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84384" autoAdjust="0"/>
  </p:normalViewPr>
  <p:slideViewPr>
    <p:cSldViewPr snapToGrid="0">
      <p:cViewPr varScale="1">
        <p:scale>
          <a:sx n="102" d="100"/>
          <a:sy n="102" d="100"/>
        </p:scale>
        <p:origin x="11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bin Bouwmeester" userId="1dbfebabfc25a55a" providerId="LiveId" clId="{CBF92644-9F1C-4858-9FDB-CC24532BF7AE}"/>
    <pc:docChg chg="custSel modSld">
      <pc:chgData name="Robbin Bouwmeester" userId="1dbfebabfc25a55a" providerId="LiveId" clId="{CBF92644-9F1C-4858-9FDB-CC24532BF7AE}" dt="2024-11-16T15:37:59.745" v="18" actId="478"/>
      <pc:docMkLst>
        <pc:docMk/>
      </pc:docMkLst>
      <pc:sldChg chg="delSp mod">
        <pc:chgData name="Robbin Bouwmeester" userId="1dbfebabfc25a55a" providerId="LiveId" clId="{CBF92644-9F1C-4858-9FDB-CC24532BF7AE}" dt="2024-11-16T15:37:07.509" v="0" actId="478"/>
        <pc:sldMkLst>
          <pc:docMk/>
          <pc:sldMk cId="3356898013" sldId="257"/>
        </pc:sldMkLst>
        <pc:spChg chg="del">
          <ac:chgData name="Robbin Bouwmeester" userId="1dbfebabfc25a55a" providerId="LiveId" clId="{CBF92644-9F1C-4858-9FDB-CC24532BF7AE}" dt="2024-11-16T15:37:07.509" v="0" actId="478"/>
          <ac:spMkLst>
            <pc:docMk/>
            <pc:sldMk cId="3356898013" sldId="257"/>
            <ac:spMk id="4" creationId="{E9BB2E0E-591D-5DBD-5C65-B785FC036F4A}"/>
          </ac:spMkLst>
        </pc:spChg>
        <pc:picChg chg="del">
          <ac:chgData name="Robbin Bouwmeester" userId="1dbfebabfc25a55a" providerId="LiveId" clId="{CBF92644-9F1C-4858-9FDB-CC24532BF7AE}" dt="2024-11-16T15:37:07.509" v="0" actId="478"/>
          <ac:picMkLst>
            <pc:docMk/>
            <pc:sldMk cId="3356898013" sldId="257"/>
            <ac:picMk id="5" creationId="{966CEE95-4325-826F-39DA-ABF54E9E358D}"/>
          </ac:picMkLst>
        </pc:picChg>
        <pc:cxnChg chg="del">
          <ac:chgData name="Robbin Bouwmeester" userId="1dbfebabfc25a55a" providerId="LiveId" clId="{CBF92644-9F1C-4858-9FDB-CC24532BF7AE}" dt="2024-11-16T15:37:07.509" v="0" actId="478"/>
          <ac:cxnSpMkLst>
            <pc:docMk/>
            <pc:sldMk cId="3356898013" sldId="257"/>
            <ac:cxnSpMk id="6" creationId="{2CA98EFC-5822-EA2C-C029-D3CA1A36D883}"/>
          </ac:cxnSpMkLst>
        </pc:cxnChg>
      </pc:sldChg>
      <pc:sldChg chg="delSp mod">
        <pc:chgData name="Robbin Bouwmeester" userId="1dbfebabfc25a55a" providerId="LiveId" clId="{CBF92644-9F1C-4858-9FDB-CC24532BF7AE}" dt="2024-11-16T15:37:10.012" v="1" actId="478"/>
        <pc:sldMkLst>
          <pc:docMk/>
          <pc:sldMk cId="3611885306" sldId="258"/>
        </pc:sldMkLst>
        <pc:spChg chg="del">
          <ac:chgData name="Robbin Bouwmeester" userId="1dbfebabfc25a55a" providerId="LiveId" clId="{CBF92644-9F1C-4858-9FDB-CC24532BF7AE}" dt="2024-11-16T15:37:10.012" v="1" actId="478"/>
          <ac:spMkLst>
            <pc:docMk/>
            <pc:sldMk cId="3611885306" sldId="258"/>
            <ac:spMk id="2" creationId="{9FFD8341-2663-ECA2-8318-47E1A7A12723}"/>
          </ac:spMkLst>
        </pc:spChg>
        <pc:picChg chg="del">
          <ac:chgData name="Robbin Bouwmeester" userId="1dbfebabfc25a55a" providerId="LiveId" clId="{CBF92644-9F1C-4858-9FDB-CC24532BF7AE}" dt="2024-11-16T15:37:10.012" v="1" actId="478"/>
          <ac:picMkLst>
            <pc:docMk/>
            <pc:sldMk cId="3611885306" sldId="258"/>
            <ac:picMk id="3" creationId="{D4E82302-2061-29DB-A895-AC8A47513BA1}"/>
          </ac:picMkLst>
        </pc:picChg>
        <pc:cxnChg chg="del">
          <ac:chgData name="Robbin Bouwmeester" userId="1dbfebabfc25a55a" providerId="LiveId" clId="{CBF92644-9F1C-4858-9FDB-CC24532BF7AE}" dt="2024-11-16T15:37:10.012" v="1" actId="478"/>
          <ac:cxnSpMkLst>
            <pc:docMk/>
            <pc:sldMk cId="3611885306" sldId="258"/>
            <ac:cxnSpMk id="4" creationId="{FDCB5271-06AB-AE80-5B1E-A5410E657DD0}"/>
          </ac:cxnSpMkLst>
        </pc:cxnChg>
      </pc:sldChg>
      <pc:sldChg chg="delSp mod">
        <pc:chgData name="Robbin Bouwmeester" userId="1dbfebabfc25a55a" providerId="LiveId" clId="{CBF92644-9F1C-4858-9FDB-CC24532BF7AE}" dt="2024-11-16T15:37:15.097" v="2" actId="478"/>
        <pc:sldMkLst>
          <pc:docMk/>
          <pc:sldMk cId="1117750815" sldId="259"/>
        </pc:sldMkLst>
        <pc:spChg chg="del">
          <ac:chgData name="Robbin Bouwmeester" userId="1dbfebabfc25a55a" providerId="LiveId" clId="{CBF92644-9F1C-4858-9FDB-CC24532BF7AE}" dt="2024-11-16T15:37:15.097" v="2" actId="478"/>
          <ac:spMkLst>
            <pc:docMk/>
            <pc:sldMk cId="1117750815" sldId="259"/>
            <ac:spMk id="3" creationId="{A24517F1-4E21-C68C-4440-26F643160A56}"/>
          </ac:spMkLst>
        </pc:spChg>
        <pc:picChg chg="del">
          <ac:chgData name="Robbin Bouwmeester" userId="1dbfebabfc25a55a" providerId="LiveId" clId="{CBF92644-9F1C-4858-9FDB-CC24532BF7AE}" dt="2024-11-16T15:37:15.097" v="2" actId="478"/>
          <ac:picMkLst>
            <pc:docMk/>
            <pc:sldMk cId="1117750815" sldId="259"/>
            <ac:picMk id="5" creationId="{A6818BD2-7FB6-D7AD-1CD2-0FAE1413968F}"/>
          </ac:picMkLst>
        </pc:picChg>
        <pc:cxnChg chg="del">
          <ac:chgData name="Robbin Bouwmeester" userId="1dbfebabfc25a55a" providerId="LiveId" clId="{CBF92644-9F1C-4858-9FDB-CC24532BF7AE}" dt="2024-11-16T15:37:15.097" v="2" actId="478"/>
          <ac:cxnSpMkLst>
            <pc:docMk/>
            <pc:sldMk cId="1117750815" sldId="259"/>
            <ac:cxnSpMk id="6" creationId="{8F9F5D05-2DA5-254F-2167-F27098CE3C33}"/>
          </ac:cxnSpMkLst>
        </pc:cxnChg>
      </pc:sldChg>
      <pc:sldChg chg="delSp mod">
        <pc:chgData name="Robbin Bouwmeester" userId="1dbfebabfc25a55a" providerId="LiveId" clId="{CBF92644-9F1C-4858-9FDB-CC24532BF7AE}" dt="2024-11-16T15:37:17.198" v="3" actId="478"/>
        <pc:sldMkLst>
          <pc:docMk/>
          <pc:sldMk cId="945041652" sldId="260"/>
        </pc:sldMkLst>
        <pc:spChg chg="del">
          <ac:chgData name="Robbin Bouwmeester" userId="1dbfebabfc25a55a" providerId="LiveId" clId="{CBF92644-9F1C-4858-9FDB-CC24532BF7AE}" dt="2024-11-16T15:37:17.198" v="3" actId="478"/>
          <ac:spMkLst>
            <pc:docMk/>
            <pc:sldMk cId="945041652" sldId="260"/>
            <ac:spMk id="2" creationId="{10B0A4BF-AF7C-2AEC-42F0-5753F0BA3633}"/>
          </ac:spMkLst>
        </pc:spChg>
        <pc:picChg chg="del">
          <ac:chgData name="Robbin Bouwmeester" userId="1dbfebabfc25a55a" providerId="LiveId" clId="{CBF92644-9F1C-4858-9FDB-CC24532BF7AE}" dt="2024-11-16T15:37:17.198" v="3" actId="478"/>
          <ac:picMkLst>
            <pc:docMk/>
            <pc:sldMk cId="945041652" sldId="260"/>
            <ac:picMk id="4" creationId="{5E2B4272-0523-6691-35BE-ADA86E91DD1F}"/>
          </ac:picMkLst>
        </pc:picChg>
        <pc:cxnChg chg="del">
          <ac:chgData name="Robbin Bouwmeester" userId="1dbfebabfc25a55a" providerId="LiveId" clId="{CBF92644-9F1C-4858-9FDB-CC24532BF7AE}" dt="2024-11-16T15:37:17.198" v="3" actId="478"/>
          <ac:cxnSpMkLst>
            <pc:docMk/>
            <pc:sldMk cId="945041652" sldId="260"/>
            <ac:cxnSpMk id="5" creationId="{B57F780B-110C-7D91-42E6-CEAC23A197EA}"/>
          </ac:cxnSpMkLst>
        </pc:cxnChg>
      </pc:sldChg>
      <pc:sldChg chg="delSp mod">
        <pc:chgData name="Robbin Bouwmeester" userId="1dbfebabfc25a55a" providerId="LiveId" clId="{CBF92644-9F1C-4858-9FDB-CC24532BF7AE}" dt="2024-11-16T15:37:19.290" v="4" actId="478"/>
        <pc:sldMkLst>
          <pc:docMk/>
          <pc:sldMk cId="4260372237" sldId="261"/>
        </pc:sldMkLst>
        <pc:spChg chg="del">
          <ac:chgData name="Robbin Bouwmeester" userId="1dbfebabfc25a55a" providerId="LiveId" clId="{CBF92644-9F1C-4858-9FDB-CC24532BF7AE}" dt="2024-11-16T15:37:19.290" v="4" actId="478"/>
          <ac:spMkLst>
            <pc:docMk/>
            <pc:sldMk cId="4260372237" sldId="261"/>
            <ac:spMk id="2" creationId="{D7F4B32B-6C90-95BD-D333-E1F34B2E5014}"/>
          </ac:spMkLst>
        </pc:spChg>
        <pc:picChg chg="del">
          <ac:chgData name="Robbin Bouwmeester" userId="1dbfebabfc25a55a" providerId="LiveId" clId="{CBF92644-9F1C-4858-9FDB-CC24532BF7AE}" dt="2024-11-16T15:37:19.290" v="4" actId="478"/>
          <ac:picMkLst>
            <pc:docMk/>
            <pc:sldMk cId="4260372237" sldId="261"/>
            <ac:picMk id="5" creationId="{DE9718E8-8F9C-BEA2-BD62-6D8F86B0E612}"/>
          </ac:picMkLst>
        </pc:picChg>
        <pc:cxnChg chg="del">
          <ac:chgData name="Robbin Bouwmeester" userId="1dbfebabfc25a55a" providerId="LiveId" clId="{CBF92644-9F1C-4858-9FDB-CC24532BF7AE}" dt="2024-11-16T15:37:19.290" v="4" actId="478"/>
          <ac:cxnSpMkLst>
            <pc:docMk/>
            <pc:sldMk cId="4260372237" sldId="261"/>
            <ac:cxnSpMk id="8" creationId="{ECE8BDB3-CBD4-8830-827B-B1C0F1D8519F}"/>
          </ac:cxnSpMkLst>
        </pc:cxnChg>
      </pc:sldChg>
      <pc:sldChg chg="delSp mod">
        <pc:chgData name="Robbin Bouwmeester" userId="1dbfebabfc25a55a" providerId="LiveId" clId="{CBF92644-9F1C-4858-9FDB-CC24532BF7AE}" dt="2024-11-16T15:37:24.651" v="5" actId="478"/>
        <pc:sldMkLst>
          <pc:docMk/>
          <pc:sldMk cId="3470715690" sldId="262"/>
        </pc:sldMkLst>
        <pc:spChg chg="del">
          <ac:chgData name="Robbin Bouwmeester" userId="1dbfebabfc25a55a" providerId="LiveId" clId="{CBF92644-9F1C-4858-9FDB-CC24532BF7AE}" dt="2024-11-16T15:37:24.651" v="5" actId="478"/>
          <ac:spMkLst>
            <pc:docMk/>
            <pc:sldMk cId="3470715690" sldId="262"/>
            <ac:spMk id="3" creationId="{ED8BBA53-EC60-79CB-F320-097F7E69CE65}"/>
          </ac:spMkLst>
        </pc:spChg>
        <pc:picChg chg="del">
          <ac:chgData name="Robbin Bouwmeester" userId="1dbfebabfc25a55a" providerId="LiveId" clId="{CBF92644-9F1C-4858-9FDB-CC24532BF7AE}" dt="2024-11-16T15:37:24.651" v="5" actId="478"/>
          <ac:picMkLst>
            <pc:docMk/>
            <pc:sldMk cId="3470715690" sldId="262"/>
            <ac:picMk id="4" creationId="{7E73E3E7-8D44-C7E1-3821-746AB1267B42}"/>
          </ac:picMkLst>
        </pc:picChg>
        <pc:cxnChg chg="del">
          <ac:chgData name="Robbin Bouwmeester" userId="1dbfebabfc25a55a" providerId="LiveId" clId="{CBF92644-9F1C-4858-9FDB-CC24532BF7AE}" dt="2024-11-16T15:37:24.651" v="5" actId="478"/>
          <ac:cxnSpMkLst>
            <pc:docMk/>
            <pc:sldMk cId="3470715690" sldId="262"/>
            <ac:cxnSpMk id="7" creationId="{5F0859F3-1923-CB81-54C8-5DAC87DAB834}"/>
          </ac:cxnSpMkLst>
        </pc:cxnChg>
      </pc:sldChg>
      <pc:sldChg chg="delSp mod">
        <pc:chgData name="Robbin Bouwmeester" userId="1dbfebabfc25a55a" providerId="LiveId" clId="{CBF92644-9F1C-4858-9FDB-CC24532BF7AE}" dt="2024-11-16T15:37:27.832" v="6" actId="478"/>
        <pc:sldMkLst>
          <pc:docMk/>
          <pc:sldMk cId="837213266" sldId="263"/>
        </pc:sldMkLst>
        <pc:spChg chg="del">
          <ac:chgData name="Robbin Bouwmeester" userId="1dbfebabfc25a55a" providerId="LiveId" clId="{CBF92644-9F1C-4858-9FDB-CC24532BF7AE}" dt="2024-11-16T15:37:27.832" v="6" actId="478"/>
          <ac:spMkLst>
            <pc:docMk/>
            <pc:sldMk cId="837213266" sldId="263"/>
            <ac:spMk id="3" creationId="{4FA6F6D5-025B-3FAE-87EA-7A106526FE31}"/>
          </ac:spMkLst>
        </pc:spChg>
        <pc:picChg chg="del">
          <ac:chgData name="Robbin Bouwmeester" userId="1dbfebabfc25a55a" providerId="LiveId" clId="{CBF92644-9F1C-4858-9FDB-CC24532BF7AE}" dt="2024-11-16T15:37:27.832" v="6" actId="478"/>
          <ac:picMkLst>
            <pc:docMk/>
            <pc:sldMk cId="837213266" sldId="263"/>
            <ac:picMk id="18" creationId="{4D74AB34-4236-D5F9-5A20-3BB6D344C8E4}"/>
          </ac:picMkLst>
        </pc:picChg>
        <pc:cxnChg chg="del">
          <ac:chgData name="Robbin Bouwmeester" userId="1dbfebabfc25a55a" providerId="LiveId" clId="{CBF92644-9F1C-4858-9FDB-CC24532BF7AE}" dt="2024-11-16T15:37:27.832" v="6" actId="478"/>
          <ac:cxnSpMkLst>
            <pc:docMk/>
            <pc:sldMk cId="837213266" sldId="263"/>
            <ac:cxnSpMk id="20" creationId="{38C64B60-BB61-20E1-3E55-699E841B5FBF}"/>
          </ac:cxnSpMkLst>
        </pc:cxnChg>
      </pc:sldChg>
      <pc:sldChg chg="delSp mod">
        <pc:chgData name="Robbin Bouwmeester" userId="1dbfebabfc25a55a" providerId="LiveId" clId="{CBF92644-9F1C-4858-9FDB-CC24532BF7AE}" dt="2024-11-16T15:37:31.133" v="8" actId="478"/>
        <pc:sldMkLst>
          <pc:docMk/>
          <pc:sldMk cId="2024514924" sldId="264"/>
        </pc:sldMkLst>
        <pc:spChg chg="del">
          <ac:chgData name="Robbin Bouwmeester" userId="1dbfebabfc25a55a" providerId="LiveId" clId="{CBF92644-9F1C-4858-9FDB-CC24532BF7AE}" dt="2024-11-16T15:37:30.090" v="7" actId="478"/>
          <ac:spMkLst>
            <pc:docMk/>
            <pc:sldMk cId="2024514924" sldId="264"/>
            <ac:spMk id="3" creationId="{A6905234-C0EF-A413-4948-185CF5EAEEC5}"/>
          </ac:spMkLst>
        </pc:spChg>
        <pc:picChg chg="del">
          <ac:chgData name="Robbin Bouwmeester" userId="1dbfebabfc25a55a" providerId="LiveId" clId="{CBF92644-9F1C-4858-9FDB-CC24532BF7AE}" dt="2024-11-16T15:37:31.133" v="8" actId="478"/>
          <ac:picMkLst>
            <pc:docMk/>
            <pc:sldMk cId="2024514924" sldId="264"/>
            <ac:picMk id="4" creationId="{4BA67B5E-CD28-3517-32BD-A230ADFF2AB5}"/>
          </ac:picMkLst>
        </pc:picChg>
        <pc:cxnChg chg="del">
          <ac:chgData name="Robbin Bouwmeester" userId="1dbfebabfc25a55a" providerId="LiveId" clId="{CBF92644-9F1C-4858-9FDB-CC24532BF7AE}" dt="2024-11-16T15:37:30.090" v="7" actId="478"/>
          <ac:cxnSpMkLst>
            <pc:docMk/>
            <pc:sldMk cId="2024514924" sldId="264"/>
            <ac:cxnSpMk id="5" creationId="{0FA2B36A-D051-4163-CB74-AB0413EA9CE3}"/>
          </ac:cxnSpMkLst>
        </pc:cxnChg>
      </pc:sldChg>
      <pc:sldChg chg="delSp mod">
        <pc:chgData name="Robbin Bouwmeester" userId="1dbfebabfc25a55a" providerId="LiveId" clId="{CBF92644-9F1C-4858-9FDB-CC24532BF7AE}" dt="2024-11-16T15:37:33.533" v="9" actId="478"/>
        <pc:sldMkLst>
          <pc:docMk/>
          <pc:sldMk cId="3557889374" sldId="265"/>
        </pc:sldMkLst>
        <pc:spChg chg="del">
          <ac:chgData name="Robbin Bouwmeester" userId="1dbfebabfc25a55a" providerId="LiveId" clId="{CBF92644-9F1C-4858-9FDB-CC24532BF7AE}" dt="2024-11-16T15:37:33.533" v="9" actId="478"/>
          <ac:spMkLst>
            <pc:docMk/>
            <pc:sldMk cId="3557889374" sldId="265"/>
            <ac:spMk id="4" creationId="{5CD0D482-0004-CBFE-97E8-F26004C8A544}"/>
          </ac:spMkLst>
        </pc:spChg>
        <pc:picChg chg="del">
          <ac:chgData name="Robbin Bouwmeester" userId="1dbfebabfc25a55a" providerId="LiveId" clId="{CBF92644-9F1C-4858-9FDB-CC24532BF7AE}" dt="2024-11-16T15:37:33.533" v="9" actId="478"/>
          <ac:picMkLst>
            <pc:docMk/>
            <pc:sldMk cId="3557889374" sldId="265"/>
            <ac:picMk id="5" creationId="{55558185-ABDD-C074-72C5-2BEAE6D6EAA2}"/>
          </ac:picMkLst>
        </pc:picChg>
        <pc:cxnChg chg="del">
          <ac:chgData name="Robbin Bouwmeester" userId="1dbfebabfc25a55a" providerId="LiveId" clId="{CBF92644-9F1C-4858-9FDB-CC24532BF7AE}" dt="2024-11-16T15:37:33.533" v="9" actId="478"/>
          <ac:cxnSpMkLst>
            <pc:docMk/>
            <pc:sldMk cId="3557889374" sldId="265"/>
            <ac:cxnSpMk id="7" creationId="{C8317AC9-30AE-261E-7614-D3BF314D62B4}"/>
          </ac:cxnSpMkLst>
        </pc:cxnChg>
      </pc:sldChg>
      <pc:sldChg chg="delSp mod">
        <pc:chgData name="Robbin Bouwmeester" userId="1dbfebabfc25a55a" providerId="LiveId" clId="{CBF92644-9F1C-4858-9FDB-CC24532BF7AE}" dt="2024-11-16T15:37:36.060" v="10" actId="478"/>
        <pc:sldMkLst>
          <pc:docMk/>
          <pc:sldMk cId="3804878197" sldId="266"/>
        </pc:sldMkLst>
        <pc:spChg chg="del">
          <ac:chgData name="Robbin Bouwmeester" userId="1dbfebabfc25a55a" providerId="LiveId" clId="{CBF92644-9F1C-4858-9FDB-CC24532BF7AE}" dt="2024-11-16T15:37:36.060" v="10" actId="478"/>
          <ac:spMkLst>
            <pc:docMk/>
            <pc:sldMk cId="3804878197" sldId="266"/>
            <ac:spMk id="6" creationId="{6420A982-B50D-0CD3-6AC9-597622849789}"/>
          </ac:spMkLst>
        </pc:spChg>
        <pc:picChg chg="del">
          <ac:chgData name="Robbin Bouwmeester" userId="1dbfebabfc25a55a" providerId="LiveId" clId="{CBF92644-9F1C-4858-9FDB-CC24532BF7AE}" dt="2024-11-16T15:37:36.060" v="10" actId="478"/>
          <ac:picMkLst>
            <pc:docMk/>
            <pc:sldMk cId="3804878197" sldId="266"/>
            <ac:picMk id="7" creationId="{FFEB94B8-7C8B-FD62-FFAA-860BF0EE0515}"/>
          </ac:picMkLst>
        </pc:picChg>
        <pc:cxnChg chg="del">
          <ac:chgData name="Robbin Bouwmeester" userId="1dbfebabfc25a55a" providerId="LiveId" clId="{CBF92644-9F1C-4858-9FDB-CC24532BF7AE}" dt="2024-11-16T15:37:36.060" v="10" actId="478"/>
          <ac:cxnSpMkLst>
            <pc:docMk/>
            <pc:sldMk cId="3804878197" sldId="266"/>
            <ac:cxnSpMk id="8" creationId="{40DDFC14-FD55-62C2-420E-C33A5769BCE1}"/>
          </ac:cxnSpMkLst>
        </pc:cxnChg>
      </pc:sldChg>
      <pc:sldChg chg="delSp mod">
        <pc:chgData name="Robbin Bouwmeester" userId="1dbfebabfc25a55a" providerId="LiveId" clId="{CBF92644-9F1C-4858-9FDB-CC24532BF7AE}" dt="2024-11-16T15:37:38.573" v="11" actId="478"/>
        <pc:sldMkLst>
          <pc:docMk/>
          <pc:sldMk cId="3563614284" sldId="267"/>
        </pc:sldMkLst>
        <pc:spChg chg="del">
          <ac:chgData name="Robbin Bouwmeester" userId="1dbfebabfc25a55a" providerId="LiveId" clId="{CBF92644-9F1C-4858-9FDB-CC24532BF7AE}" dt="2024-11-16T15:37:38.573" v="11" actId="478"/>
          <ac:spMkLst>
            <pc:docMk/>
            <pc:sldMk cId="3563614284" sldId="267"/>
            <ac:spMk id="3" creationId="{74CC07C2-18C8-517E-10A0-24AFE54DAC65}"/>
          </ac:spMkLst>
        </pc:spChg>
        <pc:picChg chg="del">
          <ac:chgData name="Robbin Bouwmeester" userId="1dbfebabfc25a55a" providerId="LiveId" clId="{CBF92644-9F1C-4858-9FDB-CC24532BF7AE}" dt="2024-11-16T15:37:38.573" v="11" actId="478"/>
          <ac:picMkLst>
            <pc:docMk/>
            <pc:sldMk cId="3563614284" sldId="267"/>
            <ac:picMk id="4" creationId="{773994FC-ADA2-3C72-A78A-C767E5F3F955}"/>
          </ac:picMkLst>
        </pc:picChg>
        <pc:cxnChg chg="del">
          <ac:chgData name="Robbin Bouwmeester" userId="1dbfebabfc25a55a" providerId="LiveId" clId="{CBF92644-9F1C-4858-9FDB-CC24532BF7AE}" dt="2024-11-16T15:37:38.573" v="11" actId="478"/>
          <ac:cxnSpMkLst>
            <pc:docMk/>
            <pc:sldMk cId="3563614284" sldId="267"/>
            <ac:cxnSpMk id="7" creationId="{B572AC7D-241E-B857-B974-03D1F6228D6A}"/>
          </ac:cxnSpMkLst>
        </pc:cxnChg>
      </pc:sldChg>
      <pc:sldChg chg="delSp mod">
        <pc:chgData name="Robbin Bouwmeester" userId="1dbfebabfc25a55a" providerId="LiveId" clId="{CBF92644-9F1C-4858-9FDB-CC24532BF7AE}" dt="2024-11-16T15:37:40.733" v="12" actId="478"/>
        <pc:sldMkLst>
          <pc:docMk/>
          <pc:sldMk cId="2468284909" sldId="268"/>
        </pc:sldMkLst>
        <pc:spChg chg="del">
          <ac:chgData name="Robbin Bouwmeester" userId="1dbfebabfc25a55a" providerId="LiveId" clId="{CBF92644-9F1C-4858-9FDB-CC24532BF7AE}" dt="2024-11-16T15:37:40.733" v="12" actId="478"/>
          <ac:spMkLst>
            <pc:docMk/>
            <pc:sldMk cId="2468284909" sldId="268"/>
            <ac:spMk id="3" creationId="{16DB866D-98FB-F500-4846-71EB7D4EC347}"/>
          </ac:spMkLst>
        </pc:spChg>
        <pc:picChg chg="del">
          <ac:chgData name="Robbin Bouwmeester" userId="1dbfebabfc25a55a" providerId="LiveId" clId="{CBF92644-9F1C-4858-9FDB-CC24532BF7AE}" dt="2024-11-16T15:37:40.733" v="12" actId="478"/>
          <ac:picMkLst>
            <pc:docMk/>
            <pc:sldMk cId="2468284909" sldId="268"/>
            <ac:picMk id="8" creationId="{0B2F369A-5CB6-C4EA-5228-0BC13E689960}"/>
          </ac:picMkLst>
        </pc:picChg>
        <pc:cxnChg chg="del">
          <ac:chgData name="Robbin Bouwmeester" userId="1dbfebabfc25a55a" providerId="LiveId" clId="{CBF92644-9F1C-4858-9FDB-CC24532BF7AE}" dt="2024-11-16T15:37:40.733" v="12" actId="478"/>
          <ac:cxnSpMkLst>
            <pc:docMk/>
            <pc:sldMk cId="2468284909" sldId="268"/>
            <ac:cxnSpMk id="9" creationId="{0015E4A7-C6D1-A50E-C785-6D0FEDE778BF}"/>
          </ac:cxnSpMkLst>
        </pc:cxnChg>
      </pc:sldChg>
      <pc:sldChg chg="delSp mod">
        <pc:chgData name="Robbin Bouwmeester" userId="1dbfebabfc25a55a" providerId="LiveId" clId="{CBF92644-9F1C-4858-9FDB-CC24532BF7AE}" dt="2024-11-16T15:37:44.528" v="13" actId="478"/>
        <pc:sldMkLst>
          <pc:docMk/>
          <pc:sldMk cId="158681426" sldId="270"/>
        </pc:sldMkLst>
        <pc:spChg chg="del">
          <ac:chgData name="Robbin Bouwmeester" userId="1dbfebabfc25a55a" providerId="LiveId" clId="{CBF92644-9F1C-4858-9FDB-CC24532BF7AE}" dt="2024-11-16T15:37:44.528" v="13" actId="478"/>
          <ac:spMkLst>
            <pc:docMk/>
            <pc:sldMk cId="158681426" sldId="270"/>
            <ac:spMk id="2" creationId="{A8EAF761-6262-5CEB-7726-7B6559E9C935}"/>
          </ac:spMkLst>
        </pc:spChg>
        <pc:picChg chg="del">
          <ac:chgData name="Robbin Bouwmeester" userId="1dbfebabfc25a55a" providerId="LiveId" clId="{CBF92644-9F1C-4858-9FDB-CC24532BF7AE}" dt="2024-11-16T15:37:44.528" v="13" actId="478"/>
          <ac:picMkLst>
            <pc:docMk/>
            <pc:sldMk cId="158681426" sldId="270"/>
            <ac:picMk id="5" creationId="{AB9E8FD9-A44B-00B1-A033-5E1E9E28D597}"/>
          </ac:picMkLst>
        </pc:picChg>
        <pc:cxnChg chg="del">
          <ac:chgData name="Robbin Bouwmeester" userId="1dbfebabfc25a55a" providerId="LiveId" clId="{CBF92644-9F1C-4858-9FDB-CC24532BF7AE}" dt="2024-11-16T15:37:44.528" v="13" actId="478"/>
          <ac:cxnSpMkLst>
            <pc:docMk/>
            <pc:sldMk cId="158681426" sldId="270"/>
            <ac:cxnSpMk id="6" creationId="{E132F943-36F0-D7A3-622B-238E9C31E964}"/>
          </ac:cxnSpMkLst>
        </pc:cxnChg>
      </pc:sldChg>
      <pc:sldChg chg="delSp mod">
        <pc:chgData name="Robbin Bouwmeester" userId="1dbfebabfc25a55a" providerId="LiveId" clId="{CBF92644-9F1C-4858-9FDB-CC24532BF7AE}" dt="2024-11-16T15:37:47.888" v="14" actId="478"/>
        <pc:sldMkLst>
          <pc:docMk/>
          <pc:sldMk cId="1986776603" sldId="271"/>
        </pc:sldMkLst>
        <pc:spChg chg="del">
          <ac:chgData name="Robbin Bouwmeester" userId="1dbfebabfc25a55a" providerId="LiveId" clId="{CBF92644-9F1C-4858-9FDB-CC24532BF7AE}" dt="2024-11-16T15:37:47.888" v="14" actId="478"/>
          <ac:spMkLst>
            <pc:docMk/>
            <pc:sldMk cId="1986776603" sldId="271"/>
            <ac:spMk id="4" creationId="{D5DA782B-3B0D-A703-AAAD-D2C36467F514}"/>
          </ac:spMkLst>
        </pc:spChg>
        <pc:picChg chg="del">
          <ac:chgData name="Robbin Bouwmeester" userId="1dbfebabfc25a55a" providerId="LiveId" clId="{CBF92644-9F1C-4858-9FDB-CC24532BF7AE}" dt="2024-11-16T15:37:47.888" v="14" actId="478"/>
          <ac:picMkLst>
            <pc:docMk/>
            <pc:sldMk cId="1986776603" sldId="271"/>
            <ac:picMk id="5" creationId="{A70C5514-F803-A2F9-0291-585EBAFE38C5}"/>
          </ac:picMkLst>
        </pc:picChg>
        <pc:cxnChg chg="del">
          <ac:chgData name="Robbin Bouwmeester" userId="1dbfebabfc25a55a" providerId="LiveId" clId="{CBF92644-9F1C-4858-9FDB-CC24532BF7AE}" dt="2024-11-16T15:37:47.888" v="14" actId="478"/>
          <ac:cxnSpMkLst>
            <pc:docMk/>
            <pc:sldMk cId="1986776603" sldId="271"/>
            <ac:cxnSpMk id="6" creationId="{D1BD50FD-0539-1541-7AD4-95E1594C7C35}"/>
          </ac:cxnSpMkLst>
        </pc:cxnChg>
      </pc:sldChg>
      <pc:sldChg chg="delSp mod">
        <pc:chgData name="Robbin Bouwmeester" userId="1dbfebabfc25a55a" providerId="LiveId" clId="{CBF92644-9F1C-4858-9FDB-CC24532BF7AE}" dt="2024-11-16T15:37:50.723" v="15" actId="478"/>
        <pc:sldMkLst>
          <pc:docMk/>
          <pc:sldMk cId="3641579934" sldId="272"/>
        </pc:sldMkLst>
        <pc:spChg chg="del">
          <ac:chgData name="Robbin Bouwmeester" userId="1dbfebabfc25a55a" providerId="LiveId" clId="{CBF92644-9F1C-4858-9FDB-CC24532BF7AE}" dt="2024-11-16T15:37:50.723" v="15" actId="478"/>
          <ac:spMkLst>
            <pc:docMk/>
            <pc:sldMk cId="3641579934" sldId="272"/>
            <ac:spMk id="3" creationId="{58EB0C4A-4712-2DEB-5B06-47D0679A9F4C}"/>
          </ac:spMkLst>
        </pc:spChg>
        <pc:picChg chg="del">
          <ac:chgData name="Robbin Bouwmeester" userId="1dbfebabfc25a55a" providerId="LiveId" clId="{CBF92644-9F1C-4858-9FDB-CC24532BF7AE}" dt="2024-11-16T15:37:50.723" v="15" actId="478"/>
          <ac:picMkLst>
            <pc:docMk/>
            <pc:sldMk cId="3641579934" sldId="272"/>
            <ac:picMk id="4" creationId="{406977A1-E9FF-82E8-6F15-59A53A9CD395}"/>
          </ac:picMkLst>
        </pc:picChg>
        <pc:cxnChg chg="del">
          <ac:chgData name="Robbin Bouwmeester" userId="1dbfebabfc25a55a" providerId="LiveId" clId="{CBF92644-9F1C-4858-9FDB-CC24532BF7AE}" dt="2024-11-16T15:37:50.723" v="15" actId="478"/>
          <ac:cxnSpMkLst>
            <pc:docMk/>
            <pc:sldMk cId="3641579934" sldId="272"/>
            <ac:cxnSpMk id="5" creationId="{135134FB-3DE7-1F6A-2EAF-58F73F1FCB45}"/>
          </ac:cxnSpMkLst>
        </pc:cxnChg>
      </pc:sldChg>
      <pc:sldChg chg="delSp mod">
        <pc:chgData name="Robbin Bouwmeester" userId="1dbfebabfc25a55a" providerId="LiveId" clId="{CBF92644-9F1C-4858-9FDB-CC24532BF7AE}" dt="2024-11-16T15:37:55.095" v="16" actId="478"/>
        <pc:sldMkLst>
          <pc:docMk/>
          <pc:sldMk cId="446268273" sldId="273"/>
        </pc:sldMkLst>
        <pc:spChg chg="del">
          <ac:chgData name="Robbin Bouwmeester" userId="1dbfebabfc25a55a" providerId="LiveId" clId="{CBF92644-9F1C-4858-9FDB-CC24532BF7AE}" dt="2024-11-16T15:37:55.095" v="16" actId="478"/>
          <ac:spMkLst>
            <pc:docMk/>
            <pc:sldMk cId="446268273" sldId="273"/>
            <ac:spMk id="3" creationId="{3FAABED8-F561-0FB1-6845-3247933723DD}"/>
          </ac:spMkLst>
        </pc:spChg>
        <pc:picChg chg="del">
          <ac:chgData name="Robbin Bouwmeester" userId="1dbfebabfc25a55a" providerId="LiveId" clId="{CBF92644-9F1C-4858-9FDB-CC24532BF7AE}" dt="2024-11-16T15:37:55.095" v="16" actId="478"/>
          <ac:picMkLst>
            <pc:docMk/>
            <pc:sldMk cId="446268273" sldId="273"/>
            <ac:picMk id="4" creationId="{50E7A529-D529-CF4D-0066-1AD97086ACD4}"/>
          </ac:picMkLst>
        </pc:picChg>
        <pc:cxnChg chg="del">
          <ac:chgData name="Robbin Bouwmeester" userId="1dbfebabfc25a55a" providerId="LiveId" clId="{CBF92644-9F1C-4858-9FDB-CC24532BF7AE}" dt="2024-11-16T15:37:55.095" v="16" actId="478"/>
          <ac:cxnSpMkLst>
            <pc:docMk/>
            <pc:sldMk cId="446268273" sldId="273"/>
            <ac:cxnSpMk id="7" creationId="{CDDAB1FD-F3AC-C1E3-890F-53D2D562A77B}"/>
          </ac:cxnSpMkLst>
        </pc:cxnChg>
      </pc:sldChg>
      <pc:sldChg chg="delSp mod">
        <pc:chgData name="Robbin Bouwmeester" userId="1dbfebabfc25a55a" providerId="LiveId" clId="{CBF92644-9F1C-4858-9FDB-CC24532BF7AE}" dt="2024-11-16T15:37:59.745" v="18" actId="478"/>
        <pc:sldMkLst>
          <pc:docMk/>
          <pc:sldMk cId="771616345" sldId="274"/>
        </pc:sldMkLst>
        <pc:spChg chg="del">
          <ac:chgData name="Robbin Bouwmeester" userId="1dbfebabfc25a55a" providerId="LiveId" clId="{CBF92644-9F1C-4858-9FDB-CC24532BF7AE}" dt="2024-11-16T15:37:58.358" v="17" actId="478"/>
          <ac:spMkLst>
            <pc:docMk/>
            <pc:sldMk cId="771616345" sldId="274"/>
            <ac:spMk id="3" creationId="{40CAD742-0FC3-C575-676F-AD09ACE887D8}"/>
          </ac:spMkLst>
        </pc:spChg>
        <pc:picChg chg="del">
          <ac:chgData name="Robbin Bouwmeester" userId="1dbfebabfc25a55a" providerId="LiveId" clId="{CBF92644-9F1C-4858-9FDB-CC24532BF7AE}" dt="2024-11-16T15:37:59.745" v="18" actId="478"/>
          <ac:picMkLst>
            <pc:docMk/>
            <pc:sldMk cId="771616345" sldId="274"/>
            <ac:picMk id="6" creationId="{04043CD5-1B39-EBF4-6F53-B48253B66549}"/>
          </ac:picMkLst>
        </pc:picChg>
        <pc:cxnChg chg="del">
          <ac:chgData name="Robbin Bouwmeester" userId="1dbfebabfc25a55a" providerId="LiveId" clId="{CBF92644-9F1C-4858-9FDB-CC24532BF7AE}" dt="2024-11-16T15:37:58.358" v="17" actId="478"/>
          <ac:cxnSpMkLst>
            <pc:docMk/>
            <pc:sldMk cId="771616345" sldId="274"/>
            <ac:cxnSpMk id="7" creationId="{CF814015-E6AA-A3F4-9934-AB756D827A3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A53F8-D549-4BCE-B564-8781C50B17EE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3EDD-0C93-40A6-9F41-D9489E55B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6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7D7B-CB71-4D74-BCF4-0A1399F0396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5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609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801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3EDD-0C93-40A6-9F41-D9489E55BD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0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3EDD-0C93-40A6-9F41-D9489E55BD1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9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289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737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98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7D7B-CB71-4D74-BCF4-0A1399F0396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44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61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0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74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233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77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40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02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1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4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3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1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8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7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2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3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8CBC-0603-47A6-97E2-86255A82367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9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4937" y="5234156"/>
            <a:ext cx="9439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Regression is a general term for </a:t>
            </a:r>
            <a:r>
              <a:rPr lang="en-US" sz="2000" b="1" dirty="0"/>
              <a:t>modeling the relationship</a:t>
            </a:r>
            <a:r>
              <a:rPr lang="en-US" sz="2000" dirty="0"/>
              <a:t> between a </a:t>
            </a:r>
            <a:r>
              <a:rPr lang="en-US" sz="2000" b="1" dirty="0"/>
              <a:t>label</a:t>
            </a:r>
            <a:r>
              <a:rPr lang="en-US" sz="2000" dirty="0"/>
              <a:t> </a:t>
            </a:r>
          </a:p>
          <a:p>
            <a:r>
              <a:rPr lang="en-US" sz="2000" dirty="0"/>
              <a:t>(a.k.a. dependent variable or target) and one or more </a:t>
            </a:r>
            <a:r>
              <a:rPr lang="en-US" sz="2000" b="1" dirty="0"/>
              <a:t>features</a:t>
            </a:r>
            <a:r>
              <a:rPr lang="en-US" sz="2000" dirty="0"/>
              <a:t> (a.k.a. the attributes, the independent or explanatory variable(s)).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2766" y="1974845"/>
            <a:ext cx="3185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Can BMI explain Y?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Can BMI predict Y?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How does Y vary with BMI?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FF1BE-ED64-2280-A163-BD846C39B6E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C6B8EB3-1C31-1511-C693-11C026336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1" y="1172187"/>
            <a:ext cx="5111506" cy="39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9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098" y="1632136"/>
            <a:ext cx="10195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Fit a linear model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to the data set such that the cost function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is minimal.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66" y="2150399"/>
            <a:ext cx="6391275" cy="781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178" y="3715470"/>
            <a:ext cx="4210050" cy="1028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29CFE7-6F4D-1049-ED8A-C2C91C19BCF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7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7" y="1128259"/>
            <a:ext cx="5785572" cy="45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2064" y="1551929"/>
            <a:ext cx="5277836" cy="39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4ED5E5-F1E2-CC30-83C3-BC2A085408B6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1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3" y="785160"/>
            <a:ext cx="9286875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732" y="2762662"/>
            <a:ext cx="3478306" cy="3440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896" y="2762662"/>
            <a:ext cx="3641538" cy="3480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13" y="3828632"/>
            <a:ext cx="1438275" cy="790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E728C-E1D1-08B1-F0CB-B4636E8A900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gradient descent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8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77" y="1742981"/>
            <a:ext cx="4343400" cy="3324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968" y="1911162"/>
            <a:ext cx="2999908" cy="2879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245" y="1911349"/>
            <a:ext cx="3120489" cy="2879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752D4-EE48-D015-ED61-97F2639E51FC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gradient descent: learning rate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21" y="4323731"/>
            <a:ext cx="371475" cy="390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94" y="4317425"/>
            <a:ext cx="619125" cy="514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6840" y="1499489"/>
            <a:ext cx="123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model: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202" y="2359880"/>
            <a:ext cx="211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cost function: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5560" y="3212048"/>
            <a:ext cx="95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Goal: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561" y="1439063"/>
            <a:ext cx="542925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561" y="2224585"/>
            <a:ext cx="3971925" cy="7905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140" y="3206707"/>
            <a:ext cx="2562225" cy="600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79" y="4005276"/>
            <a:ext cx="371475" cy="3905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4565" y="3079362"/>
            <a:ext cx="4867275" cy="3162300"/>
          </a:xfrm>
          <a:prstGeom prst="rect">
            <a:avLst/>
          </a:prstGeom>
          <a:ln>
            <a:noFill/>
          </a:ln>
        </p:spPr>
      </p:pic>
      <p:sp>
        <p:nvSpPr>
          <p:cNvPr id="24" name="Arc 23"/>
          <p:cNvSpPr/>
          <p:nvPr/>
        </p:nvSpPr>
        <p:spPr>
          <a:xfrm rot="17216862">
            <a:off x="5913902" y="4065200"/>
            <a:ext cx="612515" cy="1060660"/>
          </a:xfrm>
          <a:prstGeom prst="arc">
            <a:avLst>
              <a:gd name="adj1" fmla="val 16200000"/>
              <a:gd name="adj2" fmla="val 26164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8226" y="4024833"/>
            <a:ext cx="5925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Learning:  1. start with some</a:t>
            </a:r>
          </a:p>
          <a:p>
            <a:r>
              <a:rPr lang="nl-NL" sz="2000" dirty="0">
                <a:latin typeface="Calibri" panose="020F0502020204030204" pitchFamily="34" charset="0"/>
              </a:rPr>
              <a:t>                    2. change      to reduce </a:t>
            </a:r>
          </a:p>
          <a:p>
            <a:r>
              <a:rPr lang="nl-NL" sz="2000" dirty="0">
                <a:latin typeface="Calibri" panose="020F0502020204030204" pitchFamily="34" charset="0"/>
              </a:rPr>
              <a:t>                    3. repeat 2. until convergence  </a:t>
            </a:r>
          </a:p>
          <a:p>
            <a:r>
              <a:rPr lang="nl-NL" sz="2000" dirty="0">
                <a:latin typeface="Calibri" panose="020F0502020204030204" pitchFamily="34" charset="0"/>
              </a:rPr>
              <a:t>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1A1BE-F453-F32B-F67A-51606772AF5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7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21270" y="1900695"/>
            <a:ext cx="4932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Does </a:t>
            </a:r>
            <a:r>
              <a:rPr lang="en-GB" i="1" dirty="0">
                <a:latin typeface="Calibri" panose="020F0502020204030204" pitchFamily="34" charset="0"/>
              </a:rPr>
              <a:t>y</a:t>
            </a:r>
            <a:r>
              <a:rPr lang="en-GB" dirty="0">
                <a:latin typeface="Calibri" panose="020F0502020204030204" pitchFamily="34" charset="0"/>
              </a:rPr>
              <a:t> vary linearly with </a:t>
            </a:r>
            <a:r>
              <a:rPr lang="en-GB" i="1" dirty="0">
                <a:latin typeface="Calibri" panose="020F0502020204030204" pitchFamily="34" charset="0"/>
              </a:rPr>
              <a:t>X</a:t>
            </a:r>
            <a:r>
              <a:rPr lang="en-GB" dirty="0">
                <a:latin typeface="Calibri" panose="020F0502020204030204" pitchFamily="34" charset="0"/>
              </a:rPr>
              <a:t>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Can we fit a non-linear model? Yes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Or we could add polynomial transformations of the features.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73" y="3798098"/>
            <a:ext cx="3930516" cy="7320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91" y="1160369"/>
            <a:ext cx="5248275" cy="4895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FFEB7E-0456-047E-1918-72CE2EA103B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non-linear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7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27526" y="1398339"/>
            <a:ext cx="4932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Does </a:t>
            </a:r>
            <a:r>
              <a:rPr lang="en-GB" i="1" dirty="0">
                <a:latin typeface="Calibri" panose="020F0502020204030204" pitchFamily="34" charset="0"/>
              </a:rPr>
              <a:t>y</a:t>
            </a:r>
            <a:r>
              <a:rPr lang="en-GB" dirty="0">
                <a:latin typeface="Calibri" panose="020F0502020204030204" pitchFamily="34" charset="0"/>
              </a:rPr>
              <a:t> vary linearly with </a:t>
            </a:r>
            <a:r>
              <a:rPr lang="en-GB" i="1" dirty="0">
                <a:latin typeface="Calibri" panose="020F0502020204030204" pitchFamily="34" charset="0"/>
              </a:rPr>
              <a:t>X</a:t>
            </a:r>
            <a:r>
              <a:rPr lang="en-GB" dirty="0">
                <a:latin typeface="Calibri" panose="020F0502020204030204" pitchFamily="34" charset="0"/>
              </a:rPr>
              <a:t>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Can we fit a non-linear model? Yes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Or we could add polynomial transformations of the features.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434" y="2915521"/>
            <a:ext cx="3324225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41" y="1160370"/>
            <a:ext cx="5038725" cy="489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2F8DD5-4803-47C7-833F-F1372C3B9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1" y="3429000"/>
            <a:ext cx="2940941" cy="26924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D4FAF-7AE0-781B-E2B6-153EF84F65E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non-linear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6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6" y="467015"/>
            <a:ext cx="4895850" cy="481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38" y="5490657"/>
            <a:ext cx="10601325" cy="54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0CDB0-F0A1-A73A-BFB5-925398C23DE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non-linear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7439" y="2575001"/>
            <a:ext cx="4114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Calibri" panose="020F0502020204030204" pitchFamily="34" charset="0"/>
              </a:rPr>
              <a:t>We need to make </a:t>
            </a:r>
          </a:p>
          <a:p>
            <a:pPr algn="ctr"/>
            <a:r>
              <a:rPr lang="nl-NL" sz="4000" dirty="0">
                <a:latin typeface="Calibri" panose="020F0502020204030204" pitchFamily="34" charset="0"/>
              </a:rPr>
              <a:t>assumptions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about the </a:t>
            </a:r>
          </a:p>
          <a:p>
            <a:pPr algn="ctr"/>
            <a:r>
              <a:rPr lang="nl-NL" sz="4400" dirty="0">
                <a:latin typeface="Calibri" panose="020F0502020204030204" pitchFamily="34" charset="0"/>
              </a:rPr>
              <a:t>model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that generated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6274" y="296801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relationship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74050" y="384303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model</a:t>
            </a:r>
          </a:p>
        </p:txBody>
      </p:sp>
      <p:sp>
        <p:nvSpPr>
          <p:cNvPr id="15" name="Arc 14"/>
          <p:cNvSpPr/>
          <p:nvPr/>
        </p:nvSpPr>
        <p:spPr>
          <a:xfrm rot="7582954">
            <a:off x="9211093" y="3019596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c 15"/>
          <p:cNvSpPr/>
          <p:nvPr/>
        </p:nvSpPr>
        <p:spPr>
          <a:xfrm rot="7582954">
            <a:off x="8704731" y="3871593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D36E7FF-7D9B-E101-3DF7-6D87D35C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8" y="1590714"/>
            <a:ext cx="5111506" cy="3913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30759-B1BD-CAA3-8C2B-4FEFF4A3B8C6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8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0F5863F-0BA7-D0A8-6D8B-1AAE6FD31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5" y="1702897"/>
            <a:ext cx="5111506" cy="3913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583" y="1867673"/>
            <a:ext cx="4191000" cy="6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66840" y="2906236"/>
            <a:ext cx="4932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alibri" panose="020F0502020204030204" pitchFamily="34" charset="0"/>
              </a:rPr>
              <a:t>a</a:t>
            </a:r>
            <a:r>
              <a:rPr lang="en-GB" dirty="0">
                <a:latin typeface="Calibri" panose="020F0502020204030204" pitchFamily="34" charset="0"/>
              </a:rPr>
              <a:t> and </a:t>
            </a:r>
            <a:r>
              <a:rPr lang="en-GB" i="1" dirty="0">
                <a:latin typeface="Calibri" panose="020F0502020204030204" pitchFamily="34" charset="0"/>
              </a:rPr>
              <a:t>b</a:t>
            </a:r>
            <a:r>
              <a:rPr lang="en-GB" dirty="0">
                <a:latin typeface="Calibri" panose="020F0502020204030204" pitchFamily="34" charset="0"/>
              </a:rPr>
              <a:t> are </a:t>
            </a:r>
            <a:r>
              <a:rPr lang="en-GB" b="1" dirty="0">
                <a:latin typeface="Calibri" panose="020F0502020204030204" pitchFamily="34" charset="0"/>
              </a:rPr>
              <a:t>model parameters</a:t>
            </a:r>
            <a:r>
              <a:rPr lang="en-GB" dirty="0">
                <a:latin typeface="Calibri" panose="020F0502020204030204" pitchFamily="34" charset="0"/>
              </a:rPr>
              <a:t> 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i="1" dirty="0">
                <a:latin typeface="Calibri" panose="020F0502020204030204" pitchFamily="34" charset="0"/>
              </a:rPr>
              <a:t>a</a:t>
            </a:r>
            <a:r>
              <a:rPr lang="en-GB" dirty="0">
                <a:latin typeface="Calibri" panose="020F0502020204030204" pitchFamily="34" charset="0"/>
              </a:rPr>
              <a:t> is the </a:t>
            </a:r>
            <a:r>
              <a:rPr lang="en-GB" b="1" dirty="0">
                <a:latin typeface="Calibri" panose="020F0502020204030204" pitchFamily="34" charset="0"/>
              </a:rPr>
              <a:t>slope</a:t>
            </a:r>
            <a:r>
              <a:rPr lang="en-GB" dirty="0">
                <a:latin typeface="Calibri" panose="020F0502020204030204" pitchFamily="34" charset="0"/>
              </a:rPr>
              <a:t> to the line (direction)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i="1" dirty="0">
                <a:latin typeface="Calibri" panose="020F0502020204030204" pitchFamily="34" charset="0"/>
              </a:rPr>
              <a:t>b</a:t>
            </a:r>
            <a:r>
              <a:rPr lang="en-GB" dirty="0">
                <a:latin typeface="Calibri" panose="020F0502020204030204" pitchFamily="34" charset="0"/>
              </a:rPr>
              <a:t> is the </a:t>
            </a:r>
            <a:r>
              <a:rPr lang="en-GB" b="1" dirty="0">
                <a:latin typeface="Calibri" panose="020F0502020204030204" pitchFamily="34" charset="0"/>
              </a:rPr>
              <a:t>intercept</a:t>
            </a:r>
            <a:r>
              <a:rPr lang="en-GB" dirty="0">
                <a:latin typeface="Calibri" panose="020F0502020204030204" pitchFamily="34" charset="0"/>
              </a:rPr>
              <a:t> or bias (position)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014C9-97C1-6488-7958-5ABF2919CC51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03340" y="2271236"/>
            <a:ext cx="4932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BMI(70kg, 1.8 meter) = 21.6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scaled data!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scaled BMI = -1.08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predicted value = -0.34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</a:rPr>
              <a:t>generalization</a:t>
            </a:r>
            <a:r>
              <a:rPr lang="en-GB" dirty="0">
                <a:latin typeface="Calibri" panose="020F0502020204030204" pitchFamily="34" charset="0"/>
              </a:rPr>
              <a:t>!!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C6E6B-FED1-32ED-DE31-BB1034F20494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prediction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A7FEB31-87B7-A9D5-A987-E2E5A8EDF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5" y="1706425"/>
            <a:ext cx="5111506" cy="39136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CBF0A3-501E-5804-C67D-B5348911E32A}"/>
              </a:ext>
            </a:extLst>
          </p:cNvPr>
          <p:cNvCxnSpPr/>
          <p:nvPr/>
        </p:nvCxnSpPr>
        <p:spPr>
          <a:xfrm>
            <a:off x="1924756" y="4075289"/>
            <a:ext cx="0" cy="11006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1FB28-8666-E42A-E83A-F7AC66E472EB}"/>
              </a:ext>
            </a:extLst>
          </p:cNvPr>
          <p:cNvCxnSpPr>
            <a:cxnSpLocks/>
          </p:cNvCxnSpPr>
          <p:nvPr/>
        </p:nvCxnSpPr>
        <p:spPr>
          <a:xfrm flipH="1">
            <a:off x="1095023" y="4052712"/>
            <a:ext cx="73942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4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75861" y="2130975"/>
            <a:ext cx="4932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What values for </a:t>
            </a:r>
            <a:r>
              <a:rPr lang="en-GB" i="1" dirty="0">
                <a:latin typeface="Calibri" panose="020F0502020204030204" pitchFamily="34" charset="0"/>
              </a:rPr>
              <a:t>a</a:t>
            </a:r>
            <a:r>
              <a:rPr lang="en-GB" dirty="0">
                <a:latin typeface="Calibri" panose="020F0502020204030204" pitchFamily="34" charset="0"/>
              </a:rPr>
              <a:t> and </a:t>
            </a:r>
            <a:r>
              <a:rPr lang="en-GB" i="1" dirty="0">
                <a:latin typeface="Calibri" panose="020F0502020204030204" pitchFamily="34" charset="0"/>
              </a:rPr>
              <a:t>b</a:t>
            </a:r>
            <a:r>
              <a:rPr lang="en-GB" dirty="0">
                <a:latin typeface="Calibri" panose="020F0502020204030204" pitchFamily="34" charset="0"/>
              </a:rPr>
              <a:t> fit the data best?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How can we evaluate them?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8E604C2-50F7-B7FA-EF8D-38C8F2D76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5" y="1702897"/>
            <a:ext cx="5111506" cy="3913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1FFBB-740A-1AFF-2AF2-0432F041C87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fitting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4FCCD0-6D5C-2778-DF99-9128E16CAE3B}"/>
              </a:ext>
            </a:extLst>
          </p:cNvPr>
          <p:cNvCxnSpPr/>
          <p:nvPr/>
        </p:nvCxnSpPr>
        <p:spPr>
          <a:xfrm flipV="1">
            <a:off x="1382889" y="1890889"/>
            <a:ext cx="3651955" cy="290688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274ECE-6826-CD7C-6A24-AC9CF9B59F2C}"/>
              </a:ext>
            </a:extLst>
          </p:cNvPr>
          <p:cNvCxnSpPr>
            <a:cxnSpLocks/>
          </p:cNvCxnSpPr>
          <p:nvPr/>
        </p:nvCxnSpPr>
        <p:spPr>
          <a:xfrm flipV="1">
            <a:off x="1315156" y="2607733"/>
            <a:ext cx="3922888" cy="142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7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851" y="5763492"/>
            <a:ext cx="1247775" cy="447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88" y="5645464"/>
            <a:ext cx="2181225" cy="876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394" y="852482"/>
            <a:ext cx="3220010" cy="826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715" y="887604"/>
            <a:ext cx="2558886" cy="843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5C175-1C73-D790-B022-5DF73A503328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fitting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2FFD3B0-B795-870F-3B29-5C198CAF3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" y="1731824"/>
            <a:ext cx="5111506" cy="391364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D55235E-35D2-8C2F-D733-F290291156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952" y="1731824"/>
            <a:ext cx="5111506" cy="39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1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4923782E-8DF5-F0F1-D946-F9A753A22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65" y="1411744"/>
            <a:ext cx="5111506" cy="39136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1776" y="1691383"/>
            <a:ext cx="129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5758" y="2881311"/>
            <a:ext cx="265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Learning Algorithm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187" y="4066095"/>
            <a:ext cx="1085850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991" y="4199446"/>
            <a:ext cx="42862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569" y="4209278"/>
            <a:ext cx="333375" cy="3905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201758" y="1543785"/>
            <a:ext cx="3111908" cy="767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ounded Rectangle 10"/>
          <p:cNvSpPr/>
          <p:nvPr/>
        </p:nvSpPr>
        <p:spPr>
          <a:xfrm>
            <a:off x="2227158" y="2728571"/>
            <a:ext cx="3111908" cy="767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ounded Rectangle 11"/>
          <p:cNvSpPr/>
          <p:nvPr/>
        </p:nvSpPr>
        <p:spPr>
          <a:xfrm>
            <a:off x="2888376" y="3992085"/>
            <a:ext cx="1789472" cy="767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ight Arrow 12"/>
          <p:cNvSpPr/>
          <p:nvPr/>
        </p:nvSpPr>
        <p:spPr>
          <a:xfrm rot="5400000">
            <a:off x="3571718" y="2369696"/>
            <a:ext cx="422788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ight Arrow 13"/>
          <p:cNvSpPr/>
          <p:nvPr/>
        </p:nvSpPr>
        <p:spPr>
          <a:xfrm rot="5400000">
            <a:off x="3534926" y="3596416"/>
            <a:ext cx="496371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ight Arrow 14"/>
          <p:cNvSpPr/>
          <p:nvPr/>
        </p:nvSpPr>
        <p:spPr>
          <a:xfrm>
            <a:off x="2455758" y="4256903"/>
            <a:ext cx="422788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>
            <a:off x="4687678" y="4256903"/>
            <a:ext cx="422788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566" y="1411744"/>
            <a:ext cx="2543175" cy="5048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1301" y="2799752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regression</a:t>
            </a:r>
          </a:p>
        </p:txBody>
      </p:sp>
      <p:sp>
        <p:nvSpPr>
          <p:cNvPr id="22" name="Arc 21"/>
          <p:cNvSpPr/>
          <p:nvPr/>
        </p:nvSpPr>
        <p:spPr>
          <a:xfrm rot="7582954">
            <a:off x="1710190" y="2814705"/>
            <a:ext cx="399694" cy="493313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731" y="5010758"/>
            <a:ext cx="6459472" cy="785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EAD717-6FA4-D6B8-7E6B-455915C5DD1C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formalized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1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02" y="998371"/>
            <a:ext cx="7997731" cy="51372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39" y="2895474"/>
            <a:ext cx="2705100" cy="1343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0FDBD2-BD30-6C61-DC0E-42FC0F4CADF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1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1" y="5273279"/>
            <a:ext cx="4457700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49" y="1249052"/>
            <a:ext cx="5805632" cy="3729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424" y="1249052"/>
            <a:ext cx="3710833" cy="3639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5080" y="4670297"/>
            <a:ext cx="347194" cy="435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916" y="2670288"/>
            <a:ext cx="1156914" cy="49415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7799294" y="3848847"/>
            <a:ext cx="152997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329271" y="3848847"/>
            <a:ext cx="5976" cy="6813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61AB5E-DEF8-C899-9A52-FD16FE93A9A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325</Words>
  <Application>Microsoft Office PowerPoint</Application>
  <PresentationFormat>Widescreen</PresentationFormat>
  <Paragraphs>108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Robbin Bouwmeester</cp:lastModifiedBy>
  <cp:revision>65</cp:revision>
  <dcterms:created xsi:type="dcterms:W3CDTF">2015-04-25T14:39:23Z</dcterms:created>
  <dcterms:modified xsi:type="dcterms:W3CDTF">2024-11-16T15:38:01Z</dcterms:modified>
</cp:coreProperties>
</file>