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5203" autoAdjust="0"/>
  </p:normalViewPr>
  <p:slideViewPr>
    <p:cSldViewPr snapToGrid="0">
      <p:cViewPr varScale="1">
        <p:scale>
          <a:sx n="103" d="100"/>
          <a:sy n="103" d="100"/>
        </p:scale>
        <p:origin x="11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C28FFFC6-7817-4280-A54D-6E4220C56EDD}"/>
    <pc:docChg chg="custSel delSld modSld">
      <pc:chgData name="Robbin Bouwmeester" userId="1dbfebabfc25a55a" providerId="LiveId" clId="{C28FFFC6-7817-4280-A54D-6E4220C56EDD}" dt="2024-11-16T15:39:00.147" v="8" actId="47"/>
      <pc:docMkLst>
        <pc:docMk/>
      </pc:docMkLst>
      <pc:sldChg chg="delSp mod">
        <pc:chgData name="Robbin Bouwmeester" userId="1dbfebabfc25a55a" providerId="LiveId" clId="{C28FFFC6-7817-4280-A54D-6E4220C56EDD}" dt="2024-11-16T15:38:32.177" v="0" actId="478"/>
        <pc:sldMkLst>
          <pc:docMk/>
          <pc:sldMk cId="1744993155" sldId="257"/>
        </pc:sldMkLst>
        <pc:spChg chg="del">
          <ac:chgData name="Robbin Bouwmeester" userId="1dbfebabfc25a55a" providerId="LiveId" clId="{C28FFFC6-7817-4280-A54D-6E4220C56EDD}" dt="2024-11-16T15:38:32.177" v="0" actId="478"/>
          <ac:spMkLst>
            <pc:docMk/>
            <pc:sldMk cId="1744993155" sldId="257"/>
            <ac:spMk id="3" creationId="{40A94AF4-DC3B-3217-3293-008264D6580E}"/>
          </ac:spMkLst>
        </pc:spChg>
        <pc:picChg chg="del">
          <ac:chgData name="Robbin Bouwmeester" userId="1dbfebabfc25a55a" providerId="LiveId" clId="{C28FFFC6-7817-4280-A54D-6E4220C56EDD}" dt="2024-11-16T15:38:32.177" v="0" actId="478"/>
          <ac:picMkLst>
            <pc:docMk/>
            <pc:sldMk cId="1744993155" sldId="257"/>
            <ac:picMk id="4" creationId="{82E07971-7BE9-34BE-E4BE-4AE3DB538FFC}"/>
          </ac:picMkLst>
        </pc:picChg>
        <pc:cxnChg chg="del">
          <ac:chgData name="Robbin Bouwmeester" userId="1dbfebabfc25a55a" providerId="LiveId" clId="{C28FFFC6-7817-4280-A54D-6E4220C56EDD}" dt="2024-11-16T15:38:32.177" v="0" actId="478"/>
          <ac:cxnSpMkLst>
            <pc:docMk/>
            <pc:sldMk cId="1744993155" sldId="257"/>
            <ac:cxnSpMk id="5" creationId="{3CE4BD04-A710-12E7-7207-F4DAFC0461FB}"/>
          </ac:cxnSpMkLst>
        </pc:cxnChg>
      </pc:sldChg>
      <pc:sldChg chg="delSp mod">
        <pc:chgData name="Robbin Bouwmeester" userId="1dbfebabfc25a55a" providerId="LiveId" clId="{C28FFFC6-7817-4280-A54D-6E4220C56EDD}" dt="2024-11-16T15:38:34.958" v="1" actId="478"/>
        <pc:sldMkLst>
          <pc:docMk/>
          <pc:sldMk cId="4149993461" sldId="258"/>
        </pc:sldMkLst>
        <pc:spChg chg="del">
          <ac:chgData name="Robbin Bouwmeester" userId="1dbfebabfc25a55a" providerId="LiveId" clId="{C28FFFC6-7817-4280-A54D-6E4220C56EDD}" dt="2024-11-16T15:38:34.958" v="1" actId="478"/>
          <ac:spMkLst>
            <pc:docMk/>
            <pc:sldMk cId="4149993461" sldId="258"/>
            <ac:spMk id="5" creationId="{3DFFB61E-428F-77C2-EBD6-8902ABD68B86}"/>
          </ac:spMkLst>
        </pc:spChg>
        <pc:picChg chg="del">
          <ac:chgData name="Robbin Bouwmeester" userId="1dbfebabfc25a55a" providerId="LiveId" clId="{C28FFFC6-7817-4280-A54D-6E4220C56EDD}" dt="2024-11-16T15:38:34.958" v="1" actId="478"/>
          <ac:picMkLst>
            <pc:docMk/>
            <pc:sldMk cId="4149993461" sldId="258"/>
            <ac:picMk id="6" creationId="{A798337F-774E-0829-94AA-2E9E53C7018A}"/>
          </ac:picMkLst>
        </pc:picChg>
        <pc:cxnChg chg="del">
          <ac:chgData name="Robbin Bouwmeester" userId="1dbfebabfc25a55a" providerId="LiveId" clId="{C28FFFC6-7817-4280-A54D-6E4220C56EDD}" dt="2024-11-16T15:38:34.958" v="1" actId="478"/>
          <ac:cxnSpMkLst>
            <pc:docMk/>
            <pc:sldMk cId="4149993461" sldId="258"/>
            <ac:cxnSpMk id="7" creationId="{F8829E8F-E008-B84C-4A8A-02FAFFE40FE3}"/>
          </ac:cxnSpMkLst>
        </pc:cxnChg>
      </pc:sldChg>
      <pc:sldChg chg="delSp mod">
        <pc:chgData name="Robbin Bouwmeester" userId="1dbfebabfc25a55a" providerId="LiveId" clId="{C28FFFC6-7817-4280-A54D-6E4220C56EDD}" dt="2024-11-16T15:38:37.111" v="2" actId="478"/>
        <pc:sldMkLst>
          <pc:docMk/>
          <pc:sldMk cId="3255972120" sldId="259"/>
        </pc:sldMkLst>
        <pc:spChg chg="del">
          <ac:chgData name="Robbin Bouwmeester" userId="1dbfebabfc25a55a" providerId="LiveId" clId="{C28FFFC6-7817-4280-A54D-6E4220C56EDD}" dt="2024-11-16T15:38:37.111" v="2" actId="478"/>
          <ac:spMkLst>
            <pc:docMk/>
            <pc:sldMk cId="3255972120" sldId="259"/>
            <ac:spMk id="7" creationId="{9761A74E-9609-B5C5-5DF1-5D406D5CE757}"/>
          </ac:spMkLst>
        </pc:spChg>
        <pc:picChg chg="del">
          <ac:chgData name="Robbin Bouwmeester" userId="1dbfebabfc25a55a" providerId="LiveId" clId="{C28FFFC6-7817-4280-A54D-6E4220C56EDD}" dt="2024-11-16T15:38:37.111" v="2" actId="478"/>
          <ac:picMkLst>
            <pc:docMk/>
            <pc:sldMk cId="3255972120" sldId="259"/>
            <ac:picMk id="8" creationId="{7D646860-BA0C-C9F3-23CD-07AB9F0EB9CA}"/>
          </ac:picMkLst>
        </pc:picChg>
        <pc:cxnChg chg="del">
          <ac:chgData name="Robbin Bouwmeester" userId="1dbfebabfc25a55a" providerId="LiveId" clId="{C28FFFC6-7817-4280-A54D-6E4220C56EDD}" dt="2024-11-16T15:38:37.111" v="2" actId="478"/>
          <ac:cxnSpMkLst>
            <pc:docMk/>
            <pc:sldMk cId="3255972120" sldId="259"/>
            <ac:cxnSpMk id="9" creationId="{C8FC4946-B70D-AEFE-B87C-910B9A0AAA4D}"/>
          </ac:cxnSpMkLst>
        </pc:cxnChg>
      </pc:sldChg>
      <pc:sldChg chg="delSp mod">
        <pc:chgData name="Robbin Bouwmeester" userId="1dbfebabfc25a55a" providerId="LiveId" clId="{C28FFFC6-7817-4280-A54D-6E4220C56EDD}" dt="2024-11-16T15:38:38.911" v="3" actId="478"/>
        <pc:sldMkLst>
          <pc:docMk/>
          <pc:sldMk cId="2866331159" sldId="260"/>
        </pc:sldMkLst>
        <pc:spChg chg="del">
          <ac:chgData name="Robbin Bouwmeester" userId="1dbfebabfc25a55a" providerId="LiveId" clId="{C28FFFC6-7817-4280-A54D-6E4220C56EDD}" dt="2024-11-16T15:38:38.911" v="3" actId="478"/>
          <ac:spMkLst>
            <pc:docMk/>
            <pc:sldMk cId="2866331159" sldId="260"/>
            <ac:spMk id="6" creationId="{83B95A54-C16F-15DC-DA7C-284EC7DB2AC7}"/>
          </ac:spMkLst>
        </pc:spChg>
        <pc:picChg chg="del">
          <ac:chgData name="Robbin Bouwmeester" userId="1dbfebabfc25a55a" providerId="LiveId" clId="{C28FFFC6-7817-4280-A54D-6E4220C56EDD}" dt="2024-11-16T15:38:38.911" v="3" actId="478"/>
          <ac:picMkLst>
            <pc:docMk/>
            <pc:sldMk cId="2866331159" sldId="260"/>
            <ac:picMk id="7" creationId="{DE2F6603-4A2A-896B-A094-F917E2EBE642}"/>
          </ac:picMkLst>
        </pc:picChg>
        <pc:cxnChg chg="del">
          <ac:chgData name="Robbin Bouwmeester" userId="1dbfebabfc25a55a" providerId="LiveId" clId="{C28FFFC6-7817-4280-A54D-6E4220C56EDD}" dt="2024-11-16T15:38:38.911" v="3" actId="478"/>
          <ac:cxnSpMkLst>
            <pc:docMk/>
            <pc:sldMk cId="2866331159" sldId="260"/>
            <ac:cxnSpMk id="8" creationId="{B69BF266-CEE9-DFA2-4D7D-7C260C9D0EFD}"/>
          </ac:cxnSpMkLst>
        </pc:cxnChg>
      </pc:sldChg>
      <pc:sldChg chg="delSp mod">
        <pc:chgData name="Robbin Bouwmeester" userId="1dbfebabfc25a55a" providerId="LiveId" clId="{C28FFFC6-7817-4280-A54D-6E4220C56EDD}" dt="2024-11-16T15:38:41.356" v="4" actId="478"/>
        <pc:sldMkLst>
          <pc:docMk/>
          <pc:sldMk cId="556409808" sldId="261"/>
        </pc:sldMkLst>
        <pc:spChg chg="del">
          <ac:chgData name="Robbin Bouwmeester" userId="1dbfebabfc25a55a" providerId="LiveId" clId="{C28FFFC6-7817-4280-A54D-6E4220C56EDD}" dt="2024-11-16T15:38:41.356" v="4" actId="478"/>
          <ac:spMkLst>
            <pc:docMk/>
            <pc:sldMk cId="556409808" sldId="261"/>
            <ac:spMk id="8" creationId="{0B087025-9466-BCCF-DB98-7495017EDAFE}"/>
          </ac:spMkLst>
        </pc:spChg>
        <pc:picChg chg="del">
          <ac:chgData name="Robbin Bouwmeester" userId="1dbfebabfc25a55a" providerId="LiveId" clId="{C28FFFC6-7817-4280-A54D-6E4220C56EDD}" dt="2024-11-16T15:38:41.356" v="4" actId="478"/>
          <ac:picMkLst>
            <pc:docMk/>
            <pc:sldMk cId="556409808" sldId="261"/>
            <ac:picMk id="9" creationId="{D0EAD90F-CBF9-07AC-C35A-93669C8B2EFC}"/>
          </ac:picMkLst>
        </pc:picChg>
        <pc:cxnChg chg="del">
          <ac:chgData name="Robbin Bouwmeester" userId="1dbfebabfc25a55a" providerId="LiveId" clId="{C28FFFC6-7817-4280-A54D-6E4220C56EDD}" dt="2024-11-16T15:38:41.356" v="4" actId="478"/>
          <ac:cxnSpMkLst>
            <pc:docMk/>
            <pc:sldMk cId="556409808" sldId="261"/>
            <ac:cxnSpMk id="10" creationId="{DC2901BC-4813-F1E2-267B-C0E65B10DF31}"/>
          </ac:cxnSpMkLst>
        </pc:cxnChg>
      </pc:sldChg>
      <pc:sldChg chg="delSp mod">
        <pc:chgData name="Robbin Bouwmeester" userId="1dbfebabfc25a55a" providerId="LiveId" clId="{C28FFFC6-7817-4280-A54D-6E4220C56EDD}" dt="2024-11-16T15:38:43.778" v="5" actId="478"/>
        <pc:sldMkLst>
          <pc:docMk/>
          <pc:sldMk cId="4282199305" sldId="262"/>
        </pc:sldMkLst>
        <pc:spChg chg="del">
          <ac:chgData name="Robbin Bouwmeester" userId="1dbfebabfc25a55a" providerId="LiveId" clId="{C28FFFC6-7817-4280-A54D-6E4220C56EDD}" dt="2024-11-16T15:38:43.778" v="5" actId="478"/>
          <ac:spMkLst>
            <pc:docMk/>
            <pc:sldMk cId="4282199305" sldId="262"/>
            <ac:spMk id="8" creationId="{1666A9EB-C25E-5D05-8C9D-DE4E61A1E294}"/>
          </ac:spMkLst>
        </pc:spChg>
        <pc:picChg chg="del">
          <ac:chgData name="Robbin Bouwmeester" userId="1dbfebabfc25a55a" providerId="LiveId" clId="{C28FFFC6-7817-4280-A54D-6E4220C56EDD}" dt="2024-11-16T15:38:43.778" v="5" actId="478"/>
          <ac:picMkLst>
            <pc:docMk/>
            <pc:sldMk cId="4282199305" sldId="262"/>
            <ac:picMk id="9" creationId="{1771BA48-FF52-05AE-C27D-D8CD5EE635EE}"/>
          </ac:picMkLst>
        </pc:picChg>
        <pc:cxnChg chg="del">
          <ac:chgData name="Robbin Bouwmeester" userId="1dbfebabfc25a55a" providerId="LiveId" clId="{C28FFFC6-7817-4280-A54D-6E4220C56EDD}" dt="2024-11-16T15:38:43.778" v="5" actId="478"/>
          <ac:cxnSpMkLst>
            <pc:docMk/>
            <pc:sldMk cId="4282199305" sldId="262"/>
            <ac:cxnSpMk id="10" creationId="{6045CA31-6706-24FF-87C6-C4FF1250B9C6}"/>
          </ac:cxnSpMkLst>
        </pc:cxnChg>
      </pc:sldChg>
      <pc:sldChg chg="delSp mod">
        <pc:chgData name="Robbin Bouwmeester" userId="1dbfebabfc25a55a" providerId="LiveId" clId="{C28FFFC6-7817-4280-A54D-6E4220C56EDD}" dt="2024-11-16T15:38:45.983" v="6" actId="478"/>
        <pc:sldMkLst>
          <pc:docMk/>
          <pc:sldMk cId="2749873298" sldId="263"/>
        </pc:sldMkLst>
        <pc:spChg chg="del">
          <ac:chgData name="Robbin Bouwmeester" userId="1dbfebabfc25a55a" providerId="LiveId" clId="{C28FFFC6-7817-4280-A54D-6E4220C56EDD}" dt="2024-11-16T15:38:45.983" v="6" actId="478"/>
          <ac:spMkLst>
            <pc:docMk/>
            <pc:sldMk cId="2749873298" sldId="263"/>
            <ac:spMk id="4" creationId="{D03F419B-8623-7F68-0A9C-86317B1A4A39}"/>
          </ac:spMkLst>
        </pc:spChg>
        <pc:picChg chg="del">
          <ac:chgData name="Robbin Bouwmeester" userId="1dbfebabfc25a55a" providerId="LiveId" clId="{C28FFFC6-7817-4280-A54D-6E4220C56EDD}" dt="2024-11-16T15:38:45.983" v="6" actId="478"/>
          <ac:picMkLst>
            <pc:docMk/>
            <pc:sldMk cId="2749873298" sldId="263"/>
            <ac:picMk id="7" creationId="{140F279D-E307-0CD6-4EA3-4CB83064DF0E}"/>
          </ac:picMkLst>
        </pc:picChg>
        <pc:cxnChg chg="del">
          <ac:chgData name="Robbin Bouwmeester" userId="1dbfebabfc25a55a" providerId="LiveId" clId="{C28FFFC6-7817-4280-A54D-6E4220C56EDD}" dt="2024-11-16T15:38:45.983" v="6" actId="478"/>
          <ac:cxnSpMkLst>
            <pc:docMk/>
            <pc:sldMk cId="2749873298" sldId="263"/>
            <ac:cxnSpMk id="9" creationId="{92DCDC03-ABE4-E7F0-49BF-8891DB722F1F}"/>
          </ac:cxnSpMkLst>
        </pc:cxnChg>
      </pc:sldChg>
      <pc:sldChg chg="delSp del mod">
        <pc:chgData name="Robbin Bouwmeester" userId="1dbfebabfc25a55a" providerId="LiveId" clId="{C28FFFC6-7817-4280-A54D-6E4220C56EDD}" dt="2024-11-16T15:39:00.147" v="8" actId="47"/>
        <pc:sldMkLst>
          <pc:docMk/>
          <pc:sldMk cId="3129767606" sldId="265"/>
        </pc:sldMkLst>
        <pc:spChg chg="del">
          <ac:chgData name="Robbin Bouwmeester" userId="1dbfebabfc25a55a" providerId="LiveId" clId="{C28FFFC6-7817-4280-A54D-6E4220C56EDD}" dt="2024-11-16T15:38:48.833" v="7" actId="478"/>
          <ac:spMkLst>
            <pc:docMk/>
            <pc:sldMk cId="3129767606" sldId="265"/>
            <ac:spMk id="6" creationId="{FC8CB6FA-53B7-9665-AD26-57779C9E49D5}"/>
          </ac:spMkLst>
        </pc:spChg>
        <pc:picChg chg="del">
          <ac:chgData name="Robbin Bouwmeester" userId="1dbfebabfc25a55a" providerId="LiveId" clId="{C28FFFC6-7817-4280-A54D-6E4220C56EDD}" dt="2024-11-16T15:38:48.833" v="7" actId="478"/>
          <ac:picMkLst>
            <pc:docMk/>
            <pc:sldMk cId="3129767606" sldId="265"/>
            <ac:picMk id="7" creationId="{6E5DB986-482E-D385-C954-60DE8EAEB4BB}"/>
          </ac:picMkLst>
        </pc:picChg>
        <pc:cxnChg chg="del">
          <ac:chgData name="Robbin Bouwmeester" userId="1dbfebabfc25a55a" providerId="LiveId" clId="{C28FFFC6-7817-4280-A54D-6E4220C56EDD}" dt="2024-11-16T15:38:48.833" v="7" actId="478"/>
          <ac:cxnSpMkLst>
            <pc:docMk/>
            <pc:sldMk cId="3129767606" sldId="265"/>
            <ac:cxnSpMk id="8" creationId="{C2ADBE06-56BB-9BA8-8A1D-8F08844CCE4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4307-97E3-48E4-B22B-3E65CE2A671E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9FB7-11DA-4D79-8302-69EB827E1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3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39FB7-11DA-4D79-8302-69EB827E14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1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X</a:t>
            </a:r>
            <a:r>
              <a:rPr lang="nl-BE" baseline="0" dirty="0"/>
              <a:t>-as is predictie</a:t>
            </a:r>
          </a:p>
          <a:p>
            <a:r>
              <a:rPr lang="nl-BE" baseline="0" dirty="0"/>
              <a:t>Y-as is cost van predictie indien y == 1</a:t>
            </a:r>
          </a:p>
          <a:p>
            <a:endParaRPr lang="nl-BE" baseline="0" dirty="0"/>
          </a:p>
          <a:p>
            <a:endParaRPr lang="nl-B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39FB7-11DA-4D79-8302-69EB827E14E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8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/>
              <a:t>Also convex!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9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9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8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3592-CF2E-41CC-9324-DF0416BA06C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55" y="1716789"/>
            <a:ext cx="4657725" cy="4343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7439" y="2575001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We need to make </a:t>
            </a:r>
          </a:p>
          <a:p>
            <a:pPr algn="ctr"/>
            <a:r>
              <a:rPr lang="nl-NL" sz="4000" dirty="0">
                <a:latin typeface="Calibri" panose="020F0502020204030204" pitchFamily="34" charset="0"/>
              </a:rPr>
              <a:t>assumptions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about the </a:t>
            </a:r>
          </a:p>
          <a:p>
            <a:pPr algn="ctr"/>
            <a:r>
              <a:rPr lang="nl-NL" sz="4400" dirty="0">
                <a:latin typeface="Calibri" panose="020F0502020204030204" pitchFamily="34" charset="0"/>
              </a:rPr>
              <a:t>model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that generated the data.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274" y="296801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relationship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74050" y="384303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model</a:t>
            </a:r>
          </a:p>
        </p:txBody>
      </p:sp>
      <p:sp>
        <p:nvSpPr>
          <p:cNvPr id="15" name="Arc 14"/>
          <p:cNvSpPr/>
          <p:nvPr/>
        </p:nvSpPr>
        <p:spPr>
          <a:xfrm rot="7582954">
            <a:off x="9211093" y="3019596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/>
          <p:cNvSpPr/>
          <p:nvPr/>
        </p:nvSpPr>
        <p:spPr>
          <a:xfrm rot="7582954">
            <a:off x="8704731" y="3871593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500" y="2153231"/>
            <a:ext cx="1247775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8BA5C6-41D6-D395-1199-AEF8D7ECDB84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9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97439" y="2575001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We need to make </a:t>
            </a:r>
          </a:p>
          <a:p>
            <a:pPr algn="ctr"/>
            <a:r>
              <a:rPr lang="nl-NL" sz="4000" dirty="0">
                <a:latin typeface="Calibri" panose="020F0502020204030204" pitchFamily="34" charset="0"/>
              </a:rPr>
              <a:t>assumptions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about the </a:t>
            </a:r>
          </a:p>
          <a:p>
            <a:pPr algn="ctr"/>
            <a:r>
              <a:rPr lang="nl-NL" sz="4400" dirty="0">
                <a:latin typeface="Calibri" panose="020F0502020204030204" pitchFamily="34" charset="0"/>
              </a:rPr>
              <a:t>model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that generated the data.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274" y="296801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linearly separable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74050" y="384303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logistic model</a:t>
            </a:r>
          </a:p>
        </p:txBody>
      </p:sp>
      <p:sp>
        <p:nvSpPr>
          <p:cNvPr id="15" name="Arc 14"/>
          <p:cNvSpPr/>
          <p:nvPr/>
        </p:nvSpPr>
        <p:spPr>
          <a:xfrm rot="7582954">
            <a:off x="9211093" y="3019596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/>
          <p:cNvSpPr/>
          <p:nvPr/>
        </p:nvSpPr>
        <p:spPr>
          <a:xfrm rot="7582954">
            <a:off x="8704731" y="3871593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8" y="1714127"/>
            <a:ext cx="4514850" cy="4438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27" y="4209967"/>
            <a:ext cx="1323975" cy="58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DEC6F-96B3-11C5-5AFA-C97854741C4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9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8" y="1714127"/>
            <a:ext cx="4514850" cy="4438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27" y="4209967"/>
            <a:ext cx="1323975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114" y="2602286"/>
            <a:ext cx="3286125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114" y="3749862"/>
            <a:ext cx="2200275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E3953-DDE9-0297-0C11-7B35F4A16D8A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6" y="3327306"/>
            <a:ext cx="10991850" cy="2390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81" y="1681089"/>
            <a:ext cx="8454392" cy="1062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C5531-79CA-C2A9-F35E-CABE78DBE20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3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7" y="1644369"/>
            <a:ext cx="10658475" cy="119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E8FCE-AA6D-3103-054A-84544432CEE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AC9D03E-A732-7175-8D5D-B5571FB4E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3" y="2239681"/>
            <a:ext cx="7015046" cy="4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0" y="1637179"/>
            <a:ext cx="7934325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52886-C753-5E96-D8D4-6CB3236F389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F0A83D-0971-1D82-A477-592713B6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59" y="2227729"/>
            <a:ext cx="6917004" cy="41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5051" y="1381124"/>
            <a:ext cx="10195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Fit a logistic model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to the data set such that the cost function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is minimal using gradient descent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06" y="2084654"/>
            <a:ext cx="712470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368" y="5244554"/>
            <a:ext cx="4981575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579" y="3464459"/>
            <a:ext cx="8454392" cy="1062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2A9286-3E2C-C846-B564-2AAAE7FF5A2B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101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Robbin Bouwmeester</cp:lastModifiedBy>
  <cp:revision>26</cp:revision>
  <dcterms:created xsi:type="dcterms:W3CDTF">2015-04-25T14:40:16Z</dcterms:created>
  <dcterms:modified xsi:type="dcterms:W3CDTF">2024-11-16T15:39:03Z</dcterms:modified>
</cp:coreProperties>
</file>