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51" r:id="rId2"/>
    <p:sldId id="454" r:id="rId3"/>
    <p:sldId id="455" r:id="rId4"/>
    <p:sldId id="456" r:id="rId5"/>
    <p:sldId id="453" r:id="rId6"/>
    <p:sldId id="437" r:id="rId7"/>
    <p:sldId id="433" r:id="rId8"/>
    <p:sldId id="282" r:id="rId9"/>
    <p:sldId id="290" r:id="rId10"/>
    <p:sldId id="435" r:id="rId11"/>
    <p:sldId id="436" r:id="rId12"/>
    <p:sldId id="296" r:id="rId13"/>
    <p:sldId id="297" r:id="rId14"/>
    <p:sldId id="298" r:id="rId15"/>
    <p:sldId id="286" r:id="rId16"/>
    <p:sldId id="287" r:id="rId17"/>
    <p:sldId id="288" r:id="rId18"/>
    <p:sldId id="289" r:id="rId19"/>
    <p:sldId id="434" r:id="rId20"/>
    <p:sldId id="292" r:id="rId21"/>
    <p:sldId id="293" r:id="rId22"/>
    <p:sldId id="294" r:id="rId23"/>
    <p:sldId id="295" r:id="rId24"/>
  </p:sldIdLst>
  <p:sldSz cx="12192000" cy="6858000"/>
  <p:notesSz cx="7104063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F02E4-1C86-410C-8C49-9D8993A6F0B5}" v="33" dt="2024-11-23T10:08:09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85736" autoAdjust="0"/>
  </p:normalViewPr>
  <p:slideViewPr>
    <p:cSldViewPr snapToGrid="0">
      <p:cViewPr>
        <p:scale>
          <a:sx n="75" d="100"/>
          <a:sy n="75" d="100"/>
        </p:scale>
        <p:origin x="2035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bin Bouwmeester" userId="1dbfebabfc25a55a" providerId="LiveId" clId="{041F02E4-1C86-410C-8C49-9D8993A6F0B5}"/>
    <pc:docChg chg="undo custSel addSld delSld modSld sldOrd">
      <pc:chgData name="Robbin Bouwmeester" userId="1dbfebabfc25a55a" providerId="LiveId" clId="{041F02E4-1C86-410C-8C49-9D8993A6F0B5}" dt="2024-11-23T10:09:18.752" v="458" actId="1037"/>
      <pc:docMkLst>
        <pc:docMk/>
      </pc:docMkLst>
      <pc:sldChg chg="delSp mod">
        <pc:chgData name="Robbin Bouwmeester" userId="1dbfebabfc25a55a" providerId="LiveId" clId="{041F02E4-1C86-410C-8C49-9D8993A6F0B5}" dt="2024-11-16T15:34:15.191" v="8" actId="478"/>
        <pc:sldMkLst>
          <pc:docMk/>
          <pc:sldMk cId="4214259355" sldId="282"/>
        </pc:sldMkLst>
        <pc:spChg chg="del">
          <ac:chgData name="Robbin Bouwmeester" userId="1dbfebabfc25a55a" providerId="LiveId" clId="{041F02E4-1C86-410C-8C49-9D8993A6F0B5}" dt="2024-11-16T15:34:15.191" v="8" actId="478"/>
          <ac:spMkLst>
            <pc:docMk/>
            <pc:sldMk cId="4214259355" sldId="282"/>
            <ac:spMk id="4" creationId="{7BFC49E2-DA7E-154F-32AB-09326923DAC0}"/>
          </ac:spMkLst>
        </pc:spChg>
        <pc:picChg chg="del">
          <ac:chgData name="Robbin Bouwmeester" userId="1dbfebabfc25a55a" providerId="LiveId" clId="{041F02E4-1C86-410C-8C49-9D8993A6F0B5}" dt="2024-11-16T15:34:15.191" v="8" actId="478"/>
          <ac:picMkLst>
            <pc:docMk/>
            <pc:sldMk cId="4214259355" sldId="282"/>
            <ac:picMk id="6" creationId="{32FE2BAC-4F1A-8EE6-AAA5-037FC9220970}"/>
          </ac:picMkLst>
        </pc:picChg>
        <pc:cxnChg chg="del">
          <ac:chgData name="Robbin Bouwmeester" userId="1dbfebabfc25a55a" providerId="LiveId" clId="{041F02E4-1C86-410C-8C49-9D8993A6F0B5}" dt="2024-11-16T15:34:15.191" v="8" actId="478"/>
          <ac:cxnSpMkLst>
            <pc:docMk/>
            <pc:sldMk cId="4214259355" sldId="282"/>
            <ac:cxnSpMk id="7" creationId="{17B90A39-C37D-9286-F79E-2C8118A895B9}"/>
          </ac:cxnSpMkLst>
        </pc:cxnChg>
      </pc:sldChg>
      <pc:sldChg chg="delSp mod">
        <pc:chgData name="Robbin Bouwmeester" userId="1dbfebabfc25a55a" providerId="LiveId" clId="{041F02E4-1C86-410C-8C49-9D8993A6F0B5}" dt="2024-11-16T15:34:34.595" v="16" actId="478"/>
        <pc:sldMkLst>
          <pc:docMk/>
          <pc:sldMk cId="549015693" sldId="286"/>
        </pc:sldMkLst>
        <pc:spChg chg="del">
          <ac:chgData name="Robbin Bouwmeester" userId="1dbfebabfc25a55a" providerId="LiveId" clId="{041F02E4-1C86-410C-8C49-9D8993A6F0B5}" dt="2024-11-16T15:34:34.595" v="16" actId="478"/>
          <ac:spMkLst>
            <pc:docMk/>
            <pc:sldMk cId="549015693" sldId="286"/>
            <ac:spMk id="2" creationId="{4869DF58-09DF-7FC7-0D37-CE54F7BCA177}"/>
          </ac:spMkLst>
        </pc:spChg>
        <pc:picChg chg="del">
          <ac:chgData name="Robbin Bouwmeester" userId="1dbfebabfc25a55a" providerId="LiveId" clId="{041F02E4-1C86-410C-8C49-9D8993A6F0B5}" dt="2024-11-16T15:34:34.595" v="16" actId="478"/>
          <ac:picMkLst>
            <pc:docMk/>
            <pc:sldMk cId="549015693" sldId="286"/>
            <ac:picMk id="5" creationId="{6D84649D-4A4E-E403-CB5F-300083E73FC3}"/>
          </ac:picMkLst>
        </pc:picChg>
        <pc:cxnChg chg="del">
          <ac:chgData name="Robbin Bouwmeester" userId="1dbfebabfc25a55a" providerId="LiveId" clId="{041F02E4-1C86-410C-8C49-9D8993A6F0B5}" dt="2024-11-16T15:34:34.595" v="16" actId="478"/>
          <ac:cxnSpMkLst>
            <pc:docMk/>
            <pc:sldMk cId="549015693" sldId="286"/>
            <ac:cxnSpMk id="7" creationId="{74F89D73-70BC-A816-D9A2-08F7BCF6C5B0}"/>
          </ac:cxnSpMkLst>
        </pc:cxnChg>
      </pc:sldChg>
      <pc:sldChg chg="delSp mod">
        <pc:chgData name="Robbin Bouwmeester" userId="1dbfebabfc25a55a" providerId="LiveId" clId="{041F02E4-1C86-410C-8C49-9D8993A6F0B5}" dt="2024-11-16T15:34:37.931" v="18" actId="478"/>
        <pc:sldMkLst>
          <pc:docMk/>
          <pc:sldMk cId="2415775103" sldId="287"/>
        </pc:sldMkLst>
        <pc:spChg chg="del">
          <ac:chgData name="Robbin Bouwmeester" userId="1dbfebabfc25a55a" providerId="LiveId" clId="{041F02E4-1C86-410C-8C49-9D8993A6F0B5}" dt="2024-11-16T15:34:36.941" v="17" actId="478"/>
          <ac:spMkLst>
            <pc:docMk/>
            <pc:sldMk cId="2415775103" sldId="287"/>
            <ac:spMk id="2" creationId="{0396CAF7-3615-7EC3-C7F6-883FDE3FA9C9}"/>
          </ac:spMkLst>
        </pc:spChg>
        <pc:picChg chg="del">
          <ac:chgData name="Robbin Bouwmeester" userId="1dbfebabfc25a55a" providerId="LiveId" clId="{041F02E4-1C86-410C-8C49-9D8993A6F0B5}" dt="2024-11-16T15:34:37.931" v="18" actId="478"/>
          <ac:picMkLst>
            <pc:docMk/>
            <pc:sldMk cId="2415775103" sldId="287"/>
            <ac:picMk id="5" creationId="{499509D8-971C-C5F5-3395-A7E787ACCFF7}"/>
          </ac:picMkLst>
        </pc:picChg>
        <pc:cxnChg chg="del">
          <ac:chgData name="Robbin Bouwmeester" userId="1dbfebabfc25a55a" providerId="LiveId" clId="{041F02E4-1C86-410C-8C49-9D8993A6F0B5}" dt="2024-11-16T15:34:36.941" v="17" actId="478"/>
          <ac:cxnSpMkLst>
            <pc:docMk/>
            <pc:sldMk cId="2415775103" sldId="287"/>
            <ac:cxnSpMk id="7" creationId="{5520C6C6-465B-7FEB-76A9-FFDE582F6B9F}"/>
          </ac:cxnSpMkLst>
        </pc:cxnChg>
      </pc:sldChg>
      <pc:sldChg chg="delSp mod">
        <pc:chgData name="Robbin Bouwmeester" userId="1dbfebabfc25a55a" providerId="LiveId" clId="{041F02E4-1C86-410C-8C49-9D8993A6F0B5}" dt="2024-11-16T15:34:40.627" v="19" actId="478"/>
        <pc:sldMkLst>
          <pc:docMk/>
          <pc:sldMk cId="2029798231" sldId="288"/>
        </pc:sldMkLst>
        <pc:spChg chg="del">
          <ac:chgData name="Robbin Bouwmeester" userId="1dbfebabfc25a55a" providerId="LiveId" clId="{041F02E4-1C86-410C-8C49-9D8993A6F0B5}" dt="2024-11-16T15:34:40.627" v="19" actId="478"/>
          <ac:spMkLst>
            <pc:docMk/>
            <pc:sldMk cId="2029798231" sldId="288"/>
            <ac:spMk id="2" creationId="{FDB63C87-D1F5-3140-30BD-1E78FFCBA61F}"/>
          </ac:spMkLst>
        </pc:spChg>
        <pc:picChg chg="del">
          <ac:chgData name="Robbin Bouwmeester" userId="1dbfebabfc25a55a" providerId="LiveId" clId="{041F02E4-1C86-410C-8C49-9D8993A6F0B5}" dt="2024-11-16T15:34:40.627" v="19" actId="478"/>
          <ac:picMkLst>
            <pc:docMk/>
            <pc:sldMk cId="2029798231" sldId="288"/>
            <ac:picMk id="5" creationId="{54AFF8E8-B32B-A87B-5FC9-7D8CCA8FB944}"/>
          </ac:picMkLst>
        </pc:picChg>
        <pc:cxnChg chg="del">
          <ac:chgData name="Robbin Bouwmeester" userId="1dbfebabfc25a55a" providerId="LiveId" clId="{041F02E4-1C86-410C-8C49-9D8993A6F0B5}" dt="2024-11-16T15:34:40.627" v="19" actId="478"/>
          <ac:cxnSpMkLst>
            <pc:docMk/>
            <pc:sldMk cId="2029798231" sldId="288"/>
            <ac:cxnSpMk id="7" creationId="{F7C73F13-9E98-7543-2907-CA1DB952F53E}"/>
          </ac:cxnSpMkLst>
        </pc:cxnChg>
      </pc:sldChg>
      <pc:sldChg chg="delSp mod">
        <pc:chgData name="Robbin Bouwmeester" userId="1dbfebabfc25a55a" providerId="LiveId" clId="{041F02E4-1C86-410C-8C49-9D8993A6F0B5}" dt="2024-11-16T15:34:43.520" v="20" actId="478"/>
        <pc:sldMkLst>
          <pc:docMk/>
          <pc:sldMk cId="279642500" sldId="289"/>
        </pc:sldMkLst>
        <pc:spChg chg="del">
          <ac:chgData name="Robbin Bouwmeester" userId="1dbfebabfc25a55a" providerId="LiveId" clId="{041F02E4-1C86-410C-8C49-9D8993A6F0B5}" dt="2024-11-16T15:34:43.520" v="20" actId="478"/>
          <ac:spMkLst>
            <pc:docMk/>
            <pc:sldMk cId="279642500" sldId="289"/>
            <ac:spMk id="2" creationId="{16DEFBD7-FFAD-6173-324B-FA4A18256143}"/>
          </ac:spMkLst>
        </pc:spChg>
        <pc:picChg chg="del">
          <ac:chgData name="Robbin Bouwmeester" userId="1dbfebabfc25a55a" providerId="LiveId" clId="{041F02E4-1C86-410C-8C49-9D8993A6F0B5}" dt="2024-11-16T15:34:43.520" v="20" actId="478"/>
          <ac:picMkLst>
            <pc:docMk/>
            <pc:sldMk cId="279642500" sldId="289"/>
            <ac:picMk id="5" creationId="{DEB33C17-9C8F-0E30-C024-CA698282B5B5}"/>
          </ac:picMkLst>
        </pc:picChg>
        <pc:cxnChg chg="del">
          <ac:chgData name="Robbin Bouwmeester" userId="1dbfebabfc25a55a" providerId="LiveId" clId="{041F02E4-1C86-410C-8C49-9D8993A6F0B5}" dt="2024-11-16T15:34:43.520" v="20" actId="478"/>
          <ac:cxnSpMkLst>
            <pc:docMk/>
            <pc:sldMk cId="279642500" sldId="289"/>
            <ac:cxnSpMk id="7" creationId="{A8763802-0021-082B-DFE7-88BCC2CD4CB3}"/>
          </ac:cxnSpMkLst>
        </pc:cxnChg>
      </pc:sldChg>
      <pc:sldChg chg="delSp mod">
        <pc:chgData name="Robbin Bouwmeester" userId="1dbfebabfc25a55a" providerId="LiveId" clId="{041F02E4-1C86-410C-8C49-9D8993A6F0B5}" dt="2024-11-16T15:34:17.946" v="9" actId="478"/>
        <pc:sldMkLst>
          <pc:docMk/>
          <pc:sldMk cId="3955424956" sldId="290"/>
        </pc:sldMkLst>
        <pc:spChg chg="del">
          <ac:chgData name="Robbin Bouwmeester" userId="1dbfebabfc25a55a" providerId="LiveId" clId="{041F02E4-1C86-410C-8C49-9D8993A6F0B5}" dt="2024-11-16T15:34:17.946" v="9" actId="478"/>
          <ac:spMkLst>
            <pc:docMk/>
            <pc:sldMk cId="3955424956" sldId="290"/>
            <ac:spMk id="2" creationId="{1935C4CC-AF1F-3CE7-20A8-31517AE4114C}"/>
          </ac:spMkLst>
        </pc:spChg>
        <pc:picChg chg="del">
          <ac:chgData name="Robbin Bouwmeester" userId="1dbfebabfc25a55a" providerId="LiveId" clId="{041F02E4-1C86-410C-8C49-9D8993A6F0B5}" dt="2024-11-16T15:34:17.946" v="9" actId="478"/>
          <ac:picMkLst>
            <pc:docMk/>
            <pc:sldMk cId="3955424956" sldId="290"/>
            <ac:picMk id="3" creationId="{90339512-B64D-C7F9-FA86-41AE9C800C7A}"/>
          </ac:picMkLst>
        </pc:picChg>
        <pc:cxnChg chg="del">
          <ac:chgData name="Robbin Bouwmeester" userId="1dbfebabfc25a55a" providerId="LiveId" clId="{041F02E4-1C86-410C-8C49-9D8993A6F0B5}" dt="2024-11-16T15:34:17.946" v="9" actId="478"/>
          <ac:cxnSpMkLst>
            <pc:docMk/>
            <pc:sldMk cId="3955424956" sldId="290"/>
            <ac:cxnSpMk id="4" creationId="{D515A470-60CB-E101-E8BE-585766C552F1}"/>
          </ac:cxnSpMkLst>
        </pc:cxnChg>
      </pc:sldChg>
      <pc:sldChg chg="delSp mod">
        <pc:chgData name="Robbin Bouwmeester" userId="1dbfebabfc25a55a" providerId="LiveId" clId="{041F02E4-1C86-410C-8C49-9D8993A6F0B5}" dt="2024-11-16T15:34:58.712" v="21" actId="478"/>
        <pc:sldMkLst>
          <pc:docMk/>
          <pc:sldMk cId="336485787" sldId="292"/>
        </pc:sldMkLst>
        <pc:spChg chg="del">
          <ac:chgData name="Robbin Bouwmeester" userId="1dbfebabfc25a55a" providerId="LiveId" clId="{041F02E4-1C86-410C-8C49-9D8993A6F0B5}" dt="2024-11-16T15:34:58.712" v="21" actId="478"/>
          <ac:spMkLst>
            <pc:docMk/>
            <pc:sldMk cId="336485787" sldId="292"/>
            <ac:spMk id="2" creationId="{5CCD9374-B9C3-25E1-4E83-697AAEC8BB20}"/>
          </ac:spMkLst>
        </pc:spChg>
        <pc:picChg chg="del">
          <ac:chgData name="Robbin Bouwmeester" userId="1dbfebabfc25a55a" providerId="LiveId" clId="{041F02E4-1C86-410C-8C49-9D8993A6F0B5}" dt="2024-11-16T15:34:58.712" v="21" actId="478"/>
          <ac:picMkLst>
            <pc:docMk/>
            <pc:sldMk cId="336485787" sldId="292"/>
            <ac:picMk id="9" creationId="{D6A089F5-CFBF-C7DD-856A-A4734652E19D}"/>
          </ac:picMkLst>
        </pc:picChg>
        <pc:cxnChg chg="del">
          <ac:chgData name="Robbin Bouwmeester" userId="1dbfebabfc25a55a" providerId="LiveId" clId="{041F02E4-1C86-410C-8C49-9D8993A6F0B5}" dt="2024-11-16T15:34:58.712" v="21" actId="478"/>
          <ac:cxnSpMkLst>
            <pc:docMk/>
            <pc:sldMk cId="336485787" sldId="292"/>
            <ac:cxnSpMk id="10" creationId="{55C011DA-4387-0409-9F36-B10B9287D909}"/>
          </ac:cxnSpMkLst>
        </pc:cxnChg>
      </pc:sldChg>
      <pc:sldChg chg="delSp mod">
        <pc:chgData name="Robbin Bouwmeester" userId="1dbfebabfc25a55a" providerId="LiveId" clId="{041F02E4-1C86-410C-8C49-9D8993A6F0B5}" dt="2024-11-16T15:35:02.698" v="22" actId="478"/>
        <pc:sldMkLst>
          <pc:docMk/>
          <pc:sldMk cId="3060009475" sldId="293"/>
        </pc:sldMkLst>
        <pc:spChg chg="del">
          <ac:chgData name="Robbin Bouwmeester" userId="1dbfebabfc25a55a" providerId="LiveId" clId="{041F02E4-1C86-410C-8C49-9D8993A6F0B5}" dt="2024-11-16T15:35:02.698" v="22" actId="478"/>
          <ac:spMkLst>
            <pc:docMk/>
            <pc:sldMk cId="3060009475" sldId="293"/>
            <ac:spMk id="2" creationId="{B25CB3D3-C514-9359-6F8F-2807626A3D58}"/>
          </ac:spMkLst>
        </pc:spChg>
        <pc:picChg chg="del">
          <ac:chgData name="Robbin Bouwmeester" userId="1dbfebabfc25a55a" providerId="LiveId" clId="{041F02E4-1C86-410C-8C49-9D8993A6F0B5}" dt="2024-11-16T15:35:02.698" v="22" actId="478"/>
          <ac:picMkLst>
            <pc:docMk/>
            <pc:sldMk cId="3060009475" sldId="293"/>
            <ac:picMk id="3" creationId="{7E67F316-41D8-8EAE-1829-8887F1591D02}"/>
          </ac:picMkLst>
        </pc:picChg>
        <pc:cxnChg chg="del">
          <ac:chgData name="Robbin Bouwmeester" userId="1dbfebabfc25a55a" providerId="LiveId" clId="{041F02E4-1C86-410C-8C49-9D8993A6F0B5}" dt="2024-11-16T15:35:02.698" v="22" actId="478"/>
          <ac:cxnSpMkLst>
            <pc:docMk/>
            <pc:sldMk cId="3060009475" sldId="293"/>
            <ac:cxnSpMk id="4" creationId="{51F3E311-5D5F-3D51-D6C3-E09FA4B8294A}"/>
          </ac:cxnSpMkLst>
        </pc:cxnChg>
      </pc:sldChg>
      <pc:sldChg chg="delSp mod">
        <pc:chgData name="Robbin Bouwmeester" userId="1dbfebabfc25a55a" providerId="LiveId" clId="{041F02E4-1C86-410C-8C49-9D8993A6F0B5}" dt="2024-11-16T15:35:05.025" v="23" actId="478"/>
        <pc:sldMkLst>
          <pc:docMk/>
          <pc:sldMk cId="632688505" sldId="294"/>
        </pc:sldMkLst>
        <pc:spChg chg="del">
          <ac:chgData name="Robbin Bouwmeester" userId="1dbfebabfc25a55a" providerId="LiveId" clId="{041F02E4-1C86-410C-8C49-9D8993A6F0B5}" dt="2024-11-16T15:35:05.025" v="23" actId="478"/>
          <ac:spMkLst>
            <pc:docMk/>
            <pc:sldMk cId="632688505" sldId="294"/>
            <ac:spMk id="2" creationId="{9BF9CE05-7A40-61B5-30EF-74900FD92081}"/>
          </ac:spMkLst>
        </pc:spChg>
        <pc:picChg chg="del">
          <ac:chgData name="Robbin Bouwmeester" userId="1dbfebabfc25a55a" providerId="LiveId" clId="{041F02E4-1C86-410C-8C49-9D8993A6F0B5}" dt="2024-11-16T15:35:05.025" v="23" actId="478"/>
          <ac:picMkLst>
            <pc:docMk/>
            <pc:sldMk cId="632688505" sldId="294"/>
            <ac:picMk id="3" creationId="{826A2FFA-3B8B-D66A-6A98-58E8A215F913}"/>
          </ac:picMkLst>
        </pc:picChg>
        <pc:cxnChg chg="del">
          <ac:chgData name="Robbin Bouwmeester" userId="1dbfebabfc25a55a" providerId="LiveId" clId="{041F02E4-1C86-410C-8C49-9D8993A6F0B5}" dt="2024-11-16T15:35:05.025" v="23" actId="478"/>
          <ac:cxnSpMkLst>
            <pc:docMk/>
            <pc:sldMk cId="632688505" sldId="294"/>
            <ac:cxnSpMk id="4" creationId="{6A93FF8B-C09C-BADE-F728-3B1F99BDFB5D}"/>
          </ac:cxnSpMkLst>
        </pc:cxnChg>
      </pc:sldChg>
      <pc:sldChg chg="delSp mod">
        <pc:chgData name="Robbin Bouwmeester" userId="1dbfebabfc25a55a" providerId="LiveId" clId="{041F02E4-1C86-410C-8C49-9D8993A6F0B5}" dt="2024-11-16T15:35:07.895" v="24" actId="478"/>
        <pc:sldMkLst>
          <pc:docMk/>
          <pc:sldMk cId="3569640845" sldId="295"/>
        </pc:sldMkLst>
        <pc:spChg chg="del">
          <ac:chgData name="Robbin Bouwmeester" userId="1dbfebabfc25a55a" providerId="LiveId" clId="{041F02E4-1C86-410C-8C49-9D8993A6F0B5}" dt="2024-11-16T15:35:07.895" v="24" actId="478"/>
          <ac:spMkLst>
            <pc:docMk/>
            <pc:sldMk cId="3569640845" sldId="295"/>
            <ac:spMk id="2" creationId="{ED9E5549-C5E9-196F-B369-40781053468D}"/>
          </ac:spMkLst>
        </pc:spChg>
        <pc:picChg chg="del">
          <ac:chgData name="Robbin Bouwmeester" userId="1dbfebabfc25a55a" providerId="LiveId" clId="{041F02E4-1C86-410C-8C49-9D8993A6F0B5}" dt="2024-11-16T15:35:07.895" v="24" actId="478"/>
          <ac:picMkLst>
            <pc:docMk/>
            <pc:sldMk cId="3569640845" sldId="295"/>
            <ac:picMk id="3" creationId="{306C93FF-83A7-1769-EE72-4ACC7E051F59}"/>
          </ac:picMkLst>
        </pc:picChg>
        <pc:cxnChg chg="del">
          <ac:chgData name="Robbin Bouwmeester" userId="1dbfebabfc25a55a" providerId="LiveId" clId="{041F02E4-1C86-410C-8C49-9D8993A6F0B5}" dt="2024-11-16T15:35:07.895" v="24" actId="478"/>
          <ac:cxnSpMkLst>
            <pc:docMk/>
            <pc:sldMk cId="3569640845" sldId="295"/>
            <ac:cxnSpMk id="4" creationId="{393BCE04-57B7-9FFB-8D01-57F99D015124}"/>
          </ac:cxnSpMkLst>
        </pc:cxnChg>
      </pc:sldChg>
      <pc:sldChg chg="delSp mod">
        <pc:chgData name="Robbin Bouwmeester" userId="1dbfebabfc25a55a" providerId="LiveId" clId="{041F02E4-1C86-410C-8C49-9D8993A6F0B5}" dt="2024-11-16T15:34:26.578" v="13" actId="478"/>
        <pc:sldMkLst>
          <pc:docMk/>
          <pc:sldMk cId="1513397527" sldId="296"/>
        </pc:sldMkLst>
        <pc:spChg chg="del">
          <ac:chgData name="Robbin Bouwmeester" userId="1dbfebabfc25a55a" providerId="LiveId" clId="{041F02E4-1C86-410C-8C49-9D8993A6F0B5}" dt="2024-11-16T15:34:25.955" v="12" actId="478"/>
          <ac:spMkLst>
            <pc:docMk/>
            <pc:sldMk cId="1513397527" sldId="296"/>
            <ac:spMk id="4" creationId="{1A3ED871-134F-2A27-2FAD-A66355F17590}"/>
          </ac:spMkLst>
        </pc:spChg>
        <pc:picChg chg="del">
          <ac:chgData name="Robbin Bouwmeester" userId="1dbfebabfc25a55a" providerId="LiveId" clId="{041F02E4-1C86-410C-8C49-9D8993A6F0B5}" dt="2024-11-16T15:34:26.578" v="13" actId="478"/>
          <ac:picMkLst>
            <pc:docMk/>
            <pc:sldMk cId="1513397527" sldId="296"/>
            <ac:picMk id="5" creationId="{39CF0FC8-68ED-CD6C-D389-6EC3E287B4EB}"/>
          </ac:picMkLst>
        </pc:picChg>
        <pc:cxnChg chg="del">
          <ac:chgData name="Robbin Bouwmeester" userId="1dbfebabfc25a55a" providerId="LiveId" clId="{041F02E4-1C86-410C-8C49-9D8993A6F0B5}" dt="2024-11-16T15:34:25.955" v="12" actId="478"/>
          <ac:cxnSpMkLst>
            <pc:docMk/>
            <pc:sldMk cId="1513397527" sldId="296"/>
            <ac:cxnSpMk id="7" creationId="{91C1F269-741A-6ACB-4C3A-2611F0AF614E}"/>
          </ac:cxnSpMkLst>
        </pc:cxnChg>
      </pc:sldChg>
      <pc:sldChg chg="delSp mod">
        <pc:chgData name="Robbin Bouwmeester" userId="1dbfebabfc25a55a" providerId="LiveId" clId="{041F02E4-1C86-410C-8C49-9D8993A6F0B5}" dt="2024-11-16T15:34:29.036" v="14" actId="478"/>
        <pc:sldMkLst>
          <pc:docMk/>
          <pc:sldMk cId="2171976932" sldId="297"/>
        </pc:sldMkLst>
        <pc:spChg chg="del">
          <ac:chgData name="Robbin Bouwmeester" userId="1dbfebabfc25a55a" providerId="LiveId" clId="{041F02E4-1C86-410C-8C49-9D8993A6F0B5}" dt="2024-11-16T15:34:29.036" v="14" actId="478"/>
          <ac:spMkLst>
            <pc:docMk/>
            <pc:sldMk cId="2171976932" sldId="297"/>
            <ac:spMk id="8" creationId="{E2B4F9F4-9F1D-F0AD-DF75-E3E2D4266EB9}"/>
          </ac:spMkLst>
        </pc:spChg>
        <pc:picChg chg="del">
          <ac:chgData name="Robbin Bouwmeester" userId="1dbfebabfc25a55a" providerId="LiveId" clId="{041F02E4-1C86-410C-8C49-9D8993A6F0B5}" dt="2024-11-16T15:34:29.036" v="14" actId="478"/>
          <ac:picMkLst>
            <pc:docMk/>
            <pc:sldMk cId="2171976932" sldId="297"/>
            <ac:picMk id="9" creationId="{F468DF75-17CB-5FC7-8EFD-F5A105EE0B03}"/>
          </ac:picMkLst>
        </pc:picChg>
        <pc:cxnChg chg="del">
          <ac:chgData name="Robbin Bouwmeester" userId="1dbfebabfc25a55a" providerId="LiveId" clId="{041F02E4-1C86-410C-8C49-9D8993A6F0B5}" dt="2024-11-16T15:34:29.036" v="14" actId="478"/>
          <ac:cxnSpMkLst>
            <pc:docMk/>
            <pc:sldMk cId="2171976932" sldId="297"/>
            <ac:cxnSpMk id="10" creationId="{1C97B84A-BAF2-AF77-44AC-A0970D0A782B}"/>
          </ac:cxnSpMkLst>
        </pc:cxnChg>
      </pc:sldChg>
      <pc:sldChg chg="delSp mod">
        <pc:chgData name="Robbin Bouwmeester" userId="1dbfebabfc25a55a" providerId="LiveId" clId="{041F02E4-1C86-410C-8C49-9D8993A6F0B5}" dt="2024-11-16T15:34:32.115" v="15" actId="478"/>
        <pc:sldMkLst>
          <pc:docMk/>
          <pc:sldMk cId="473295301" sldId="298"/>
        </pc:sldMkLst>
        <pc:spChg chg="del">
          <ac:chgData name="Robbin Bouwmeester" userId="1dbfebabfc25a55a" providerId="LiveId" clId="{041F02E4-1C86-410C-8C49-9D8993A6F0B5}" dt="2024-11-16T15:34:32.115" v="15" actId="478"/>
          <ac:spMkLst>
            <pc:docMk/>
            <pc:sldMk cId="473295301" sldId="298"/>
            <ac:spMk id="4" creationId="{BB533BEA-11F8-9C9B-168C-5A5485237CDC}"/>
          </ac:spMkLst>
        </pc:spChg>
        <pc:picChg chg="del">
          <ac:chgData name="Robbin Bouwmeester" userId="1dbfebabfc25a55a" providerId="LiveId" clId="{041F02E4-1C86-410C-8C49-9D8993A6F0B5}" dt="2024-11-16T15:34:32.115" v="15" actId="478"/>
          <ac:picMkLst>
            <pc:docMk/>
            <pc:sldMk cId="473295301" sldId="298"/>
            <ac:picMk id="9" creationId="{B9B2C554-D5FE-28E6-08F9-CCEBDDBBC144}"/>
          </ac:picMkLst>
        </pc:picChg>
        <pc:cxnChg chg="del">
          <ac:chgData name="Robbin Bouwmeester" userId="1dbfebabfc25a55a" providerId="LiveId" clId="{041F02E4-1C86-410C-8C49-9D8993A6F0B5}" dt="2024-11-16T15:34:32.115" v="15" actId="478"/>
          <ac:cxnSpMkLst>
            <pc:docMk/>
            <pc:sldMk cId="473295301" sldId="298"/>
            <ac:cxnSpMk id="10" creationId="{2123D3A0-A59C-CF0F-A42A-88401F7579AE}"/>
          </ac:cxnSpMkLst>
        </pc:cxnChg>
      </pc:sldChg>
      <pc:sldChg chg="delSp mod">
        <pc:chgData name="Robbin Bouwmeester" userId="1dbfebabfc25a55a" providerId="LiveId" clId="{041F02E4-1C86-410C-8C49-9D8993A6F0B5}" dt="2024-11-16T15:34:12.632" v="7" actId="478"/>
        <pc:sldMkLst>
          <pc:docMk/>
          <pc:sldMk cId="1863505152" sldId="433"/>
        </pc:sldMkLst>
        <pc:spChg chg="del">
          <ac:chgData name="Robbin Bouwmeester" userId="1dbfebabfc25a55a" providerId="LiveId" clId="{041F02E4-1C86-410C-8C49-9D8993A6F0B5}" dt="2024-11-16T15:34:12.632" v="7" actId="478"/>
          <ac:spMkLst>
            <pc:docMk/>
            <pc:sldMk cId="1863505152" sldId="433"/>
            <ac:spMk id="3" creationId="{1B2FD3AA-AEED-AA12-59C8-B2DBC2AED160}"/>
          </ac:spMkLst>
        </pc:spChg>
        <pc:picChg chg="del">
          <ac:chgData name="Robbin Bouwmeester" userId="1dbfebabfc25a55a" providerId="LiveId" clId="{041F02E4-1C86-410C-8C49-9D8993A6F0B5}" dt="2024-11-16T15:34:12.632" v="7" actId="478"/>
          <ac:picMkLst>
            <pc:docMk/>
            <pc:sldMk cId="1863505152" sldId="433"/>
            <ac:picMk id="4" creationId="{2E81EEDB-C970-C19B-8189-4ADA0AE44726}"/>
          </ac:picMkLst>
        </pc:picChg>
        <pc:cxnChg chg="del">
          <ac:chgData name="Robbin Bouwmeester" userId="1dbfebabfc25a55a" providerId="LiveId" clId="{041F02E4-1C86-410C-8C49-9D8993A6F0B5}" dt="2024-11-16T15:34:12.632" v="7" actId="478"/>
          <ac:cxnSpMkLst>
            <pc:docMk/>
            <pc:sldMk cId="1863505152" sldId="433"/>
            <ac:cxnSpMk id="6" creationId="{05F1BE3C-F79C-095E-276E-EBA12A1F0454}"/>
          </ac:cxnSpMkLst>
        </pc:cxnChg>
      </pc:sldChg>
      <pc:sldChg chg="delSp mod">
        <pc:chgData name="Robbin Bouwmeester" userId="1dbfebabfc25a55a" providerId="LiveId" clId="{041F02E4-1C86-410C-8C49-9D8993A6F0B5}" dt="2024-11-16T15:35:48.922" v="25" actId="478"/>
        <pc:sldMkLst>
          <pc:docMk/>
          <pc:sldMk cId="3461326476" sldId="434"/>
        </pc:sldMkLst>
        <pc:spChg chg="del">
          <ac:chgData name="Robbin Bouwmeester" userId="1dbfebabfc25a55a" providerId="LiveId" clId="{041F02E4-1C86-410C-8C49-9D8993A6F0B5}" dt="2024-11-16T15:35:48.922" v="25" actId="478"/>
          <ac:spMkLst>
            <pc:docMk/>
            <pc:sldMk cId="3461326476" sldId="434"/>
            <ac:spMk id="11" creationId="{48680149-D02C-412E-325B-4294F1A957DE}"/>
          </ac:spMkLst>
        </pc:spChg>
        <pc:picChg chg="del">
          <ac:chgData name="Robbin Bouwmeester" userId="1dbfebabfc25a55a" providerId="LiveId" clId="{041F02E4-1C86-410C-8C49-9D8993A6F0B5}" dt="2024-11-16T15:35:48.922" v="25" actId="478"/>
          <ac:picMkLst>
            <pc:docMk/>
            <pc:sldMk cId="3461326476" sldId="434"/>
            <ac:picMk id="12" creationId="{11AD45F3-91FA-5833-795E-64AC41E6700A}"/>
          </ac:picMkLst>
        </pc:picChg>
        <pc:cxnChg chg="del">
          <ac:chgData name="Robbin Bouwmeester" userId="1dbfebabfc25a55a" providerId="LiveId" clId="{041F02E4-1C86-410C-8C49-9D8993A6F0B5}" dt="2024-11-16T15:35:48.922" v="25" actId="478"/>
          <ac:cxnSpMkLst>
            <pc:docMk/>
            <pc:sldMk cId="3461326476" sldId="434"/>
            <ac:cxnSpMk id="13" creationId="{75D54FAE-50AB-F13B-329E-AB1F2E444087}"/>
          </ac:cxnSpMkLst>
        </pc:cxnChg>
      </pc:sldChg>
      <pc:sldChg chg="delSp mod">
        <pc:chgData name="Robbin Bouwmeester" userId="1dbfebabfc25a55a" providerId="LiveId" clId="{041F02E4-1C86-410C-8C49-9D8993A6F0B5}" dt="2024-11-16T15:34:20.381" v="10" actId="478"/>
        <pc:sldMkLst>
          <pc:docMk/>
          <pc:sldMk cId="3806002295" sldId="435"/>
        </pc:sldMkLst>
        <pc:spChg chg="del">
          <ac:chgData name="Robbin Bouwmeester" userId="1dbfebabfc25a55a" providerId="LiveId" clId="{041F02E4-1C86-410C-8C49-9D8993A6F0B5}" dt="2024-11-16T15:34:20.381" v="10" actId="478"/>
          <ac:spMkLst>
            <pc:docMk/>
            <pc:sldMk cId="3806002295" sldId="435"/>
            <ac:spMk id="2" creationId="{A1FF59CC-5D16-778B-0807-C9D3947E0A55}"/>
          </ac:spMkLst>
        </pc:spChg>
        <pc:picChg chg="del">
          <ac:chgData name="Robbin Bouwmeester" userId="1dbfebabfc25a55a" providerId="LiveId" clId="{041F02E4-1C86-410C-8C49-9D8993A6F0B5}" dt="2024-11-16T15:34:20.381" v="10" actId="478"/>
          <ac:picMkLst>
            <pc:docMk/>
            <pc:sldMk cId="3806002295" sldId="435"/>
            <ac:picMk id="3" creationId="{B04E3055-5774-8615-A5C4-ABC1DBE70F3E}"/>
          </ac:picMkLst>
        </pc:picChg>
        <pc:cxnChg chg="del">
          <ac:chgData name="Robbin Bouwmeester" userId="1dbfebabfc25a55a" providerId="LiveId" clId="{041F02E4-1C86-410C-8C49-9D8993A6F0B5}" dt="2024-11-16T15:34:20.381" v="10" actId="478"/>
          <ac:cxnSpMkLst>
            <pc:docMk/>
            <pc:sldMk cId="3806002295" sldId="435"/>
            <ac:cxnSpMk id="4" creationId="{D0A1A094-41AA-2DC5-F455-4E35F24E3554}"/>
          </ac:cxnSpMkLst>
        </pc:cxnChg>
      </pc:sldChg>
      <pc:sldChg chg="delSp mod">
        <pc:chgData name="Robbin Bouwmeester" userId="1dbfebabfc25a55a" providerId="LiveId" clId="{041F02E4-1C86-410C-8C49-9D8993A6F0B5}" dt="2024-11-16T15:34:23.009" v="11" actId="478"/>
        <pc:sldMkLst>
          <pc:docMk/>
          <pc:sldMk cId="2671981957" sldId="436"/>
        </pc:sldMkLst>
        <pc:spChg chg="del">
          <ac:chgData name="Robbin Bouwmeester" userId="1dbfebabfc25a55a" providerId="LiveId" clId="{041F02E4-1C86-410C-8C49-9D8993A6F0B5}" dt="2024-11-16T15:34:23.009" v="11" actId="478"/>
          <ac:spMkLst>
            <pc:docMk/>
            <pc:sldMk cId="2671981957" sldId="436"/>
            <ac:spMk id="2" creationId="{057187B1-CDEE-F6F0-4512-28DB8E4BCA1A}"/>
          </ac:spMkLst>
        </pc:spChg>
        <pc:picChg chg="del">
          <ac:chgData name="Robbin Bouwmeester" userId="1dbfebabfc25a55a" providerId="LiveId" clId="{041F02E4-1C86-410C-8C49-9D8993A6F0B5}" dt="2024-11-16T15:34:23.009" v="11" actId="478"/>
          <ac:picMkLst>
            <pc:docMk/>
            <pc:sldMk cId="2671981957" sldId="436"/>
            <ac:picMk id="3" creationId="{9CEC15D3-FA75-53BB-D44A-21AD18725B89}"/>
          </ac:picMkLst>
        </pc:picChg>
        <pc:cxnChg chg="del">
          <ac:chgData name="Robbin Bouwmeester" userId="1dbfebabfc25a55a" providerId="LiveId" clId="{041F02E4-1C86-410C-8C49-9D8993A6F0B5}" dt="2024-11-16T15:34:23.009" v="11" actId="478"/>
          <ac:cxnSpMkLst>
            <pc:docMk/>
            <pc:sldMk cId="2671981957" sldId="436"/>
            <ac:cxnSpMk id="4" creationId="{4CD703EC-51C8-110A-2F0A-0F6F8148ACEA}"/>
          </ac:cxnSpMkLst>
        </pc:cxnChg>
      </pc:sldChg>
      <pc:sldChg chg="delSp modSp mod">
        <pc:chgData name="Robbin Bouwmeester" userId="1dbfebabfc25a55a" providerId="LiveId" clId="{041F02E4-1C86-410C-8C49-9D8993A6F0B5}" dt="2024-11-16T15:34:08.650" v="6" actId="478"/>
        <pc:sldMkLst>
          <pc:docMk/>
          <pc:sldMk cId="2242767245" sldId="437"/>
        </pc:sldMkLst>
        <pc:spChg chg="del mod">
          <ac:chgData name="Robbin Bouwmeester" userId="1dbfebabfc25a55a" providerId="LiveId" clId="{041F02E4-1C86-410C-8C49-9D8993A6F0B5}" dt="2024-11-16T15:34:08.650" v="6" actId="478"/>
          <ac:spMkLst>
            <pc:docMk/>
            <pc:sldMk cId="2242767245" sldId="437"/>
            <ac:spMk id="4" creationId="{B6AEF347-FC85-2B2F-9F1E-82B2071FC194}"/>
          </ac:spMkLst>
        </pc:spChg>
        <pc:picChg chg="del">
          <ac:chgData name="Robbin Bouwmeester" userId="1dbfebabfc25a55a" providerId="LiveId" clId="{041F02E4-1C86-410C-8C49-9D8993A6F0B5}" dt="2024-11-16T15:34:06.056" v="3" actId="478"/>
          <ac:picMkLst>
            <pc:docMk/>
            <pc:sldMk cId="2242767245" sldId="437"/>
            <ac:picMk id="6" creationId="{FA3C645B-28EB-BD3E-0963-DD963632EA25}"/>
          </ac:picMkLst>
        </pc:picChg>
        <pc:cxnChg chg="del">
          <ac:chgData name="Robbin Bouwmeester" userId="1dbfebabfc25a55a" providerId="LiveId" clId="{041F02E4-1C86-410C-8C49-9D8993A6F0B5}" dt="2024-11-16T15:34:06.709" v="4" actId="478"/>
          <ac:cxnSpMkLst>
            <pc:docMk/>
            <pc:sldMk cId="2242767245" sldId="437"/>
            <ac:cxnSpMk id="7" creationId="{65478846-33A6-DDE6-EBD4-FC27BB99B62B}"/>
          </ac:cxnSpMkLst>
        </pc:cxnChg>
      </pc:sldChg>
      <pc:sldChg chg="delSp mod ord">
        <pc:chgData name="Robbin Bouwmeester" userId="1dbfebabfc25a55a" providerId="LiveId" clId="{041F02E4-1C86-410C-8C49-9D8993A6F0B5}" dt="2024-11-22T14:21:58.363" v="32"/>
        <pc:sldMkLst>
          <pc:docMk/>
          <pc:sldMk cId="1283438972" sldId="451"/>
        </pc:sldMkLst>
        <pc:spChg chg="del">
          <ac:chgData name="Robbin Bouwmeester" userId="1dbfebabfc25a55a" providerId="LiveId" clId="{041F02E4-1C86-410C-8C49-9D8993A6F0B5}" dt="2024-11-16T15:33:59.438" v="0" actId="478"/>
          <ac:spMkLst>
            <pc:docMk/>
            <pc:sldMk cId="1283438972" sldId="451"/>
            <ac:spMk id="4" creationId="{B6AEF347-FC85-2B2F-9F1E-82B2071FC194}"/>
          </ac:spMkLst>
        </pc:spChg>
        <pc:picChg chg="del">
          <ac:chgData name="Robbin Bouwmeester" userId="1dbfebabfc25a55a" providerId="LiveId" clId="{041F02E4-1C86-410C-8C49-9D8993A6F0B5}" dt="2024-11-16T15:34:00.372" v="1" actId="478"/>
          <ac:picMkLst>
            <pc:docMk/>
            <pc:sldMk cId="1283438972" sldId="451"/>
            <ac:picMk id="6" creationId="{FA3C645B-28EB-BD3E-0963-DD963632EA25}"/>
          </ac:picMkLst>
        </pc:picChg>
        <pc:cxnChg chg="del">
          <ac:chgData name="Robbin Bouwmeester" userId="1dbfebabfc25a55a" providerId="LiveId" clId="{041F02E4-1C86-410C-8C49-9D8993A6F0B5}" dt="2024-11-16T15:34:03.221" v="2" actId="478"/>
          <ac:cxnSpMkLst>
            <pc:docMk/>
            <pc:sldMk cId="1283438972" sldId="451"/>
            <ac:cxnSpMk id="7" creationId="{65478846-33A6-DDE6-EBD4-FC27BB99B62B}"/>
          </ac:cxnSpMkLst>
        </pc:cxnChg>
      </pc:sldChg>
      <pc:sldChg chg="new del">
        <pc:chgData name="Robbin Bouwmeester" userId="1dbfebabfc25a55a" providerId="LiveId" clId="{041F02E4-1C86-410C-8C49-9D8993A6F0B5}" dt="2024-11-22T14:21:52.684" v="29" actId="47"/>
        <pc:sldMkLst>
          <pc:docMk/>
          <pc:sldMk cId="1806360760" sldId="452"/>
        </pc:sldMkLst>
      </pc:sldChg>
      <pc:sldChg chg="addSp delSp modSp add mod">
        <pc:chgData name="Robbin Bouwmeester" userId="1dbfebabfc25a55a" providerId="LiveId" clId="{041F02E4-1C86-410C-8C49-9D8993A6F0B5}" dt="2024-11-22T14:27:47.257" v="214" actId="6549"/>
        <pc:sldMkLst>
          <pc:docMk/>
          <pc:sldMk cId="4094409220" sldId="453"/>
        </pc:sldMkLst>
        <pc:spChg chg="del">
          <ac:chgData name="Robbin Bouwmeester" userId="1dbfebabfc25a55a" providerId="LiveId" clId="{041F02E4-1C86-410C-8C49-9D8993A6F0B5}" dt="2024-11-22T14:25:16.159" v="196" actId="478"/>
          <ac:spMkLst>
            <pc:docMk/>
            <pc:sldMk cId="4094409220" sldId="453"/>
            <ac:spMk id="3" creationId="{9B2BCC24-995E-8465-6313-77E67D32F217}"/>
          </ac:spMkLst>
        </pc:spChg>
        <pc:spChg chg="add mod">
          <ac:chgData name="Robbin Bouwmeester" userId="1dbfebabfc25a55a" providerId="LiveId" clId="{041F02E4-1C86-410C-8C49-9D8993A6F0B5}" dt="2024-11-22T14:25:14.365" v="195" actId="1035"/>
          <ac:spMkLst>
            <pc:docMk/>
            <pc:sldMk cId="4094409220" sldId="453"/>
            <ac:spMk id="4" creationId="{62507225-6384-F90B-C1D7-4C970D58957A}"/>
          </ac:spMkLst>
        </pc:spChg>
        <pc:spChg chg="mod">
          <ac:chgData name="Robbin Bouwmeester" userId="1dbfebabfc25a55a" providerId="LiveId" clId="{041F02E4-1C86-410C-8C49-9D8993A6F0B5}" dt="2024-11-22T14:22:40.023" v="97" actId="20577"/>
          <ac:spMkLst>
            <pc:docMk/>
            <pc:sldMk cId="4094409220" sldId="453"/>
            <ac:spMk id="5" creationId="{9173B5CA-144A-04F8-25DF-C73ADD8D4BAD}"/>
          </ac:spMkLst>
        </pc:spChg>
        <pc:spChg chg="add mod">
          <ac:chgData name="Robbin Bouwmeester" userId="1dbfebabfc25a55a" providerId="LiveId" clId="{041F02E4-1C86-410C-8C49-9D8993A6F0B5}" dt="2024-11-22T14:27:47.257" v="214" actId="6549"/>
          <ac:spMkLst>
            <pc:docMk/>
            <pc:sldMk cId="4094409220" sldId="453"/>
            <ac:spMk id="7" creationId="{9F154ED7-5677-5398-A9ED-BE7A7CD40634}"/>
          </ac:spMkLst>
        </pc:spChg>
        <pc:picChg chg="del">
          <ac:chgData name="Robbin Bouwmeester" userId="1dbfebabfc25a55a" providerId="LiveId" clId="{041F02E4-1C86-410C-8C49-9D8993A6F0B5}" dt="2024-11-22T14:21:49.785" v="28" actId="478"/>
          <ac:picMkLst>
            <pc:docMk/>
            <pc:sldMk cId="4094409220" sldId="453"/>
            <ac:picMk id="2" creationId="{4BDDE860-7DAE-8075-17E9-E2AE0587AF31}"/>
          </ac:picMkLst>
        </pc:picChg>
      </pc:sldChg>
      <pc:sldChg chg="addSp delSp modSp new mod">
        <pc:chgData name="Robbin Bouwmeester" userId="1dbfebabfc25a55a" providerId="LiveId" clId="{041F02E4-1C86-410C-8C49-9D8993A6F0B5}" dt="2024-11-23T10:02:51.300" v="301" actId="1036"/>
        <pc:sldMkLst>
          <pc:docMk/>
          <pc:sldMk cId="214735984" sldId="454"/>
        </pc:sldMkLst>
        <pc:spChg chg="add mod topLvl">
          <ac:chgData name="Robbin Bouwmeester" userId="1dbfebabfc25a55a" providerId="LiveId" clId="{041F02E4-1C86-410C-8C49-9D8993A6F0B5}" dt="2024-11-23T10:02:51.300" v="301" actId="1036"/>
          <ac:spMkLst>
            <pc:docMk/>
            <pc:sldMk cId="214735984" sldId="454"/>
            <ac:spMk id="8" creationId="{BC8EE329-2BA9-93AF-23A9-DFF5FADF7943}"/>
          </ac:spMkLst>
        </pc:spChg>
        <pc:spChg chg="add mod topLvl">
          <ac:chgData name="Robbin Bouwmeester" userId="1dbfebabfc25a55a" providerId="LiveId" clId="{041F02E4-1C86-410C-8C49-9D8993A6F0B5}" dt="2024-11-23T10:02:51.300" v="301" actId="1036"/>
          <ac:spMkLst>
            <pc:docMk/>
            <pc:sldMk cId="214735984" sldId="454"/>
            <ac:spMk id="10" creationId="{8D2D4809-F56E-963F-3AEC-6376D1FC2767}"/>
          </ac:spMkLst>
        </pc:spChg>
        <pc:spChg chg="add mod topLvl">
          <ac:chgData name="Robbin Bouwmeester" userId="1dbfebabfc25a55a" providerId="LiveId" clId="{041F02E4-1C86-410C-8C49-9D8993A6F0B5}" dt="2024-11-23T10:02:51.300" v="301" actId="1036"/>
          <ac:spMkLst>
            <pc:docMk/>
            <pc:sldMk cId="214735984" sldId="454"/>
            <ac:spMk id="12" creationId="{23D570C5-1D42-BF95-5A5A-FAE102CAB429}"/>
          </ac:spMkLst>
        </pc:spChg>
        <pc:grpChg chg="add mod">
          <ac:chgData name="Robbin Bouwmeester" userId="1dbfebabfc25a55a" providerId="LiveId" clId="{041F02E4-1C86-410C-8C49-9D8993A6F0B5}" dt="2024-11-23T10:02:51.300" v="301" actId="1036"/>
          <ac:grpSpMkLst>
            <pc:docMk/>
            <pc:sldMk cId="214735984" sldId="454"/>
            <ac:grpSpMk id="6" creationId="{95502A6F-CD21-FDBB-644D-E71CCA5C5B6A}"/>
          </ac:grpSpMkLst>
        </pc:grpChg>
        <pc:grpChg chg="add del mod">
          <ac:chgData name="Robbin Bouwmeester" userId="1dbfebabfc25a55a" providerId="LiveId" clId="{041F02E4-1C86-410C-8C49-9D8993A6F0B5}" dt="2024-11-23T10:02:35.785" v="273" actId="165"/>
          <ac:grpSpMkLst>
            <pc:docMk/>
            <pc:sldMk cId="214735984" sldId="454"/>
            <ac:grpSpMk id="13" creationId="{C735A6BF-2D11-8DB3-DA12-5E5416DA2C78}"/>
          </ac:grpSpMkLst>
        </pc:grpChg>
        <pc:grpChg chg="add del mod">
          <ac:chgData name="Robbin Bouwmeester" userId="1dbfebabfc25a55a" providerId="LiveId" clId="{041F02E4-1C86-410C-8C49-9D8993A6F0B5}" dt="2024-11-23T10:02:35.785" v="273" actId="165"/>
          <ac:grpSpMkLst>
            <pc:docMk/>
            <pc:sldMk cId="214735984" sldId="454"/>
            <ac:grpSpMk id="14" creationId="{1B9E49AD-CB18-C6FF-54BF-4FE9F912AD6B}"/>
          </ac:grpSpMkLst>
        </pc:grpChg>
        <pc:grpChg chg="add del mod">
          <ac:chgData name="Robbin Bouwmeester" userId="1dbfebabfc25a55a" providerId="LiveId" clId="{041F02E4-1C86-410C-8C49-9D8993A6F0B5}" dt="2024-11-23T10:02:35.785" v="273" actId="165"/>
          <ac:grpSpMkLst>
            <pc:docMk/>
            <pc:sldMk cId="214735984" sldId="454"/>
            <ac:grpSpMk id="15" creationId="{6AF61F15-B395-3CBD-D02E-8324E5BD3AD5}"/>
          </ac:grpSpMkLst>
        </pc:grpChg>
        <pc:picChg chg="add mod">
          <ac:chgData name="Robbin Bouwmeester" userId="1dbfebabfc25a55a" providerId="LiveId" clId="{041F02E4-1C86-410C-8C49-9D8993A6F0B5}" dt="2024-11-23T09:59:17.190" v="225" actId="164"/>
          <ac:picMkLst>
            <pc:docMk/>
            <pc:sldMk cId="214735984" sldId="454"/>
            <ac:picMk id="3" creationId="{935B8F77-F18F-D1C2-F672-7665CCD3BA8C}"/>
          </ac:picMkLst>
        </pc:picChg>
        <pc:picChg chg="add mod">
          <ac:chgData name="Robbin Bouwmeester" userId="1dbfebabfc25a55a" providerId="LiveId" clId="{041F02E4-1C86-410C-8C49-9D8993A6F0B5}" dt="2024-11-23T09:59:17.190" v="225" actId="164"/>
          <ac:picMkLst>
            <pc:docMk/>
            <pc:sldMk cId="214735984" sldId="454"/>
            <ac:picMk id="5" creationId="{95F6C3DD-C26A-1F6E-C58F-DE1C4EDBC145}"/>
          </ac:picMkLst>
        </pc:picChg>
        <pc:picChg chg="add mod topLvl">
          <ac:chgData name="Robbin Bouwmeester" userId="1dbfebabfc25a55a" providerId="LiveId" clId="{041F02E4-1C86-410C-8C49-9D8993A6F0B5}" dt="2024-11-23T10:02:51.300" v="301" actId="1036"/>
          <ac:picMkLst>
            <pc:docMk/>
            <pc:sldMk cId="214735984" sldId="454"/>
            <ac:picMk id="7" creationId="{CDEDDAE3-7CA5-CDFB-B18F-2A3AC1A6750E}"/>
          </ac:picMkLst>
        </pc:picChg>
        <pc:picChg chg="add mod topLvl">
          <ac:chgData name="Robbin Bouwmeester" userId="1dbfebabfc25a55a" providerId="LiveId" clId="{041F02E4-1C86-410C-8C49-9D8993A6F0B5}" dt="2024-11-23T10:02:51.300" v="301" actId="1036"/>
          <ac:picMkLst>
            <pc:docMk/>
            <pc:sldMk cId="214735984" sldId="454"/>
            <ac:picMk id="9" creationId="{E9B058CC-4ECF-CE94-348A-440B9D85CAA9}"/>
          </ac:picMkLst>
        </pc:picChg>
        <pc:picChg chg="add mod topLvl">
          <ac:chgData name="Robbin Bouwmeester" userId="1dbfebabfc25a55a" providerId="LiveId" clId="{041F02E4-1C86-410C-8C49-9D8993A6F0B5}" dt="2024-11-23T10:02:51.300" v="301" actId="1036"/>
          <ac:picMkLst>
            <pc:docMk/>
            <pc:sldMk cId="214735984" sldId="454"/>
            <ac:picMk id="11" creationId="{62F7912B-3579-F86A-AEEB-4607B29ECEDB}"/>
          </ac:picMkLst>
        </pc:picChg>
      </pc:sldChg>
      <pc:sldChg chg="addSp delSp modSp add mod">
        <pc:chgData name="Robbin Bouwmeester" userId="1dbfebabfc25a55a" providerId="LiveId" clId="{041F02E4-1C86-410C-8C49-9D8993A6F0B5}" dt="2024-11-23T10:03:07.273" v="302"/>
        <pc:sldMkLst>
          <pc:docMk/>
          <pc:sldMk cId="2581905949" sldId="455"/>
        </pc:sldMkLst>
        <pc:spChg chg="add mod">
          <ac:chgData name="Robbin Bouwmeester" userId="1dbfebabfc25a55a" providerId="LiveId" clId="{041F02E4-1C86-410C-8C49-9D8993A6F0B5}" dt="2024-11-23T10:03:07.273" v="302"/>
          <ac:spMkLst>
            <pc:docMk/>
            <pc:sldMk cId="2581905949" sldId="455"/>
            <ac:spMk id="13" creationId="{C4B1A02B-CD6F-4999-5FF8-348D3111E971}"/>
          </ac:spMkLst>
        </pc:spChg>
        <pc:spChg chg="add mod">
          <ac:chgData name="Robbin Bouwmeester" userId="1dbfebabfc25a55a" providerId="LiveId" clId="{041F02E4-1C86-410C-8C49-9D8993A6F0B5}" dt="2024-11-23T10:03:07.273" v="302"/>
          <ac:spMkLst>
            <pc:docMk/>
            <pc:sldMk cId="2581905949" sldId="455"/>
            <ac:spMk id="15" creationId="{55C3EBA1-19FF-7033-F524-C2B83616B391}"/>
          </ac:spMkLst>
        </pc:spChg>
        <pc:spChg chg="add mod">
          <ac:chgData name="Robbin Bouwmeester" userId="1dbfebabfc25a55a" providerId="LiveId" clId="{041F02E4-1C86-410C-8C49-9D8993A6F0B5}" dt="2024-11-23T10:03:07.273" v="302"/>
          <ac:spMkLst>
            <pc:docMk/>
            <pc:sldMk cId="2581905949" sldId="455"/>
            <ac:spMk id="17" creationId="{18A8BFD0-C9DA-F371-A49B-9C8E4C967E16}"/>
          </ac:spMkLst>
        </pc:spChg>
        <pc:grpChg chg="del">
          <ac:chgData name="Robbin Bouwmeester" userId="1dbfebabfc25a55a" providerId="LiveId" clId="{041F02E4-1C86-410C-8C49-9D8993A6F0B5}" dt="2024-11-23T09:59:51.309" v="229" actId="478"/>
          <ac:grpSpMkLst>
            <pc:docMk/>
            <pc:sldMk cId="2581905949" sldId="455"/>
            <ac:grpSpMk id="6" creationId="{66728BB4-4E74-5B59-1B7D-58D114EFAF6F}"/>
          </ac:grpSpMkLst>
        </pc:grpChg>
        <pc:grpChg chg="add mod">
          <ac:chgData name="Robbin Bouwmeester" userId="1dbfebabfc25a55a" providerId="LiveId" clId="{041F02E4-1C86-410C-8C49-9D8993A6F0B5}" dt="2024-11-23T10:00:37.499" v="245" actId="1076"/>
          <ac:grpSpMkLst>
            <pc:docMk/>
            <pc:sldMk cId="2581905949" sldId="455"/>
            <ac:grpSpMk id="11" creationId="{2DD8E7E2-05EB-22DB-4BDA-34D2829459F7}"/>
          </ac:grpSpMkLst>
        </pc:grpChg>
        <pc:picChg chg="add del mod">
          <ac:chgData name="Robbin Bouwmeester" userId="1dbfebabfc25a55a" providerId="LiveId" clId="{041F02E4-1C86-410C-8C49-9D8993A6F0B5}" dt="2024-11-23T10:00:04.788" v="237" actId="22"/>
          <ac:picMkLst>
            <pc:docMk/>
            <pc:sldMk cId="2581905949" sldId="455"/>
            <ac:picMk id="4" creationId="{B1DC5C94-669E-7896-CD71-29CEA39DA2E8}"/>
          </ac:picMkLst>
        </pc:picChg>
        <pc:picChg chg="add mod">
          <ac:chgData name="Robbin Bouwmeester" userId="1dbfebabfc25a55a" providerId="LiveId" clId="{041F02E4-1C86-410C-8C49-9D8993A6F0B5}" dt="2024-11-23T10:00:28.328" v="242" actId="164"/>
          <ac:picMkLst>
            <pc:docMk/>
            <pc:sldMk cId="2581905949" sldId="455"/>
            <ac:picMk id="8" creationId="{4BF576C6-046F-837E-D8E4-E01A1152FBCF}"/>
          </ac:picMkLst>
        </pc:picChg>
        <pc:picChg chg="add mod">
          <ac:chgData name="Robbin Bouwmeester" userId="1dbfebabfc25a55a" providerId="LiveId" clId="{041F02E4-1C86-410C-8C49-9D8993A6F0B5}" dt="2024-11-23T10:00:28.328" v="242" actId="164"/>
          <ac:picMkLst>
            <pc:docMk/>
            <pc:sldMk cId="2581905949" sldId="455"/>
            <ac:picMk id="10" creationId="{14EC0CC2-EC53-DB2B-324D-6505F8F7F7F9}"/>
          </ac:picMkLst>
        </pc:picChg>
        <pc:picChg chg="add mod">
          <ac:chgData name="Robbin Bouwmeester" userId="1dbfebabfc25a55a" providerId="LiveId" clId="{041F02E4-1C86-410C-8C49-9D8993A6F0B5}" dt="2024-11-23T10:03:07.273" v="302"/>
          <ac:picMkLst>
            <pc:docMk/>
            <pc:sldMk cId="2581905949" sldId="455"/>
            <ac:picMk id="12" creationId="{D2775E50-408D-5695-80C4-C256EFE1F9C1}"/>
          </ac:picMkLst>
        </pc:picChg>
        <pc:picChg chg="add mod">
          <ac:chgData name="Robbin Bouwmeester" userId="1dbfebabfc25a55a" providerId="LiveId" clId="{041F02E4-1C86-410C-8C49-9D8993A6F0B5}" dt="2024-11-23T10:03:07.273" v="302"/>
          <ac:picMkLst>
            <pc:docMk/>
            <pc:sldMk cId="2581905949" sldId="455"/>
            <ac:picMk id="14" creationId="{71E978F3-B98E-2918-3D09-36ABA5153049}"/>
          </ac:picMkLst>
        </pc:picChg>
        <pc:picChg chg="add mod">
          <ac:chgData name="Robbin Bouwmeester" userId="1dbfebabfc25a55a" providerId="LiveId" clId="{041F02E4-1C86-410C-8C49-9D8993A6F0B5}" dt="2024-11-23T10:03:07.273" v="302"/>
          <ac:picMkLst>
            <pc:docMk/>
            <pc:sldMk cId="2581905949" sldId="455"/>
            <ac:picMk id="16" creationId="{741B6705-84D3-9270-74D3-666765F469F6}"/>
          </ac:picMkLst>
        </pc:picChg>
      </pc:sldChg>
      <pc:sldChg chg="addSp modSp new mod">
        <pc:chgData name="Robbin Bouwmeester" userId="1dbfebabfc25a55a" providerId="LiveId" clId="{041F02E4-1C86-410C-8C49-9D8993A6F0B5}" dt="2024-11-23T10:09:18.752" v="458" actId="1037"/>
        <pc:sldMkLst>
          <pc:docMk/>
          <pc:sldMk cId="879029159" sldId="456"/>
        </pc:sldMkLst>
        <pc:spChg chg="add mod ord">
          <ac:chgData name="Robbin Bouwmeester" userId="1dbfebabfc25a55a" providerId="LiveId" clId="{041F02E4-1C86-410C-8C49-9D8993A6F0B5}" dt="2024-11-23T10:08:49.439" v="416" actId="1035"/>
          <ac:spMkLst>
            <pc:docMk/>
            <pc:sldMk cId="879029159" sldId="456"/>
            <ac:spMk id="5" creationId="{A9A0E7E0-E5EE-EA42-F320-91B5E5F28900}"/>
          </ac:spMkLst>
        </pc:spChg>
        <pc:spChg chg="add mod">
          <ac:chgData name="Robbin Bouwmeester" userId="1dbfebabfc25a55a" providerId="LiveId" clId="{041F02E4-1C86-410C-8C49-9D8993A6F0B5}" dt="2024-11-23T10:09:18.752" v="458" actId="1037"/>
          <ac:spMkLst>
            <pc:docMk/>
            <pc:sldMk cId="879029159" sldId="456"/>
            <ac:spMk id="10" creationId="{8DEF412F-3B21-4756-13AF-BED7AF1B9BD5}"/>
          </ac:spMkLst>
        </pc:spChg>
        <pc:grpChg chg="add mod ord">
          <ac:chgData name="Robbin Bouwmeester" userId="1dbfebabfc25a55a" providerId="LiveId" clId="{041F02E4-1C86-410C-8C49-9D8993A6F0B5}" dt="2024-11-23T10:09:18.752" v="458" actId="1037"/>
          <ac:grpSpMkLst>
            <pc:docMk/>
            <pc:sldMk cId="879029159" sldId="456"/>
            <ac:grpSpMk id="8" creationId="{F1A814AB-F110-E9F2-90BB-8DB6BF223EE8}"/>
          </ac:grpSpMkLst>
        </pc:grpChg>
        <pc:picChg chg="add mod">
          <ac:chgData name="Robbin Bouwmeester" userId="1dbfebabfc25a55a" providerId="LiveId" clId="{041F02E4-1C86-410C-8C49-9D8993A6F0B5}" dt="2024-11-23T10:09:09.818" v="449" actId="1037"/>
          <ac:picMkLst>
            <pc:docMk/>
            <pc:sldMk cId="879029159" sldId="456"/>
            <ac:picMk id="3" creationId="{BE5FFAC2-8F45-9268-FAF9-0F2188F2A3F5}"/>
          </ac:picMkLst>
        </pc:picChg>
        <pc:picChg chg="add mod">
          <ac:chgData name="Robbin Bouwmeester" userId="1dbfebabfc25a55a" providerId="LiveId" clId="{041F02E4-1C86-410C-8C49-9D8993A6F0B5}" dt="2024-11-23T10:06:52.028" v="351" actId="164"/>
          <ac:picMkLst>
            <pc:docMk/>
            <pc:sldMk cId="879029159" sldId="456"/>
            <ac:picMk id="7" creationId="{E19533C9-8C1B-0E2C-3CF9-AA57FCBDB2DB}"/>
          </ac:picMkLst>
        </pc:picChg>
        <pc:picChg chg="add mod ord modCrop">
          <ac:chgData name="Robbin Bouwmeester" userId="1dbfebabfc25a55a" providerId="LiveId" clId="{041F02E4-1C86-410C-8C49-9D8993A6F0B5}" dt="2024-11-23T10:09:18.752" v="458" actId="1037"/>
          <ac:picMkLst>
            <pc:docMk/>
            <pc:sldMk cId="879029159" sldId="456"/>
            <ac:picMk id="12" creationId="{E540D33B-0067-9C99-73FD-09F00B340B76}"/>
          </ac:picMkLst>
        </pc:picChg>
      </pc:sldChg>
    </pc:docChg>
  </pc:docChgLst>
  <pc:docChgLst>
    <pc:chgData name="Robbin Bouwmeester" userId="1dbfebabfc25a55a" providerId="LiveId" clId="{A5DC345F-3064-4989-B648-56B2D12E7B49}"/>
    <pc:docChg chg="delSld">
      <pc:chgData name="Robbin Bouwmeester" userId="1dbfebabfc25a55a" providerId="LiveId" clId="{A5DC345F-3064-4989-B648-56B2D12E7B49}" dt="2024-11-10T13:15:29.650" v="0" actId="47"/>
      <pc:docMkLst>
        <pc:docMk/>
      </pc:docMkLst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74340526" sldId="281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632805825" sldId="440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195702650" sldId="447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053101335" sldId="452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939319216" sldId="453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4183746292" sldId="454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833582382" sldId="457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477318414" sldId="459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315024415" sldId="460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150743731" sldId="462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213762107" sldId="463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056889917" sldId="464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086833839" sldId="465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536119452" sldId="466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132844171" sldId="467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431904667" sldId="468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470625030" sldId="469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780464342" sldId="470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496928034" sldId="471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275942955" sldId="472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382301626" sldId="473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371410698" sldId="475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434177531" sldId="476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251590212" sldId="478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282302298" sldId="4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855A244C-9F30-4C83-A8DE-CCD8ECA97FB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A548FC6E-990A-4504-A305-C473D62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4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60BDB998-4A18-4804-8747-3DD07DA81E2F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5213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88" tIns="47544" rIns="95088" bIns="4754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088" tIns="47544" rIns="95088" bIns="475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04016DE9-CA4A-4D53-B0D8-48C51F8247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94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18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365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5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9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8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8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40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9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98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2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74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3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6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19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5B71-03B9-4F2E-8002-FAA5F7C59FD1}" type="datetimeFigureOut">
              <a:rPr lang="nl-NL" smtClean="0"/>
              <a:t>23-11-2024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1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428057-70B0-6B1E-C4DC-36165D580C8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Why follow this course?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4" descr="Fig. 1">
            <a:extLst>
              <a:ext uri="{FF2B5EF4-FFF2-40B4-BE49-F238E27FC236}">
                <a16:creationId xmlns:a16="http://schemas.microsoft.com/office/drawing/2014/main" id="{3B775A18-D872-C5DD-70C1-C673088C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75" y="919178"/>
            <a:ext cx="8920323" cy="50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30FE56-47F5-3925-4EB1-B2686C82EDA5}"/>
              </a:ext>
            </a:extLst>
          </p:cNvPr>
          <p:cNvSpPr txBox="1"/>
          <p:nvPr/>
        </p:nvSpPr>
        <p:spPr>
          <a:xfrm>
            <a:off x="849929" y="6285160"/>
            <a:ext cx="1127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Meskó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B.,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Görög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M. A short guide for medical professionals in the era of artificial intelligence.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npj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Digit. Med. 3, 126 (2020) </a:t>
            </a:r>
            <a:endParaRPr lang="LID4096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3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model: threshold </a:t>
            </a:r>
            <a:r>
              <a:rPr lang="en-GB" b="1" i="1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the model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B8BDCAF-AD1F-6E30-5E10-FB87AB07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4" y="872755"/>
            <a:ext cx="4151384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0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model: threshold </a:t>
            </a:r>
            <a:r>
              <a:rPr lang="en-GB" b="1" i="1" dirty="0">
                <a:latin typeface="Calibri" panose="020F0502020204030204" pitchFamily="34" charset="0"/>
              </a:rPr>
              <a:t>t: </a:t>
            </a:r>
            <a:r>
              <a:rPr lang="nl-NL" dirty="0" err="1">
                <a:latin typeface="Calibri" panose="020F0502020204030204" pitchFamily="34" charset="0"/>
              </a:rPr>
              <a:t>consequence</a:t>
            </a:r>
            <a:r>
              <a:rPr lang="nl-NL" dirty="0">
                <a:latin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</a:rPr>
              <a:t>predictions</a:t>
            </a:r>
            <a:endParaRPr lang="en-GB" b="1" i="1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the model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B8BDCAF-AD1F-6E30-5E10-FB87AB07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4" y="872755"/>
            <a:ext cx="4151384" cy="405994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C2758BCC-D9CA-3B75-854E-ADF5B1E81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53" y="872755"/>
            <a:ext cx="4151384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4283" y="1145742"/>
            <a:ext cx="439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malignant: </a:t>
            </a:r>
            <a:r>
              <a:rPr lang="en-GB" b="1" dirty="0">
                <a:latin typeface="Calibri" panose="020F0502020204030204" pitchFamily="34" charset="0"/>
              </a:rPr>
              <a:t>positive</a:t>
            </a:r>
            <a:r>
              <a:rPr lang="en-GB" dirty="0">
                <a:latin typeface="Calibri" panose="020F0502020204030204" pitchFamily="34" charset="0"/>
              </a:rPr>
              <a:t> class </a:t>
            </a:r>
          </a:p>
          <a:p>
            <a:r>
              <a:rPr lang="en-GB" dirty="0">
                <a:latin typeface="Calibri" panose="020F0502020204030204" pitchFamily="34" charset="0"/>
              </a:rPr>
              <a:t>benign:  </a:t>
            </a:r>
            <a:r>
              <a:rPr lang="en-GB" b="1" dirty="0">
                <a:latin typeface="Calibri" panose="020F0502020204030204" pitchFamily="34" charset="0"/>
              </a:rPr>
              <a:t>negative</a:t>
            </a:r>
            <a:r>
              <a:rPr lang="en-GB" dirty="0">
                <a:latin typeface="Calibri" panose="020F0502020204030204" pitchFamily="34" charset="0"/>
              </a:rPr>
              <a:t> class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172266"/>
            <a:ext cx="7343775" cy="1476375"/>
          </a:xfrm>
          <a:prstGeom prst="rect">
            <a:avLst/>
          </a:prstGeom>
        </p:spPr>
      </p:pic>
      <p:pic>
        <p:nvPicPr>
          <p:cNvPr id="1026" name="Picture 2" descr="http://i.imgur.com/hftk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94" y="3855030"/>
            <a:ext cx="4972369" cy="24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5BA004-DC5A-2EFD-C268-8B5127259D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65FACA2-9E14-E8B3-1C83-CFFA2B782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85" y="1374887"/>
            <a:ext cx="3812832" cy="37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.imgur.com/hft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1" y="2188790"/>
            <a:ext cx="4972369" cy="24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152" y="1888752"/>
            <a:ext cx="30765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652" y="3126422"/>
            <a:ext cx="19335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07" y="3830320"/>
            <a:ext cx="19526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641" y="3904502"/>
            <a:ext cx="962032" cy="547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E4FDD-B32C-DC19-7E6D-C9D87548C9D8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7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70828" y="3080702"/>
            <a:ext cx="19335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27" y="5697855"/>
            <a:ext cx="19526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29" y="1292225"/>
            <a:ext cx="4838700" cy="447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8828" y="2287042"/>
            <a:ext cx="4569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model that classifies all images as malignant: TPR=1 and FPR=1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en-US" dirty="0"/>
              <a:t>model that classifies all images a benign: TPR=0 and FPR=0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vary threshold </a:t>
            </a:r>
            <a:r>
              <a:rPr lang="en-US" i="1" dirty="0">
                <a:latin typeface="Calibri" panose="020F0502020204030204" pitchFamily="34" charset="0"/>
              </a:rPr>
              <a:t>t</a:t>
            </a:r>
          </a:p>
          <a:p>
            <a:endParaRPr lang="en-US" i="1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Area Under the Curve (AUC)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641" y="5765900"/>
            <a:ext cx="962032" cy="5476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76E75F-AF29-073B-57B2-4426C34E9D0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9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25360" y="2662962"/>
            <a:ext cx="3002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add another feature?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</a:rPr>
              <a:t>feature vector </a:t>
            </a:r>
            <a:r>
              <a:rPr lang="en-GB" dirty="0">
                <a:latin typeface="Calibri" panose="020F0502020204030204" pitchFamily="34" charset="0"/>
              </a:rPr>
              <a:t>X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Euclidean vector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7EBCC-D062-FA6F-364B-75D6FF8833A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00B585F-835A-2720-3103-322BC704D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24" y="1493091"/>
            <a:ext cx="4224536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1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5360" y="2662962"/>
            <a:ext cx="300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 vector X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Euclidean vector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866C1-B4BE-9DCA-23C7-D8D953CC484D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3A1169F-31B2-B9F9-C9D5-C384EE92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6" y="1053167"/>
            <a:ext cx="6708928" cy="51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7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6320" y="1660286"/>
            <a:ext cx="4358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linear decision boundary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blue region malignant, red region benign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yet more features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can’t look at the decision boundary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more complex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7C5A-B538-2A25-495B-191E27987C2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C89CC8B-606C-7377-975C-118155EA6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0" y="800998"/>
            <a:ext cx="6712086" cy="53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9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5844" y="2427366"/>
            <a:ext cx="435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unseen external images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generalization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</a:rPr>
              <a:t>overfitting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921E4-D351-233A-AF5D-51138D016B9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model complexity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F8B74B7-26E3-9CFA-124F-A6FABCC9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7" y="863050"/>
            <a:ext cx="6796154" cy="545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5844" y="2427366"/>
            <a:ext cx="435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C3499-E7EB-C5C0-0A03-025B01476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2" y="1469919"/>
            <a:ext cx="11754484" cy="3918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1E874-14CF-C170-43B2-1EC41881757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scikit-learn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2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502A6F-CD21-FDBB-644D-E71CCA5C5B6A}"/>
              </a:ext>
            </a:extLst>
          </p:cNvPr>
          <p:cNvGrpSpPr/>
          <p:nvPr/>
        </p:nvGrpSpPr>
        <p:grpSpPr>
          <a:xfrm>
            <a:off x="426484" y="748410"/>
            <a:ext cx="11481407" cy="5094862"/>
            <a:chOff x="559220" y="1025352"/>
            <a:chExt cx="11481407" cy="50948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5B8F77-F18F-D1C2-F672-7665CCD3B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220" y="1025352"/>
              <a:ext cx="5728509" cy="509486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F6C3DD-C26A-1F6E-C58F-DE1C4EDBC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7729" y="1305232"/>
              <a:ext cx="5752898" cy="3841020"/>
            </a:xfrm>
            <a:prstGeom prst="rect">
              <a:avLst/>
            </a:prstGeom>
          </p:spPr>
        </p:pic>
      </p:grpSp>
      <p:pic>
        <p:nvPicPr>
          <p:cNvPr id="7" name="Picture 6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CDEDDAE3-7CA5-CDFB-B18F-2A3AC1A67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97" y="5192329"/>
            <a:ext cx="1075746" cy="1075746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EE329-2BA9-93AF-23A9-DFF5FADF7943}"/>
              </a:ext>
            </a:extLst>
          </p:cNvPr>
          <p:cNvSpPr txBox="1"/>
          <p:nvPr/>
        </p:nvSpPr>
        <p:spPr>
          <a:xfrm>
            <a:off x="10246359" y="6264613"/>
            <a:ext cx="1622229" cy="2261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Ralf Gabriels</a:t>
            </a:r>
            <a:endParaRPr kumimoji="0" lang="LID4096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pic>
        <p:nvPicPr>
          <p:cNvPr id="9" name="Picture 8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E9B058CC-4ECF-CE94-348A-440B9D85CA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699" y="5192329"/>
            <a:ext cx="1075746" cy="1075746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2D4809-F56E-963F-3AEC-6376D1FC2767}"/>
              </a:ext>
            </a:extLst>
          </p:cNvPr>
          <p:cNvSpPr txBox="1"/>
          <p:nvPr/>
        </p:nvSpPr>
        <p:spPr>
          <a:xfrm>
            <a:off x="8868426" y="6270061"/>
            <a:ext cx="1622229" cy="2261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Robbin Bouwmeester</a:t>
            </a:r>
            <a:endParaRPr kumimoji="0" lang="LID4096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pic>
        <p:nvPicPr>
          <p:cNvPr id="11" name="Picture 10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62F7912B-3579-F86A-AEEB-4607B29ECE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51" y="5192331"/>
            <a:ext cx="1075746" cy="1075746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D570C5-1D42-BF95-5A5A-FAE102CAB429}"/>
              </a:ext>
            </a:extLst>
          </p:cNvPr>
          <p:cNvSpPr txBox="1"/>
          <p:nvPr/>
        </p:nvSpPr>
        <p:spPr>
          <a:xfrm>
            <a:off x="6577778" y="6270061"/>
            <a:ext cx="1622229" cy="2261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Sven Degroeve</a:t>
            </a:r>
            <a:endParaRPr kumimoji="0" lang="LID4096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760" y="1736486"/>
            <a:ext cx="5521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make all features same scale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nl-NL" dirty="0"/>
              <a:t>Eccentricity [0,100], Solidity [-5,7]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en-US" dirty="0"/>
              <a:t>weights all features equally in their representation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nl-NL" b="1" dirty="0">
                <a:latin typeface="Calibri" panose="020F0502020204030204" pitchFamily="34" charset="0"/>
              </a:rPr>
              <a:t>standardization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nl-NL" b="1" dirty="0"/>
              <a:t>min-max scaling</a:t>
            </a:r>
            <a:r>
              <a:rPr lang="nl-NL" dirty="0"/>
              <a:t>: </a:t>
            </a:r>
            <a:r>
              <a:rPr lang="en-US" dirty="0"/>
              <a:t>scale the features to a fixed range</a:t>
            </a:r>
            <a:r>
              <a:rPr lang="nl-NL" dirty="0"/>
              <a:t> </a:t>
            </a:r>
            <a:endParaRPr lang="nl-NL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92" y="3928745"/>
            <a:ext cx="94297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60" y="4053205"/>
            <a:ext cx="9144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552" y="2222817"/>
            <a:ext cx="2466975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952" y="3605530"/>
            <a:ext cx="2962275" cy="828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6AD64-AAAF-CFDB-0198-08F6903896F1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59A73-6FA3-746D-3823-23DC11AF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35" y="651823"/>
            <a:ext cx="5287529" cy="5634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E757E-0900-2129-652C-E9BB7608118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0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35" y="3005137"/>
            <a:ext cx="2466975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2B7B5-8912-7B69-B044-9AD56ABC9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79" y="862846"/>
            <a:ext cx="5059575" cy="5377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1C4B6-579F-85A3-8D28-32737E7BA1E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normalization: standardization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8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75" y="3014662"/>
            <a:ext cx="2962275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06CC7-2F48-941C-1C7D-EE2EC4A7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99" y="852345"/>
            <a:ext cx="5235419" cy="5492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3E80F-363A-A5A5-9A73-E552DBA0812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normalization: min-max scaling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4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0ECAB-8373-364A-C817-AF7720CD8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D8E7E2-05EB-22DB-4BDA-34D2829459F7}"/>
              </a:ext>
            </a:extLst>
          </p:cNvPr>
          <p:cNvGrpSpPr/>
          <p:nvPr/>
        </p:nvGrpSpPr>
        <p:grpSpPr>
          <a:xfrm>
            <a:off x="536470" y="1219200"/>
            <a:ext cx="11489905" cy="4074160"/>
            <a:chOff x="1562630" y="0"/>
            <a:chExt cx="19340863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F576C6-046F-837E-D8E4-E01A1152F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630" y="0"/>
              <a:ext cx="9066740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EC0CC2-EC53-DB2B-324D-6505F8F7F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2773" y="307966"/>
              <a:ext cx="10150720" cy="4465707"/>
            </a:xfrm>
            <a:prstGeom prst="rect">
              <a:avLst/>
            </a:prstGeom>
          </p:spPr>
        </p:pic>
      </p:grpSp>
      <p:pic>
        <p:nvPicPr>
          <p:cNvPr id="12" name="Picture 11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D2775E50-408D-5695-80C4-C256EFE1F9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97" y="5192329"/>
            <a:ext cx="1075746" cy="1075746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B1A02B-CD6F-4999-5FF8-348D3111E971}"/>
              </a:ext>
            </a:extLst>
          </p:cNvPr>
          <p:cNvSpPr txBox="1"/>
          <p:nvPr/>
        </p:nvSpPr>
        <p:spPr>
          <a:xfrm>
            <a:off x="10246359" y="6264613"/>
            <a:ext cx="1622229" cy="2261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Ralf Gabriels</a:t>
            </a:r>
            <a:endParaRPr kumimoji="0" lang="LID4096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pic>
        <p:nvPicPr>
          <p:cNvPr id="14" name="Picture 13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71E978F3-B98E-2918-3D09-36ABA51530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699" y="5192329"/>
            <a:ext cx="1075746" cy="1075746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C3EBA1-19FF-7033-F524-C2B83616B391}"/>
              </a:ext>
            </a:extLst>
          </p:cNvPr>
          <p:cNvSpPr txBox="1"/>
          <p:nvPr/>
        </p:nvSpPr>
        <p:spPr>
          <a:xfrm>
            <a:off x="8868426" y="6270061"/>
            <a:ext cx="1622229" cy="2261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Robbin Bouwmeester</a:t>
            </a:r>
            <a:endParaRPr kumimoji="0" lang="LID4096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pic>
        <p:nvPicPr>
          <p:cNvPr id="16" name="Picture 15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741B6705-84D3-9270-74D3-666765F469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51" y="5192331"/>
            <a:ext cx="1075746" cy="1075746"/>
          </a:xfrm>
          <a:prstGeom prst="ellipse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A8BFD0-C9DA-F371-A49B-9C8E4C967E16}"/>
              </a:ext>
            </a:extLst>
          </p:cNvPr>
          <p:cNvSpPr txBox="1"/>
          <p:nvPr/>
        </p:nvSpPr>
        <p:spPr>
          <a:xfrm>
            <a:off x="6577778" y="6270061"/>
            <a:ext cx="1622229" cy="2261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Sven Degroeve</a:t>
            </a:r>
            <a:endParaRPr kumimoji="0" lang="LID4096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A814AB-F110-E9F2-90BB-8DB6BF223EE8}"/>
              </a:ext>
            </a:extLst>
          </p:cNvPr>
          <p:cNvGrpSpPr/>
          <p:nvPr/>
        </p:nvGrpSpPr>
        <p:grpSpPr>
          <a:xfrm>
            <a:off x="7727157" y="313690"/>
            <a:ext cx="6096000" cy="2913896"/>
            <a:chOff x="7645877" y="1431290"/>
            <a:chExt cx="6096000" cy="2913896"/>
          </a:xfrm>
        </p:grpSpPr>
        <p:pic>
          <p:nvPicPr>
            <p:cNvPr id="7" name="Picture 6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E19533C9-8C1B-0E2C-3CF9-AA57FCBDB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370" y="1431290"/>
              <a:ext cx="2857500" cy="2857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0E7E0-E5EE-EA42-F320-91B5E5F28900}"/>
                </a:ext>
              </a:extLst>
            </p:cNvPr>
            <p:cNvSpPr txBox="1"/>
            <p:nvPr/>
          </p:nvSpPr>
          <p:spPr>
            <a:xfrm>
              <a:off x="7645877" y="397585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L" dirty="0"/>
                <a:t>github.com/</a:t>
              </a:r>
              <a:r>
                <a:rPr lang="en-NL" dirty="0" err="1"/>
                <a:t>compomics</a:t>
              </a:r>
              <a:r>
                <a:rPr lang="en-NL" dirty="0"/>
                <a:t>/ML-course-VIB-2024</a:t>
              </a:r>
            </a:p>
          </p:txBody>
        </p:sp>
      </p:grpSp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540D33B-0067-9C99-73FD-09F00B340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7"/>
          <a:stretch/>
        </p:blipFill>
        <p:spPr>
          <a:xfrm>
            <a:off x="8456930" y="3390146"/>
            <a:ext cx="2857500" cy="25915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5FFAC2-8F45-9268-FAF9-0F2188F2A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18" y="848360"/>
            <a:ext cx="7433059" cy="5161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EF412F-3B21-4756-13AF-BED7AF1B9BD5}"/>
              </a:ext>
            </a:extLst>
          </p:cNvPr>
          <p:cNvSpPr txBox="1"/>
          <p:nvPr/>
        </p:nvSpPr>
        <p:spPr>
          <a:xfrm>
            <a:off x="7727157" y="5658534"/>
            <a:ext cx="6873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kaggle.com/competitions/</a:t>
            </a:r>
            <a:endParaRPr lang="en-US" dirty="0"/>
          </a:p>
          <a:p>
            <a:r>
              <a:rPr lang="en-NL" dirty="0"/>
              <a:t>peptide-lc-retention-time-prediction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2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A800B-B8DB-5888-4041-D62D0D9D5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73B5CA-144A-04F8-25DF-C73ADD8D4BAD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Machine learning was coined in 1958 by Arthur Samuel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07225-6384-F90B-C1D7-4C970D58957A}"/>
              </a:ext>
            </a:extLst>
          </p:cNvPr>
          <p:cNvSpPr txBox="1"/>
          <p:nvPr/>
        </p:nvSpPr>
        <p:spPr>
          <a:xfrm>
            <a:off x="1251797" y="1404376"/>
            <a:ext cx="9324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“field of study that gives computers the ability to learn without being explicitly programmed.”</a:t>
            </a:r>
          </a:p>
          <a:p>
            <a:r>
              <a:rPr lang="en-US" sz="3200" b="1" i="1" dirty="0"/>
              <a:t>Arthur Samuel - 1958</a:t>
            </a:r>
            <a:endParaRPr lang="en-NL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4ED7-5677-5398-A9ED-BE7A7CD40634}"/>
                  </a:ext>
                </a:extLst>
              </p:cNvPr>
              <p:cNvSpPr txBox="1"/>
              <p:nvPr/>
            </p:nvSpPr>
            <p:spPr>
              <a:xfrm>
                <a:off x="1251796" y="3485061"/>
                <a:ext cx="9688408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“A computer program is said to learn from experience E with respect to some class of tasks T and performance measure P, if its performance at tasks in T, as measured by P, improves with experience E. ~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”</a:t>
                </a:r>
              </a:p>
              <a:p>
                <a:r>
                  <a:rPr lang="en-US" sz="3200" b="1" i="1" dirty="0"/>
                  <a:t>Tom M. Mitchell - 1997</a:t>
                </a:r>
                <a:endParaRPr lang="en-NL" sz="32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4ED7-5677-5398-A9ED-BE7A7CD4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96" y="3485061"/>
                <a:ext cx="9688408" cy="2554545"/>
              </a:xfrm>
              <a:prstGeom prst="rect">
                <a:avLst/>
              </a:prstGeom>
              <a:blipFill>
                <a:blip r:embed="rId2"/>
                <a:stretch>
                  <a:fillRect l="-1572" t="-3103" b="-69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40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54760"/>
            <a:ext cx="7966715" cy="39071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85910" y="2534920"/>
            <a:ext cx="344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sign of cancer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top row malignant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bottom row benign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057-70B0-6B1E-C4DC-36165D580C8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7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lication, PowerPoint&#10;&#10;Description automatically generated with medium confidence">
            <a:extLst>
              <a:ext uri="{FF2B5EF4-FFF2-40B4-BE49-F238E27FC236}">
                <a16:creationId xmlns:a16="http://schemas.microsoft.com/office/drawing/2014/main" id="{5020D72E-4F66-32C1-FD52-0406418EF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95" y="129804"/>
            <a:ext cx="4372209" cy="6178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E39FEE-2FFB-FC9C-C567-0D6372A53D3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0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2067560"/>
            <a:ext cx="6095988" cy="26603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0669" y="2142569"/>
            <a:ext cx="4932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 extraction: features (a.k.a. properties or attributes)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data set, sample (a.k.a. example, instance or data point), label (a.k.a. target)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3BF02-46B1-2AA7-EF1F-C84ABA592B25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terminology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5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a feature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D8BF69D-396A-506D-04EE-15CE4EB9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35" y="808616"/>
            <a:ext cx="4151384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2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8166</TotalTime>
  <Words>434</Words>
  <Application>Microsoft Office PowerPoint</Application>
  <PresentationFormat>Widescreen</PresentationFormat>
  <Paragraphs>106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Robbin Bouwmeester</cp:lastModifiedBy>
  <cp:revision>296</cp:revision>
  <cp:lastPrinted>2018-04-26T08:25:03Z</cp:lastPrinted>
  <dcterms:created xsi:type="dcterms:W3CDTF">2015-03-23T10:00:54Z</dcterms:created>
  <dcterms:modified xsi:type="dcterms:W3CDTF">2024-11-23T10:09:28Z</dcterms:modified>
</cp:coreProperties>
</file>