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 id="2147483673" r:id="rId5"/>
    <p:sldMasterId id="2147483694" r:id="rId6"/>
    <p:sldMasterId id="2147483715" r:id="rId7"/>
  </p:sldMasterIdLst>
  <p:notesMasterIdLst>
    <p:notesMasterId r:id="rId24"/>
  </p:notesMasterIdLst>
  <p:handoutMasterIdLst>
    <p:handoutMasterId r:id="rId25"/>
  </p:handoutMasterIdLst>
  <p:sldIdLst>
    <p:sldId id="464" r:id="rId8"/>
    <p:sldId id="473" r:id="rId9"/>
    <p:sldId id="488" r:id="rId10"/>
    <p:sldId id="257" r:id="rId11"/>
    <p:sldId id="489" r:id="rId12"/>
    <p:sldId id="490" r:id="rId13"/>
    <p:sldId id="499" r:id="rId14"/>
    <p:sldId id="491" r:id="rId15"/>
    <p:sldId id="496" r:id="rId16"/>
    <p:sldId id="497" r:id="rId17"/>
    <p:sldId id="498" r:id="rId18"/>
    <p:sldId id="492" r:id="rId19"/>
    <p:sldId id="494" r:id="rId20"/>
    <p:sldId id="495" r:id="rId21"/>
    <p:sldId id="500" r:id="rId22"/>
    <p:sldId id="493" r:id="rId23"/>
  </p:sldIdLst>
  <p:sldSz cx="9144000" cy="6858000" type="screen4x3"/>
  <p:notesSz cx="6797675" cy="9926638"/>
  <p:defaultTextStyle>
    <a:lvl1pPr>
      <a:defRPr>
        <a:latin typeface="FlandersArtSans-Regular"/>
        <a:ea typeface="FlandersArtSans-Regular"/>
        <a:cs typeface="FlandersArtSans-Regular"/>
        <a:sym typeface="FlandersArtSans-Regular"/>
      </a:defRPr>
    </a:lvl1pPr>
    <a:lvl2pPr indent="457200">
      <a:defRPr>
        <a:latin typeface="FlandersArtSans-Regular"/>
        <a:ea typeface="FlandersArtSans-Regular"/>
        <a:cs typeface="FlandersArtSans-Regular"/>
        <a:sym typeface="FlandersArtSans-Regular"/>
      </a:defRPr>
    </a:lvl2pPr>
    <a:lvl3pPr indent="914400">
      <a:defRPr>
        <a:latin typeface="FlandersArtSans-Regular"/>
        <a:ea typeface="FlandersArtSans-Regular"/>
        <a:cs typeface="FlandersArtSans-Regular"/>
        <a:sym typeface="FlandersArtSans-Regular"/>
      </a:defRPr>
    </a:lvl3pPr>
    <a:lvl4pPr indent="1371600">
      <a:defRPr>
        <a:latin typeface="FlandersArtSans-Regular"/>
        <a:ea typeface="FlandersArtSans-Regular"/>
        <a:cs typeface="FlandersArtSans-Regular"/>
        <a:sym typeface="FlandersArtSans-Regular"/>
      </a:defRPr>
    </a:lvl4pPr>
    <a:lvl5pPr indent="1828800">
      <a:defRPr>
        <a:latin typeface="FlandersArtSans-Regular"/>
        <a:ea typeface="FlandersArtSans-Regular"/>
        <a:cs typeface="FlandersArtSans-Regular"/>
        <a:sym typeface="FlandersArtSans-Regular"/>
      </a:defRPr>
    </a:lvl5pPr>
    <a:lvl6pPr indent="2286000">
      <a:defRPr>
        <a:latin typeface="FlandersArtSans-Regular"/>
        <a:ea typeface="FlandersArtSans-Regular"/>
        <a:cs typeface="FlandersArtSans-Regular"/>
        <a:sym typeface="FlandersArtSans-Regular"/>
      </a:defRPr>
    </a:lvl6pPr>
    <a:lvl7pPr indent="2743200">
      <a:defRPr>
        <a:latin typeface="FlandersArtSans-Regular"/>
        <a:ea typeface="FlandersArtSans-Regular"/>
        <a:cs typeface="FlandersArtSans-Regular"/>
        <a:sym typeface="FlandersArtSans-Regular"/>
      </a:defRPr>
    </a:lvl7pPr>
    <a:lvl8pPr indent="3200400">
      <a:defRPr>
        <a:latin typeface="FlandersArtSans-Regular"/>
        <a:ea typeface="FlandersArtSans-Regular"/>
        <a:cs typeface="FlandersArtSans-Regular"/>
        <a:sym typeface="FlandersArtSans-Regular"/>
      </a:defRPr>
    </a:lvl8pPr>
    <a:lvl9pPr indent="3657600">
      <a:defRPr>
        <a:latin typeface="FlandersArtSans-Regular"/>
        <a:ea typeface="FlandersArtSans-Regular"/>
        <a:cs typeface="FlandersArtSans-Regular"/>
        <a:sym typeface="FlandersArtSans-Regular"/>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64C8"/>
    <a:srgbClr val="B8B8B8"/>
    <a:srgbClr val="000000"/>
    <a:srgbClr val="88929A"/>
    <a:srgbClr val="F8EFE6"/>
    <a:srgbClr val="025469"/>
    <a:srgbClr val="F2EADD"/>
    <a:srgbClr val="A1A78D"/>
    <a:srgbClr val="1AA8D0"/>
    <a:srgbClr val="137D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FlandersArtSans-Regular"/>
          <a:ea typeface="FlandersArtSans-Regular"/>
          <a:cs typeface="FlandersArtSans-Regular"/>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FlandersArtSans-Regular"/>
          <a:ea typeface="FlandersArtSans-Regular"/>
          <a:cs typeface="FlandersArtSans-Regular"/>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FlandersArtSans-Regular"/>
          <a:ea typeface="FlandersArtSans-Regular"/>
          <a:cs typeface="FlandersArtSans-Regular"/>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FlandersArtSans-Regular"/>
          <a:ea typeface="FlandersArtSans-Regular"/>
          <a:cs typeface="FlandersArtSans-Regular"/>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FlandersArtSans-Regular"/>
          <a:ea typeface="FlandersArtSans-Regular"/>
          <a:cs typeface="FlandersArtSans-Regular"/>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FlandersArtSans-Regular"/>
          <a:ea typeface="FlandersArtSans-Regular"/>
          <a:cs typeface="FlandersArtSans-Regular"/>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FlandersArtSans-Regular"/>
          <a:ea typeface="FlandersArtSans-Regular"/>
          <a:cs typeface="FlandersArtSans-Regular"/>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FlandersArtSans-Regular"/>
          <a:ea typeface="FlandersArtSans-Regular"/>
          <a:cs typeface="FlandersArtSans-Regular"/>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FlandersArtSans-Regular"/>
          <a:ea typeface="FlandersArtSans-Regular"/>
          <a:cs typeface="FlandersArtSans-Regular"/>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FlandersArtSans-Regular"/>
          <a:ea typeface="FlandersArtSans-Regular"/>
          <a:cs typeface="FlandersArtSans-Regular"/>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FlandersArtSans-Regular"/>
          <a:ea typeface="FlandersArtSans-Regular"/>
          <a:cs typeface="FlandersArtSans-Regular"/>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FlandersArtSans-Regular"/>
          <a:ea typeface="FlandersArtSans-Regular"/>
          <a:cs typeface="FlandersArtSans-Regular"/>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FlandersArtSans-Regular"/>
          <a:ea typeface="FlandersArtSans-Regular"/>
          <a:cs typeface="FlandersArtSans-Regular"/>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FlandersArtSans-Regular"/>
          <a:ea typeface="FlandersArtSans-Regular"/>
          <a:cs typeface="FlandersArtSans-Regular"/>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FlandersArtSans-Regular"/>
          <a:ea typeface="FlandersArtSans-Regular"/>
          <a:cs typeface="FlandersArtSans-Regular"/>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FlandersArtSans-Regular"/>
          <a:ea typeface="FlandersArtSans-Regular"/>
          <a:cs typeface="FlandersArtSans-Regular"/>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FlandersArtSans-Regular"/>
          <a:ea typeface="FlandersArtSans-Regular"/>
          <a:cs typeface="FlandersArtSans-Regular"/>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FlandersArtSans-Regular"/>
          <a:ea typeface="FlandersArtSans-Regular"/>
          <a:cs typeface="FlandersArtSans-Regular"/>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FlandersArtSans-Regular"/>
          <a:ea typeface="FlandersArtSans-Regular"/>
          <a:cs typeface="FlandersArtSans-Regular"/>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FlandersArtSans-Regular"/>
          <a:ea typeface="FlandersArtSans-Regular"/>
          <a:cs typeface="FlandersArtSans-Regular"/>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FlandersArtSans-Regular"/>
          <a:ea typeface="FlandersArtSans-Regular"/>
          <a:cs typeface="FlandersArtSans-Regular"/>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FlandersArtSans-Regular"/>
          <a:ea typeface="FlandersArtSans-Regular"/>
          <a:cs typeface="FlandersArtSans-Regular"/>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FlandersArtSans-Regular"/>
          <a:ea typeface="FlandersArtSans-Regular"/>
          <a:cs typeface="FlandersArtSans-Regular"/>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FlandersArtSans-Regular"/>
          <a:ea typeface="FlandersArtSans-Regular"/>
          <a:cs typeface="FlandersArtSans-Regular"/>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389" autoAdjust="0"/>
  </p:normalViewPr>
  <p:slideViewPr>
    <p:cSldViewPr>
      <p:cViewPr varScale="1">
        <p:scale>
          <a:sx n="76" d="100"/>
          <a:sy n="76" d="100"/>
        </p:scale>
        <p:origin x="1642" y="53"/>
      </p:cViewPr>
      <p:guideLst>
        <p:guide orient="horz" pos="2160"/>
        <p:guide pos="2880"/>
      </p:guideLst>
    </p:cSldViewPr>
  </p:slideViewPr>
  <p:notesTextViewPr>
    <p:cViewPr>
      <p:scale>
        <a:sx n="1" d="1"/>
        <a:sy n="1" d="1"/>
      </p:scale>
      <p:origin x="0" y="0"/>
    </p:cViewPr>
  </p:notesTextViewPr>
  <p:notesViewPr>
    <p:cSldViewPr>
      <p:cViewPr varScale="1">
        <p:scale>
          <a:sx n="81" d="100"/>
          <a:sy n="81" d="100"/>
        </p:scale>
        <p:origin x="542"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074721F-56C6-492C-9D27-7213C90CE62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nl-BE"/>
          </a:p>
        </p:txBody>
      </p:sp>
      <p:sp>
        <p:nvSpPr>
          <p:cNvPr id="3" name="Date Placeholder 2">
            <a:extLst>
              <a:ext uri="{FF2B5EF4-FFF2-40B4-BE49-F238E27FC236}">
                <a16:creationId xmlns:a16="http://schemas.microsoft.com/office/drawing/2014/main" id="{60A45696-FB8B-4B09-A4F6-BB54E4AA592C}"/>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78202C0A-ADA1-4A7A-B30B-8168BD3E77CD}" type="datetimeFigureOut">
              <a:rPr lang="nl-BE" smtClean="0"/>
              <a:t>24/03/2021</a:t>
            </a:fld>
            <a:endParaRPr lang="nl-BE"/>
          </a:p>
        </p:txBody>
      </p:sp>
      <p:sp>
        <p:nvSpPr>
          <p:cNvPr id="4" name="Footer Placeholder 3">
            <a:extLst>
              <a:ext uri="{FF2B5EF4-FFF2-40B4-BE49-F238E27FC236}">
                <a16:creationId xmlns:a16="http://schemas.microsoft.com/office/drawing/2014/main" id="{F9A2EC6A-CDBE-4925-80FF-A6F841025EE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a:extLst>
              <a:ext uri="{FF2B5EF4-FFF2-40B4-BE49-F238E27FC236}">
                <a16:creationId xmlns:a16="http://schemas.microsoft.com/office/drawing/2014/main" id="{41AF3A65-F5E1-403B-82C9-B928B3BAA822}"/>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96FED370-0B39-47AB-8F4D-F06F2369D0EB}" type="slidenum">
              <a:rPr lang="nl-BE" smtClean="0"/>
              <a:t>‹#›</a:t>
            </a:fld>
            <a:endParaRPr lang="nl-BE"/>
          </a:p>
        </p:txBody>
      </p:sp>
    </p:spTree>
    <p:extLst>
      <p:ext uri="{BB962C8B-B14F-4D97-AF65-F5344CB8AC3E}">
        <p14:creationId xmlns:p14="http://schemas.microsoft.com/office/powerpoint/2010/main" val="36102533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7" name="Shape 97"/>
          <p:cNvSpPr>
            <a:spLocks noGrp="1" noRot="1" noChangeAspect="1"/>
          </p:cNvSpPr>
          <p:nvPr>
            <p:ph type="sldImg"/>
          </p:nvPr>
        </p:nvSpPr>
        <p:spPr>
          <a:xfrm>
            <a:off x="917575" y="744538"/>
            <a:ext cx="4962525" cy="3722687"/>
          </a:xfrm>
          <a:prstGeom prst="rect">
            <a:avLst/>
          </a:prstGeom>
        </p:spPr>
        <p:txBody>
          <a:bodyPr/>
          <a:lstStyle/>
          <a:p>
            <a:pPr lvl="0"/>
            <a:endParaRPr/>
          </a:p>
        </p:txBody>
      </p:sp>
      <p:sp>
        <p:nvSpPr>
          <p:cNvPr id="98" name="Shape 98"/>
          <p:cNvSpPr>
            <a:spLocks noGrp="1"/>
          </p:cNvSpPr>
          <p:nvPr>
            <p:ph type="body" sz="quarter" idx="1"/>
          </p:nvPr>
        </p:nvSpPr>
        <p:spPr>
          <a:xfrm>
            <a:off x="906357" y="4715153"/>
            <a:ext cx="4984962" cy="4466987"/>
          </a:xfrm>
          <a:prstGeom prst="rect">
            <a:avLst/>
          </a:prstGeom>
        </p:spPr>
        <p:txBody>
          <a:bodyPr/>
          <a:lstStyle/>
          <a:p>
            <a:pPr lvl="0"/>
            <a:endParaRPr/>
          </a:p>
        </p:txBody>
      </p:sp>
    </p:spTree>
    <p:extLst>
      <p:ext uri="{BB962C8B-B14F-4D97-AF65-F5344CB8AC3E}">
        <p14:creationId xmlns:p14="http://schemas.microsoft.com/office/powerpoint/2010/main" val="3540072651"/>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Tree>
    <p:extLst>
      <p:ext uri="{BB962C8B-B14F-4D97-AF65-F5344CB8AC3E}">
        <p14:creationId xmlns:p14="http://schemas.microsoft.com/office/powerpoint/2010/main" val="1811419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Tree>
    <p:extLst>
      <p:ext uri="{BB962C8B-B14F-4D97-AF65-F5344CB8AC3E}">
        <p14:creationId xmlns:p14="http://schemas.microsoft.com/office/powerpoint/2010/main" val="2871187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Tree>
    <p:extLst>
      <p:ext uri="{BB962C8B-B14F-4D97-AF65-F5344CB8AC3E}">
        <p14:creationId xmlns:p14="http://schemas.microsoft.com/office/powerpoint/2010/main" val="2515511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g"/><Relationship Id="rId1" Type="http://schemas.openxmlformats.org/officeDocument/2006/relationships/slideMaster" Target="../slideMasters/slideMaster3.xml"/><Relationship Id="rId4" Type="http://schemas.openxmlformats.org/officeDocument/2006/relationships/image" Target="../media/image12.emf"/></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15.png"/><Relationship Id="rId4"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Inhoud met bijschrift">
    <p:spTree>
      <p:nvGrpSpPr>
        <p:cNvPr id="1" name=""/>
        <p:cNvGrpSpPr/>
        <p:nvPr/>
      </p:nvGrpSpPr>
      <p:grpSpPr>
        <a:xfrm>
          <a:off x="0" y="0"/>
          <a:ext cx="0" cy="0"/>
          <a:chOff x="0" y="0"/>
          <a:chExt cx="0" cy="0"/>
        </a:xfrm>
      </p:grpSpPr>
      <p:sp>
        <p:nvSpPr>
          <p:cNvPr id="35" name="Shape 35"/>
          <p:cNvSpPr>
            <a:spLocks noGrp="1"/>
          </p:cNvSpPr>
          <p:nvPr>
            <p:ph type="title"/>
          </p:nvPr>
        </p:nvSpPr>
        <p:spPr>
          <a:xfrm>
            <a:off x="457200" y="0"/>
            <a:ext cx="3008314" cy="1435100"/>
          </a:xfrm>
          <a:prstGeom prst="rect">
            <a:avLst/>
          </a:prstGeom>
        </p:spPr>
        <p:txBody>
          <a:bodyPr anchor="b"/>
          <a:lstStyle>
            <a:lvl1pPr>
              <a:defRPr sz="2000">
                <a:latin typeface="Flanders Art Sans Bold"/>
                <a:ea typeface="Flanders Art Sans Bold"/>
                <a:cs typeface="Flanders Art Sans Bold"/>
                <a:sym typeface="Flanders Art Sans Bold"/>
              </a:defRPr>
            </a:lvl1pPr>
          </a:lstStyle>
          <a:p>
            <a:pPr lvl="0">
              <a:defRPr sz="1800" b="0"/>
            </a:pPr>
            <a:r>
              <a:rPr sz="2000" b="1"/>
              <a:t>Titeltekst</a:t>
            </a:r>
          </a:p>
        </p:txBody>
      </p:sp>
      <p:sp>
        <p:nvSpPr>
          <p:cNvPr id="36" name="Shape 36"/>
          <p:cNvSpPr>
            <a:spLocks noGrp="1"/>
          </p:cNvSpPr>
          <p:nvPr>
            <p:ph type="body" idx="1"/>
          </p:nvPr>
        </p:nvSpPr>
        <p:spPr>
          <a:xfrm>
            <a:off x="3575050" y="273050"/>
            <a:ext cx="5111750" cy="6584950"/>
          </a:xfrm>
          <a:prstGeom prst="rect">
            <a:avLst/>
          </a:prstGeom>
        </p:spPr>
        <p:txBody>
          <a:bodyPr/>
          <a:lstStyle/>
          <a:p>
            <a:pPr lvl="0">
              <a:defRPr sz="1800"/>
            </a:pPr>
            <a:r>
              <a:rPr sz="3200"/>
              <a:t>Hoofdtekst - niveau één</a:t>
            </a:r>
          </a:p>
          <a:p>
            <a:pPr lvl="1">
              <a:defRPr sz="1800"/>
            </a:pPr>
            <a:r>
              <a:rPr sz="3200"/>
              <a:t>Hoofdtekst - niveau twee</a:t>
            </a:r>
          </a:p>
          <a:p>
            <a:pPr lvl="2">
              <a:defRPr sz="1800"/>
            </a:pPr>
            <a:r>
              <a:rPr sz="3200"/>
              <a:t>Hoofdtekst - niveau drie</a:t>
            </a:r>
          </a:p>
          <a:p>
            <a:pPr lvl="3">
              <a:defRPr sz="1800"/>
            </a:pPr>
            <a:r>
              <a:rPr sz="3200"/>
              <a:t>Hoofdtekst - niveau vier</a:t>
            </a:r>
          </a:p>
          <a:p>
            <a:pPr lvl="4">
              <a:defRPr sz="1800"/>
            </a:pPr>
            <a:r>
              <a:rPr sz="3200"/>
              <a:t>Hoofdtekst - niveau vijf</a:t>
            </a:r>
          </a:p>
        </p:txBody>
      </p:sp>
      <p:sp>
        <p:nvSpPr>
          <p:cNvPr id="37" name="Shape 3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el en verticale tekst">
    <p:spTree>
      <p:nvGrpSpPr>
        <p:cNvPr id="1" name=""/>
        <p:cNvGrpSpPr/>
        <p:nvPr/>
      </p:nvGrpSpPr>
      <p:grpSpPr>
        <a:xfrm>
          <a:off x="0" y="0"/>
          <a:ext cx="0" cy="0"/>
          <a:chOff x="0" y="0"/>
          <a:chExt cx="0" cy="0"/>
        </a:xfrm>
      </p:grpSpPr>
      <p:sp>
        <p:nvSpPr>
          <p:cNvPr id="90" name="Shape 90"/>
          <p:cNvSpPr>
            <a:spLocks noGrp="1"/>
          </p:cNvSpPr>
          <p:nvPr>
            <p:ph type="title"/>
          </p:nvPr>
        </p:nvSpPr>
        <p:spPr>
          <a:prstGeom prst="rect">
            <a:avLst/>
          </a:prstGeom>
        </p:spPr>
        <p:txBody>
          <a:bodyPr/>
          <a:lstStyle/>
          <a:p>
            <a:pPr lvl="0">
              <a:defRPr sz="1800" b="0"/>
            </a:pPr>
            <a:r>
              <a:rPr sz="4400" b="1"/>
              <a:t>Titeltekst</a:t>
            </a:r>
          </a:p>
        </p:txBody>
      </p:sp>
      <p:sp>
        <p:nvSpPr>
          <p:cNvPr id="91" name="Shape 91"/>
          <p:cNvSpPr>
            <a:spLocks noGrp="1"/>
          </p:cNvSpPr>
          <p:nvPr>
            <p:ph type="body" idx="1"/>
          </p:nvPr>
        </p:nvSpPr>
        <p:spPr>
          <a:prstGeom prst="rect">
            <a:avLst/>
          </a:prstGeom>
        </p:spPr>
        <p:txBody>
          <a:bodyPr/>
          <a:lstStyle/>
          <a:p>
            <a:pPr lvl="0">
              <a:defRPr sz="1800"/>
            </a:pPr>
            <a:r>
              <a:rPr sz="3200"/>
              <a:t>Hoofdtekst - niveau één</a:t>
            </a:r>
          </a:p>
          <a:p>
            <a:pPr lvl="1">
              <a:defRPr sz="1800"/>
            </a:pPr>
            <a:r>
              <a:rPr sz="3200"/>
              <a:t>Hoofdtekst - niveau twee</a:t>
            </a:r>
          </a:p>
          <a:p>
            <a:pPr lvl="2">
              <a:defRPr sz="1800"/>
            </a:pPr>
            <a:r>
              <a:rPr sz="3200"/>
              <a:t>Hoofdtekst - niveau drie</a:t>
            </a:r>
          </a:p>
          <a:p>
            <a:pPr lvl="3">
              <a:defRPr sz="1800"/>
            </a:pPr>
            <a:r>
              <a:rPr sz="3200"/>
              <a:t>Hoofdtekst - niveau vier</a:t>
            </a:r>
          </a:p>
          <a:p>
            <a:pPr lvl="4">
              <a:defRPr sz="1800"/>
            </a:pPr>
            <a:r>
              <a:rPr sz="3200"/>
              <a:t>Hoofdtekst - niveau vijf</a:t>
            </a:r>
          </a:p>
        </p:txBody>
      </p:sp>
      <p:sp>
        <p:nvSpPr>
          <p:cNvPr id="92" name="Shape 9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Verticale titel en tekst">
    <p:spTree>
      <p:nvGrpSpPr>
        <p:cNvPr id="1" name=""/>
        <p:cNvGrpSpPr/>
        <p:nvPr/>
      </p:nvGrpSpPr>
      <p:grpSpPr>
        <a:xfrm>
          <a:off x="0" y="0"/>
          <a:ext cx="0" cy="0"/>
          <a:chOff x="0" y="0"/>
          <a:chExt cx="0" cy="0"/>
        </a:xfrm>
      </p:grpSpPr>
      <p:sp>
        <p:nvSpPr>
          <p:cNvPr id="94" name="Shape 94"/>
          <p:cNvSpPr>
            <a:spLocks noGrp="1"/>
          </p:cNvSpPr>
          <p:nvPr>
            <p:ph type="title"/>
          </p:nvPr>
        </p:nvSpPr>
        <p:spPr>
          <a:xfrm>
            <a:off x="6629400" y="0"/>
            <a:ext cx="2057400" cy="6400802"/>
          </a:xfrm>
          <a:prstGeom prst="rect">
            <a:avLst/>
          </a:prstGeom>
        </p:spPr>
        <p:txBody>
          <a:bodyPr/>
          <a:lstStyle/>
          <a:p>
            <a:pPr lvl="0">
              <a:defRPr sz="1800" b="0"/>
            </a:pPr>
            <a:r>
              <a:rPr sz="4400" b="1"/>
              <a:t>Titeltekst</a:t>
            </a:r>
          </a:p>
        </p:txBody>
      </p:sp>
      <p:sp>
        <p:nvSpPr>
          <p:cNvPr id="95" name="Shape 95"/>
          <p:cNvSpPr>
            <a:spLocks noGrp="1"/>
          </p:cNvSpPr>
          <p:nvPr>
            <p:ph type="body" idx="1"/>
          </p:nvPr>
        </p:nvSpPr>
        <p:spPr>
          <a:xfrm>
            <a:off x="457200" y="274638"/>
            <a:ext cx="6019800" cy="6583363"/>
          </a:xfrm>
          <a:prstGeom prst="rect">
            <a:avLst/>
          </a:prstGeom>
        </p:spPr>
        <p:txBody>
          <a:bodyPr/>
          <a:lstStyle/>
          <a:p>
            <a:pPr lvl="0">
              <a:defRPr sz="1800"/>
            </a:pPr>
            <a:r>
              <a:rPr sz="3200"/>
              <a:t>Hoofdtekst - niveau één</a:t>
            </a:r>
          </a:p>
          <a:p>
            <a:pPr lvl="1">
              <a:defRPr sz="1800"/>
            </a:pPr>
            <a:r>
              <a:rPr sz="3200"/>
              <a:t>Hoofdtekst - niveau twee</a:t>
            </a:r>
          </a:p>
          <a:p>
            <a:pPr lvl="2">
              <a:defRPr sz="1800"/>
            </a:pPr>
            <a:r>
              <a:rPr sz="3200"/>
              <a:t>Hoofdtekst - niveau drie</a:t>
            </a:r>
          </a:p>
          <a:p>
            <a:pPr lvl="3">
              <a:defRPr sz="1800"/>
            </a:pPr>
            <a:r>
              <a:rPr sz="3200"/>
              <a:t>Hoofdtekst - niveau vier</a:t>
            </a:r>
          </a:p>
          <a:p>
            <a:pPr lvl="4">
              <a:defRPr sz="1800"/>
            </a:pPr>
            <a:r>
              <a:rPr sz="3200"/>
              <a:t>Hoofdtekst - niveau vijf</a:t>
            </a:r>
          </a:p>
        </p:txBody>
      </p:sp>
      <p:sp>
        <p:nvSpPr>
          <p:cNvPr id="96" name="Shape 9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Program Slide_Vlaanderen Verbonden">
    <p:spTree>
      <p:nvGrpSpPr>
        <p:cNvPr id="1" name=""/>
        <p:cNvGrpSpPr/>
        <p:nvPr/>
      </p:nvGrpSpPr>
      <p:grpSpPr>
        <a:xfrm>
          <a:off x="0" y="0"/>
          <a:ext cx="0" cy="0"/>
          <a:chOff x="0" y="0"/>
          <a:chExt cx="0" cy="0"/>
        </a:xfrm>
      </p:grpSpPr>
      <p:sp>
        <p:nvSpPr>
          <p:cNvPr id="12" name="Tekstvak 11">
            <a:extLst>
              <a:ext uri="{FF2B5EF4-FFF2-40B4-BE49-F238E27FC236}">
                <a16:creationId xmlns:a16="http://schemas.microsoft.com/office/drawing/2014/main" id="{378A10B1-FED0-4DA5-9A4F-4545323592F3}"/>
              </a:ext>
            </a:extLst>
          </p:cNvPr>
          <p:cNvSpPr txBox="1"/>
          <p:nvPr userDrawn="1"/>
        </p:nvSpPr>
        <p:spPr>
          <a:xfrm>
            <a:off x="1436078" y="1240869"/>
            <a:ext cx="5269523" cy="369332"/>
          </a:xfrm>
          <a:prstGeom prst="rect">
            <a:avLst/>
          </a:prstGeom>
          <a:noFill/>
        </p:spPr>
        <p:txBody>
          <a:bodyPr wrap="square" rtlCol="0">
            <a:spAutoFit/>
          </a:bodyPr>
          <a:lstStyle/>
          <a:p>
            <a:endParaRPr lang="nl-BE" dirty="0"/>
          </a:p>
        </p:txBody>
      </p:sp>
      <p:sp>
        <p:nvSpPr>
          <p:cNvPr id="2" name="Tijdelijke aanduiding voor voettekst 1">
            <a:extLst>
              <a:ext uri="{FF2B5EF4-FFF2-40B4-BE49-F238E27FC236}">
                <a16:creationId xmlns:a16="http://schemas.microsoft.com/office/drawing/2014/main" id="{827530FD-0126-417D-B14A-F28B240514E4}"/>
              </a:ext>
            </a:extLst>
          </p:cNvPr>
          <p:cNvSpPr>
            <a:spLocks noGrp="1"/>
          </p:cNvSpPr>
          <p:nvPr>
            <p:ph type="ftr" sz="quarter" idx="10"/>
          </p:nvPr>
        </p:nvSpPr>
        <p:spPr>
          <a:xfrm>
            <a:off x="0" y="6490671"/>
            <a:ext cx="4572000" cy="366183"/>
          </a:xfrm>
        </p:spPr>
        <p:txBody>
          <a:bodyPr/>
          <a:lstStyle>
            <a:lvl1pPr algn="l">
              <a:defRPr/>
            </a:lvl1pPr>
          </a:lstStyle>
          <a:p>
            <a:endParaRPr lang="nl-BE"/>
          </a:p>
        </p:txBody>
      </p:sp>
      <p:sp>
        <p:nvSpPr>
          <p:cNvPr id="4" name="Tijdelijke aanduiding voor tekst 3">
            <a:extLst>
              <a:ext uri="{FF2B5EF4-FFF2-40B4-BE49-F238E27FC236}">
                <a16:creationId xmlns:a16="http://schemas.microsoft.com/office/drawing/2014/main" id="{CF9A8218-D333-421F-B287-4308728C9D82}"/>
              </a:ext>
            </a:extLst>
          </p:cNvPr>
          <p:cNvSpPr>
            <a:spLocks noGrp="1"/>
          </p:cNvSpPr>
          <p:nvPr>
            <p:ph type="body" sz="quarter" idx="11" hasCustomPrompt="1"/>
          </p:nvPr>
        </p:nvSpPr>
        <p:spPr>
          <a:xfrm>
            <a:off x="1477909" y="431431"/>
            <a:ext cx="7374778" cy="788176"/>
          </a:xfrm>
        </p:spPr>
        <p:txBody>
          <a:bodyPr/>
          <a:lstStyle>
            <a:lvl1pPr marL="0" indent="0" algn="l" defTabSz="685800" rtl="0" eaLnBrk="1" latinLnBrk="0" hangingPunct="1">
              <a:buFontTx/>
              <a:buNone/>
              <a:defRPr lang="nl-NL" sz="2800" b="1" kern="1200" dirty="0" smtClean="0">
                <a:solidFill>
                  <a:schemeClr val="tx1"/>
                </a:solidFill>
                <a:latin typeface="+mn-lt"/>
                <a:ea typeface="+mn-ea"/>
                <a:cs typeface="+mn-cs"/>
              </a:defRPr>
            </a:lvl1pPr>
            <a:lvl2pPr marL="0" indent="0" algn="l" defTabSz="685800" rtl="0" eaLnBrk="1" latinLnBrk="0" hangingPunct="1">
              <a:buFontTx/>
              <a:buNone/>
              <a:defRPr lang="nl-NL" sz="2800" b="1" kern="1200" dirty="0" smtClean="0">
                <a:solidFill>
                  <a:schemeClr val="tx1"/>
                </a:solidFill>
                <a:latin typeface="+mn-lt"/>
                <a:ea typeface="+mn-ea"/>
                <a:cs typeface="+mn-cs"/>
              </a:defRPr>
            </a:lvl2pPr>
            <a:lvl3pPr marL="0" indent="0" algn="l" defTabSz="685800" rtl="0" eaLnBrk="1" latinLnBrk="0" hangingPunct="1">
              <a:buFontTx/>
              <a:buNone/>
              <a:defRPr lang="nl-NL" sz="2800" b="1" kern="1200" dirty="0" smtClean="0">
                <a:solidFill>
                  <a:schemeClr val="tx1"/>
                </a:solidFill>
                <a:latin typeface="+mn-lt"/>
                <a:ea typeface="+mn-ea"/>
                <a:cs typeface="+mn-cs"/>
              </a:defRPr>
            </a:lvl3pPr>
            <a:lvl4pPr marL="0" indent="0" algn="l" defTabSz="685800" rtl="0" eaLnBrk="1" latinLnBrk="0" hangingPunct="1">
              <a:buFontTx/>
              <a:buNone/>
              <a:defRPr lang="nl-NL" sz="2800" b="1" kern="1200" dirty="0" smtClean="0">
                <a:solidFill>
                  <a:schemeClr val="tx1"/>
                </a:solidFill>
                <a:latin typeface="+mn-lt"/>
                <a:ea typeface="+mn-ea"/>
                <a:cs typeface="+mn-cs"/>
              </a:defRPr>
            </a:lvl4pPr>
            <a:lvl5pPr marL="0" indent="0" algn="l" defTabSz="685800" rtl="0" eaLnBrk="1" latinLnBrk="0" hangingPunct="1">
              <a:buFontTx/>
              <a:buNone/>
              <a:defRPr lang="nl-BE" sz="2800" b="1" kern="1200" dirty="0">
                <a:solidFill>
                  <a:schemeClr val="tx1"/>
                </a:solidFill>
                <a:latin typeface="+mn-lt"/>
                <a:ea typeface="+mn-ea"/>
                <a:cs typeface="+mn-cs"/>
              </a:defRPr>
            </a:lvl5pPr>
          </a:lstStyle>
          <a:p>
            <a:pPr lvl="0"/>
            <a:r>
              <a:rPr lang="nl-NL" dirty="0"/>
              <a:t>Klik hier om een hoofdtitel toe te voegen</a:t>
            </a:r>
            <a:endParaRPr lang="nl-BE" dirty="0"/>
          </a:p>
        </p:txBody>
      </p:sp>
      <p:sp>
        <p:nvSpPr>
          <p:cNvPr id="7" name="Tijdelijke aanduiding voor tekst 6">
            <a:extLst>
              <a:ext uri="{FF2B5EF4-FFF2-40B4-BE49-F238E27FC236}">
                <a16:creationId xmlns:a16="http://schemas.microsoft.com/office/drawing/2014/main" id="{3F1DFF9D-4553-4CC5-BA5C-B8A65EEE63A6}"/>
              </a:ext>
            </a:extLst>
          </p:cNvPr>
          <p:cNvSpPr>
            <a:spLocks noGrp="1"/>
          </p:cNvSpPr>
          <p:nvPr>
            <p:ph type="body" sz="quarter" idx="12" hasCustomPrompt="1"/>
          </p:nvPr>
        </p:nvSpPr>
        <p:spPr>
          <a:xfrm>
            <a:off x="1477909" y="1405082"/>
            <a:ext cx="7374777" cy="366183"/>
          </a:xfrm>
        </p:spPr>
        <p:txBody>
          <a:bodyPr/>
          <a:lstStyle>
            <a:lvl1pPr marL="0" indent="0">
              <a:buFontTx/>
              <a:buNone/>
              <a:defRPr lang="nl-NL" sz="1350" kern="1200" dirty="0" smtClean="0">
                <a:solidFill>
                  <a:schemeClr val="tx1"/>
                </a:solidFill>
                <a:latin typeface="+mn-lt"/>
                <a:ea typeface="+mn-ea"/>
                <a:cs typeface="+mn-cs"/>
              </a:defRPr>
            </a:lvl1pPr>
            <a:lvl2pPr marL="288000" indent="0">
              <a:buFontTx/>
              <a:buNone/>
              <a:defRPr lang="nl-NL" sz="1350" kern="1200" dirty="0" smtClean="0">
                <a:solidFill>
                  <a:schemeClr val="tx1"/>
                </a:solidFill>
                <a:latin typeface="+mn-lt"/>
                <a:ea typeface="+mn-ea"/>
                <a:cs typeface="+mn-cs"/>
              </a:defRPr>
            </a:lvl2pPr>
            <a:lvl3pPr marL="576000" indent="0">
              <a:buFontTx/>
              <a:buNone/>
              <a:defRPr lang="nl-NL" sz="1350" kern="1200" dirty="0" smtClean="0">
                <a:solidFill>
                  <a:schemeClr val="tx1"/>
                </a:solidFill>
                <a:latin typeface="+mn-lt"/>
                <a:ea typeface="+mn-ea"/>
                <a:cs typeface="+mn-cs"/>
              </a:defRPr>
            </a:lvl3pPr>
            <a:lvl4pPr marL="864000" indent="0">
              <a:buFontTx/>
              <a:buNone/>
              <a:defRPr lang="nl-NL" sz="1350" kern="1200" dirty="0" smtClean="0">
                <a:solidFill>
                  <a:schemeClr val="tx1"/>
                </a:solidFill>
                <a:latin typeface="+mn-lt"/>
                <a:ea typeface="+mn-ea"/>
                <a:cs typeface="+mn-cs"/>
              </a:defRPr>
            </a:lvl4pPr>
            <a:lvl5pPr marL="1152000" indent="0">
              <a:buFontTx/>
              <a:buNone/>
              <a:defRPr lang="nl-BE" sz="1350" kern="1200" dirty="0">
                <a:solidFill>
                  <a:schemeClr val="tx1"/>
                </a:solidFill>
                <a:latin typeface="+mn-lt"/>
                <a:ea typeface="+mn-ea"/>
                <a:cs typeface="+mn-cs"/>
              </a:defRPr>
            </a:lvl5pPr>
          </a:lstStyle>
          <a:p>
            <a:pPr lvl="0"/>
            <a:r>
              <a:rPr lang="nl-NL" dirty="0"/>
              <a:t>Klik hier om een eventuele tussentitel toe te voegen</a:t>
            </a:r>
          </a:p>
        </p:txBody>
      </p:sp>
      <p:sp>
        <p:nvSpPr>
          <p:cNvPr id="5" name="Tijdelijke aanduiding voor tekst 4">
            <a:extLst>
              <a:ext uri="{FF2B5EF4-FFF2-40B4-BE49-F238E27FC236}">
                <a16:creationId xmlns:a16="http://schemas.microsoft.com/office/drawing/2014/main" id="{D83F0D27-B89B-4406-9AC1-2344EBE7404B}"/>
              </a:ext>
            </a:extLst>
          </p:cNvPr>
          <p:cNvSpPr>
            <a:spLocks noGrp="1"/>
          </p:cNvSpPr>
          <p:nvPr>
            <p:ph type="body" sz="quarter" idx="13"/>
          </p:nvPr>
        </p:nvSpPr>
        <p:spPr>
          <a:xfrm>
            <a:off x="1477963" y="2022496"/>
            <a:ext cx="7374724" cy="3533755"/>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Tree>
    <p:extLst>
      <p:ext uri="{BB962C8B-B14F-4D97-AF65-F5344CB8AC3E}">
        <p14:creationId xmlns:p14="http://schemas.microsoft.com/office/powerpoint/2010/main" val="4290882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620">
          <p15:clr>
            <a:srgbClr val="FBAE40"/>
          </p15:clr>
        </p15:guide>
        <p15:guide id="2" pos="27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60540C07-64E6-4D00-B2D7-3D0338A4E8AC}" type="datetime1">
              <a:rPr lang="fr-BE" smtClean="0"/>
              <a:t>24-03-21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a:xfrm>
            <a:off x="8172400" y="6356350"/>
            <a:ext cx="514400" cy="370840"/>
          </a:xfrm>
        </p:spPr>
        <p:txBody>
          <a:bodyPr/>
          <a:lstStyle/>
          <a:p>
            <a:fld id="{44268F58-7931-46A9-8276-28F54B6737CA}" type="slidenum">
              <a:rPr lang="fr-BE" smtClean="0"/>
              <a:t>‹#›</a:t>
            </a:fld>
            <a:endParaRPr lang="fr-BE"/>
          </a:p>
        </p:txBody>
      </p:sp>
    </p:spTree>
    <p:extLst>
      <p:ext uri="{BB962C8B-B14F-4D97-AF65-F5344CB8AC3E}">
        <p14:creationId xmlns:p14="http://schemas.microsoft.com/office/powerpoint/2010/main" val="30116105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el">
    <p:spTree>
      <p:nvGrpSpPr>
        <p:cNvPr id="1" name=""/>
        <p:cNvGrpSpPr/>
        <p:nvPr/>
      </p:nvGrpSpPr>
      <p:grpSpPr>
        <a:xfrm>
          <a:off x="0" y="0"/>
          <a:ext cx="0" cy="0"/>
          <a:chOff x="0" y="0"/>
          <a:chExt cx="0" cy="0"/>
        </a:xfrm>
      </p:grpSpPr>
      <p:sp>
        <p:nvSpPr>
          <p:cNvPr id="54" name="Shape 54"/>
          <p:cNvSpPr/>
          <p:nvPr userDrawn="1"/>
        </p:nvSpPr>
        <p:spPr>
          <a:xfrm>
            <a:off x="2" y="0"/>
            <a:ext cx="8876054" cy="6858000"/>
          </a:xfrm>
          <a:custGeom>
            <a:avLst/>
            <a:gdLst/>
            <a:ahLst/>
            <a:cxnLst>
              <a:cxn ang="0">
                <a:pos x="wd2" y="hd2"/>
              </a:cxn>
              <a:cxn ang="5400000">
                <a:pos x="wd2" y="hd2"/>
              </a:cxn>
              <a:cxn ang="10800000">
                <a:pos x="wd2" y="hd2"/>
              </a:cxn>
              <a:cxn ang="16200000">
                <a:pos x="wd2" y="hd2"/>
              </a:cxn>
            </a:cxnLst>
            <a:rect l="0" t="0" r="r" b="b"/>
            <a:pathLst>
              <a:path w="21600" h="21600" extrusionOk="0">
                <a:moveTo>
                  <a:pt x="0" y="37"/>
                </a:moveTo>
                <a:lnTo>
                  <a:pt x="18835" y="0"/>
                </a:lnTo>
                <a:lnTo>
                  <a:pt x="21600" y="21600"/>
                </a:lnTo>
                <a:lnTo>
                  <a:pt x="33" y="21600"/>
                </a:lnTo>
                <a:lnTo>
                  <a:pt x="0" y="37"/>
                </a:lnTo>
                <a:close/>
              </a:path>
            </a:pathLst>
          </a:custGeom>
          <a:solidFill>
            <a:srgbClr val="FFFF00"/>
          </a:solidFill>
          <a:ln w="12700">
            <a:miter lim="400000"/>
          </a:ln>
        </p:spPr>
        <p:txBody>
          <a:bodyPr lIns="0" tIns="0" rIns="0" bIns="0" anchor="ctr"/>
          <a:lstStyle/>
          <a:p>
            <a:pPr lvl="0" algn="ctr">
              <a:defRPr>
                <a:solidFill>
                  <a:srgbClr val="FFFFFF"/>
                </a:solidFill>
              </a:defRPr>
            </a:pPr>
            <a:endParaRPr sz="1662"/>
          </a:p>
        </p:txBody>
      </p:sp>
      <p:pic>
        <p:nvPicPr>
          <p:cNvPr id="56" name="image3.png"/>
          <p:cNvPicPr/>
          <p:nvPr/>
        </p:nvPicPr>
        <p:blipFill>
          <a:blip r:embed="rId2"/>
          <a:stretch>
            <a:fillRect/>
          </a:stretch>
        </p:blipFill>
        <p:spPr>
          <a:xfrm>
            <a:off x="646314" y="692695"/>
            <a:ext cx="1800001" cy="734484"/>
          </a:xfrm>
          <a:prstGeom prst="rect">
            <a:avLst/>
          </a:prstGeom>
          <a:ln w="12700">
            <a:miter lim="400000"/>
          </a:ln>
        </p:spPr>
      </p:pic>
      <p:sp>
        <p:nvSpPr>
          <p:cNvPr id="9" name="Subtitle 2"/>
          <p:cNvSpPr>
            <a:spLocks noGrp="1"/>
          </p:cNvSpPr>
          <p:nvPr>
            <p:ph type="subTitle" idx="1"/>
          </p:nvPr>
        </p:nvSpPr>
        <p:spPr>
          <a:xfrm>
            <a:off x="949580" y="4509835"/>
            <a:ext cx="6862782" cy="1112525"/>
          </a:xfrm>
        </p:spPr>
        <p:txBody>
          <a:bodyPr/>
          <a:lstStyle>
            <a:lvl1pPr marL="0" indent="0" algn="l">
              <a:buNone/>
              <a:defRPr sz="2215">
                <a:solidFill>
                  <a:schemeClr val="tx2"/>
                </a:solidFill>
                <a:latin typeface="FlandersArtSans-Regular" panose="00000500000000000000" pitchFamily="2" charset="0"/>
              </a:defRPr>
            </a:lvl1pPr>
            <a:lvl2pPr marL="422041" indent="0" algn="ctr">
              <a:buNone/>
              <a:defRPr sz="1846"/>
            </a:lvl2pPr>
            <a:lvl3pPr marL="844083" indent="0" algn="ctr">
              <a:buNone/>
              <a:defRPr sz="1662"/>
            </a:lvl3pPr>
            <a:lvl4pPr marL="1266124" indent="0" algn="ctr">
              <a:buNone/>
              <a:defRPr sz="1477"/>
            </a:lvl4pPr>
            <a:lvl5pPr marL="1688165" indent="0" algn="ctr">
              <a:buNone/>
              <a:defRPr sz="1477"/>
            </a:lvl5pPr>
            <a:lvl6pPr marL="2110207" indent="0" algn="ctr">
              <a:buNone/>
              <a:defRPr sz="1477"/>
            </a:lvl6pPr>
            <a:lvl7pPr marL="2532248" indent="0" algn="ctr">
              <a:buNone/>
              <a:defRPr sz="1477"/>
            </a:lvl7pPr>
            <a:lvl8pPr marL="2954289" indent="0" algn="ctr">
              <a:buNone/>
              <a:defRPr sz="1477"/>
            </a:lvl8pPr>
            <a:lvl9pPr marL="3376331" indent="0" algn="ctr">
              <a:buNone/>
              <a:defRPr sz="1477"/>
            </a:lvl9pPr>
          </a:lstStyle>
          <a:p>
            <a:r>
              <a:rPr lang="nl-NL"/>
              <a:t>Klik om de ondertitelstijl van het model te bewerken</a:t>
            </a:r>
            <a:endParaRPr lang="en-US" dirty="0"/>
          </a:p>
        </p:txBody>
      </p:sp>
      <p:sp>
        <p:nvSpPr>
          <p:cNvPr id="10" name="Shape 7"/>
          <p:cNvSpPr>
            <a:spLocks noGrp="1"/>
          </p:cNvSpPr>
          <p:nvPr>
            <p:ph type="title"/>
          </p:nvPr>
        </p:nvSpPr>
        <p:spPr>
          <a:xfrm>
            <a:off x="949581" y="1551753"/>
            <a:ext cx="6862782" cy="2794621"/>
          </a:xfrm>
          <a:prstGeom prst="rect">
            <a:avLst/>
          </a:prstGeom>
        </p:spPr>
        <p:txBody>
          <a:bodyPr anchor="b"/>
          <a:lstStyle>
            <a:lvl1pPr algn="l">
              <a:defRPr sz="3323">
                <a:solidFill>
                  <a:schemeClr val="tx1"/>
                </a:solidFill>
                <a:latin typeface="FlandersArtSans-Bold" panose="00000800000000000000" pitchFamily="2" charset="0"/>
              </a:defRPr>
            </a:lvl1pPr>
          </a:lstStyle>
          <a:p>
            <a:pPr lvl="0">
              <a:defRPr sz="1800" b="0"/>
            </a:pPr>
            <a:r>
              <a:rPr lang="nl-NL" sz="3323" b="1"/>
              <a:t>Klik om de stijl te bewerken</a:t>
            </a:r>
            <a:endParaRPr sz="3323" b="1"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6313" y="5770202"/>
            <a:ext cx="1408179" cy="396241"/>
          </a:xfrm>
          <a:prstGeom prst="rect">
            <a:avLst/>
          </a:prstGeom>
        </p:spPr>
      </p:pic>
      <p:sp>
        <p:nvSpPr>
          <p:cNvPr id="16" name="TextBox 15"/>
          <p:cNvSpPr txBox="1"/>
          <p:nvPr userDrawn="1"/>
        </p:nvSpPr>
        <p:spPr>
          <a:xfrm>
            <a:off x="6084169" y="5889446"/>
            <a:ext cx="2952328" cy="26282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2202" tIns="42202" rIns="42202" bIns="42202" numCol="1" spcCol="38100" rtlCol="0" anchor="t">
            <a:spAutoFit/>
          </a:bodyPr>
          <a:lstStyle/>
          <a:p>
            <a:pPr marL="0" marR="0" indent="0" algn="r" defTabSz="844083" rtl="0" fontAlgn="auto" latinLnBrk="1" hangingPunct="0">
              <a:lnSpc>
                <a:spcPct val="100000"/>
              </a:lnSpc>
              <a:spcBef>
                <a:spcPts val="0"/>
              </a:spcBef>
              <a:spcAft>
                <a:spcPts val="0"/>
              </a:spcAft>
              <a:buClrTx/>
              <a:buSzTx/>
              <a:buFontTx/>
              <a:buNone/>
              <a:tabLst/>
            </a:pPr>
            <a:r>
              <a:rPr kumimoji="0" lang="nl-BE" sz="1108" b="0" i="0" u="none" strike="noStrike" cap="none" spc="0" normalizeH="0" baseline="0" dirty="0">
                <a:ln>
                  <a:noFill/>
                </a:ln>
                <a:solidFill>
                  <a:srgbClr val="000000"/>
                </a:solidFill>
                <a:effectLst/>
                <a:uFillTx/>
                <a:latin typeface="FlandersArtSans-Regular" panose="00000500000000000000" pitchFamily="2" charset="0"/>
                <a:ea typeface="FlandersArtSans-Regular"/>
                <a:cs typeface="FlandersArtSans-Regular"/>
                <a:sym typeface="FlandersArtSans-Regular"/>
              </a:rPr>
              <a:t>www.vlaanderen.be\informatievlaanderen</a:t>
            </a:r>
          </a:p>
        </p:txBody>
      </p:sp>
    </p:spTree>
    <p:extLst>
      <p:ext uri="{BB962C8B-B14F-4D97-AF65-F5344CB8AC3E}">
        <p14:creationId xmlns:p14="http://schemas.microsoft.com/office/powerpoint/2010/main" val="2832997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el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219" y="-21307"/>
            <a:ext cx="8088781" cy="5643664"/>
          </a:xfrm>
          <a:prstGeom prst="rect">
            <a:avLst/>
          </a:prstGeom>
        </p:spPr>
      </p:pic>
      <p:sp>
        <p:nvSpPr>
          <p:cNvPr id="15" name="Shape 108"/>
          <p:cNvSpPr/>
          <p:nvPr userDrawn="1"/>
        </p:nvSpPr>
        <p:spPr>
          <a:xfrm>
            <a:off x="2" y="-21306"/>
            <a:ext cx="6334125" cy="687930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215" y="0"/>
                </a:lnTo>
                <a:lnTo>
                  <a:pt x="21600" y="21600"/>
                </a:lnTo>
                <a:lnTo>
                  <a:pt x="34" y="21600"/>
                </a:lnTo>
                <a:lnTo>
                  <a:pt x="0" y="0"/>
                </a:lnTo>
                <a:close/>
              </a:path>
            </a:pathLst>
          </a:custGeom>
          <a:solidFill>
            <a:srgbClr val="FFFF00"/>
          </a:solidFill>
          <a:ln w="12700">
            <a:miter lim="400000"/>
          </a:ln>
        </p:spPr>
        <p:txBody>
          <a:bodyPr lIns="0" tIns="0" rIns="0" bIns="0" anchor="ctr"/>
          <a:lstStyle/>
          <a:p>
            <a:pPr lvl="0" algn="ctr">
              <a:defRPr>
                <a:solidFill>
                  <a:srgbClr val="FFFFFF"/>
                </a:solidFill>
              </a:defRPr>
            </a:pPr>
            <a:endParaRPr sz="1662"/>
          </a:p>
        </p:txBody>
      </p:sp>
      <p:pic>
        <p:nvPicPr>
          <p:cNvPr id="6" name="image3.png"/>
          <p:cNvPicPr/>
          <p:nvPr userDrawn="1"/>
        </p:nvPicPr>
        <p:blipFill>
          <a:blip r:embed="rId3"/>
          <a:stretch>
            <a:fillRect/>
          </a:stretch>
        </p:blipFill>
        <p:spPr>
          <a:xfrm>
            <a:off x="646314" y="692695"/>
            <a:ext cx="1800001" cy="734484"/>
          </a:xfrm>
          <a:prstGeom prst="rect">
            <a:avLst/>
          </a:prstGeom>
          <a:ln w="12700">
            <a:miter lim="400000"/>
          </a:ln>
        </p:spPr>
      </p:pic>
      <p:sp>
        <p:nvSpPr>
          <p:cNvPr id="10" name="Subtitle 2"/>
          <p:cNvSpPr>
            <a:spLocks noGrp="1"/>
          </p:cNvSpPr>
          <p:nvPr>
            <p:ph type="subTitle" idx="1"/>
          </p:nvPr>
        </p:nvSpPr>
        <p:spPr>
          <a:xfrm>
            <a:off x="949581" y="4509835"/>
            <a:ext cx="4702541" cy="1112525"/>
          </a:xfrm>
        </p:spPr>
        <p:txBody>
          <a:bodyPr/>
          <a:lstStyle>
            <a:lvl1pPr marL="0" indent="0" algn="l">
              <a:buNone/>
              <a:defRPr sz="2215">
                <a:solidFill>
                  <a:schemeClr val="tx2"/>
                </a:solidFill>
                <a:latin typeface="FlandersArtSans-Regular" panose="00000500000000000000" pitchFamily="2" charset="0"/>
              </a:defRPr>
            </a:lvl1pPr>
            <a:lvl2pPr marL="422041" indent="0" algn="ctr">
              <a:buNone/>
              <a:defRPr sz="1846"/>
            </a:lvl2pPr>
            <a:lvl3pPr marL="844083" indent="0" algn="ctr">
              <a:buNone/>
              <a:defRPr sz="1662"/>
            </a:lvl3pPr>
            <a:lvl4pPr marL="1266124" indent="0" algn="ctr">
              <a:buNone/>
              <a:defRPr sz="1477"/>
            </a:lvl4pPr>
            <a:lvl5pPr marL="1688165" indent="0" algn="ctr">
              <a:buNone/>
              <a:defRPr sz="1477"/>
            </a:lvl5pPr>
            <a:lvl6pPr marL="2110207" indent="0" algn="ctr">
              <a:buNone/>
              <a:defRPr sz="1477"/>
            </a:lvl6pPr>
            <a:lvl7pPr marL="2532248" indent="0" algn="ctr">
              <a:buNone/>
              <a:defRPr sz="1477"/>
            </a:lvl7pPr>
            <a:lvl8pPr marL="2954289" indent="0" algn="ctr">
              <a:buNone/>
              <a:defRPr sz="1477"/>
            </a:lvl8pPr>
            <a:lvl9pPr marL="3376331" indent="0" algn="ctr">
              <a:buNone/>
              <a:defRPr sz="1477"/>
            </a:lvl9pPr>
          </a:lstStyle>
          <a:p>
            <a:r>
              <a:rPr lang="nl-NL"/>
              <a:t>Klik om de ondertitelstijl van het model te bewerken</a:t>
            </a:r>
            <a:endParaRPr lang="en-US" dirty="0"/>
          </a:p>
        </p:txBody>
      </p:sp>
      <p:sp>
        <p:nvSpPr>
          <p:cNvPr id="12" name="Shape 7"/>
          <p:cNvSpPr>
            <a:spLocks noGrp="1"/>
          </p:cNvSpPr>
          <p:nvPr>
            <p:ph type="title"/>
          </p:nvPr>
        </p:nvSpPr>
        <p:spPr>
          <a:xfrm>
            <a:off x="949579" y="1551753"/>
            <a:ext cx="3910453" cy="2794621"/>
          </a:xfrm>
          <a:prstGeom prst="rect">
            <a:avLst/>
          </a:prstGeom>
        </p:spPr>
        <p:txBody>
          <a:bodyPr anchor="b"/>
          <a:lstStyle>
            <a:lvl1pPr algn="l">
              <a:defRPr sz="3323">
                <a:solidFill>
                  <a:schemeClr val="tx1"/>
                </a:solidFill>
                <a:latin typeface="FlandersArtSans-Bold" panose="00000800000000000000" pitchFamily="2" charset="0"/>
              </a:defRPr>
            </a:lvl1pPr>
          </a:lstStyle>
          <a:p>
            <a:pPr lvl="0">
              <a:defRPr sz="1800" b="0"/>
            </a:pPr>
            <a:r>
              <a:rPr lang="nl-NL" sz="3323" b="1"/>
              <a:t>Klik om de stijl te bewerken</a:t>
            </a:r>
            <a:endParaRPr sz="3323" b="1" dirty="0"/>
          </a:p>
        </p:txBody>
      </p:sp>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46313" y="5770202"/>
            <a:ext cx="1408179" cy="396241"/>
          </a:xfrm>
          <a:prstGeom prst="rect">
            <a:avLst/>
          </a:prstGeom>
        </p:spPr>
      </p:pic>
      <p:sp>
        <p:nvSpPr>
          <p:cNvPr id="17" name="TextBox 16"/>
          <p:cNvSpPr txBox="1"/>
          <p:nvPr userDrawn="1"/>
        </p:nvSpPr>
        <p:spPr>
          <a:xfrm>
            <a:off x="6084169" y="5889446"/>
            <a:ext cx="2952328" cy="26282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2202" tIns="42202" rIns="42202" bIns="42202" numCol="1" spcCol="38100" rtlCol="0" anchor="t">
            <a:spAutoFit/>
          </a:bodyPr>
          <a:lstStyle/>
          <a:p>
            <a:pPr marL="0" marR="0" indent="0" algn="r" defTabSz="844083" rtl="0" fontAlgn="auto" latinLnBrk="1" hangingPunct="0">
              <a:lnSpc>
                <a:spcPct val="100000"/>
              </a:lnSpc>
              <a:spcBef>
                <a:spcPts val="0"/>
              </a:spcBef>
              <a:spcAft>
                <a:spcPts val="0"/>
              </a:spcAft>
              <a:buClrTx/>
              <a:buSzTx/>
              <a:buFontTx/>
              <a:buNone/>
              <a:tabLst/>
            </a:pPr>
            <a:r>
              <a:rPr kumimoji="0" lang="nl-BE" sz="1108" b="0" i="0" u="none" strike="noStrike" cap="none" spc="0" normalizeH="0" baseline="0" dirty="0">
                <a:ln>
                  <a:noFill/>
                </a:ln>
                <a:solidFill>
                  <a:srgbClr val="000000"/>
                </a:solidFill>
                <a:effectLst/>
                <a:uFillTx/>
                <a:latin typeface="FlandersArtSans-Regular" panose="00000500000000000000" pitchFamily="2" charset="0"/>
                <a:ea typeface="FlandersArtSans-Regular"/>
                <a:cs typeface="FlandersArtSans-Regular"/>
                <a:sym typeface="FlandersArtSans-Regular"/>
              </a:rPr>
              <a:t>www.vlaanderen.be\informatievlaanderen</a:t>
            </a:r>
          </a:p>
        </p:txBody>
      </p:sp>
    </p:spTree>
    <p:extLst>
      <p:ext uri="{BB962C8B-B14F-4D97-AF65-F5344CB8AC3E}">
        <p14:creationId xmlns:p14="http://schemas.microsoft.com/office/powerpoint/2010/main" val="409817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el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9" y="1"/>
            <a:ext cx="8820471" cy="5622356"/>
          </a:xfrm>
          <a:prstGeom prst="rect">
            <a:avLst/>
          </a:prstGeom>
          <a:noFill/>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6313" y="5770202"/>
            <a:ext cx="1408179" cy="396241"/>
          </a:xfrm>
          <a:prstGeom prst="rect">
            <a:avLst/>
          </a:prstGeom>
        </p:spPr>
      </p:pic>
      <p:sp>
        <p:nvSpPr>
          <p:cNvPr id="12" name="Shape 7"/>
          <p:cNvSpPr>
            <a:spLocks noGrp="1"/>
          </p:cNvSpPr>
          <p:nvPr>
            <p:ph type="title"/>
          </p:nvPr>
        </p:nvSpPr>
        <p:spPr>
          <a:xfrm>
            <a:off x="949580" y="1551753"/>
            <a:ext cx="6858000" cy="2794621"/>
          </a:xfrm>
          <a:prstGeom prst="rect">
            <a:avLst/>
          </a:prstGeom>
          <a:noFill/>
        </p:spPr>
        <p:txBody>
          <a:bodyPr anchor="b"/>
          <a:lstStyle>
            <a:lvl1pPr algn="l">
              <a:defRPr sz="3323">
                <a:solidFill>
                  <a:schemeClr val="accent1"/>
                </a:solidFill>
                <a:latin typeface="FlandersArtSans-Bold" panose="00000800000000000000" pitchFamily="2" charset="0"/>
              </a:defRPr>
            </a:lvl1pPr>
          </a:lstStyle>
          <a:p>
            <a:pPr lvl="0">
              <a:defRPr sz="1800" b="0"/>
            </a:pPr>
            <a:r>
              <a:rPr lang="nl-NL" sz="3323" b="1"/>
              <a:t>Klik om de stijl te bewerken</a:t>
            </a:r>
            <a:endParaRPr sz="3323" b="1" dirty="0"/>
          </a:p>
        </p:txBody>
      </p:sp>
      <p:sp>
        <p:nvSpPr>
          <p:cNvPr id="13" name="Shape 2"/>
          <p:cNvSpPr/>
          <p:nvPr userDrawn="1"/>
        </p:nvSpPr>
        <p:spPr>
          <a:xfrm>
            <a:off x="1" y="0"/>
            <a:ext cx="323528" cy="6858000"/>
          </a:xfrm>
          <a:prstGeom prst="rect">
            <a:avLst/>
          </a:prstGeom>
          <a:solidFill>
            <a:srgbClr val="FFFF00"/>
          </a:solidFill>
          <a:ln w="12700">
            <a:miter lim="400000"/>
          </a:ln>
        </p:spPr>
        <p:txBody>
          <a:bodyPr lIns="0" tIns="0" rIns="0" bIns="0" anchor="ctr"/>
          <a:lstStyle/>
          <a:p>
            <a:pPr lvl="0" algn="ctr">
              <a:defRPr>
                <a:solidFill>
                  <a:srgbClr val="FFFFFF"/>
                </a:solidFill>
              </a:defRPr>
            </a:pPr>
            <a:endParaRPr sz="1662"/>
          </a:p>
        </p:txBody>
      </p:sp>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46312" y="687274"/>
            <a:ext cx="1800000" cy="701014"/>
          </a:xfrm>
          <a:prstGeom prst="rect">
            <a:avLst/>
          </a:prstGeom>
        </p:spPr>
      </p:pic>
      <p:sp>
        <p:nvSpPr>
          <p:cNvPr id="14" name="TextBox 13"/>
          <p:cNvSpPr txBox="1"/>
          <p:nvPr userDrawn="1"/>
        </p:nvSpPr>
        <p:spPr>
          <a:xfrm>
            <a:off x="6084169" y="5889446"/>
            <a:ext cx="2952328" cy="26282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2202" tIns="42202" rIns="42202" bIns="42202" numCol="1" spcCol="38100" rtlCol="0" anchor="t">
            <a:spAutoFit/>
          </a:bodyPr>
          <a:lstStyle/>
          <a:p>
            <a:pPr marL="0" marR="0" indent="0" algn="r" defTabSz="844083" rtl="0" fontAlgn="auto" latinLnBrk="1" hangingPunct="0">
              <a:lnSpc>
                <a:spcPct val="100000"/>
              </a:lnSpc>
              <a:spcBef>
                <a:spcPts val="0"/>
              </a:spcBef>
              <a:spcAft>
                <a:spcPts val="0"/>
              </a:spcAft>
              <a:buClrTx/>
              <a:buSzTx/>
              <a:buFontTx/>
              <a:buNone/>
              <a:tabLst/>
            </a:pPr>
            <a:r>
              <a:rPr kumimoji="0" lang="nl-BE" sz="1108" b="0" i="0" u="none" strike="noStrike" cap="none" spc="0" normalizeH="0" baseline="0" dirty="0">
                <a:ln>
                  <a:noFill/>
                </a:ln>
                <a:solidFill>
                  <a:srgbClr val="000000"/>
                </a:solidFill>
                <a:effectLst/>
                <a:uFillTx/>
                <a:latin typeface="FlandersArtSans-Regular" panose="00000500000000000000" pitchFamily="2" charset="0"/>
                <a:ea typeface="FlandersArtSans-Regular"/>
                <a:cs typeface="FlandersArtSans-Regular"/>
                <a:sym typeface="FlandersArtSans-Regular"/>
              </a:rPr>
              <a:t>www.vlaanderen.be\informatievlaanderen</a:t>
            </a:r>
          </a:p>
        </p:txBody>
      </p:sp>
      <p:sp>
        <p:nvSpPr>
          <p:cNvPr id="11" name="Subtitle 2"/>
          <p:cNvSpPr>
            <a:spLocks noGrp="1"/>
          </p:cNvSpPr>
          <p:nvPr>
            <p:ph type="subTitle" idx="1"/>
          </p:nvPr>
        </p:nvSpPr>
        <p:spPr>
          <a:xfrm>
            <a:off x="949581" y="4509835"/>
            <a:ext cx="6858001" cy="948859"/>
          </a:xfrm>
          <a:noFill/>
        </p:spPr>
        <p:txBody>
          <a:bodyPr/>
          <a:lstStyle>
            <a:lvl1pPr marL="0" indent="0" algn="l">
              <a:buNone/>
              <a:defRPr sz="2215">
                <a:solidFill>
                  <a:schemeClr val="bg2"/>
                </a:solidFill>
                <a:latin typeface="FlandersArtSans-Regular" panose="00000500000000000000" pitchFamily="2" charset="0"/>
              </a:defRPr>
            </a:lvl1pPr>
            <a:lvl2pPr marL="422041" indent="0" algn="ctr">
              <a:buNone/>
              <a:defRPr sz="1846"/>
            </a:lvl2pPr>
            <a:lvl3pPr marL="844083" indent="0" algn="ctr">
              <a:buNone/>
              <a:defRPr sz="1662"/>
            </a:lvl3pPr>
            <a:lvl4pPr marL="1266124" indent="0" algn="ctr">
              <a:buNone/>
              <a:defRPr sz="1477"/>
            </a:lvl4pPr>
            <a:lvl5pPr marL="1688165" indent="0" algn="ctr">
              <a:buNone/>
              <a:defRPr sz="1477"/>
            </a:lvl5pPr>
            <a:lvl6pPr marL="2110207" indent="0" algn="ctr">
              <a:buNone/>
              <a:defRPr sz="1477"/>
            </a:lvl6pPr>
            <a:lvl7pPr marL="2532248" indent="0" algn="ctr">
              <a:buNone/>
              <a:defRPr sz="1477"/>
            </a:lvl7pPr>
            <a:lvl8pPr marL="2954289" indent="0" algn="ctr">
              <a:buNone/>
              <a:defRPr sz="1477"/>
            </a:lvl8pPr>
            <a:lvl9pPr marL="3376331" indent="0" algn="ctr">
              <a:buNone/>
              <a:defRPr sz="1477"/>
            </a:lvl9pPr>
          </a:lstStyle>
          <a:p>
            <a:r>
              <a:rPr lang="nl-NL"/>
              <a:t>Klik om de ondertitelstijl van het model te bewerken</a:t>
            </a:r>
            <a:endParaRPr lang="en-US" dirty="0"/>
          </a:p>
        </p:txBody>
      </p:sp>
    </p:spTree>
    <p:extLst>
      <p:ext uri="{BB962C8B-B14F-4D97-AF65-F5344CB8AC3E}">
        <p14:creationId xmlns:p14="http://schemas.microsoft.com/office/powerpoint/2010/main" val="2003222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ussentitel">
    <p:spTree>
      <p:nvGrpSpPr>
        <p:cNvPr id="1" name=""/>
        <p:cNvGrpSpPr/>
        <p:nvPr/>
      </p:nvGrpSpPr>
      <p:grpSpPr>
        <a:xfrm>
          <a:off x="0" y="0"/>
          <a:ext cx="0" cy="0"/>
          <a:chOff x="0" y="0"/>
          <a:chExt cx="0" cy="0"/>
        </a:xfrm>
      </p:grpSpPr>
      <p:sp>
        <p:nvSpPr>
          <p:cNvPr id="7" name="Shape 7"/>
          <p:cNvSpPr>
            <a:spLocks noGrp="1"/>
          </p:cNvSpPr>
          <p:nvPr>
            <p:ph type="title"/>
          </p:nvPr>
        </p:nvSpPr>
        <p:spPr>
          <a:xfrm>
            <a:off x="899593" y="2002535"/>
            <a:ext cx="7772401" cy="2794621"/>
          </a:xfrm>
          <a:prstGeom prst="rect">
            <a:avLst/>
          </a:prstGeom>
        </p:spPr>
        <p:txBody>
          <a:bodyPr anchor="b"/>
          <a:lstStyle>
            <a:lvl1pPr algn="r">
              <a:defRPr sz="3323">
                <a:latin typeface="FlandersArtSans-Bold" panose="00000800000000000000" pitchFamily="2" charset="0"/>
              </a:defRPr>
            </a:lvl1pPr>
          </a:lstStyle>
          <a:p>
            <a:pPr lvl="0">
              <a:defRPr sz="1800" b="0"/>
            </a:pPr>
            <a:r>
              <a:rPr lang="nl-NL" sz="3323" b="1"/>
              <a:t>Klik om de stijl te bewerken</a:t>
            </a:r>
            <a:endParaRPr sz="3323" b="1" dirty="0"/>
          </a:p>
        </p:txBody>
      </p:sp>
      <p:sp>
        <p:nvSpPr>
          <p:cNvPr id="4" name="Subtitle 2"/>
          <p:cNvSpPr>
            <a:spLocks noGrp="1"/>
          </p:cNvSpPr>
          <p:nvPr>
            <p:ph type="subTitle" idx="1"/>
          </p:nvPr>
        </p:nvSpPr>
        <p:spPr>
          <a:xfrm>
            <a:off x="1813992" y="4941168"/>
            <a:ext cx="6858000" cy="1655762"/>
          </a:xfrm>
        </p:spPr>
        <p:txBody>
          <a:bodyPr/>
          <a:lstStyle>
            <a:lvl1pPr marL="0" indent="0" algn="r">
              <a:buNone/>
              <a:defRPr sz="2215">
                <a:solidFill>
                  <a:schemeClr val="tx2"/>
                </a:solidFill>
                <a:latin typeface="FlandersArtSans-Regular" panose="00000500000000000000" pitchFamily="2" charset="0"/>
              </a:defRPr>
            </a:lvl1pPr>
            <a:lvl2pPr marL="422041" indent="0" algn="ctr">
              <a:buNone/>
              <a:defRPr sz="1846"/>
            </a:lvl2pPr>
            <a:lvl3pPr marL="844083" indent="0" algn="ctr">
              <a:buNone/>
              <a:defRPr sz="1662"/>
            </a:lvl3pPr>
            <a:lvl4pPr marL="1266124" indent="0" algn="ctr">
              <a:buNone/>
              <a:defRPr sz="1477"/>
            </a:lvl4pPr>
            <a:lvl5pPr marL="1688165" indent="0" algn="ctr">
              <a:buNone/>
              <a:defRPr sz="1477"/>
            </a:lvl5pPr>
            <a:lvl6pPr marL="2110207" indent="0" algn="ctr">
              <a:buNone/>
              <a:defRPr sz="1477"/>
            </a:lvl6pPr>
            <a:lvl7pPr marL="2532248" indent="0" algn="ctr">
              <a:buNone/>
              <a:defRPr sz="1477"/>
            </a:lvl7pPr>
            <a:lvl8pPr marL="2954289" indent="0" algn="ctr">
              <a:buNone/>
              <a:defRPr sz="1477"/>
            </a:lvl8pPr>
            <a:lvl9pPr marL="3376331" indent="0" algn="ctr">
              <a:buNone/>
              <a:defRPr sz="1477"/>
            </a:lvl9pPr>
          </a:lstStyle>
          <a:p>
            <a:r>
              <a:rPr lang="nl-NL"/>
              <a:t>Klik om de ondertitelstijl van het model te bewerken</a:t>
            </a:r>
            <a:endParaRPr lang="en-US" dirty="0"/>
          </a:p>
        </p:txBody>
      </p:sp>
    </p:spTree>
    <p:extLst>
      <p:ext uri="{BB962C8B-B14F-4D97-AF65-F5344CB8AC3E}">
        <p14:creationId xmlns:p14="http://schemas.microsoft.com/office/powerpoint/2010/main" val="5852195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ussentitel 2">
    <p:spTree>
      <p:nvGrpSpPr>
        <p:cNvPr id="1" name=""/>
        <p:cNvGrpSpPr/>
        <p:nvPr/>
      </p:nvGrpSpPr>
      <p:grpSpPr>
        <a:xfrm>
          <a:off x="0" y="0"/>
          <a:ext cx="0" cy="0"/>
          <a:chOff x="0" y="0"/>
          <a:chExt cx="0" cy="0"/>
        </a:xfrm>
      </p:grpSpPr>
      <p:pic>
        <p:nvPicPr>
          <p:cNvPr id="10" name="image1.png"/>
          <p:cNvPicPr/>
          <p:nvPr/>
        </p:nvPicPr>
        <p:blipFill>
          <a:blip r:embed="rId2"/>
          <a:srcRect l="763" t="1399" r="6439" b="3435"/>
          <a:stretch>
            <a:fillRect/>
          </a:stretch>
        </p:blipFill>
        <p:spPr>
          <a:xfrm>
            <a:off x="323527" y="-1"/>
            <a:ext cx="8820473" cy="6858001"/>
          </a:xfrm>
          <a:prstGeom prst="rect">
            <a:avLst/>
          </a:prstGeom>
          <a:ln w="12700">
            <a:miter lim="400000"/>
          </a:ln>
        </p:spPr>
      </p:pic>
      <p:sp>
        <p:nvSpPr>
          <p:cNvPr id="5" name="Subtitle 2"/>
          <p:cNvSpPr>
            <a:spLocks noGrp="1"/>
          </p:cNvSpPr>
          <p:nvPr>
            <p:ph type="subTitle" idx="1"/>
          </p:nvPr>
        </p:nvSpPr>
        <p:spPr>
          <a:xfrm>
            <a:off x="1813992" y="4941168"/>
            <a:ext cx="6858000" cy="1655762"/>
          </a:xfrm>
        </p:spPr>
        <p:txBody>
          <a:bodyPr/>
          <a:lstStyle>
            <a:lvl1pPr marL="0" indent="0" algn="r">
              <a:buNone/>
              <a:defRPr sz="2215">
                <a:solidFill>
                  <a:schemeClr val="tx2"/>
                </a:solidFill>
                <a:latin typeface="FlandersArtSans-Regular" panose="00000500000000000000" pitchFamily="2" charset="0"/>
              </a:defRPr>
            </a:lvl1pPr>
            <a:lvl2pPr marL="422041" indent="0" algn="ctr">
              <a:buNone/>
              <a:defRPr sz="1846"/>
            </a:lvl2pPr>
            <a:lvl3pPr marL="844083" indent="0" algn="ctr">
              <a:buNone/>
              <a:defRPr sz="1662"/>
            </a:lvl3pPr>
            <a:lvl4pPr marL="1266124" indent="0" algn="ctr">
              <a:buNone/>
              <a:defRPr sz="1477"/>
            </a:lvl4pPr>
            <a:lvl5pPr marL="1688165" indent="0" algn="ctr">
              <a:buNone/>
              <a:defRPr sz="1477"/>
            </a:lvl5pPr>
            <a:lvl6pPr marL="2110207" indent="0" algn="ctr">
              <a:buNone/>
              <a:defRPr sz="1477"/>
            </a:lvl6pPr>
            <a:lvl7pPr marL="2532248" indent="0" algn="ctr">
              <a:buNone/>
              <a:defRPr sz="1477"/>
            </a:lvl7pPr>
            <a:lvl8pPr marL="2954289" indent="0" algn="ctr">
              <a:buNone/>
              <a:defRPr sz="1477"/>
            </a:lvl8pPr>
            <a:lvl9pPr marL="3376331" indent="0" algn="ctr">
              <a:buNone/>
              <a:defRPr sz="1477"/>
            </a:lvl9pPr>
          </a:lstStyle>
          <a:p>
            <a:r>
              <a:rPr lang="nl-NL"/>
              <a:t>Klik om de ondertitelstijl van het model te bewerken</a:t>
            </a:r>
            <a:endParaRPr lang="en-US" dirty="0"/>
          </a:p>
        </p:txBody>
      </p:sp>
      <p:sp>
        <p:nvSpPr>
          <p:cNvPr id="6" name="Shape 7"/>
          <p:cNvSpPr>
            <a:spLocks noGrp="1"/>
          </p:cNvSpPr>
          <p:nvPr>
            <p:ph type="title"/>
          </p:nvPr>
        </p:nvSpPr>
        <p:spPr>
          <a:xfrm>
            <a:off x="899593" y="2002535"/>
            <a:ext cx="7772401" cy="2794621"/>
          </a:xfrm>
          <a:prstGeom prst="rect">
            <a:avLst/>
          </a:prstGeom>
        </p:spPr>
        <p:txBody>
          <a:bodyPr anchor="b"/>
          <a:lstStyle>
            <a:lvl1pPr algn="r">
              <a:defRPr sz="3323">
                <a:latin typeface="FlandersArtSans-Bold" panose="00000800000000000000" pitchFamily="2" charset="0"/>
              </a:defRPr>
            </a:lvl1pPr>
          </a:lstStyle>
          <a:p>
            <a:pPr lvl="0">
              <a:defRPr sz="1800" b="0"/>
            </a:pPr>
            <a:r>
              <a:rPr lang="nl-NL" sz="3323" b="1"/>
              <a:t>Klik om de stijl te bewerken</a:t>
            </a:r>
            <a:endParaRPr sz="3323" b="1" dirty="0"/>
          </a:p>
        </p:txBody>
      </p:sp>
    </p:spTree>
    <p:extLst>
      <p:ext uri="{BB962C8B-B14F-4D97-AF65-F5344CB8AC3E}">
        <p14:creationId xmlns:p14="http://schemas.microsoft.com/office/powerpoint/2010/main" val="34705320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el en Inhou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lvl1pPr marL="316531" marR="0"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1pPr>
            <a:lvl2pPr marL="723499" marR="0" indent="-301458" defTabSz="844083" eaLnBrk="1" fontAlgn="auto" latinLnBrk="0" hangingPunct="1">
              <a:lnSpc>
                <a:spcPct val="100000"/>
              </a:lnSpc>
              <a:spcBef>
                <a:spcPts val="646"/>
              </a:spcBef>
              <a:spcAft>
                <a:spcPts val="0"/>
              </a:spcAft>
              <a:buClrTx/>
              <a:buSzPct val="100000"/>
              <a:buFont typeface="Wingdings" panose="05000000000000000000" pitchFamily="2" charset="2"/>
              <a:buChar char="§"/>
              <a:tabLst/>
              <a:defRPr>
                <a:latin typeface="FlandersArtSans-Regular" panose="00000500000000000000" pitchFamily="2" charset="0"/>
              </a:defRPr>
            </a:lvl2pPr>
            <a:lvl3pPr marL="1125444" marR="0" indent="-28136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3pPr>
            <a:lvl4pPr marL="1603757" marR="0" indent="-337633" defTabSz="844083" eaLnBrk="1" fontAlgn="auto" latinLnBrk="0" hangingPunct="1">
              <a:lnSpc>
                <a:spcPct val="100000"/>
              </a:lnSpc>
              <a:spcBef>
                <a:spcPts val="646"/>
              </a:spcBef>
              <a:spcAft>
                <a:spcPts val="0"/>
              </a:spcAft>
              <a:buClrTx/>
              <a:buSzPct val="100000"/>
              <a:buFont typeface="Wingdings" panose="05000000000000000000" pitchFamily="2" charset="2"/>
              <a:buChar char="§"/>
              <a:tabLst/>
              <a:defRPr>
                <a:latin typeface="FlandersArtSans-Regular" panose="00000500000000000000" pitchFamily="2" charset="0"/>
              </a:defRPr>
            </a:lvl4pPr>
            <a:lvl5pPr marL="2025798" marR="0" indent="-337633"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5pPr>
          </a:lstStyle>
          <a:p>
            <a:pPr marL="316531" marR="0" lvl="0"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Klik om de modelstijlen te bewerken</a:t>
            </a:r>
          </a:p>
          <a:p>
            <a:pPr marL="316531" marR="0" lvl="1"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Tweede niveau</a:t>
            </a:r>
          </a:p>
          <a:p>
            <a:pPr marL="316531" marR="0" lvl="2"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Derde niveau</a:t>
            </a:r>
          </a:p>
          <a:p>
            <a:pPr marL="316531" marR="0" lvl="3"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Vierde niveau</a:t>
            </a:r>
          </a:p>
          <a:p>
            <a:pPr marL="316531" marR="0" lvl="4"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Vijfde niveau</a:t>
            </a:r>
            <a:endParaRPr kumimoji="0" lang="nl-BE" sz="1477"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
        <p:nvSpPr>
          <p:cNvPr id="9" name="Title Placeholder 7"/>
          <p:cNvSpPr>
            <a:spLocks noGrp="1"/>
          </p:cNvSpPr>
          <p:nvPr>
            <p:ph type="title"/>
          </p:nvPr>
        </p:nvSpPr>
        <p:spPr>
          <a:xfrm>
            <a:off x="628651" y="365126"/>
            <a:ext cx="7886700" cy="984352"/>
          </a:xfrm>
          <a:prstGeom prst="rect">
            <a:avLst/>
          </a:prstGeom>
        </p:spPr>
        <p:txBody>
          <a:bodyPr vert="horz" lIns="91440" tIns="45720" rIns="91440" bIns="45720" rtlCol="0" anchor="t">
            <a:normAutofit/>
          </a:bodyPr>
          <a:lstStyle/>
          <a:p>
            <a:r>
              <a:rPr lang="nl-NL"/>
              <a:t>Klik om de stijl te bewerken</a:t>
            </a:r>
            <a:endParaRPr lang="nl-BE" dirty="0"/>
          </a:p>
        </p:txBody>
      </p:sp>
      <p:sp>
        <p:nvSpPr>
          <p:cNvPr id="11" name="Footer Placeholder 6"/>
          <p:cNvSpPr>
            <a:spLocks noGrp="1"/>
          </p:cNvSpPr>
          <p:nvPr>
            <p:ph type="ftr" sz="quarter" idx="3"/>
          </p:nvPr>
        </p:nvSpPr>
        <p:spPr>
          <a:xfrm>
            <a:off x="443678" y="6605192"/>
            <a:ext cx="5616000" cy="176928"/>
          </a:xfrm>
          <a:prstGeom prst="rect">
            <a:avLst/>
          </a:prstGeom>
        </p:spPr>
        <p:txBody>
          <a:bodyPr vert="horz" lIns="91440" tIns="45720" rIns="91440" bIns="45720" rtlCol="0" anchor="ctr"/>
          <a:lstStyle>
            <a:lvl1pPr algn="l">
              <a:defRPr sz="1015" b="0">
                <a:solidFill>
                  <a:schemeClr val="tx2"/>
                </a:solidFill>
                <a:latin typeface="FlandersArtSans-Bold" panose="00000800000000000000" pitchFamily="2" charset="0"/>
              </a:defRPr>
            </a:lvl1pPr>
          </a:lstStyle>
          <a:p>
            <a:endParaRPr lang="nl-BE" dirty="0"/>
          </a:p>
        </p:txBody>
      </p:sp>
      <p:sp>
        <p:nvSpPr>
          <p:cNvPr id="12" name="Shape 5"/>
          <p:cNvSpPr>
            <a:spLocks noGrp="1"/>
          </p:cNvSpPr>
          <p:nvPr>
            <p:ph type="sldNum" sz="quarter" idx="4"/>
          </p:nvPr>
        </p:nvSpPr>
        <p:spPr>
          <a:xfrm>
            <a:off x="8020802" y="6565377"/>
            <a:ext cx="682439" cy="248530"/>
          </a:xfrm>
          <a:prstGeom prst="rect">
            <a:avLst/>
          </a:prstGeom>
          <a:ln w="12700">
            <a:miter lim="400000"/>
          </a:ln>
        </p:spPr>
        <p:txBody>
          <a:bodyPr wrap="square" lIns="45719" rIns="45719" anchor="ctr">
            <a:spAutoFit/>
          </a:bodyPr>
          <a:lstStyle>
            <a:lvl1pPr algn="r">
              <a:defRPr sz="1015">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3" name="Date Placeholder 2"/>
          <p:cNvSpPr>
            <a:spLocks noGrp="1"/>
          </p:cNvSpPr>
          <p:nvPr>
            <p:ph type="dt" sz="quarter" idx="2"/>
          </p:nvPr>
        </p:nvSpPr>
        <p:spPr>
          <a:xfrm>
            <a:off x="6059679" y="6603110"/>
            <a:ext cx="2643561" cy="174732"/>
          </a:xfrm>
          <a:prstGeom prst="rect">
            <a:avLst/>
          </a:prstGeom>
        </p:spPr>
        <p:txBody>
          <a:bodyPr vert="horz" lIns="91440" tIns="45720" rIns="91440" bIns="45720" rtlCol="0" anchor="ctr"/>
          <a:lstStyle>
            <a:lvl1pPr algn="r">
              <a:defRPr sz="1015">
                <a:solidFill>
                  <a:schemeClr val="tx2"/>
                </a:solidFill>
                <a:latin typeface="FlandersArtSans-Bold" panose="00000800000000000000" pitchFamily="2" charset="0"/>
              </a:defRPr>
            </a:lvl1pPr>
          </a:lstStyle>
          <a:p>
            <a:fld id="{C0993ED9-3DCE-40DA-81CF-75AAD6A342EB}" type="datetime1">
              <a:rPr lang="fr-BE" smtClean="0"/>
              <a:t>24-03-21</a:t>
            </a:fld>
            <a:endParaRPr lang="nl-BE" dirty="0"/>
          </a:p>
        </p:txBody>
      </p:sp>
    </p:spTree>
    <p:extLst>
      <p:ext uri="{BB962C8B-B14F-4D97-AF65-F5344CB8AC3E}">
        <p14:creationId xmlns:p14="http://schemas.microsoft.com/office/powerpoint/2010/main" val="1605751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Afbeelding met bijschrift">
    <p:spTree>
      <p:nvGrpSpPr>
        <p:cNvPr id="1" name=""/>
        <p:cNvGrpSpPr/>
        <p:nvPr/>
      </p:nvGrpSpPr>
      <p:grpSpPr>
        <a:xfrm>
          <a:off x="0" y="0"/>
          <a:ext cx="0" cy="0"/>
          <a:chOff x="0" y="0"/>
          <a:chExt cx="0" cy="0"/>
        </a:xfrm>
      </p:grpSpPr>
      <p:sp>
        <p:nvSpPr>
          <p:cNvPr id="39" name="Shape 39"/>
          <p:cNvSpPr>
            <a:spLocks noGrp="1"/>
          </p:cNvSpPr>
          <p:nvPr>
            <p:ph type="title"/>
          </p:nvPr>
        </p:nvSpPr>
        <p:spPr>
          <a:xfrm>
            <a:off x="1792288" y="4800600"/>
            <a:ext cx="5486401" cy="566738"/>
          </a:xfrm>
          <a:prstGeom prst="rect">
            <a:avLst/>
          </a:prstGeom>
        </p:spPr>
        <p:txBody>
          <a:bodyPr anchor="b"/>
          <a:lstStyle>
            <a:lvl1pPr>
              <a:defRPr sz="2000">
                <a:latin typeface="Flanders Art Sans Bold"/>
                <a:ea typeface="Flanders Art Sans Bold"/>
                <a:cs typeface="Flanders Art Sans Bold"/>
                <a:sym typeface="Flanders Art Sans Bold"/>
              </a:defRPr>
            </a:lvl1pPr>
          </a:lstStyle>
          <a:p>
            <a:pPr lvl="0">
              <a:defRPr sz="1800" b="0"/>
            </a:pPr>
            <a:r>
              <a:rPr sz="2000" b="1"/>
              <a:t>Titeltekst</a:t>
            </a:r>
          </a:p>
        </p:txBody>
      </p:sp>
      <p:sp>
        <p:nvSpPr>
          <p:cNvPr id="40" name="Shape 40"/>
          <p:cNvSpPr>
            <a:spLocks noGrp="1"/>
          </p:cNvSpPr>
          <p:nvPr>
            <p:ph type="body"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sz="1400"/>
              <a:t>Hoofdtekst - niveau één</a:t>
            </a:r>
          </a:p>
          <a:p>
            <a:pPr lvl="1">
              <a:defRPr sz="1800"/>
            </a:pPr>
            <a:r>
              <a:rPr sz="1400"/>
              <a:t>Hoofdtekst - niveau twee</a:t>
            </a:r>
          </a:p>
          <a:p>
            <a:pPr lvl="2">
              <a:defRPr sz="1800"/>
            </a:pPr>
            <a:r>
              <a:rPr sz="1400"/>
              <a:t>Hoofdtekst - niveau drie</a:t>
            </a:r>
          </a:p>
          <a:p>
            <a:pPr lvl="3">
              <a:defRPr sz="1800"/>
            </a:pPr>
            <a:r>
              <a:rPr sz="1400"/>
              <a:t>Hoofdtekst - niveau vier</a:t>
            </a:r>
          </a:p>
          <a:p>
            <a:pPr lvl="4">
              <a:defRPr sz="1800"/>
            </a:pPr>
            <a:r>
              <a:rPr sz="1400"/>
              <a:t>Hoofdtekst - niveau vijf</a:t>
            </a:r>
          </a:p>
        </p:txBody>
      </p:sp>
      <p:sp>
        <p:nvSpPr>
          <p:cNvPr id="41" name="Shape 41"/>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el en dubbele Inhoud">
    <p:spTree>
      <p:nvGrpSpPr>
        <p:cNvPr id="1" name=""/>
        <p:cNvGrpSpPr/>
        <p:nvPr/>
      </p:nvGrpSpPr>
      <p:grpSpPr>
        <a:xfrm>
          <a:off x="0" y="0"/>
          <a:ext cx="0" cy="0"/>
          <a:chOff x="0" y="0"/>
          <a:chExt cx="0" cy="0"/>
        </a:xfrm>
      </p:grpSpPr>
      <p:sp>
        <p:nvSpPr>
          <p:cNvPr id="9" name="Content Placeholder 2"/>
          <p:cNvSpPr>
            <a:spLocks noGrp="1"/>
          </p:cNvSpPr>
          <p:nvPr>
            <p:ph sz="quarter" idx="10"/>
          </p:nvPr>
        </p:nvSpPr>
        <p:spPr>
          <a:xfrm>
            <a:off x="628651" y="1482215"/>
            <a:ext cx="3862234" cy="4992328"/>
          </a:xfrm>
        </p:spPr>
        <p:txBody>
          <a:bodyPr/>
          <a:lstStyle>
            <a:lvl1pPr marL="316531" marR="0"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1pPr>
            <a:lvl2pPr marL="723499" marR="0" indent="-301458" defTabSz="844083" eaLnBrk="1" fontAlgn="auto" latinLnBrk="0" hangingPunct="1">
              <a:lnSpc>
                <a:spcPct val="100000"/>
              </a:lnSpc>
              <a:spcBef>
                <a:spcPts val="646"/>
              </a:spcBef>
              <a:spcAft>
                <a:spcPts val="0"/>
              </a:spcAft>
              <a:buClrTx/>
              <a:buSzPct val="100000"/>
              <a:buFont typeface="Wingdings" panose="05000000000000000000" pitchFamily="2" charset="2"/>
              <a:buChar char="§"/>
              <a:tabLst/>
              <a:defRPr>
                <a:latin typeface="FlandersArtSans-Regular" panose="00000500000000000000" pitchFamily="2" charset="0"/>
              </a:defRPr>
            </a:lvl2pPr>
            <a:lvl3pPr marL="1125444" marR="0" indent="-28136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3pPr>
            <a:lvl4pPr marL="1603757" marR="0" indent="-337633" defTabSz="844083" eaLnBrk="1" fontAlgn="auto" latinLnBrk="0" hangingPunct="1">
              <a:lnSpc>
                <a:spcPct val="100000"/>
              </a:lnSpc>
              <a:spcBef>
                <a:spcPts val="646"/>
              </a:spcBef>
              <a:spcAft>
                <a:spcPts val="0"/>
              </a:spcAft>
              <a:buClrTx/>
              <a:buSzPct val="100000"/>
              <a:buFont typeface="Wingdings" panose="05000000000000000000" pitchFamily="2" charset="2"/>
              <a:buChar char="§"/>
              <a:tabLst/>
              <a:defRPr>
                <a:latin typeface="FlandersArtSans-Regular" panose="00000500000000000000" pitchFamily="2" charset="0"/>
              </a:defRPr>
            </a:lvl4pPr>
            <a:lvl5pPr marL="2025798" marR="0" indent="-337633"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5pPr>
          </a:lstStyle>
          <a:p>
            <a:pPr marL="316531" marR="0" lvl="0"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Klik om de modelstijlen te bewerken</a:t>
            </a:r>
          </a:p>
          <a:p>
            <a:pPr marL="316531" marR="0" lvl="1"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Tweede niveau</a:t>
            </a:r>
          </a:p>
          <a:p>
            <a:pPr marL="316531" marR="0" lvl="2"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Derde niveau</a:t>
            </a:r>
          </a:p>
          <a:p>
            <a:pPr marL="316531" marR="0" lvl="3"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Vierde niveau</a:t>
            </a:r>
          </a:p>
          <a:p>
            <a:pPr marL="316531" marR="0" lvl="4"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Vijfde niveau</a:t>
            </a:r>
            <a:endParaRPr kumimoji="0" lang="nl-BE" sz="1477"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
        <p:nvSpPr>
          <p:cNvPr id="11" name="Title Placeholder 7"/>
          <p:cNvSpPr>
            <a:spLocks noGrp="1"/>
          </p:cNvSpPr>
          <p:nvPr>
            <p:ph type="title"/>
          </p:nvPr>
        </p:nvSpPr>
        <p:spPr>
          <a:xfrm>
            <a:off x="628651" y="365126"/>
            <a:ext cx="7886700" cy="984352"/>
          </a:xfrm>
          <a:prstGeom prst="rect">
            <a:avLst/>
          </a:prstGeom>
        </p:spPr>
        <p:txBody>
          <a:bodyPr vert="horz" lIns="91440" tIns="45720" rIns="91440" bIns="45720" rtlCol="0" anchor="t">
            <a:normAutofit/>
          </a:bodyPr>
          <a:lstStyle/>
          <a:p>
            <a:r>
              <a:rPr lang="nl-NL"/>
              <a:t>Klik om de stijl te bewerken</a:t>
            </a:r>
            <a:endParaRPr lang="nl-BE" dirty="0"/>
          </a:p>
        </p:txBody>
      </p:sp>
      <p:sp>
        <p:nvSpPr>
          <p:cNvPr id="12" name="Footer Placeholder 6"/>
          <p:cNvSpPr>
            <a:spLocks noGrp="1"/>
          </p:cNvSpPr>
          <p:nvPr>
            <p:ph type="ftr" sz="quarter" idx="3"/>
          </p:nvPr>
        </p:nvSpPr>
        <p:spPr>
          <a:xfrm>
            <a:off x="443678" y="6605192"/>
            <a:ext cx="5616000" cy="176928"/>
          </a:xfrm>
          <a:prstGeom prst="rect">
            <a:avLst/>
          </a:prstGeom>
        </p:spPr>
        <p:txBody>
          <a:bodyPr vert="horz" lIns="91440" tIns="45720" rIns="91440" bIns="45720" rtlCol="0" anchor="ctr"/>
          <a:lstStyle>
            <a:lvl1pPr algn="l">
              <a:defRPr sz="1015" b="0">
                <a:solidFill>
                  <a:schemeClr val="tx2"/>
                </a:solidFill>
                <a:latin typeface="FlandersArtSans-Bold" panose="00000800000000000000" pitchFamily="2" charset="0"/>
              </a:defRPr>
            </a:lvl1pPr>
          </a:lstStyle>
          <a:p>
            <a:endParaRPr lang="nl-BE" dirty="0"/>
          </a:p>
        </p:txBody>
      </p:sp>
      <p:sp>
        <p:nvSpPr>
          <p:cNvPr id="13" name="Shape 5"/>
          <p:cNvSpPr>
            <a:spLocks noGrp="1"/>
          </p:cNvSpPr>
          <p:nvPr>
            <p:ph type="sldNum" sz="quarter" idx="4"/>
          </p:nvPr>
        </p:nvSpPr>
        <p:spPr>
          <a:xfrm>
            <a:off x="8020802" y="6565377"/>
            <a:ext cx="682439" cy="248530"/>
          </a:xfrm>
          <a:prstGeom prst="rect">
            <a:avLst/>
          </a:prstGeom>
          <a:ln w="12700">
            <a:miter lim="400000"/>
          </a:ln>
        </p:spPr>
        <p:txBody>
          <a:bodyPr wrap="square" lIns="45719" rIns="45719" anchor="ctr">
            <a:spAutoFit/>
          </a:bodyPr>
          <a:lstStyle>
            <a:lvl1pPr algn="r">
              <a:defRPr sz="1015">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4" name="Date Placeholder 2"/>
          <p:cNvSpPr>
            <a:spLocks noGrp="1"/>
          </p:cNvSpPr>
          <p:nvPr>
            <p:ph type="dt" sz="quarter" idx="2"/>
          </p:nvPr>
        </p:nvSpPr>
        <p:spPr>
          <a:xfrm>
            <a:off x="6059679" y="6603110"/>
            <a:ext cx="2643561" cy="174732"/>
          </a:xfrm>
          <a:prstGeom prst="rect">
            <a:avLst/>
          </a:prstGeom>
        </p:spPr>
        <p:txBody>
          <a:bodyPr vert="horz" lIns="91440" tIns="45720" rIns="91440" bIns="45720" rtlCol="0" anchor="ctr"/>
          <a:lstStyle>
            <a:lvl1pPr algn="r">
              <a:defRPr sz="1015">
                <a:solidFill>
                  <a:schemeClr val="tx2"/>
                </a:solidFill>
                <a:latin typeface="FlandersArtSans-Bold" panose="00000800000000000000" pitchFamily="2" charset="0"/>
              </a:defRPr>
            </a:lvl1pPr>
          </a:lstStyle>
          <a:p>
            <a:fld id="{0E3F91EA-0BCC-41EE-8118-AF65F6DBCCDE}" type="datetime1">
              <a:rPr lang="fr-BE" smtClean="0"/>
              <a:t>24-03-21</a:t>
            </a:fld>
            <a:endParaRPr lang="nl-BE" dirty="0"/>
          </a:p>
        </p:txBody>
      </p:sp>
      <p:sp>
        <p:nvSpPr>
          <p:cNvPr id="18" name="Content Placeholder 2"/>
          <p:cNvSpPr>
            <a:spLocks noGrp="1"/>
          </p:cNvSpPr>
          <p:nvPr>
            <p:ph sz="quarter" idx="11"/>
          </p:nvPr>
        </p:nvSpPr>
        <p:spPr>
          <a:xfrm>
            <a:off x="4653117" y="1482215"/>
            <a:ext cx="3862234" cy="4992328"/>
          </a:xfrm>
        </p:spPr>
        <p:txBody>
          <a:bodyPr/>
          <a:lstStyle>
            <a:lvl1pPr marL="316531" marR="0"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1pPr>
            <a:lvl2pPr marL="723499" marR="0" indent="-301458" defTabSz="844083" eaLnBrk="1" fontAlgn="auto" latinLnBrk="0" hangingPunct="1">
              <a:lnSpc>
                <a:spcPct val="100000"/>
              </a:lnSpc>
              <a:spcBef>
                <a:spcPts val="646"/>
              </a:spcBef>
              <a:spcAft>
                <a:spcPts val="0"/>
              </a:spcAft>
              <a:buClrTx/>
              <a:buSzPct val="100000"/>
              <a:buFont typeface="Wingdings" panose="05000000000000000000" pitchFamily="2" charset="2"/>
              <a:buChar char="§"/>
              <a:tabLst/>
              <a:defRPr>
                <a:latin typeface="FlandersArtSans-Light" panose="00000400000000000000" pitchFamily="2" charset="0"/>
              </a:defRPr>
            </a:lvl2pPr>
            <a:lvl3pPr marL="1125444" marR="0" indent="-28136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3pPr>
            <a:lvl4pPr marL="1603757" marR="0" indent="-337633" defTabSz="844083" eaLnBrk="1" fontAlgn="auto" latinLnBrk="0" hangingPunct="1">
              <a:lnSpc>
                <a:spcPct val="100000"/>
              </a:lnSpc>
              <a:spcBef>
                <a:spcPts val="646"/>
              </a:spcBef>
              <a:spcAft>
                <a:spcPts val="0"/>
              </a:spcAft>
              <a:buClrTx/>
              <a:buSzPct val="100000"/>
              <a:buFont typeface="Wingdings" panose="05000000000000000000" pitchFamily="2" charset="2"/>
              <a:buChar char="§"/>
              <a:tabLst/>
              <a:defRPr>
                <a:latin typeface="FlandersArtSans-Light" panose="00000400000000000000" pitchFamily="2" charset="0"/>
              </a:defRPr>
            </a:lvl4pPr>
            <a:lvl5pPr marL="2025798" marR="0" indent="-337633"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5pPr>
          </a:lstStyle>
          <a:p>
            <a:pPr marL="316531" marR="0" lvl="0"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Klik om de modelstijlen te bewerken</a:t>
            </a:r>
          </a:p>
          <a:p>
            <a:pPr marL="316531" marR="0" lvl="1"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Tweede niveau</a:t>
            </a:r>
          </a:p>
          <a:p>
            <a:pPr marL="316531" marR="0" lvl="2"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Derde niveau</a:t>
            </a:r>
          </a:p>
          <a:p>
            <a:pPr marL="316531" marR="0" lvl="3"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Vierde niveau</a:t>
            </a:r>
          </a:p>
          <a:p>
            <a:pPr marL="316531" marR="0" lvl="4"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Vijfde niveau</a:t>
            </a:r>
            <a:endParaRPr kumimoji="0" lang="nl-BE" sz="1477"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Tree>
    <p:extLst>
      <p:ext uri="{BB962C8B-B14F-4D97-AF65-F5344CB8AC3E}">
        <p14:creationId xmlns:p14="http://schemas.microsoft.com/office/powerpoint/2010/main" val="8317501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nkel Titel">
    <p:spTree>
      <p:nvGrpSpPr>
        <p:cNvPr id="1" name=""/>
        <p:cNvGrpSpPr/>
        <p:nvPr/>
      </p:nvGrpSpPr>
      <p:grpSpPr>
        <a:xfrm>
          <a:off x="0" y="0"/>
          <a:ext cx="0" cy="0"/>
          <a:chOff x="0" y="0"/>
          <a:chExt cx="0" cy="0"/>
        </a:xfrm>
      </p:grpSpPr>
      <p:sp>
        <p:nvSpPr>
          <p:cNvPr id="6" name="Title Placeholder 7"/>
          <p:cNvSpPr>
            <a:spLocks noGrp="1"/>
          </p:cNvSpPr>
          <p:nvPr>
            <p:ph type="title"/>
          </p:nvPr>
        </p:nvSpPr>
        <p:spPr>
          <a:xfrm>
            <a:off x="628651" y="365126"/>
            <a:ext cx="7886700" cy="984352"/>
          </a:xfrm>
          <a:prstGeom prst="rect">
            <a:avLst/>
          </a:prstGeom>
        </p:spPr>
        <p:txBody>
          <a:bodyPr vert="horz" lIns="91440" tIns="45720" rIns="91440" bIns="45720" rtlCol="0" anchor="t">
            <a:normAutofit/>
          </a:bodyPr>
          <a:lstStyle/>
          <a:p>
            <a:r>
              <a:rPr lang="nl-NL"/>
              <a:t>Klik om de stijl te bewerken</a:t>
            </a:r>
            <a:endParaRPr lang="nl-BE" dirty="0"/>
          </a:p>
        </p:txBody>
      </p:sp>
      <p:sp>
        <p:nvSpPr>
          <p:cNvPr id="9" name="Footer Placeholder 6"/>
          <p:cNvSpPr>
            <a:spLocks noGrp="1"/>
          </p:cNvSpPr>
          <p:nvPr>
            <p:ph type="ftr" sz="quarter" idx="3"/>
          </p:nvPr>
        </p:nvSpPr>
        <p:spPr>
          <a:xfrm>
            <a:off x="443678" y="6605192"/>
            <a:ext cx="5616000" cy="176928"/>
          </a:xfrm>
          <a:prstGeom prst="rect">
            <a:avLst/>
          </a:prstGeom>
        </p:spPr>
        <p:txBody>
          <a:bodyPr vert="horz" lIns="91440" tIns="45720" rIns="91440" bIns="45720" rtlCol="0" anchor="ctr"/>
          <a:lstStyle>
            <a:lvl1pPr algn="l">
              <a:defRPr sz="1015" b="0">
                <a:solidFill>
                  <a:schemeClr val="tx2"/>
                </a:solidFill>
                <a:latin typeface="FlandersArtSans-Bold" panose="00000800000000000000" pitchFamily="2" charset="0"/>
              </a:defRPr>
            </a:lvl1pPr>
          </a:lstStyle>
          <a:p>
            <a:endParaRPr lang="nl-BE" dirty="0"/>
          </a:p>
        </p:txBody>
      </p:sp>
      <p:sp>
        <p:nvSpPr>
          <p:cNvPr id="11" name="Shape 5"/>
          <p:cNvSpPr>
            <a:spLocks noGrp="1"/>
          </p:cNvSpPr>
          <p:nvPr>
            <p:ph type="sldNum" sz="quarter" idx="4"/>
          </p:nvPr>
        </p:nvSpPr>
        <p:spPr>
          <a:xfrm>
            <a:off x="8020802" y="6565377"/>
            <a:ext cx="682439" cy="248530"/>
          </a:xfrm>
          <a:prstGeom prst="rect">
            <a:avLst/>
          </a:prstGeom>
          <a:ln w="12700">
            <a:miter lim="400000"/>
          </a:ln>
        </p:spPr>
        <p:txBody>
          <a:bodyPr wrap="square" lIns="45719" rIns="45719" anchor="ctr">
            <a:spAutoFit/>
          </a:bodyPr>
          <a:lstStyle>
            <a:lvl1pPr algn="r">
              <a:defRPr sz="1015">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2" name="Date Placeholder 2"/>
          <p:cNvSpPr>
            <a:spLocks noGrp="1"/>
          </p:cNvSpPr>
          <p:nvPr>
            <p:ph type="dt" sz="quarter" idx="2"/>
          </p:nvPr>
        </p:nvSpPr>
        <p:spPr>
          <a:xfrm>
            <a:off x="6059679" y="6603110"/>
            <a:ext cx="2643561" cy="174732"/>
          </a:xfrm>
          <a:prstGeom prst="rect">
            <a:avLst/>
          </a:prstGeom>
        </p:spPr>
        <p:txBody>
          <a:bodyPr vert="horz" lIns="91440" tIns="45720" rIns="91440" bIns="45720" rtlCol="0" anchor="ctr"/>
          <a:lstStyle>
            <a:lvl1pPr algn="r">
              <a:defRPr sz="1015">
                <a:solidFill>
                  <a:schemeClr val="tx2"/>
                </a:solidFill>
                <a:latin typeface="FlandersArtSans-Bold" panose="00000800000000000000" pitchFamily="2" charset="0"/>
              </a:defRPr>
            </a:lvl1pPr>
          </a:lstStyle>
          <a:p>
            <a:fld id="{2FF7AA89-3B42-469E-8572-B4CF817D9269}" type="datetime1">
              <a:rPr lang="fr-BE" smtClean="0"/>
              <a:t>24-03-21</a:t>
            </a:fld>
            <a:endParaRPr lang="nl-BE" dirty="0"/>
          </a:p>
        </p:txBody>
      </p:sp>
    </p:spTree>
    <p:extLst>
      <p:ext uri="{BB962C8B-B14F-4D97-AF65-F5344CB8AC3E}">
        <p14:creationId xmlns:p14="http://schemas.microsoft.com/office/powerpoint/2010/main" val="20542241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co">
    <p:spTree>
      <p:nvGrpSpPr>
        <p:cNvPr id="1" name=""/>
        <p:cNvGrpSpPr/>
        <p:nvPr/>
      </p:nvGrpSpPr>
      <p:grpSpPr>
        <a:xfrm>
          <a:off x="0" y="0"/>
          <a:ext cx="0" cy="0"/>
          <a:chOff x="0" y="0"/>
          <a:chExt cx="0" cy="0"/>
        </a:xfrm>
      </p:grpSpPr>
      <p:sp>
        <p:nvSpPr>
          <p:cNvPr id="6" name="Footer Placeholder 6"/>
          <p:cNvSpPr>
            <a:spLocks noGrp="1"/>
          </p:cNvSpPr>
          <p:nvPr>
            <p:ph type="ftr" sz="quarter" idx="3"/>
          </p:nvPr>
        </p:nvSpPr>
        <p:spPr>
          <a:xfrm>
            <a:off x="443678" y="6605192"/>
            <a:ext cx="5616000" cy="176928"/>
          </a:xfrm>
          <a:prstGeom prst="rect">
            <a:avLst/>
          </a:prstGeom>
        </p:spPr>
        <p:txBody>
          <a:bodyPr vert="horz" lIns="91440" tIns="45720" rIns="91440" bIns="45720" rtlCol="0" anchor="ctr"/>
          <a:lstStyle>
            <a:lvl1pPr algn="l">
              <a:defRPr sz="1015" b="0">
                <a:solidFill>
                  <a:schemeClr val="tx2"/>
                </a:solidFill>
                <a:latin typeface="FlandersArtSans-Bold" panose="00000800000000000000" pitchFamily="2" charset="0"/>
              </a:defRPr>
            </a:lvl1pPr>
          </a:lstStyle>
          <a:p>
            <a:endParaRPr lang="nl-BE" dirty="0"/>
          </a:p>
        </p:txBody>
      </p:sp>
      <p:sp>
        <p:nvSpPr>
          <p:cNvPr id="9" name="Shape 5"/>
          <p:cNvSpPr>
            <a:spLocks noGrp="1"/>
          </p:cNvSpPr>
          <p:nvPr>
            <p:ph type="sldNum" sz="quarter" idx="4"/>
          </p:nvPr>
        </p:nvSpPr>
        <p:spPr>
          <a:xfrm>
            <a:off x="8020802" y="6565377"/>
            <a:ext cx="682439" cy="248530"/>
          </a:xfrm>
          <a:prstGeom prst="rect">
            <a:avLst/>
          </a:prstGeom>
          <a:ln w="12700">
            <a:miter lim="400000"/>
          </a:ln>
        </p:spPr>
        <p:txBody>
          <a:bodyPr wrap="square" lIns="45719" rIns="45719" anchor="ctr">
            <a:spAutoFit/>
          </a:bodyPr>
          <a:lstStyle>
            <a:lvl1pPr algn="r">
              <a:defRPr sz="1015">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0" name="Date Placeholder 2"/>
          <p:cNvSpPr>
            <a:spLocks noGrp="1"/>
          </p:cNvSpPr>
          <p:nvPr>
            <p:ph type="dt" sz="quarter" idx="2"/>
          </p:nvPr>
        </p:nvSpPr>
        <p:spPr>
          <a:xfrm>
            <a:off x="6059679" y="6603110"/>
            <a:ext cx="2643561" cy="174732"/>
          </a:xfrm>
          <a:prstGeom prst="rect">
            <a:avLst/>
          </a:prstGeom>
        </p:spPr>
        <p:txBody>
          <a:bodyPr vert="horz" lIns="91440" tIns="45720" rIns="91440" bIns="45720" rtlCol="0" anchor="ctr"/>
          <a:lstStyle>
            <a:lvl1pPr algn="r">
              <a:defRPr sz="1015">
                <a:solidFill>
                  <a:schemeClr val="tx2"/>
                </a:solidFill>
                <a:latin typeface="FlandersArtSans-Bold" panose="00000800000000000000" pitchFamily="2" charset="0"/>
              </a:defRPr>
            </a:lvl1pPr>
          </a:lstStyle>
          <a:p>
            <a:fld id="{EF335835-B6BB-4A1C-924C-B12CB12D2916}" type="datetime1">
              <a:rPr lang="fr-BE" smtClean="0"/>
              <a:t>24-03-21</a:t>
            </a:fld>
            <a:endParaRPr lang="nl-BE" dirty="0"/>
          </a:p>
        </p:txBody>
      </p:sp>
    </p:spTree>
    <p:extLst>
      <p:ext uri="{BB962C8B-B14F-4D97-AF65-F5344CB8AC3E}">
        <p14:creationId xmlns:p14="http://schemas.microsoft.com/office/powerpoint/2010/main" val="38336944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nhoud met bijschrift">
    <p:spTree>
      <p:nvGrpSpPr>
        <p:cNvPr id="1" name=""/>
        <p:cNvGrpSpPr/>
        <p:nvPr/>
      </p:nvGrpSpPr>
      <p:grpSpPr>
        <a:xfrm>
          <a:off x="0" y="0"/>
          <a:ext cx="0" cy="0"/>
          <a:chOff x="0" y="0"/>
          <a:chExt cx="0" cy="0"/>
        </a:xfrm>
      </p:grpSpPr>
      <p:sp>
        <p:nvSpPr>
          <p:cNvPr id="6" name="Title Placeholder 7"/>
          <p:cNvSpPr>
            <a:spLocks noGrp="1"/>
          </p:cNvSpPr>
          <p:nvPr>
            <p:ph type="title"/>
          </p:nvPr>
        </p:nvSpPr>
        <p:spPr>
          <a:xfrm>
            <a:off x="611561" y="365129"/>
            <a:ext cx="2791222" cy="1325563"/>
          </a:xfrm>
          <a:prstGeom prst="rect">
            <a:avLst/>
          </a:prstGeom>
        </p:spPr>
        <p:txBody>
          <a:bodyPr vert="horz" lIns="91440" tIns="45720" rIns="91440" bIns="45720" rtlCol="0" anchor="t">
            <a:normAutofit/>
          </a:bodyPr>
          <a:lstStyle>
            <a:lvl1pPr>
              <a:defRPr sz="2215">
                <a:latin typeface="FlandersArtSans-Bold" panose="00000800000000000000" pitchFamily="2" charset="0"/>
              </a:defRPr>
            </a:lvl1pPr>
          </a:lstStyle>
          <a:p>
            <a:r>
              <a:rPr lang="nl-NL"/>
              <a:t>Klik om de stijl te bewerken</a:t>
            </a:r>
            <a:endParaRPr lang="nl-BE" dirty="0"/>
          </a:p>
        </p:txBody>
      </p:sp>
      <p:sp>
        <p:nvSpPr>
          <p:cNvPr id="7" name="Shape 40"/>
          <p:cNvSpPr>
            <a:spLocks noGrp="1"/>
          </p:cNvSpPr>
          <p:nvPr>
            <p:ph type="body" idx="1"/>
          </p:nvPr>
        </p:nvSpPr>
        <p:spPr>
          <a:xfrm>
            <a:off x="611561" y="5892602"/>
            <a:ext cx="2791222" cy="581943"/>
          </a:xfrm>
          <a:prstGeom prst="rect">
            <a:avLst/>
          </a:prstGeom>
        </p:spPr>
        <p:txBody>
          <a:bodyPr/>
          <a:lstStyle>
            <a:lvl1pPr marL="0" indent="0">
              <a:spcBef>
                <a:spcPts val="277"/>
              </a:spcBef>
              <a:buSzTx/>
              <a:buFontTx/>
              <a:buNone/>
              <a:defRPr sz="1292">
                <a:latin typeface="FlandersArtSans-Regular" panose="00000500000000000000" pitchFamily="2" charset="0"/>
              </a:defRPr>
            </a:lvl1pPr>
            <a:lvl2pPr marL="0" indent="422041">
              <a:spcBef>
                <a:spcPts val="277"/>
              </a:spcBef>
              <a:buSzTx/>
              <a:buFontTx/>
              <a:buNone/>
              <a:defRPr sz="1292"/>
            </a:lvl2pPr>
            <a:lvl3pPr marL="0" indent="844083">
              <a:spcBef>
                <a:spcPts val="277"/>
              </a:spcBef>
              <a:buSzTx/>
              <a:buFontTx/>
              <a:buNone/>
              <a:defRPr sz="1292"/>
            </a:lvl3pPr>
            <a:lvl4pPr marL="0" indent="1266124">
              <a:spcBef>
                <a:spcPts val="277"/>
              </a:spcBef>
              <a:buSzTx/>
              <a:buFontTx/>
              <a:buNone/>
              <a:defRPr sz="1292"/>
            </a:lvl4pPr>
            <a:lvl5pPr marL="0" indent="1688165">
              <a:spcBef>
                <a:spcPts val="277"/>
              </a:spcBef>
              <a:buSzTx/>
              <a:buFontTx/>
              <a:buNone/>
              <a:defRPr sz="1292"/>
            </a:lvl5pPr>
          </a:lstStyle>
          <a:p>
            <a:pPr lvl="0">
              <a:defRPr sz="1800"/>
            </a:pPr>
            <a:r>
              <a:rPr lang="nl-NL" sz="1292"/>
              <a:t>Klik om de modelstijlen te bewerken</a:t>
            </a:r>
          </a:p>
        </p:txBody>
      </p:sp>
      <p:sp>
        <p:nvSpPr>
          <p:cNvPr id="10" name="Content Placeholder 2"/>
          <p:cNvSpPr>
            <a:spLocks noGrp="1"/>
          </p:cNvSpPr>
          <p:nvPr>
            <p:ph sz="quarter" idx="10"/>
          </p:nvPr>
        </p:nvSpPr>
        <p:spPr>
          <a:xfrm>
            <a:off x="3546988" y="365126"/>
            <a:ext cx="4968363" cy="6109416"/>
          </a:xfrm>
        </p:spPr>
        <p:txBody>
          <a:bodyPr/>
          <a:lstStyle>
            <a:lvl1pPr marL="316531" marR="0"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1pPr>
            <a:lvl2pPr marL="723499" marR="0" indent="-301458" defTabSz="844083" eaLnBrk="1" fontAlgn="auto" latinLnBrk="0" hangingPunct="1">
              <a:lnSpc>
                <a:spcPct val="100000"/>
              </a:lnSpc>
              <a:spcBef>
                <a:spcPts val="646"/>
              </a:spcBef>
              <a:spcAft>
                <a:spcPts val="0"/>
              </a:spcAft>
              <a:buClrTx/>
              <a:buSzPct val="100000"/>
              <a:buFont typeface="Wingdings" panose="05000000000000000000" pitchFamily="2" charset="2"/>
              <a:buChar char="§"/>
              <a:tabLst/>
              <a:defRPr>
                <a:latin typeface="FlandersArtSans-Light" panose="00000400000000000000" pitchFamily="2" charset="0"/>
              </a:defRPr>
            </a:lvl2pPr>
            <a:lvl3pPr marL="1125444" marR="0" indent="-28136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3pPr>
            <a:lvl4pPr marL="1603757" marR="0" indent="-337633" defTabSz="844083" eaLnBrk="1" fontAlgn="auto" latinLnBrk="0" hangingPunct="1">
              <a:lnSpc>
                <a:spcPct val="100000"/>
              </a:lnSpc>
              <a:spcBef>
                <a:spcPts val="646"/>
              </a:spcBef>
              <a:spcAft>
                <a:spcPts val="0"/>
              </a:spcAft>
              <a:buClrTx/>
              <a:buSzPct val="100000"/>
              <a:buFont typeface="Wingdings" panose="05000000000000000000" pitchFamily="2" charset="2"/>
              <a:buChar char="§"/>
              <a:tabLst/>
              <a:defRPr>
                <a:latin typeface="FlandersArtSans-Light" panose="00000400000000000000" pitchFamily="2" charset="0"/>
              </a:defRPr>
            </a:lvl4pPr>
            <a:lvl5pPr marL="2025798" marR="0" indent="-337633"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5pPr>
          </a:lstStyle>
          <a:p>
            <a:pPr marL="316531" marR="0" lvl="0"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Klik om de modelstijlen te bewerken</a:t>
            </a:r>
          </a:p>
          <a:p>
            <a:pPr marL="316531" marR="0" lvl="1"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Tweede niveau</a:t>
            </a:r>
          </a:p>
          <a:p>
            <a:pPr marL="316531" marR="0" lvl="2"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Derde niveau</a:t>
            </a:r>
          </a:p>
          <a:p>
            <a:pPr marL="316531" marR="0" lvl="3"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Vierde niveau</a:t>
            </a:r>
          </a:p>
          <a:p>
            <a:pPr marL="316531" marR="0" lvl="4"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Vijfde niveau</a:t>
            </a:r>
            <a:endParaRPr kumimoji="0" lang="nl-BE" sz="1477"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
        <p:nvSpPr>
          <p:cNvPr id="12" name="Footer Placeholder 6"/>
          <p:cNvSpPr>
            <a:spLocks noGrp="1"/>
          </p:cNvSpPr>
          <p:nvPr>
            <p:ph type="ftr" sz="quarter" idx="3"/>
          </p:nvPr>
        </p:nvSpPr>
        <p:spPr>
          <a:xfrm>
            <a:off x="443678" y="6605192"/>
            <a:ext cx="5616000" cy="176928"/>
          </a:xfrm>
          <a:prstGeom prst="rect">
            <a:avLst/>
          </a:prstGeom>
        </p:spPr>
        <p:txBody>
          <a:bodyPr vert="horz" lIns="91440" tIns="45720" rIns="91440" bIns="45720" rtlCol="0" anchor="ctr"/>
          <a:lstStyle>
            <a:lvl1pPr algn="l">
              <a:defRPr sz="1015" b="0">
                <a:solidFill>
                  <a:schemeClr val="tx2"/>
                </a:solidFill>
                <a:latin typeface="FlandersArtSans-Bold" panose="00000800000000000000" pitchFamily="2" charset="0"/>
              </a:defRPr>
            </a:lvl1pPr>
          </a:lstStyle>
          <a:p>
            <a:endParaRPr lang="nl-BE" dirty="0"/>
          </a:p>
        </p:txBody>
      </p:sp>
      <p:sp>
        <p:nvSpPr>
          <p:cNvPr id="13" name="Shape 5"/>
          <p:cNvSpPr>
            <a:spLocks noGrp="1"/>
          </p:cNvSpPr>
          <p:nvPr>
            <p:ph type="sldNum" sz="quarter" idx="4"/>
          </p:nvPr>
        </p:nvSpPr>
        <p:spPr>
          <a:xfrm>
            <a:off x="8020802" y="6565377"/>
            <a:ext cx="682439" cy="248530"/>
          </a:xfrm>
          <a:prstGeom prst="rect">
            <a:avLst/>
          </a:prstGeom>
          <a:ln w="12700">
            <a:miter lim="400000"/>
          </a:ln>
        </p:spPr>
        <p:txBody>
          <a:bodyPr wrap="square" lIns="45719" rIns="45719" anchor="ctr">
            <a:spAutoFit/>
          </a:bodyPr>
          <a:lstStyle>
            <a:lvl1pPr algn="r">
              <a:defRPr sz="1015">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4" name="Date Placeholder 2"/>
          <p:cNvSpPr>
            <a:spLocks noGrp="1"/>
          </p:cNvSpPr>
          <p:nvPr>
            <p:ph type="dt" sz="quarter" idx="2"/>
          </p:nvPr>
        </p:nvSpPr>
        <p:spPr>
          <a:xfrm>
            <a:off x="6059679" y="6603110"/>
            <a:ext cx="2643561" cy="174732"/>
          </a:xfrm>
          <a:prstGeom prst="rect">
            <a:avLst/>
          </a:prstGeom>
        </p:spPr>
        <p:txBody>
          <a:bodyPr vert="horz" lIns="91440" tIns="45720" rIns="91440" bIns="45720" rtlCol="0" anchor="ctr"/>
          <a:lstStyle>
            <a:lvl1pPr algn="r">
              <a:defRPr sz="1015">
                <a:solidFill>
                  <a:schemeClr val="tx2"/>
                </a:solidFill>
                <a:latin typeface="FlandersArtSans-Bold" panose="00000800000000000000" pitchFamily="2" charset="0"/>
              </a:defRPr>
            </a:lvl1pPr>
          </a:lstStyle>
          <a:p>
            <a:fld id="{6A8664DB-569D-4D45-BF33-3A32392D039D}" type="datetime1">
              <a:rPr lang="fr-BE" smtClean="0"/>
              <a:t>24-03-21</a:t>
            </a:fld>
            <a:endParaRPr lang="nl-BE" dirty="0"/>
          </a:p>
        </p:txBody>
      </p:sp>
    </p:spTree>
    <p:extLst>
      <p:ext uri="{BB962C8B-B14F-4D97-AF65-F5344CB8AC3E}">
        <p14:creationId xmlns:p14="http://schemas.microsoft.com/office/powerpoint/2010/main" val="13320776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fbeelding met bijschrift">
    <p:spTree>
      <p:nvGrpSpPr>
        <p:cNvPr id="1" name=""/>
        <p:cNvGrpSpPr/>
        <p:nvPr/>
      </p:nvGrpSpPr>
      <p:grpSpPr>
        <a:xfrm>
          <a:off x="0" y="0"/>
          <a:ext cx="0" cy="0"/>
          <a:chOff x="0" y="0"/>
          <a:chExt cx="0" cy="0"/>
        </a:xfrm>
      </p:grpSpPr>
      <p:sp>
        <p:nvSpPr>
          <p:cNvPr id="40" name="Shape 40"/>
          <p:cNvSpPr>
            <a:spLocks noGrp="1"/>
          </p:cNvSpPr>
          <p:nvPr>
            <p:ph type="body" idx="1"/>
          </p:nvPr>
        </p:nvSpPr>
        <p:spPr>
          <a:xfrm>
            <a:off x="1322284" y="5817249"/>
            <a:ext cx="6427995" cy="581943"/>
          </a:xfrm>
          <a:prstGeom prst="rect">
            <a:avLst/>
          </a:prstGeom>
        </p:spPr>
        <p:txBody>
          <a:bodyPr/>
          <a:lstStyle>
            <a:lvl1pPr marL="0" indent="0">
              <a:spcBef>
                <a:spcPts val="277"/>
              </a:spcBef>
              <a:buSzTx/>
              <a:buFontTx/>
              <a:buNone/>
              <a:defRPr sz="1292">
                <a:latin typeface="FlandersArtSans-Regular" panose="00000500000000000000" pitchFamily="2" charset="0"/>
              </a:defRPr>
            </a:lvl1pPr>
            <a:lvl2pPr marL="0" indent="422041">
              <a:spcBef>
                <a:spcPts val="277"/>
              </a:spcBef>
              <a:buSzTx/>
              <a:buFontTx/>
              <a:buNone/>
              <a:defRPr sz="1292"/>
            </a:lvl2pPr>
            <a:lvl3pPr marL="0" indent="844083">
              <a:spcBef>
                <a:spcPts val="277"/>
              </a:spcBef>
              <a:buSzTx/>
              <a:buFontTx/>
              <a:buNone/>
              <a:defRPr sz="1292"/>
            </a:lvl3pPr>
            <a:lvl4pPr marL="0" indent="1266124">
              <a:spcBef>
                <a:spcPts val="277"/>
              </a:spcBef>
              <a:buSzTx/>
              <a:buFontTx/>
              <a:buNone/>
              <a:defRPr sz="1292"/>
            </a:lvl4pPr>
            <a:lvl5pPr marL="0" indent="1688165">
              <a:spcBef>
                <a:spcPts val="277"/>
              </a:spcBef>
              <a:buSzTx/>
              <a:buFontTx/>
              <a:buNone/>
              <a:defRPr sz="1292"/>
            </a:lvl5pPr>
          </a:lstStyle>
          <a:p>
            <a:pPr lvl="0">
              <a:defRPr sz="1800"/>
            </a:pPr>
            <a:r>
              <a:rPr lang="nl-NL" sz="1292"/>
              <a:t>Klik om de modelstijlen te bewerken</a:t>
            </a:r>
          </a:p>
        </p:txBody>
      </p:sp>
      <p:sp>
        <p:nvSpPr>
          <p:cNvPr id="3" name="Picture Placeholder 2"/>
          <p:cNvSpPr>
            <a:spLocks noGrp="1"/>
          </p:cNvSpPr>
          <p:nvPr>
            <p:ph type="pic" sz="quarter" idx="10"/>
          </p:nvPr>
        </p:nvSpPr>
        <p:spPr>
          <a:xfrm>
            <a:off x="1322282" y="1499129"/>
            <a:ext cx="6427996" cy="4168466"/>
          </a:xfrm>
        </p:spPr>
        <p:txBody>
          <a:bodyPr/>
          <a:lstStyle>
            <a:lvl1pPr marL="0" indent="0">
              <a:buNone/>
              <a:defRPr>
                <a:latin typeface="FlandersArtSans-Regular" panose="00000500000000000000" pitchFamily="2" charset="0"/>
              </a:defRPr>
            </a:lvl1pPr>
          </a:lstStyle>
          <a:p>
            <a:r>
              <a:rPr lang="nl-NL"/>
              <a:t>Klik op het pictogram als u een afbeelding wilt toevoegen</a:t>
            </a:r>
            <a:endParaRPr lang="nl-BE" dirty="0"/>
          </a:p>
        </p:txBody>
      </p:sp>
      <p:sp>
        <p:nvSpPr>
          <p:cNvPr id="11" name="Title Placeholder 7"/>
          <p:cNvSpPr>
            <a:spLocks noGrp="1"/>
          </p:cNvSpPr>
          <p:nvPr>
            <p:ph type="title"/>
          </p:nvPr>
        </p:nvSpPr>
        <p:spPr>
          <a:xfrm>
            <a:off x="628651" y="365126"/>
            <a:ext cx="7886700" cy="984352"/>
          </a:xfrm>
          <a:prstGeom prst="rect">
            <a:avLst/>
          </a:prstGeom>
        </p:spPr>
        <p:txBody>
          <a:bodyPr vert="horz" lIns="91440" tIns="45720" rIns="91440" bIns="45720" rtlCol="0" anchor="t">
            <a:normAutofit/>
          </a:bodyPr>
          <a:lstStyle/>
          <a:p>
            <a:r>
              <a:rPr lang="nl-NL"/>
              <a:t>Klik om de stijl te bewerken</a:t>
            </a:r>
            <a:endParaRPr lang="nl-BE" dirty="0"/>
          </a:p>
        </p:txBody>
      </p:sp>
      <p:sp>
        <p:nvSpPr>
          <p:cNvPr id="12" name="Footer Placeholder 6"/>
          <p:cNvSpPr>
            <a:spLocks noGrp="1"/>
          </p:cNvSpPr>
          <p:nvPr>
            <p:ph type="ftr" sz="quarter" idx="3"/>
          </p:nvPr>
        </p:nvSpPr>
        <p:spPr>
          <a:xfrm>
            <a:off x="443678" y="6605192"/>
            <a:ext cx="5616000" cy="176928"/>
          </a:xfrm>
          <a:prstGeom prst="rect">
            <a:avLst/>
          </a:prstGeom>
        </p:spPr>
        <p:txBody>
          <a:bodyPr vert="horz" lIns="91440" tIns="45720" rIns="91440" bIns="45720" rtlCol="0" anchor="ctr"/>
          <a:lstStyle>
            <a:lvl1pPr algn="l">
              <a:defRPr sz="1015" b="0">
                <a:solidFill>
                  <a:schemeClr val="tx2"/>
                </a:solidFill>
                <a:latin typeface="FlandersArtSans-Bold" panose="00000800000000000000" pitchFamily="2" charset="0"/>
              </a:defRPr>
            </a:lvl1pPr>
          </a:lstStyle>
          <a:p>
            <a:endParaRPr lang="nl-BE" dirty="0"/>
          </a:p>
        </p:txBody>
      </p:sp>
      <p:sp>
        <p:nvSpPr>
          <p:cNvPr id="13" name="Shape 5"/>
          <p:cNvSpPr>
            <a:spLocks noGrp="1"/>
          </p:cNvSpPr>
          <p:nvPr>
            <p:ph type="sldNum" sz="quarter" idx="4"/>
          </p:nvPr>
        </p:nvSpPr>
        <p:spPr>
          <a:xfrm>
            <a:off x="8020802" y="6565377"/>
            <a:ext cx="682439" cy="248530"/>
          </a:xfrm>
          <a:prstGeom prst="rect">
            <a:avLst/>
          </a:prstGeom>
          <a:ln w="12700">
            <a:miter lim="400000"/>
          </a:ln>
        </p:spPr>
        <p:txBody>
          <a:bodyPr wrap="square" lIns="45719" rIns="45719" anchor="ctr">
            <a:spAutoFit/>
          </a:bodyPr>
          <a:lstStyle>
            <a:lvl1pPr algn="r">
              <a:defRPr sz="1015">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4" name="Date Placeholder 2"/>
          <p:cNvSpPr>
            <a:spLocks noGrp="1"/>
          </p:cNvSpPr>
          <p:nvPr>
            <p:ph type="dt" sz="quarter" idx="2"/>
          </p:nvPr>
        </p:nvSpPr>
        <p:spPr>
          <a:xfrm>
            <a:off x="6059679" y="6603110"/>
            <a:ext cx="2643561" cy="174732"/>
          </a:xfrm>
          <a:prstGeom prst="rect">
            <a:avLst/>
          </a:prstGeom>
        </p:spPr>
        <p:txBody>
          <a:bodyPr vert="horz" lIns="91440" tIns="45720" rIns="91440" bIns="45720" rtlCol="0" anchor="ctr"/>
          <a:lstStyle>
            <a:lvl1pPr algn="r">
              <a:defRPr sz="1015">
                <a:solidFill>
                  <a:schemeClr val="tx2"/>
                </a:solidFill>
                <a:latin typeface="FlandersArtSans-Bold" panose="00000800000000000000" pitchFamily="2" charset="0"/>
              </a:defRPr>
            </a:lvl1pPr>
          </a:lstStyle>
          <a:p>
            <a:fld id="{9232A1EE-6E03-4F6F-B90C-B0077B47020F}" type="datetime1">
              <a:rPr lang="fr-BE" smtClean="0"/>
              <a:t>24-03-21</a:t>
            </a:fld>
            <a:endParaRPr lang="nl-BE" dirty="0"/>
          </a:p>
        </p:txBody>
      </p:sp>
    </p:spTree>
    <p:extLst>
      <p:ext uri="{BB962C8B-B14F-4D97-AF65-F5344CB8AC3E}">
        <p14:creationId xmlns:p14="http://schemas.microsoft.com/office/powerpoint/2010/main" val="31192148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artdia">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E970B30-4088-4D4C-AD45-038571ACE8D1}"/>
              </a:ext>
            </a:extLst>
          </p:cNvPr>
          <p:cNvPicPr>
            <a:picLocks noChangeAspect="1"/>
          </p:cNvPicPr>
          <p:nvPr userDrawn="1"/>
        </p:nvPicPr>
        <p:blipFill rotWithShape="1">
          <a:blip r:embed="rId2"/>
          <a:srcRect r="32706"/>
          <a:stretch/>
        </p:blipFill>
        <p:spPr>
          <a:xfrm>
            <a:off x="4182543" y="293317"/>
            <a:ext cx="4735960" cy="6255735"/>
          </a:xfrm>
          <a:prstGeom prst="rect">
            <a:avLst/>
          </a:prstGeom>
        </p:spPr>
      </p:pic>
      <p:sp>
        <p:nvSpPr>
          <p:cNvPr id="11" name="Rectangle 1"/>
          <p:cNvSpPr/>
          <p:nvPr userDrawn="1"/>
        </p:nvSpPr>
        <p:spPr>
          <a:xfrm>
            <a:off x="288002" y="285051"/>
            <a:ext cx="5833398" cy="6264000"/>
          </a:xfrm>
          <a:custGeom>
            <a:avLst/>
            <a:gdLst>
              <a:gd name="connsiteX0" fmla="*/ 0 w 5833398"/>
              <a:gd name="connsiteY0" fmla="*/ 0 h 4698000"/>
              <a:gd name="connsiteX1" fmla="*/ 5833398 w 5833398"/>
              <a:gd name="connsiteY1" fmla="*/ 0 h 4698000"/>
              <a:gd name="connsiteX2" fmla="*/ 5833398 w 5833398"/>
              <a:gd name="connsiteY2" fmla="*/ 4698000 h 4698000"/>
              <a:gd name="connsiteX3" fmla="*/ 0 w 5833398"/>
              <a:gd name="connsiteY3" fmla="*/ 4698000 h 4698000"/>
              <a:gd name="connsiteX4" fmla="*/ 0 w 5833398"/>
              <a:gd name="connsiteY4" fmla="*/ 0 h 4698000"/>
              <a:gd name="connsiteX0" fmla="*/ 0 w 5833398"/>
              <a:gd name="connsiteY0" fmla="*/ 0 h 4698000"/>
              <a:gd name="connsiteX1" fmla="*/ 3928398 w 5833398"/>
              <a:gd name="connsiteY1" fmla="*/ 0 h 4698000"/>
              <a:gd name="connsiteX2" fmla="*/ 5833398 w 5833398"/>
              <a:gd name="connsiteY2" fmla="*/ 4698000 h 4698000"/>
              <a:gd name="connsiteX3" fmla="*/ 0 w 5833398"/>
              <a:gd name="connsiteY3" fmla="*/ 4698000 h 4698000"/>
              <a:gd name="connsiteX4" fmla="*/ 0 w 5833398"/>
              <a:gd name="connsiteY4" fmla="*/ 0 h 4698000"/>
              <a:gd name="connsiteX0" fmla="*/ 0 w 5833398"/>
              <a:gd name="connsiteY0" fmla="*/ 0 h 4698000"/>
              <a:gd name="connsiteX1" fmla="*/ 4233198 w 5833398"/>
              <a:gd name="connsiteY1" fmla="*/ 0 h 4698000"/>
              <a:gd name="connsiteX2" fmla="*/ 5833398 w 5833398"/>
              <a:gd name="connsiteY2" fmla="*/ 4698000 h 4698000"/>
              <a:gd name="connsiteX3" fmla="*/ 0 w 5833398"/>
              <a:gd name="connsiteY3" fmla="*/ 4698000 h 4698000"/>
              <a:gd name="connsiteX4" fmla="*/ 0 w 5833398"/>
              <a:gd name="connsiteY4" fmla="*/ 0 h 469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3398" h="4698000">
                <a:moveTo>
                  <a:pt x="0" y="0"/>
                </a:moveTo>
                <a:lnTo>
                  <a:pt x="4233198" y="0"/>
                </a:lnTo>
                <a:lnTo>
                  <a:pt x="5833398" y="4698000"/>
                </a:lnTo>
                <a:lnTo>
                  <a:pt x="0" y="469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4561" y="5386038"/>
            <a:ext cx="1663503" cy="576105"/>
          </a:xfrm>
          <a:prstGeom prst="rect">
            <a:avLst/>
          </a:prstGeom>
        </p:spPr>
      </p:pic>
      <p:pic>
        <p:nvPicPr>
          <p:cNvPr id="3" name="Afbeelding 2">
            <a:extLst>
              <a:ext uri="{FF2B5EF4-FFF2-40B4-BE49-F238E27FC236}">
                <a16:creationId xmlns:a16="http://schemas.microsoft.com/office/drawing/2014/main" id="{026CD820-D676-0747-A611-FB845A3C12B9}"/>
              </a:ext>
            </a:extLst>
          </p:cNvPr>
          <p:cNvPicPr>
            <a:picLocks noChangeAspect="1"/>
          </p:cNvPicPr>
          <p:nvPr userDrawn="1"/>
        </p:nvPicPr>
        <p:blipFill>
          <a:blip r:embed="rId4"/>
          <a:stretch>
            <a:fillRect/>
          </a:stretch>
        </p:blipFill>
        <p:spPr>
          <a:xfrm>
            <a:off x="615408" y="5206562"/>
            <a:ext cx="1535329" cy="872877"/>
          </a:xfrm>
          <a:prstGeom prst="rect">
            <a:avLst/>
          </a:prstGeom>
        </p:spPr>
      </p:pic>
      <p:sp>
        <p:nvSpPr>
          <p:cNvPr id="15" name="Tijdelijke aanduiding voor tekst 14">
            <a:extLst>
              <a:ext uri="{FF2B5EF4-FFF2-40B4-BE49-F238E27FC236}">
                <a16:creationId xmlns:a16="http://schemas.microsoft.com/office/drawing/2014/main" id="{BD85480A-C1AB-451F-B176-9C3DE633B2F0}"/>
              </a:ext>
            </a:extLst>
          </p:cNvPr>
          <p:cNvSpPr>
            <a:spLocks noGrp="1"/>
          </p:cNvSpPr>
          <p:nvPr>
            <p:ph type="body" sz="quarter" idx="11" hasCustomPrompt="1"/>
          </p:nvPr>
        </p:nvSpPr>
        <p:spPr>
          <a:xfrm>
            <a:off x="774798" y="1354667"/>
            <a:ext cx="3894138" cy="1936751"/>
          </a:xfrm>
        </p:spPr>
        <p:txBody>
          <a:bodyPr anchor="b"/>
          <a:lstStyle>
            <a:lvl1pPr marL="0" indent="0">
              <a:buFontTx/>
              <a:buNone/>
              <a:defRPr sz="3600"/>
            </a:lvl1pPr>
            <a:lvl2pPr marL="288000" indent="0">
              <a:buFontTx/>
              <a:buNone/>
              <a:defRPr/>
            </a:lvl2pPr>
            <a:lvl3pPr marL="576000" indent="0">
              <a:buFontTx/>
              <a:buNone/>
              <a:defRPr/>
            </a:lvl3pPr>
            <a:lvl4pPr marL="864000" indent="0">
              <a:buFontTx/>
              <a:buNone/>
              <a:defRPr/>
            </a:lvl4pPr>
            <a:lvl5pPr marL="1152000" indent="0">
              <a:buFontTx/>
              <a:buNone/>
              <a:defRPr/>
            </a:lvl5pPr>
          </a:lstStyle>
          <a:p>
            <a:pPr lvl="0"/>
            <a:r>
              <a:rPr lang="nl-NL" dirty="0"/>
              <a:t>Klik hier om een titel toe te voegen</a:t>
            </a:r>
            <a:endParaRPr lang="nl-BE" dirty="0"/>
          </a:p>
        </p:txBody>
      </p:sp>
      <p:sp>
        <p:nvSpPr>
          <p:cNvPr id="17" name="Tijdelijke aanduiding voor tekst 16">
            <a:extLst>
              <a:ext uri="{FF2B5EF4-FFF2-40B4-BE49-F238E27FC236}">
                <a16:creationId xmlns:a16="http://schemas.microsoft.com/office/drawing/2014/main" id="{131268DE-0CF6-4A77-A242-F72B78E5360C}"/>
              </a:ext>
            </a:extLst>
          </p:cNvPr>
          <p:cNvSpPr>
            <a:spLocks noGrp="1"/>
          </p:cNvSpPr>
          <p:nvPr>
            <p:ph type="body" sz="quarter" idx="12" hasCustomPrompt="1"/>
          </p:nvPr>
        </p:nvSpPr>
        <p:spPr>
          <a:xfrm>
            <a:off x="774700" y="3429000"/>
            <a:ext cx="3894138" cy="1369688"/>
          </a:xfrm>
        </p:spPr>
        <p:txBody>
          <a:bodyPr/>
          <a:lstStyle>
            <a:lvl1pPr marL="0" indent="0">
              <a:buFontTx/>
              <a:buNone/>
              <a:defRPr sz="2400">
                <a:solidFill>
                  <a:schemeClr val="tx2"/>
                </a:solidFill>
              </a:defRPr>
            </a:lvl1pPr>
            <a:lvl2pPr marL="288000" indent="0">
              <a:buFontTx/>
              <a:buNone/>
              <a:defRPr/>
            </a:lvl2pPr>
            <a:lvl3pPr marL="576000" indent="0">
              <a:buFontTx/>
              <a:buNone/>
              <a:defRPr/>
            </a:lvl3pPr>
            <a:lvl4pPr marL="864000" indent="0">
              <a:buFontTx/>
              <a:buNone/>
              <a:defRPr/>
            </a:lvl4pPr>
            <a:lvl5pPr marL="1152000" indent="0">
              <a:buFontTx/>
              <a:buNone/>
              <a:defRPr/>
            </a:lvl5pPr>
          </a:lstStyle>
          <a:p>
            <a:pPr lvl="0"/>
            <a:r>
              <a:rPr lang="nl-NL" dirty="0"/>
              <a:t>Klik hier om een ondertitel toe te voegen</a:t>
            </a:r>
            <a:endParaRPr lang="nl-BE" dirty="0"/>
          </a:p>
        </p:txBody>
      </p:sp>
    </p:spTree>
    <p:extLst>
      <p:ext uri="{BB962C8B-B14F-4D97-AF65-F5344CB8AC3E}">
        <p14:creationId xmlns:p14="http://schemas.microsoft.com/office/powerpoint/2010/main" val="41871493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1620">
          <p15:clr>
            <a:srgbClr val="FBAE40"/>
          </p15:clr>
        </p15:guide>
        <p15:guide id="2" pos="20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Program Slide_Vlaanderen Verbonden">
    <p:spTree>
      <p:nvGrpSpPr>
        <p:cNvPr id="1" name=""/>
        <p:cNvGrpSpPr/>
        <p:nvPr/>
      </p:nvGrpSpPr>
      <p:grpSpPr>
        <a:xfrm>
          <a:off x="0" y="0"/>
          <a:ext cx="0" cy="0"/>
          <a:chOff x="0" y="0"/>
          <a:chExt cx="0" cy="0"/>
        </a:xfrm>
      </p:grpSpPr>
      <p:pic>
        <p:nvPicPr>
          <p:cNvPr id="19" name="Picture 9">
            <a:extLst>
              <a:ext uri="{FF2B5EF4-FFF2-40B4-BE49-F238E27FC236}">
                <a16:creationId xmlns:a16="http://schemas.microsoft.com/office/drawing/2014/main" id="{A7B4E5C1-8812-1E47-A49A-BF1E685820A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0796" y="6400039"/>
            <a:ext cx="931204" cy="322495"/>
          </a:xfrm>
          <a:prstGeom prst="rect">
            <a:avLst/>
          </a:prstGeom>
        </p:spPr>
      </p:pic>
      <p:sp>
        <p:nvSpPr>
          <p:cNvPr id="6" name="Parallelogram 13">
            <a:extLst>
              <a:ext uri="{FF2B5EF4-FFF2-40B4-BE49-F238E27FC236}">
                <a16:creationId xmlns:a16="http://schemas.microsoft.com/office/drawing/2014/main" id="{C9AEDD3D-EBC8-4D23-B86D-AB9862A4D897}"/>
              </a:ext>
            </a:extLst>
          </p:cNvPr>
          <p:cNvSpPr/>
          <p:nvPr userDrawn="1"/>
        </p:nvSpPr>
        <p:spPr>
          <a:xfrm flipH="1">
            <a:off x="437976" y="1094607"/>
            <a:ext cx="8706024" cy="909940"/>
          </a:xfrm>
          <a:custGeom>
            <a:avLst/>
            <a:gdLst>
              <a:gd name="connsiteX0" fmla="*/ 0 w 8767391"/>
              <a:gd name="connsiteY0" fmla="*/ 664167 h 664167"/>
              <a:gd name="connsiteX1" fmla="*/ 166042 w 8767391"/>
              <a:gd name="connsiteY1" fmla="*/ 0 h 664167"/>
              <a:gd name="connsiteX2" fmla="*/ 8767391 w 8767391"/>
              <a:gd name="connsiteY2" fmla="*/ 0 h 664167"/>
              <a:gd name="connsiteX3" fmla="*/ 8601349 w 8767391"/>
              <a:gd name="connsiteY3" fmla="*/ 664167 h 664167"/>
              <a:gd name="connsiteX4" fmla="*/ 0 w 8767391"/>
              <a:gd name="connsiteY4" fmla="*/ 664167 h 664167"/>
              <a:gd name="connsiteX0" fmla="*/ 0 w 8813111"/>
              <a:gd name="connsiteY0" fmla="*/ 664167 h 664167"/>
              <a:gd name="connsiteX1" fmla="*/ 166042 w 8813111"/>
              <a:gd name="connsiteY1" fmla="*/ 0 h 664167"/>
              <a:gd name="connsiteX2" fmla="*/ 8813111 w 8813111"/>
              <a:gd name="connsiteY2" fmla="*/ 9144 h 664167"/>
              <a:gd name="connsiteX3" fmla="*/ 8601349 w 8813111"/>
              <a:gd name="connsiteY3" fmla="*/ 664167 h 664167"/>
              <a:gd name="connsiteX4" fmla="*/ 0 w 8813111"/>
              <a:gd name="connsiteY4" fmla="*/ 664167 h 664167"/>
              <a:gd name="connsiteX0" fmla="*/ 0 w 8813111"/>
              <a:gd name="connsiteY0" fmla="*/ 664167 h 664167"/>
              <a:gd name="connsiteX1" fmla="*/ 166042 w 8813111"/>
              <a:gd name="connsiteY1" fmla="*/ 0 h 664167"/>
              <a:gd name="connsiteX2" fmla="*/ 8813111 w 8813111"/>
              <a:gd name="connsiteY2" fmla="*/ 9144 h 664167"/>
              <a:gd name="connsiteX3" fmla="*/ 8647069 w 8813111"/>
              <a:gd name="connsiteY3" fmla="*/ 664167 h 664167"/>
              <a:gd name="connsiteX4" fmla="*/ 0 w 8813111"/>
              <a:gd name="connsiteY4" fmla="*/ 664167 h 664167"/>
              <a:gd name="connsiteX0" fmla="*/ 0 w 8813111"/>
              <a:gd name="connsiteY0" fmla="*/ 664167 h 664167"/>
              <a:gd name="connsiteX1" fmla="*/ 1702234 w 8813111"/>
              <a:gd name="connsiteY1" fmla="*/ 0 h 664167"/>
              <a:gd name="connsiteX2" fmla="*/ 8813111 w 8813111"/>
              <a:gd name="connsiteY2" fmla="*/ 9144 h 664167"/>
              <a:gd name="connsiteX3" fmla="*/ 8647069 w 8813111"/>
              <a:gd name="connsiteY3" fmla="*/ 664167 h 664167"/>
              <a:gd name="connsiteX4" fmla="*/ 0 w 8813111"/>
              <a:gd name="connsiteY4" fmla="*/ 664167 h 664167"/>
              <a:gd name="connsiteX0" fmla="*/ 0 w 7112327"/>
              <a:gd name="connsiteY0" fmla="*/ 682455 h 682455"/>
              <a:gd name="connsiteX1" fmla="*/ 1450 w 7112327"/>
              <a:gd name="connsiteY1" fmla="*/ 0 h 682455"/>
              <a:gd name="connsiteX2" fmla="*/ 7112327 w 7112327"/>
              <a:gd name="connsiteY2" fmla="*/ 9144 h 682455"/>
              <a:gd name="connsiteX3" fmla="*/ 6946285 w 7112327"/>
              <a:gd name="connsiteY3" fmla="*/ 664167 h 682455"/>
              <a:gd name="connsiteX4" fmla="*/ 0 w 7112327"/>
              <a:gd name="connsiteY4" fmla="*/ 682455 h 682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2327" h="682455">
                <a:moveTo>
                  <a:pt x="0" y="682455"/>
                </a:moveTo>
                <a:cubicBezTo>
                  <a:pt x="483" y="454970"/>
                  <a:pt x="967" y="227485"/>
                  <a:pt x="1450" y="0"/>
                </a:cubicBezTo>
                <a:lnTo>
                  <a:pt x="7112327" y="9144"/>
                </a:lnTo>
                <a:lnTo>
                  <a:pt x="6946285" y="664167"/>
                </a:lnTo>
                <a:lnTo>
                  <a:pt x="0" y="68245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sz="2000" dirty="0">
              <a:solidFill>
                <a:schemeClr val="tx1"/>
              </a:solidFill>
              <a:ea typeface="Calibri" charset="0"/>
              <a:cs typeface="Calibri" charset="0"/>
            </a:endParaRPr>
          </a:p>
        </p:txBody>
      </p:sp>
      <p:sp>
        <p:nvSpPr>
          <p:cNvPr id="9" name="Rectangle 4">
            <a:extLst>
              <a:ext uri="{FF2B5EF4-FFF2-40B4-BE49-F238E27FC236}">
                <a16:creationId xmlns:a16="http://schemas.microsoft.com/office/drawing/2014/main" id="{88B458AE-86CE-40D6-A093-A3F3AA3A8FA5}"/>
              </a:ext>
            </a:extLst>
          </p:cNvPr>
          <p:cNvSpPr/>
          <p:nvPr userDrawn="1"/>
        </p:nvSpPr>
        <p:spPr>
          <a:xfrm>
            <a:off x="1" y="0"/>
            <a:ext cx="1909169" cy="6900424"/>
          </a:xfrm>
          <a:custGeom>
            <a:avLst/>
            <a:gdLst>
              <a:gd name="connsiteX0" fmla="*/ 0 w 45719"/>
              <a:gd name="connsiteY0" fmla="*/ 0 h 5156200"/>
              <a:gd name="connsiteX1" fmla="*/ 45719 w 45719"/>
              <a:gd name="connsiteY1" fmla="*/ 0 h 5156200"/>
              <a:gd name="connsiteX2" fmla="*/ 45719 w 45719"/>
              <a:gd name="connsiteY2" fmla="*/ 5156200 h 5156200"/>
              <a:gd name="connsiteX3" fmla="*/ 0 w 45719"/>
              <a:gd name="connsiteY3" fmla="*/ 5156200 h 5156200"/>
              <a:gd name="connsiteX4" fmla="*/ 0 w 45719"/>
              <a:gd name="connsiteY4" fmla="*/ 0 h 5156200"/>
              <a:gd name="connsiteX0" fmla="*/ 0 w 1449217"/>
              <a:gd name="connsiteY0" fmla="*/ 0 h 5156200"/>
              <a:gd name="connsiteX1" fmla="*/ 45719 w 1449217"/>
              <a:gd name="connsiteY1" fmla="*/ 0 h 5156200"/>
              <a:gd name="connsiteX2" fmla="*/ 1449217 w 1449217"/>
              <a:gd name="connsiteY2" fmla="*/ 5156200 h 5156200"/>
              <a:gd name="connsiteX3" fmla="*/ 0 w 1449217"/>
              <a:gd name="connsiteY3" fmla="*/ 5156200 h 5156200"/>
              <a:gd name="connsiteX4" fmla="*/ 0 w 1449217"/>
              <a:gd name="connsiteY4" fmla="*/ 0 h 5156200"/>
              <a:gd name="connsiteX0" fmla="*/ 0 w 1449217"/>
              <a:gd name="connsiteY0" fmla="*/ 0 h 5177465"/>
              <a:gd name="connsiteX1" fmla="*/ 45719 w 1449217"/>
              <a:gd name="connsiteY1" fmla="*/ 0 h 5177465"/>
              <a:gd name="connsiteX2" fmla="*/ 1449217 w 1449217"/>
              <a:gd name="connsiteY2" fmla="*/ 5156200 h 5177465"/>
              <a:gd name="connsiteX3" fmla="*/ 1417674 w 1449217"/>
              <a:gd name="connsiteY3" fmla="*/ 5177465 h 5177465"/>
              <a:gd name="connsiteX4" fmla="*/ 0 w 1449217"/>
              <a:gd name="connsiteY4" fmla="*/ 0 h 5177465"/>
              <a:gd name="connsiteX0" fmla="*/ 0 w 1513012"/>
              <a:gd name="connsiteY0" fmla="*/ 7088 h 5177465"/>
              <a:gd name="connsiteX1" fmla="*/ 109514 w 1513012"/>
              <a:gd name="connsiteY1" fmla="*/ 0 h 5177465"/>
              <a:gd name="connsiteX2" fmla="*/ 1513012 w 1513012"/>
              <a:gd name="connsiteY2" fmla="*/ 5156200 h 5177465"/>
              <a:gd name="connsiteX3" fmla="*/ 1481469 w 1513012"/>
              <a:gd name="connsiteY3" fmla="*/ 5177465 h 5177465"/>
              <a:gd name="connsiteX4" fmla="*/ 0 w 1513012"/>
              <a:gd name="connsiteY4" fmla="*/ 7088 h 5177465"/>
              <a:gd name="connsiteX0" fmla="*/ 0 w 1513012"/>
              <a:gd name="connsiteY0" fmla="*/ 0 h 5170377"/>
              <a:gd name="connsiteX1" fmla="*/ 52807 w 1513012"/>
              <a:gd name="connsiteY1" fmla="*/ 0 h 5170377"/>
              <a:gd name="connsiteX2" fmla="*/ 1513012 w 1513012"/>
              <a:gd name="connsiteY2" fmla="*/ 5149112 h 5170377"/>
              <a:gd name="connsiteX3" fmla="*/ 1481469 w 1513012"/>
              <a:gd name="connsiteY3" fmla="*/ 5170377 h 5170377"/>
              <a:gd name="connsiteX4" fmla="*/ 0 w 1513012"/>
              <a:gd name="connsiteY4" fmla="*/ 0 h 5170377"/>
              <a:gd name="connsiteX0" fmla="*/ 0 w 1513012"/>
              <a:gd name="connsiteY0" fmla="*/ 0 h 5170377"/>
              <a:gd name="connsiteX1" fmla="*/ 38630 w 1513012"/>
              <a:gd name="connsiteY1" fmla="*/ 7088 h 5170377"/>
              <a:gd name="connsiteX2" fmla="*/ 1513012 w 1513012"/>
              <a:gd name="connsiteY2" fmla="*/ 5149112 h 5170377"/>
              <a:gd name="connsiteX3" fmla="*/ 1481469 w 1513012"/>
              <a:gd name="connsiteY3" fmla="*/ 5170377 h 5170377"/>
              <a:gd name="connsiteX4" fmla="*/ 0 w 1513012"/>
              <a:gd name="connsiteY4" fmla="*/ 0 h 5170377"/>
              <a:gd name="connsiteX0" fmla="*/ 0 w 1513012"/>
              <a:gd name="connsiteY0" fmla="*/ 0 h 5170377"/>
              <a:gd name="connsiteX1" fmla="*/ 52806 w 1513012"/>
              <a:gd name="connsiteY1" fmla="*/ 21264 h 5170377"/>
              <a:gd name="connsiteX2" fmla="*/ 1513012 w 1513012"/>
              <a:gd name="connsiteY2" fmla="*/ 5149112 h 5170377"/>
              <a:gd name="connsiteX3" fmla="*/ 1481469 w 1513012"/>
              <a:gd name="connsiteY3" fmla="*/ 5170377 h 5170377"/>
              <a:gd name="connsiteX4" fmla="*/ 0 w 1513012"/>
              <a:gd name="connsiteY4" fmla="*/ 0 h 5170377"/>
              <a:gd name="connsiteX0" fmla="*/ 0 w 1513012"/>
              <a:gd name="connsiteY0" fmla="*/ 21126 h 5191503"/>
              <a:gd name="connsiteX1" fmla="*/ 46750 w 1513012"/>
              <a:gd name="connsiteY1" fmla="*/ 0 h 5191503"/>
              <a:gd name="connsiteX2" fmla="*/ 1513012 w 1513012"/>
              <a:gd name="connsiteY2" fmla="*/ 5170238 h 5191503"/>
              <a:gd name="connsiteX3" fmla="*/ 1481469 w 1513012"/>
              <a:gd name="connsiteY3" fmla="*/ 5191503 h 5191503"/>
              <a:gd name="connsiteX4" fmla="*/ 0 w 1513012"/>
              <a:gd name="connsiteY4" fmla="*/ 21126 h 5191503"/>
              <a:gd name="connsiteX0" fmla="*/ 0 w 1525123"/>
              <a:gd name="connsiteY0" fmla="*/ 0 h 5212767"/>
              <a:gd name="connsiteX1" fmla="*/ 58861 w 1525123"/>
              <a:gd name="connsiteY1" fmla="*/ 21264 h 5212767"/>
              <a:gd name="connsiteX2" fmla="*/ 1525123 w 1525123"/>
              <a:gd name="connsiteY2" fmla="*/ 5191502 h 5212767"/>
              <a:gd name="connsiteX3" fmla="*/ 1493580 w 1525123"/>
              <a:gd name="connsiteY3" fmla="*/ 5212767 h 5212767"/>
              <a:gd name="connsiteX4" fmla="*/ 0 w 1525123"/>
              <a:gd name="connsiteY4" fmla="*/ 0 h 5212767"/>
              <a:gd name="connsiteX0" fmla="*/ 0 w 1525123"/>
              <a:gd name="connsiteY0" fmla="*/ 0 h 5212767"/>
              <a:gd name="connsiteX1" fmla="*/ 58861 w 1525123"/>
              <a:gd name="connsiteY1" fmla="*/ 16184 h 5212767"/>
              <a:gd name="connsiteX2" fmla="*/ 1525123 w 1525123"/>
              <a:gd name="connsiteY2" fmla="*/ 5191502 h 5212767"/>
              <a:gd name="connsiteX3" fmla="*/ 1493580 w 1525123"/>
              <a:gd name="connsiteY3" fmla="*/ 5212767 h 5212767"/>
              <a:gd name="connsiteX4" fmla="*/ 0 w 1525123"/>
              <a:gd name="connsiteY4" fmla="*/ 0 h 5212767"/>
              <a:gd name="connsiteX0" fmla="*/ 0 w 1520043"/>
              <a:gd name="connsiteY0" fmla="*/ 9216 h 5196583"/>
              <a:gd name="connsiteX1" fmla="*/ 53781 w 1520043"/>
              <a:gd name="connsiteY1" fmla="*/ 0 h 5196583"/>
              <a:gd name="connsiteX2" fmla="*/ 1520043 w 1520043"/>
              <a:gd name="connsiteY2" fmla="*/ 5175318 h 5196583"/>
              <a:gd name="connsiteX3" fmla="*/ 1488500 w 1520043"/>
              <a:gd name="connsiteY3" fmla="*/ 5196583 h 5196583"/>
              <a:gd name="connsiteX4" fmla="*/ 0 w 1520043"/>
              <a:gd name="connsiteY4" fmla="*/ 9216 h 5196583"/>
              <a:gd name="connsiteX0" fmla="*/ 0 w 1520043"/>
              <a:gd name="connsiteY0" fmla="*/ 0 h 5197527"/>
              <a:gd name="connsiteX1" fmla="*/ 53781 w 1520043"/>
              <a:gd name="connsiteY1" fmla="*/ 944 h 5197527"/>
              <a:gd name="connsiteX2" fmla="*/ 1520043 w 1520043"/>
              <a:gd name="connsiteY2" fmla="*/ 5176262 h 5197527"/>
              <a:gd name="connsiteX3" fmla="*/ 1488500 w 1520043"/>
              <a:gd name="connsiteY3" fmla="*/ 5197527 h 5197527"/>
              <a:gd name="connsiteX4" fmla="*/ 0 w 1520043"/>
              <a:gd name="connsiteY4" fmla="*/ 0 h 5197527"/>
              <a:gd name="connsiteX0" fmla="*/ 0 w 1541308"/>
              <a:gd name="connsiteY0" fmla="*/ 0 h 5197527"/>
              <a:gd name="connsiteX1" fmla="*/ 53781 w 1541308"/>
              <a:gd name="connsiteY1" fmla="*/ 944 h 5197527"/>
              <a:gd name="connsiteX2" fmla="*/ 1541308 w 1541308"/>
              <a:gd name="connsiteY2" fmla="*/ 5126643 h 5197527"/>
              <a:gd name="connsiteX3" fmla="*/ 1488500 w 1541308"/>
              <a:gd name="connsiteY3" fmla="*/ 5197527 h 5197527"/>
              <a:gd name="connsiteX4" fmla="*/ 0 w 1541308"/>
              <a:gd name="connsiteY4" fmla="*/ 0 h 5197527"/>
              <a:gd name="connsiteX0" fmla="*/ 0 w 1541308"/>
              <a:gd name="connsiteY0" fmla="*/ 0 h 5147909"/>
              <a:gd name="connsiteX1" fmla="*/ 53781 w 1541308"/>
              <a:gd name="connsiteY1" fmla="*/ 944 h 5147909"/>
              <a:gd name="connsiteX2" fmla="*/ 1541308 w 1541308"/>
              <a:gd name="connsiteY2" fmla="*/ 5126643 h 5147909"/>
              <a:gd name="connsiteX3" fmla="*/ 1396351 w 1541308"/>
              <a:gd name="connsiteY3" fmla="*/ 5147909 h 5147909"/>
              <a:gd name="connsiteX4" fmla="*/ 0 w 1541308"/>
              <a:gd name="connsiteY4" fmla="*/ 0 h 5147909"/>
              <a:gd name="connsiteX0" fmla="*/ 0 w 1555485"/>
              <a:gd name="connsiteY0" fmla="*/ 0 h 5176262"/>
              <a:gd name="connsiteX1" fmla="*/ 53781 w 1555485"/>
              <a:gd name="connsiteY1" fmla="*/ 944 h 5176262"/>
              <a:gd name="connsiteX2" fmla="*/ 1555485 w 1555485"/>
              <a:gd name="connsiteY2" fmla="*/ 5176262 h 5176262"/>
              <a:gd name="connsiteX3" fmla="*/ 1396351 w 1555485"/>
              <a:gd name="connsiteY3" fmla="*/ 5147909 h 5176262"/>
              <a:gd name="connsiteX4" fmla="*/ 0 w 1555485"/>
              <a:gd name="connsiteY4" fmla="*/ 0 h 5176262"/>
              <a:gd name="connsiteX0" fmla="*/ 0 w 1562573"/>
              <a:gd name="connsiteY0" fmla="*/ 0 h 5154997"/>
              <a:gd name="connsiteX1" fmla="*/ 53781 w 1562573"/>
              <a:gd name="connsiteY1" fmla="*/ 944 h 5154997"/>
              <a:gd name="connsiteX2" fmla="*/ 1562573 w 1562573"/>
              <a:gd name="connsiteY2" fmla="*/ 5154997 h 5154997"/>
              <a:gd name="connsiteX3" fmla="*/ 1396351 w 1562573"/>
              <a:gd name="connsiteY3" fmla="*/ 5147909 h 5154997"/>
              <a:gd name="connsiteX4" fmla="*/ 0 w 1562573"/>
              <a:gd name="connsiteY4" fmla="*/ 0 h 5154997"/>
              <a:gd name="connsiteX0" fmla="*/ 0 w 1612192"/>
              <a:gd name="connsiteY0" fmla="*/ 0 h 5154997"/>
              <a:gd name="connsiteX1" fmla="*/ 103400 w 1612192"/>
              <a:gd name="connsiteY1" fmla="*/ 944 h 5154997"/>
              <a:gd name="connsiteX2" fmla="*/ 1612192 w 1612192"/>
              <a:gd name="connsiteY2" fmla="*/ 5154997 h 5154997"/>
              <a:gd name="connsiteX3" fmla="*/ 1445970 w 1612192"/>
              <a:gd name="connsiteY3" fmla="*/ 5147909 h 5154997"/>
              <a:gd name="connsiteX4" fmla="*/ 0 w 1612192"/>
              <a:gd name="connsiteY4" fmla="*/ 0 h 5154997"/>
              <a:gd name="connsiteX0" fmla="*/ 0 w 1612192"/>
              <a:gd name="connsiteY0" fmla="*/ 0 h 5154997"/>
              <a:gd name="connsiteX1" fmla="*/ 160107 w 1612192"/>
              <a:gd name="connsiteY1" fmla="*/ 8032 h 5154997"/>
              <a:gd name="connsiteX2" fmla="*/ 1612192 w 1612192"/>
              <a:gd name="connsiteY2" fmla="*/ 5154997 h 5154997"/>
              <a:gd name="connsiteX3" fmla="*/ 1445970 w 1612192"/>
              <a:gd name="connsiteY3" fmla="*/ 5147909 h 5154997"/>
              <a:gd name="connsiteX4" fmla="*/ 0 w 1612192"/>
              <a:gd name="connsiteY4" fmla="*/ 0 h 5154997"/>
              <a:gd name="connsiteX0" fmla="*/ 0 w 1612192"/>
              <a:gd name="connsiteY0" fmla="*/ 20321 h 5175318"/>
              <a:gd name="connsiteX1" fmla="*/ 153019 w 1612192"/>
              <a:gd name="connsiteY1" fmla="*/ 0 h 5175318"/>
              <a:gd name="connsiteX2" fmla="*/ 1612192 w 1612192"/>
              <a:gd name="connsiteY2" fmla="*/ 5175318 h 5175318"/>
              <a:gd name="connsiteX3" fmla="*/ 1445970 w 1612192"/>
              <a:gd name="connsiteY3" fmla="*/ 5168230 h 5175318"/>
              <a:gd name="connsiteX4" fmla="*/ 0 w 1612192"/>
              <a:gd name="connsiteY4" fmla="*/ 20321 h 5175318"/>
              <a:gd name="connsiteX0" fmla="*/ 0 w 1619280"/>
              <a:gd name="connsiteY0" fmla="*/ 6144 h 5175318"/>
              <a:gd name="connsiteX1" fmla="*/ 160107 w 1619280"/>
              <a:gd name="connsiteY1" fmla="*/ 0 h 5175318"/>
              <a:gd name="connsiteX2" fmla="*/ 1619280 w 1619280"/>
              <a:gd name="connsiteY2" fmla="*/ 5175318 h 5175318"/>
              <a:gd name="connsiteX3" fmla="*/ 1453058 w 1619280"/>
              <a:gd name="connsiteY3" fmla="*/ 5168230 h 5175318"/>
              <a:gd name="connsiteX4" fmla="*/ 0 w 1619280"/>
              <a:gd name="connsiteY4" fmla="*/ 6144 h 5175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80" h="5175318">
                <a:moveTo>
                  <a:pt x="0" y="6144"/>
                </a:moveTo>
                <a:lnTo>
                  <a:pt x="160107" y="0"/>
                </a:lnTo>
                <a:lnTo>
                  <a:pt x="1619280" y="5175318"/>
                </a:lnTo>
                <a:lnTo>
                  <a:pt x="1453058" y="5168230"/>
                </a:lnTo>
                <a:lnTo>
                  <a:pt x="0" y="614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kstvak 11">
            <a:extLst>
              <a:ext uri="{FF2B5EF4-FFF2-40B4-BE49-F238E27FC236}">
                <a16:creationId xmlns:a16="http://schemas.microsoft.com/office/drawing/2014/main" id="{378A10B1-FED0-4DA5-9A4F-4545323592F3}"/>
              </a:ext>
            </a:extLst>
          </p:cNvPr>
          <p:cNvSpPr txBox="1"/>
          <p:nvPr userDrawn="1"/>
        </p:nvSpPr>
        <p:spPr>
          <a:xfrm>
            <a:off x="1436078" y="1240869"/>
            <a:ext cx="5269523" cy="369332"/>
          </a:xfrm>
          <a:prstGeom prst="rect">
            <a:avLst/>
          </a:prstGeom>
          <a:noFill/>
        </p:spPr>
        <p:txBody>
          <a:bodyPr wrap="square" rtlCol="0">
            <a:spAutoFit/>
          </a:bodyPr>
          <a:lstStyle/>
          <a:p>
            <a:endParaRPr lang="nl-BE" dirty="0"/>
          </a:p>
        </p:txBody>
      </p:sp>
      <p:sp>
        <p:nvSpPr>
          <p:cNvPr id="2" name="Tijdelijke aanduiding voor voettekst 1">
            <a:extLst>
              <a:ext uri="{FF2B5EF4-FFF2-40B4-BE49-F238E27FC236}">
                <a16:creationId xmlns:a16="http://schemas.microsoft.com/office/drawing/2014/main" id="{827530FD-0126-417D-B14A-F28B240514E4}"/>
              </a:ext>
            </a:extLst>
          </p:cNvPr>
          <p:cNvSpPr>
            <a:spLocks noGrp="1"/>
          </p:cNvSpPr>
          <p:nvPr>
            <p:ph type="ftr" sz="quarter" idx="10"/>
          </p:nvPr>
        </p:nvSpPr>
        <p:spPr>
          <a:xfrm>
            <a:off x="0" y="6490671"/>
            <a:ext cx="4572000" cy="366183"/>
          </a:xfrm>
        </p:spPr>
        <p:txBody>
          <a:bodyPr/>
          <a:lstStyle>
            <a:lvl1pPr algn="l">
              <a:defRPr/>
            </a:lvl1pPr>
          </a:lstStyle>
          <a:p>
            <a:endParaRPr lang="nl-BE"/>
          </a:p>
        </p:txBody>
      </p:sp>
      <p:sp>
        <p:nvSpPr>
          <p:cNvPr id="4" name="Tijdelijke aanduiding voor tekst 3">
            <a:extLst>
              <a:ext uri="{FF2B5EF4-FFF2-40B4-BE49-F238E27FC236}">
                <a16:creationId xmlns:a16="http://schemas.microsoft.com/office/drawing/2014/main" id="{CF9A8218-D333-421F-B287-4308728C9D82}"/>
              </a:ext>
            </a:extLst>
          </p:cNvPr>
          <p:cNvSpPr>
            <a:spLocks noGrp="1"/>
          </p:cNvSpPr>
          <p:nvPr>
            <p:ph type="body" sz="quarter" idx="11" hasCustomPrompt="1"/>
          </p:nvPr>
        </p:nvSpPr>
        <p:spPr>
          <a:xfrm>
            <a:off x="1477909" y="431431"/>
            <a:ext cx="7374778" cy="788176"/>
          </a:xfrm>
        </p:spPr>
        <p:txBody>
          <a:bodyPr/>
          <a:lstStyle>
            <a:lvl1pPr marL="0" indent="0" algn="l" defTabSz="685800" rtl="0" eaLnBrk="1" latinLnBrk="0" hangingPunct="1">
              <a:buFontTx/>
              <a:buNone/>
              <a:defRPr lang="nl-NL" sz="2800" b="1" kern="1200" dirty="0" smtClean="0">
                <a:solidFill>
                  <a:schemeClr val="tx1"/>
                </a:solidFill>
                <a:latin typeface="+mn-lt"/>
                <a:ea typeface="+mn-ea"/>
                <a:cs typeface="+mn-cs"/>
              </a:defRPr>
            </a:lvl1pPr>
            <a:lvl2pPr marL="0" indent="0" algn="l" defTabSz="685800" rtl="0" eaLnBrk="1" latinLnBrk="0" hangingPunct="1">
              <a:buFontTx/>
              <a:buNone/>
              <a:defRPr lang="nl-NL" sz="2800" b="1" kern="1200" dirty="0" smtClean="0">
                <a:solidFill>
                  <a:schemeClr val="tx1"/>
                </a:solidFill>
                <a:latin typeface="+mn-lt"/>
                <a:ea typeface="+mn-ea"/>
                <a:cs typeface="+mn-cs"/>
              </a:defRPr>
            </a:lvl2pPr>
            <a:lvl3pPr marL="0" indent="0" algn="l" defTabSz="685800" rtl="0" eaLnBrk="1" latinLnBrk="0" hangingPunct="1">
              <a:buFontTx/>
              <a:buNone/>
              <a:defRPr lang="nl-NL" sz="2800" b="1" kern="1200" dirty="0" smtClean="0">
                <a:solidFill>
                  <a:schemeClr val="tx1"/>
                </a:solidFill>
                <a:latin typeface="+mn-lt"/>
                <a:ea typeface="+mn-ea"/>
                <a:cs typeface="+mn-cs"/>
              </a:defRPr>
            </a:lvl3pPr>
            <a:lvl4pPr marL="0" indent="0" algn="l" defTabSz="685800" rtl="0" eaLnBrk="1" latinLnBrk="0" hangingPunct="1">
              <a:buFontTx/>
              <a:buNone/>
              <a:defRPr lang="nl-NL" sz="2800" b="1" kern="1200" dirty="0" smtClean="0">
                <a:solidFill>
                  <a:schemeClr val="tx1"/>
                </a:solidFill>
                <a:latin typeface="+mn-lt"/>
                <a:ea typeface="+mn-ea"/>
                <a:cs typeface="+mn-cs"/>
              </a:defRPr>
            </a:lvl4pPr>
            <a:lvl5pPr marL="0" indent="0" algn="l" defTabSz="685800" rtl="0" eaLnBrk="1" latinLnBrk="0" hangingPunct="1">
              <a:buFontTx/>
              <a:buNone/>
              <a:defRPr lang="nl-BE" sz="2800" b="1" kern="1200" dirty="0">
                <a:solidFill>
                  <a:schemeClr val="tx1"/>
                </a:solidFill>
                <a:latin typeface="+mn-lt"/>
                <a:ea typeface="+mn-ea"/>
                <a:cs typeface="+mn-cs"/>
              </a:defRPr>
            </a:lvl5pPr>
          </a:lstStyle>
          <a:p>
            <a:pPr lvl="0"/>
            <a:r>
              <a:rPr lang="nl-NL" dirty="0"/>
              <a:t>Klik hier om een hoofdtitel toe te voegen</a:t>
            </a:r>
            <a:endParaRPr lang="nl-BE" dirty="0"/>
          </a:p>
        </p:txBody>
      </p:sp>
      <p:sp>
        <p:nvSpPr>
          <p:cNvPr id="7" name="Tijdelijke aanduiding voor tekst 6">
            <a:extLst>
              <a:ext uri="{FF2B5EF4-FFF2-40B4-BE49-F238E27FC236}">
                <a16:creationId xmlns:a16="http://schemas.microsoft.com/office/drawing/2014/main" id="{3F1DFF9D-4553-4CC5-BA5C-B8A65EEE63A6}"/>
              </a:ext>
            </a:extLst>
          </p:cNvPr>
          <p:cNvSpPr>
            <a:spLocks noGrp="1"/>
          </p:cNvSpPr>
          <p:nvPr>
            <p:ph type="body" sz="quarter" idx="12" hasCustomPrompt="1"/>
          </p:nvPr>
        </p:nvSpPr>
        <p:spPr>
          <a:xfrm>
            <a:off x="1477909" y="1405082"/>
            <a:ext cx="7374777" cy="366183"/>
          </a:xfrm>
        </p:spPr>
        <p:txBody>
          <a:bodyPr/>
          <a:lstStyle>
            <a:lvl1pPr marL="0" indent="0">
              <a:buFontTx/>
              <a:buNone/>
              <a:defRPr lang="nl-NL" sz="1350" kern="1200" dirty="0" smtClean="0">
                <a:solidFill>
                  <a:schemeClr val="tx1"/>
                </a:solidFill>
                <a:latin typeface="+mn-lt"/>
                <a:ea typeface="+mn-ea"/>
                <a:cs typeface="+mn-cs"/>
              </a:defRPr>
            </a:lvl1pPr>
            <a:lvl2pPr marL="288000" indent="0">
              <a:buFontTx/>
              <a:buNone/>
              <a:defRPr lang="nl-NL" sz="1350" kern="1200" dirty="0" smtClean="0">
                <a:solidFill>
                  <a:schemeClr val="tx1"/>
                </a:solidFill>
                <a:latin typeface="+mn-lt"/>
                <a:ea typeface="+mn-ea"/>
                <a:cs typeface="+mn-cs"/>
              </a:defRPr>
            </a:lvl2pPr>
            <a:lvl3pPr marL="576000" indent="0">
              <a:buFontTx/>
              <a:buNone/>
              <a:defRPr lang="nl-NL" sz="1350" kern="1200" dirty="0" smtClean="0">
                <a:solidFill>
                  <a:schemeClr val="tx1"/>
                </a:solidFill>
                <a:latin typeface="+mn-lt"/>
                <a:ea typeface="+mn-ea"/>
                <a:cs typeface="+mn-cs"/>
              </a:defRPr>
            </a:lvl3pPr>
            <a:lvl4pPr marL="864000" indent="0">
              <a:buFontTx/>
              <a:buNone/>
              <a:defRPr lang="nl-NL" sz="1350" kern="1200" dirty="0" smtClean="0">
                <a:solidFill>
                  <a:schemeClr val="tx1"/>
                </a:solidFill>
                <a:latin typeface="+mn-lt"/>
                <a:ea typeface="+mn-ea"/>
                <a:cs typeface="+mn-cs"/>
              </a:defRPr>
            </a:lvl4pPr>
            <a:lvl5pPr marL="1152000" indent="0">
              <a:buFontTx/>
              <a:buNone/>
              <a:defRPr lang="nl-BE" sz="1350" kern="1200" dirty="0">
                <a:solidFill>
                  <a:schemeClr val="tx1"/>
                </a:solidFill>
                <a:latin typeface="+mn-lt"/>
                <a:ea typeface="+mn-ea"/>
                <a:cs typeface="+mn-cs"/>
              </a:defRPr>
            </a:lvl5pPr>
          </a:lstStyle>
          <a:p>
            <a:pPr lvl="0"/>
            <a:r>
              <a:rPr lang="nl-NL" dirty="0"/>
              <a:t>Klik hier om een eventuele tussentitel toe te voegen</a:t>
            </a:r>
          </a:p>
        </p:txBody>
      </p:sp>
      <p:sp>
        <p:nvSpPr>
          <p:cNvPr id="5" name="Tijdelijke aanduiding voor tekst 4">
            <a:extLst>
              <a:ext uri="{FF2B5EF4-FFF2-40B4-BE49-F238E27FC236}">
                <a16:creationId xmlns:a16="http://schemas.microsoft.com/office/drawing/2014/main" id="{D83F0D27-B89B-4406-9AC1-2344EBE7404B}"/>
              </a:ext>
            </a:extLst>
          </p:cNvPr>
          <p:cNvSpPr>
            <a:spLocks noGrp="1"/>
          </p:cNvSpPr>
          <p:nvPr>
            <p:ph type="body" sz="quarter" idx="13"/>
          </p:nvPr>
        </p:nvSpPr>
        <p:spPr>
          <a:xfrm>
            <a:off x="1477963" y="2022496"/>
            <a:ext cx="7374724" cy="3533755"/>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Tree>
    <p:extLst>
      <p:ext uri="{BB962C8B-B14F-4D97-AF65-F5344CB8AC3E}">
        <p14:creationId xmlns:p14="http://schemas.microsoft.com/office/powerpoint/2010/main" val="762964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620">
          <p15:clr>
            <a:srgbClr val="FBAE40"/>
          </p15:clr>
        </p15:guide>
        <p15:guide id="2" pos="27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_Program Slide_Vlaanderen Verbonden">
    <p:spTree>
      <p:nvGrpSpPr>
        <p:cNvPr id="1" name=""/>
        <p:cNvGrpSpPr/>
        <p:nvPr/>
      </p:nvGrpSpPr>
      <p:grpSpPr>
        <a:xfrm>
          <a:off x="0" y="0"/>
          <a:ext cx="0" cy="0"/>
          <a:chOff x="0" y="0"/>
          <a:chExt cx="0" cy="0"/>
        </a:xfrm>
      </p:grpSpPr>
      <p:sp>
        <p:nvSpPr>
          <p:cNvPr id="12" name="Tekstvak 11">
            <a:extLst>
              <a:ext uri="{FF2B5EF4-FFF2-40B4-BE49-F238E27FC236}">
                <a16:creationId xmlns:a16="http://schemas.microsoft.com/office/drawing/2014/main" id="{378A10B1-FED0-4DA5-9A4F-4545323592F3}"/>
              </a:ext>
            </a:extLst>
          </p:cNvPr>
          <p:cNvSpPr txBox="1"/>
          <p:nvPr userDrawn="1"/>
        </p:nvSpPr>
        <p:spPr>
          <a:xfrm>
            <a:off x="1436078" y="1240869"/>
            <a:ext cx="5269523" cy="369332"/>
          </a:xfrm>
          <a:prstGeom prst="rect">
            <a:avLst/>
          </a:prstGeom>
          <a:noFill/>
        </p:spPr>
        <p:txBody>
          <a:bodyPr wrap="square" rtlCol="0">
            <a:spAutoFit/>
          </a:bodyPr>
          <a:lstStyle/>
          <a:p>
            <a:endParaRPr lang="nl-BE" dirty="0"/>
          </a:p>
        </p:txBody>
      </p:sp>
      <p:sp>
        <p:nvSpPr>
          <p:cNvPr id="2" name="Tijdelijke aanduiding voor voettekst 1">
            <a:extLst>
              <a:ext uri="{FF2B5EF4-FFF2-40B4-BE49-F238E27FC236}">
                <a16:creationId xmlns:a16="http://schemas.microsoft.com/office/drawing/2014/main" id="{827530FD-0126-417D-B14A-F28B240514E4}"/>
              </a:ext>
            </a:extLst>
          </p:cNvPr>
          <p:cNvSpPr>
            <a:spLocks noGrp="1"/>
          </p:cNvSpPr>
          <p:nvPr>
            <p:ph type="ftr" sz="quarter" idx="10"/>
          </p:nvPr>
        </p:nvSpPr>
        <p:spPr>
          <a:xfrm>
            <a:off x="0" y="6490671"/>
            <a:ext cx="4572000" cy="366183"/>
          </a:xfrm>
        </p:spPr>
        <p:txBody>
          <a:bodyPr/>
          <a:lstStyle>
            <a:lvl1pPr algn="l">
              <a:defRPr/>
            </a:lvl1pPr>
          </a:lstStyle>
          <a:p>
            <a:endParaRPr lang="nl-BE"/>
          </a:p>
        </p:txBody>
      </p:sp>
      <p:sp>
        <p:nvSpPr>
          <p:cNvPr id="4" name="Tijdelijke aanduiding voor tekst 3">
            <a:extLst>
              <a:ext uri="{FF2B5EF4-FFF2-40B4-BE49-F238E27FC236}">
                <a16:creationId xmlns:a16="http://schemas.microsoft.com/office/drawing/2014/main" id="{CF9A8218-D333-421F-B287-4308728C9D82}"/>
              </a:ext>
            </a:extLst>
          </p:cNvPr>
          <p:cNvSpPr>
            <a:spLocks noGrp="1"/>
          </p:cNvSpPr>
          <p:nvPr>
            <p:ph type="body" sz="quarter" idx="11" hasCustomPrompt="1"/>
          </p:nvPr>
        </p:nvSpPr>
        <p:spPr>
          <a:xfrm>
            <a:off x="1477909" y="431431"/>
            <a:ext cx="7374778" cy="788176"/>
          </a:xfrm>
        </p:spPr>
        <p:txBody>
          <a:bodyPr/>
          <a:lstStyle>
            <a:lvl1pPr marL="0" indent="0" algn="l" defTabSz="685800" rtl="0" eaLnBrk="1" latinLnBrk="0" hangingPunct="1">
              <a:buFontTx/>
              <a:buNone/>
              <a:defRPr lang="nl-NL" sz="2800" b="1" kern="1200" dirty="0" smtClean="0">
                <a:solidFill>
                  <a:schemeClr val="tx1"/>
                </a:solidFill>
                <a:latin typeface="+mn-lt"/>
                <a:ea typeface="+mn-ea"/>
                <a:cs typeface="+mn-cs"/>
              </a:defRPr>
            </a:lvl1pPr>
            <a:lvl2pPr marL="0" indent="0" algn="l" defTabSz="685800" rtl="0" eaLnBrk="1" latinLnBrk="0" hangingPunct="1">
              <a:buFontTx/>
              <a:buNone/>
              <a:defRPr lang="nl-NL" sz="2800" b="1" kern="1200" dirty="0" smtClean="0">
                <a:solidFill>
                  <a:schemeClr val="tx1"/>
                </a:solidFill>
                <a:latin typeface="+mn-lt"/>
                <a:ea typeface="+mn-ea"/>
                <a:cs typeface="+mn-cs"/>
              </a:defRPr>
            </a:lvl2pPr>
            <a:lvl3pPr marL="0" indent="0" algn="l" defTabSz="685800" rtl="0" eaLnBrk="1" latinLnBrk="0" hangingPunct="1">
              <a:buFontTx/>
              <a:buNone/>
              <a:defRPr lang="nl-NL" sz="2800" b="1" kern="1200" dirty="0" smtClean="0">
                <a:solidFill>
                  <a:schemeClr val="tx1"/>
                </a:solidFill>
                <a:latin typeface="+mn-lt"/>
                <a:ea typeface="+mn-ea"/>
                <a:cs typeface="+mn-cs"/>
              </a:defRPr>
            </a:lvl3pPr>
            <a:lvl4pPr marL="0" indent="0" algn="l" defTabSz="685800" rtl="0" eaLnBrk="1" latinLnBrk="0" hangingPunct="1">
              <a:buFontTx/>
              <a:buNone/>
              <a:defRPr lang="nl-NL" sz="2800" b="1" kern="1200" dirty="0" smtClean="0">
                <a:solidFill>
                  <a:schemeClr val="tx1"/>
                </a:solidFill>
                <a:latin typeface="+mn-lt"/>
                <a:ea typeface="+mn-ea"/>
                <a:cs typeface="+mn-cs"/>
              </a:defRPr>
            </a:lvl4pPr>
            <a:lvl5pPr marL="0" indent="0" algn="l" defTabSz="685800" rtl="0" eaLnBrk="1" latinLnBrk="0" hangingPunct="1">
              <a:buFontTx/>
              <a:buNone/>
              <a:defRPr lang="nl-BE" sz="2800" b="1" kern="1200" dirty="0">
                <a:solidFill>
                  <a:schemeClr val="tx1"/>
                </a:solidFill>
                <a:latin typeface="+mn-lt"/>
                <a:ea typeface="+mn-ea"/>
                <a:cs typeface="+mn-cs"/>
              </a:defRPr>
            </a:lvl5pPr>
          </a:lstStyle>
          <a:p>
            <a:pPr lvl="0"/>
            <a:r>
              <a:rPr lang="nl-NL" dirty="0"/>
              <a:t>Klik hier om een hoofdtitel toe te voegen</a:t>
            </a:r>
            <a:endParaRPr lang="nl-BE" dirty="0"/>
          </a:p>
        </p:txBody>
      </p:sp>
      <p:sp>
        <p:nvSpPr>
          <p:cNvPr id="7" name="Tijdelijke aanduiding voor tekst 6">
            <a:extLst>
              <a:ext uri="{FF2B5EF4-FFF2-40B4-BE49-F238E27FC236}">
                <a16:creationId xmlns:a16="http://schemas.microsoft.com/office/drawing/2014/main" id="{3F1DFF9D-4553-4CC5-BA5C-B8A65EEE63A6}"/>
              </a:ext>
            </a:extLst>
          </p:cNvPr>
          <p:cNvSpPr>
            <a:spLocks noGrp="1"/>
          </p:cNvSpPr>
          <p:nvPr>
            <p:ph type="body" sz="quarter" idx="12" hasCustomPrompt="1"/>
          </p:nvPr>
        </p:nvSpPr>
        <p:spPr>
          <a:xfrm>
            <a:off x="1477909" y="1405082"/>
            <a:ext cx="7374777" cy="366183"/>
          </a:xfrm>
        </p:spPr>
        <p:txBody>
          <a:bodyPr/>
          <a:lstStyle>
            <a:lvl1pPr marL="0" indent="0">
              <a:buFontTx/>
              <a:buNone/>
              <a:defRPr lang="nl-NL" sz="1350" kern="1200" dirty="0" smtClean="0">
                <a:solidFill>
                  <a:schemeClr val="tx1"/>
                </a:solidFill>
                <a:latin typeface="+mn-lt"/>
                <a:ea typeface="+mn-ea"/>
                <a:cs typeface="+mn-cs"/>
              </a:defRPr>
            </a:lvl1pPr>
            <a:lvl2pPr marL="288000" indent="0">
              <a:buFontTx/>
              <a:buNone/>
              <a:defRPr lang="nl-NL" sz="1350" kern="1200" dirty="0" smtClean="0">
                <a:solidFill>
                  <a:schemeClr val="tx1"/>
                </a:solidFill>
                <a:latin typeface="+mn-lt"/>
                <a:ea typeface="+mn-ea"/>
                <a:cs typeface="+mn-cs"/>
              </a:defRPr>
            </a:lvl2pPr>
            <a:lvl3pPr marL="576000" indent="0">
              <a:buFontTx/>
              <a:buNone/>
              <a:defRPr lang="nl-NL" sz="1350" kern="1200" dirty="0" smtClean="0">
                <a:solidFill>
                  <a:schemeClr val="tx1"/>
                </a:solidFill>
                <a:latin typeface="+mn-lt"/>
                <a:ea typeface="+mn-ea"/>
                <a:cs typeface="+mn-cs"/>
              </a:defRPr>
            </a:lvl3pPr>
            <a:lvl4pPr marL="864000" indent="0">
              <a:buFontTx/>
              <a:buNone/>
              <a:defRPr lang="nl-NL" sz="1350" kern="1200" dirty="0" smtClean="0">
                <a:solidFill>
                  <a:schemeClr val="tx1"/>
                </a:solidFill>
                <a:latin typeface="+mn-lt"/>
                <a:ea typeface="+mn-ea"/>
                <a:cs typeface="+mn-cs"/>
              </a:defRPr>
            </a:lvl4pPr>
            <a:lvl5pPr marL="1152000" indent="0">
              <a:buFontTx/>
              <a:buNone/>
              <a:defRPr lang="nl-BE" sz="1350" kern="1200" dirty="0">
                <a:solidFill>
                  <a:schemeClr val="tx1"/>
                </a:solidFill>
                <a:latin typeface="+mn-lt"/>
                <a:ea typeface="+mn-ea"/>
                <a:cs typeface="+mn-cs"/>
              </a:defRPr>
            </a:lvl5pPr>
          </a:lstStyle>
          <a:p>
            <a:pPr lvl="0"/>
            <a:r>
              <a:rPr lang="nl-NL" dirty="0"/>
              <a:t>Klik hier om een eventuele tussentitel toe te voegen</a:t>
            </a:r>
          </a:p>
        </p:txBody>
      </p:sp>
      <p:sp>
        <p:nvSpPr>
          <p:cNvPr id="5" name="Tijdelijke aanduiding voor tekst 4">
            <a:extLst>
              <a:ext uri="{FF2B5EF4-FFF2-40B4-BE49-F238E27FC236}">
                <a16:creationId xmlns:a16="http://schemas.microsoft.com/office/drawing/2014/main" id="{D83F0D27-B89B-4406-9AC1-2344EBE7404B}"/>
              </a:ext>
            </a:extLst>
          </p:cNvPr>
          <p:cNvSpPr>
            <a:spLocks noGrp="1"/>
          </p:cNvSpPr>
          <p:nvPr>
            <p:ph type="body" sz="quarter" idx="13"/>
          </p:nvPr>
        </p:nvSpPr>
        <p:spPr>
          <a:xfrm>
            <a:off x="1477963" y="2022496"/>
            <a:ext cx="7374724" cy="3533755"/>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Tree>
    <p:extLst>
      <p:ext uri="{BB962C8B-B14F-4D97-AF65-F5344CB8AC3E}">
        <p14:creationId xmlns:p14="http://schemas.microsoft.com/office/powerpoint/2010/main" val="990362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620">
          <p15:clr>
            <a:srgbClr val="FBAE40"/>
          </p15:clr>
        </p15:guide>
        <p15:guide id="2" pos="27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_Program Slide_Vlaanderen Verbonden">
    <p:spTree>
      <p:nvGrpSpPr>
        <p:cNvPr id="1" name=""/>
        <p:cNvGrpSpPr/>
        <p:nvPr/>
      </p:nvGrpSpPr>
      <p:grpSpPr>
        <a:xfrm>
          <a:off x="0" y="0"/>
          <a:ext cx="0" cy="0"/>
          <a:chOff x="0" y="0"/>
          <a:chExt cx="0" cy="0"/>
        </a:xfrm>
      </p:grpSpPr>
      <p:sp>
        <p:nvSpPr>
          <p:cNvPr id="12" name="Tekstvak 11">
            <a:extLst>
              <a:ext uri="{FF2B5EF4-FFF2-40B4-BE49-F238E27FC236}">
                <a16:creationId xmlns:a16="http://schemas.microsoft.com/office/drawing/2014/main" id="{378A10B1-FED0-4DA5-9A4F-4545323592F3}"/>
              </a:ext>
            </a:extLst>
          </p:cNvPr>
          <p:cNvSpPr txBox="1"/>
          <p:nvPr userDrawn="1"/>
        </p:nvSpPr>
        <p:spPr>
          <a:xfrm>
            <a:off x="1436078" y="1240869"/>
            <a:ext cx="5269523" cy="369332"/>
          </a:xfrm>
          <a:prstGeom prst="rect">
            <a:avLst/>
          </a:prstGeom>
          <a:noFill/>
        </p:spPr>
        <p:txBody>
          <a:bodyPr wrap="square" rtlCol="0">
            <a:spAutoFit/>
          </a:bodyPr>
          <a:lstStyle/>
          <a:p>
            <a:endParaRPr lang="nl-BE" dirty="0"/>
          </a:p>
        </p:txBody>
      </p:sp>
      <p:sp>
        <p:nvSpPr>
          <p:cNvPr id="2" name="Tijdelijke aanduiding voor voettekst 1">
            <a:extLst>
              <a:ext uri="{FF2B5EF4-FFF2-40B4-BE49-F238E27FC236}">
                <a16:creationId xmlns:a16="http://schemas.microsoft.com/office/drawing/2014/main" id="{827530FD-0126-417D-B14A-F28B240514E4}"/>
              </a:ext>
            </a:extLst>
          </p:cNvPr>
          <p:cNvSpPr>
            <a:spLocks noGrp="1"/>
          </p:cNvSpPr>
          <p:nvPr>
            <p:ph type="ftr" sz="quarter" idx="10"/>
          </p:nvPr>
        </p:nvSpPr>
        <p:spPr>
          <a:xfrm>
            <a:off x="0" y="6490671"/>
            <a:ext cx="4572000" cy="366183"/>
          </a:xfrm>
        </p:spPr>
        <p:txBody>
          <a:bodyPr/>
          <a:lstStyle>
            <a:lvl1pPr algn="l">
              <a:defRPr/>
            </a:lvl1pPr>
          </a:lstStyle>
          <a:p>
            <a:endParaRPr lang="nl-BE"/>
          </a:p>
        </p:txBody>
      </p:sp>
      <p:sp>
        <p:nvSpPr>
          <p:cNvPr id="4" name="Tijdelijke aanduiding voor tekst 3">
            <a:extLst>
              <a:ext uri="{FF2B5EF4-FFF2-40B4-BE49-F238E27FC236}">
                <a16:creationId xmlns:a16="http://schemas.microsoft.com/office/drawing/2014/main" id="{CF9A8218-D333-421F-B287-4308728C9D82}"/>
              </a:ext>
            </a:extLst>
          </p:cNvPr>
          <p:cNvSpPr>
            <a:spLocks noGrp="1"/>
          </p:cNvSpPr>
          <p:nvPr>
            <p:ph type="body" sz="quarter" idx="11" hasCustomPrompt="1"/>
          </p:nvPr>
        </p:nvSpPr>
        <p:spPr>
          <a:xfrm>
            <a:off x="1477909" y="431431"/>
            <a:ext cx="7374778" cy="788176"/>
          </a:xfrm>
        </p:spPr>
        <p:txBody>
          <a:bodyPr/>
          <a:lstStyle>
            <a:lvl1pPr marL="0" indent="0" algn="l" defTabSz="685800" rtl="0" eaLnBrk="1" latinLnBrk="0" hangingPunct="1">
              <a:buFontTx/>
              <a:buNone/>
              <a:defRPr lang="nl-NL" sz="2800" b="1" kern="1200" dirty="0" smtClean="0">
                <a:solidFill>
                  <a:schemeClr val="tx1"/>
                </a:solidFill>
                <a:latin typeface="+mn-lt"/>
                <a:ea typeface="+mn-ea"/>
                <a:cs typeface="+mn-cs"/>
              </a:defRPr>
            </a:lvl1pPr>
            <a:lvl2pPr marL="0" indent="0" algn="l" defTabSz="685800" rtl="0" eaLnBrk="1" latinLnBrk="0" hangingPunct="1">
              <a:buFontTx/>
              <a:buNone/>
              <a:defRPr lang="nl-NL" sz="2800" b="1" kern="1200" dirty="0" smtClean="0">
                <a:solidFill>
                  <a:schemeClr val="tx1"/>
                </a:solidFill>
                <a:latin typeface="+mn-lt"/>
                <a:ea typeface="+mn-ea"/>
                <a:cs typeface="+mn-cs"/>
              </a:defRPr>
            </a:lvl2pPr>
            <a:lvl3pPr marL="0" indent="0" algn="l" defTabSz="685800" rtl="0" eaLnBrk="1" latinLnBrk="0" hangingPunct="1">
              <a:buFontTx/>
              <a:buNone/>
              <a:defRPr lang="nl-NL" sz="2800" b="1" kern="1200" dirty="0" smtClean="0">
                <a:solidFill>
                  <a:schemeClr val="tx1"/>
                </a:solidFill>
                <a:latin typeface="+mn-lt"/>
                <a:ea typeface="+mn-ea"/>
                <a:cs typeface="+mn-cs"/>
              </a:defRPr>
            </a:lvl3pPr>
            <a:lvl4pPr marL="0" indent="0" algn="l" defTabSz="685800" rtl="0" eaLnBrk="1" latinLnBrk="0" hangingPunct="1">
              <a:buFontTx/>
              <a:buNone/>
              <a:defRPr lang="nl-NL" sz="2800" b="1" kern="1200" dirty="0" smtClean="0">
                <a:solidFill>
                  <a:schemeClr val="tx1"/>
                </a:solidFill>
                <a:latin typeface="+mn-lt"/>
                <a:ea typeface="+mn-ea"/>
                <a:cs typeface="+mn-cs"/>
              </a:defRPr>
            </a:lvl4pPr>
            <a:lvl5pPr marL="0" indent="0" algn="l" defTabSz="685800" rtl="0" eaLnBrk="1" latinLnBrk="0" hangingPunct="1">
              <a:buFontTx/>
              <a:buNone/>
              <a:defRPr lang="nl-BE" sz="2800" b="1" kern="1200" dirty="0">
                <a:solidFill>
                  <a:schemeClr val="tx1"/>
                </a:solidFill>
                <a:latin typeface="+mn-lt"/>
                <a:ea typeface="+mn-ea"/>
                <a:cs typeface="+mn-cs"/>
              </a:defRPr>
            </a:lvl5pPr>
          </a:lstStyle>
          <a:p>
            <a:pPr lvl="0"/>
            <a:r>
              <a:rPr lang="nl-NL" dirty="0"/>
              <a:t>Klik hier om een hoofdtitel toe te voegen</a:t>
            </a:r>
            <a:endParaRPr lang="nl-BE" dirty="0"/>
          </a:p>
        </p:txBody>
      </p:sp>
      <p:sp>
        <p:nvSpPr>
          <p:cNvPr id="7" name="Tijdelijke aanduiding voor tekst 6">
            <a:extLst>
              <a:ext uri="{FF2B5EF4-FFF2-40B4-BE49-F238E27FC236}">
                <a16:creationId xmlns:a16="http://schemas.microsoft.com/office/drawing/2014/main" id="{3F1DFF9D-4553-4CC5-BA5C-B8A65EEE63A6}"/>
              </a:ext>
            </a:extLst>
          </p:cNvPr>
          <p:cNvSpPr>
            <a:spLocks noGrp="1"/>
          </p:cNvSpPr>
          <p:nvPr>
            <p:ph type="body" sz="quarter" idx="12" hasCustomPrompt="1"/>
          </p:nvPr>
        </p:nvSpPr>
        <p:spPr>
          <a:xfrm>
            <a:off x="1477909" y="1405082"/>
            <a:ext cx="7374777" cy="366183"/>
          </a:xfrm>
        </p:spPr>
        <p:txBody>
          <a:bodyPr/>
          <a:lstStyle>
            <a:lvl1pPr marL="0" indent="0">
              <a:buFontTx/>
              <a:buNone/>
              <a:defRPr lang="nl-NL" sz="1350" kern="1200" dirty="0" smtClean="0">
                <a:solidFill>
                  <a:schemeClr val="tx1"/>
                </a:solidFill>
                <a:latin typeface="+mn-lt"/>
                <a:ea typeface="+mn-ea"/>
                <a:cs typeface="+mn-cs"/>
              </a:defRPr>
            </a:lvl1pPr>
            <a:lvl2pPr marL="288000" indent="0">
              <a:buFontTx/>
              <a:buNone/>
              <a:defRPr lang="nl-NL" sz="1350" kern="1200" dirty="0" smtClean="0">
                <a:solidFill>
                  <a:schemeClr val="tx1"/>
                </a:solidFill>
                <a:latin typeface="+mn-lt"/>
                <a:ea typeface="+mn-ea"/>
                <a:cs typeface="+mn-cs"/>
              </a:defRPr>
            </a:lvl2pPr>
            <a:lvl3pPr marL="576000" indent="0">
              <a:buFontTx/>
              <a:buNone/>
              <a:defRPr lang="nl-NL" sz="1350" kern="1200" dirty="0" smtClean="0">
                <a:solidFill>
                  <a:schemeClr val="tx1"/>
                </a:solidFill>
                <a:latin typeface="+mn-lt"/>
                <a:ea typeface="+mn-ea"/>
                <a:cs typeface="+mn-cs"/>
              </a:defRPr>
            </a:lvl3pPr>
            <a:lvl4pPr marL="864000" indent="0">
              <a:buFontTx/>
              <a:buNone/>
              <a:defRPr lang="nl-NL" sz="1350" kern="1200" dirty="0" smtClean="0">
                <a:solidFill>
                  <a:schemeClr val="tx1"/>
                </a:solidFill>
                <a:latin typeface="+mn-lt"/>
                <a:ea typeface="+mn-ea"/>
                <a:cs typeface="+mn-cs"/>
              </a:defRPr>
            </a:lvl4pPr>
            <a:lvl5pPr marL="1152000" indent="0">
              <a:buFontTx/>
              <a:buNone/>
              <a:defRPr lang="nl-BE" sz="1350" kern="1200" dirty="0">
                <a:solidFill>
                  <a:schemeClr val="tx1"/>
                </a:solidFill>
                <a:latin typeface="+mn-lt"/>
                <a:ea typeface="+mn-ea"/>
                <a:cs typeface="+mn-cs"/>
              </a:defRPr>
            </a:lvl5pPr>
          </a:lstStyle>
          <a:p>
            <a:pPr lvl="0"/>
            <a:r>
              <a:rPr lang="nl-NL" dirty="0"/>
              <a:t>Klik hier om een eventuele tussentitel toe te voegen</a:t>
            </a:r>
          </a:p>
        </p:txBody>
      </p:sp>
      <p:sp>
        <p:nvSpPr>
          <p:cNvPr id="5" name="Tijdelijke aanduiding voor tekst 4">
            <a:extLst>
              <a:ext uri="{FF2B5EF4-FFF2-40B4-BE49-F238E27FC236}">
                <a16:creationId xmlns:a16="http://schemas.microsoft.com/office/drawing/2014/main" id="{D83F0D27-B89B-4406-9AC1-2344EBE7404B}"/>
              </a:ext>
            </a:extLst>
          </p:cNvPr>
          <p:cNvSpPr>
            <a:spLocks noGrp="1"/>
          </p:cNvSpPr>
          <p:nvPr>
            <p:ph type="body" sz="quarter" idx="13"/>
          </p:nvPr>
        </p:nvSpPr>
        <p:spPr>
          <a:xfrm>
            <a:off x="1477963" y="2022496"/>
            <a:ext cx="7374724" cy="3533755"/>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Tree>
    <p:extLst>
      <p:ext uri="{BB962C8B-B14F-4D97-AF65-F5344CB8AC3E}">
        <p14:creationId xmlns:p14="http://schemas.microsoft.com/office/powerpoint/2010/main" val="2774317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620">
          <p15:clr>
            <a:srgbClr val="FBAE40"/>
          </p15:clr>
        </p15:guide>
        <p15:guide id="2" pos="27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Program Slide_Informatie Vlaanderen">
    <p:spTree>
      <p:nvGrpSpPr>
        <p:cNvPr id="1" name=""/>
        <p:cNvGrpSpPr/>
        <p:nvPr/>
      </p:nvGrpSpPr>
      <p:grpSpPr>
        <a:xfrm>
          <a:off x="0" y="0"/>
          <a:ext cx="0" cy="0"/>
          <a:chOff x="0" y="0"/>
          <a:chExt cx="0" cy="0"/>
        </a:xfrm>
      </p:grpSpPr>
      <p:grpSp>
        <p:nvGrpSpPr>
          <p:cNvPr id="4" name="Groep 3">
            <a:extLst>
              <a:ext uri="{FF2B5EF4-FFF2-40B4-BE49-F238E27FC236}">
                <a16:creationId xmlns:a16="http://schemas.microsoft.com/office/drawing/2014/main" id="{7E51CD7A-1E29-45DC-B928-6248918CA3E3}"/>
              </a:ext>
            </a:extLst>
          </p:cNvPr>
          <p:cNvGrpSpPr/>
          <p:nvPr userDrawn="1"/>
        </p:nvGrpSpPr>
        <p:grpSpPr>
          <a:xfrm>
            <a:off x="2038123" y="276068"/>
            <a:ext cx="7112327" cy="1916709"/>
            <a:chOff x="2038122" y="207051"/>
            <a:chExt cx="7112327" cy="1437532"/>
          </a:xfrm>
        </p:grpSpPr>
        <p:sp>
          <p:nvSpPr>
            <p:cNvPr id="14" name="Parallelogram 13"/>
            <p:cNvSpPr/>
            <p:nvPr userDrawn="1"/>
          </p:nvSpPr>
          <p:spPr>
            <a:xfrm flipH="1">
              <a:off x="2038122" y="962128"/>
              <a:ext cx="7112327" cy="682455"/>
            </a:xfrm>
            <a:custGeom>
              <a:avLst/>
              <a:gdLst>
                <a:gd name="connsiteX0" fmla="*/ 0 w 8767391"/>
                <a:gd name="connsiteY0" fmla="*/ 664167 h 664167"/>
                <a:gd name="connsiteX1" fmla="*/ 166042 w 8767391"/>
                <a:gd name="connsiteY1" fmla="*/ 0 h 664167"/>
                <a:gd name="connsiteX2" fmla="*/ 8767391 w 8767391"/>
                <a:gd name="connsiteY2" fmla="*/ 0 h 664167"/>
                <a:gd name="connsiteX3" fmla="*/ 8601349 w 8767391"/>
                <a:gd name="connsiteY3" fmla="*/ 664167 h 664167"/>
                <a:gd name="connsiteX4" fmla="*/ 0 w 8767391"/>
                <a:gd name="connsiteY4" fmla="*/ 664167 h 664167"/>
                <a:gd name="connsiteX0" fmla="*/ 0 w 8813111"/>
                <a:gd name="connsiteY0" fmla="*/ 664167 h 664167"/>
                <a:gd name="connsiteX1" fmla="*/ 166042 w 8813111"/>
                <a:gd name="connsiteY1" fmla="*/ 0 h 664167"/>
                <a:gd name="connsiteX2" fmla="*/ 8813111 w 8813111"/>
                <a:gd name="connsiteY2" fmla="*/ 9144 h 664167"/>
                <a:gd name="connsiteX3" fmla="*/ 8601349 w 8813111"/>
                <a:gd name="connsiteY3" fmla="*/ 664167 h 664167"/>
                <a:gd name="connsiteX4" fmla="*/ 0 w 8813111"/>
                <a:gd name="connsiteY4" fmla="*/ 664167 h 664167"/>
                <a:gd name="connsiteX0" fmla="*/ 0 w 8813111"/>
                <a:gd name="connsiteY0" fmla="*/ 664167 h 664167"/>
                <a:gd name="connsiteX1" fmla="*/ 166042 w 8813111"/>
                <a:gd name="connsiteY1" fmla="*/ 0 h 664167"/>
                <a:gd name="connsiteX2" fmla="*/ 8813111 w 8813111"/>
                <a:gd name="connsiteY2" fmla="*/ 9144 h 664167"/>
                <a:gd name="connsiteX3" fmla="*/ 8647069 w 8813111"/>
                <a:gd name="connsiteY3" fmla="*/ 664167 h 664167"/>
                <a:gd name="connsiteX4" fmla="*/ 0 w 8813111"/>
                <a:gd name="connsiteY4" fmla="*/ 664167 h 664167"/>
                <a:gd name="connsiteX0" fmla="*/ 0 w 8813111"/>
                <a:gd name="connsiteY0" fmla="*/ 664167 h 664167"/>
                <a:gd name="connsiteX1" fmla="*/ 1702234 w 8813111"/>
                <a:gd name="connsiteY1" fmla="*/ 0 h 664167"/>
                <a:gd name="connsiteX2" fmla="*/ 8813111 w 8813111"/>
                <a:gd name="connsiteY2" fmla="*/ 9144 h 664167"/>
                <a:gd name="connsiteX3" fmla="*/ 8647069 w 8813111"/>
                <a:gd name="connsiteY3" fmla="*/ 664167 h 664167"/>
                <a:gd name="connsiteX4" fmla="*/ 0 w 8813111"/>
                <a:gd name="connsiteY4" fmla="*/ 664167 h 664167"/>
                <a:gd name="connsiteX0" fmla="*/ 0 w 7112327"/>
                <a:gd name="connsiteY0" fmla="*/ 682455 h 682455"/>
                <a:gd name="connsiteX1" fmla="*/ 1450 w 7112327"/>
                <a:gd name="connsiteY1" fmla="*/ 0 h 682455"/>
                <a:gd name="connsiteX2" fmla="*/ 7112327 w 7112327"/>
                <a:gd name="connsiteY2" fmla="*/ 9144 h 682455"/>
                <a:gd name="connsiteX3" fmla="*/ 6946285 w 7112327"/>
                <a:gd name="connsiteY3" fmla="*/ 664167 h 682455"/>
                <a:gd name="connsiteX4" fmla="*/ 0 w 7112327"/>
                <a:gd name="connsiteY4" fmla="*/ 682455 h 682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2327" h="682455">
                  <a:moveTo>
                    <a:pt x="0" y="682455"/>
                  </a:moveTo>
                  <a:cubicBezTo>
                    <a:pt x="483" y="454970"/>
                    <a:pt x="967" y="227485"/>
                    <a:pt x="1450" y="0"/>
                  </a:cubicBezTo>
                  <a:lnTo>
                    <a:pt x="7112327" y="9144"/>
                  </a:lnTo>
                  <a:lnTo>
                    <a:pt x="6946285" y="664167"/>
                  </a:lnTo>
                  <a:lnTo>
                    <a:pt x="0" y="68245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sz="2000" dirty="0">
                <a:solidFill>
                  <a:schemeClr val="tx1"/>
                </a:solidFill>
                <a:ea typeface="Calibri" charset="0"/>
                <a:cs typeface="Calibri" charset="0"/>
              </a:endParaRPr>
            </a:p>
          </p:txBody>
        </p:sp>
        <p:sp>
          <p:nvSpPr>
            <p:cNvPr id="15" name="Tekstvak 14">
              <a:extLst>
                <a:ext uri="{FF2B5EF4-FFF2-40B4-BE49-F238E27FC236}">
                  <a16:creationId xmlns:a16="http://schemas.microsoft.com/office/drawing/2014/main" id="{B6301A08-52C9-4DE5-9CD3-0CE651C5AA74}"/>
                </a:ext>
              </a:extLst>
            </p:cNvPr>
            <p:cNvSpPr txBox="1"/>
            <p:nvPr userDrawn="1"/>
          </p:nvSpPr>
          <p:spPr>
            <a:xfrm>
              <a:off x="2502878" y="207051"/>
              <a:ext cx="6330460" cy="392415"/>
            </a:xfrm>
            <a:prstGeom prst="rect">
              <a:avLst/>
            </a:prstGeom>
            <a:noFill/>
          </p:spPr>
          <p:txBody>
            <a:bodyPr wrap="square" rtlCol="0">
              <a:spAutoFit/>
            </a:bodyPr>
            <a:lstStyle/>
            <a:p>
              <a:r>
                <a:rPr lang="nl-BE" sz="2800" dirty="0" err="1"/>
                <a:t>Trefdag</a:t>
              </a:r>
              <a:r>
                <a:rPr lang="nl-BE" sz="2800" dirty="0"/>
                <a:t> Digitaal Vlaanderen	#TDV18</a:t>
              </a:r>
            </a:p>
          </p:txBody>
        </p:sp>
      </p:grpSp>
      <p:pic>
        <p:nvPicPr>
          <p:cNvPr id="16" name="Picture 9">
            <a:extLst>
              <a:ext uri="{FF2B5EF4-FFF2-40B4-BE49-F238E27FC236}">
                <a16:creationId xmlns:a16="http://schemas.microsoft.com/office/drawing/2014/main" id="{5CA0A57F-B566-644D-9055-4989C5F19E6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0796" y="6119418"/>
            <a:ext cx="931204" cy="322495"/>
          </a:xfrm>
          <a:prstGeom prst="rect">
            <a:avLst/>
          </a:prstGeom>
        </p:spPr>
      </p:pic>
      <p:sp>
        <p:nvSpPr>
          <p:cNvPr id="10" name="Rectangle 4"/>
          <p:cNvSpPr/>
          <p:nvPr userDrawn="1"/>
        </p:nvSpPr>
        <p:spPr>
          <a:xfrm>
            <a:off x="1528974" y="-27095"/>
            <a:ext cx="1909169" cy="6900424"/>
          </a:xfrm>
          <a:custGeom>
            <a:avLst/>
            <a:gdLst>
              <a:gd name="connsiteX0" fmla="*/ 0 w 45719"/>
              <a:gd name="connsiteY0" fmla="*/ 0 h 5156200"/>
              <a:gd name="connsiteX1" fmla="*/ 45719 w 45719"/>
              <a:gd name="connsiteY1" fmla="*/ 0 h 5156200"/>
              <a:gd name="connsiteX2" fmla="*/ 45719 w 45719"/>
              <a:gd name="connsiteY2" fmla="*/ 5156200 h 5156200"/>
              <a:gd name="connsiteX3" fmla="*/ 0 w 45719"/>
              <a:gd name="connsiteY3" fmla="*/ 5156200 h 5156200"/>
              <a:gd name="connsiteX4" fmla="*/ 0 w 45719"/>
              <a:gd name="connsiteY4" fmla="*/ 0 h 5156200"/>
              <a:gd name="connsiteX0" fmla="*/ 0 w 1449217"/>
              <a:gd name="connsiteY0" fmla="*/ 0 h 5156200"/>
              <a:gd name="connsiteX1" fmla="*/ 45719 w 1449217"/>
              <a:gd name="connsiteY1" fmla="*/ 0 h 5156200"/>
              <a:gd name="connsiteX2" fmla="*/ 1449217 w 1449217"/>
              <a:gd name="connsiteY2" fmla="*/ 5156200 h 5156200"/>
              <a:gd name="connsiteX3" fmla="*/ 0 w 1449217"/>
              <a:gd name="connsiteY3" fmla="*/ 5156200 h 5156200"/>
              <a:gd name="connsiteX4" fmla="*/ 0 w 1449217"/>
              <a:gd name="connsiteY4" fmla="*/ 0 h 5156200"/>
              <a:gd name="connsiteX0" fmla="*/ 0 w 1449217"/>
              <a:gd name="connsiteY0" fmla="*/ 0 h 5177465"/>
              <a:gd name="connsiteX1" fmla="*/ 45719 w 1449217"/>
              <a:gd name="connsiteY1" fmla="*/ 0 h 5177465"/>
              <a:gd name="connsiteX2" fmla="*/ 1449217 w 1449217"/>
              <a:gd name="connsiteY2" fmla="*/ 5156200 h 5177465"/>
              <a:gd name="connsiteX3" fmla="*/ 1417674 w 1449217"/>
              <a:gd name="connsiteY3" fmla="*/ 5177465 h 5177465"/>
              <a:gd name="connsiteX4" fmla="*/ 0 w 1449217"/>
              <a:gd name="connsiteY4" fmla="*/ 0 h 5177465"/>
              <a:gd name="connsiteX0" fmla="*/ 0 w 1513012"/>
              <a:gd name="connsiteY0" fmla="*/ 7088 h 5177465"/>
              <a:gd name="connsiteX1" fmla="*/ 109514 w 1513012"/>
              <a:gd name="connsiteY1" fmla="*/ 0 h 5177465"/>
              <a:gd name="connsiteX2" fmla="*/ 1513012 w 1513012"/>
              <a:gd name="connsiteY2" fmla="*/ 5156200 h 5177465"/>
              <a:gd name="connsiteX3" fmla="*/ 1481469 w 1513012"/>
              <a:gd name="connsiteY3" fmla="*/ 5177465 h 5177465"/>
              <a:gd name="connsiteX4" fmla="*/ 0 w 1513012"/>
              <a:gd name="connsiteY4" fmla="*/ 7088 h 5177465"/>
              <a:gd name="connsiteX0" fmla="*/ 0 w 1513012"/>
              <a:gd name="connsiteY0" fmla="*/ 0 h 5170377"/>
              <a:gd name="connsiteX1" fmla="*/ 52807 w 1513012"/>
              <a:gd name="connsiteY1" fmla="*/ 0 h 5170377"/>
              <a:gd name="connsiteX2" fmla="*/ 1513012 w 1513012"/>
              <a:gd name="connsiteY2" fmla="*/ 5149112 h 5170377"/>
              <a:gd name="connsiteX3" fmla="*/ 1481469 w 1513012"/>
              <a:gd name="connsiteY3" fmla="*/ 5170377 h 5170377"/>
              <a:gd name="connsiteX4" fmla="*/ 0 w 1513012"/>
              <a:gd name="connsiteY4" fmla="*/ 0 h 5170377"/>
              <a:gd name="connsiteX0" fmla="*/ 0 w 1513012"/>
              <a:gd name="connsiteY0" fmla="*/ 0 h 5170377"/>
              <a:gd name="connsiteX1" fmla="*/ 38630 w 1513012"/>
              <a:gd name="connsiteY1" fmla="*/ 7088 h 5170377"/>
              <a:gd name="connsiteX2" fmla="*/ 1513012 w 1513012"/>
              <a:gd name="connsiteY2" fmla="*/ 5149112 h 5170377"/>
              <a:gd name="connsiteX3" fmla="*/ 1481469 w 1513012"/>
              <a:gd name="connsiteY3" fmla="*/ 5170377 h 5170377"/>
              <a:gd name="connsiteX4" fmla="*/ 0 w 1513012"/>
              <a:gd name="connsiteY4" fmla="*/ 0 h 5170377"/>
              <a:gd name="connsiteX0" fmla="*/ 0 w 1513012"/>
              <a:gd name="connsiteY0" fmla="*/ 0 h 5170377"/>
              <a:gd name="connsiteX1" fmla="*/ 52806 w 1513012"/>
              <a:gd name="connsiteY1" fmla="*/ 21264 h 5170377"/>
              <a:gd name="connsiteX2" fmla="*/ 1513012 w 1513012"/>
              <a:gd name="connsiteY2" fmla="*/ 5149112 h 5170377"/>
              <a:gd name="connsiteX3" fmla="*/ 1481469 w 1513012"/>
              <a:gd name="connsiteY3" fmla="*/ 5170377 h 5170377"/>
              <a:gd name="connsiteX4" fmla="*/ 0 w 1513012"/>
              <a:gd name="connsiteY4" fmla="*/ 0 h 5170377"/>
              <a:gd name="connsiteX0" fmla="*/ 0 w 1513012"/>
              <a:gd name="connsiteY0" fmla="*/ 21126 h 5191503"/>
              <a:gd name="connsiteX1" fmla="*/ 46750 w 1513012"/>
              <a:gd name="connsiteY1" fmla="*/ 0 h 5191503"/>
              <a:gd name="connsiteX2" fmla="*/ 1513012 w 1513012"/>
              <a:gd name="connsiteY2" fmla="*/ 5170238 h 5191503"/>
              <a:gd name="connsiteX3" fmla="*/ 1481469 w 1513012"/>
              <a:gd name="connsiteY3" fmla="*/ 5191503 h 5191503"/>
              <a:gd name="connsiteX4" fmla="*/ 0 w 1513012"/>
              <a:gd name="connsiteY4" fmla="*/ 21126 h 5191503"/>
              <a:gd name="connsiteX0" fmla="*/ 0 w 1525123"/>
              <a:gd name="connsiteY0" fmla="*/ 0 h 5212767"/>
              <a:gd name="connsiteX1" fmla="*/ 58861 w 1525123"/>
              <a:gd name="connsiteY1" fmla="*/ 21264 h 5212767"/>
              <a:gd name="connsiteX2" fmla="*/ 1525123 w 1525123"/>
              <a:gd name="connsiteY2" fmla="*/ 5191502 h 5212767"/>
              <a:gd name="connsiteX3" fmla="*/ 1493580 w 1525123"/>
              <a:gd name="connsiteY3" fmla="*/ 5212767 h 5212767"/>
              <a:gd name="connsiteX4" fmla="*/ 0 w 1525123"/>
              <a:gd name="connsiteY4" fmla="*/ 0 h 5212767"/>
              <a:gd name="connsiteX0" fmla="*/ 0 w 1525123"/>
              <a:gd name="connsiteY0" fmla="*/ 0 h 5212767"/>
              <a:gd name="connsiteX1" fmla="*/ 58861 w 1525123"/>
              <a:gd name="connsiteY1" fmla="*/ 16184 h 5212767"/>
              <a:gd name="connsiteX2" fmla="*/ 1525123 w 1525123"/>
              <a:gd name="connsiteY2" fmla="*/ 5191502 h 5212767"/>
              <a:gd name="connsiteX3" fmla="*/ 1493580 w 1525123"/>
              <a:gd name="connsiteY3" fmla="*/ 5212767 h 5212767"/>
              <a:gd name="connsiteX4" fmla="*/ 0 w 1525123"/>
              <a:gd name="connsiteY4" fmla="*/ 0 h 5212767"/>
              <a:gd name="connsiteX0" fmla="*/ 0 w 1520043"/>
              <a:gd name="connsiteY0" fmla="*/ 9216 h 5196583"/>
              <a:gd name="connsiteX1" fmla="*/ 53781 w 1520043"/>
              <a:gd name="connsiteY1" fmla="*/ 0 h 5196583"/>
              <a:gd name="connsiteX2" fmla="*/ 1520043 w 1520043"/>
              <a:gd name="connsiteY2" fmla="*/ 5175318 h 5196583"/>
              <a:gd name="connsiteX3" fmla="*/ 1488500 w 1520043"/>
              <a:gd name="connsiteY3" fmla="*/ 5196583 h 5196583"/>
              <a:gd name="connsiteX4" fmla="*/ 0 w 1520043"/>
              <a:gd name="connsiteY4" fmla="*/ 9216 h 5196583"/>
              <a:gd name="connsiteX0" fmla="*/ 0 w 1520043"/>
              <a:gd name="connsiteY0" fmla="*/ 0 h 5197527"/>
              <a:gd name="connsiteX1" fmla="*/ 53781 w 1520043"/>
              <a:gd name="connsiteY1" fmla="*/ 944 h 5197527"/>
              <a:gd name="connsiteX2" fmla="*/ 1520043 w 1520043"/>
              <a:gd name="connsiteY2" fmla="*/ 5176262 h 5197527"/>
              <a:gd name="connsiteX3" fmla="*/ 1488500 w 1520043"/>
              <a:gd name="connsiteY3" fmla="*/ 5197527 h 5197527"/>
              <a:gd name="connsiteX4" fmla="*/ 0 w 1520043"/>
              <a:gd name="connsiteY4" fmla="*/ 0 h 5197527"/>
              <a:gd name="connsiteX0" fmla="*/ 0 w 1541308"/>
              <a:gd name="connsiteY0" fmla="*/ 0 h 5197527"/>
              <a:gd name="connsiteX1" fmla="*/ 53781 w 1541308"/>
              <a:gd name="connsiteY1" fmla="*/ 944 h 5197527"/>
              <a:gd name="connsiteX2" fmla="*/ 1541308 w 1541308"/>
              <a:gd name="connsiteY2" fmla="*/ 5126643 h 5197527"/>
              <a:gd name="connsiteX3" fmla="*/ 1488500 w 1541308"/>
              <a:gd name="connsiteY3" fmla="*/ 5197527 h 5197527"/>
              <a:gd name="connsiteX4" fmla="*/ 0 w 1541308"/>
              <a:gd name="connsiteY4" fmla="*/ 0 h 5197527"/>
              <a:gd name="connsiteX0" fmla="*/ 0 w 1541308"/>
              <a:gd name="connsiteY0" fmla="*/ 0 h 5147909"/>
              <a:gd name="connsiteX1" fmla="*/ 53781 w 1541308"/>
              <a:gd name="connsiteY1" fmla="*/ 944 h 5147909"/>
              <a:gd name="connsiteX2" fmla="*/ 1541308 w 1541308"/>
              <a:gd name="connsiteY2" fmla="*/ 5126643 h 5147909"/>
              <a:gd name="connsiteX3" fmla="*/ 1396351 w 1541308"/>
              <a:gd name="connsiteY3" fmla="*/ 5147909 h 5147909"/>
              <a:gd name="connsiteX4" fmla="*/ 0 w 1541308"/>
              <a:gd name="connsiteY4" fmla="*/ 0 h 5147909"/>
              <a:gd name="connsiteX0" fmla="*/ 0 w 1555485"/>
              <a:gd name="connsiteY0" fmla="*/ 0 h 5176262"/>
              <a:gd name="connsiteX1" fmla="*/ 53781 w 1555485"/>
              <a:gd name="connsiteY1" fmla="*/ 944 h 5176262"/>
              <a:gd name="connsiteX2" fmla="*/ 1555485 w 1555485"/>
              <a:gd name="connsiteY2" fmla="*/ 5176262 h 5176262"/>
              <a:gd name="connsiteX3" fmla="*/ 1396351 w 1555485"/>
              <a:gd name="connsiteY3" fmla="*/ 5147909 h 5176262"/>
              <a:gd name="connsiteX4" fmla="*/ 0 w 1555485"/>
              <a:gd name="connsiteY4" fmla="*/ 0 h 5176262"/>
              <a:gd name="connsiteX0" fmla="*/ 0 w 1562573"/>
              <a:gd name="connsiteY0" fmla="*/ 0 h 5154997"/>
              <a:gd name="connsiteX1" fmla="*/ 53781 w 1562573"/>
              <a:gd name="connsiteY1" fmla="*/ 944 h 5154997"/>
              <a:gd name="connsiteX2" fmla="*/ 1562573 w 1562573"/>
              <a:gd name="connsiteY2" fmla="*/ 5154997 h 5154997"/>
              <a:gd name="connsiteX3" fmla="*/ 1396351 w 1562573"/>
              <a:gd name="connsiteY3" fmla="*/ 5147909 h 5154997"/>
              <a:gd name="connsiteX4" fmla="*/ 0 w 1562573"/>
              <a:gd name="connsiteY4" fmla="*/ 0 h 5154997"/>
              <a:gd name="connsiteX0" fmla="*/ 0 w 1612192"/>
              <a:gd name="connsiteY0" fmla="*/ 0 h 5154997"/>
              <a:gd name="connsiteX1" fmla="*/ 103400 w 1612192"/>
              <a:gd name="connsiteY1" fmla="*/ 944 h 5154997"/>
              <a:gd name="connsiteX2" fmla="*/ 1612192 w 1612192"/>
              <a:gd name="connsiteY2" fmla="*/ 5154997 h 5154997"/>
              <a:gd name="connsiteX3" fmla="*/ 1445970 w 1612192"/>
              <a:gd name="connsiteY3" fmla="*/ 5147909 h 5154997"/>
              <a:gd name="connsiteX4" fmla="*/ 0 w 1612192"/>
              <a:gd name="connsiteY4" fmla="*/ 0 h 5154997"/>
              <a:gd name="connsiteX0" fmla="*/ 0 w 1612192"/>
              <a:gd name="connsiteY0" fmla="*/ 0 h 5154997"/>
              <a:gd name="connsiteX1" fmla="*/ 160107 w 1612192"/>
              <a:gd name="connsiteY1" fmla="*/ 8032 h 5154997"/>
              <a:gd name="connsiteX2" fmla="*/ 1612192 w 1612192"/>
              <a:gd name="connsiteY2" fmla="*/ 5154997 h 5154997"/>
              <a:gd name="connsiteX3" fmla="*/ 1445970 w 1612192"/>
              <a:gd name="connsiteY3" fmla="*/ 5147909 h 5154997"/>
              <a:gd name="connsiteX4" fmla="*/ 0 w 1612192"/>
              <a:gd name="connsiteY4" fmla="*/ 0 h 5154997"/>
              <a:gd name="connsiteX0" fmla="*/ 0 w 1612192"/>
              <a:gd name="connsiteY0" fmla="*/ 20321 h 5175318"/>
              <a:gd name="connsiteX1" fmla="*/ 153019 w 1612192"/>
              <a:gd name="connsiteY1" fmla="*/ 0 h 5175318"/>
              <a:gd name="connsiteX2" fmla="*/ 1612192 w 1612192"/>
              <a:gd name="connsiteY2" fmla="*/ 5175318 h 5175318"/>
              <a:gd name="connsiteX3" fmla="*/ 1445970 w 1612192"/>
              <a:gd name="connsiteY3" fmla="*/ 5168230 h 5175318"/>
              <a:gd name="connsiteX4" fmla="*/ 0 w 1612192"/>
              <a:gd name="connsiteY4" fmla="*/ 20321 h 5175318"/>
              <a:gd name="connsiteX0" fmla="*/ 0 w 1619280"/>
              <a:gd name="connsiteY0" fmla="*/ 6144 h 5175318"/>
              <a:gd name="connsiteX1" fmla="*/ 160107 w 1619280"/>
              <a:gd name="connsiteY1" fmla="*/ 0 h 5175318"/>
              <a:gd name="connsiteX2" fmla="*/ 1619280 w 1619280"/>
              <a:gd name="connsiteY2" fmla="*/ 5175318 h 5175318"/>
              <a:gd name="connsiteX3" fmla="*/ 1453058 w 1619280"/>
              <a:gd name="connsiteY3" fmla="*/ 5168230 h 5175318"/>
              <a:gd name="connsiteX4" fmla="*/ 0 w 1619280"/>
              <a:gd name="connsiteY4" fmla="*/ 6144 h 5175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80" h="5175318">
                <a:moveTo>
                  <a:pt x="0" y="6144"/>
                </a:moveTo>
                <a:lnTo>
                  <a:pt x="160107" y="0"/>
                </a:lnTo>
                <a:lnTo>
                  <a:pt x="1619280" y="5175318"/>
                </a:lnTo>
                <a:lnTo>
                  <a:pt x="1453058" y="5168230"/>
                </a:lnTo>
                <a:lnTo>
                  <a:pt x="0" y="614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kstvak 4">
            <a:extLst>
              <a:ext uri="{FF2B5EF4-FFF2-40B4-BE49-F238E27FC236}">
                <a16:creationId xmlns:a16="http://schemas.microsoft.com/office/drawing/2014/main" id="{5925E1E7-522E-46CE-8B4B-300AA9FDAA72}"/>
              </a:ext>
            </a:extLst>
          </p:cNvPr>
          <p:cNvSpPr txBox="1"/>
          <p:nvPr userDrawn="1"/>
        </p:nvSpPr>
        <p:spPr>
          <a:xfrm>
            <a:off x="3073400" y="2468865"/>
            <a:ext cx="5867400" cy="830997"/>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nl-BE" sz="2400" dirty="0"/>
              <a:t>Deze presentatie wordt vanaf 4 december 2018 beschikbaar gesteld</a:t>
            </a:r>
            <a:r>
              <a:rPr lang="nl-BE" sz="2400" u="none" dirty="0">
                <a:latin typeface="Arial" panose="020B0604020202020204" pitchFamily="34" charset="0"/>
                <a:cs typeface="Arial" panose="020B0604020202020204" pitchFamily="34" charset="0"/>
              </a:rPr>
              <a:t>.</a:t>
            </a:r>
            <a:endParaRPr lang="nl-BE" sz="2400" u="none" dirty="0"/>
          </a:p>
        </p:txBody>
      </p:sp>
      <p:pic>
        <p:nvPicPr>
          <p:cNvPr id="8" name="Afbeelding 7">
            <a:extLst>
              <a:ext uri="{FF2B5EF4-FFF2-40B4-BE49-F238E27FC236}">
                <a16:creationId xmlns:a16="http://schemas.microsoft.com/office/drawing/2014/main" id="{40B6F779-EB68-4AC9-9336-6E7CDE5AB345}"/>
              </a:ext>
            </a:extLst>
          </p:cNvPr>
          <p:cNvPicPr>
            <a:picLocks noChangeAspect="1"/>
          </p:cNvPicPr>
          <p:nvPr userDrawn="1"/>
        </p:nvPicPr>
        <p:blipFill>
          <a:blip r:embed="rId3"/>
          <a:stretch>
            <a:fillRect/>
          </a:stretch>
        </p:blipFill>
        <p:spPr>
          <a:xfrm>
            <a:off x="-23831" y="-27095"/>
            <a:ext cx="3567926" cy="6900424"/>
          </a:xfrm>
          <a:prstGeom prst="rect">
            <a:avLst/>
          </a:prstGeom>
        </p:spPr>
      </p:pic>
      <p:pic>
        <p:nvPicPr>
          <p:cNvPr id="1028" name="Picture 4" descr="Gerelateerde afbeelding">
            <a:extLst>
              <a:ext uri="{FF2B5EF4-FFF2-40B4-BE49-F238E27FC236}">
                <a16:creationId xmlns:a16="http://schemas.microsoft.com/office/drawing/2014/main" id="{51FEF9BC-9033-4A6D-8323-E53D35E303C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896837" y="5560736"/>
            <a:ext cx="306000" cy="408000"/>
          </a:xfrm>
          <a:prstGeom prst="rect">
            <a:avLst/>
          </a:prstGeom>
          <a:noFill/>
          <a:extLst>
            <a:ext uri="{909E8E84-426E-40DD-AFC4-6F175D3DCCD1}">
              <a14:hiddenFill xmlns:a14="http://schemas.microsoft.com/office/drawing/2010/main">
                <a:solidFill>
                  <a:srgbClr val="FFFFFF"/>
                </a:solidFill>
              </a14:hiddenFill>
            </a:ext>
          </a:extLst>
        </p:spPr>
      </p:pic>
      <p:sp>
        <p:nvSpPr>
          <p:cNvPr id="9" name="Tekstvak 8">
            <a:extLst>
              <a:ext uri="{FF2B5EF4-FFF2-40B4-BE49-F238E27FC236}">
                <a16:creationId xmlns:a16="http://schemas.microsoft.com/office/drawing/2014/main" id="{4133CD92-8694-404B-8902-1E60E5250CAC}"/>
              </a:ext>
            </a:extLst>
          </p:cNvPr>
          <p:cNvSpPr txBox="1"/>
          <p:nvPr userDrawn="1"/>
        </p:nvSpPr>
        <p:spPr>
          <a:xfrm>
            <a:off x="4143629" y="5564682"/>
            <a:ext cx="1886469" cy="369332"/>
          </a:xfrm>
          <a:prstGeom prst="rect">
            <a:avLst/>
          </a:prstGeom>
          <a:noFill/>
        </p:spPr>
        <p:txBody>
          <a:bodyPr wrap="square" rtlCol="0">
            <a:spAutoFit/>
          </a:bodyPr>
          <a:lstStyle/>
          <a:p>
            <a:r>
              <a:rPr lang="nl-BE" dirty="0"/>
              <a:t>@</a:t>
            </a:r>
            <a:r>
              <a:rPr lang="nl-BE" dirty="0" err="1"/>
              <a:t>info_vlaanderen</a:t>
            </a:r>
            <a:endParaRPr lang="nl-BE" dirty="0"/>
          </a:p>
        </p:txBody>
      </p:sp>
      <p:sp>
        <p:nvSpPr>
          <p:cNvPr id="22" name="Tekstvak 21">
            <a:extLst>
              <a:ext uri="{FF2B5EF4-FFF2-40B4-BE49-F238E27FC236}">
                <a16:creationId xmlns:a16="http://schemas.microsoft.com/office/drawing/2014/main" id="{37C722B9-CC2C-42E4-A937-52BB5A169B42}"/>
              </a:ext>
            </a:extLst>
          </p:cNvPr>
          <p:cNvSpPr txBox="1"/>
          <p:nvPr userDrawn="1"/>
        </p:nvSpPr>
        <p:spPr>
          <a:xfrm>
            <a:off x="4143629" y="6041803"/>
            <a:ext cx="2010037" cy="646331"/>
          </a:xfrm>
          <a:prstGeom prst="rect">
            <a:avLst/>
          </a:prstGeom>
          <a:noFill/>
        </p:spPr>
        <p:txBody>
          <a:bodyPr wrap="square" rtlCol="0">
            <a:spAutoFit/>
          </a:bodyPr>
          <a:lstStyle/>
          <a:p>
            <a:r>
              <a:rPr lang="nl-BE" dirty="0"/>
              <a:t>@</a:t>
            </a:r>
            <a:r>
              <a:rPr lang="nl-BE" dirty="0" err="1"/>
              <a:t>InformatieVlaanderen</a:t>
            </a:r>
            <a:endParaRPr lang="nl-BE" dirty="0"/>
          </a:p>
        </p:txBody>
      </p:sp>
      <p:pic>
        <p:nvPicPr>
          <p:cNvPr id="1032" name="Picture 8" descr="Afbeeldingsresultaat voor logo facebook">
            <a:extLst>
              <a:ext uri="{FF2B5EF4-FFF2-40B4-BE49-F238E27FC236}">
                <a16:creationId xmlns:a16="http://schemas.microsoft.com/office/drawing/2014/main" id="{44257ECB-EDF0-4EE7-87B9-BE4F692D88C3}"/>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l="28041" t="28094" r="26839" b="28093"/>
          <a:stretch/>
        </p:blipFill>
        <p:spPr bwMode="auto">
          <a:xfrm>
            <a:off x="3897617" y="6043770"/>
            <a:ext cx="306000" cy="396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624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Verticale titel en tekst">
    <p:spTree>
      <p:nvGrpSpPr>
        <p:cNvPr id="1" name=""/>
        <p:cNvGrpSpPr/>
        <p:nvPr/>
      </p:nvGrpSpPr>
      <p:grpSpPr>
        <a:xfrm>
          <a:off x="0" y="0"/>
          <a:ext cx="0" cy="0"/>
          <a:chOff x="0" y="0"/>
          <a:chExt cx="0" cy="0"/>
        </a:xfrm>
      </p:grpSpPr>
      <p:sp>
        <p:nvSpPr>
          <p:cNvPr id="47" name="Shape 47"/>
          <p:cNvSpPr>
            <a:spLocks noGrp="1"/>
          </p:cNvSpPr>
          <p:nvPr>
            <p:ph type="title"/>
          </p:nvPr>
        </p:nvSpPr>
        <p:spPr>
          <a:xfrm>
            <a:off x="6629400" y="0"/>
            <a:ext cx="2057400" cy="6400802"/>
          </a:xfrm>
          <a:prstGeom prst="rect">
            <a:avLst/>
          </a:prstGeom>
        </p:spPr>
        <p:txBody>
          <a:bodyPr/>
          <a:lstStyle/>
          <a:p>
            <a:pPr lvl="0">
              <a:defRPr sz="1800" b="0"/>
            </a:pPr>
            <a:r>
              <a:rPr sz="4400" b="1"/>
              <a:t>Titeltekst</a:t>
            </a:r>
          </a:p>
        </p:txBody>
      </p:sp>
      <p:sp>
        <p:nvSpPr>
          <p:cNvPr id="48" name="Shape 48"/>
          <p:cNvSpPr>
            <a:spLocks noGrp="1"/>
          </p:cNvSpPr>
          <p:nvPr>
            <p:ph type="body" idx="1"/>
          </p:nvPr>
        </p:nvSpPr>
        <p:spPr>
          <a:xfrm>
            <a:off x="457200" y="274638"/>
            <a:ext cx="6019800" cy="6583363"/>
          </a:xfrm>
          <a:prstGeom prst="rect">
            <a:avLst/>
          </a:prstGeom>
        </p:spPr>
        <p:txBody>
          <a:bodyPr/>
          <a:lstStyle/>
          <a:p>
            <a:pPr lvl="0">
              <a:defRPr sz="1800"/>
            </a:pPr>
            <a:r>
              <a:rPr sz="3200"/>
              <a:t>Hoofdtekst - niveau één</a:t>
            </a:r>
          </a:p>
          <a:p>
            <a:pPr lvl="1">
              <a:defRPr sz="1800"/>
            </a:pPr>
            <a:r>
              <a:rPr sz="3200"/>
              <a:t>Hoofdtekst - niveau twee</a:t>
            </a:r>
          </a:p>
          <a:p>
            <a:pPr lvl="2">
              <a:defRPr sz="1800"/>
            </a:pPr>
            <a:r>
              <a:rPr sz="3200"/>
              <a:t>Hoofdtekst - niveau drie</a:t>
            </a:r>
          </a:p>
          <a:p>
            <a:pPr lvl="3">
              <a:defRPr sz="1800"/>
            </a:pPr>
            <a:r>
              <a:rPr sz="3200"/>
              <a:t>Hoofdtekst - niveau vier</a:t>
            </a:r>
          </a:p>
          <a:p>
            <a:pPr lvl="4">
              <a:defRPr sz="1800"/>
            </a:pPr>
            <a:r>
              <a:rPr sz="3200"/>
              <a:t>Hoofdtekst - niveau vijf</a:t>
            </a:r>
          </a:p>
        </p:txBody>
      </p:sp>
      <p:sp>
        <p:nvSpPr>
          <p:cNvPr id="49" name="Shape 4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el en Inhou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lvl1pPr marL="257175" marR="0" indent="-257175" defTabSz="685800" eaLnBrk="1" fontAlgn="auto" latinLnBrk="0" hangingPunct="1">
              <a:lnSpc>
                <a:spcPct val="100000"/>
              </a:lnSpc>
              <a:spcBef>
                <a:spcPts val="525"/>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1pPr>
            <a:lvl2pPr marL="587828" marR="0" indent="-244928" defTabSz="685800" eaLnBrk="1" fontAlgn="auto" latinLnBrk="0" hangingPunct="1">
              <a:lnSpc>
                <a:spcPct val="100000"/>
              </a:lnSpc>
              <a:spcBef>
                <a:spcPts val="525"/>
              </a:spcBef>
              <a:spcAft>
                <a:spcPts val="0"/>
              </a:spcAft>
              <a:buClrTx/>
              <a:buSzPct val="100000"/>
              <a:buFont typeface="Wingdings" panose="05000000000000000000" pitchFamily="2" charset="2"/>
              <a:buChar char="§"/>
              <a:tabLst/>
              <a:defRPr>
                <a:latin typeface="FlandersArtSans-Regular" panose="00000500000000000000" pitchFamily="2" charset="0"/>
              </a:defRPr>
            </a:lvl2pPr>
            <a:lvl3pPr marL="914400" marR="0" indent="-228600" defTabSz="685800" eaLnBrk="1" fontAlgn="auto" latinLnBrk="0" hangingPunct="1">
              <a:lnSpc>
                <a:spcPct val="100000"/>
              </a:lnSpc>
              <a:spcBef>
                <a:spcPts val="525"/>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3pPr>
            <a:lvl4pPr marL="1303020" marR="0" indent="-274320" defTabSz="685800" eaLnBrk="1" fontAlgn="auto" latinLnBrk="0" hangingPunct="1">
              <a:lnSpc>
                <a:spcPct val="100000"/>
              </a:lnSpc>
              <a:spcBef>
                <a:spcPts val="525"/>
              </a:spcBef>
              <a:spcAft>
                <a:spcPts val="0"/>
              </a:spcAft>
              <a:buClrTx/>
              <a:buSzPct val="100000"/>
              <a:buFont typeface="Wingdings" panose="05000000000000000000" pitchFamily="2" charset="2"/>
              <a:buChar char="§"/>
              <a:tabLst/>
              <a:defRPr>
                <a:latin typeface="FlandersArtSans-Regular" panose="00000500000000000000" pitchFamily="2" charset="0"/>
              </a:defRPr>
            </a:lvl4pPr>
            <a:lvl5pPr marL="1645920" marR="0" indent="-274320" defTabSz="685800" eaLnBrk="1" fontAlgn="auto" latinLnBrk="0" hangingPunct="1">
              <a:lnSpc>
                <a:spcPct val="100000"/>
              </a:lnSpc>
              <a:spcBef>
                <a:spcPts val="525"/>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5pPr>
          </a:lstStyle>
          <a:p>
            <a:pPr marL="257175" marR="0" lvl="0" indent="-257175" defTabSz="685800" eaLnBrk="1" fontAlgn="auto" latinLnBrk="0" hangingPunct="1">
              <a:lnSpc>
                <a:spcPct val="100000"/>
              </a:lnSpc>
              <a:spcBef>
                <a:spcPts val="525"/>
              </a:spcBef>
              <a:spcAft>
                <a:spcPts val="0"/>
              </a:spcAft>
              <a:buClrTx/>
              <a:buSzPct val="100000"/>
              <a:buFont typeface="FlandersArtSans-Regular" panose="00000500000000000000" pitchFamily="2" charset="0"/>
              <a:buChar char="&gt;"/>
              <a:tabLst/>
              <a:defRPr/>
            </a:pPr>
            <a:r>
              <a:rPr kumimoji="0" lang="en-US" sz="18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Edit Master text styles</a:t>
            </a:r>
          </a:p>
          <a:p>
            <a:pPr marL="257175" marR="0" lvl="1" indent="-257175" defTabSz="685800" eaLnBrk="1" fontAlgn="auto" latinLnBrk="0" hangingPunct="1">
              <a:lnSpc>
                <a:spcPct val="100000"/>
              </a:lnSpc>
              <a:spcBef>
                <a:spcPts val="525"/>
              </a:spcBef>
              <a:spcAft>
                <a:spcPts val="0"/>
              </a:spcAft>
              <a:buClrTx/>
              <a:buSzPct val="100000"/>
              <a:buFont typeface="FlandersArtSans-Regular" panose="00000500000000000000" pitchFamily="2" charset="0"/>
              <a:buChar char="&gt;"/>
              <a:tabLst/>
              <a:defRPr/>
            </a:pPr>
            <a:r>
              <a:rPr kumimoji="0" lang="en-US" sz="18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Second level</a:t>
            </a:r>
          </a:p>
          <a:p>
            <a:pPr marL="257175" marR="0" lvl="2" indent="-257175" defTabSz="685800" eaLnBrk="1" fontAlgn="auto" latinLnBrk="0" hangingPunct="1">
              <a:lnSpc>
                <a:spcPct val="100000"/>
              </a:lnSpc>
              <a:spcBef>
                <a:spcPts val="525"/>
              </a:spcBef>
              <a:spcAft>
                <a:spcPts val="0"/>
              </a:spcAft>
              <a:buClrTx/>
              <a:buSzPct val="100000"/>
              <a:buFont typeface="FlandersArtSans-Regular" panose="00000500000000000000" pitchFamily="2" charset="0"/>
              <a:buChar char="&gt;"/>
              <a:tabLst/>
              <a:defRPr/>
            </a:pPr>
            <a:r>
              <a:rPr kumimoji="0" lang="en-US" sz="18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Third level</a:t>
            </a:r>
          </a:p>
          <a:p>
            <a:pPr marL="257175" marR="0" lvl="3" indent="-257175" defTabSz="685800" eaLnBrk="1" fontAlgn="auto" latinLnBrk="0" hangingPunct="1">
              <a:lnSpc>
                <a:spcPct val="100000"/>
              </a:lnSpc>
              <a:spcBef>
                <a:spcPts val="525"/>
              </a:spcBef>
              <a:spcAft>
                <a:spcPts val="0"/>
              </a:spcAft>
              <a:buClrTx/>
              <a:buSzPct val="100000"/>
              <a:buFont typeface="FlandersArtSans-Regular" panose="00000500000000000000" pitchFamily="2" charset="0"/>
              <a:buChar char="&gt;"/>
              <a:tabLst/>
              <a:defRPr/>
            </a:pPr>
            <a:r>
              <a:rPr kumimoji="0" lang="en-US" sz="18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Fourth level</a:t>
            </a:r>
          </a:p>
          <a:p>
            <a:pPr marL="257175" marR="0" lvl="4" indent="-257175" defTabSz="685800" eaLnBrk="1" fontAlgn="auto" latinLnBrk="0" hangingPunct="1">
              <a:lnSpc>
                <a:spcPct val="100000"/>
              </a:lnSpc>
              <a:spcBef>
                <a:spcPts val="525"/>
              </a:spcBef>
              <a:spcAft>
                <a:spcPts val="0"/>
              </a:spcAft>
              <a:buClrTx/>
              <a:buSzPct val="100000"/>
              <a:buFont typeface="FlandersArtSans-Regular" panose="00000500000000000000" pitchFamily="2" charset="0"/>
              <a:buChar char="&gt;"/>
              <a:tabLst/>
              <a:defRPr/>
            </a:pPr>
            <a:r>
              <a:rPr kumimoji="0" lang="en-US" sz="18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Fifth level</a:t>
            </a:r>
            <a:endParaRPr kumimoji="0" lang="nl-BE" sz="1200"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
        <p:nvSpPr>
          <p:cNvPr id="9" name="Title Placeholder 7"/>
          <p:cNvSpPr>
            <a:spLocks noGrp="1"/>
          </p:cNvSpPr>
          <p:nvPr>
            <p:ph type="title"/>
          </p:nvPr>
        </p:nvSpPr>
        <p:spPr>
          <a:xfrm>
            <a:off x="628651" y="365127"/>
            <a:ext cx="7886700" cy="984352"/>
          </a:xfrm>
          <a:prstGeom prst="rect">
            <a:avLst/>
          </a:prstGeom>
        </p:spPr>
        <p:txBody>
          <a:bodyPr vert="horz" lIns="91440" tIns="45720" rIns="91440" bIns="45720" rtlCol="0" anchor="t">
            <a:normAutofit/>
          </a:bodyPr>
          <a:lstStyle/>
          <a:p>
            <a:r>
              <a:rPr lang="en-US"/>
              <a:t>Click to edit Master title style</a:t>
            </a:r>
            <a:endParaRPr lang="nl-BE" dirty="0"/>
          </a:p>
        </p:txBody>
      </p:sp>
      <p:sp>
        <p:nvSpPr>
          <p:cNvPr id="11" name="Footer Placeholder 6"/>
          <p:cNvSpPr>
            <a:spLocks noGrp="1"/>
          </p:cNvSpPr>
          <p:nvPr>
            <p:ph type="ftr" sz="quarter" idx="3"/>
          </p:nvPr>
        </p:nvSpPr>
        <p:spPr>
          <a:xfrm>
            <a:off x="443678" y="6605192"/>
            <a:ext cx="5616000" cy="176928"/>
          </a:xfrm>
          <a:prstGeom prst="rect">
            <a:avLst/>
          </a:prstGeom>
        </p:spPr>
        <p:txBody>
          <a:bodyPr vert="horz" lIns="91440" tIns="45720" rIns="91440" bIns="45720" rtlCol="0" anchor="ctr"/>
          <a:lstStyle>
            <a:lvl1pPr algn="l">
              <a:defRPr sz="825" b="0">
                <a:solidFill>
                  <a:schemeClr val="tx2"/>
                </a:solidFill>
                <a:latin typeface="FlandersArtSans-Bold" panose="00000800000000000000" pitchFamily="2" charset="0"/>
              </a:defRPr>
            </a:lvl1pPr>
          </a:lstStyle>
          <a:p>
            <a:endParaRPr lang="nl-BE" dirty="0"/>
          </a:p>
        </p:txBody>
      </p:sp>
      <p:sp>
        <p:nvSpPr>
          <p:cNvPr id="12" name="Shape 5"/>
          <p:cNvSpPr>
            <a:spLocks noGrp="1"/>
          </p:cNvSpPr>
          <p:nvPr>
            <p:ph type="sldNum" sz="quarter" idx="4"/>
          </p:nvPr>
        </p:nvSpPr>
        <p:spPr>
          <a:xfrm>
            <a:off x="8020803" y="6579998"/>
            <a:ext cx="682439" cy="219291"/>
          </a:xfrm>
          <a:prstGeom prst="rect">
            <a:avLst/>
          </a:prstGeom>
          <a:ln w="12700">
            <a:miter lim="400000"/>
          </a:ln>
        </p:spPr>
        <p:txBody>
          <a:bodyPr wrap="square" lIns="45719" rIns="45719" anchor="ctr">
            <a:spAutoFit/>
          </a:bodyPr>
          <a:lstStyle>
            <a:lvl1pPr algn="r">
              <a:defRPr sz="825">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3" name="Date Placeholder 2"/>
          <p:cNvSpPr>
            <a:spLocks noGrp="1"/>
          </p:cNvSpPr>
          <p:nvPr>
            <p:ph type="dt" sz="quarter" idx="2"/>
          </p:nvPr>
        </p:nvSpPr>
        <p:spPr>
          <a:xfrm>
            <a:off x="6059680" y="6603111"/>
            <a:ext cx="2643561" cy="174732"/>
          </a:xfrm>
          <a:prstGeom prst="rect">
            <a:avLst/>
          </a:prstGeom>
        </p:spPr>
        <p:txBody>
          <a:bodyPr vert="horz" lIns="91440" tIns="45720" rIns="91440" bIns="45720" rtlCol="0" anchor="ctr"/>
          <a:lstStyle>
            <a:lvl1pPr algn="r">
              <a:defRPr sz="825">
                <a:solidFill>
                  <a:schemeClr val="tx2"/>
                </a:solidFill>
                <a:latin typeface="FlandersArtSans-Bold" panose="00000800000000000000" pitchFamily="2" charset="0"/>
              </a:defRPr>
            </a:lvl1pPr>
          </a:lstStyle>
          <a:p>
            <a:fld id="{C8A1E0ED-C5AD-4687-B0CA-AA8829F13676}" type="datetime1">
              <a:rPr lang="fr-BE" smtClean="0"/>
              <a:t>24-03-21</a:t>
            </a:fld>
            <a:endParaRPr lang="nl-BE" dirty="0"/>
          </a:p>
        </p:txBody>
      </p:sp>
    </p:spTree>
    <p:extLst>
      <p:ext uri="{BB962C8B-B14F-4D97-AF65-F5344CB8AC3E}">
        <p14:creationId xmlns:p14="http://schemas.microsoft.com/office/powerpoint/2010/main" val="33533812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Vergelijking">
    <p:spTree>
      <p:nvGrpSpPr>
        <p:cNvPr id="1" name=""/>
        <p:cNvGrpSpPr/>
        <p:nvPr/>
      </p:nvGrpSpPr>
      <p:grpSpPr>
        <a:xfrm>
          <a:off x="0" y="0"/>
          <a:ext cx="0" cy="0"/>
          <a:chOff x="0" y="0"/>
          <a:chExt cx="0" cy="0"/>
        </a:xfrm>
      </p:grpSpPr>
      <p:sp>
        <p:nvSpPr>
          <p:cNvPr id="26" name="Shape 26"/>
          <p:cNvSpPr>
            <a:spLocks noGrp="1"/>
          </p:cNvSpPr>
          <p:nvPr>
            <p:ph type="title"/>
          </p:nvPr>
        </p:nvSpPr>
        <p:spPr>
          <a:xfrm>
            <a:off x="457200" y="256810"/>
            <a:ext cx="8229600" cy="1178656"/>
          </a:xfrm>
          <a:prstGeom prst="rect">
            <a:avLst/>
          </a:prstGeom>
        </p:spPr>
        <p:txBody>
          <a:bodyPr/>
          <a:lstStyle/>
          <a:p>
            <a:pPr lvl="0">
              <a:defRPr sz="1800" b="0"/>
            </a:pPr>
            <a:r>
              <a:rPr sz="4400" b="1"/>
              <a:t>Titeltekst</a:t>
            </a:r>
          </a:p>
        </p:txBody>
      </p:sp>
      <p:sp>
        <p:nvSpPr>
          <p:cNvPr id="27" name="Shape 27"/>
          <p:cNvSpPr>
            <a:spLocks noGrp="1"/>
          </p:cNvSpPr>
          <p:nvPr>
            <p:ph type="body" idx="1"/>
          </p:nvPr>
        </p:nvSpPr>
        <p:spPr>
          <a:xfrm>
            <a:off x="457200" y="1435465"/>
            <a:ext cx="4040188" cy="739411"/>
          </a:xfrm>
          <a:prstGeom prst="rect">
            <a:avLst/>
          </a:prstGeom>
        </p:spPr>
        <p:txBody>
          <a:bodyPr anchor="b"/>
          <a:lstStyle>
            <a:lvl1pPr marL="0" indent="0">
              <a:spcBef>
                <a:spcPts val="500"/>
              </a:spcBef>
              <a:buSzTx/>
              <a:buFontTx/>
              <a:buNone/>
              <a:defRPr sz="2400"/>
            </a:lvl1pPr>
            <a:lvl2pPr marL="0" indent="457200">
              <a:spcBef>
                <a:spcPts val="500"/>
              </a:spcBef>
              <a:buSzTx/>
              <a:buFontTx/>
              <a:buNone/>
              <a:defRPr sz="2400"/>
            </a:lvl2pPr>
            <a:lvl3pPr marL="0" indent="914400">
              <a:spcBef>
                <a:spcPts val="500"/>
              </a:spcBef>
              <a:buSzTx/>
              <a:buFontTx/>
              <a:buNone/>
              <a:defRPr sz="2400"/>
            </a:lvl3pPr>
            <a:lvl4pPr marL="0" indent="1371600">
              <a:spcBef>
                <a:spcPts val="500"/>
              </a:spcBef>
              <a:buSzTx/>
              <a:buFontTx/>
              <a:buNone/>
              <a:defRPr sz="2400"/>
            </a:lvl4pPr>
            <a:lvl5pPr marL="0" indent="1828800">
              <a:spcBef>
                <a:spcPts val="500"/>
              </a:spcBef>
              <a:buSzTx/>
              <a:buFontTx/>
              <a:buNone/>
              <a:defRPr sz="2400"/>
            </a:lvl5pPr>
          </a:lstStyle>
          <a:p>
            <a:pPr lvl="0">
              <a:defRPr sz="1800"/>
            </a:pPr>
            <a:r>
              <a:rPr sz="2400"/>
              <a:t>Hoofdtekst - niveau één</a:t>
            </a:r>
          </a:p>
          <a:p>
            <a:pPr lvl="1">
              <a:defRPr sz="1800"/>
            </a:pPr>
            <a:r>
              <a:rPr sz="2400"/>
              <a:t>Hoofdtekst - niveau twee</a:t>
            </a:r>
          </a:p>
          <a:p>
            <a:pPr lvl="2">
              <a:defRPr sz="1800"/>
            </a:pPr>
            <a:r>
              <a:rPr sz="2400"/>
              <a:t>Hoofdtekst - niveau drie</a:t>
            </a:r>
          </a:p>
          <a:p>
            <a:pPr lvl="3">
              <a:defRPr sz="1800"/>
            </a:pPr>
            <a:r>
              <a:rPr sz="2400"/>
              <a:t>Hoofdtekst - niveau vier</a:t>
            </a:r>
          </a:p>
          <a:p>
            <a:pPr lvl="4">
              <a:defRPr sz="1800"/>
            </a:pPr>
            <a:r>
              <a:rPr sz="2400"/>
              <a:t>Hoofdtekst - niveau vijf</a:t>
            </a:r>
          </a:p>
        </p:txBody>
      </p:sp>
      <p:sp>
        <p:nvSpPr>
          <p:cNvPr id="28" name="Shape 28"/>
          <p:cNvSpPr>
            <a:spLocks noGrp="1"/>
          </p:cNvSpPr>
          <p:nvPr>
            <p:ph type="sldNum" sz="quarter" idx="2"/>
          </p:nvPr>
        </p:nvSpPr>
        <p:spPr>
          <a:xfrm>
            <a:off x="8429600" y="6309320"/>
            <a:ext cx="514400" cy="370840"/>
          </a:xfrm>
          <a:prstGeom prst="rect">
            <a:avLst/>
          </a:prstGeom>
        </p:spPr>
        <p:txBody>
          <a:bodyPr/>
          <a:lstStyle>
            <a:lvl1pPr algn="just">
              <a:defRPr/>
            </a:lvl1pPr>
          </a:lstStyle>
          <a:p>
            <a:fld id="{86CB4B4D-7CA3-9044-876B-883B54F8677D}" type="slidenum">
              <a:rPr lang="nl-BE" smtClean="0"/>
              <a:pPr/>
              <a:t>‹#›</a:t>
            </a:fld>
            <a:endParaRPr lang="nl-BE" dirty="0"/>
          </a:p>
        </p:txBody>
      </p:sp>
    </p:spTree>
    <p:extLst>
      <p:ext uri="{BB962C8B-B14F-4D97-AF65-F5344CB8AC3E}">
        <p14:creationId xmlns:p14="http://schemas.microsoft.com/office/powerpoint/2010/main" val="3378636547"/>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Inhoud met bijschrift">
    <p:spTree>
      <p:nvGrpSpPr>
        <p:cNvPr id="1" name=""/>
        <p:cNvGrpSpPr/>
        <p:nvPr/>
      </p:nvGrpSpPr>
      <p:grpSpPr>
        <a:xfrm>
          <a:off x="0" y="0"/>
          <a:ext cx="0" cy="0"/>
          <a:chOff x="0" y="0"/>
          <a:chExt cx="0" cy="0"/>
        </a:xfrm>
      </p:grpSpPr>
      <p:sp>
        <p:nvSpPr>
          <p:cNvPr id="35" name="Shape 35"/>
          <p:cNvSpPr>
            <a:spLocks noGrp="1"/>
          </p:cNvSpPr>
          <p:nvPr>
            <p:ph type="title"/>
          </p:nvPr>
        </p:nvSpPr>
        <p:spPr>
          <a:xfrm>
            <a:off x="457200" y="0"/>
            <a:ext cx="3008314" cy="1435100"/>
          </a:xfrm>
          <a:prstGeom prst="rect">
            <a:avLst/>
          </a:prstGeom>
        </p:spPr>
        <p:txBody>
          <a:bodyPr anchor="b"/>
          <a:lstStyle>
            <a:lvl1pPr>
              <a:defRPr sz="2000">
                <a:latin typeface="Flanders Art Sans Bold"/>
                <a:ea typeface="Flanders Art Sans Bold"/>
                <a:cs typeface="Flanders Art Sans Bold"/>
                <a:sym typeface="Flanders Art Sans Bold"/>
              </a:defRPr>
            </a:lvl1pPr>
          </a:lstStyle>
          <a:p>
            <a:pPr lvl="0">
              <a:defRPr sz="1800" b="0"/>
            </a:pPr>
            <a:r>
              <a:rPr sz="2000" b="1"/>
              <a:t>Titeltekst</a:t>
            </a:r>
          </a:p>
        </p:txBody>
      </p:sp>
      <p:sp>
        <p:nvSpPr>
          <p:cNvPr id="36" name="Shape 36"/>
          <p:cNvSpPr>
            <a:spLocks noGrp="1"/>
          </p:cNvSpPr>
          <p:nvPr>
            <p:ph type="body" idx="1"/>
          </p:nvPr>
        </p:nvSpPr>
        <p:spPr>
          <a:xfrm>
            <a:off x="3575050" y="273050"/>
            <a:ext cx="5111750" cy="6584950"/>
          </a:xfrm>
          <a:prstGeom prst="rect">
            <a:avLst/>
          </a:prstGeom>
        </p:spPr>
        <p:txBody>
          <a:bodyPr/>
          <a:lstStyle/>
          <a:p>
            <a:pPr lvl="0">
              <a:defRPr sz="1800"/>
            </a:pPr>
            <a:r>
              <a:rPr sz="3200"/>
              <a:t>Hoofdtekst - niveau één</a:t>
            </a:r>
          </a:p>
          <a:p>
            <a:pPr lvl="1">
              <a:defRPr sz="1800"/>
            </a:pPr>
            <a:r>
              <a:rPr sz="3200"/>
              <a:t>Hoofdtekst - niveau twee</a:t>
            </a:r>
          </a:p>
          <a:p>
            <a:pPr lvl="2">
              <a:defRPr sz="1800"/>
            </a:pPr>
            <a:r>
              <a:rPr sz="3200"/>
              <a:t>Hoofdtekst - niveau drie</a:t>
            </a:r>
          </a:p>
          <a:p>
            <a:pPr lvl="3">
              <a:defRPr sz="1800"/>
            </a:pPr>
            <a:r>
              <a:rPr sz="3200"/>
              <a:t>Hoofdtekst - niveau vier</a:t>
            </a:r>
          </a:p>
          <a:p>
            <a:pPr lvl="4">
              <a:defRPr sz="1800"/>
            </a:pPr>
            <a:r>
              <a:rPr sz="3200"/>
              <a:t>Hoofdtekst - niveau vijf</a:t>
            </a:r>
          </a:p>
        </p:txBody>
      </p:sp>
      <p:sp>
        <p:nvSpPr>
          <p:cNvPr id="37" name="Shape 37"/>
          <p:cNvSpPr>
            <a:spLocks noGrp="1"/>
          </p:cNvSpPr>
          <p:nvPr>
            <p:ph type="sldNum" sz="quarter" idx="2"/>
          </p:nvPr>
        </p:nvSpPr>
        <p:spPr>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1947696369"/>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Afbeelding met bijschrift">
    <p:spTree>
      <p:nvGrpSpPr>
        <p:cNvPr id="1" name=""/>
        <p:cNvGrpSpPr/>
        <p:nvPr/>
      </p:nvGrpSpPr>
      <p:grpSpPr>
        <a:xfrm>
          <a:off x="0" y="0"/>
          <a:ext cx="0" cy="0"/>
          <a:chOff x="0" y="0"/>
          <a:chExt cx="0" cy="0"/>
        </a:xfrm>
      </p:grpSpPr>
      <p:sp>
        <p:nvSpPr>
          <p:cNvPr id="39" name="Shape 39"/>
          <p:cNvSpPr>
            <a:spLocks noGrp="1"/>
          </p:cNvSpPr>
          <p:nvPr>
            <p:ph type="title"/>
          </p:nvPr>
        </p:nvSpPr>
        <p:spPr>
          <a:xfrm>
            <a:off x="1792288" y="4800600"/>
            <a:ext cx="5486401" cy="566738"/>
          </a:xfrm>
          <a:prstGeom prst="rect">
            <a:avLst/>
          </a:prstGeom>
        </p:spPr>
        <p:txBody>
          <a:bodyPr anchor="b"/>
          <a:lstStyle>
            <a:lvl1pPr>
              <a:defRPr sz="2000">
                <a:latin typeface="Flanders Art Sans Bold"/>
                <a:ea typeface="Flanders Art Sans Bold"/>
                <a:cs typeface="Flanders Art Sans Bold"/>
                <a:sym typeface="Flanders Art Sans Bold"/>
              </a:defRPr>
            </a:lvl1pPr>
          </a:lstStyle>
          <a:p>
            <a:pPr lvl="0">
              <a:defRPr sz="1800" b="0"/>
            </a:pPr>
            <a:r>
              <a:rPr sz="2000" b="1"/>
              <a:t>Titeltekst</a:t>
            </a:r>
          </a:p>
        </p:txBody>
      </p:sp>
      <p:sp>
        <p:nvSpPr>
          <p:cNvPr id="40" name="Shape 40"/>
          <p:cNvSpPr>
            <a:spLocks noGrp="1"/>
          </p:cNvSpPr>
          <p:nvPr>
            <p:ph type="body"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sz="1400"/>
              <a:t>Hoofdtekst - niveau één</a:t>
            </a:r>
          </a:p>
          <a:p>
            <a:pPr lvl="1">
              <a:defRPr sz="1800"/>
            </a:pPr>
            <a:r>
              <a:rPr sz="1400"/>
              <a:t>Hoofdtekst - niveau twee</a:t>
            </a:r>
          </a:p>
          <a:p>
            <a:pPr lvl="2">
              <a:defRPr sz="1800"/>
            </a:pPr>
            <a:r>
              <a:rPr sz="1400"/>
              <a:t>Hoofdtekst - niveau drie</a:t>
            </a:r>
          </a:p>
          <a:p>
            <a:pPr lvl="3">
              <a:defRPr sz="1800"/>
            </a:pPr>
            <a:r>
              <a:rPr sz="1400"/>
              <a:t>Hoofdtekst - niveau vier</a:t>
            </a:r>
          </a:p>
          <a:p>
            <a:pPr lvl="4">
              <a:defRPr sz="1800"/>
            </a:pPr>
            <a:r>
              <a:rPr sz="1400"/>
              <a:t>Hoofdtekst - niveau vijf</a:t>
            </a:r>
          </a:p>
        </p:txBody>
      </p:sp>
      <p:sp>
        <p:nvSpPr>
          <p:cNvPr id="41" name="Shape 41"/>
          <p:cNvSpPr>
            <a:spLocks noGrp="1"/>
          </p:cNvSpPr>
          <p:nvPr>
            <p:ph type="sldNum" sz="quarter" idx="2"/>
          </p:nvPr>
        </p:nvSpPr>
        <p:spPr>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2376160042"/>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Verticale titel en tekst">
    <p:spTree>
      <p:nvGrpSpPr>
        <p:cNvPr id="1" name=""/>
        <p:cNvGrpSpPr/>
        <p:nvPr/>
      </p:nvGrpSpPr>
      <p:grpSpPr>
        <a:xfrm>
          <a:off x="0" y="0"/>
          <a:ext cx="0" cy="0"/>
          <a:chOff x="0" y="0"/>
          <a:chExt cx="0" cy="0"/>
        </a:xfrm>
      </p:grpSpPr>
      <p:sp>
        <p:nvSpPr>
          <p:cNvPr id="47" name="Shape 47"/>
          <p:cNvSpPr>
            <a:spLocks noGrp="1"/>
          </p:cNvSpPr>
          <p:nvPr>
            <p:ph type="title"/>
          </p:nvPr>
        </p:nvSpPr>
        <p:spPr>
          <a:xfrm>
            <a:off x="6629400" y="0"/>
            <a:ext cx="2057400" cy="6400802"/>
          </a:xfrm>
          <a:prstGeom prst="rect">
            <a:avLst/>
          </a:prstGeom>
        </p:spPr>
        <p:txBody>
          <a:bodyPr/>
          <a:lstStyle/>
          <a:p>
            <a:pPr lvl="0">
              <a:defRPr sz="1800" b="0"/>
            </a:pPr>
            <a:r>
              <a:rPr sz="4400" b="1"/>
              <a:t>Titeltekst</a:t>
            </a:r>
          </a:p>
        </p:txBody>
      </p:sp>
      <p:sp>
        <p:nvSpPr>
          <p:cNvPr id="48" name="Shape 48"/>
          <p:cNvSpPr>
            <a:spLocks noGrp="1"/>
          </p:cNvSpPr>
          <p:nvPr>
            <p:ph type="body" idx="1"/>
          </p:nvPr>
        </p:nvSpPr>
        <p:spPr>
          <a:xfrm>
            <a:off x="457200" y="274638"/>
            <a:ext cx="6019800" cy="6583363"/>
          </a:xfrm>
          <a:prstGeom prst="rect">
            <a:avLst/>
          </a:prstGeom>
        </p:spPr>
        <p:txBody>
          <a:bodyPr/>
          <a:lstStyle/>
          <a:p>
            <a:pPr lvl="0">
              <a:defRPr sz="1800"/>
            </a:pPr>
            <a:r>
              <a:rPr sz="3200"/>
              <a:t>Hoofdtekst - niveau één</a:t>
            </a:r>
          </a:p>
          <a:p>
            <a:pPr lvl="1">
              <a:defRPr sz="1800"/>
            </a:pPr>
            <a:r>
              <a:rPr sz="3200"/>
              <a:t>Hoofdtekst - niveau twee</a:t>
            </a:r>
          </a:p>
          <a:p>
            <a:pPr lvl="2">
              <a:defRPr sz="1800"/>
            </a:pPr>
            <a:r>
              <a:rPr sz="3200"/>
              <a:t>Hoofdtekst - niveau drie</a:t>
            </a:r>
          </a:p>
          <a:p>
            <a:pPr lvl="3">
              <a:defRPr sz="1800"/>
            </a:pPr>
            <a:r>
              <a:rPr sz="3200"/>
              <a:t>Hoofdtekst - niveau vier</a:t>
            </a:r>
          </a:p>
          <a:p>
            <a:pPr lvl="4">
              <a:defRPr sz="1800"/>
            </a:pPr>
            <a:r>
              <a:rPr sz="3200"/>
              <a:t>Hoofdtekst - niveau vijf</a:t>
            </a:r>
          </a:p>
        </p:txBody>
      </p:sp>
      <p:sp>
        <p:nvSpPr>
          <p:cNvPr id="49" name="Shape 49"/>
          <p:cNvSpPr>
            <a:spLocks noGrp="1"/>
          </p:cNvSpPr>
          <p:nvPr>
            <p:ph type="sldNum" sz="quarter" idx="2"/>
          </p:nvPr>
        </p:nvSpPr>
        <p:spPr>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3127739797"/>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Sectiekop">
    <p:spTree>
      <p:nvGrpSpPr>
        <p:cNvPr id="1" name=""/>
        <p:cNvGrpSpPr/>
        <p:nvPr/>
      </p:nvGrpSpPr>
      <p:grpSpPr>
        <a:xfrm>
          <a:off x="0" y="0"/>
          <a:ext cx="0" cy="0"/>
          <a:chOff x="0" y="0"/>
          <a:chExt cx="0" cy="0"/>
        </a:xfrm>
      </p:grpSpPr>
      <p:sp>
        <p:nvSpPr>
          <p:cNvPr id="65" name="Shape 65"/>
          <p:cNvSpPr>
            <a:spLocks noGrp="1"/>
          </p:cNvSpPr>
          <p:nvPr>
            <p:ph type="title"/>
          </p:nvPr>
        </p:nvSpPr>
        <p:spPr>
          <a:xfrm>
            <a:off x="722312" y="4406900"/>
            <a:ext cx="7772401" cy="1362075"/>
          </a:xfrm>
          <a:prstGeom prst="rect">
            <a:avLst/>
          </a:prstGeom>
        </p:spPr>
        <p:txBody>
          <a:bodyPr anchor="t"/>
          <a:lstStyle>
            <a:lvl1pPr>
              <a:defRPr sz="4000" cap="all">
                <a:latin typeface="Flanders Art Sans Bold"/>
                <a:ea typeface="Flanders Art Sans Bold"/>
                <a:cs typeface="Flanders Art Sans Bold"/>
                <a:sym typeface="Flanders Art Sans Bold"/>
              </a:defRPr>
            </a:lvl1pPr>
          </a:lstStyle>
          <a:p>
            <a:pPr lvl="0">
              <a:defRPr sz="1800" b="0" cap="none"/>
            </a:pPr>
            <a:r>
              <a:rPr sz="4000" b="1" cap="all"/>
              <a:t>Titeltekst</a:t>
            </a:r>
          </a:p>
        </p:txBody>
      </p:sp>
      <p:sp>
        <p:nvSpPr>
          <p:cNvPr id="66" name="Shape 66"/>
          <p:cNvSpPr>
            <a:spLocks noGrp="1"/>
          </p:cNvSpPr>
          <p:nvPr>
            <p:ph type="body"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lvl="0">
              <a:defRPr sz="1800">
                <a:solidFill>
                  <a:srgbClr val="000000"/>
                </a:solidFill>
              </a:defRPr>
            </a:pPr>
            <a:r>
              <a:rPr sz="2000">
                <a:solidFill>
                  <a:srgbClr val="888888"/>
                </a:solidFill>
              </a:rPr>
              <a:t>Hoofdtekst - niveau één</a:t>
            </a:r>
          </a:p>
          <a:p>
            <a:pPr lvl="1">
              <a:defRPr sz="1800">
                <a:solidFill>
                  <a:srgbClr val="000000"/>
                </a:solidFill>
              </a:defRPr>
            </a:pPr>
            <a:r>
              <a:rPr sz="2000">
                <a:solidFill>
                  <a:srgbClr val="888888"/>
                </a:solidFill>
              </a:rPr>
              <a:t>Hoofdtekst - niveau twee</a:t>
            </a:r>
          </a:p>
          <a:p>
            <a:pPr lvl="2">
              <a:defRPr sz="1800">
                <a:solidFill>
                  <a:srgbClr val="000000"/>
                </a:solidFill>
              </a:defRPr>
            </a:pPr>
            <a:r>
              <a:rPr sz="2000">
                <a:solidFill>
                  <a:srgbClr val="888888"/>
                </a:solidFill>
              </a:rPr>
              <a:t>Hoofdtekst - niveau drie</a:t>
            </a:r>
          </a:p>
          <a:p>
            <a:pPr lvl="3">
              <a:defRPr sz="1800">
                <a:solidFill>
                  <a:srgbClr val="000000"/>
                </a:solidFill>
              </a:defRPr>
            </a:pPr>
            <a:r>
              <a:rPr sz="2000">
                <a:solidFill>
                  <a:srgbClr val="888888"/>
                </a:solidFill>
              </a:rPr>
              <a:t>Hoofdtekst - niveau vier</a:t>
            </a:r>
          </a:p>
          <a:p>
            <a:pPr lvl="4">
              <a:defRPr sz="1800">
                <a:solidFill>
                  <a:srgbClr val="000000"/>
                </a:solidFill>
              </a:defRPr>
            </a:pPr>
            <a:r>
              <a:rPr sz="2000">
                <a:solidFill>
                  <a:srgbClr val="888888"/>
                </a:solidFill>
              </a:rPr>
              <a:t>Hoofdtekst - niveau vijf</a:t>
            </a:r>
          </a:p>
        </p:txBody>
      </p:sp>
      <p:sp>
        <p:nvSpPr>
          <p:cNvPr id="67" name="Shape 67"/>
          <p:cNvSpPr>
            <a:spLocks noGrp="1"/>
          </p:cNvSpPr>
          <p:nvPr>
            <p:ph type="sldNum" sz="quarter" idx="2"/>
          </p:nvPr>
        </p:nvSpPr>
        <p:spPr>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3015861474"/>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x">
  <p:cSld name="Inhoud van twee">
    <p:spTree>
      <p:nvGrpSpPr>
        <p:cNvPr id="1" name=""/>
        <p:cNvGrpSpPr/>
        <p:nvPr/>
      </p:nvGrpSpPr>
      <p:grpSpPr>
        <a:xfrm>
          <a:off x="0" y="0"/>
          <a:ext cx="0" cy="0"/>
          <a:chOff x="0" y="0"/>
          <a:chExt cx="0" cy="0"/>
        </a:xfrm>
      </p:grpSpPr>
      <p:sp>
        <p:nvSpPr>
          <p:cNvPr id="69" name="Shape 69"/>
          <p:cNvSpPr>
            <a:spLocks noGrp="1"/>
          </p:cNvSpPr>
          <p:nvPr>
            <p:ph type="title"/>
          </p:nvPr>
        </p:nvSpPr>
        <p:spPr>
          <a:prstGeom prst="rect">
            <a:avLst/>
          </a:prstGeom>
        </p:spPr>
        <p:txBody>
          <a:bodyPr/>
          <a:lstStyle/>
          <a:p>
            <a:pPr lvl="0">
              <a:defRPr sz="1800" b="0"/>
            </a:pPr>
            <a:r>
              <a:rPr sz="4400" b="1"/>
              <a:t>Titeltekst</a:t>
            </a:r>
          </a:p>
        </p:txBody>
      </p:sp>
      <p:sp>
        <p:nvSpPr>
          <p:cNvPr id="70" name="Shape 70"/>
          <p:cNvSpPr>
            <a:spLocks noGrp="1"/>
          </p:cNvSpPr>
          <p:nvPr>
            <p:ph type="body" idx="1"/>
          </p:nvPr>
        </p:nvSpPr>
        <p:spPr>
          <a:xfrm>
            <a:off x="457200" y="1600200"/>
            <a:ext cx="40386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Hoofdtekst - niveau één</a:t>
            </a:r>
          </a:p>
          <a:p>
            <a:pPr lvl="1">
              <a:defRPr sz="1800"/>
            </a:pPr>
            <a:r>
              <a:rPr sz="2800"/>
              <a:t>Hoofdtekst - niveau twee</a:t>
            </a:r>
          </a:p>
          <a:p>
            <a:pPr lvl="2">
              <a:defRPr sz="1800"/>
            </a:pPr>
            <a:r>
              <a:rPr sz="2800"/>
              <a:t>Hoofdtekst - niveau drie</a:t>
            </a:r>
          </a:p>
          <a:p>
            <a:pPr lvl="3">
              <a:defRPr sz="1800"/>
            </a:pPr>
            <a:r>
              <a:rPr sz="2800"/>
              <a:t>Hoofdtekst - niveau vier</a:t>
            </a:r>
          </a:p>
          <a:p>
            <a:pPr lvl="4">
              <a:defRPr sz="1800"/>
            </a:pPr>
            <a:r>
              <a:rPr sz="2800"/>
              <a:t>Hoofdtekst - niveau vijf</a:t>
            </a:r>
          </a:p>
        </p:txBody>
      </p:sp>
      <p:sp>
        <p:nvSpPr>
          <p:cNvPr id="71" name="Shape 71"/>
          <p:cNvSpPr>
            <a:spLocks noGrp="1"/>
          </p:cNvSpPr>
          <p:nvPr>
            <p:ph type="sldNum" sz="quarter" idx="2"/>
          </p:nvPr>
        </p:nvSpPr>
        <p:spPr>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2420861821"/>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1_Vergelijking">
    <p:spTree>
      <p:nvGrpSpPr>
        <p:cNvPr id="1" name=""/>
        <p:cNvGrpSpPr/>
        <p:nvPr/>
      </p:nvGrpSpPr>
      <p:grpSpPr>
        <a:xfrm>
          <a:off x="0" y="0"/>
          <a:ext cx="0" cy="0"/>
          <a:chOff x="0" y="0"/>
          <a:chExt cx="0" cy="0"/>
        </a:xfrm>
      </p:grpSpPr>
      <p:sp>
        <p:nvSpPr>
          <p:cNvPr id="73" name="Shape 73"/>
          <p:cNvSpPr>
            <a:spLocks noGrp="1"/>
          </p:cNvSpPr>
          <p:nvPr>
            <p:ph type="title"/>
          </p:nvPr>
        </p:nvSpPr>
        <p:spPr>
          <a:xfrm>
            <a:off x="457200" y="256810"/>
            <a:ext cx="8229600" cy="1178656"/>
          </a:xfrm>
          <a:prstGeom prst="rect">
            <a:avLst/>
          </a:prstGeom>
        </p:spPr>
        <p:txBody>
          <a:bodyPr/>
          <a:lstStyle/>
          <a:p>
            <a:pPr lvl="0">
              <a:defRPr sz="1800" b="0"/>
            </a:pPr>
            <a:r>
              <a:rPr sz="4400" b="1"/>
              <a:t>Titeltekst</a:t>
            </a:r>
          </a:p>
        </p:txBody>
      </p:sp>
      <p:sp>
        <p:nvSpPr>
          <p:cNvPr id="74" name="Shape 74"/>
          <p:cNvSpPr>
            <a:spLocks noGrp="1"/>
          </p:cNvSpPr>
          <p:nvPr>
            <p:ph type="body" idx="1"/>
          </p:nvPr>
        </p:nvSpPr>
        <p:spPr>
          <a:xfrm>
            <a:off x="457200" y="1435465"/>
            <a:ext cx="4040188" cy="739411"/>
          </a:xfrm>
          <a:prstGeom prst="rect">
            <a:avLst/>
          </a:prstGeom>
        </p:spPr>
        <p:txBody>
          <a:bodyPr anchor="b"/>
          <a:lstStyle>
            <a:lvl1pPr marL="0" indent="0">
              <a:spcBef>
                <a:spcPts val="500"/>
              </a:spcBef>
              <a:buSzTx/>
              <a:buFontTx/>
              <a:buNone/>
              <a:defRPr sz="2400"/>
            </a:lvl1pPr>
            <a:lvl2pPr marL="0" indent="457200">
              <a:spcBef>
                <a:spcPts val="500"/>
              </a:spcBef>
              <a:buSzTx/>
              <a:buFontTx/>
              <a:buNone/>
              <a:defRPr sz="2400"/>
            </a:lvl2pPr>
            <a:lvl3pPr marL="0" indent="914400">
              <a:spcBef>
                <a:spcPts val="500"/>
              </a:spcBef>
              <a:buSzTx/>
              <a:buFontTx/>
              <a:buNone/>
              <a:defRPr sz="2400"/>
            </a:lvl3pPr>
            <a:lvl4pPr marL="0" indent="1371600">
              <a:spcBef>
                <a:spcPts val="500"/>
              </a:spcBef>
              <a:buSzTx/>
              <a:buFontTx/>
              <a:buNone/>
              <a:defRPr sz="2400"/>
            </a:lvl4pPr>
            <a:lvl5pPr marL="0" indent="1828800">
              <a:spcBef>
                <a:spcPts val="500"/>
              </a:spcBef>
              <a:buSzTx/>
              <a:buFontTx/>
              <a:buNone/>
              <a:defRPr sz="2400"/>
            </a:lvl5pPr>
          </a:lstStyle>
          <a:p>
            <a:pPr lvl="0">
              <a:defRPr sz="1800"/>
            </a:pPr>
            <a:r>
              <a:rPr sz="2400"/>
              <a:t>Hoofdtekst - niveau één</a:t>
            </a:r>
          </a:p>
          <a:p>
            <a:pPr lvl="1">
              <a:defRPr sz="1800"/>
            </a:pPr>
            <a:r>
              <a:rPr sz="2400"/>
              <a:t>Hoofdtekst - niveau twee</a:t>
            </a:r>
          </a:p>
          <a:p>
            <a:pPr lvl="2">
              <a:defRPr sz="1800"/>
            </a:pPr>
            <a:r>
              <a:rPr sz="2400"/>
              <a:t>Hoofdtekst - niveau drie</a:t>
            </a:r>
          </a:p>
          <a:p>
            <a:pPr lvl="3">
              <a:defRPr sz="1800"/>
            </a:pPr>
            <a:r>
              <a:rPr sz="2400"/>
              <a:t>Hoofdtekst - niveau vier</a:t>
            </a:r>
          </a:p>
          <a:p>
            <a:pPr lvl="4">
              <a:defRPr sz="1800"/>
            </a:pPr>
            <a:r>
              <a:rPr sz="2400"/>
              <a:t>Hoofdtekst - niveau vijf</a:t>
            </a:r>
          </a:p>
        </p:txBody>
      </p:sp>
      <p:sp>
        <p:nvSpPr>
          <p:cNvPr id="75" name="Shape 75"/>
          <p:cNvSpPr>
            <a:spLocks noGrp="1"/>
          </p:cNvSpPr>
          <p:nvPr>
            <p:ph type="sldNum" sz="quarter" idx="2"/>
          </p:nvPr>
        </p:nvSpPr>
        <p:spPr>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2135147639"/>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Leeg">
    <p:spTree>
      <p:nvGrpSpPr>
        <p:cNvPr id="1" name=""/>
        <p:cNvGrpSpPr/>
        <p:nvPr/>
      </p:nvGrpSpPr>
      <p:grpSpPr>
        <a:xfrm>
          <a:off x="0" y="0"/>
          <a:ext cx="0" cy="0"/>
          <a:chOff x="0" y="0"/>
          <a:chExt cx="0" cy="0"/>
        </a:xfrm>
      </p:grpSpPr>
      <p:sp>
        <p:nvSpPr>
          <p:cNvPr id="80" name="Shape 80"/>
          <p:cNvSpPr>
            <a:spLocks noGrp="1"/>
          </p:cNvSpPr>
          <p:nvPr>
            <p:ph type="sldNum" sz="quarter" idx="2"/>
          </p:nvPr>
        </p:nvSpPr>
        <p:spPr>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1147370275"/>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
  <p:cSld name="1_Inhoud met bijschrift">
    <p:spTree>
      <p:nvGrpSpPr>
        <p:cNvPr id="1" name=""/>
        <p:cNvGrpSpPr/>
        <p:nvPr/>
      </p:nvGrpSpPr>
      <p:grpSpPr>
        <a:xfrm>
          <a:off x="0" y="0"/>
          <a:ext cx="0" cy="0"/>
          <a:chOff x="0" y="0"/>
          <a:chExt cx="0" cy="0"/>
        </a:xfrm>
      </p:grpSpPr>
      <p:sp>
        <p:nvSpPr>
          <p:cNvPr id="82" name="Shape 82"/>
          <p:cNvSpPr>
            <a:spLocks noGrp="1"/>
          </p:cNvSpPr>
          <p:nvPr>
            <p:ph type="title"/>
          </p:nvPr>
        </p:nvSpPr>
        <p:spPr>
          <a:xfrm>
            <a:off x="457200" y="0"/>
            <a:ext cx="3008314" cy="1435100"/>
          </a:xfrm>
          <a:prstGeom prst="rect">
            <a:avLst/>
          </a:prstGeom>
        </p:spPr>
        <p:txBody>
          <a:bodyPr anchor="b"/>
          <a:lstStyle>
            <a:lvl1pPr>
              <a:defRPr sz="2000">
                <a:latin typeface="Flanders Art Sans Bold"/>
                <a:ea typeface="Flanders Art Sans Bold"/>
                <a:cs typeface="Flanders Art Sans Bold"/>
                <a:sym typeface="Flanders Art Sans Bold"/>
              </a:defRPr>
            </a:lvl1pPr>
          </a:lstStyle>
          <a:p>
            <a:pPr lvl="0">
              <a:defRPr sz="1800" b="0"/>
            </a:pPr>
            <a:r>
              <a:rPr sz="2000" b="1"/>
              <a:t>Titeltekst</a:t>
            </a:r>
          </a:p>
        </p:txBody>
      </p:sp>
      <p:sp>
        <p:nvSpPr>
          <p:cNvPr id="83" name="Shape 83"/>
          <p:cNvSpPr>
            <a:spLocks noGrp="1"/>
          </p:cNvSpPr>
          <p:nvPr>
            <p:ph type="body" idx="1"/>
          </p:nvPr>
        </p:nvSpPr>
        <p:spPr>
          <a:xfrm>
            <a:off x="3575050" y="273050"/>
            <a:ext cx="5111750" cy="6584950"/>
          </a:xfrm>
          <a:prstGeom prst="rect">
            <a:avLst/>
          </a:prstGeom>
        </p:spPr>
        <p:txBody>
          <a:bodyPr/>
          <a:lstStyle/>
          <a:p>
            <a:pPr lvl="0">
              <a:defRPr sz="1800"/>
            </a:pPr>
            <a:r>
              <a:rPr sz="3200"/>
              <a:t>Hoofdtekst - niveau één</a:t>
            </a:r>
          </a:p>
          <a:p>
            <a:pPr lvl="1">
              <a:defRPr sz="1800"/>
            </a:pPr>
            <a:r>
              <a:rPr sz="3200"/>
              <a:t>Hoofdtekst - niveau twee</a:t>
            </a:r>
          </a:p>
          <a:p>
            <a:pPr lvl="2">
              <a:defRPr sz="1800"/>
            </a:pPr>
            <a:r>
              <a:rPr sz="3200"/>
              <a:t>Hoofdtekst - niveau drie</a:t>
            </a:r>
          </a:p>
          <a:p>
            <a:pPr lvl="3">
              <a:defRPr sz="1800"/>
            </a:pPr>
            <a:r>
              <a:rPr sz="3200"/>
              <a:t>Hoofdtekst - niveau vier</a:t>
            </a:r>
          </a:p>
          <a:p>
            <a:pPr lvl="4">
              <a:defRPr sz="1800"/>
            </a:pPr>
            <a:r>
              <a:rPr sz="3200"/>
              <a:t>Hoofdtekst - niveau vijf</a:t>
            </a:r>
          </a:p>
        </p:txBody>
      </p:sp>
      <p:sp>
        <p:nvSpPr>
          <p:cNvPr id="84" name="Shape 84"/>
          <p:cNvSpPr>
            <a:spLocks noGrp="1"/>
          </p:cNvSpPr>
          <p:nvPr>
            <p:ph type="sldNum" sz="quarter" idx="2"/>
          </p:nvPr>
        </p:nvSpPr>
        <p:spPr>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428120165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Sectiekop">
    <p:spTree>
      <p:nvGrpSpPr>
        <p:cNvPr id="1" name=""/>
        <p:cNvGrpSpPr/>
        <p:nvPr/>
      </p:nvGrpSpPr>
      <p:grpSpPr>
        <a:xfrm>
          <a:off x="0" y="0"/>
          <a:ext cx="0" cy="0"/>
          <a:chOff x="0" y="0"/>
          <a:chExt cx="0" cy="0"/>
        </a:xfrm>
      </p:grpSpPr>
      <p:sp>
        <p:nvSpPr>
          <p:cNvPr id="65" name="Shape 65"/>
          <p:cNvSpPr>
            <a:spLocks noGrp="1"/>
          </p:cNvSpPr>
          <p:nvPr>
            <p:ph type="title"/>
          </p:nvPr>
        </p:nvSpPr>
        <p:spPr>
          <a:xfrm>
            <a:off x="722312" y="4406900"/>
            <a:ext cx="7772401" cy="1362075"/>
          </a:xfrm>
          <a:prstGeom prst="rect">
            <a:avLst/>
          </a:prstGeom>
        </p:spPr>
        <p:txBody>
          <a:bodyPr anchor="t"/>
          <a:lstStyle>
            <a:lvl1pPr>
              <a:defRPr sz="4000" cap="all">
                <a:latin typeface="Flanders Art Sans Bold"/>
                <a:ea typeface="Flanders Art Sans Bold"/>
                <a:cs typeface="Flanders Art Sans Bold"/>
                <a:sym typeface="Flanders Art Sans Bold"/>
              </a:defRPr>
            </a:lvl1pPr>
          </a:lstStyle>
          <a:p>
            <a:pPr lvl="0">
              <a:defRPr sz="1800" b="0" cap="none"/>
            </a:pPr>
            <a:r>
              <a:rPr sz="4000" b="1" cap="all"/>
              <a:t>Titeltekst</a:t>
            </a:r>
          </a:p>
        </p:txBody>
      </p:sp>
      <p:sp>
        <p:nvSpPr>
          <p:cNvPr id="66" name="Shape 66"/>
          <p:cNvSpPr>
            <a:spLocks noGrp="1"/>
          </p:cNvSpPr>
          <p:nvPr>
            <p:ph type="body"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lvl="0">
              <a:defRPr sz="1800">
                <a:solidFill>
                  <a:srgbClr val="000000"/>
                </a:solidFill>
              </a:defRPr>
            </a:pPr>
            <a:r>
              <a:rPr sz="2000">
                <a:solidFill>
                  <a:srgbClr val="888888"/>
                </a:solidFill>
              </a:rPr>
              <a:t>Hoofdtekst - niveau één</a:t>
            </a:r>
          </a:p>
          <a:p>
            <a:pPr lvl="1">
              <a:defRPr sz="1800">
                <a:solidFill>
                  <a:srgbClr val="000000"/>
                </a:solidFill>
              </a:defRPr>
            </a:pPr>
            <a:r>
              <a:rPr sz="2000">
                <a:solidFill>
                  <a:srgbClr val="888888"/>
                </a:solidFill>
              </a:rPr>
              <a:t>Hoofdtekst - niveau twee</a:t>
            </a:r>
          </a:p>
          <a:p>
            <a:pPr lvl="2">
              <a:defRPr sz="1800">
                <a:solidFill>
                  <a:srgbClr val="000000"/>
                </a:solidFill>
              </a:defRPr>
            </a:pPr>
            <a:r>
              <a:rPr sz="2000">
                <a:solidFill>
                  <a:srgbClr val="888888"/>
                </a:solidFill>
              </a:rPr>
              <a:t>Hoofdtekst - niveau drie</a:t>
            </a:r>
          </a:p>
          <a:p>
            <a:pPr lvl="3">
              <a:defRPr sz="1800">
                <a:solidFill>
                  <a:srgbClr val="000000"/>
                </a:solidFill>
              </a:defRPr>
            </a:pPr>
            <a:r>
              <a:rPr sz="2000">
                <a:solidFill>
                  <a:srgbClr val="888888"/>
                </a:solidFill>
              </a:rPr>
              <a:t>Hoofdtekst - niveau vier</a:t>
            </a:r>
          </a:p>
          <a:p>
            <a:pPr lvl="4">
              <a:defRPr sz="1800">
                <a:solidFill>
                  <a:srgbClr val="000000"/>
                </a:solidFill>
              </a:defRPr>
            </a:pPr>
            <a:r>
              <a:rPr sz="2000">
                <a:solidFill>
                  <a:srgbClr val="888888"/>
                </a:solidFill>
              </a:rPr>
              <a:t>Hoofdtekst - niveau vijf</a:t>
            </a:r>
          </a:p>
        </p:txBody>
      </p:sp>
      <p:sp>
        <p:nvSpPr>
          <p:cNvPr id="67" name="Shape 6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cSld name="1_Afbeelding met bijschrift">
    <p:spTree>
      <p:nvGrpSpPr>
        <p:cNvPr id="1" name=""/>
        <p:cNvGrpSpPr/>
        <p:nvPr/>
      </p:nvGrpSpPr>
      <p:grpSpPr>
        <a:xfrm>
          <a:off x="0" y="0"/>
          <a:ext cx="0" cy="0"/>
          <a:chOff x="0" y="0"/>
          <a:chExt cx="0" cy="0"/>
        </a:xfrm>
      </p:grpSpPr>
      <p:sp>
        <p:nvSpPr>
          <p:cNvPr id="86" name="Shape 86"/>
          <p:cNvSpPr>
            <a:spLocks noGrp="1"/>
          </p:cNvSpPr>
          <p:nvPr>
            <p:ph type="title"/>
          </p:nvPr>
        </p:nvSpPr>
        <p:spPr>
          <a:xfrm>
            <a:off x="1792288" y="4800600"/>
            <a:ext cx="5486401" cy="566738"/>
          </a:xfrm>
          <a:prstGeom prst="rect">
            <a:avLst/>
          </a:prstGeom>
        </p:spPr>
        <p:txBody>
          <a:bodyPr anchor="b"/>
          <a:lstStyle>
            <a:lvl1pPr>
              <a:defRPr sz="2000">
                <a:latin typeface="Flanders Art Sans Bold"/>
                <a:ea typeface="Flanders Art Sans Bold"/>
                <a:cs typeface="Flanders Art Sans Bold"/>
                <a:sym typeface="Flanders Art Sans Bold"/>
              </a:defRPr>
            </a:lvl1pPr>
          </a:lstStyle>
          <a:p>
            <a:pPr lvl="0">
              <a:defRPr sz="1800" b="0"/>
            </a:pPr>
            <a:r>
              <a:rPr sz="2000" b="1"/>
              <a:t>Titeltekst</a:t>
            </a:r>
          </a:p>
        </p:txBody>
      </p:sp>
      <p:sp>
        <p:nvSpPr>
          <p:cNvPr id="87" name="Shape 87"/>
          <p:cNvSpPr>
            <a:spLocks noGrp="1"/>
          </p:cNvSpPr>
          <p:nvPr>
            <p:ph type="body"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sz="1400"/>
              <a:t>Hoofdtekst - niveau één</a:t>
            </a:r>
          </a:p>
          <a:p>
            <a:pPr lvl="1">
              <a:defRPr sz="1800"/>
            </a:pPr>
            <a:r>
              <a:rPr sz="1400"/>
              <a:t>Hoofdtekst - niveau twee</a:t>
            </a:r>
          </a:p>
          <a:p>
            <a:pPr lvl="2">
              <a:defRPr sz="1800"/>
            </a:pPr>
            <a:r>
              <a:rPr sz="1400"/>
              <a:t>Hoofdtekst - niveau drie</a:t>
            </a:r>
          </a:p>
          <a:p>
            <a:pPr lvl="3">
              <a:defRPr sz="1800"/>
            </a:pPr>
            <a:r>
              <a:rPr sz="1400"/>
              <a:t>Hoofdtekst - niveau vier</a:t>
            </a:r>
          </a:p>
          <a:p>
            <a:pPr lvl="4">
              <a:defRPr sz="1800"/>
            </a:pPr>
            <a:r>
              <a:rPr sz="1400"/>
              <a:t>Hoofdtekst - niveau vijf</a:t>
            </a:r>
          </a:p>
        </p:txBody>
      </p:sp>
      <p:sp>
        <p:nvSpPr>
          <p:cNvPr id="88" name="Shape 88"/>
          <p:cNvSpPr>
            <a:spLocks noGrp="1"/>
          </p:cNvSpPr>
          <p:nvPr>
            <p:ph type="sldNum" sz="quarter" idx="2"/>
          </p:nvPr>
        </p:nvSpPr>
        <p:spPr>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3570665484"/>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
  <p:cSld name="Titel en verticale tekst">
    <p:spTree>
      <p:nvGrpSpPr>
        <p:cNvPr id="1" name=""/>
        <p:cNvGrpSpPr/>
        <p:nvPr/>
      </p:nvGrpSpPr>
      <p:grpSpPr>
        <a:xfrm>
          <a:off x="0" y="0"/>
          <a:ext cx="0" cy="0"/>
          <a:chOff x="0" y="0"/>
          <a:chExt cx="0" cy="0"/>
        </a:xfrm>
      </p:grpSpPr>
      <p:sp>
        <p:nvSpPr>
          <p:cNvPr id="90" name="Shape 90"/>
          <p:cNvSpPr>
            <a:spLocks noGrp="1"/>
          </p:cNvSpPr>
          <p:nvPr>
            <p:ph type="title"/>
          </p:nvPr>
        </p:nvSpPr>
        <p:spPr>
          <a:prstGeom prst="rect">
            <a:avLst/>
          </a:prstGeom>
        </p:spPr>
        <p:txBody>
          <a:bodyPr/>
          <a:lstStyle/>
          <a:p>
            <a:pPr lvl="0">
              <a:defRPr sz="1800" b="0"/>
            </a:pPr>
            <a:r>
              <a:rPr sz="4400" b="1"/>
              <a:t>Titeltekst</a:t>
            </a:r>
          </a:p>
        </p:txBody>
      </p:sp>
      <p:sp>
        <p:nvSpPr>
          <p:cNvPr id="91" name="Shape 91"/>
          <p:cNvSpPr>
            <a:spLocks noGrp="1"/>
          </p:cNvSpPr>
          <p:nvPr>
            <p:ph type="body" idx="1"/>
          </p:nvPr>
        </p:nvSpPr>
        <p:spPr>
          <a:prstGeom prst="rect">
            <a:avLst/>
          </a:prstGeom>
        </p:spPr>
        <p:txBody>
          <a:bodyPr/>
          <a:lstStyle/>
          <a:p>
            <a:pPr lvl="0">
              <a:defRPr sz="1800"/>
            </a:pPr>
            <a:r>
              <a:rPr sz="3200"/>
              <a:t>Hoofdtekst - niveau één</a:t>
            </a:r>
          </a:p>
          <a:p>
            <a:pPr lvl="1">
              <a:defRPr sz="1800"/>
            </a:pPr>
            <a:r>
              <a:rPr sz="3200"/>
              <a:t>Hoofdtekst - niveau twee</a:t>
            </a:r>
          </a:p>
          <a:p>
            <a:pPr lvl="2">
              <a:defRPr sz="1800"/>
            </a:pPr>
            <a:r>
              <a:rPr sz="3200"/>
              <a:t>Hoofdtekst - niveau drie</a:t>
            </a:r>
          </a:p>
          <a:p>
            <a:pPr lvl="3">
              <a:defRPr sz="1800"/>
            </a:pPr>
            <a:r>
              <a:rPr sz="3200"/>
              <a:t>Hoofdtekst - niveau vier</a:t>
            </a:r>
          </a:p>
          <a:p>
            <a:pPr lvl="4">
              <a:defRPr sz="1800"/>
            </a:pPr>
            <a:r>
              <a:rPr sz="3200"/>
              <a:t>Hoofdtekst - niveau vijf</a:t>
            </a:r>
          </a:p>
        </p:txBody>
      </p:sp>
      <p:sp>
        <p:nvSpPr>
          <p:cNvPr id="92" name="Shape 92"/>
          <p:cNvSpPr>
            <a:spLocks noGrp="1"/>
          </p:cNvSpPr>
          <p:nvPr>
            <p:ph type="sldNum" sz="quarter" idx="2"/>
          </p:nvPr>
        </p:nvSpPr>
        <p:spPr>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4057163434"/>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1_Verticale titel en tekst">
    <p:spTree>
      <p:nvGrpSpPr>
        <p:cNvPr id="1" name=""/>
        <p:cNvGrpSpPr/>
        <p:nvPr/>
      </p:nvGrpSpPr>
      <p:grpSpPr>
        <a:xfrm>
          <a:off x="0" y="0"/>
          <a:ext cx="0" cy="0"/>
          <a:chOff x="0" y="0"/>
          <a:chExt cx="0" cy="0"/>
        </a:xfrm>
      </p:grpSpPr>
      <p:sp>
        <p:nvSpPr>
          <p:cNvPr id="94" name="Shape 94"/>
          <p:cNvSpPr>
            <a:spLocks noGrp="1"/>
          </p:cNvSpPr>
          <p:nvPr>
            <p:ph type="title"/>
          </p:nvPr>
        </p:nvSpPr>
        <p:spPr>
          <a:xfrm>
            <a:off x="6629400" y="0"/>
            <a:ext cx="2057400" cy="6400802"/>
          </a:xfrm>
          <a:prstGeom prst="rect">
            <a:avLst/>
          </a:prstGeom>
        </p:spPr>
        <p:txBody>
          <a:bodyPr/>
          <a:lstStyle/>
          <a:p>
            <a:pPr lvl="0">
              <a:defRPr sz="1800" b="0"/>
            </a:pPr>
            <a:r>
              <a:rPr sz="4400" b="1"/>
              <a:t>Titeltekst</a:t>
            </a:r>
          </a:p>
        </p:txBody>
      </p:sp>
      <p:sp>
        <p:nvSpPr>
          <p:cNvPr id="95" name="Shape 95"/>
          <p:cNvSpPr>
            <a:spLocks noGrp="1"/>
          </p:cNvSpPr>
          <p:nvPr>
            <p:ph type="body" idx="1"/>
          </p:nvPr>
        </p:nvSpPr>
        <p:spPr>
          <a:xfrm>
            <a:off x="457200" y="274638"/>
            <a:ext cx="6019800" cy="6583363"/>
          </a:xfrm>
          <a:prstGeom prst="rect">
            <a:avLst/>
          </a:prstGeom>
        </p:spPr>
        <p:txBody>
          <a:bodyPr/>
          <a:lstStyle/>
          <a:p>
            <a:pPr lvl="0">
              <a:defRPr sz="1800"/>
            </a:pPr>
            <a:r>
              <a:rPr sz="3200"/>
              <a:t>Hoofdtekst - niveau één</a:t>
            </a:r>
          </a:p>
          <a:p>
            <a:pPr lvl="1">
              <a:defRPr sz="1800"/>
            </a:pPr>
            <a:r>
              <a:rPr sz="3200"/>
              <a:t>Hoofdtekst - niveau twee</a:t>
            </a:r>
          </a:p>
          <a:p>
            <a:pPr lvl="2">
              <a:defRPr sz="1800"/>
            </a:pPr>
            <a:r>
              <a:rPr sz="3200"/>
              <a:t>Hoofdtekst - niveau drie</a:t>
            </a:r>
          </a:p>
          <a:p>
            <a:pPr lvl="3">
              <a:defRPr sz="1800"/>
            </a:pPr>
            <a:r>
              <a:rPr sz="3200"/>
              <a:t>Hoofdtekst - niveau vier</a:t>
            </a:r>
          </a:p>
          <a:p>
            <a:pPr lvl="4">
              <a:defRPr sz="1800"/>
            </a:pPr>
            <a:r>
              <a:rPr sz="3200"/>
              <a:t>Hoofdtekst - niveau vijf</a:t>
            </a:r>
          </a:p>
        </p:txBody>
      </p:sp>
      <p:sp>
        <p:nvSpPr>
          <p:cNvPr id="96" name="Shape 96"/>
          <p:cNvSpPr>
            <a:spLocks noGrp="1"/>
          </p:cNvSpPr>
          <p:nvPr>
            <p:ph type="sldNum" sz="quarter" idx="2"/>
          </p:nvPr>
        </p:nvSpPr>
        <p:spPr>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2769435397"/>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6_Program Slide_Vlaanderen Verbonden">
    <p:spTree>
      <p:nvGrpSpPr>
        <p:cNvPr id="1" name=""/>
        <p:cNvGrpSpPr/>
        <p:nvPr/>
      </p:nvGrpSpPr>
      <p:grpSpPr>
        <a:xfrm>
          <a:off x="0" y="0"/>
          <a:ext cx="0" cy="0"/>
          <a:chOff x="0" y="0"/>
          <a:chExt cx="0" cy="0"/>
        </a:xfrm>
      </p:grpSpPr>
      <p:sp>
        <p:nvSpPr>
          <p:cNvPr id="12" name="Tekstvak 11">
            <a:extLst>
              <a:ext uri="{FF2B5EF4-FFF2-40B4-BE49-F238E27FC236}">
                <a16:creationId xmlns:a16="http://schemas.microsoft.com/office/drawing/2014/main" id="{378A10B1-FED0-4DA5-9A4F-4545323592F3}"/>
              </a:ext>
            </a:extLst>
          </p:cNvPr>
          <p:cNvSpPr txBox="1"/>
          <p:nvPr userDrawn="1"/>
        </p:nvSpPr>
        <p:spPr>
          <a:xfrm>
            <a:off x="1436078" y="1240869"/>
            <a:ext cx="5269523" cy="369332"/>
          </a:xfrm>
          <a:prstGeom prst="rect">
            <a:avLst/>
          </a:prstGeom>
          <a:noFill/>
        </p:spPr>
        <p:txBody>
          <a:bodyPr wrap="square" rtlCol="0">
            <a:spAutoFit/>
          </a:bodyPr>
          <a:lstStyle/>
          <a:p>
            <a:endParaRPr lang="nl-BE" dirty="0"/>
          </a:p>
        </p:txBody>
      </p:sp>
      <p:sp>
        <p:nvSpPr>
          <p:cNvPr id="2" name="Tijdelijke aanduiding voor voettekst 1">
            <a:extLst>
              <a:ext uri="{FF2B5EF4-FFF2-40B4-BE49-F238E27FC236}">
                <a16:creationId xmlns:a16="http://schemas.microsoft.com/office/drawing/2014/main" id="{827530FD-0126-417D-B14A-F28B240514E4}"/>
              </a:ext>
            </a:extLst>
          </p:cNvPr>
          <p:cNvSpPr>
            <a:spLocks noGrp="1"/>
          </p:cNvSpPr>
          <p:nvPr>
            <p:ph type="ftr" sz="quarter" idx="10"/>
          </p:nvPr>
        </p:nvSpPr>
        <p:spPr>
          <a:xfrm>
            <a:off x="0" y="6490671"/>
            <a:ext cx="4572000" cy="366183"/>
          </a:xfrm>
        </p:spPr>
        <p:txBody>
          <a:bodyPr/>
          <a:lstStyle>
            <a:lvl1pPr algn="l">
              <a:defRPr/>
            </a:lvl1pPr>
          </a:lstStyle>
          <a:p>
            <a:endParaRPr lang="nl-BE"/>
          </a:p>
        </p:txBody>
      </p:sp>
      <p:sp>
        <p:nvSpPr>
          <p:cNvPr id="4" name="Tijdelijke aanduiding voor tekst 3">
            <a:extLst>
              <a:ext uri="{FF2B5EF4-FFF2-40B4-BE49-F238E27FC236}">
                <a16:creationId xmlns:a16="http://schemas.microsoft.com/office/drawing/2014/main" id="{CF9A8218-D333-421F-B287-4308728C9D82}"/>
              </a:ext>
            </a:extLst>
          </p:cNvPr>
          <p:cNvSpPr>
            <a:spLocks noGrp="1"/>
          </p:cNvSpPr>
          <p:nvPr>
            <p:ph type="body" sz="quarter" idx="11" hasCustomPrompt="1"/>
          </p:nvPr>
        </p:nvSpPr>
        <p:spPr>
          <a:xfrm>
            <a:off x="1477909" y="431431"/>
            <a:ext cx="7374778" cy="788176"/>
          </a:xfrm>
        </p:spPr>
        <p:txBody>
          <a:bodyPr/>
          <a:lstStyle>
            <a:lvl1pPr marL="0" indent="0" algn="l" defTabSz="685800" rtl="0" eaLnBrk="1" latinLnBrk="0" hangingPunct="1">
              <a:buFontTx/>
              <a:buNone/>
              <a:defRPr lang="nl-NL" sz="2800" b="1" kern="1200" dirty="0" smtClean="0">
                <a:solidFill>
                  <a:schemeClr val="tx1"/>
                </a:solidFill>
                <a:latin typeface="+mn-lt"/>
                <a:ea typeface="+mn-ea"/>
                <a:cs typeface="+mn-cs"/>
              </a:defRPr>
            </a:lvl1pPr>
            <a:lvl2pPr marL="0" indent="0" algn="l" defTabSz="685800" rtl="0" eaLnBrk="1" latinLnBrk="0" hangingPunct="1">
              <a:buFontTx/>
              <a:buNone/>
              <a:defRPr lang="nl-NL" sz="2800" b="1" kern="1200" dirty="0" smtClean="0">
                <a:solidFill>
                  <a:schemeClr val="tx1"/>
                </a:solidFill>
                <a:latin typeface="+mn-lt"/>
                <a:ea typeface="+mn-ea"/>
                <a:cs typeface="+mn-cs"/>
              </a:defRPr>
            </a:lvl2pPr>
            <a:lvl3pPr marL="0" indent="0" algn="l" defTabSz="685800" rtl="0" eaLnBrk="1" latinLnBrk="0" hangingPunct="1">
              <a:buFontTx/>
              <a:buNone/>
              <a:defRPr lang="nl-NL" sz="2800" b="1" kern="1200" dirty="0" smtClean="0">
                <a:solidFill>
                  <a:schemeClr val="tx1"/>
                </a:solidFill>
                <a:latin typeface="+mn-lt"/>
                <a:ea typeface="+mn-ea"/>
                <a:cs typeface="+mn-cs"/>
              </a:defRPr>
            </a:lvl3pPr>
            <a:lvl4pPr marL="0" indent="0" algn="l" defTabSz="685800" rtl="0" eaLnBrk="1" latinLnBrk="0" hangingPunct="1">
              <a:buFontTx/>
              <a:buNone/>
              <a:defRPr lang="nl-NL" sz="2800" b="1" kern="1200" dirty="0" smtClean="0">
                <a:solidFill>
                  <a:schemeClr val="tx1"/>
                </a:solidFill>
                <a:latin typeface="+mn-lt"/>
                <a:ea typeface="+mn-ea"/>
                <a:cs typeface="+mn-cs"/>
              </a:defRPr>
            </a:lvl4pPr>
            <a:lvl5pPr marL="0" indent="0" algn="l" defTabSz="685800" rtl="0" eaLnBrk="1" latinLnBrk="0" hangingPunct="1">
              <a:buFontTx/>
              <a:buNone/>
              <a:defRPr lang="nl-BE" sz="2800" b="1" kern="1200" dirty="0">
                <a:solidFill>
                  <a:schemeClr val="tx1"/>
                </a:solidFill>
                <a:latin typeface="+mn-lt"/>
                <a:ea typeface="+mn-ea"/>
                <a:cs typeface="+mn-cs"/>
              </a:defRPr>
            </a:lvl5pPr>
          </a:lstStyle>
          <a:p>
            <a:pPr lvl="0"/>
            <a:r>
              <a:rPr lang="nl-NL" dirty="0"/>
              <a:t>Klik hier om een hoofdtitel toe te voegen</a:t>
            </a:r>
            <a:endParaRPr lang="nl-BE" dirty="0"/>
          </a:p>
        </p:txBody>
      </p:sp>
      <p:sp>
        <p:nvSpPr>
          <p:cNvPr id="7" name="Tijdelijke aanduiding voor tekst 6">
            <a:extLst>
              <a:ext uri="{FF2B5EF4-FFF2-40B4-BE49-F238E27FC236}">
                <a16:creationId xmlns:a16="http://schemas.microsoft.com/office/drawing/2014/main" id="{3F1DFF9D-4553-4CC5-BA5C-B8A65EEE63A6}"/>
              </a:ext>
            </a:extLst>
          </p:cNvPr>
          <p:cNvSpPr>
            <a:spLocks noGrp="1"/>
          </p:cNvSpPr>
          <p:nvPr>
            <p:ph type="body" sz="quarter" idx="12" hasCustomPrompt="1"/>
          </p:nvPr>
        </p:nvSpPr>
        <p:spPr>
          <a:xfrm>
            <a:off x="1477909" y="1405082"/>
            <a:ext cx="7374777" cy="366183"/>
          </a:xfrm>
        </p:spPr>
        <p:txBody>
          <a:bodyPr/>
          <a:lstStyle>
            <a:lvl1pPr marL="0" indent="0">
              <a:buFontTx/>
              <a:buNone/>
              <a:defRPr lang="nl-NL" sz="1350" kern="1200" dirty="0" smtClean="0">
                <a:solidFill>
                  <a:schemeClr val="tx1"/>
                </a:solidFill>
                <a:latin typeface="+mn-lt"/>
                <a:ea typeface="+mn-ea"/>
                <a:cs typeface="+mn-cs"/>
              </a:defRPr>
            </a:lvl1pPr>
            <a:lvl2pPr marL="288000" indent="0">
              <a:buFontTx/>
              <a:buNone/>
              <a:defRPr lang="nl-NL" sz="1350" kern="1200" dirty="0" smtClean="0">
                <a:solidFill>
                  <a:schemeClr val="tx1"/>
                </a:solidFill>
                <a:latin typeface="+mn-lt"/>
                <a:ea typeface="+mn-ea"/>
                <a:cs typeface="+mn-cs"/>
              </a:defRPr>
            </a:lvl2pPr>
            <a:lvl3pPr marL="576000" indent="0">
              <a:buFontTx/>
              <a:buNone/>
              <a:defRPr lang="nl-NL" sz="1350" kern="1200" dirty="0" smtClean="0">
                <a:solidFill>
                  <a:schemeClr val="tx1"/>
                </a:solidFill>
                <a:latin typeface="+mn-lt"/>
                <a:ea typeface="+mn-ea"/>
                <a:cs typeface="+mn-cs"/>
              </a:defRPr>
            </a:lvl3pPr>
            <a:lvl4pPr marL="864000" indent="0">
              <a:buFontTx/>
              <a:buNone/>
              <a:defRPr lang="nl-NL" sz="1350" kern="1200" dirty="0" smtClean="0">
                <a:solidFill>
                  <a:schemeClr val="tx1"/>
                </a:solidFill>
                <a:latin typeface="+mn-lt"/>
                <a:ea typeface="+mn-ea"/>
                <a:cs typeface="+mn-cs"/>
              </a:defRPr>
            </a:lvl4pPr>
            <a:lvl5pPr marL="1152000" indent="0">
              <a:buFontTx/>
              <a:buNone/>
              <a:defRPr lang="nl-BE" sz="1350" kern="1200" dirty="0">
                <a:solidFill>
                  <a:schemeClr val="tx1"/>
                </a:solidFill>
                <a:latin typeface="+mn-lt"/>
                <a:ea typeface="+mn-ea"/>
                <a:cs typeface="+mn-cs"/>
              </a:defRPr>
            </a:lvl5pPr>
          </a:lstStyle>
          <a:p>
            <a:pPr lvl="0"/>
            <a:r>
              <a:rPr lang="nl-NL" dirty="0"/>
              <a:t>Klik hier om een eventuele tussentitel toe te voegen</a:t>
            </a:r>
          </a:p>
        </p:txBody>
      </p:sp>
      <p:sp>
        <p:nvSpPr>
          <p:cNvPr id="5" name="Tijdelijke aanduiding voor tekst 4">
            <a:extLst>
              <a:ext uri="{FF2B5EF4-FFF2-40B4-BE49-F238E27FC236}">
                <a16:creationId xmlns:a16="http://schemas.microsoft.com/office/drawing/2014/main" id="{D83F0D27-B89B-4406-9AC1-2344EBE7404B}"/>
              </a:ext>
            </a:extLst>
          </p:cNvPr>
          <p:cNvSpPr>
            <a:spLocks noGrp="1"/>
          </p:cNvSpPr>
          <p:nvPr>
            <p:ph type="body" sz="quarter" idx="13"/>
          </p:nvPr>
        </p:nvSpPr>
        <p:spPr>
          <a:xfrm>
            <a:off x="1477963" y="2022496"/>
            <a:ext cx="7374724" cy="3533755"/>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Tree>
    <p:extLst>
      <p:ext uri="{BB962C8B-B14F-4D97-AF65-F5344CB8AC3E}">
        <p14:creationId xmlns:p14="http://schemas.microsoft.com/office/powerpoint/2010/main" val="3192356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620">
          <p15:clr>
            <a:srgbClr val="FBAE40"/>
          </p15:clr>
        </p15:guide>
        <p15:guide id="2" pos="272">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60540C07-64E6-4D00-B2D7-3D0338A4E8AC}" type="datetime1">
              <a:rPr lang="fr-BE" smtClean="0"/>
              <a:t>24-03-21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a:xfrm>
            <a:off x="8172400" y="6356350"/>
            <a:ext cx="514400" cy="370840"/>
          </a:xfrm>
        </p:spPr>
        <p:txBody>
          <a:bodyPr/>
          <a:lstStyle/>
          <a:p>
            <a:fld id="{44268F58-7931-46A9-8276-28F54B6737CA}" type="slidenum">
              <a:rPr lang="fr-BE" smtClean="0"/>
              <a:t>‹#›</a:t>
            </a:fld>
            <a:endParaRPr lang="fr-BE"/>
          </a:p>
        </p:txBody>
      </p:sp>
    </p:spTree>
    <p:extLst>
      <p:ext uri="{BB962C8B-B14F-4D97-AF65-F5344CB8AC3E}">
        <p14:creationId xmlns:p14="http://schemas.microsoft.com/office/powerpoint/2010/main" val="930613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Inhoud van twee">
    <p:spTree>
      <p:nvGrpSpPr>
        <p:cNvPr id="1" name=""/>
        <p:cNvGrpSpPr/>
        <p:nvPr/>
      </p:nvGrpSpPr>
      <p:grpSpPr>
        <a:xfrm>
          <a:off x="0" y="0"/>
          <a:ext cx="0" cy="0"/>
          <a:chOff x="0" y="0"/>
          <a:chExt cx="0" cy="0"/>
        </a:xfrm>
      </p:grpSpPr>
      <p:sp>
        <p:nvSpPr>
          <p:cNvPr id="69" name="Shape 69"/>
          <p:cNvSpPr>
            <a:spLocks noGrp="1"/>
          </p:cNvSpPr>
          <p:nvPr>
            <p:ph type="title"/>
          </p:nvPr>
        </p:nvSpPr>
        <p:spPr>
          <a:prstGeom prst="rect">
            <a:avLst/>
          </a:prstGeom>
        </p:spPr>
        <p:txBody>
          <a:bodyPr/>
          <a:lstStyle/>
          <a:p>
            <a:pPr lvl="0">
              <a:defRPr sz="1800" b="0"/>
            </a:pPr>
            <a:r>
              <a:rPr sz="4400" b="1"/>
              <a:t>Titeltekst</a:t>
            </a:r>
          </a:p>
        </p:txBody>
      </p:sp>
      <p:sp>
        <p:nvSpPr>
          <p:cNvPr id="70" name="Shape 70"/>
          <p:cNvSpPr>
            <a:spLocks noGrp="1"/>
          </p:cNvSpPr>
          <p:nvPr>
            <p:ph type="body" idx="1"/>
          </p:nvPr>
        </p:nvSpPr>
        <p:spPr>
          <a:xfrm>
            <a:off x="457200" y="1600200"/>
            <a:ext cx="40386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Hoofdtekst - niveau één</a:t>
            </a:r>
          </a:p>
          <a:p>
            <a:pPr lvl="1">
              <a:defRPr sz="1800"/>
            </a:pPr>
            <a:r>
              <a:rPr sz="2800"/>
              <a:t>Hoofdtekst - niveau twee</a:t>
            </a:r>
          </a:p>
          <a:p>
            <a:pPr lvl="2">
              <a:defRPr sz="1800"/>
            </a:pPr>
            <a:r>
              <a:rPr sz="2800"/>
              <a:t>Hoofdtekst - niveau drie</a:t>
            </a:r>
          </a:p>
          <a:p>
            <a:pPr lvl="3">
              <a:defRPr sz="1800"/>
            </a:pPr>
            <a:r>
              <a:rPr sz="2800"/>
              <a:t>Hoofdtekst - niveau vier</a:t>
            </a:r>
          </a:p>
          <a:p>
            <a:pPr lvl="4">
              <a:defRPr sz="1800"/>
            </a:pPr>
            <a:r>
              <a:rPr sz="2800"/>
              <a:t>Hoofdtekst - niveau vijf</a:t>
            </a:r>
          </a:p>
        </p:txBody>
      </p:sp>
      <p:sp>
        <p:nvSpPr>
          <p:cNvPr id="71" name="Shape 71"/>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Vergelijking">
    <p:spTree>
      <p:nvGrpSpPr>
        <p:cNvPr id="1" name=""/>
        <p:cNvGrpSpPr/>
        <p:nvPr/>
      </p:nvGrpSpPr>
      <p:grpSpPr>
        <a:xfrm>
          <a:off x="0" y="0"/>
          <a:ext cx="0" cy="0"/>
          <a:chOff x="0" y="0"/>
          <a:chExt cx="0" cy="0"/>
        </a:xfrm>
      </p:grpSpPr>
      <p:sp>
        <p:nvSpPr>
          <p:cNvPr id="73" name="Shape 73"/>
          <p:cNvSpPr>
            <a:spLocks noGrp="1"/>
          </p:cNvSpPr>
          <p:nvPr>
            <p:ph type="title"/>
          </p:nvPr>
        </p:nvSpPr>
        <p:spPr>
          <a:xfrm>
            <a:off x="457200" y="256810"/>
            <a:ext cx="8229600" cy="1178656"/>
          </a:xfrm>
          <a:prstGeom prst="rect">
            <a:avLst/>
          </a:prstGeom>
        </p:spPr>
        <p:txBody>
          <a:bodyPr/>
          <a:lstStyle/>
          <a:p>
            <a:pPr lvl="0">
              <a:defRPr sz="1800" b="0"/>
            </a:pPr>
            <a:r>
              <a:rPr sz="4400" b="1"/>
              <a:t>Titeltekst</a:t>
            </a:r>
          </a:p>
        </p:txBody>
      </p:sp>
      <p:sp>
        <p:nvSpPr>
          <p:cNvPr id="74" name="Shape 74"/>
          <p:cNvSpPr>
            <a:spLocks noGrp="1"/>
          </p:cNvSpPr>
          <p:nvPr>
            <p:ph type="body" idx="1"/>
          </p:nvPr>
        </p:nvSpPr>
        <p:spPr>
          <a:xfrm>
            <a:off x="457200" y="1435465"/>
            <a:ext cx="4040188" cy="739411"/>
          </a:xfrm>
          <a:prstGeom prst="rect">
            <a:avLst/>
          </a:prstGeom>
        </p:spPr>
        <p:txBody>
          <a:bodyPr anchor="b"/>
          <a:lstStyle>
            <a:lvl1pPr marL="0" indent="0">
              <a:spcBef>
                <a:spcPts val="500"/>
              </a:spcBef>
              <a:buSzTx/>
              <a:buFontTx/>
              <a:buNone/>
              <a:defRPr sz="2400"/>
            </a:lvl1pPr>
            <a:lvl2pPr marL="0" indent="457200">
              <a:spcBef>
                <a:spcPts val="500"/>
              </a:spcBef>
              <a:buSzTx/>
              <a:buFontTx/>
              <a:buNone/>
              <a:defRPr sz="2400"/>
            </a:lvl2pPr>
            <a:lvl3pPr marL="0" indent="914400">
              <a:spcBef>
                <a:spcPts val="500"/>
              </a:spcBef>
              <a:buSzTx/>
              <a:buFontTx/>
              <a:buNone/>
              <a:defRPr sz="2400"/>
            </a:lvl3pPr>
            <a:lvl4pPr marL="0" indent="1371600">
              <a:spcBef>
                <a:spcPts val="500"/>
              </a:spcBef>
              <a:buSzTx/>
              <a:buFontTx/>
              <a:buNone/>
              <a:defRPr sz="2400"/>
            </a:lvl4pPr>
            <a:lvl5pPr marL="0" indent="1828800">
              <a:spcBef>
                <a:spcPts val="500"/>
              </a:spcBef>
              <a:buSzTx/>
              <a:buFontTx/>
              <a:buNone/>
              <a:defRPr sz="2400"/>
            </a:lvl5pPr>
          </a:lstStyle>
          <a:p>
            <a:pPr lvl="0">
              <a:defRPr sz="1800"/>
            </a:pPr>
            <a:r>
              <a:rPr sz="2400"/>
              <a:t>Hoofdtekst - niveau één</a:t>
            </a:r>
          </a:p>
          <a:p>
            <a:pPr lvl="1">
              <a:defRPr sz="1800"/>
            </a:pPr>
            <a:r>
              <a:rPr sz="2400"/>
              <a:t>Hoofdtekst - niveau twee</a:t>
            </a:r>
          </a:p>
          <a:p>
            <a:pPr lvl="2">
              <a:defRPr sz="1800"/>
            </a:pPr>
            <a:r>
              <a:rPr sz="2400"/>
              <a:t>Hoofdtekst - niveau drie</a:t>
            </a:r>
          </a:p>
          <a:p>
            <a:pPr lvl="3">
              <a:defRPr sz="1800"/>
            </a:pPr>
            <a:r>
              <a:rPr sz="2400"/>
              <a:t>Hoofdtekst - niveau vier</a:t>
            </a:r>
          </a:p>
          <a:p>
            <a:pPr lvl="4">
              <a:defRPr sz="1800"/>
            </a:pPr>
            <a:r>
              <a:rPr sz="2400"/>
              <a:t>Hoofdtekst - niveau vijf</a:t>
            </a:r>
          </a:p>
        </p:txBody>
      </p:sp>
      <p:sp>
        <p:nvSpPr>
          <p:cNvPr id="75" name="Shape 7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Leeg">
    <p:spTree>
      <p:nvGrpSpPr>
        <p:cNvPr id="1" name=""/>
        <p:cNvGrpSpPr/>
        <p:nvPr/>
      </p:nvGrpSpPr>
      <p:grpSpPr>
        <a:xfrm>
          <a:off x="0" y="0"/>
          <a:ext cx="0" cy="0"/>
          <a:chOff x="0" y="0"/>
          <a:chExt cx="0" cy="0"/>
        </a:xfrm>
      </p:grpSpPr>
      <p:sp>
        <p:nvSpPr>
          <p:cNvPr id="80" name="Shape 8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Inhoud met bijschrift">
    <p:spTree>
      <p:nvGrpSpPr>
        <p:cNvPr id="1" name=""/>
        <p:cNvGrpSpPr/>
        <p:nvPr/>
      </p:nvGrpSpPr>
      <p:grpSpPr>
        <a:xfrm>
          <a:off x="0" y="0"/>
          <a:ext cx="0" cy="0"/>
          <a:chOff x="0" y="0"/>
          <a:chExt cx="0" cy="0"/>
        </a:xfrm>
      </p:grpSpPr>
      <p:sp>
        <p:nvSpPr>
          <p:cNvPr id="82" name="Shape 82"/>
          <p:cNvSpPr>
            <a:spLocks noGrp="1"/>
          </p:cNvSpPr>
          <p:nvPr>
            <p:ph type="title"/>
          </p:nvPr>
        </p:nvSpPr>
        <p:spPr>
          <a:xfrm>
            <a:off x="457200" y="0"/>
            <a:ext cx="3008314" cy="1435100"/>
          </a:xfrm>
          <a:prstGeom prst="rect">
            <a:avLst/>
          </a:prstGeom>
        </p:spPr>
        <p:txBody>
          <a:bodyPr anchor="b"/>
          <a:lstStyle>
            <a:lvl1pPr>
              <a:defRPr sz="2000">
                <a:latin typeface="Flanders Art Sans Bold"/>
                <a:ea typeface="Flanders Art Sans Bold"/>
                <a:cs typeface="Flanders Art Sans Bold"/>
                <a:sym typeface="Flanders Art Sans Bold"/>
              </a:defRPr>
            </a:lvl1pPr>
          </a:lstStyle>
          <a:p>
            <a:pPr lvl="0">
              <a:defRPr sz="1800" b="0"/>
            </a:pPr>
            <a:r>
              <a:rPr sz="2000" b="1"/>
              <a:t>Titeltekst</a:t>
            </a:r>
          </a:p>
        </p:txBody>
      </p:sp>
      <p:sp>
        <p:nvSpPr>
          <p:cNvPr id="83" name="Shape 83"/>
          <p:cNvSpPr>
            <a:spLocks noGrp="1"/>
          </p:cNvSpPr>
          <p:nvPr>
            <p:ph type="body" idx="1"/>
          </p:nvPr>
        </p:nvSpPr>
        <p:spPr>
          <a:xfrm>
            <a:off x="3575050" y="273050"/>
            <a:ext cx="5111750" cy="6584950"/>
          </a:xfrm>
          <a:prstGeom prst="rect">
            <a:avLst/>
          </a:prstGeom>
        </p:spPr>
        <p:txBody>
          <a:bodyPr/>
          <a:lstStyle/>
          <a:p>
            <a:pPr lvl="0">
              <a:defRPr sz="1800"/>
            </a:pPr>
            <a:r>
              <a:rPr sz="3200"/>
              <a:t>Hoofdtekst - niveau één</a:t>
            </a:r>
          </a:p>
          <a:p>
            <a:pPr lvl="1">
              <a:defRPr sz="1800"/>
            </a:pPr>
            <a:r>
              <a:rPr sz="3200"/>
              <a:t>Hoofdtekst - niveau twee</a:t>
            </a:r>
          </a:p>
          <a:p>
            <a:pPr lvl="2">
              <a:defRPr sz="1800"/>
            </a:pPr>
            <a:r>
              <a:rPr sz="3200"/>
              <a:t>Hoofdtekst - niveau drie</a:t>
            </a:r>
          </a:p>
          <a:p>
            <a:pPr lvl="3">
              <a:defRPr sz="1800"/>
            </a:pPr>
            <a:r>
              <a:rPr sz="3200"/>
              <a:t>Hoofdtekst - niveau vier</a:t>
            </a:r>
          </a:p>
          <a:p>
            <a:pPr lvl="4">
              <a:defRPr sz="1800"/>
            </a:pPr>
            <a:r>
              <a:rPr sz="3200"/>
              <a:t>Hoofdtekst - niveau vijf</a:t>
            </a:r>
          </a:p>
        </p:txBody>
      </p:sp>
      <p:sp>
        <p:nvSpPr>
          <p:cNvPr id="84" name="Shape 8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Afbeelding met bijschrift">
    <p:spTree>
      <p:nvGrpSpPr>
        <p:cNvPr id="1" name=""/>
        <p:cNvGrpSpPr/>
        <p:nvPr/>
      </p:nvGrpSpPr>
      <p:grpSpPr>
        <a:xfrm>
          <a:off x="0" y="0"/>
          <a:ext cx="0" cy="0"/>
          <a:chOff x="0" y="0"/>
          <a:chExt cx="0" cy="0"/>
        </a:xfrm>
      </p:grpSpPr>
      <p:sp>
        <p:nvSpPr>
          <p:cNvPr id="86" name="Shape 86"/>
          <p:cNvSpPr>
            <a:spLocks noGrp="1"/>
          </p:cNvSpPr>
          <p:nvPr>
            <p:ph type="title"/>
          </p:nvPr>
        </p:nvSpPr>
        <p:spPr>
          <a:xfrm>
            <a:off x="1792288" y="4800600"/>
            <a:ext cx="5486401" cy="566738"/>
          </a:xfrm>
          <a:prstGeom prst="rect">
            <a:avLst/>
          </a:prstGeom>
        </p:spPr>
        <p:txBody>
          <a:bodyPr anchor="b"/>
          <a:lstStyle>
            <a:lvl1pPr>
              <a:defRPr sz="2000">
                <a:latin typeface="Flanders Art Sans Bold"/>
                <a:ea typeface="Flanders Art Sans Bold"/>
                <a:cs typeface="Flanders Art Sans Bold"/>
                <a:sym typeface="Flanders Art Sans Bold"/>
              </a:defRPr>
            </a:lvl1pPr>
          </a:lstStyle>
          <a:p>
            <a:pPr lvl="0">
              <a:defRPr sz="1800" b="0"/>
            </a:pPr>
            <a:r>
              <a:rPr sz="2000" b="1"/>
              <a:t>Titeltekst</a:t>
            </a:r>
          </a:p>
        </p:txBody>
      </p:sp>
      <p:sp>
        <p:nvSpPr>
          <p:cNvPr id="87" name="Shape 87"/>
          <p:cNvSpPr>
            <a:spLocks noGrp="1"/>
          </p:cNvSpPr>
          <p:nvPr>
            <p:ph type="body"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sz="1400"/>
              <a:t>Hoofdtekst - niveau één</a:t>
            </a:r>
          </a:p>
          <a:p>
            <a:pPr lvl="1">
              <a:defRPr sz="1800"/>
            </a:pPr>
            <a:r>
              <a:rPr sz="1400"/>
              <a:t>Hoofdtekst - niveau twee</a:t>
            </a:r>
          </a:p>
          <a:p>
            <a:pPr lvl="2">
              <a:defRPr sz="1800"/>
            </a:pPr>
            <a:r>
              <a:rPr sz="1400"/>
              <a:t>Hoofdtekst - niveau drie</a:t>
            </a:r>
          </a:p>
          <a:p>
            <a:pPr lvl="3">
              <a:defRPr sz="1800"/>
            </a:pPr>
            <a:r>
              <a:rPr sz="1400"/>
              <a:t>Hoofdtekst - niveau vier</a:t>
            </a:r>
          </a:p>
          <a:p>
            <a:pPr lvl="4">
              <a:defRPr sz="1800"/>
            </a:pPr>
            <a:r>
              <a:rPr sz="1400"/>
              <a:t>Hoofdtekst - niveau vijf</a:t>
            </a:r>
          </a:p>
        </p:txBody>
      </p:sp>
      <p:sp>
        <p:nvSpPr>
          <p:cNvPr id="88" name="Shape 8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7.xml"/><Relationship Id="rId7"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image" Target="../media/image10.png"/><Relationship Id="rId5" Type="http://schemas.openxmlformats.org/officeDocument/2006/relationships/slideLayout" Target="../slideLayouts/slideLayout29.xml"/><Relationship Id="rId10" Type="http://schemas.openxmlformats.org/officeDocument/2006/relationships/image" Target="../media/image9.png"/><Relationship Id="rId4" Type="http://schemas.openxmlformats.org/officeDocument/2006/relationships/slideLayout" Target="../slideLayouts/slideLayout28.xml"/><Relationship Id="rId9" Type="http://schemas.openxmlformats.org/officeDocument/2006/relationships/image" Target="../media/image8.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theme" Target="../theme/theme4.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Shape 3"/>
          <p:cNvSpPr>
            <a:spLocks noGrp="1"/>
          </p:cNvSpPr>
          <p:nvPr>
            <p:ph type="title"/>
          </p:nvPr>
        </p:nvSpPr>
        <p:spPr>
          <a:xfrm>
            <a:off x="457200" y="92076"/>
            <a:ext cx="8229600" cy="1508125"/>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pPr lvl="0">
              <a:defRPr sz="1800" b="0"/>
            </a:pPr>
            <a:r>
              <a:rPr sz="4400" b="1"/>
              <a:t>Titeltekst</a:t>
            </a:r>
          </a:p>
        </p:txBody>
      </p:sp>
      <p:sp>
        <p:nvSpPr>
          <p:cNvPr id="4" name="Shape 4"/>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lvl="0">
              <a:defRPr sz="1800"/>
            </a:pPr>
            <a:r>
              <a:rPr sz="3200"/>
              <a:t>Hoofdtekst - niveau één</a:t>
            </a:r>
          </a:p>
          <a:p>
            <a:pPr lvl="1">
              <a:defRPr sz="1800"/>
            </a:pPr>
            <a:r>
              <a:rPr sz="3200"/>
              <a:t>Hoofdtekst - niveau twee</a:t>
            </a:r>
          </a:p>
          <a:p>
            <a:pPr lvl="2">
              <a:defRPr sz="1800"/>
            </a:pPr>
            <a:r>
              <a:rPr sz="3200"/>
              <a:t>Hoofdtekst - niveau drie</a:t>
            </a:r>
          </a:p>
          <a:p>
            <a:pPr lvl="3">
              <a:defRPr sz="1800"/>
            </a:pPr>
            <a:r>
              <a:rPr sz="3200"/>
              <a:t>Hoofdtekst - niveau vier</a:t>
            </a:r>
          </a:p>
          <a:p>
            <a:pPr lvl="4">
              <a:defRPr sz="1800"/>
            </a:pPr>
            <a:r>
              <a:rPr sz="3200"/>
              <a:t>Hoofdtekst - niveau vijf</a:t>
            </a:r>
          </a:p>
        </p:txBody>
      </p:sp>
      <p:sp>
        <p:nvSpPr>
          <p:cNvPr id="5" name="Shape 5"/>
          <p:cNvSpPr>
            <a:spLocks noGrp="1"/>
          </p:cNvSpPr>
          <p:nvPr>
            <p:ph type="sldNum" sz="quarter" idx="2"/>
          </p:nvPr>
        </p:nvSpPr>
        <p:spPr>
          <a:xfrm>
            <a:off x="6553200" y="6356350"/>
            <a:ext cx="2133600" cy="370840"/>
          </a:xfrm>
          <a:prstGeom prst="rect">
            <a:avLst/>
          </a:prstGeom>
          <a:ln w="12700">
            <a:miter lim="400000"/>
          </a:ln>
        </p:spPr>
        <p:txBody>
          <a:bodyPr lIns="45719" rIns="45719">
            <a:spAutoFit/>
          </a:body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60" r:id="rId3"/>
    <p:sldLayoutId id="2147483664" r:id="rId4"/>
    <p:sldLayoutId id="2147483665" r:id="rId5"/>
    <p:sldLayoutId id="2147483666" r:id="rId6"/>
    <p:sldLayoutId id="2147483668" r:id="rId7"/>
    <p:sldLayoutId id="2147483669" r:id="rId8"/>
    <p:sldLayoutId id="2147483670" r:id="rId9"/>
    <p:sldLayoutId id="2147483671" r:id="rId10"/>
    <p:sldLayoutId id="2147483672" r:id="rId11"/>
    <p:sldLayoutId id="2147483712" r:id="rId12"/>
    <p:sldLayoutId id="2147483714" r:id="rId13"/>
  </p:sldLayoutIdLst>
  <p:transition spd="med"/>
  <p:hf hdr="0" ftr="0" dt="0"/>
  <p:txStyles>
    <p:titleStyle>
      <a:lvl1pPr>
        <a:defRPr sz="4400" b="1">
          <a:latin typeface="Flanders Art Sans"/>
          <a:ea typeface="Flanders Art Sans"/>
          <a:cs typeface="Flanders Art Sans"/>
          <a:sym typeface="Flanders Art Sans"/>
        </a:defRPr>
      </a:lvl1pPr>
      <a:lvl2pPr>
        <a:defRPr sz="4400" b="1">
          <a:latin typeface="Flanders Art Sans"/>
          <a:ea typeface="Flanders Art Sans"/>
          <a:cs typeface="Flanders Art Sans"/>
          <a:sym typeface="Flanders Art Sans"/>
        </a:defRPr>
      </a:lvl2pPr>
      <a:lvl3pPr>
        <a:defRPr sz="4400" b="1">
          <a:latin typeface="Flanders Art Sans"/>
          <a:ea typeface="Flanders Art Sans"/>
          <a:cs typeface="Flanders Art Sans"/>
          <a:sym typeface="Flanders Art Sans"/>
        </a:defRPr>
      </a:lvl3pPr>
      <a:lvl4pPr>
        <a:defRPr sz="4400" b="1">
          <a:latin typeface="Flanders Art Sans"/>
          <a:ea typeface="Flanders Art Sans"/>
          <a:cs typeface="Flanders Art Sans"/>
          <a:sym typeface="Flanders Art Sans"/>
        </a:defRPr>
      </a:lvl4pPr>
      <a:lvl5pPr>
        <a:defRPr sz="4400" b="1">
          <a:latin typeface="Flanders Art Sans"/>
          <a:ea typeface="Flanders Art Sans"/>
          <a:cs typeface="Flanders Art Sans"/>
          <a:sym typeface="Flanders Art Sans"/>
        </a:defRPr>
      </a:lvl5pPr>
      <a:lvl6pPr>
        <a:defRPr sz="4400" b="1">
          <a:latin typeface="Flanders Art Sans"/>
          <a:ea typeface="Flanders Art Sans"/>
          <a:cs typeface="Flanders Art Sans"/>
          <a:sym typeface="Flanders Art Sans"/>
        </a:defRPr>
      </a:lvl6pPr>
      <a:lvl7pPr>
        <a:defRPr sz="4400" b="1">
          <a:latin typeface="Flanders Art Sans"/>
          <a:ea typeface="Flanders Art Sans"/>
          <a:cs typeface="Flanders Art Sans"/>
          <a:sym typeface="Flanders Art Sans"/>
        </a:defRPr>
      </a:lvl7pPr>
      <a:lvl8pPr>
        <a:defRPr sz="4400" b="1">
          <a:latin typeface="Flanders Art Sans"/>
          <a:ea typeface="Flanders Art Sans"/>
          <a:cs typeface="Flanders Art Sans"/>
          <a:sym typeface="Flanders Art Sans"/>
        </a:defRPr>
      </a:lvl8pPr>
      <a:lvl9pPr>
        <a:defRPr sz="4400" b="1">
          <a:latin typeface="Flanders Art Sans"/>
          <a:ea typeface="Flanders Art Sans"/>
          <a:cs typeface="Flanders Art Sans"/>
          <a:sym typeface="Flanders Art Sans"/>
        </a:defRPr>
      </a:lvl9pPr>
    </p:titleStyle>
    <p:bodyStyle>
      <a:lvl1pPr marL="342900" indent="-342900">
        <a:spcBef>
          <a:spcPts val="700"/>
        </a:spcBef>
        <a:buSzPct val="100000"/>
        <a:buFont typeface="Arial"/>
        <a:buChar char="•"/>
        <a:defRPr sz="3200">
          <a:latin typeface="FlandersArtSans-Regular"/>
          <a:ea typeface="FlandersArtSans-Regular"/>
          <a:cs typeface="FlandersArtSans-Regular"/>
          <a:sym typeface="FlandersArtSans-Regular"/>
        </a:defRPr>
      </a:lvl1pPr>
      <a:lvl2pPr marL="783771" indent="-326571">
        <a:spcBef>
          <a:spcPts val="700"/>
        </a:spcBef>
        <a:buSzPct val="100000"/>
        <a:buFont typeface="Arial"/>
        <a:buChar char="–"/>
        <a:defRPr sz="3200">
          <a:latin typeface="FlandersArtSans-Regular"/>
          <a:ea typeface="FlandersArtSans-Regular"/>
          <a:cs typeface="FlandersArtSans-Regular"/>
          <a:sym typeface="FlandersArtSans-Regular"/>
        </a:defRPr>
      </a:lvl2pPr>
      <a:lvl3pPr marL="1219200" indent="-304800">
        <a:spcBef>
          <a:spcPts val="700"/>
        </a:spcBef>
        <a:buSzPct val="100000"/>
        <a:buFont typeface="Arial"/>
        <a:buChar char="•"/>
        <a:defRPr sz="3200">
          <a:latin typeface="FlandersArtSans-Regular"/>
          <a:ea typeface="FlandersArtSans-Regular"/>
          <a:cs typeface="FlandersArtSans-Regular"/>
          <a:sym typeface="FlandersArtSans-Regular"/>
        </a:defRPr>
      </a:lvl3pPr>
      <a:lvl4pPr marL="1737360" indent="-365760">
        <a:spcBef>
          <a:spcPts val="700"/>
        </a:spcBef>
        <a:buSzPct val="100000"/>
        <a:buFont typeface="Arial"/>
        <a:buChar char="–"/>
        <a:defRPr sz="3200">
          <a:latin typeface="FlandersArtSans-Regular"/>
          <a:ea typeface="FlandersArtSans-Regular"/>
          <a:cs typeface="FlandersArtSans-Regular"/>
          <a:sym typeface="FlandersArtSans-Regular"/>
        </a:defRPr>
      </a:lvl4pPr>
      <a:lvl5pPr marL="2194560" indent="-365760">
        <a:spcBef>
          <a:spcPts val="700"/>
        </a:spcBef>
        <a:buSzPct val="100000"/>
        <a:buFont typeface="Arial"/>
        <a:buChar char="»"/>
        <a:defRPr sz="3200">
          <a:latin typeface="FlandersArtSans-Regular"/>
          <a:ea typeface="FlandersArtSans-Regular"/>
          <a:cs typeface="FlandersArtSans-Regular"/>
          <a:sym typeface="FlandersArtSans-Regular"/>
        </a:defRPr>
      </a:lvl5pPr>
      <a:lvl6pPr marL="2651760" indent="-365760">
        <a:spcBef>
          <a:spcPts val="700"/>
        </a:spcBef>
        <a:buSzPct val="100000"/>
        <a:buFont typeface="Arial"/>
        <a:buChar char="•"/>
        <a:defRPr sz="3200">
          <a:latin typeface="FlandersArtSans-Regular"/>
          <a:ea typeface="FlandersArtSans-Regular"/>
          <a:cs typeface="FlandersArtSans-Regular"/>
          <a:sym typeface="FlandersArtSans-Regular"/>
        </a:defRPr>
      </a:lvl6pPr>
      <a:lvl7pPr marL="3108960" indent="-365760">
        <a:spcBef>
          <a:spcPts val="700"/>
        </a:spcBef>
        <a:buSzPct val="100000"/>
        <a:buFont typeface="Arial"/>
        <a:buChar char="•"/>
        <a:defRPr sz="3200">
          <a:latin typeface="FlandersArtSans-Regular"/>
          <a:ea typeface="FlandersArtSans-Regular"/>
          <a:cs typeface="FlandersArtSans-Regular"/>
          <a:sym typeface="FlandersArtSans-Regular"/>
        </a:defRPr>
      </a:lvl7pPr>
      <a:lvl8pPr marL="3566159" indent="-365759">
        <a:spcBef>
          <a:spcPts val="700"/>
        </a:spcBef>
        <a:buSzPct val="100000"/>
        <a:buFont typeface="Arial"/>
        <a:buChar char="•"/>
        <a:defRPr sz="3200">
          <a:latin typeface="FlandersArtSans-Regular"/>
          <a:ea typeface="FlandersArtSans-Regular"/>
          <a:cs typeface="FlandersArtSans-Regular"/>
          <a:sym typeface="FlandersArtSans-Regular"/>
        </a:defRPr>
      </a:lvl8pPr>
      <a:lvl9pPr marL="4023359" indent="-365759">
        <a:spcBef>
          <a:spcPts val="700"/>
        </a:spcBef>
        <a:buSzPct val="100000"/>
        <a:buFont typeface="Arial"/>
        <a:buChar char="•"/>
        <a:defRPr sz="3200">
          <a:latin typeface="FlandersArtSans-Regular"/>
          <a:ea typeface="FlandersArtSans-Regular"/>
          <a:cs typeface="FlandersArtSans-Regular"/>
          <a:sym typeface="FlandersArtSans-Regular"/>
        </a:defRPr>
      </a:lvl9pPr>
    </p:bodyStyle>
    <p:otherStyle>
      <a:lvl1pPr>
        <a:defRPr>
          <a:solidFill>
            <a:schemeClr val="tx1"/>
          </a:solidFill>
          <a:latin typeface="+mn-lt"/>
          <a:ea typeface="+mn-ea"/>
          <a:cs typeface="+mn-cs"/>
          <a:sym typeface="FlandersArtSans-Regular"/>
        </a:defRPr>
      </a:lvl1pPr>
      <a:lvl2pPr indent="457200">
        <a:defRPr>
          <a:solidFill>
            <a:schemeClr val="tx1"/>
          </a:solidFill>
          <a:latin typeface="+mn-lt"/>
          <a:ea typeface="+mn-ea"/>
          <a:cs typeface="+mn-cs"/>
          <a:sym typeface="FlandersArtSans-Regular"/>
        </a:defRPr>
      </a:lvl2pPr>
      <a:lvl3pPr indent="914400">
        <a:defRPr>
          <a:solidFill>
            <a:schemeClr val="tx1"/>
          </a:solidFill>
          <a:latin typeface="+mn-lt"/>
          <a:ea typeface="+mn-ea"/>
          <a:cs typeface="+mn-cs"/>
          <a:sym typeface="FlandersArtSans-Regular"/>
        </a:defRPr>
      </a:lvl3pPr>
      <a:lvl4pPr indent="1371600">
        <a:defRPr>
          <a:solidFill>
            <a:schemeClr val="tx1"/>
          </a:solidFill>
          <a:latin typeface="+mn-lt"/>
          <a:ea typeface="+mn-ea"/>
          <a:cs typeface="+mn-cs"/>
          <a:sym typeface="FlandersArtSans-Regular"/>
        </a:defRPr>
      </a:lvl4pPr>
      <a:lvl5pPr indent="1828800">
        <a:defRPr>
          <a:solidFill>
            <a:schemeClr val="tx1"/>
          </a:solidFill>
          <a:latin typeface="+mn-lt"/>
          <a:ea typeface="+mn-ea"/>
          <a:cs typeface="+mn-cs"/>
          <a:sym typeface="FlandersArtSans-Regular"/>
        </a:defRPr>
      </a:lvl5pPr>
      <a:lvl6pPr indent="2286000">
        <a:defRPr>
          <a:solidFill>
            <a:schemeClr val="tx1"/>
          </a:solidFill>
          <a:latin typeface="+mn-lt"/>
          <a:ea typeface="+mn-ea"/>
          <a:cs typeface="+mn-cs"/>
          <a:sym typeface="FlandersArtSans-Regular"/>
        </a:defRPr>
      </a:lvl6pPr>
      <a:lvl7pPr indent="2743200">
        <a:defRPr>
          <a:solidFill>
            <a:schemeClr val="tx1"/>
          </a:solidFill>
          <a:latin typeface="+mn-lt"/>
          <a:ea typeface="+mn-ea"/>
          <a:cs typeface="+mn-cs"/>
          <a:sym typeface="FlandersArtSans-Regular"/>
        </a:defRPr>
      </a:lvl7pPr>
      <a:lvl8pPr indent="3200400">
        <a:defRPr>
          <a:solidFill>
            <a:schemeClr val="tx1"/>
          </a:solidFill>
          <a:latin typeface="+mn-lt"/>
          <a:ea typeface="+mn-ea"/>
          <a:cs typeface="+mn-cs"/>
          <a:sym typeface="FlandersArtSans-Regular"/>
        </a:defRPr>
      </a:lvl8pPr>
      <a:lvl9pPr indent="3657600">
        <a:defRPr>
          <a:solidFill>
            <a:schemeClr val="tx1"/>
          </a:solidFill>
          <a:latin typeface="+mn-lt"/>
          <a:ea typeface="+mn-ea"/>
          <a:cs typeface="+mn-cs"/>
          <a:sym typeface="FlandersArtSans-Regular"/>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1" y="1482215"/>
            <a:ext cx="7886700" cy="4992328"/>
          </a:xfrm>
          <a:prstGeom prst="rect">
            <a:avLst/>
          </a:prstGeom>
        </p:spPr>
        <p:txBody>
          <a:bodyPr vert="horz" lIns="91440" tIns="45720" rIns="91440" bIns="45720" rtlCol="0">
            <a:normAutofit/>
          </a:bodyPr>
          <a:lstStyle/>
          <a:p>
            <a:pPr marL="316531" marR="0" lvl="0"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Klik om de modelstijlen te bewerken</a:t>
            </a:r>
          </a:p>
          <a:p>
            <a:pPr marL="316531" marR="0" lvl="1"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Tweede niveau</a:t>
            </a:r>
          </a:p>
          <a:p>
            <a:pPr marL="316531" marR="0" lvl="2"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Derde niveau</a:t>
            </a:r>
          </a:p>
          <a:p>
            <a:pPr marL="316531" marR="0" lvl="3"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Vierde niveau</a:t>
            </a:r>
          </a:p>
          <a:p>
            <a:pPr marL="316531" marR="0" lvl="4"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Vijfde niveau</a:t>
            </a:r>
            <a:endParaRPr kumimoji="0" lang="nl-BE" sz="1477"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
        <p:nvSpPr>
          <p:cNvPr id="8" name="Title Placeholder 7"/>
          <p:cNvSpPr>
            <a:spLocks noGrp="1"/>
          </p:cNvSpPr>
          <p:nvPr>
            <p:ph type="title"/>
          </p:nvPr>
        </p:nvSpPr>
        <p:spPr>
          <a:xfrm>
            <a:off x="628651" y="365126"/>
            <a:ext cx="7886700" cy="984352"/>
          </a:xfrm>
          <a:prstGeom prst="rect">
            <a:avLst/>
          </a:prstGeom>
        </p:spPr>
        <p:txBody>
          <a:bodyPr vert="horz" lIns="91440" tIns="45720" rIns="91440" bIns="45720" rtlCol="0" anchor="t">
            <a:normAutofit/>
          </a:bodyPr>
          <a:lstStyle/>
          <a:p>
            <a:r>
              <a:rPr lang="nl-NL"/>
              <a:t>Klik om de stijl te bewerken</a:t>
            </a:r>
            <a:endParaRPr lang="nl-BE" dirty="0"/>
          </a:p>
        </p:txBody>
      </p:sp>
      <p:sp>
        <p:nvSpPr>
          <p:cNvPr id="9" name="Footer Placeholder 6"/>
          <p:cNvSpPr>
            <a:spLocks noGrp="1"/>
          </p:cNvSpPr>
          <p:nvPr>
            <p:ph type="ftr" sz="quarter" idx="3"/>
          </p:nvPr>
        </p:nvSpPr>
        <p:spPr>
          <a:xfrm>
            <a:off x="443678" y="6605192"/>
            <a:ext cx="5616000" cy="176928"/>
          </a:xfrm>
          <a:prstGeom prst="rect">
            <a:avLst/>
          </a:prstGeom>
        </p:spPr>
        <p:txBody>
          <a:bodyPr vert="horz" lIns="91440" tIns="45720" rIns="91440" bIns="45720" rtlCol="0" anchor="ctr"/>
          <a:lstStyle>
            <a:lvl1pPr algn="l">
              <a:defRPr sz="1015" b="0">
                <a:solidFill>
                  <a:schemeClr val="tx2"/>
                </a:solidFill>
                <a:latin typeface="FlandersArtSans-Bold" panose="00000800000000000000" pitchFamily="2" charset="0"/>
              </a:defRPr>
            </a:lvl1pPr>
          </a:lstStyle>
          <a:p>
            <a:endParaRPr lang="nl-BE" dirty="0"/>
          </a:p>
        </p:txBody>
      </p:sp>
      <p:sp>
        <p:nvSpPr>
          <p:cNvPr id="10" name="Shape 5"/>
          <p:cNvSpPr>
            <a:spLocks noGrp="1"/>
          </p:cNvSpPr>
          <p:nvPr>
            <p:ph type="sldNum" sz="quarter" idx="4"/>
          </p:nvPr>
        </p:nvSpPr>
        <p:spPr>
          <a:xfrm>
            <a:off x="8020802" y="6565377"/>
            <a:ext cx="682439" cy="248530"/>
          </a:xfrm>
          <a:prstGeom prst="rect">
            <a:avLst/>
          </a:prstGeom>
          <a:ln w="12700">
            <a:miter lim="400000"/>
          </a:ln>
        </p:spPr>
        <p:txBody>
          <a:bodyPr wrap="square" lIns="45719" rIns="45719" anchor="ctr">
            <a:spAutoFit/>
          </a:bodyPr>
          <a:lstStyle>
            <a:lvl1pPr algn="r">
              <a:defRPr sz="1015">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1" name="Date Placeholder 2"/>
          <p:cNvSpPr>
            <a:spLocks noGrp="1"/>
          </p:cNvSpPr>
          <p:nvPr>
            <p:ph type="dt" sz="quarter" idx="2"/>
          </p:nvPr>
        </p:nvSpPr>
        <p:spPr>
          <a:xfrm>
            <a:off x="6059679" y="6603110"/>
            <a:ext cx="2643561" cy="174732"/>
          </a:xfrm>
          <a:prstGeom prst="rect">
            <a:avLst/>
          </a:prstGeom>
        </p:spPr>
        <p:txBody>
          <a:bodyPr vert="horz" lIns="91440" tIns="45720" rIns="91440" bIns="45720" rtlCol="0" anchor="ctr"/>
          <a:lstStyle>
            <a:lvl1pPr algn="r">
              <a:defRPr sz="1015">
                <a:solidFill>
                  <a:schemeClr val="tx2"/>
                </a:solidFill>
                <a:latin typeface="FlandersArtSans-Bold" panose="00000800000000000000" pitchFamily="2" charset="0"/>
              </a:defRPr>
            </a:lvl1pPr>
          </a:lstStyle>
          <a:p>
            <a:fld id="{6D3FB3B6-A9D4-44B3-871F-37B53C152208}" type="datetime1">
              <a:rPr lang="fr-BE" smtClean="0"/>
              <a:t>24-03-21</a:t>
            </a:fld>
            <a:endParaRPr lang="nl-BE" dirty="0"/>
          </a:p>
        </p:txBody>
      </p:sp>
    </p:spTree>
    <p:extLst>
      <p:ext uri="{BB962C8B-B14F-4D97-AF65-F5344CB8AC3E}">
        <p14:creationId xmlns:p14="http://schemas.microsoft.com/office/powerpoint/2010/main" val="52024358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defTabSz="844083" rtl="0" eaLnBrk="1" latinLnBrk="0" hangingPunct="1">
        <a:lnSpc>
          <a:spcPct val="90000"/>
        </a:lnSpc>
        <a:spcBef>
          <a:spcPct val="0"/>
        </a:spcBef>
        <a:buNone/>
        <a:defRPr sz="2954" kern="1200">
          <a:solidFill>
            <a:schemeClr val="tx1"/>
          </a:solidFill>
          <a:latin typeface="FlandersArtSans-Bold" panose="00000800000000000000" pitchFamily="2" charset="0"/>
          <a:ea typeface="+mj-ea"/>
          <a:cs typeface="+mj-cs"/>
        </a:defRPr>
      </a:lvl1pPr>
    </p:titleStyle>
    <p:bodyStyle>
      <a:lvl1pPr marL="0" marR="0" indent="0" algn="l" defTabSz="844083" rtl="0" eaLnBrk="1" fontAlgn="auto" latinLnBrk="0" hangingPunct="1">
        <a:lnSpc>
          <a:spcPct val="100000"/>
        </a:lnSpc>
        <a:spcBef>
          <a:spcPts val="646"/>
        </a:spcBef>
        <a:spcAft>
          <a:spcPts val="0"/>
        </a:spcAft>
        <a:buClr>
          <a:schemeClr val="accent1"/>
        </a:buClr>
        <a:buSzPct val="100000"/>
        <a:buFont typeface="FlandersArtSans-Regular" panose="00000500000000000000" pitchFamily="2" charset="0"/>
        <a:buNone/>
        <a:tabLst/>
        <a:defRPr sz="2215" kern="1200">
          <a:solidFill>
            <a:schemeClr val="tx1"/>
          </a:solidFill>
          <a:latin typeface="+mn-lt"/>
          <a:ea typeface="+mn-ea"/>
          <a:cs typeface="+mn-cs"/>
        </a:defRPr>
      </a:lvl1pPr>
      <a:lvl2pPr marL="723499" marR="0" indent="-301458" algn="l" defTabSz="844083" rtl="0" eaLnBrk="1" fontAlgn="auto" latinLnBrk="0" hangingPunct="1">
        <a:lnSpc>
          <a:spcPct val="100000"/>
        </a:lnSpc>
        <a:spcBef>
          <a:spcPts val="646"/>
        </a:spcBef>
        <a:spcAft>
          <a:spcPts val="0"/>
        </a:spcAft>
        <a:buClrTx/>
        <a:buSzPct val="100000"/>
        <a:buFont typeface="Wingdings" panose="05000000000000000000" pitchFamily="2" charset="2"/>
        <a:buChar char="§"/>
        <a:tabLst/>
        <a:defRPr sz="2215" kern="1200">
          <a:solidFill>
            <a:schemeClr val="tx1"/>
          </a:solidFill>
          <a:latin typeface="+mn-lt"/>
          <a:ea typeface="+mn-ea"/>
          <a:cs typeface="+mn-cs"/>
        </a:defRPr>
      </a:lvl2pPr>
      <a:lvl3pPr marL="1125444" marR="0" indent="-281361" algn="l" defTabSz="844083" rtl="0"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sz="1846" kern="1200">
          <a:solidFill>
            <a:schemeClr val="tx1"/>
          </a:solidFill>
          <a:latin typeface="+mn-lt"/>
          <a:ea typeface="+mn-ea"/>
          <a:cs typeface="+mn-cs"/>
        </a:defRPr>
      </a:lvl3pPr>
      <a:lvl4pPr marL="1603757" marR="0" indent="-337633" algn="l" defTabSz="844083" rtl="0" eaLnBrk="1" fontAlgn="auto" latinLnBrk="0" hangingPunct="1">
        <a:lnSpc>
          <a:spcPct val="100000"/>
        </a:lnSpc>
        <a:spcBef>
          <a:spcPts val="646"/>
        </a:spcBef>
        <a:spcAft>
          <a:spcPts val="0"/>
        </a:spcAft>
        <a:buClrTx/>
        <a:buSzPct val="100000"/>
        <a:buFont typeface="Wingdings" panose="05000000000000000000" pitchFamily="2" charset="2"/>
        <a:buChar char="§"/>
        <a:tabLst/>
        <a:defRPr sz="1662" kern="1200">
          <a:solidFill>
            <a:schemeClr val="tx1"/>
          </a:solidFill>
          <a:latin typeface="+mn-lt"/>
          <a:ea typeface="+mn-ea"/>
          <a:cs typeface="+mn-cs"/>
        </a:defRPr>
      </a:lvl4pPr>
      <a:lvl5pPr marL="2025798" marR="0" indent="-337633" algn="l" defTabSz="844083" rtl="0"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sz="1662" kern="1200">
          <a:solidFill>
            <a:schemeClr val="tx1"/>
          </a:solidFill>
          <a:latin typeface="+mn-lt"/>
          <a:ea typeface="+mn-ea"/>
          <a:cs typeface="+mn-cs"/>
        </a:defRPr>
      </a:lvl5pPr>
      <a:lvl6pPr marL="2321227"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6pPr>
      <a:lvl7pPr marL="2743269"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7pPr>
      <a:lvl8pPr marL="3165310"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8pPr>
      <a:lvl9pPr marL="3587351"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1296000" y="756000"/>
            <a:ext cx="7416000" cy="1116000"/>
          </a:xfrm>
          <a:prstGeom prst="rect">
            <a:avLst/>
          </a:prstGeom>
        </p:spPr>
        <p:txBody>
          <a:bodyPr vert="horz" lIns="0" tIns="0" rIns="0" bIns="0" rtlCol="0" anchor="t" anchorCtr="0">
            <a:noAutofit/>
          </a:bodyPr>
          <a:lstStyle/>
          <a:p>
            <a:r>
              <a:rPr lang="nl-NL" dirty="0"/>
              <a:t>Klik om de stijl te bewerken</a:t>
            </a:r>
            <a:endParaRPr lang="nl-BE" dirty="0"/>
          </a:p>
        </p:txBody>
      </p:sp>
      <p:sp>
        <p:nvSpPr>
          <p:cNvPr id="10" name="Tijdelijke aanduiding voor tekst 2"/>
          <p:cNvSpPr>
            <a:spLocks noGrp="1"/>
          </p:cNvSpPr>
          <p:nvPr>
            <p:ph type="body" idx="1"/>
          </p:nvPr>
        </p:nvSpPr>
        <p:spPr>
          <a:xfrm>
            <a:off x="1296000" y="1915200"/>
            <a:ext cx="7444800" cy="4352400"/>
          </a:xfrm>
          <a:prstGeom prst="rect">
            <a:avLst/>
          </a:prstGeom>
        </p:spPr>
        <p:txBody>
          <a:bodyPr vert="horz" lIns="0" tIns="0" rIns="0" bIns="45720" rtlCol="0">
            <a:no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 </a:t>
            </a:r>
            <a:endParaRPr lang="nl-BE" dirty="0"/>
          </a:p>
          <a:p>
            <a:pPr lvl="4"/>
            <a:endParaRPr lang="nl-BE" dirty="0"/>
          </a:p>
        </p:txBody>
      </p:sp>
      <p:sp>
        <p:nvSpPr>
          <p:cNvPr id="3" name="Tijdelijke aanduiding voor voettekst 2">
            <a:extLst>
              <a:ext uri="{FF2B5EF4-FFF2-40B4-BE49-F238E27FC236}">
                <a16:creationId xmlns:a16="http://schemas.microsoft.com/office/drawing/2014/main" id="{221ED399-DAD7-4D99-AA75-4EA68492ED5D}"/>
              </a:ext>
            </a:extLst>
          </p:cNvPr>
          <p:cNvSpPr>
            <a:spLocks noGrp="1"/>
          </p:cNvSpPr>
          <p:nvPr>
            <p:ph type="ftr" sz="quarter" idx="3"/>
          </p:nvPr>
        </p:nvSpPr>
        <p:spPr>
          <a:xfrm>
            <a:off x="3028950" y="6356351"/>
            <a:ext cx="3086100" cy="36618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Tree>
    <p:extLst>
      <p:ext uri="{BB962C8B-B14F-4D97-AF65-F5344CB8AC3E}">
        <p14:creationId xmlns:p14="http://schemas.microsoft.com/office/powerpoint/2010/main" val="257779661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ts val="3800"/>
        </a:lnSpc>
        <a:spcBef>
          <a:spcPct val="0"/>
        </a:spcBef>
        <a:buNone/>
        <a:defRPr sz="3700" b="0" i="0" kern="1200">
          <a:solidFill>
            <a:schemeClr val="tx1"/>
          </a:solidFill>
          <a:latin typeface="Calibri" charset="0"/>
          <a:ea typeface="Calibri" charset="0"/>
          <a:cs typeface="Calibri" charset="0"/>
        </a:defRPr>
      </a:lvl1pPr>
    </p:titleStyle>
    <p:bodyStyle>
      <a:lvl1pPr marL="288000" marR="0" indent="-288000" algn="l" defTabSz="914400" rtl="0" eaLnBrk="1" fontAlgn="auto" latinLnBrk="0" hangingPunct="1">
        <a:lnSpc>
          <a:spcPct val="90000"/>
        </a:lnSpc>
        <a:spcBef>
          <a:spcPts val="300"/>
        </a:spcBef>
        <a:spcAft>
          <a:spcPts val="0"/>
        </a:spcAft>
        <a:buClrTx/>
        <a:buSzPct val="90000"/>
        <a:buFontTx/>
        <a:buBlip>
          <a:blip r:embed="rId8"/>
        </a:buBlip>
        <a:tabLst/>
        <a:defRPr sz="2200" kern="1200" spc="0" baseline="0">
          <a:solidFill>
            <a:schemeClr val="tx1"/>
          </a:solidFill>
          <a:latin typeface="Calibri" charset="0"/>
          <a:ea typeface="Calibri" charset="0"/>
          <a:cs typeface="Calibri" charset="0"/>
        </a:defRPr>
      </a:lvl1pPr>
      <a:lvl2pPr marL="576000" marR="0" indent="-288000" algn="l" defTabSz="914400" rtl="0" eaLnBrk="1" fontAlgn="auto" latinLnBrk="0" hangingPunct="1">
        <a:lnSpc>
          <a:spcPct val="90000"/>
        </a:lnSpc>
        <a:spcBef>
          <a:spcPts val="300"/>
        </a:spcBef>
        <a:spcAft>
          <a:spcPts val="0"/>
        </a:spcAft>
        <a:buClrTx/>
        <a:buSzPct val="75000"/>
        <a:buFontTx/>
        <a:buBlip>
          <a:blip r:embed="rId9"/>
        </a:buBlip>
        <a:tabLst/>
        <a:defRPr sz="2200" kern="1200" spc="0" baseline="0">
          <a:solidFill>
            <a:srgbClr val="9B9B9B"/>
          </a:solidFill>
          <a:latin typeface="Calibri" charset="0"/>
          <a:ea typeface="Calibri" charset="0"/>
          <a:cs typeface="Calibri" charset="0"/>
        </a:defRPr>
      </a:lvl2pPr>
      <a:lvl3pPr marL="864000" marR="0" indent="-288000" algn="l" defTabSz="914400" rtl="0" eaLnBrk="1" fontAlgn="auto" latinLnBrk="0" hangingPunct="1">
        <a:lnSpc>
          <a:spcPct val="90000"/>
        </a:lnSpc>
        <a:spcBef>
          <a:spcPts val="300"/>
        </a:spcBef>
        <a:spcAft>
          <a:spcPts val="0"/>
        </a:spcAft>
        <a:buClrTx/>
        <a:buSzPct val="85000"/>
        <a:buFontTx/>
        <a:buBlip>
          <a:blip r:embed="rId10"/>
        </a:buBlip>
        <a:tabLst/>
        <a:defRPr sz="2000" kern="1200" spc="0" baseline="0">
          <a:solidFill>
            <a:schemeClr val="tx1"/>
          </a:solidFill>
          <a:latin typeface="Calibri" charset="0"/>
          <a:ea typeface="Calibri" charset="0"/>
          <a:cs typeface="Calibri" charset="0"/>
        </a:defRPr>
      </a:lvl3pPr>
      <a:lvl4pPr marL="1152000" marR="0" indent="-288000" algn="l" defTabSz="914400" rtl="0" eaLnBrk="1" fontAlgn="auto" latinLnBrk="0" hangingPunct="1">
        <a:lnSpc>
          <a:spcPct val="90000"/>
        </a:lnSpc>
        <a:spcBef>
          <a:spcPts val="300"/>
        </a:spcBef>
        <a:spcAft>
          <a:spcPts val="0"/>
        </a:spcAft>
        <a:buClrTx/>
        <a:buSzPct val="75000"/>
        <a:buFontTx/>
        <a:buBlip>
          <a:blip r:embed="rId11"/>
        </a:buBlip>
        <a:tabLst/>
        <a:defRPr sz="2000" kern="1200" spc="0" baseline="0">
          <a:solidFill>
            <a:schemeClr val="tx1"/>
          </a:solidFill>
          <a:latin typeface="Calibri" charset="0"/>
          <a:ea typeface="Calibri" charset="0"/>
          <a:cs typeface="Calibri" charset="0"/>
        </a:defRPr>
      </a:lvl4pPr>
      <a:lvl5pPr marL="1440000" marR="0" indent="-288000" algn="l" defTabSz="914400" rtl="0" eaLnBrk="1" fontAlgn="auto" latinLnBrk="0" hangingPunct="1">
        <a:lnSpc>
          <a:spcPct val="90000"/>
        </a:lnSpc>
        <a:spcBef>
          <a:spcPts val="300"/>
        </a:spcBef>
        <a:spcAft>
          <a:spcPts val="0"/>
        </a:spcAft>
        <a:buClrTx/>
        <a:buSzPct val="90000"/>
        <a:buFontTx/>
        <a:buBlip>
          <a:blip r:embed="rId8"/>
        </a:buBlip>
        <a:tabLst/>
        <a:defRPr sz="2000" kern="1200" spc="0" baseline="0">
          <a:solidFill>
            <a:schemeClr val="tx1"/>
          </a:solidFill>
          <a:latin typeface="Calibri" charset="0"/>
          <a:ea typeface="Calibri" charset="0"/>
          <a:cs typeface="Calibri"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Shape 3"/>
          <p:cNvSpPr>
            <a:spLocks noGrp="1"/>
          </p:cNvSpPr>
          <p:nvPr>
            <p:ph type="title"/>
          </p:nvPr>
        </p:nvSpPr>
        <p:spPr>
          <a:xfrm>
            <a:off x="457200" y="92076"/>
            <a:ext cx="8229600" cy="1508125"/>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pPr lvl="0">
              <a:defRPr sz="1800" b="0"/>
            </a:pPr>
            <a:r>
              <a:rPr sz="4400" b="1"/>
              <a:t>Titeltekst</a:t>
            </a:r>
          </a:p>
        </p:txBody>
      </p:sp>
      <p:sp>
        <p:nvSpPr>
          <p:cNvPr id="4" name="Shape 4"/>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lvl="0">
              <a:defRPr sz="1800"/>
            </a:pPr>
            <a:r>
              <a:rPr sz="3200"/>
              <a:t>Hoofdtekst - niveau één</a:t>
            </a:r>
          </a:p>
          <a:p>
            <a:pPr lvl="1">
              <a:defRPr sz="1800"/>
            </a:pPr>
            <a:r>
              <a:rPr sz="3200"/>
              <a:t>Hoofdtekst - niveau twee</a:t>
            </a:r>
          </a:p>
          <a:p>
            <a:pPr lvl="2">
              <a:defRPr sz="1800"/>
            </a:pPr>
            <a:r>
              <a:rPr sz="3200"/>
              <a:t>Hoofdtekst - niveau drie</a:t>
            </a:r>
          </a:p>
          <a:p>
            <a:pPr lvl="3">
              <a:defRPr sz="1800"/>
            </a:pPr>
            <a:r>
              <a:rPr sz="3200"/>
              <a:t>Hoofdtekst - niveau vier</a:t>
            </a:r>
          </a:p>
          <a:p>
            <a:pPr lvl="4">
              <a:defRPr sz="1800"/>
            </a:pPr>
            <a:r>
              <a:rPr sz="3200"/>
              <a:t>Hoofdtekst - niveau vijf</a:t>
            </a:r>
          </a:p>
        </p:txBody>
      </p:sp>
      <p:sp>
        <p:nvSpPr>
          <p:cNvPr id="5" name="Shape 5"/>
          <p:cNvSpPr>
            <a:spLocks noGrp="1"/>
          </p:cNvSpPr>
          <p:nvPr>
            <p:ph type="sldNum" sz="quarter" idx="2"/>
          </p:nvPr>
        </p:nvSpPr>
        <p:spPr>
          <a:xfrm>
            <a:off x="6553200" y="6356350"/>
            <a:ext cx="2133600" cy="370840"/>
          </a:xfrm>
          <a:prstGeom prst="rect">
            <a:avLst/>
          </a:prstGeom>
          <a:ln w="12700">
            <a:miter lim="400000"/>
          </a:ln>
        </p:spPr>
        <p:txBody>
          <a:bodyPr lIns="45719" rIns="45719">
            <a:spAutoFit/>
          </a:bodyPr>
          <a:lstStyle/>
          <a:p>
            <a:pPr lvl="0"/>
            <a:fld id="{86CB4B4D-7CA3-9044-876B-883B54F8677D}" type="slidenum">
              <a:t>‹#›</a:t>
            </a:fld>
            <a:endParaRPr/>
          </a:p>
        </p:txBody>
      </p:sp>
    </p:spTree>
    <p:extLst>
      <p:ext uri="{BB962C8B-B14F-4D97-AF65-F5344CB8AC3E}">
        <p14:creationId xmlns:p14="http://schemas.microsoft.com/office/powerpoint/2010/main" val="2884737026"/>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Lst>
  <p:transition spd="med"/>
  <p:hf hdr="0" ftr="0" dt="0"/>
  <p:txStyles>
    <p:titleStyle>
      <a:lvl1pPr>
        <a:defRPr sz="4400" b="1">
          <a:latin typeface="Flanders Art Sans"/>
          <a:ea typeface="Flanders Art Sans"/>
          <a:cs typeface="Flanders Art Sans"/>
          <a:sym typeface="Flanders Art Sans"/>
        </a:defRPr>
      </a:lvl1pPr>
      <a:lvl2pPr>
        <a:defRPr sz="4400" b="1">
          <a:latin typeface="Flanders Art Sans"/>
          <a:ea typeface="Flanders Art Sans"/>
          <a:cs typeface="Flanders Art Sans"/>
          <a:sym typeface="Flanders Art Sans"/>
        </a:defRPr>
      </a:lvl2pPr>
      <a:lvl3pPr>
        <a:defRPr sz="4400" b="1">
          <a:latin typeface="Flanders Art Sans"/>
          <a:ea typeface="Flanders Art Sans"/>
          <a:cs typeface="Flanders Art Sans"/>
          <a:sym typeface="Flanders Art Sans"/>
        </a:defRPr>
      </a:lvl3pPr>
      <a:lvl4pPr>
        <a:defRPr sz="4400" b="1">
          <a:latin typeface="Flanders Art Sans"/>
          <a:ea typeface="Flanders Art Sans"/>
          <a:cs typeface="Flanders Art Sans"/>
          <a:sym typeface="Flanders Art Sans"/>
        </a:defRPr>
      </a:lvl4pPr>
      <a:lvl5pPr>
        <a:defRPr sz="4400" b="1">
          <a:latin typeface="Flanders Art Sans"/>
          <a:ea typeface="Flanders Art Sans"/>
          <a:cs typeface="Flanders Art Sans"/>
          <a:sym typeface="Flanders Art Sans"/>
        </a:defRPr>
      </a:lvl5pPr>
      <a:lvl6pPr>
        <a:defRPr sz="4400" b="1">
          <a:latin typeface="Flanders Art Sans"/>
          <a:ea typeface="Flanders Art Sans"/>
          <a:cs typeface="Flanders Art Sans"/>
          <a:sym typeface="Flanders Art Sans"/>
        </a:defRPr>
      </a:lvl6pPr>
      <a:lvl7pPr>
        <a:defRPr sz="4400" b="1">
          <a:latin typeface="Flanders Art Sans"/>
          <a:ea typeface="Flanders Art Sans"/>
          <a:cs typeface="Flanders Art Sans"/>
          <a:sym typeface="Flanders Art Sans"/>
        </a:defRPr>
      </a:lvl7pPr>
      <a:lvl8pPr>
        <a:defRPr sz="4400" b="1">
          <a:latin typeface="Flanders Art Sans"/>
          <a:ea typeface="Flanders Art Sans"/>
          <a:cs typeface="Flanders Art Sans"/>
          <a:sym typeface="Flanders Art Sans"/>
        </a:defRPr>
      </a:lvl8pPr>
      <a:lvl9pPr>
        <a:defRPr sz="4400" b="1">
          <a:latin typeface="Flanders Art Sans"/>
          <a:ea typeface="Flanders Art Sans"/>
          <a:cs typeface="Flanders Art Sans"/>
          <a:sym typeface="Flanders Art Sans"/>
        </a:defRPr>
      </a:lvl9pPr>
    </p:titleStyle>
    <p:bodyStyle>
      <a:lvl1pPr marL="342900" indent="-342900">
        <a:spcBef>
          <a:spcPts val="700"/>
        </a:spcBef>
        <a:buSzPct val="100000"/>
        <a:buFont typeface="Arial"/>
        <a:buChar char="•"/>
        <a:defRPr sz="3200">
          <a:latin typeface="FlandersArtSans-Regular"/>
          <a:ea typeface="FlandersArtSans-Regular"/>
          <a:cs typeface="FlandersArtSans-Regular"/>
          <a:sym typeface="FlandersArtSans-Regular"/>
        </a:defRPr>
      </a:lvl1pPr>
      <a:lvl2pPr marL="783771" indent="-326571">
        <a:spcBef>
          <a:spcPts val="700"/>
        </a:spcBef>
        <a:buSzPct val="100000"/>
        <a:buFont typeface="Arial"/>
        <a:buChar char="–"/>
        <a:defRPr sz="3200">
          <a:latin typeface="FlandersArtSans-Regular"/>
          <a:ea typeface="FlandersArtSans-Regular"/>
          <a:cs typeface="FlandersArtSans-Regular"/>
          <a:sym typeface="FlandersArtSans-Regular"/>
        </a:defRPr>
      </a:lvl2pPr>
      <a:lvl3pPr marL="1219200" indent="-304800">
        <a:spcBef>
          <a:spcPts val="700"/>
        </a:spcBef>
        <a:buSzPct val="100000"/>
        <a:buFont typeface="Arial"/>
        <a:buChar char="•"/>
        <a:defRPr sz="3200">
          <a:latin typeface="FlandersArtSans-Regular"/>
          <a:ea typeface="FlandersArtSans-Regular"/>
          <a:cs typeface="FlandersArtSans-Regular"/>
          <a:sym typeface="FlandersArtSans-Regular"/>
        </a:defRPr>
      </a:lvl3pPr>
      <a:lvl4pPr marL="1737360" indent="-365760">
        <a:spcBef>
          <a:spcPts val="700"/>
        </a:spcBef>
        <a:buSzPct val="100000"/>
        <a:buFont typeface="Arial"/>
        <a:buChar char="–"/>
        <a:defRPr sz="3200">
          <a:latin typeface="FlandersArtSans-Regular"/>
          <a:ea typeface="FlandersArtSans-Regular"/>
          <a:cs typeface="FlandersArtSans-Regular"/>
          <a:sym typeface="FlandersArtSans-Regular"/>
        </a:defRPr>
      </a:lvl4pPr>
      <a:lvl5pPr marL="2194560" indent="-365760">
        <a:spcBef>
          <a:spcPts val="700"/>
        </a:spcBef>
        <a:buSzPct val="100000"/>
        <a:buFont typeface="Arial"/>
        <a:buChar char="»"/>
        <a:defRPr sz="3200">
          <a:latin typeface="FlandersArtSans-Regular"/>
          <a:ea typeface="FlandersArtSans-Regular"/>
          <a:cs typeface="FlandersArtSans-Regular"/>
          <a:sym typeface="FlandersArtSans-Regular"/>
        </a:defRPr>
      </a:lvl5pPr>
      <a:lvl6pPr marL="2651760" indent="-365760">
        <a:spcBef>
          <a:spcPts val="700"/>
        </a:spcBef>
        <a:buSzPct val="100000"/>
        <a:buFont typeface="Arial"/>
        <a:buChar char="•"/>
        <a:defRPr sz="3200">
          <a:latin typeface="FlandersArtSans-Regular"/>
          <a:ea typeface="FlandersArtSans-Regular"/>
          <a:cs typeface="FlandersArtSans-Regular"/>
          <a:sym typeface="FlandersArtSans-Regular"/>
        </a:defRPr>
      </a:lvl6pPr>
      <a:lvl7pPr marL="3108960" indent="-365760">
        <a:spcBef>
          <a:spcPts val="700"/>
        </a:spcBef>
        <a:buSzPct val="100000"/>
        <a:buFont typeface="Arial"/>
        <a:buChar char="•"/>
        <a:defRPr sz="3200">
          <a:latin typeface="FlandersArtSans-Regular"/>
          <a:ea typeface="FlandersArtSans-Regular"/>
          <a:cs typeface="FlandersArtSans-Regular"/>
          <a:sym typeface="FlandersArtSans-Regular"/>
        </a:defRPr>
      </a:lvl7pPr>
      <a:lvl8pPr marL="3566159" indent="-365759">
        <a:spcBef>
          <a:spcPts val="700"/>
        </a:spcBef>
        <a:buSzPct val="100000"/>
        <a:buFont typeface="Arial"/>
        <a:buChar char="•"/>
        <a:defRPr sz="3200">
          <a:latin typeface="FlandersArtSans-Regular"/>
          <a:ea typeface="FlandersArtSans-Regular"/>
          <a:cs typeface="FlandersArtSans-Regular"/>
          <a:sym typeface="FlandersArtSans-Regular"/>
        </a:defRPr>
      </a:lvl8pPr>
      <a:lvl9pPr marL="4023359" indent="-365759">
        <a:spcBef>
          <a:spcPts val="700"/>
        </a:spcBef>
        <a:buSzPct val="100000"/>
        <a:buFont typeface="Arial"/>
        <a:buChar char="•"/>
        <a:defRPr sz="3200">
          <a:latin typeface="FlandersArtSans-Regular"/>
          <a:ea typeface="FlandersArtSans-Regular"/>
          <a:cs typeface="FlandersArtSans-Regular"/>
          <a:sym typeface="FlandersArtSans-Regular"/>
        </a:defRPr>
      </a:lvl9pPr>
    </p:bodyStyle>
    <p:otherStyle>
      <a:lvl1pPr>
        <a:defRPr>
          <a:solidFill>
            <a:schemeClr val="tx1"/>
          </a:solidFill>
          <a:latin typeface="+mn-lt"/>
          <a:ea typeface="+mn-ea"/>
          <a:cs typeface="+mn-cs"/>
          <a:sym typeface="FlandersArtSans-Regular"/>
        </a:defRPr>
      </a:lvl1pPr>
      <a:lvl2pPr indent="457200">
        <a:defRPr>
          <a:solidFill>
            <a:schemeClr val="tx1"/>
          </a:solidFill>
          <a:latin typeface="+mn-lt"/>
          <a:ea typeface="+mn-ea"/>
          <a:cs typeface="+mn-cs"/>
          <a:sym typeface="FlandersArtSans-Regular"/>
        </a:defRPr>
      </a:lvl2pPr>
      <a:lvl3pPr indent="914400">
        <a:defRPr>
          <a:solidFill>
            <a:schemeClr val="tx1"/>
          </a:solidFill>
          <a:latin typeface="+mn-lt"/>
          <a:ea typeface="+mn-ea"/>
          <a:cs typeface="+mn-cs"/>
          <a:sym typeface="FlandersArtSans-Regular"/>
        </a:defRPr>
      </a:lvl3pPr>
      <a:lvl4pPr indent="1371600">
        <a:defRPr>
          <a:solidFill>
            <a:schemeClr val="tx1"/>
          </a:solidFill>
          <a:latin typeface="+mn-lt"/>
          <a:ea typeface="+mn-ea"/>
          <a:cs typeface="+mn-cs"/>
          <a:sym typeface="FlandersArtSans-Regular"/>
        </a:defRPr>
      </a:lvl4pPr>
      <a:lvl5pPr indent="1828800">
        <a:defRPr>
          <a:solidFill>
            <a:schemeClr val="tx1"/>
          </a:solidFill>
          <a:latin typeface="+mn-lt"/>
          <a:ea typeface="+mn-ea"/>
          <a:cs typeface="+mn-cs"/>
          <a:sym typeface="FlandersArtSans-Regular"/>
        </a:defRPr>
      </a:lvl5pPr>
      <a:lvl6pPr indent="2286000">
        <a:defRPr>
          <a:solidFill>
            <a:schemeClr val="tx1"/>
          </a:solidFill>
          <a:latin typeface="+mn-lt"/>
          <a:ea typeface="+mn-ea"/>
          <a:cs typeface="+mn-cs"/>
          <a:sym typeface="FlandersArtSans-Regular"/>
        </a:defRPr>
      </a:lvl6pPr>
      <a:lvl7pPr indent="2743200">
        <a:defRPr>
          <a:solidFill>
            <a:schemeClr val="tx1"/>
          </a:solidFill>
          <a:latin typeface="+mn-lt"/>
          <a:ea typeface="+mn-ea"/>
          <a:cs typeface="+mn-cs"/>
          <a:sym typeface="FlandersArtSans-Regular"/>
        </a:defRPr>
      </a:lvl7pPr>
      <a:lvl8pPr indent="3200400">
        <a:defRPr>
          <a:solidFill>
            <a:schemeClr val="tx1"/>
          </a:solidFill>
          <a:latin typeface="+mn-lt"/>
          <a:ea typeface="+mn-ea"/>
          <a:cs typeface="+mn-cs"/>
          <a:sym typeface="FlandersArtSans-Regular"/>
        </a:defRPr>
      </a:lvl8pPr>
      <a:lvl9pPr indent="3657600">
        <a:defRPr>
          <a:solidFill>
            <a:schemeClr val="tx1"/>
          </a:solidFill>
          <a:latin typeface="+mn-lt"/>
          <a:ea typeface="+mn-ea"/>
          <a:cs typeface="+mn-cs"/>
          <a:sym typeface="FlandersArtSans-Regular"/>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hemeOverride" Target="../theme/themeOverr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1.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belgif/thematic/tree/master/buildings" TargetMode="External"/><Relationship Id="rId2" Type="http://schemas.openxmlformats.org/officeDocument/2006/relationships/hyperlink" Target="https://github.com/belgif/thematic/tree/master/org-services"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2">
            <a:extLst>
              <a:ext uri="{FF2B5EF4-FFF2-40B4-BE49-F238E27FC236}">
                <a16:creationId xmlns:a16="http://schemas.microsoft.com/office/drawing/2014/main" id="{70A56E74-8579-4187-901E-B16EC280C854}"/>
              </a:ext>
            </a:extLst>
          </p:cNvPr>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t="15330" b="34973"/>
          <a:stretch/>
        </p:blipFill>
        <p:spPr>
          <a:xfrm>
            <a:off x="-36512" y="1"/>
            <a:ext cx="9180512" cy="6858000"/>
          </a:xfrm>
          <a:prstGeom prst="rect">
            <a:avLst/>
          </a:prstGeom>
          <a:ln w="12700">
            <a:miter lim="400000"/>
          </a:ln>
          <a:extLst>
            <a:ext uri="{C572A759-6A51-4108-AA02-DFA0A04FC94B}">
              <ma14:wrappingTextBoxFlag xmlns:ma14="http://schemas.microsoft.com/office/mac/drawingml/2011/main" xmlns="" val="1"/>
            </a:ext>
          </a:extLst>
        </p:spPr>
      </p:pic>
      <p:sp>
        <p:nvSpPr>
          <p:cNvPr id="8" name="Titel 17">
            <a:extLst>
              <a:ext uri="{FF2B5EF4-FFF2-40B4-BE49-F238E27FC236}">
                <a16:creationId xmlns:a16="http://schemas.microsoft.com/office/drawing/2014/main" id="{B8EC18BA-5A9A-49AA-96B5-B503754EFDB7}"/>
              </a:ext>
            </a:extLst>
          </p:cNvPr>
          <p:cNvSpPr txBox="1">
            <a:spLocks/>
          </p:cNvSpPr>
          <p:nvPr/>
        </p:nvSpPr>
        <p:spPr>
          <a:xfrm>
            <a:off x="1907704" y="1844824"/>
            <a:ext cx="5472608" cy="2448272"/>
          </a:xfrm>
          <a:prstGeom prst="rect">
            <a:avLst/>
          </a:prstGeom>
          <a:solidFill>
            <a:srgbClr val="1E64C8"/>
          </a:solidFill>
          <a:ln w="12700">
            <a:miter lim="400000"/>
          </a:ln>
          <a:extLst>
            <a:ext uri="{C572A759-6A51-4108-AA02-DFA0A04FC94B}">
              <ma14:wrappingTextBoxFlag xmlns:ma14="http://schemas.microsoft.com/office/mac/drawingml/2011/main" xmlns="" val="1"/>
            </a:ext>
          </a:extLst>
        </p:spPr>
        <p:txBody>
          <a:bodyPr lIns="45719" rIns="45719" anchor="b" anchorCtr="0">
            <a:normAutofit/>
          </a:bodyPr>
          <a:lstStyle>
            <a:lvl1pPr>
              <a:defRPr sz="4400" b="1">
                <a:latin typeface="FlandersArtSans-Bold" panose="00000800000000000000" pitchFamily="2" charset="0"/>
                <a:ea typeface="Flanders Art Sans"/>
                <a:cs typeface="Flanders Art Sans"/>
                <a:sym typeface="Flanders Art Sans"/>
              </a:defRPr>
            </a:lvl1pPr>
            <a:lvl2pPr>
              <a:defRPr sz="4400" b="1">
                <a:latin typeface="Flanders Art Sans"/>
                <a:ea typeface="Flanders Art Sans"/>
                <a:cs typeface="Flanders Art Sans"/>
                <a:sym typeface="Flanders Art Sans"/>
              </a:defRPr>
            </a:lvl2pPr>
            <a:lvl3pPr>
              <a:defRPr sz="4400" b="1">
                <a:latin typeface="Flanders Art Sans"/>
                <a:ea typeface="Flanders Art Sans"/>
                <a:cs typeface="Flanders Art Sans"/>
                <a:sym typeface="Flanders Art Sans"/>
              </a:defRPr>
            </a:lvl3pPr>
            <a:lvl4pPr>
              <a:defRPr sz="4400" b="1">
                <a:latin typeface="Flanders Art Sans"/>
                <a:ea typeface="Flanders Art Sans"/>
                <a:cs typeface="Flanders Art Sans"/>
                <a:sym typeface="Flanders Art Sans"/>
              </a:defRPr>
            </a:lvl4pPr>
            <a:lvl5pPr>
              <a:defRPr sz="4400" b="1">
                <a:latin typeface="Flanders Art Sans"/>
                <a:ea typeface="Flanders Art Sans"/>
                <a:cs typeface="Flanders Art Sans"/>
                <a:sym typeface="Flanders Art Sans"/>
              </a:defRPr>
            </a:lvl5pPr>
            <a:lvl6pPr>
              <a:defRPr sz="4400" b="1">
                <a:latin typeface="Flanders Art Sans"/>
                <a:ea typeface="Flanders Art Sans"/>
                <a:cs typeface="Flanders Art Sans"/>
                <a:sym typeface="Flanders Art Sans"/>
              </a:defRPr>
            </a:lvl6pPr>
            <a:lvl7pPr>
              <a:defRPr sz="4400" b="1">
                <a:latin typeface="Flanders Art Sans"/>
                <a:ea typeface="Flanders Art Sans"/>
                <a:cs typeface="Flanders Art Sans"/>
                <a:sym typeface="Flanders Art Sans"/>
              </a:defRPr>
            </a:lvl7pPr>
            <a:lvl8pPr>
              <a:defRPr sz="4400" b="1">
                <a:latin typeface="Flanders Art Sans"/>
                <a:ea typeface="Flanders Art Sans"/>
                <a:cs typeface="Flanders Art Sans"/>
                <a:sym typeface="Flanders Art Sans"/>
              </a:defRPr>
            </a:lvl8pPr>
            <a:lvl9pPr>
              <a:defRPr sz="4400" b="1">
                <a:latin typeface="Flanders Art Sans"/>
                <a:ea typeface="Flanders Art Sans"/>
                <a:cs typeface="Flanders Art Sans"/>
                <a:sym typeface="Flanders Art Sans"/>
              </a:defRPr>
            </a:lvl9pPr>
          </a:lstStyle>
          <a:p>
            <a:pPr algn="ctr"/>
            <a:r>
              <a:rPr lang="nl-BE" sz="4800" b="0" dirty="0">
                <a:solidFill>
                  <a:schemeClr val="bg1"/>
                </a:solidFill>
              </a:rPr>
              <a:t>ICEG</a:t>
            </a:r>
          </a:p>
          <a:p>
            <a:pPr algn="ctr"/>
            <a:r>
              <a:rPr lang="en-US" sz="2800" b="0" dirty="0">
                <a:solidFill>
                  <a:schemeClr val="bg1"/>
                </a:solidFill>
              </a:rPr>
              <a:t>Open Standards</a:t>
            </a:r>
          </a:p>
          <a:p>
            <a:pPr algn="ctr"/>
            <a:r>
              <a:rPr lang="en-US" sz="2800" b="0" dirty="0">
                <a:solidFill>
                  <a:schemeClr val="bg1"/>
                </a:solidFill>
              </a:rPr>
              <a:t>March 24</a:t>
            </a:r>
            <a:r>
              <a:rPr lang="en-US" sz="2800" b="0" baseline="30000" dirty="0">
                <a:solidFill>
                  <a:schemeClr val="bg1"/>
                </a:solidFill>
              </a:rPr>
              <a:t>th</a:t>
            </a:r>
            <a:r>
              <a:rPr lang="en-US" sz="2800" b="0" dirty="0">
                <a:solidFill>
                  <a:schemeClr val="bg1"/>
                </a:solidFill>
              </a:rPr>
              <a:t>, 2021</a:t>
            </a:r>
          </a:p>
          <a:p>
            <a:pPr algn="ctr"/>
            <a:r>
              <a:rPr lang="en-US" sz="2000" b="0" dirty="0">
                <a:solidFill>
                  <a:schemeClr val="bg1"/>
                </a:solidFill>
              </a:rPr>
              <a:t>(Raf Buyle, </a:t>
            </a:r>
            <a:r>
              <a:rPr lang="en-US" sz="2000" b="0">
                <a:solidFill>
                  <a:schemeClr val="bg1"/>
                </a:solidFill>
              </a:rPr>
              <a:t>Marc Bruyland)</a:t>
            </a:r>
            <a:endParaRPr lang="en-US" sz="2000" b="0" dirty="0">
              <a:solidFill>
                <a:schemeClr val="bg1"/>
              </a:solidFill>
            </a:endParaRPr>
          </a:p>
        </p:txBody>
      </p:sp>
    </p:spTree>
    <p:extLst>
      <p:ext uri="{BB962C8B-B14F-4D97-AF65-F5344CB8AC3E}">
        <p14:creationId xmlns:p14="http://schemas.microsoft.com/office/powerpoint/2010/main" val="4241614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F23D-A3D3-4A87-861E-6A824CBAE7B5}"/>
              </a:ext>
            </a:extLst>
          </p:cNvPr>
          <p:cNvSpPr>
            <a:spLocks noGrp="1"/>
          </p:cNvSpPr>
          <p:nvPr>
            <p:ph type="title"/>
          </p:nvPr>
        </p:nvSpPr>
        <p:spPr/>
        <p:txBody>
          <a:bodyPr/>
          <a:lstStyle/>
          <a:p>
            <a:r>
              <a:rPr lang="nl-BE" dirty="0"/>
              <a:t>ICEG Public Services </a:t>
            </a:r>
            <a:r>
              <a:rPr lang="nl-BE" dirty="0" err="1"/>
              <a:t>and</a:t>
            </a:r>
            <a:r>
              <a:rPr lang="nl-BE" dirty="0"/>
              <a:t> Public </a:t>
            </a:r>
            <a:r>
              <a:rPr lang="nl-BE" dirty="0" err="1"/>
              <a:t>Organisations</a:t>
            </a:r>
            <a:endParaRPr lang="nl-BE" dirty="0"/>
          </a:p>
        </p:txBody>
      </p:sp>
      <p:sp>
        <p:nvSpPr>
          <p:cNvPr id="4" name="Slide Number Placeholder 3">
            <a:extLst>
              <a:ext uri="{FF2B5EF4-FFF2-40B4-BE49-F238E27FC236}">
                <a16:creationId xmlns:a16="http://schemas.microsoft.com/office/drawing/2014/main" id="{55A28673-8C64-4BAF-95DB-4062F1621266}"/>
              </a:ext>
            </a:extLst>
          </p:cNvPr>
          <p:cNvSpPr>
            <a:spLocks noGrp="1"/>
          </p:cNvSpPr>
          <p:nvPr>
            <p:ph type="sldNum" sz="quarter" idx="12"/>
          </p:nvPr>
        </p:nvSpPr>
        <p:spPr/>
        <p:txBody>
          <a:bodyPr/>
          <a:lstStyle/>
          <a:p>
            <a:fld id="{44268F58-7931-46A9-8276-28F54B6737CA}" type="slidenum">
              <a:rPr lang="fr-BE" smtClean="0"/>
              <a:t>10</a:t>
            </a:fld>
            <a:endParaRPr lang="fr-BE"/>
          </a:p>
        </p:txBody>
      </p:sp>
      <p:sp>
        <p:nvSpPr>
          <p:cNvPr id="8" name="Tijdelijke aanduiding voor tekst 4">
            <a:extLst>
              <a:ext uri="{FF2B5EF4-FFF2-40B4-BE49-F238E27FC236}">
                <a16:creationId xmlns:a16="http://schemas.microsoft.com/office/drawing/2014/main" id="{975EAB14-960F-49A3-AD2F-0E6416C6CF76}"/>
              </a:ext>
            </a:extLst>
          </p:cNvPr>
          <p:cNvSpPr txBox="1">
            <a:spLocks/>
          </p:cNvSpPr>
          <p:nvPr/>
        </p:nvSpPr>
        <p:spPr>
          <a:xfrm>
            <a:off x="457200" y="2309021"/>
            <a:ext cx="3898775" cy="1163841"/>
          </a:xfrm>
          <a:prstGeom prst="rect">
            <a:avLst/>
          </a:prstGeom>
          <a:solidFill>
            <a:schemeClr val="bg1">
              <a:lumMod val="85000"/>
            </a:schemeClr>
          </a:solidFill>
        </p:spPr>
        <p:txBody>
          <a:bodyPr vert="horz" lIns="0" tIns="0" rIns="0" bIns="45720" rtlCol="0" anchor="t">
            <a:noAutofit/>
          </a:bodyPr>
          <a:lstStyle>
            <a:lvl1pPr marL="288000" marR="0" indent="-288000" algn="l" defTabSz="914400" rtl="0" eaLnBrk="1" fontAlgn="auto" latinLnBrk="0" hangingPunct="1">
              <a:lnSpc>
                <a:spcPct val="90000"/>
              </a:lnSpc>
              <a:spcBef>
                <a:spcPts val="300"/>
              </a:spcBef>
              <a:spcAft>
                <a:spcPts val="0"/>
              </a:spcAft>
              <a:buClrTx/>
              <a:buSzPct val="90000"/>
              <a:buFontTx/>
              <a:buBlip>
                <a:blip r:embed="rId2"/>
              </a:buBlip>
              <a:tabLst/>
              <a:defRPr sz="1800" kern="1200" spc="0" baseline="0">
                <a:solidFill>
                  <a:schemeClr val="tx1"/>
                </a:solidFill>
                <a:latin typeface="Calibri" charset="0"/>
                <a:ea typeface="Calibri" charset="0"/>
                <a:cs typeface="Calibri" charset="0"/>
              </a:defRPr>
            </a:lvl1pPr>
            <a:lvl2pPr marL="576000" marR="0" indent="-288000" algn="l" defTabSz="914400" rtl="0" eaLnBrk="1" fontAlgn="auto" latinLnBrk="0" hangingPunct="1">
              <a:lnSpc>
                <a:spcPct val="90000"/>
              </a:lnSpc>
              <a:spcBef>
                <a:spcPts val="300"/>
              </a:spcBef>
              <a:spcAft>
                <a:spcPts val="0"/>
              </a:spcAft>
              <a:buClrTx/>
              <a:buSzPct val="75000"/>
              <a:buFontTx/>
              <a:buBlip>
                <a:blip r:embed="rId3"/>
              </a:buBlip>
              <a:tabLst/>
              <a:defRPr sz="1600" kern="1200" spc="0" baseline="0">
                <a:solidFill>
                  <a:srgbClr val="9B9B9B"/>
                </a:solidFill>
                <a:latin typeface="Calibri" charset="0"/>
                <a:ea typeface="Calibri" charset="0"/>
                <a:cs typeface="Calibri" charset="0"/>
              </a:defRPr>
            </a:lvl2pPr>
            <a:lvl3pPr marL="864000" marR="0" indent="-288000" algn="l" defTabSz="914400" rtl="0" eaLnBrk="1" fontAlgn="auto" latinLnBrk="0" hangingPunct="1">
              <a:lnSpc>
                <a:spcPct val="90000"/>
              </a:lnSpc>
              <a:spcBef>
                <a:spcPts val="300"/>
              </a:spcBef>
              <a:spcAft>
                <a:spcPts val="0"/>
              </a:spcAft>
              <a:buClrTx/>
              <a:buSzPct val="85000"/>
              <a:buFontTx/>
              <a:buBlip>
                <a:blip r:embed="rId4"/>
              </a:buBlip>
              <a:tabLst/>
              <a:defRPr sz="1600" kern="1200" spc="0" baseline="0">
                <a:solidFill>
                  <a:schemeClr val="tx1"/>
                </a:solidFill>
                <a:latin typeface="Calibri" charset="0"/>
                <a:ea typeface="Calibri" charset="0"/>
                <a:cs typeface="Calibri" charset="0"/>
              </a:defRPr>
            </a:lvl3pPr>
            <a:lvl4pPr marL="1152000" marR="0" indent="-288000" algn="l" defTabSz="914400" rtl="0" eaLnBrk="1" fontAlgn="auto" latinLnBrk="0" hangingPunct="1">
              <a:lnSpc>
                <a:spcPct val="90000"/>
              </a:lnSpc>
              <a:spcBef>
                <a:spcPts val="300"/>
              </a:spcBef>
              <a:spcAft>
                <a:spcPts val="0"/>
              </a:spcAft>
              <a:buClrTx/>
              <a:buSzPct val="75000"/>
              <a:buFontTx/>
              <a:buBlip>
                <a:blip r:embed="rId5"/>
              </a:buBlip>
              <a:tabLst/>
              <a:defRPr sz="1600" kern="1200" spc="0" baseline="0">
                <a:solidFill>
                  <a:schemeClr val="tx1"/>
                </a:solidFill>
                <a:latin typeface="Calibri" charset="0"/>
                <a:ea typeface="Calibri" charset="0"/>
                <a:cs typeface="Calibri" charset="0"/>
              </a:defRPr>
            </a:lvl4pPr>
            <a:lvl5pPr marL="1440000" marR="0" indent="-288000" algn="l" defTabSz="914400" rtl="0" eaLnBrk="1" fontAlgn="auto" latinLnBrk="0" hangingPunct="1">
              <a:lnSpc>
                <a:spcPct val="90000"/>
              </a:lnSpc>
              <a:spcBef>
                <a:spcPts val="300"/>
              </a:spcBef>
              <a:spcAft>
                <a:spcPts val="0"/>
              </a:spcAft>
              <a:buClrTx/>
              <a:buSzPct val="90000"/>
              <a:buFontTx/>
              <a:buBlip>
                <a:blip r:embed="rId2"/>
              </a:buBlip>
              <a:tabLst/>
              <a:defRPr sz="1600" kern="1200" spc="0" baseline="0">
                <a:solidFill>
                  <a:schemeClr val="tx1"/>
                </a:solidFill>
                <a:latin typeface="Calibri" charset="0"/>
                <a:ea typeface="Calibri" charset="0"/>
                <a:cs typeface="Calibri"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nl-BE" sz="2000" b="1" dirty="0">
                <a:latin typeface="Calibri"/>
                <a:cs typeface="Calibri"/>
              </a:rPr>
              <a:t>Start</a:t>
            </a:r>
            <a:r>
              <a:rPr lang="nl-BE" sz="2000" dirty="0">
                <a:latin typeface="Calibri"/>
                <a:cs typeface="Calibri"/>
              </a:rPr>
              <a:t>: </a:t>
            </a:r>
            <a:r>
              <a:rPr lang="nl-BE" sz="2000" dirty="0" err="1">
                <a:latin typeface="Calibri"/>
                <a:cs typeface="Calibri"/>
              </a:rPr>
              <a:t>indicative</a:t>
            </a:r>
            <a:r>
              <a:rPr lang="nl-BE" sz="2000" dirty="0">
                <a:latin typeface="Calibri"/>
                <a:cs typeface="Calibri"/>
              </a:rPr>
              <a:t> TBD</a:t>
            </a:r>
          </a:p>
          <a:p>
            <a:pPr marL="0" indent="0">
              <a:lnSpc>
                <a:spcPct val="150000"/>
              </a:lnSpc>
              <a:buNone/>
            </a:pPr>
            <a:r>
              <a:rPr lang="nl-BE" sz="2000" b="1" dirty="0" err="1">
                <a:latin typeface="Calibri"/>
                <a:cs typeface="Calibri"/>
              </a:rPr>
              <a:t>Duration</a:t>
            </a:r>
            <a:r>
              <a:rPr lang="nl-BE" sz="2000" dirty="0">
                <a:latin typeface="Calibri"/>
                <a:cs typeface="Calibri"/>
              </a:rPr>
              <a:t>: 7 </a:t>
            </a:r>
            <a:r>
              <a:rPr lang="nl-BE" sz="2000" dirty="0" err="1">
                <a:latin typeface="Calibri"/>
                <a:cs typeface="Calibri"/>
              </a:rPr>
              <a:t>months</a:t>
            </a:r>
            <a:endParaRPr lang="nl-BE" sz="2000" dirty="0">
              <a:latin typeface="Calibri"/>
              <a:cs typeface="Calibri"/>
            </a:endParaRPr>
          </a:p>
        </p:txBody>
      </p:sp>
      <p:cxnSp>
        <p:nvCxnSpPr>
          <p:cNvPr id="32" name="Google Shape;580;p85">
            <a:extLst>
              <a:ext uri="{FF2B5EF4-FFF2-40B4-BE49-F238E27FC236}">
                <a16:creationId xmlns:a16="http://schemas.microsoft.com/office/drawing/2014/main" id="{6ADE89F2-560A-4CCC-A930-E5E39632C38F}"/>
              </a:ext>
            </a:extLst>
          </p:cNvPr>
          <p:cNvCxnSpPr/>
          <p:nvPr/>
        </p:nvCxnSpPr>
        <p:spPr>
          <a:xfrm>
            <a:off x="4953118" y="4322767"/>
            <a:ext cx="0" cy="538000"/>
          </a:xfrm>
          <a:prstGeom prst="straightConnector1">
            <a:avLst/>
          </a:prstGeom>
          <a:noFill/>
          <a:ln w="12700" cap="sq" cmpd="sng">
            <a:solidFill>
              <a:schemeClr val="accent1"/>
            </a:solidFill>
            <a:prstDash val="solid"/>
            <a:round/>
            <a:headEnd type="diamond" w="med" len="med"/>
            <a:tailEnd type="none" w="sm" len="sm"/>
          </a:ln>
        </p:spPr>
      </p:cxnSp>
      <p:cxnSp>
        <p:nvCxnSpPr>
          <p:cNvPr id="38" name="Google Shape;553;p85">
            <a:extLst>
              <a:ext uri="{FF2B5EF4-FFF2-40B4-BE49-F238E27FC236}">
                <a16:creationId xmlns:a16="http://schemas.microsoft.com/office/drawing/2014/main" id="{569AF5C7-8468-45C7-B423-37807F63D97E}"/>
              </a:ext>
            </a:extLst>
          </p:cNvPr>
          <p:cNvCxnSpPr/>
          <p:nvPr/>
        </p:nvCxnSpPr>
        <p:spPr>
          <a:xfrm>
            <a:off x="2559841" y="5025500"/>
            <a:ext cx="0" cy="305456"/>
          </a:xfrm>
          <a:prstGeom prst="straightConnector1">
            <a:avLst/>
          </a:prstGeom>
          <a:noFill/>
          <a:ln w="12700" cap="sq" cmpd="sng">
            <a:solidFill>
              <a:srgbClr val="6B6B6B"/>
            </a:solidFill>
            <a:prstDash val="solid"/>
            <a:round/>
            <a:headEnd type="none" w="sm" len="sm"/>
            <a:tailEnd type="diamond" w="med" len="med"/>
          </a:ln>
        </p:spPr>
      </p:cxnSp>
      <p:cxnSp>
        <p:nvCxnSpPr>
          <p:cNvPr id="59" name="Google Shape;580;p85">
            <a:extLst>
              <a:ext uri="{FF2B5EF4-FFF2-40B4-BE49-F238E27FC236}">
                <a16:creationId xmlns:a16="http://schemas.microsoft.com/office/drawing/2014/main" id="{098A58FE-59BB-4DB1-86CF-42A22FEF3C7F}"/>
              </a:ext>
            </a:extLst>
          </p:cNvPr>
          <p:cNvCxnSpPr/>
          <p:nvPr/>
        </p:nvCxnSpPr>
        <p:spPr>
          <a:xfrm>
            <a:off x="3437132" y="4367370"/>
            <a:ext cx="0" cy="536183"/>
          </a:xfrm>
          <a:prstGeom prst="straightConnector1">
            <a:avLst/>
          </a:prstGeom>
          <a:noFill/>
          <a:ln w="12700" cap="sq" cmpd="sng">
            <a:solidFill>
              <a:schemeClr val="accent1"/>
            </a:solidFill>
            <a:prstDash val="solid"/>
            <a:round/>
            <a:headEnd type="diamond" w="med" len="med"/>
            <a:tailEnd type="none" w="sm" len="sm"/>
          </a:ln>
        </p:spPr>
      </p:cxnSp>
      <p:cxnSp>
        <p:nvCxnSpPr>
          <p:cNvPr id="60" name="Google Shape;580;p85">
            <a:extLst>
              <a:ext uri="{FF2B5EF4-FFF2-40B4-BE49-F238E27FC236}">
                <a16:creationId xmlns:a16="http://schemas.microsoft.com/office/drawing/2014/main" id="{71ECA419-7A9B-48F2-A738-D5CBD6E68853}"/>
              </a:ext>
            </a:extLst>
          </p:cNvPr>
          <p:cNvCxnSpPr/>
          <p:nvPr/>
        </p:nvCxnSpPr>
        <p:spPr>
          <a:xfrm>
            <a:off x="1696688" y="4437359"/>
            <a:ext cx="0" cy="328147"/>
          </a:xfrm>
          <a:prstGeom prst="straightConnector1">
            <a:avLst/>
          </a:prstGeom>
          <a:noFill/>
          <a:ln w="12700" cap="sq" cmpd="sng">
            <a:solidFill>
              <a:schemeClr val="accent1"/>
            </a:solidFill>
            <a:prstDash val="solid"/>
            <a:round/>
            <a:headEnd type="diamond" w="med" len="med"/>
            <a:tailEnd type="none" w="sm" len="sm"/>
          </a:ln>
        </p:spPr>
      </p:cxnSp>
      <p:cxnSp>
        <p:nvCxnSpPr>
          <p:cNvPr id="61" name="Google Shape;551;p85">
            <a:extLst>
              <a:ext uri="{FF2B5EF4-FFF2-40B4-BE49-F238E27FC236}">
                <a16:creationId xmlns:a16="http://schemas.microsoft.com/office/drawing/2014/main" id="{B17F76CB-5DCD-4E61-83FA-293C265AF927}"/>
              </a:ext>
            </a:extLst>
          </p:cNvPr>
          <p:cNvCxnSpPr/>
          <p:nvPr/>
        </p:nvCxnSpPr>
        <p:spPr>
          <a:xfrm>
            <a:off x="766465" y="5076199"/>
            <a:ext cx="0" cy="509514"/>
          </a:xfrm>
          <a:prstGeom prst="straightConnector1">
            <a:avLst/>
          </a:prstGeom>
          <a:noFill/>
          <a:ln w="12700" cap="sq" cmpd="sng">
            <a:solidFill>
              <a:schemeClr val="tx2"/>
            </a:solidFill>
            <a:prstDash val="solid"/>
            <a:round/>
            <a:headEnd type="none" w="sm" len="sm"/>
            <a:tailEnd type="diamond" w="med" len="med"/>
          </a:ln>
        </p:spPr>
      </p:cxnSp>
      <p:cxnSp>
        <p:nvCxnSpPr>
          <p:cNvPr id="62" name="Google Shape;553;p85">
            <a:extLst>
              <a:ext uri="{FF2B5EF4-FFF2-40B4-BE49-F238E27FC236}">
                <a16:creationId xmlns:a16="http://schemas.microsoft.com/office/drawing/2014/main" id="{96E509C7-2275-4CBF-9D3E-D58C7A935BCD}"/>
              </a:ext>
            </a:extLst>
          </p:cNvPr>
          <p:cNvCxnSpPr/>
          <p:nvPr/>
        </p:nvCxnSpPr>
        <p:spPr>
          <a:xfrm flipH="1">
            <a:off x="4247223" y="5069031"/>
            <a:ext cx="1967" cy="442495"/>
          </a:xfrm>
          <a:prstGeom prst="straightConnector1">
            <a:avLst/>
          </a:prstGeom>
          <a:noFill/>
          <a:ln w="12700" cap="sq" cmpd="sng">
            <a:solidFill>
              <a:srgbClr val="6B6B6B"/>
            </a:solidFill>
            <a:prstDash val="solid"/>
            <a:round/>
            <a:headEnd type="none" w="sm" len="sm"/>
            <a:tailEnd type="diamond" w="med" len="med"/>
          </a:ln>
        </p:spPr>
      </p:cxnSp>
      <p:sp>
        <p:nvSpPr>
          <p:cNvPr id="63" name="Google Shape;561;p85">
            <a:extLst>
              <a:ext uri="{FF2B5EF4-FFF2-40B4-BE49-F238E27FC236}">
                <a16:creationId xmlns:a16="http://schemas.microsoft.com/office/drawing/2014/main" id="{5C6A42E9-1401-4EEE-B3D3-F85C1D536B80}"/>
              </a:ext>
            </a:extLst>
          </p:cNvPr>
          <p:cNvSpPr/>
          <p:nvPr/>
        </p:nvSpPr>
        <p:spPr>
          <a:xfrm>
            <a:off x="142767" y="4860767"/>
            <a:ext cx="8694656" cy="238103"/>
          </a:xfrm>
          <a:prstGeom prst="rect">
            <a:avLst/>
          </a:prstGeom>
          <a:solidFill>
            <a:schemeClr val="tx1"/>
          </a:solidFill>
          <a:ln>
            <a:noFill/>
          </a:ln>
        </p:spPr>
        <p:txBody>
          <a:bodyPr spcFirstLastPara="1" wrap="square" lIns="68569" tIns="34275" rIns="68569" bIns="34275" anchor="ctr" anchorCtr="0">
            <a:noAutofit/>
          </a:bodyPr>
          <a:lstStyle/>
          <a:p>
            <a:pPr algn="ctr"/>
            <a:endParaRPr lang="nl-BE" sz="1200" dirty="0">
              <a:latin typeface="Flanders Art Sans" panose="00000500000000000000" pitchFamily="50" charset="0"/>
              <a:ea typeface="Arial"/>
              <a:cs typeface="Arial"/>
              <a:sym typeface="Arial"/>
            </a:endParaRPr>
          </a:p>
        </p:txBody>
      </p:sp>
      <p:sp>
        <p:nvSpPr>
          <p:cNvPr id="64" name="Google Shape;574;p85">
            <a:extLst>
              <a:ext uri="{FF2B5EF4-FFF2-40B4-BE49-F238E27FC236}">
                <a16:creationId xmlns:a16="http://schemas.microsoft.com/office/drawing/2014/main" id="{456BFEF8-C4D9-4C1F-B89D-B4B4B1AD9AB6}"/>
              </a:ext>
            </a:extLst>
          </p:cNvPr>
          <p:cNvSpPr/>
          <p:nvPr/>
        </p:nvSpPr>
        <p:spPr>
          <a:xfrm rot="5400000">
            <a:off x="8704275" y="4898655"/>
            <a:ext cx="428625" cy="162327"/>
          </a:xfrm>
          <a:prstGeom prst="triangle">
            <a:avLst>
              <a:gd name="adj" fmla="val 50000"/>
            </a:avLst>
          </a:prstGeom>
          <a:solidFill>
            <a:schemeClr val="tx1"/>
          </a:solidFill>
          <a:ln>
            <a:noFill/>
          </a:ln>
        </p:spPr>
        <p:txBody>
          <a:bodyPr spcFirstLastPara="1" wrap="square" lIns="68569" tIns="34275" rIns="68569" bIns="34275" anchor="ctr" anchorCtr="0">
            <a:noAutofit/>
          </a:bodyPr>
          <a:lstStyle/>
          <a:p>
            <a:pPr algn="ctr"/>
            <a:endParaRPr lang="nl-BE" sz="1200" dirty="0">
              <a:latin typeface="Flanders Art Sans" panose="00000500000000000000" pitchFamily="50" charset="0"/>
              <a:ea typeface="Arial"/>
              <a:cs typeface="Arial"/>
              <a:sym typeface="Arial"/>
            </a:endParaRPr>
          </a:p>
        </p:txBody>
      </p:sp>
      <p:cxnSp>
        <p:nvCxnSpPr>
          <p:cNvPr id="65" name="Google Shape;582;p85">
            <a:extLst>
              <a:ext uri="{FF2B5EF4-FFF2-40B4-BE49-F238E27FC236}">
                <a16:creationId xmlns:a16="http://schemas.microsoft.com/office/drawing/2014/main" id="{801B6CEC-C274-416C-A9C7-D87ACF431C46}"/>
              </a:ext>
            </a:extLst>
          </p:cNvPr>
          <p:cNvCxnSpPr/>
          <p:nvPr/>
        </p:nvCxnSpPr>
        <p:spPr>
          <a:xfrm>
            <a:off x="7753655" y="4386207"/>
            <a:ext cx="0" cy="498507"/>
          </a:xfrm>
          <a:prstGeom prst="straightConnector1">
            <a:avLst/>
          </a:prstGeom>
          <a:noFill/>
          <a:ln w="12700" cap="sq" cmpd="sng">
            <a:solidFill>
              <a:srgbClr val="6B6B6B"/>
            </a:solidFill>
            <a:prstDash val="solid"/>
            <a:round/>
            <a:headEnd type="diamond" w="med" len="med"/>
            <a:tailEnd type="none" w="sm" len="sm"/>
          </a:ln>
        </p:spPr>
      </p:cxnSp>
      <p:sp>
        <p:nvSpPr>
          <p:cNvPr id="66" name="Google Shape;587;p85">
            <a:extLst>
              <a:ext uri="{FF2B5EF4-FFF2-40B4-BE49-F238E27FC236}">
                <a16:creationId xmlns:a16="http://schemas.microsoft.com/office/drawing/2014/main" id="{7C06F693-EB29-4519-AA7A-74BD6B1844EE}"/>
              </a:ext>
            </a:extLst>
          </p:cNvPr>
          <p:cNvSpPr txBox="1"/>
          <p:nvPr/>
        </p:nvSpPr>
        <p:spPr>
          <a:xfrm>
            <a:off x="1780090" y="4135182"/>
            <a:ext cx="1093426" cy="402755"/>
          </a:xfrm>
          <a:prstGeom prst="rect">
            <a:avLst/>
          </a:prstGeom>
          <a:noFill/>
          <a:ln>
            <a:noFill/>
          </a:ln>
        </p:spPr>
        <p:txBody>
          <a:bodyPr spcFirstLastPara="1" wrap="square" lIns="0" tIns="0" rIns="0" bIns="0" anchor="t" anchorCtr="0">
            <a:noAutofit/>
          </a:bodyPr>
          <a:lstStyle/>
          <a:p>
            <a:r>
              <a:rPr lang="nl-BE" sz="1050" b="1" dirty="0" err="1">
                <a:sym typeface="Arial"/>
              </a:rPr>
              <a:t>Thematic</a:t>
            </a:r>
            <a:r>
              <a:rPr lang="nl-BE" sz="1050" b="1" dirty="0">
                <a:sym typeface="Arial"/>
              </a:rPr>
              <a:t> Workshop</a:t>
            </a:r>
            <a:endParaRPr lang="nl-BE" sz="600" b="1" dirty="0">
              <a:sym typeface="Arial"/>
            </a:endParaRPr>
          </a:p>
        </p:txBody>
      </p:sp>
      <p:sp>
        <p:nvSpPr>
          <p:cNvPr id="67" name="Google Shape;587;p85">
            <a:extLst>
              <a:ext uri="{FF2B5EF4-FFF2-40B4-BE49-F238E27FC236}">
                <a16:creationId xmlns:a16="http://schemas.microsoft.com/office/drawing/2014/main" id="{B31F3E54-9624-458A-B514-8F75872671EC}"/>
              </a:ext>
            </a:extLst>
          </p:cNvPr>
          <p:cNvSpPr txBox="1"/>
          <p:nvPr/>
        </p:nvSpPr>
        <p:spPr>
          <a:xfrm>
            <a:off x="2097347" y="5384335"/>
            <a:ext cx="1159052" cy="402755"/>
          </a:xfrm>
          <a:prstGeom prst="rect">
            <a:avLst/>
          </a:prstGeom>
          <a:noFill/>
          <a:ln>
            <a:noFill/>
          </a:ln>
        </p:spPr>
        <p:txBody>
          <a:bodyPr spcFirstLastPara="1" wrap="square" lIns="0" tIns="0" rIns="0" bIns="0" anchor="t" anchorCtr="0">
            <a:noAutofit/>
          </a:bodyPr>
          <a:lstStyle/>
          <a:p>
            <a:pPr algn="r"/>
            <a:r>
              <a:rPr lang="nl-BE" sz="1050" b="1" dirty="0" err="1">
                <a:sym typeface="Arial"/>
              </a:rPr>
              <a:t>Thematic</a:t>
            </a:r>
            <a:r>
              <a:rPr lang="nl-BE" sz="1050" b="1" dirty="0">
                <a:sym typeface="Arial"/>
              </a:rPr>
              <a:t> Workshop</a:t>
            </a:r>
            <a:endParaRPr lang="nl-BE" sz="600" b="1" dirty="0">
              <a:sym typeface="Arial"/>
            </a:endParaRPr>
          </a:p>
        </p:txBody>
      </p:sp>
      <p:sp>
        <p:nvSpPr>
          <p:cNvPr id="68" name="Google Shape;587;p85">
            <a:extLst>
              <a:ext uri="{FF2B5EF4-FFF2-40B4-BE49-F238E27FC236}">
                <a16:creationId xmlns:a16="http://schemas.microsoft.com/office/drawing/2014/main" id="{9081A011-8B12-4232-942D-AD5AD20972CB}"/>
              </a:ext>
            </a:extLst>
          </p:cNvPr>
          <p:cNvSpPr txBox="1"/>
          <p:nvPr/>
        </p:nvSpPr>
        <p:spPr>
          <a:xfrm>
            <a:off x="3231578" y="4085304"/>
            <a:ext cx="1159052" cy="402755"/>
          </a:xfrm>
          <a:prstGeom prst="rect">
            <a:avLst/>
          </a:prstGeom>
          <a:noFill/>
          <a:ln>
            <a:noFill/>
          </a:ln>
        </p:spPr>
        <p:txBody>
          <a:bodyPr spcFirstLastPara="1" wrap="square" lIns="0" tIns="0" rIns="0" bIns="0" anchor="t" anchorCtr="0">
            <a:noAutofit/>
          </a:bodyPr>
          <a:lstStyle/>
          <a:p>
            <a:r>
              <a:rPr lang="nl-BE" sz="1050" b="1" dirty="0" err="1">
                <a:sym typeface="Arial"/>
              </a:rPr>
              <a:t>Thematic</a:t>
            </a:r>
            <a:r>
              <a:rPr lang="nl-BE" sz="1050" b="1" dirty="0">
                <a:sym typeface="Arial"/>
              </a:rPr>
              <a:t> Workshop</a:t>
            </a:r>
            <a:endParaRPr lang="nl-BE" sz="600" b="1" dirty="0">
              <a:sym typeface="Arial"/>
            </a:endParaRPr>
          </a:p>
        </p:txBody>
      </p:sp>
      <p:sp>
        <p:nvSpPr>
          <p:cNvPr id="69" name="Google Shape;587;p85">
            <a:extLst>
              <a:ext uri="{FF2B5EF4-FFF2-40B4-BE49-F238E27FC236}">
                <a16:creationId xmlns:a16="http://schemas.microsoft.com/office/drawing/2014/main" id="{D88DA6E0-D027-460A-BBCD-845119F80A8C}"/>
              </a:ext>
            </a:extLst>
          </p:cNvPr>
          <p:cNvSpPr txBox="1"/>
          <p:nvPr/>
        </p:nvSpPr>
        <p:spPr>
          <a:xfrm>
            <a:off x="4668386" y="4085941"/>
            <a:ext cx="1220622" cy="402755"/>
          </a:xfrm>
          <a:prstGeom prst="rect">
            <a:avLst/>
          </a:prstGeom>
          <a:noFill/>
          <a:ln>
            <a:noFill/>
          </a:ln>
        </p:spPr>
        <p:txBody>
          <a:bodyPr spcFirstLastPara="1" wrap="square" lIns="0" tIns="0" rIns="0" bIns="0" anchor="t" anchorCtr="0">
            <a:noAutofit/>
          </a:bodyPr>
          <a:lstStyle/>
          <a:p>
            <a:pPr algn="r"/>
            <a:r>
              <a:rPr lang="nl-BE" sz="1050" b="1" dirty="0">
                <a:sym typeface="Arial"/>
              </a:rPr>
              <a:t>Start Public review</a:t>
            </a:r>
            <a:endParaRPr lang="nl-BE" sz="600" b="1" dirty="0">
              <a:sym typeface="Arial"/>
            </a:endParaRPr>
          </a:p>
        </p:txBody>
      </p:sp>
      <p:sp>
        <p:nvSpPr>
          <p:cNvPr id="70" name="Google Shape;587;p85">
            <a:extLst>
              <a:ext uri="{FF2B5EF4-FFF2-40B4-BE49-F238E27FC236}">
                <a16:creationId xmlns:a16="http://schemas.microsoft.com/office/drawing/2014/main" id="{E7490709-A0BD-4116-A105-3CF52BABD889}"/>
              </a:ext>
            </a:extLst>
          </p:cNvPr>
          <p:cNvSpPr txBox="1"/>
          <p:nvPr/>
        </p:nvSpPr>
        <p:spPr>
          <a:xfrm>
            <a:off x="7599541" y="4100283"/>
            <a:ext cx="1159052" cy="402755"/>
          </a:xfrm>
          <a:prstGeom prst="rect">
            <a:avLst/>
          </a:prstGeom>
          <a:noFill/>
          <a:ln>
            <a:noFill/>
          </a:ln>
        </p:spPr>
        <p:txBody>
          <a:bodyPr spcFirstLastPara="1" wrap="square" lIns="0" tIns="0" rIns="0" bIns="0" anchor="t" anchorCtr="0">
            <a:noAutofit/>
          </a:bodyPr>
          <a:lstStyle/>
          <a:p>
            <a:pPr algn="r"/>
            <a:r>
              <a:rPr lang="nl-BE" sz="1050" b="1" dirty="0">
                <a:sym typeface="Arial"/>
              </a:rPr>
              <a:t>End Public review</a:t>
            </a:r>
            <a:endParaRPr lang="nl-BE" sz="600" b="1" dirty="0">
              <a:sym typeface="Arial"/>
            </a:endParaRPr>
          </a:p>
        </p:txBody>
      </p:sp>
      <p:sp>
        <p:nvSpPr>
          <p:cNvPr id="71" name="Left Brace 67">
            <a:extLst>
              <a:ext uri="{FF2B5EF4-FFF2-40B4-BE49-F238E27FC236}">
                <a16:creationId xmlns:a16="http://schemas.microsoft.com/office/drawing/2014/main" id="{EFEC90B1-867E-4165-B4EC-1D604D21688C}"/>
              </a:ext>
            </a:extLst>
          </p:cNvPr>
          <p:cNvSpPr/>
          <p:nvPr/>
        </p:nvSpPr>
        <p:spPr>
          <a:xfrm rot="16200000">
            <a:off x="6378392" y="3768293"/>
            <a:ext cx="92060" cy="2815518"/>
          </a:xfrm>
          <a:prstGeom prst="leftBrace">
            <a:avLst/>
          </a:prstGeom>
          <a:ln/>
        </p:spPr>
        <p:style>
          <a:lnRef idx="1">
            <a:schemeClr val="dk1"/>
          </a:lnRef>
          <a:fillRef idx="0">
            <a:schemeClr val="dk1"/>
          </a:fillRef>
          <a:effectRef idx="0">
            <a:schemeClr val="dk1"/>
          </a:effectRef>
          <a:fontRef idx="minor">
            <a:schemeClr val="tx1"/>
          </a:fontRef>
        </p:style>
        <p:txBody>
          <a:bodyPr rot="0" spcFirstLastPara="1" vertOverflow="overflow" horzOverflow="overflow" vert="horz" wrap="square" lIns="68579" tIns="34289" rIns="68579" bIns="34289" numCol="1" spcCol="38100" rtlCol="0" anchor="t">
            <a:noAutofit/>
          </a:bodyPr>
          <a:lstStyle/>
          <a:p>
            <a:pPr latinLnBrk="1" hangingPunct="0"/>
            <a:endParaRPr lang="nl-BE">
              <a:solidFill>
                <a:srgbClr val="000000"/>
              </a:solidFill>
            </a:endParaRPr>
          </a:p>
        </p:txBody>
      </p:sp>
      <p:sp>
        <p:nvSpPr>
          <p:cNvPr id="72" name="Google Shape;561;p85">
            <a:extLst>
              <a:ext uri="{FF2B5EF4-FFF2-40B4-BE49-F238E27FC236}">
                <a16:creationId xmlns:a16="http://schemas.microsoft.com/office/drawing/2014/main" id="{86E02031-3DC0-4F69-88B8-904E23DB7A17}"/>
              </a:ext>
            </a:extLst>
          </p:cNvPr>
          <p:cNvSpPr/>
          <p:nvPr/>
        </p:nvSpPr>
        <p:spPr>
          <a:xfrm>
            <a:off x="307706" y="4712942"/>
            <a:ext cx="8396465" cy="152554"/>
          </a:xfrm>
          <a:prstGeom prst="rect">
            <a:avLst/>
          </a:prstGeom>
          <a:solidFill>
            <a:schemeClr val="tx1"/>
          </a:solidFill>
          <a:ln>
            <a:noFill/>
          </a:ln>
        </p:spPr>
        <p:txBody>
          <a:bodyPr spcFirstLastPara="1" wrap="square" lIns="68569" tIns="34275" rIns="68569" bIns="34275" anchor="ctr" anchorCtr="0">
            <a:noAutofit/>
          </a:bodyPr>
          <a:lstStyle/>
          <a:p>
            <a:pPr algn="ctr"/>
            <a:r>
              <a:rPr lang="nl-BE" sz="1200" dirty="0">
                <a:solidFill>
                  <a:schemeClr val="bg1"/>
                </a:solidFill>
                <a:latin typeface="Flanders Art Sans" panose="00000500000000000000" pitchFamily="50" charset="0"/>
                <a:ea typeface="Arial"/>
                <a:cs typeface="Arial"/>
                <a:sym typeface="Arial"/>
              </a:rPr>
              <a:t>2021</a:t>
            </a:r>
          </a:p>
        </p:txBody>
      </p:sp>
      <p:sp>
        <p:nvSpPr>
          <p:cNvPr id="73" name="Google Shape;587;p85">
            <a:extLst>
              <a:ext uri="{FF2B5EF4-FFF2-40B4-BE49-F238E27FC236}">
                <a16:creationId xmlns:a16="http://schemas.microsoft.com/office/drawing/2014/main" id="{87827D46-E8EC-46CA-9DBB-A4125A675A8D}"/>
              </a:ext>
            </a:extLst>
          </p:cNvPr>
          <p:cNvSpPr txBox="1"/>
          <p:nvPr/>
        </p:nvSpPr>
        <p:spPr>
          <a:xfrm>
            <a:off x="272855" y="5701881"/>
            <a:ext cx="1159052" cy="402755"/>
          </a:xfrm>
          <a:prstGeom prst="rect">
            <a:avLst/>
          </a:prstGeom>
          <a:noFill/>
          <a:ln>
            <a:noFill/>
          </a:ln>
        </p:spPr>
        <p:txBody>
          <a:bodyPr spcFirstLastPara="1" wrap="square" lIns="0" tIns="0" rIns="0" bIns="0" anchor="t" anchorCtr="0">
            <a:noAutofit/>
          </a:bodyPr>
          <a:lstStyle/>
          <a:p>
            <a:pPr algn="r"/>
            <a:r>
              <a:rPr lang="nl-BE" sz="1050" b="1" dirty="0">
                <a:sym typeface="Arial"/>
              </a:rPr>
              <a:t>Business Workshop</a:t>
            </a:r>
            <a:endParaRPr lang="nl-BE" sz="600" b="1" dirty="0">
              <a:sym typeface="Arial"/>
            </a:endParaRPr>
          </a:p>
        </p:txBody>
      </p:sp>
      <p:sp>
        <p:nvSpPr>
          <p:cNvPr id="74" name="Google Shape;563;p85">
            <a:extLst>
              <a:ext uri="{FF2B5EF4-FFF2-40B4-BE49-F238E27FC236}">
                <a16:creationId xmlns:a16="http://schemas.microsoft.com/office/drawing/2014/main" id="{B667FD44-F7CD-463F-9AB8-DE88C5BD5816}"/>
              </a:ext>
            </a:extLst>
          </p:cNvPr>
          <p:cNvSpPr txBox="1"/>
          <p:nvPr/>
        </p:nvSpPr>
        <p:spPr>
          <a:xfrm>
            <a:off x="314491" y="4868941"/>
            <a:ext cx="933614" cy="234679"/>
          </a:xfrm>
          <a:prstGeom prst="rect">
            <a:avLst/>
          </a:prstGeom>
          <a:solidFill>
            <a:srgbClr val="1E64C8"/>
          </a:solidFill>
          <a:ln>
            <a:noFill/>
          </a:ln>
        </p:spPr>
        <p:txBody>
          <a:bodyPr spcFirstLastPara="1" wrap="square" lIns="54000" tIns="54000" rIns="54000" bIns="67500" anchor="t" anchorCtr="0">
            <a:noAutofit/>
          </a:bodyPr>
          <a:lstStyle/>
          <a:p>
            <a:pPr algn="ctr"/>
            <a:r>
              <a:rPr lang="nl-BE" sz="750" b="1" dirty="0">
                <a:solidFill>
                  <a:schemeClr val="bg1"/>
                </a:solidFill>
                <a:latin typeface="Flanders Art Sans" panose="00000500000000000000" pitchFamily="50" charset="0"/>
                <a:ea typeface="Arial"/>
                <a:cs typeface="Arial"/>
                <a:sym typeface="Arial"/>
              </a:rPr>
              <a:t>April</a:t>
            </a:r>
          </a:p>
        </p:txBody>
      </p:sp>
      <p:sp>
        <p:nvSpPr>
          <p:cNvPr id="75" name="Google Shape;562;p85">
            <a:extLst>
              <a:ext uri="{FF2B5EF4-FFF2-40B4-BE49-F238E27FC236}">
                <a16:creationId xmlns:a16="http://schemas.microsoft.com/office/drawing/2014/main" id="{3DC2AA48-DD17-4FB5-8179-EF70F7183CC7}"/>
              </a:ext>
            </a:extLst>
          </p:cNvPr>
          <p:cNvSpPr txBox="1"/>
          <p:nvPr/>
        </p:nvSpPr>
        <p:spPr>
          <a:xfrm>
            <a:off x="1235967" y="4870627"/>
            <a:ext cx="945000" cy="238103"/>
          </a:xfrm>
          <a:prstGeom prst="rect">
            <a:avLst/>
          </a:prstGeom>
          <a:solidFill>
            <a:srgbClr val="6B6B6B"/>
          </a:solidFill>
          <a:ln>
            <a:noFill/>
          </a:ln>
        </p:spPr>
        <p:txBody>
          <a:bodyPr spcFirstLastPara="1" wrap="square" lIns="54000" tIns="54000" rIns="54000" bIns="67500" anchor="t" anchorCtr="0">
            <a:noAutofit/>
          </a:bodyPr>
          <a:lstStyle/>
          <a:p>
            <a:pPr algn="ctr"/>
            <a:r>
              <a:rPr lang="nl-BE" sz="750" b="1" dirty="0">
                <a:solidFill>
                  <a:schemeClr val="bg1"/>
                </a:solidFill>
              </a:rPr>
              <a:t>May</a:t>
            </a:r>
            <a:endParaRPr lang="nl-BE" sz="750" b="1" dirty="0">
              <a:solidFill>
                <a:schemeClr val="bg1"/>
              </a:solidFill>
              <a:sym typeface="Arial"/>
            </a:endParaRPr>
          </a:p>
        </p:txBody>
      </p:sp>
      <p:sp>
        <p:nvSpPr>
          <p:cNvPr id="76" name="Google Shape;563;p85">
            <a:extLst>
              <a:ext uri="{FF2B5EF4-FFF2-40B4-BE49-F238E27FC236}">
                <a16:creationId xmlns:a16="http://schemas.microsoft.com/office/drawing/2014/main" id="{F2CA75C1-D9BB-4FA6-99DD-0BC38690D25C}"/>
              </a:ext>
            </a:extLst>
          </p:cNvPr>
          <p:cNvSpPr txBox="1"/>
          <p:nvPr/>
        </p:nvSpPr>
        <p:spPr>
          <a:xfrm>
            <a:off x="2176885" y="4870627"/>
            <a:ext cx="945000" cy="238103"/>
          </a:xfrm>
          <a:prstGeom prst="rect">
            <a:avLst/>
          </a:prstGeom>
          <a:solidFill>
            <a:srgbClr val="1E64C8"/>
          </a:solidFill>
          <a:ln>
            <a:noFill/>
          </a:ln>
        </p:spPr>
        <p:txBody>
          <a:bodyPr spcFirstLastPara="1" wrap="square" lIns="54000" tIns="54000" rIns="54000" bIns="67500" anchor="t" anchorCtr="0">
            <a:noAutofit/>
          </a:bodyPr>
          <a:lstStyle/>
          <a:p>
            <a:pPr algn="ctr"/>
            <a:r>
              <a:rPr lang="nl-BE" sz="750" b="1" dirty="0" err="1">
                <a:solidFill>
                  <a:schemeClr val="bg1"/>
                </a:solidFill>
                <a:latin typeface="Flanders Art Sans" panose="00000500000000000000" pitchFamily="50" charset="0"/>
                <a:ea typeface="Arial"/>
                <a:cs typeface="Arial"/>
                <a:sym typeface="Arial"/>
              </a:rPr>
              <a:t>June</a:t>
            </a:r>
            <a:endParaRPr lang="nl-BE" sz="750" b="1" dirty="0">
              <a:solidFill>
                <a:schemeClr val="bg1"/>
              </a:solidFill>
              <a:latin typeface="Flanders Art Sans" panose="00000500000000000000" pitchFamily="50" charset="0"/>
              <a:ea typeface="Arial"/>
              <a:cs typeface="Arial"/>
              <a:sym typeface="Arial"/>
            </a:endParaRPr>
          </a:p>
        </p:txBody>
      </p:sp>
      <p:sp>
        <p:nvSpPr>
          <p:cNvPr id="77" name="Google Shape;562;p85">
            <a:extLst>
              <a:ext uri="{FF2B5EF4-FFF2-40B4-BE49-F238E27FC236}">
                <a16:creationId xmlns:a16="http://schemas.microsoft.com/office/drawing/2014/main" id="{B416292F-63B8-42DA-8E95-BDE1C341C10C}"/>
              </a:ext>
            </a:extLst>
          </p:cNvPr>
          <p:cNvSpPr txBox="1"/>
          <p:nvPr/>
        </p:nvSpPr>
        <p:spPr>
          <a:xfrm>
            <a:off x="3122704" y="4871049"/>
            <a:ext cx="945000" cy="238103"/>
          </a:xfrm>
          <a:prstGeom prst="rect">
            <a:avLst/>
          </a:prstGeom>
          <a:solidFill>
            <a:srgbClr val="6B6B6B"/>
          </a:solidFill>
          <a:ln>
            <a:noFill/>
          </a:ln>
        </p:spPr>
        <p:txBody>
          <a:bodyPr spcFirstLastPara="1" wrap="square" lIns="54000" tIns="54000" rIns="54000" bIns="67500" anchor="t" anchorCtr="0">
            <a:noAutofit/>
          </a:bodyPr>
          <a:lstStyle/>
          <a:p>
            <a:pPr algn="ctr"/>
            <a:r>
              <a:rPr lang="nl-BE" sz="750" b="1" dirty="0" err="1">
                <a:solidFill>
                  <a:schemeClr val="bg1"/>
                </a:solidFill>
                <a:latin typeface="Flanders Art Sans" panose="00000500000000000000" pitchFamily="50" charset="0"/>
              </a:rPr>
              <a:t>July</a:t>
            </a:r>
            <a:endParaRPr lang="nl-BE" sz="750" b="1" dirty="0">
              <a:solidFill>
                <a:schemeClr val="bg1"/>
              </a:solidFill>
              <a:latin typeface="Flanders Art Sans" panose="00000500000000000000" pitchFamily="50" charset="0"/>
              <a:sym typeface="Arial"/>
            </a:endParaRPr>
          </a:p>
        </p:txBody>
      </p:sp>
      <p:sp>
        <p:nvSpPr>
          <p:cNvPr id="78" name="Google Shape;563;p85">
            <a:extLst>
              <a:ext uri="{FF2B5EF4-FFF2-40B4-BE49-F238E27FC236}">
                <a16:creationId xmlns:a16="http://schemas.microsoft.com/office/drawing/2014/main" id="{574243D3-0EC5-4B72-8EBC-4CB41ECCEB0B}"/>
              </a:ext>
            </a:extLst>
          </p:cNvPr>
          <p:cNvSpPr txBox="1"/>
          <p:nvPr/>
        </p:nvSpPr>
        <p:spPr>
          <a:xfrm>
            <a:off x="4063622" y="4871049"/>
            <a:ext cx="945000" cy="238103"/>
          </a:xfrm>
          <a:prstGeom prst="rect">
            <a:avLst/>
          </a:prstGeom>
          <a:solidFill>
            <a:srgbClr val="1E64C8"/>
          </a:solidFill>
          <a:ln>
            <a:noFill/>
          </a:ln>
        </p:spPr>
        <p:txBody>
          <a:bodyPr spcFirstLastPara="1" wrap="square" lIns="54000" tIns="54000" rIns="54000" bIns="67500" anchor="t" anchorCtr="0">
            <a:noAutofit/>
          </a:bodyPr>
          <a:lstStyle/>
          <a:p>
            <a:pPr algn="ctr"/>
            <a:r>
              <a:rPr lang="nl-BE" sz="750" b="1" dirty="0">
                <a:solidFill>
                  <a:schemeClr val="bg1"/>
                </a:solidFill>
                <a:latin typeface="Flanders Art Sans" panose="00000500000000000000" pitchFamily="50" charset="0"/>
                <a:ea typeface="Arial"/>
                <a:cs typeface="Arial"/>
                <a:sym typeface="Arial"/>
              </a:rPr>
              <a:t>August</a:t>
            </a:r>
          </a:p>
        </p:txBody>
      </p:sp>
      <p:sp>
        <p:nvSpPr>
          <p:cNvPr id="79" name="Google Shape;562;p85">
            <a:extLst>
              <a:ext uri="{FF2B5EF4-FFF2-40B4-BE49-F238E27FC236}">
                <a16:creationId xmlns:a16="http://schemas.microsoft.com/office/drawing/2014/main" id="{2CF18F54-72C9-49FD-83EA-933A6AB25A5B}"/>
              </a:ext>
            </a:extLst>
          </p:cNvPr>
          <p:cNvSpPr txBox="1"/>
          <p:nvPr/>
        </p:nvSpPr>
        <p:spPr>
          <a:xfrm>
            <a:off x="5011004" y="4868941"/>
            <a:ext cx="945000" cy="238103"/>
          </a:xfrm>
          <a:prstGeom prst="rect">
            <a:avLst/>
          </a:prstGeom>
          <a:solidFill>
            <a:srgbClr val="6B6B6B"/>
          </a:solidFill>
          <a:ln>
            <a:noFill/>
          </a:ln>
        </p:spPr>
        <p:txBody>
          <a:bodyPr spcFirstLastPara="1" wrap="square" lIns="54000" tIns="54000" rIns="54000" bIns="67500" anchor="t" anchorCtr="0">
            <a:noAutofit/>
          </a:bodyPr>
          <a:lstStyle/>
          <a:p>
            <a:pPr algn="ctr"/>
            <a:r>
              <a:rPr lang="nl-BE" sz="750" b="1" dirty="0">
                <a:solidFill>
                  <a:schemeClr val="bg1"/>
                </a:solidFill>
              </a:rPr>
              <a:t>September</a:t>
            </a:r>
            <a:endParaRPr lang="nl-BE" sz="750" b="1" dirty="0">
              <a:solidFill>
                <a:schemeClr val="bg1"/>
              </a:solidFill>
              <a:sym typeface="Arial"/>
            </a:endParaRPr>
          </a:p>
        </p:txBody>
      </p:sp>
      <p:sp>
        <p:nvSpPr>
          <p:cNvPr id="80" name="Google Shape;563;p85">
            <a:extLst>
              <a:ext uri="{FF2B5EF4-FFF2-40B4-BE49-F238E27FC236}">
                <a16:creationId xmlns:a16="http://schemas.microsoft.com/office/drawing/2014/main" id="{C36D75F8-2FE5-4E61-9CD7-710FA1AE8AB0}"/>
              </a:ext>
            </a:extLst>
          </p:cNvPr>
          <p:cNvSpPr txBox="1"/>
          <p:nvPr/>
        </p:nvSpPr>
        <p:spPr>
          <a:xfrm>
            <a:off x="5951922" y="4868941"/>
            <a:ext cx="945000" cy="238103"/>
          </a:xfrm>
          <a:prstGeom prst="rect">
            <a:avLst/>
          </a:prstGeom>
          <a:solidFill>
            <a:srgbClr val="1E64C8"/>
          </a:solidFill>
          <a:ln>
            <a:noFill/>
          </a:ln>
        </p:spPr>
        <p:txBody>
          <a:bodyPr spcFirstLastPara="1" wrap="square" lIns="54000" tIns="54000" rIns="54000" bIns="67500" anchor="t" anchorCtr="0">
            <a:noAutofit/>
          </a:bodyPr>
          <a:lstStyle/>
          <a:p>
            <a:pPr algn="ctr"/>
            <a:r>
              <a:rPr lang="nl-BE" sz="750" b="1" dirty="0">
                <a:solidFill>
                  <a:schemeClr val="bg1"/>
                </a:solidFill>
                <a:latin typeface="Flanders Art Sans" panose="00000500000000000000" pitchFamily="50" charset="0"/>
                <a:ea typeface="Arial"/>
                <a:cs typeface="Arial"/>
                <a:sym typeface="Arial"/>
              </a:rPr>
              <a:t>October</a:t>
            </a:r>
          </a:p>
        </p:txBody>
      </p:sp>
      <p:sp>
        <p:nvSpPr>
          <p:cNvPr id="81" name="Google Shape;562;p85">
            <a:extLst>
              <a:ext uri="{FF2B5EF4-FFF2-40B4-BE49-F238E27FC236}">
                <a16:creationId xmlns:a16="http://schemas.microsoft.com/office/drawing/2014/main" id="{16C3B08F-5468-4F6F-84A3-7B114E0AA54A}"/>
              </a:ext>
            </a:extLst>
          </p:cNvPr>
          <p:cNvSpPr txBox="1"/>
          <p:nvPr/>
        </p:nvSpPr>
        <p:spPr>
          <a:xfrm>
            <a:off x="6892904" y="4877143"/>
            <a:ext cx="945000" cy="216457"/>
          </a:xfrm>
          <a:prstGeom prst="rect">
            <a:avLst/>
          </a:prstGeom>
          <a:solidFill>
            <a:srgbClr val="6B6B6B"/>
          </a:solidFill>
          <a:ln>
            <a:noFill/>
          </a:ln>
        </p:spPr>
        <p:txBody>
          <a:bodyPr spcFirstLastPara="1" wrap="square" lIns="54000" tIns="54000" rIns="54000" bIns="67500" anchor="t" anchorCtr="0">
            <a:noAutofit/>
          </a:bodyPr>
          <a:lstStyle/>
          <a:p>
            <a:pPr algn="ctr"/>
            <a:r>
              <a:rPr lang="nl-BE" sz="750" b="1" dirty="0">
                <a:solidFill>
                  <a:schemeClr val="bg1"/>
                </a:solidFill>
              </a:rPr>
              <a:t>November</a:t>
            </a:r>
            <a:endParaRPr lang="nl-BE" sz="750" b="1" dirty="0">
              <a:solidFill>
                <a:schemeClr val="bg1"/>
              </a:solidFill>
              <a:sym typeface="Arial"/>
            </a:endParaRPr>
          </a:p>
        </p:txBody>
      </p:sp>
      <p:sp>
        <p:nvSpPr>
          <p:cNvPr id="82" name="Google Shape;563;p85">
            <a:extLst>
              <a:ext uri="{FF2B5EF4-FFF2-40B4-BE49-F238E27FC236}">
                <a16:creationId xmlns:a16="http://schemas.microsoft.com/office/drawing/2014/main" id="{1010D3C6-0C56-47BD-8875-2F76F48D0965}"/>
              </a:ext>
            </a:extLst>
          </p:cNvPr>
          <p:cNvSpPr txBox="1"/>
          <p:nvPr/>
        </p:nvSpPr>
        <p:spPr>
          <a:xfrm>
            <a:off x="7843073" y="4876340"/>
            <a:ext cx="861099" cy="216457"/>
          </a:xfrm>
          <a:prstGeom prst="rect">
            <a:avLst/>
          </a:prstGeom>
          <a:solidFill>
            <a:srgbClr val="1E64C8"/>
          </a:solidFill>
          <a:ln>
            <a:noFill/>
          </a:ln>
        </p:spPr>
        <p:txBody>
          <a:bodyPr spcFirstLastPara="1" wrap="square" lIns="54000" tIns="54000" rIns="54000" bIns="67500" anchor="t" anchorCtr="0">
            <a:noAutofit/>
          </a:bodyPr>
          <a:lstStyle/>
          <a:p>
            <a:pPr algn="ctr"/>
            <a:r>
              <a:rPr lang="nl-BE" sz="750" b="1" dirty="0">
                <a:solidFill>
                  <a:schemeClr val="bg1"/>
                </a:solidFill>
                <a:latin typeface="Flanders Art Sans" panose="00000500000000000000" pitchFamily="50" charset="0"/>
                <a:ea typeface="Arial"/>
                <a:cs typeface="Arial"/>
                <a:sym typeface="Arial"/>
              </a:rPr>
              <a:t>December</a:t>
            </a:r>
          </a:p>
        </p:txBody>
      </p:sp>
      <p:sp>
        <p:nvSpPr>
          <p:cNvPr id="83" name="Google Shape;587;p85">
            <a:extLst>
              <a:ext uri="{FF2B5EF4-FFF2-40B4-BE49-F238E27FC236}">
                <a16:creationId xmlns:a16="http://schemas.microsoft.com/office/drawing/2014/main" id="{5A5B0979-396A-48B4-B1E7-80C28844E81E}"/>
              </a:ext>
            </a:extLst>
          </p:cNvPr>
          <p:cNvSpPr txBox="1"/>
          <p:nvPr/>
        </p:nvSpPr>
        <p:spPr>
          <a:xfrm>
            <a:off x="4063622" y="5585712"/>
            <a:ext cx="1159052" cy="402755"/>
          </a:xfrm>
          <a:prstGeom prst="rect">
            <a:avLst/>
          </a:prstGeom>
          <a:noFill/>
          <a:ln>
            <a:noFill/>
          </a:ln>
        </p:spPr>
        <p:txBody>
          <a:bodyPr spcFirstLastPara="1" wrap="square" lIns="0" tIns="0" rIns="0" bIns="0" anchor="t" anchorCtr="0">
            <a:noAutofit/>
          </a:bodyPr>
          <a:lstStyle/>
          <a:p>
            <a:r>
              <a:rPr lang="nl-BE" sz="1050" b="1" dirty="0" err="1">
                <a:sym typeface="Arial"/>
              </a:rPr>
              <a:t>Thematic</a:t>
            </a:r>
            <a:r>
              <a:rPr lang="nl-BE" sz="1050" b="1" dirty="0">
                <a:sym typeface="Arial"/>
              </a:rPr>
              <a:t> Workshop</a:t>
            </a:r>
            <a:endParaRPr lang="nl-BE" sz="600" b="1" dirty="0">
              <a:sym typeface="Arial"/>
            </a:endParaRPr>
          </a:p>
        </p:txBody>
      </p:sp>
    </p:spTree>
    <p:extLst>
      <p:ext uri="{BB962C8B-B14F-4D97-AF65-F5344CB8AC3E}">
        <p14:creationId xmlns:p14="http://schemas.microsoft.com/office/powerpoint/2010/main" val="99998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F23D-A3D3-4A87-861E-6A824CBAE7B5}"/>
              </a:ext>
            </a:extLst>
          </p:cNvPr>
          <p:cNvSpPr>
            <a:spLocks noGrp="1"/>
          </p:cNvSpPr>
          <p:nvPr>
            <p:ph type="title"/>
          </p:nvPr>
        </p:nvSpPr>
        <p:spPr>
          <a:xfrm>
            <a:off x="428756" y="-171400"/>
            <a:ext cx="8229600" cy="1508125"/>
          </a:xfrm>
        </p:spPr>
        <p:txBody>
          <a:bodyPr/>
          <a:lstStyle/>
          <a:p>
            <a:r>
              <a:rPr lang="nl-BE" dirty="0"/>
              <a:t>ICEG Public Services </a:t>
            </a:r>
            <a:r>
              <a:rPr lang="nl-BE" dirty="0" err="1"/>
              <a:t>and</a:t>
            </a:r>
            <a:r>
              <a:rPr lang="nl-BE" dirty="0"/>
              <a:t> Public </a:t>
            </a:r>
            <a:r>
              <a:rPr lang="nl-BE" dirty="0" err="1"/>
              <a:t>Organisations</a:t>
            </a:r>
            <a:endParaRPr lang="nl-BE" dirty="0"/>
          </a:p>
        </p:txBody>
      </p:sp>
      <p:sp>
        <p:nvSpPr>
          <p:cNvPr id="4" name="Slide Number Placeholder 3">
            <a:extLst>
              <a:ext uri="{FF2B5EF4-FFF2-40B4-BE49-F238E27FC236}">
                <a16:creationId xmlns:a16="http://schemas.microsoft.com/office/drawing/2014/main" id="{55A28673-8C64-4BAF-95DB-4062F1621266}"/>
              </a:ext>
            </a:extLst>
          </p:cNvPr>
          <p:cNvSpPr>
            <a:spLocks noGrp="1"/>
          </p:cNvSpPr>
          <p:nvPr>
            <p:ph type="sldNum" sz="quarter" idx="12"/>
          </p:nvPr>
        </p:nvSpPr>
        <p:spPr/>
        <p:txBody>
          <a:bodyPr/>
          <a:lstStyle/>
          <a:p>
            <a:fld id="{44268F58-7931-46A9-8276-28F54B6737CA}" type="slidenum">
              <a:rPr lang="fr-BE" smtClean="0"/>
              <a:t>11</a:t>
            </a:fld>
            <a:endParaRPr lang="fr-BE"/>
          </a:p>
        </p:txBody>
      </p:sp>
      <p:sp>
        <p:nvSpPr>
          <p:cNvPr id="61" name="Content Placeholder 2">
            <a:extLst>
              <a:ext uri="{FF2B5EF4-FFF2-40B4-BE49-F238E27FC236}">
                <a16:creationId xmlns:a16="http://schemas.microsoft.com/office/drawing/2014/main" id="{5934A98E-B538-4569-BAD7-CFE88E0B7BF3}"/>
              </a:ext>
            </a:extLst>
          </p:cNvPr>
          <p:cNvSpPr>
            <a:spLocks noGrp="1"/>
          </p:cNvSpPr>
          <p:nvPr>
            <p:ph idx="1"/>
          </p:nvPr>
        </p:nvSpPr>
        <p:spPr>
          <a:xfrm>
            <a:off x="440505" y="1124744"/>
            <a:ext cx="8507288" cy="4941168"/>
          </a:xfrm>
        </p:spPr>
        <p:txBody>
          <a:bodyPr>
            <a:normAutofit/>
          </a:bodyPr>
          <a:lstStyle/>
          <a:p>
            <a:pPr marL="0" indent="0">
              <a:buNone/>
            </a:pPr>
            <a:r>
              <a:rPr lang="nl-BE" dirty="0"/>
              <a:t>Budget: 43 </a:t>
            </a:r>
            <a:r>
              <a:rPr lang="nl-BE" dirty="0" err="1"/>
              <a:t>days</a:t>
            </a:r>
            <a:endParaRPr lang="nl-BE" sz="2800" dirty="0"/>
          </a:p>
          <a:p>
            <a:pPr marL="0" indent="0">
              <a:buNone/>
            </a:pPr>
            <a:endParaRPr lang="nl-BE" dirty="0"/>
          </a:p>
          <a:p>
            <a:pPr marL="0" indent="0">
              <a:buNone/>
            </a:pPr>
            <a:endParaRPr lang="nl-BE" dirty="0"/>
          </a:p>
          <a:p>
            <a:pPr marL="0" indent="0">
              <a:buNone/>
            </a:pPr>
            <a:endParaRPr lang="nl-BE" sz="2800" dirty="0"/>
          </a:p>
          <a:p>
            <a:pPr marL="0" indent="0">
              <a:buNone/>
            </a:pPr>
            <a:endParaRPr lang="nl-BE" dirty="0"/>
          </a:p>
        </p:txBody>
      </p:sp>
      <p:graphicFrame>
        <p:nvGraphicFramePr>
          <p:cNvPr id="7" name="Table 2">
            <a:extLst>
              <a:ext uri="{FF2B5EF4-FFF2-40B4-BE49-F238E27FC236}">
                <a16:creationId xmlns:a16="http://schemas.microsoft.com/office/drawing/2014/main" id="{49F00191-F7E9-4D92-9273-EB85B5CEBF8F}"/>
              </a:ext>
            </a:extLst>
          </p:cNvPr>
          <p:cNvGraphicFramePr>
            <a:graphicFrameLocks noGrp="1"/>
          </p:cNvGraphicFramePr>
          <p:nvPr/>
        </p:nvGraphicFramePr>
        <p:xfrm>
          <a:off x="539552" y="1661437"/>
          <a:ext cx="6912767" cy="5196563"/>
        </p:xfrm>
        <a:graphic>
          <a:graphicData uri="http://schemas.openxmlformats.org/drawingml/2006/table">
            <a:tbl>
              <a:tblPr/>
              <a:tblGrid>
                <a:gridCol w="4431514">
                  <a:extLst>
                    <a:ext uri="{9D8B030D-6E8A-4147-A177-3AD203B41FA5}">
                      <a16:colId xmlns:a16="http://schemas.microsoft.com/office/drawing/2014/main" val="2690890616"/>
                    </a:ext>
                  </a:extLst>
                </a:gridCol>
                <a:gridCol w="1860418">
                  <a:extLst>
                    <a:ext uri="{9D8B030D-6E8A-4147-A177-3AD203B41FA5}">
                      <a16:colId xmlns:a16="http://schemas.microsoft.com/office/drawing/2014/main" val="3645294488"/>
                    </a:ext>
                  </a:extLst>
                </a:gridCol>
                <a:gridCol w="620835">
                  <a:extLst>
                    <a:ext uri="{9D8B030D-6E8A-4147-A177-3AD203B41FA5}">
                      <a16:colId xmlns:a16="http://schemas.microsoft.com/office/drawing/2014/main" val="1646259709"/>
                    </a:ext>
                  </a:extLst>
                </a:gridCol>
              </a:tblGrid>
              <a:tr h="67908">
                <a:tc gridSpan="3">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ctr" fontAlgn="b"/>
                      <a:r>
                        <a:rPr lang="en-US" sz="1600" b="1" u="none" strike="noStrike" dirty="0">
                          <a:solidFill>
                            <a:schemeClr val="bg1"/>
                          </a:solidFill>
                          <a:effectLst/>
                        </a:rPr>
                        <a:t>Defining a semantic data standard</a:t>
                      </a:r>
                      <a:endParaRPr lang="nl-BE" sz="1600" b="1" i="1" u="none" strike="noStrike" dirty="0">
                        <a:solidFill>
                          <a:schemeClr val="bg1"/>
                        </a:solidFill>
                        <a:effectLst/>
                        <a:latin typeface="Arial" panose="020B0604020202020204" pitchFamily="34" charset="0"/>
                      </a:endParaRPr>
                    </a:p>
                  </a:txBody>
                  <a:tcPr marL="6793" marR="6793" marT="6793" marB="0" anchor="b">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solidFill>
                      <a:srgbClr val="1E64C8"/>
                    </a:solidFill>
                  </a:tcPr>
                </a:tc>
                <a:tc hMerge="1">
                  <a:txBody>
                    <a:bodyPr/>
                    <a:lstStyle/>
                    <a:p>
                      <a:endParaRPr lang="nl-BE"/>
                    </a:p>
                  </a:txBody>
                  <a:tcPr/>
                </a:tc>
                <a:tc hMerge="1">
                  <a:txBody>
                    <a:bodyPr/>
                    <a:lstStyle/>
                    <a:p>
                      <a:endParaRPr lang="nl-BE"/>
                    </a:p>
                  </a:txBody>
                  <a:tcPr/>
                </a:tc>
                <a:extLst>
                  <a:ext uri="{0D108BD9-81ED-4DB2-BD59-A6C34878D82A}">
                    <a16:rowId xmlns:a16="http://schemas.microsoft.com/office/drawing/2014/main" val="2399388275"/>
                  </a:ext>
                </a:extLst>
              </a:tr>
              <a:tr h="190017">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b="1" u="none" strike="noStrike" dirty="0" err="1">
                          <a:solidFill>
                            <a:schemeClr val="bg1"/>
                          </a:solidFill>
                          <a:effectLst/>
                        </a:rPr>
                        <a:t>Task</a:t>
                      </a:r>
                      <a:endParaRPr lang="nl-BE" sz="1400" b="1" i="1" u="none" strike="noStrike" dirty="0">
                        <a:solidFill>
                          <a:schemeClr val="bg1"/>
                        </a:solidFill>
                        <a:effectLst/>
                        <a:latin typeface="Arial" panose="020B0604020202020204" pitchFamily="34" charset="0"/>
                      </a:endParaRPr>
                    </a:p>
                  </a:txBody>
                  <a:tcPr marL="6793" marR="6793" marT="6793" marB="0" anchor="b">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solidFill>
                      <a:srgbClr val="1E64C8"/>
                    </a:solid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b="1" u="none" strike="noStrike" dirty="0">
                          <a:solidFill>
                            <a:schemeClr val="bg1"/>
                          </a:solidFill>
                          <a:effectLst/>
                        </a:rPr>
                        <a:t>Profile</a:t>
                      </a:r>
                      <a:endParaRPr lang="nl-BE" sz="1400" b="1" i="1" u="none" strike="noStrike" dirty="0">
                        <a:solidFill>
                          <a:schemeClr val="bg1"/>
                        </a:solidFill>
                        <a:effectLst/>
                        <a:latin typeface="Arial" panose="020B0604020202020204" pitchFamily="34" charset="0"/>
                      </a:endParaRPr>
                    </a:p>
                  </a:txBody>
                  <a:tcPr marL="6793" marR="6793" marT="6793" marB="0" anchor="b">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solidFill>
                      <a:srgbClr val="1E64C8"/>
                    </a:solid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b="1" u="none" strike="noStrike" dirty="0">
                          <a:solidFill>
                            <a:schemeClr val="bg1"/>
                          </a:solidFill>
                          <a:effectLst/>
                        </a:rPr>
                        <a:t>MD</a:t>
                      </a:r>
                      <a:endParaRPr lang="nl-BE" sz="1400" b="1" i="1" u="none" strike="noStrike" dirty="0">
                        <a:solidFill>
                          <a:schemeClr val="bg1"/>
                        </a:solidFill>
                        <a:effectLst/>
                        <a:latin typeface="Arial" panose="020B0604020202020204" pitchFamily="34" charset="0"/>
                      </a:endParaRPr>
                    </a:p>
                  </a:txBody>
                  <a:tcPr marL="6793" marR="6793" marT="6793" marB="0" anchor="b">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solidFill>
                      <a:srgbClr val="1E64C8"/>
                    </a:solidFill>
                  </a:tcPr>
                </a:tc>
                <a:extLst>
                  <a:ext uri="{0D108BD9-81ED-4DB2-BD59-A6C34878D82A}">
                    <a16:rowId xmlns:a16="http://schemas.microsoft.com/office/drawing/2014/main" val="85946085"/>
                  </a:ext>
                </a:extLst>
              </a:tr>
              <a:tr h="380043">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en-GB" sz="1400" u="none" strike="noStrike" dirty="0">
                          <a:effectLst/>
                        </a:rPr>
                        <a:t>Drawing up an overview of information needs based on analysis of available documentation and existing standards</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u="none" strike="noStrike" dirty="0" err="1">
                          <a:effectLst/>
                        </a:rPr>
                        <a:t>Semantic</a:t>
                      </a:r>
                      <a:r>
                        <a:rPr lang="nl-BE" sz="1400" u="none" strike="noStrike" dirty="0">
                          <a:effectLst/>
                        </a:rPr>
                        <a:t> expert</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r" fontAlgn="ctr"/>
                      <a:r>
                        <a:rPr lang="nl-BE" sz="1400" b="0" i="0" u="none" strike="noStrike" dirty="0">
                          <a:solidFill>
                            <a:srgbClr val="000000"/>
                          </a:solidFill>
                          <a:effectLst/>
                          <a:latin typeface="Arial" panose="020B0604020202020204" pitchFamily="34" charset="0"/>
                        </a:rPr>
                        <a:t>5</a:t>
                      </a: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21784525"/>
                  </a:ext>
                </a:extLst>
              </a:tr>
              <a:tr h="453684">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en-GB" sz="1400" u="none" strike="noStrike" dirty="0">
                          <a:effectLst/>
                        </a:rPr>
                        <a:t>Organizing a business workshop with stakeholders to validate and further expand the information needs</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u="none" strike="noStrike" dirty="0" err="1">
                          <a:effectLst/>
                        </a:rPr>
                        <a:t>Semantic</a:t>
                      </a:r>
                      <a:r>
                        <a:rPr lang="nl-BE" sz="1400" u="none" strike="noStrike" dirty="0">
                          <a:effectLst/>
                        </a:rPr>
                        <a:t> expert</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r" fontAlgn="ctr"/>
                      <a:r>
                        <a:rPr lang="nl-BE" sz="1400" u="none" strike="noStrike">
                          <a:effectLst/>
                        </a:rPr>
                        <a:t>4</a:t>
                      </a:r>
                      <a:endParaRPr lang="nl-BE" sz="1400" b="0" i="0" u="none" strike="noStrike">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61103750"/>
                  </a:ext>
                </a:extLst>
              </a:tr>
              <a:tr h="570060">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en-GB" sz="1400" u="none" strike="noStrike" dirty="0">
                          <a:effectLst/>
                        </a:rPr>
                        <a:t>Organizing and facilitating 4 workshops composed of domain experts and processing their feedback.</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u="none" strike="noStrike" dirty="0" err="1">
                          <a:effectLst/>
                        </a:rPr>
                        <a:t>Semantic</a:t>
                      </a:r>
                      <a:r>
                        <a:rPr lang="nl-BE" sz="1400" u="none" strike="noStrike" dirty="0">
                          <a:effectLst/>
                        </a:rPr>
                        <a:t> expert</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r" fontAlgn="ctr"/>
                      <a:r>
                        <a:rPr lang="nl-BE" sz="1400" b="0" i="0" u="none" strike="noStrike" dirty="0">
                          <a:solidFill>
                            <a:srgbClr val="000000"/>
                          </a:solidFill>
                          <a:effectLst/>
                          <a:latin typeface="Arial" panose="020B0604020202020204" pitchFamily="34" charset="0"/>
                        </a:rPr>
                        <a:t>20</a:t>
                      </a: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08451007"/>
                  </a:ext>
                </a:extLst>
              </a:tr>
              <a:tr h="1519511">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u="none" strike="noStrike" dirty="0" err="1">
                          <a:effectLst/>
                        </a:rPr>
                        <a:t>Preparation</a:t>
                      </a:r>
                      <a:r>
                        <a:rPr lang="nl-BE" sz="1400" u="none" strike="noStrike" dirty="0">
                          <a:effectLst/>
                        </a:rPr>
                        <a:t> of </a:t>
                      </a:r>
                      <a:r>
                        <a:rPr lang="nl-BE" sz="1400" u="none" strike="noStrike" dirty="0" err="1">
                          <a:effectLst/>
                        </a:rPr>
                        <a:t>reusable</a:t>
                      </a:r>
                      <a:r>
                        <a:rPr lang="nl-BE" sz="1400" u="none" strike="noStrike" dirty="0">
                          <a:effectLst/>
                        </a:rPr>
                        <a:t> </a:t>
                      </a:r>
                      <a:r>
                        <a:rPr lang="nl-BE" sz="1400" u="none" strike="noStrike" dirty="0" err="1">
                          <a:effectLst/>
                        </a:rPr>
                        <a:t>documentation</a:t>
                      </a:r>
                      <a:r>
                        <a:rPr lang="nl-BE" sz="1400" u="none" strike="noStrike" dirty="0">
                          <a:effectLst/>
                        </a:rPr>
                        <a:t> </a:t>
                      </a:r>
                      <a:r>
                        <a:rPr lang="nl-BE" sz="1400" u="none" strike="noStrike" dirty="0" err="1">
                          <a:effectLst/>
                        </a:rPr>
                        <a:t>for</a:t>
                      </a:r>
                      <a:r>
                        <a:rPr lang="nl-BE" sz="1400" u="none" strike="noStrike" dirty="0">
                          <a:effectLst/>
                        </a:rPr>
                        <a:t> </a:t>
                      </a:r>
                      <a:r>
                        <a:rPr lang="nl-BE" sz="1400" u="none" strike="noStrike" dirty="0" err="1">
                          <a:effectLst/>
                        </a:rPr>
                        <a:t>the</a:t>
                      </a:r>
                      <a:r>
                        <a:rPr lang="nl-BE" sz="1400" u="none" strike="noStrike" dirty="0">
                          <a:effectLst/>
                        </a:rPr>
                        <a:t> information model </a:t>
                      </a:r>
                      <a:r>
                        <a:rPr lang="nl-BE" sz="1400" u="none" strike="noStrike" dirty="0" err="1">
                          <a:effectLst/>
                        </a:rPr>
                        <a:t>and</a:t>
                      </a:r>
                      <a:r>
                        <a:rPr lang="nl-BE" sz="1400" u="none" strike="noStrike" dirty="0">
                          <a:effectLst/>
                        </a:rPr>
                        <a:t> </a:t>
                      </a:r>
                      <a:r>
                        <a:rPr lang="nl-BE" sz="1400" u="none" strike="noStrike" dirty="0" err="1">
                          <a:effectLst/>
                        </a:rPr>
                        <a:t>publication</a:t>
                      </a:r>
                      <a:r>
                        <a:rPr lang="nl-BE" sz="1400" u="none" strike="noStrike" dirty="0">
                          <a:effectLst/>
                        </a:rPr>
                        <a:t> on data.vlaanderen.be:</a:t>
                      </a:r>
                    </a:p>
                    <a:p>
                      <a:pPr marL="171450" indent="-171450" algn="l" fontAlgn="b">
                        <a:buFont typeface="Arial" panose="020B0604020202020204" pitchFamily="34" charset="0"/>
                        <a:buChar char="•"/>
                      </a:pPr>
                      <a:r>
                        <a:rPr lang="nl-BE" sz="1400" u="none" strike="noStrike" dirty="0">
                          <a:effectLst/>
                        </a:rPr>
                        <a:t>RDF </a:t>
                      </a:r>
                      <a:r>
                        <a:rPr lang="nl-BE" sz="1400" u="none" strike="noStrike" dirty="0" err="1">
                          <a:effectLst/>
                        </a:rPr>
                        <a:t>vocabulary</a:t>
                      </a:r>
                      <a:endParaRPr lang="nl-BE" sz="1400" u="none" strike="noStrike" dirty="0">
                        <a:effectLst/>
                      </a:endParaRPr>
                    </a:p>
                    <a:p>
                      <a:pPr marL="171450" indent="-171450" algn="l" fontAlgn="b">
                        <a:buFont typeface="Arial" panose="020B0604020202020204" pitchFamily="34" charset="0"/>
                        <a:buChar char="•"/>
                      </a:pPr>
                      <a:r>
                        <a:rPr lang="nl-BE" sz="1400" u="none" strike="noStrike" dirty="0">
                          <a:effectLst/>
                        </a:rPr>
                        <a:t>HTML </a:t>
                      </a:r>
                      <a:r>
                        <a:rPr lang="nl-BE" sz="1400" u="none" strike="noStrike" dirty="0" err="1">
                          <a:effectLst/>
                        </a:rPr>
                        <a:t>documentation</a:t>
                      </a:r>
                      <a:r>
                        <a:rPr lang="nl-BE" sz="1400" u="none" strike="noStrike" dirty="0">
                          <a:effectLst/>
                        </a:rPr>
                        <a:t> </a:t>
                      </a:r>
                      <a:r>
                        <a:rPr lang="nl-BE" sz="1400" u="none" strike="noStrike" dirty="0" err="1">
                          <a:effectLst/>
                        </a:rPr>
                        <a:t>for</a:t>
                      </a:r>
                      <a:r>
                        <a:rPr lang="nl-BE" sz="1400" u="none" strike="noStrike" dirty="0">
                          <a:effectLst/>
                        </a:rPr>
                        <a:t> </a:t>
                      </a:r>
                      <a:r>
                        <a:rPr lang="nl-BE" sz="1400" u="none" strike="noStrike" dirty="0" err="1">
                          <a:effectLst/>
                        </a:rPr>
                        <a:t>the</a:t>
                      </a:r>
                      <a:r>
                        <a:rPr lang="nl-BE" sz="1400" u="none" strike="noStrike" dirty="0">
                          <a:effectLst/>
                        </a:rPr>
                        <a:t> </a:t>
                      </a:r>
                      <a:r>
                        <a:rPr lang="nl-BE" sz="1400" u="none" strike="noStrike" dirty="0" err="1">
                          <a:effectLst/>
                        </a:rPr>
                        <a:t>vocabulary</a:t>
                      </a:r>
                      <a:r>
                        <a:rPr lang="nl-BE" sz="1400" u="none" strike="noStrike" dirty="0">
                          <a:effectLst/>
                        </a:rPr>
                        <a:t> </a:t>
                      </a:r>
                      <a:r>
                        <a:rPr lang="nl-BE" sz="1400" u="none" strike="noStrike" dirty="0" err="1">
                          <a:effectLst/>
                        </a:rPr>
                        <a:t>with</a:t>
                      </a:r>
                      <a:r>
                        <a:rPr lang="nl-BE" sz="1400" u="none" strike="noStrike" dirty="0">
                          <a:effectLst/>
                        </a:rPr>
                        <a:t> </a:t>
                      </a:r>
                      <a:r>
                        <a:rPr lang="nl-BE" sz="1400" u="none" strike="noStrike" dirty="0" err="1">
                          <a:effectLst/>
                        </a:rPr>
                        <a:t>terms</a:t>
                      </a:r>
                      <a:r>
                        <a:rPr lang="nl-BE" sz="1400" u="none" strike="noStrike" dirty="0">
                          <a:effectLst/>
                        </a:rPr>
                        <a:t> </a:t>
                      </a:r>
                      <a:r>
                        <a:rPr lang="nl-BE" sz="1400" u="none" strike="noStrike" dirty="0" err="1">
                          <a:effectLst/>
                        </a:rPr>
                        <a:t>and</a:t>
                      </a:r>
                      <a:r>
                        <a:rPr lang="nl-BE" sz="1400" u="none" strike="noStrike" dirty="0">
                          <a:effectLst/>
                        </a:rPr>
                        <a:t> </a:t>
                      </a:r>
                      <a:r>
                        <a:rPr lang="nl-BE" sz="1400" u="none" strike="noStrike" dirty="0" err="1">
                          <a:effectLst/>
                        </a:rPr>
                        <a:t>definitions</a:t>
                      </a:r>
                      <a:endParaRPr lang="nl-BE" sz="1400" u="none" strike="noStrike" dirty="0">
                        <a:effectLst/>
                      </a:endParaRPr>
                    </a:p>
                    <a:p>
                      <a:pPr marL="171450" indent="-171450" algn="l" fontAlgn="b">
                        <a:buFont typeface="Arial" panose="020B0604020202020204" pitchFamily="34" charset="0"/>
                        <a:buChar char="•"/>
                      </a:pPr>
                      <a:r>
                        <a:rPr lang="nl-BE" sz="1400" u="none" strike="noStrike" dirty="0">
                          <a:effectLst/>
                        </a:rPr>
                        <a:t>UML diagram</a:t>
                      </a:r>
                    </a:p>
                    <a:p>
                      <a:pPr marL="171450" indent="-171450" algn="l" fontAlgn="b">
                        <a:buFont typeface="Arial" panose="020B0604020202020204" pitchFamily="34" charset="0"/>
                        <a:buChar char="•"/>
                      </a:pPr>
                      <a:r>
                        <a:rPr lang="nl-BE" sz="1400" u="none" strike="noStrike" dirty="0">
                          <a:effectLst/>
                        </a:rPr>
                        <a:t>HTML </a:t>
                      </a:r>
                      <a:r>
                        <a:rPr lang="nl-BE" sz="1400" u="none" strike="noStrike" dirty="0" err="1">
                          <a:effectLst/>
                        </a:rPr>
                        <a:t>documentation</a:t>
                      </a:r>
                      <a:r>
                        <a:rPr lang="nl-BE" sz="1400" u="none" strike="noStrike" dirty="0">
                          <a:effectLst/>
                        </a:rPr>
                        <a:t> </a:t>
                      </a:r>
                      <a:r>
                        <a:rPr lang="nl-BE" sz="1400" u="none" strike="noStrike" dirty="0" err="1">
                          <a:effectLst/>
                        </a:rPr>
                        <a:t>for</a:t>
                      </a:r>
                      <a:r>
                        <a:rPr lang="nl-BE" sz="1400" u="none" strike="noStrike" dirty="0">
                          <a:effectLst/>
                        </a:rPr>
                        <a:t> </a:t>
                      </a:r>
                      <a:r>
                        <a:rPr lang="nl-BE" sz="1400" u="none" strike="noStrike" dirty="0" err="1">
                          <a:effectLst/>
                        </a:rPr>
                        <a:t>the</a:t>
                      </a:r>
                      <a:r>
                        <a:rPr lang="nl-BE" sz="1400" u="none" strike="noStrike" dirty="0">
                          <a:effectLst/>
                        </a:rPr>
                        <a:t> UML diagram</a:t>
                      </a:r>
                    </a:p>
                    <a:p>
                      <a:pPr marL="171450" indent="-171450" algn="l" fontAlgn="b">
                        <a:buFont typeface="Arial" panose="020B0604020202020204" pitchFamily="34" charset="0"/>
                        <a:buChar char="•"/>
                      </a:pPr>
                      <a:r>
                        <a:rPr lang="nl-BE" sz="1400" u="none" strike="noStrike" dirty="0">
                          <a:effectLst/>
                        </a:rPr>
                        <a:t>SHACL </a:t>
                      </a:r>
                      <a:r>
                        <a:rPr lang="nl-BE" sz="1400" u="none" strike="noStrike" dirty="0" err="1">
                          <a:effectLst/>
                        </a:rPr>
                        <a:t>validation</a:t>
                      </a:r>
                      <a:r>
                        <a:rPr lang="nl-BE" sz="1400" u="none" strike="noStrike" dirty="0">
                          <a:effectLst/>
                        </a:rPr>
                        <a:t> </a:t>
                      </a:r>
                      <a:r>
                        <a:rPr lang="nl-BE" sz="1400" u="none" strike="noStrike" dirty="0" err="1">
                          <a:effectLst/>
                        </a:rPr>
                        <a:t>rules</a:t>
                      </a:r>
                      <a:endParaRPr lang="nl-BE" sz="1400" u="none" strike="noStrike" dirty="0">
                        <a:effectLst/>
                      </a:endParaRPr>
                    </a:p>
                    <a:p>
                      <a:pPr marL="171450" indent="-171450" algn="l" fontAlgn="b">
                        <a:buFont typeface="Arial" panose="020B0604020202020204" pitchFamily="34" charset="0"/>
                        <a:buChar char="•"/>
                      </a:pPr>
                      <a:r>
                        <a:rPr lang="nl-BE" sz="1400" u="none" strike="noStrike" dirty="0">
                          <a:effectLst/>
                        </a:rPr>
                        <a:t>JSON-LD context file</a:t>
                      </a: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u="none" strike="noStrike" dirty="0" err="1">
                          <a:effectLst/>
                        </a:rPr>
                        <a:t>Semantic</a:t>
                      </a:r>
                      <a:r>
                        <a:rPr lang="nl-BE" sz="1400" u="none" strike="noStrike" dirty="0">
                          <a:effectLst/>
                        </a:rPr>
                        <a:t> expert</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r" fontAlgn="ctr"/>
                      <a:r>
                        <a:rPr lang="nl-BE" sz="1400" b="0" i="0" u="none" strike="noStrike" dirty="0">
                          <a:solidFill>
                            <a:srgbClr val="000000"/>
                          </a:solidFill>
                          <a:effectLst/>
                          <a:latin typeface="Arial" panose="020B0604020202020204" pitchFamily="34" charset="0"/>
                        </a:rPr>
                        <a:t>4</a:t>
                      </a: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9751756"/>
                  </a:ext>
                </a:extLst>
              </a:tr>
              <a:tr h="190017">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en-GB" sz="1400" u="none" strike="noStrike" dirty="0">
                          <a:effectLst/>
                        </a:rPr>
                        <a:t>Integration in the ICEG system of vocabularies</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u="none" strike="noStrike" dirty="0">
                          <a:effectLst/>
                        </a:rPr>
                        <a:t>Technical expert</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r" fontAlgn="ctr"/>
                      <a:r>
                        <a:rPr lang="nl-BE" sz="1400" b="0" i="0" u="none" strike="noStrike" dirty="0">
                          <a:solidFill>
                            <a:srgbClr val="1C1A15"/>
                          </a:solidFill>
                          <a:effectLst/>
                          <a:latin typeface="Arial" panose="020B0604020202020204" pitchFamily="34" charset="0"/>
                        </a:rPr>
                        <a:t>3</a:t>
                      </a: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3070224"/>
                  </a:ext>
                </a:extLst>
              </a:tr>
              <a:tr h="190017">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400" u="none" strike="noStrike" dirty="0">
                          <a:effectLst/>
                        </a:rPr>
                        <a:t>Integration in the OSLO system of vocabularies</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marL="0" marR="0" lvl="0" indent="0" algn="l" defTabSz="914400" rtl="0" eaLnBrk="1" fontAlgn="b" latinLnBrk="0" hangingPunct="1">
                        <a:lnSpc>
                          <a:spcPct val="100000"/>
                        </a:lnSpc>
                        <a:spcBef>
                          <a:spcPts val="0"/>
                        </a:spcBef>
                        <a:spcAft>
                          <a:spcPts val="0"/>
                        </a:spcAft>
                        <a:buClrTx/>
                        <a:buSzTx/>
                        <a:buFontTx/>
                        <a:buNone/>
                        <a:tabLst/>
                        <a:defRPr/>
                      </a:pPr>
                      <a:r>
                        <a:rPr lang="nl-BE" sz="1400" u="none" strike="noStrike" dirty="0">
                          <a:effectLst/>
                        </a:rPr>
                        <a:t>Technical expert</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r" fontAlgn="ctr"/>
                      <a:r>
                        <a:rPr lang="nl-BE" sz="1400" b="0" i="0" u="none" strike="noStrike" dirty="0">
                          <a:solidFill>
                            <a:srgbClr val="1C1A15"/>
                          </a:solidFill>
                          <a:effectLst/>
                          <a:latin typeface="Arial" panose="020B0604020202020204" pitchFamily="34" charset="0"/>
                        </a:rPr>
                        <a:t>2</a:t>
                      </a: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8594962"/>
                  </a:ext>
                </a:extLst>
              </a:tr>
              <a:tr h="380043">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en-GB" sz="1400" u="none" strike="noStrike" dirty="0">
                          <a:effectLst/>
                        </a:rPr>
                        <a:t>Support in terms of process and method and validation by the Steering Committee</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u="none" strike="noStrike" dirty="0">
                          <a:effectLst/>
                        </a:rPr>
                        <a:t>Project manager</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r" fontAlgn="ctr"/>
                      <a:r>
                        <a:rPr lang="nl-BE" sz="1400" b="0" i="0" u="none" strike="noStrike" dirty="0">
                          <a:solidFill>
                            <a:srgbClr val="000000"/>
                          </a:solidFill>
                          <a:effectLst/>
                          <a:latin typeface="Arial" panose="020B0604020202020204" pitchFamily="34" charset="0"/>
                        </a:rPr>
                        <a:t>2</a:t>
                      </a: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4852648"/>
                  </a:ext>
                </a:extLst>
              </a:tr>
              <a:tr h="247515">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u="none" strike="noStrike" dirty="0">
                          <a:effectLst/>
                        </a:rPr>
                        <a:t>Project management</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u="none" strike="noStrike" dirty="0">
                          <a:effectLst/>
                        </a:rPr>
                        <a:t>Project manager</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r" fontAlgn="ctr"/>
                      <a:r>
                        <a:rPr lang="nl-BE" sz="1400" b="0" i="0" u="none" strike="noStrike" dirty="0">
                          <a:solidFill>
                            <a:schemeClr val="tx1"/>
                          </a:solidFill>
                          <a:effectLst/>
                          <a:latin typeface="+mn-lt"/>
                        </a:rPr>
                        <a:t>3</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96669234"/>
                  </a:ext>
                </a:extLst>
              </a:tr>
              <a:tr h="189493">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u="none" strike="noStrike">
                          <a:effectLst/>
                        </a:rPr>
                        <a:t> </a:t>
                      </a:r>
                      <a:endParaRPr lang="nl-BE" sz="1400" b="0" i="0" u="none" strike="noStrike">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u="none" strike="noStrike" dirty="0">
                          <a:effectLst/>
                        </a:rPr>
                        <a:t>Total</a:t>
                      </a:r>
                      <a:endParaRPr lang="nl-BE" sz="1400" b="1"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r" fontAlgn="ctr"/>
                      <a:r>
                        <a:rPr lang="nl-BE" sz="1400" u="none" strike="noStrike" dirty="0">
                          <a:effectLst/>
                        </a:rPr>
                        <a:t>43</a:t>
                      </a: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5158171"/>
                  </a:ext>
                </a:extLst>
              </a:tr>
            </a:tbl>
          </a:graphicData>
        </a:graphic>
      </p:graphicFrame>
    </p:spTree>
    <p:extLst>
      <p:ext uri="{BB962C8B-B14F-4D97-AF65-F5344CB8AC3E}">
        <p14:creationId xmlns:p14="http://schemas.microsoft.com/office/powerpoint/2010/main" val="1813533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F23D-A3D3-4A87-861E-6A824CBAE7B5}"/>
              </a:ext>
            </a:extLst>
          </p:cNvPr>
          <p:cNvSpPr>
            <a:spLocks noGrp="1"/>
          </p:cNvSpPr>
          <p:nvPr>
            <p:ph type="title"/>
          </p:nvPr>
        </p:nvSpPr>
        <p:spPr/>
        <p:txBody>
          <a:bodyPr/>
          <a:lstStyle/>
          <a:p>
            <a:r>
              <a:rPr lang="nl-BE" dirty="0"/>
              <a:t>ICEG Building</a:t>
            </a:r>
          </a:p>
        </p:txBody>
      </p:sp>
      <p:sp>
        <p:nvSpPr>
          <p:cNvPr id="4" name="Slide Number Placeholder 3">
            <a:extLst>
              <a:ext uri="{FF2B5EF4-FFF2-40B4-BE49-F238E27FC236}">
                <a16:creationId xmlns:a16="http://schemas.microsoft.com/office/drawing/2014/main" id="{55A28673-8C64-4BAF-95DB-4062F1621266}"/>
              </a:ext>
            </a:extLst>
          </p:cNvPr>
          <p:cNvSpPr>
            <a:spLocks noGrp="1"/>
          </p:cNvSpPr>
          <p:nvPr>
            <p:ph type="sldNum" sz="quarter" idx="12"/>
          </p:nvPr>
        </p:nvSpPr>
        <p:spPr/>
        <p:txBody>
          <a:bodyPr/>
          <a:lstStyle/>
          <a:p>
            <a:fld id="{44268F58-7931-46A9-8276-28F54B6737CA}" type="slidenum">
              <a:rPr lang="fr-BE" smtClean="0"/>
              <a:t>12</a:t>
            </a:fld>
            <a:endParaRPr lang="fr-BE"/>
          </a:p>
        </p:txBody>
      </p:sp>
      <p:sp>
        <p:nvSpPr>
          <p:cNvPr id="9" name="Tekstvak 8">
            <a:extLst>
              <a:ext uri="{FF2B5EF4-FFF2-40B4-BE49-F238E27FC236}">
                <a16:creationId xmlns:a16="http://schemas.microsoft.com/office/drawing/2014/main" id="{C2195C46-49D2-410A-9347-8136C2370FDB}"/>
              </a:ext>
            </a:extLst>
          </p:cNvPr>
          <p:cNvSpPr txBox="1"/>
          <p:nvPr/>
        </p:nvSpPr>
        <p:spPr>
          <a:xfrm>
            <a:off x="494547" y="1555987"/>
            <a:ext cx="8154906" cy="5005626"/>
          </a:xfrm>
          <a:prstGeom prst="roundRect">
            <a:avLst/>
          </a:prstGeom>
          <a:solidFill>
            <a:srgbClr val="1E64C8"/>
          </a:solidFill>
        </p:spPr>
        <p:txBody>
          <a:bodyPr wrap="square" lIns="900000" rtlCol="0" anchor="ctr">
            <a:spAutoFit/>
          </a:bodyPr>
          <a:lstStyle/>
          <a:p>
            <a:pPr algn="l" defTabSz="685800" rtl="0"/>
            <a:r>
              <a:rPr lang="en-GB" sz="2400" b="1" kern="1200" dirty="0">
                <a:solidFill>
                  <a:schemeClr val="bg1"/>
                </a:solidFill>
                <a:latin typeface="FlandersArtSans"/>
                <a:ea typeface="+mn-ea"/>
                <a:cs typeface="Arial" panose="020B0604020202020204" pitchFamily="34" charset="0"/>
              </a:rPr>
              <a:t>Via this initiative, the various stakeholders wish to semantically model the different data flows and standardize the structure of the data for the subject building. The focus is on terms related to buildings and building units. </a:t>
            </a:r>
            <a:br>
              <a:rPr lang="en-GB" sz="2400" b="1" kern="1200" dirty="0">
                <a:solidFill>
                  <a:schemeClr val="bg1"/>
                </a:solidFill>
                <a:latin typeface="FlandersArtSans"/>
                <a:ea typeface="+mn-ea"/>
                <a:cs typeface="Arial" panose="020B0604020202020204" pitchFamily="34" charset="0"/>
              </a:rPr>
            </a:br>
            <a:endParaRPr lang="en-GB" sz="2400" b="1" kern="1200" dirty="0">
              <a:solidFill>
                <a:schemeClr val="bg1"/>
              </a:solidFill>
              <a:latin typeface="FlandersArtSans"/>
              <a:ea typeface="+mn-ea"/>
              <a:cs typeface="Arial" panose="020B0604020202020204" pitchFamily="34" charset="0"/>
            </a:endParaRPr>
          </a:p>
          <a:p>
            <a:pPr algn="l" defTabSz="685800" rtl="0"/>
            <a:r>
              <a:rPr lang="en-GB" sz="2400" b="1" kern="1200" dirty="0">
                <a:solidFill>
                  <a:schemeClr val="bg1"/>
                </a:solidFill>
                <a:latin typeface="FlandersArtSans"/>
                <a:ea typeface="+mn-ea"/>
                <a:cs typeface="Arial" panose="020B0604020202020204" pitchFamily="34" charset="0"/>
              </a:rPr>
              <a:t>The objective is to make the data accessible as Linked Open Data and to define standard interfaces (APIs) in order to simplify collaboration and integration of the various services and tools. The objective is to make the data easily reusable for all stakeholders.</a:t>
            </a:r>
          </a:p>
        </p:txBody>
      </p:sp>
    </p:spTree>
    <p:extLst>
      <p:ext uri="{BB962C8B-B14F-4D97-AF65-F5344CB8AC3E}">
        <p14:creationId xmlns:p14="http://schemas.microsoft.com/office/powerpoint/2010/main" val="1351125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F23D-A3D3-4A87-861E-6A824CBAE7B5}"/>
              </a:ext>
            </a:extLst>
          </p:cNvPr>
          <p:cNvSpPr>
            <a:spLocks noGrp="1"/>
          </p:cNvSpPr>
          <p:nvPr>
            <p:ph type="title"/>
          </p:nvPr>
        </p:nvSpPr>
        <p:spPr/>
        <p:txBody>
          <a:bodyPr/>
          <a:lstStyle/>
          <a:p>
            <a:r>
              <a:rPr lang="nl-BE" dirty="0"/>
              <a:t>ICEG Building</a:t>
            </a:r>
          </a:p>
        </p:txBody>
      </p:sp>
      <p:sp>
        <p:nvSpPr>
          <p:cNvPr id="4" name="Slide Number Placeholder 3">
            <a:extLst>
              <a:ext uri="{FF2B5EF4-FFF2-40B4-BE49-F238E27FC236}">
                <a16:creationId xmlns:a16="http://schemas.microsoft.com/office/drawing/2014/main" id="{55A28673-8C64-4BAF-95DB-4062F1621266}"/>
              </a:ext>
            </a:extLst>
          </p:cNvPr>
          <p:cNvSpPr>
            <a:spLocks noGrp="1"/>
          </p:cNvSpPr>
          <p:nvPr>
            <p:ph type="sldNum" sz="quarter" idx="12"/>
          </p:nvPr>
        </p:nvSpPr>
        <p:spPr/>
        <p:txBody>
          <a:bodyPr/>
          <a:lstStyle/>
          <a:p>
            <a:fld id="{44268F58-7931-46A9-8276-28F54B6737CA}" type="slidenum">
              <a:rPr lang="fr-BE" smtClean="0"/>
              <a:t>13</a:t>
            </a:fld>
            <a:endParaRPr lang="fr-BE"/>
          </a:p>
        </p:txBody>
      </p:sp>
      <p:sp>
        <p:nvSpPr>
          <p:cNvPr id="8" name="Tijdelijke aanduiding voor tekst 4">
            <a:extLst>
              <a:ext uri="{FF2B5EF4-FFF2-40B4-BE49-F238E27FC236}">
                <a16:creationId xmlns:a16="http://schemas.microsoft.com/office/drawing/2014/main" id="{975EAB14-960F-49A3-AD2F-0E6416C6CF76}"/>
              </a:ext>
            </a:extLst>
          </p:cNvPr>
          <p:cNvSpPr txBox="1">
            <a:spLocks/>
          </p:cNvSpPr>
          <p:nvPr/>
        </p:nvSpPr>
        <p:spPr>
          <a:xfrm>
            <a:off x="457200" y="2194519"/>
            <a:ext cx="3898775" cy="1163841"/>
          </a:xfrm>
          <a:prstGeom prst="rect">
            <a:avLst/>
          </a:prstGeom>
          <a:solidFill>
            <a:schemeClr val="bg1">
              <a:lumMod val="85000"/>
            </a:schemeClr>
          </a:solidFill>
        </p:spPr>
        <p:txBody>
          <a:bodyPr vert="horz" lIns="0" tIns="0" rIns="0" bIns="45720" rtlCol="0" anchor="t">
            <a:noAutofit/>
          </a:bodyPr>
          <a:lstStyle>
            <a:lvl1pPr marL="288000" marR="0" indent="-288000" algn="l" defTabSz="914400" rtl="0" eaLnBrk="1" fontAlgn="auto" latinLnBrk="0" hangingPunct="1">
              <a:lnSpc>
                <a:spcPct val="90000"/>
              </a:lnSpc>
              <a:spcBef>
                <a:spcPts val="300"/>
              </a:spcBef>
              <a:spcAft>
                <a:spcPts val="0"/>
              </a:spcAft>
              <a:buClrTx/>
              <a:buSzPct val="90000"/>
              <a:buFontTx/>
              <a:buBlip>
                <a:blip r:embed="rId2"/>
              </a:buBlip>
              <a:tabLst/>
              <a:defRPr sz="1800" kern="1200" spc="0" baseline="0">
                <a:solidFill>
                  <a:schemeClr val="tx1"/>
                </a:solidFill>
                <a:latin typeface="Calibri" charset="0"/>
                <a:ea typeface="Calibri" charset="0"/>
                <a:cs typeface="Calibri" charset="0"/>
              </a:defRPr>
            </a:lvl1pPr>
            <a:lvl2pPr marL="576000" marR="0" indent="-288000" algn="l" defTabSz="914400" rtl="0" eaLnBrk="1" fontAlgn="auto" latinLnBrk="0" hangingPunct="1">
              <a:lnSpc>
                <a:spcPct val="90000"/>
              </a:lnSpc>
              <a:spcBef>
                <a:spcPts val="300"/>
              </a:spcBef>
              <a:spcAft>
                <a:spcPts val="0"/>
              </a:spcAft>
              <a:buClrTx/>
              <a:buSzPct val="75000"/>
              <a:buFontTx/>
              <a:buBlip>
                <a:blip r:embed="rId3"/>
              </a:buBlip>
              <a:tabLst/>
              <a:defRPr sz="1600" kern="1200" spc="0" baseline="0">
                <a:solidFill>
                  <a:srgbClr val="9B9B9B"/>
                </a:solidFill>
                <a:latin typeface="Calibri" charset="0"/>
                <a:ea typeface="Calibri" charset="0"/>
                <a:cs typeface="Calibri" charset="0"/>
              </a:defRPr>
            </a:lvl2pPr>
            <a:lvl3pPr marL="864000" marR="0" indent="-288000" algn="l" defTabSz="914400" rtl="0" eaLnBrk="1" fontAlgn="auto" latinLnBrk="0" hangingPunct="1">
              <a:lnSpc>
                <a:spcPct val="90000"/>
              </a:lnSpc>
              <a:spcBef>
                <a:spcPts val="300"/>
              </a:spcBef>
              <a:spcAft>
                <a:spcPts val="0"/>
              </a:spcAft>
              <a:buClrTx/>
              <a:buSzPct val="85000"/>
              <a:buFontTx/>
              <a:buBlip>
                <a:blip r:embed="rId4"/>
              </a:buBlip>
              <a:tabLst/>
              <a:defRPr sz="1600" kern="1200" spc="0" baseline="0">
                <a:solidFill>
                  <a:schemeClr val="tx1"/>
                </a:solidFill>
                <a:latin typeface="Calibri" charset="0"/>
                <a:ea typeface="Calibri" charset="0"/>
                <a:cs typeface="Calibri" charset="0"/>
              </a:defRPr>
            </a:lvl3pPr>
            <a:lvl4pPr marL="1152000" marR="0" indent="-288000" algn="l" defTabSz="914400" rtl="0" eaLnBrk="1" fontAlgn="auto" latinLnBrk="0" hangingPunct="1">
              <a:lnSpc>
                <a:spcPct val="90000"/>
              </a:lnSpc>
              <a:spcBef>
                <a:spcPts val="300"/>
              </a:spcBef>
              <a:spcAft>
                <a:spcPts val="0"/>
              </a:spcAft>
              <a:buClrTx/>
              <a:buSzPct val="75000"/>
              <a:buFontTx/>
              <a:buBlip>
                <a:blip r:embed="rId5"/>
              </a:buBlip>
              <a:tabLst/>
              <a:defRPr sz="1600" kern="1200" spc="0" baseline="0">
                <a:solidFill>
                  <a:schemeClr val="tx1"/>
                </a:solidFill>
                <a:latin typeface="Calibri" charset="0"/>
                <a:ea typeface="Calibri" charset="0"/>
                <a:cs typeface="Calibri" charset="0"/>
              </a:defRPr>
            </a:lvl4pPr>
            <a:lvl5pPr marL="1440000" marR="0" indent="-288000" algn="l" defTabSz="914400" rtl="0" eaLnBrk="1" fontAlgn="auto" latinLnBrk="0" hangingPunct="1">
              <a:lnSpc>
                <a:spcPct val="90000"/>
              </a:lnSpc>
              <a:spcBef>
                <a:spcPts val="300"/>
              </a:spcBef>
              <a:spcAft>
                <a:spcPts val="0"/>
              </a:spcAft>
              <a:buClrTx/>
              <a:buSzPct val="90000"/>
              <a:buFontTx/>
              <a:buBlip>
                <a:blip r:embed="rId2"/>
              </a:buBlip>
              <a:tabLst/>
              <a:defRPr sz="1600" kern="1200" spc="0" baseline="0">
                <a:solidFill>
                  <a:schemeClr val="tx1"/>
                </a:solidFill>
                <a:latin typeface="Calibri" charset="0"/>
                <a:ea typeface="Calibri" charset="0"/>
                <a:cs typeface="Calibri"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nl-BE" sz="2000" b="1" dirty="0">
                <a:latin typeface="Calibri"/>
                <a:cs typeface="Calibri"/>
              </a:rPr>
              <a:t>Start</a:t>
            </a:r>
            <a:r>
              <a:rPr lang="nl-BE" sz="2000" dirty="0">
                <a:latin typeface="Calibri"/>
                <a:cs typeface="Calibri"/>
              </a:rPr>
              <a:t>: </a:t>
            </a:r>
            <a:r>
              <a:rPr lang="nl-BE" sz="2000" dirty="0" err="1">
                <a:latin typeface="Calibri"/>
                <a:cs typeface="Calibri"/>
              </a:rPr>
              <a:t>indicative</a:t>
            </a:r>
            <a:r>
              <a:rPr lang="nl-BE" sz="2000" dirty="0">
                <a:latin typeface="Calibri"/>
                <a:cs typeface="Calibri"/>
              </a:rPr>
              <a:t> TBD</a:t>
            </a:r>
          </a:p>
          <a:p>
            <a:pPr marL="0" indent="0">
              <a:lnSpc>
                <a:spcPct val="150000"/>
              </a:lnSpc>
              <a:buNone/>
            </a:pPr>
            <a:r>
              <a:rPr lang="nl-BE" sz="2000" b="1" dirty="0" err="1">
                <a:latin typeface="Calibri"/>
                <a:cs typeface="Calibri"/>
              </a:rPr>
              <a:t>Duration</a:t>
            </a:r>
            <a:r>
              <a:rPr lang="nl-BE" sz="2000" dirty="0">
                <a:latin typeface="Calibri"/>
                <a:cs typeface="Calibri"/>
              </a:rPr>
              <a:t>: 7 </a:t>
            </a:r>
            <a:r>
              <a:rPr lang="nl-BE" sz="2000" dirty="0" err="1">
                <a:latin typeface="Calibri"/>
                <a:cs typeface="Calibri"/>
              </a:rPr>
              <a:t>months</a:t>
            </a:r>
            <a:endParaRPr lang="nl-BE" sz="2000" dirty="0">
              <a:latin typeface="Calibri"/>
              <a:cs typeface="Calibri"/>
            </a:endParaRPr>
          </a:p>
        </p:txBody>
      </p:sp>
      <p:cxnSp>
        <p:nvCxnSpPr>
          <p:cNvPr id="33" name="Google Shape;553;p85">
            <a:extLst>
              <a:ext uri="{FF2B5EF4-FFF2-40B4-BE49-F238E27FC236}">
                <a16:creationId xmlns:a16="http://schemas.microsoft.com/office/drawing/2014/main" id="{58D48E3E-3588-4EFE-9D7F-CA5030C034B7}"/>
              </a:ext>
            </a:extLst>
          </p:cNvPr>
          <p:cNvCxnSpPr/>
          <p:nvPr/>
        </p:nvCxnSpPr>
        <p:spPr>
          <a:xfrm>
            <a:off x="2639884" y="4992855"/>
            <a:ext cx="0" cy="305456"/>
          </a:xfrm>
          <a:prstGeom prst="straightConnector1">
            <a:avLst/>
          </a:prstGeom>
          <a:noFill/>
          <a:ln w="12700" cap="sq" cmpd="sng">
            <a:solidFill>
              <a:srgbClr val="6B6B6B"/>
            </a:solidFill>
            <a:prstDash val="solid"/>
            <a:round/>
            <a:headEnd type="none" w="sm" len="sm"/>
            <a:tailEnd type="diamond" w="med" len="med"/>
          </a:ln>
        </p:spPr>
      </p:cxnSp>
      <p:cxnSp>
        <p:nvCxnSpPr>
          <p:cNvPr id="34" name="Google Shape;580;p85">
            <a:extLst>
              <a:ext uri="{FF2B5EF4-FFF2-40B4-BE49-F238E27FC236}">
                <a16:creationId xmlns:a16="http://schemas.microsoft.com/office/drawing/2014/main" id="{2EC07613-B195-48DA-8604-00A8C27CB25B}"/>
              </a:ext>
            </a:extLst>
          </p:cNvPr>
          <p:cNvCxnSpPr/>
          <p:nvPr/>
        </p:nvCxnSpPr>
        <p:spPr>
          <a:xfrm>
            <a:off x="3517175" y="4334725"/>
            <a:ext cx="0" cy="536183"/>
          </a:xfrm>
          <a:prstGeom prst="straightConnector1">
            <a:avLst/>
          </a:prstGeom>
          <a:ln>
            <a:headEnd type="diamond" w="med" len="med"/>
            <a:tailEnd type="none" w="sm" len="sm"/>
          </a:ln>
        </p:spPr>
        <p:style>
          <a:lnRef idx="1">
            <a:schemeClr val="accent1"/>
          </a:lnRef>
          <a:fillRef idx="0">
            <a:schemeClr val="accent1"/>
          </a:fillRef>
          <a:effectRef idx="0">
            <a:schemeClr val="accent1"/>
          </a:effectRef>
          <a:fontRef idx="minor">
            <a:schemeClr val="tx1"/>
          </a:fontRef>
        </p:style>
      </p:cxnSp>
      <p:cxnSp>
        <p:nvCxnSpPr>
          <p:cNvPr id="35" name="Google Shape;580;p85">
            <a:extLst>
              <a:ext uri="{FF2B5EF4-FFF2-40B4-BE49-F238E27FC236}">
                <a16:creationId xmlns:a16="http://schemas.microsoft.com/office/drawing/2014/main" id="{1B89158E-03A6-41DB-B5C7-DA3A3AD9EB29}"/>
              </a:ext>
            </a:extLst>
          </p:cNvPr>
          <p:cNvCxnSpPr/>
          <p:nvPr/>
        </p:nvCxnSpPr>
        <p:spPr>
          <a:xfrm>
            <a:off x="1776731" y="4404714"/>
            <a:ext cx="0" cy="328147"/>
          </a:xfrm>
          <a:prstGeom prst="straightConnector1">
            <a:avLst/>
          </a:prstGeom>
          <a:ln>
            <a:headEnd type="diamond" w="med" len="med"/>
            <a:tailEnd type="none" w="sm" len="sm"/>
          </a:ln>
        </p:spPr>
        <p:style>
          <a:lnRef idx="1">
            <a:schemeClr val="accent1"/>
          </a:lnRef>
          <a:fillRef idx="0">
            <a:schemeClr val="accent1"/>
          </a:fillRef>
          <a:effectRef idx="0">
            <a:schemeClr val="accent1"/>
          </a:effectRef>
          <a:fontRef idx="minor">
            <a:schemeClr val="tx1"/>
          </a:fontRef>
        </p:style>
      </p:cxnSp>
      <p:cxnSp>
        <p:nvCxnSpPr>
          <p:cNvPr id="36" name="Google Shape;551;p85">
            <a:extLst>
              <a:ext uri="{FF2B5EF4-FFF2-40B4-BE49-F238E27FC236}">
                <a16:creationId xmlns:a16="http://schemas.microsoft.com/office/drawing/2014/main" id="{9432C530-214C-48B0-8ECE-7DA2B043125A}"/>
              </a:ext>
            </a:extLst>
          </p:cNvPr>
          <p:cNvCxnSpPr/>
          <p:nvPr/>
        </p:nvCxnSpPr>
        <p:spPr>
          <a:xfrm>
            <a:off x="846508" y="5043554"/>
            <a:ext cx="0" cy="509514"/>
          </a:xfrm>
          <a:prstGeom prst="straightConnector1">
            <a:avLst/>
          </a:prstGeom>
          <a:noFill/>
          <a:ln w="12700" cap="sq" cmpd="sng">
            <a:solidFill>
              <a:schemeClr val="tx2"/>
            </a:solidFill>
            <a:prstDash val="solid"/>
            <a:round/>
            <a:headEnd type="none" w="sm" len="sm"/>
            <a:tailEnd type="diamond" w="med" len="med"/>
          </a:ln>
        </p:spPr>
      </p:cxnSp>
      <p:sp>
        <p:nvSpPr>
          <p:cNvPr id="37" name="Google Shape;561;p85">
            <a:extLst>
              <a:ext uri="{FF2B5EF4-FFF2-40B4-BE49-F238E27FC236}">
                <a16:creationId xmlns:a16="http://schemas.microsoft.com/office/drawing/2014/main" id="{68AFCE4F-3C8C-44A2-AC73-3CC457A8B678}"/>
              </a:ext>
            </a:extLst>
          </p:cNvPr>
          <p:cNvSpPr/>
          <p:nvPr/>
        </p:nvSpPr>
        <p:spPr>
          <a:xfrm>
            <a:off x="222810" y="4828122"/>
            <a:ext cx="8694656" cy="238103"/>
          </a:xfrm>
          <a:prstGeom prst="rect">
            <a:avLst/>
          </a:prstGeom>
          <a:solidFill>
            <a:schemeClr val="tx1"/>
          </a:solidFill>
          <a:ln>
            <a:noFill/>
          </a:ln>
        </p:spPr>
        <p:txBody>
          <a:bodyPr spcFirstLastPara="1" wrap="square" lIns="68569" tIns="34275" rIns="68569" bIns="34275" anchor="ctr" anchorCtr="0">
            <a:noAutofit/>
          </a:bodyPr>
          <a:lstStyle/>
          <a:p>
            <a:pPr algn="ctr"/>
            <a:endParaRPr lang="nl-BE" sz="1200" dirty="0">
              <a:latin typeface="Flanders Art Sans" panose="00000500000000000000" pitchFamily="50" charset="0"/>
              <a:ea typeface="Arial"/>
              <a:cs typeface="Arial"/>
              <a:sym typeface="Arial"/>
            </a:endParaRPr>
          </a:p>
        </p:txBody>
      </p:sp>
      <p:sp>
        <p:nvSpPr>
          <p:cNvPr id="38" name="Google Shape;574;p85">
            <a:extLst>
              <a:ext uri="{FF2B5EF4-FFF2-40B4-BE49-F238E27FC236}">
                <a16:creationId xmlns:a16="http://schemas.microsoft.com/office/drawing/2014/main" id="{6E1D4CFA-558A-41C1-8003-72F7B6E2C27F}"/>
              </a:ext>
            </a:extLst>
          </p:cNvPr>
          <p:cNvSpPr/>
          <p:nvPr/>
        </p:nvSpPr>
        <p:spPr>
          <a:xfrm rot="5400000">
            <a:off x="8784318" y="4866010"/>
            <a:ext cx="428625" cy="162327"/>
          </a:xfrm>
          <a:prstGeom prst="triangle">
            <a:avLst>
              <a:gd name="adj" fmla="val 50000"/>
            </a:avLst>
          </a:prstGeom>
          <a:solidFill>
            <a:schemeClr val="tx1"/>
          </a:solidFill>
          <a:ln>
            <a:noFill/>
          </a:ln>
        </p:spPr>
        <p:txBody>
          <a:bodyPr spcFirstLastPara="1" wrap="square" lIns="68569" tIns="34275" rIns="68569" bIns="34275" anchor="ctr" anchorCtr="0">
            <a:noAutofit/>
          </a:bodyPr>
          <a:lstStyle/>
          <a:p>
            <a:pPr algn="ctr"/>
            <a:endParaRPr lang="nl-BE" sz="1200" dirty="0">
              <a:latin typeface="Flanders Art Sans" panose="00000500000000000000" pitchFamily="50" charset="0"/>
              <a:ea typeface="Arial"/>
              <a:cs typeface="Arial"/>
              <a:sym typeface="Arial"/>
            </a:endParaRPr>
          </a:p>
        </p:txBody>
      </p:sp>
      <p:cxnSp>
        <p:nvCxnSpPr>
          <p:cNvPr id="39" name="Google Shape;582;p85">
            <a:extLst>
              <a:ext uri="{FF2B5EF4-FFF2-40B4-BE49-F238E27FC236}">
                <a16:creationId xmlns:a16="http://schemas.microsoft.com/office/drawing/2014/main" id="{B1E6F53C-EBB8-419E-A612-A8E4E50793AF}"/>
              </a:ext>
            </a:extLst>
          </p:cNvPr>
          <p:cNvCxnSpPr/>
          <p:nvPr/>
        </p:nvCxnSpPr>
        <p:spPr>
          <a:xfrm>
            <a:off x="6964123" y="4404714"/>
            <a:ext cx="0" cy="498507"/>
          </a:xfrm>
          <a:prstGeom prst="straightConnector1">
            <a:avLst/>
          </a:prstGeom>
          <a:noFill/>
          <a:ln w="12700" cap="sq" cmpd="sng">
            <a:solidFill>
              <a:srgbClr val="6B6B6B"/>
            </a:solidFill>
            <a:prstDash val="solid"/>
            <a:round/>
            <a:headEnd type="diamond" w="med" len="med"/>
            <a:tailEnd type="none" w="sm" len="sm"/>
          </a:ln>
        </p:spPr>
      </p:cxnSp>
      <p:sp>
        <p:nvSpPr>
          <p:cNvPr id="40" name="Google Shape;587;p85">
            <a:extLst>
              <a:ext uri="{FF2B5EF4-FFF2-40B4-BE49-F238E27FC236}">
                <a16:creationId xmlns:a16="http://schemas.microsoft.com/office/drawing/2014/main" id="{023E8079-DE96-4E6F-9994-DB1FE1D37C30}"/>
              </a:ext>
            </a:extLst>
          </p:cNvPr>
          <p:cNvSpPr txBox="1"/>
          <p:nvPr/>
        </p:nvSpPr>
        <p:spPr>
          <a:xfrm>
            <a:off x="382754" y="5599551"/>
            <a:ext cx="1159052" cy="402755"/>
          </a:xfrm>
          <a:prstGeom prst="rect">
            <a:avLst/>
          </a:prstGeom>
          <a:noFill/>
          <a:ln>
            <a:noFill/>
          </a:ln>
        </p:spPr>
        <p:txBody>
          <a:bodyPr spcFirstLastPara="1" wrap="square" lIns="0" tIns="0" rIns="0" bIns="0" anchor="t" anchorCtr="0">
            <a:noAutofit/>
          </a:bodyPr>
          <a:lstStyle/>
          <a:p>
            <a:pPr algn="r"/>
            <a:r>
              <a:rPr lang="nl-BE" sz="1050" b="1" dirty="0">
                <a:sym typeface="Arial"/>
              </a:rPr>
              <a:t>Business Workshop</a:t>
            </a:r>
            <a:endParaRPr lang="nl-BE" sz="600" b="1" dirty="0">
              <a:sym typeface="Arial"/>
            </a:endParaRPr>
          </a:p>
        </p:txBody>
      </p:sp>
      <p:sp>
        <p:nvSpPr>
          <p:cNvPr id="41" name="Google Shape;587;p85">
            <a:extLst>
              <a:ext uri="{FF2B5EF4-FFF2-40B4-BE49-F238E27FC236}">
                <a16:creationId xmlns:a16="http://schemas.microsoft.com/office/drawing/2014/main" id="{B1CB6C6E-B615-48CD-9968-88A99488458F}"/>
              </a:ext>
            </a:extLst>
          </p:cNvPr>
          <p:cNvSpPr txBox="1"/>
          <p:nvPr/>
        </p:nvSpPr>
        <p:spPr>
          <a:xfrm>
            <a:off x="1860133" y="4102537"/>
            <a:ext cx="896783" cy="402755"/>
          </a:xfrm>
          <a:prstGeom prst="rect">
            <a:avLst/>
          </a:prstGeom>
          <a:noFill/>
          <a:ln>
            <a:noFill/>
          </a:ln>
        </p:spPr>
        <p:txBody>
          <a:bodyPr spcFirstLastPara="1" wrap="square" lIns="0" tIns="0" rIns="0" bIns="0" anchor="t" anchorCtr="0">
            <a:noAutofit/>
          </a:bodyPr>
          <a:lstStyle/>
          <a:p>
            <a:r>
              <a:rPr lang="nl-BE" sz="1050" b="1" dirty="0" err="1">
                <a:sym typeface="Arial"/>
              </a:rPr>
              <a:t>Thematic</a:t>
            </a:r>
            <a:r>
              <a:rPr lang="nl-BE" sz="1050" b="1" dirty="0">
                <a:sym typeface="Arial"/>
              </a:rPr>
              <a:t> Workshop</a:t>
            </a:r>
            <a:endParaRPr lang="nl-BE" sz="600" b="1" dirty="0">
              <a:sym typeface="Arial"/>
            </a:endParaRPr>
          </a:p>
        </p:txBody>
      </p:sp>
      <p:sp>
        <p:nvSpPr>
          <p:cNvPr id="42" name="Google Shape;587;p85">
            <a:extLst>
              <a:ext uri="{FF2B5EF4-FFF2-40B4-BE49-F238E27FC236}">
                <a16:creationId xmlns:a16="http://schemas.microsoft.com/office/drawing/2014/main" id="{A576EA78-8057-4187-B68A-B82A4E6F92BB}"/>
              </a:ext>
            </a:extLst>
          </p:cNvPr>
          <p:cNvSpPr txBox="1"/>
          <p:nvPr/>
        </p:nvSpPr>
        <p:spPr>
          <a:xfrm>
            <a:off x="2150047" y="5401032"/>
            <a:ext cx="1159052" cy="402755"/>
          </a:xfrm>
          <a:prstGeom prst="rect">
            <a:avLst/>
          </a:prstGeom>
          <a:noFill/>
          <a:ln>
            <a:noFill/>
          </a:ln>
        </p:spPr>
        <p:txBody>
          <a:bodyPr spcFirstLastPara="1" wrap="square" lIns="0" tIns="0" rIns="0" bIns="0" anchor="t" anchorCtr="0">
            <a:noAutofit/>
          </a:bodyPr>
          <a:lstStyle/>
          <a:p>
            <a:pPr algn="r"/>
            <a:r>
              <a:rPr lang="nl-BE" sz="1050" b="1" dirty="0" err="1">
                <a:sym typeface="Arial"/>
              </a:rPr>
              <a:t>Thematic</a:t>
            </a:r>
            <a:r>
              <a:rPr lang="nl-BE" sz="1050" b="1" dirty="0">
                <a:sym typeface="Arial"/>
              </a:rPr>
              <a:t> Workshop</a:t>
            </a:r>
            <a:endParaRPr lang="nl-BE" sz="600" b="1" dirty="0">
              <a:sym typeface="Arial"/>
            </a:endParaRPr>
          </a:p>
        </p:txBody>
      </p:sp>
      <p:sp>
        <p:nvSpPr>
          <p:cNvPr id="43" name="Google Shape;587;p85">
            <a:extLst>
              <a:ext uri="{FF2B5EF4-FFF2-40B4-BE49-F238E27FC236}">
                <a16:creationId xmlns:a16="http://schemas.microsoft.com/office/drawing/2014/main" id="{1FD314D8-0321-477B-B16C-FAFED64B4C2D}"/>
              </a:ext>
            </a:extLst>
          </p:cNvPr>
          <p:cNvSpPr txBox="1"/>
          <p:nvPr/>
        </p:nvSpPr>
        <p:spPr>
          <a:xfrm>
            <a:off x="3594319" y="4091130"/>
            <a:ext cx="1159052" cy="402755"/>
          </a:xfrm>
          <a:prstGeom prst="rect">
            <a:avLst/>
          </a:prstGeom>
          <a:noFill/>
          <a:ln>
            <a:noFill/>
          </a:ln>
        </p:spPr>
        <p:txBody>
          <a:bodyPr spcFirstLastPara="1" wrap="square" lIns="0" tIns="0" rIns="0" bIns="0" anchor="t" anchorCtr="0">
            <a:noAutofit/>
          </a:bodyPr>
          <a:lstStyle/>
          <a:p>
            <a:r>
              <a:rPr lang="nl-BE" sz="1050" b="1" dirty="0" err="1">
                <a:sym typeface="Arial"/>
              </a:rPr>
              <a:t>Thematic</a:t>
            </a:r>
            <a:r>
              <a:rPr lang="nl-BE" sz="1050" b="1" dirty="0">
                <a:sym typeface="Arial"/>
              </a:rPr>
              <a:t> Workshop</a:t>
            </a:r>
            <a:endParaRPr lang="nl-BE" sz="600" b="1" dirty="0">
              <a:sym typeface="Arial"/>
            </a:endParaRPr>
          </a:p>
        </p:txBody>
      </p:sp>
      <p:sp>
        <p:nvSpPr>
          <p:cNvPr id="44" name="Google Shape;587;p85">
            <a:extLst>
              <a:ext uri="{FF2B5EF4-FFF2-40B4-BE49-F238E27FC236}">
                <a16:creationId xmlns:a16="http://schemas.microsoft.com/office/drawing/2014/main" id="{1905351A-EB53-4267-9C25-15A9BB2B8180}"/>
              </a:ext>
            </a:extLst>
          </p:cNvPr>
          <p:cNvSpPr txBox="1"/>
          <p:nvPr/>
        </p:nvSpPr>
        <p:spPr>
          <a:xfrm>
            <a:off x="4009512" y="5474517"/>
            <a:ext cx="1220622" cy="402755"/>
          </a:xfrm>
          <a:prstGeom prst="rect">
            <a:avLst/>
          </a:prstGeom>
          <a:noFill/>
          <a:ln>
            <a:noFill/>
          </a:ln>
        </p:spPr>
        <p:txBody>
          <a:bodyPr spcFirstLastPara="1" wrap="square" lIns="0" tIns="0" rIns="0" bIns="0" anchor="t" anchorCtr="0">
            <a:noAutofit/>
          </a:bodyPr>
          <a:lstStyle/>
          <a:p>
            <a:pPr algn="r"/>
            <a:r>
              <a:rPr lang="nl-BE" sz="1050" b="1" dirty="0">
                <a:sym typeface="Arial"/>
              </a:rPr>
              <a:t>Start Public review</a:t>
            </a:r>
            <a:endParaRPr lang="nl-BE" sz="600" b="1" dirty="0">
              <a:sym typeface="Arial"/>
            </a:endParaRPr>
          </a:p>
        </p:txBody>
      </p:sp>
      <p:sp>
        <p:nvSpPr>
          <p:cNvPr id="45" name="Google Shape;587;p85">
            <a:extLst>
              <a:ext uri="{FF2B5EF4-FFF2-40B4-BE49-F238E27FC236}">
                <a16:creationId xmlns:a16="http://schemas.microsoft.com/office/drawing/2014/main" id="{E362C571-68C3-4FC9-B716-63F2B8905C66}"/>
              </a:ext>
            </a:extLst>
          </p:cNvPr>
          <p:cNvSpPr txBox="1"/>
          <p:nvPr/>
        </p:nvSpPr>
        <p:spPr>
          <a:xfrm>
            <a:off x="6828092" y="4126436"/>
            <a:ext cx="1159052" cy="402755"/>
          </a:xfrm>
          <a:prstGeom prst="rect">
            <a:avLst/>
          </a:prstGeom>
          <a:noFill/>
          <a:ln>
            <a:noFill/>
          </a:ln>
        </p:spPr>
        <p:txBody>
          <a:bodyPr spcFirstLastPara="1" wrap="square" lIns="0" tIns="0" rIns="0" bIns="0" anchor="t" anchorCtr="0">
            <a:noAutofit/>
          </a:bodyPr>
          <a:lstStyle/>
          <a:p>
            <a:pPr algn="r"/>
            <a:r>
              <a:rPr lang="nl-BE" sz="1050" b="1" dirty="0">
                <a:sym typeface="Arial"/>
              </a:rPr>
              <a:t>End Public review</a:t>
            </a:r>
            <a:endParaRPr lang="nl-BE" sz="600" b="1" dirty="0">
              <a:sym typeface="Arial"/>
            </a:endParaRPr>
          </a:p>
        </p:txBody>
      </p:sp>
      <p:sp>
        <p:nvSpPr>
          <p:cNvPr id="46" name="Left Brace 67">
            <a:extLst>
              <a:ext uri="{FF2B5EF4-FFF2-40B4-BE49-F238E27FC236}">
                <a16:creationId xmlns:a16="http://schemas.microsoft.com/office/drawing/2014/main" id="{B8E5D3CD-ABE5-4819-A83F-77EF66224ECC}"/>
              </a:ext>
            </a:extLst>
          </p:cNvPr>
          <p:cNvSpPr/>
          <p:nvPr/>
        </p:nvSpPr>
        <p:spPr>
          <a:xfrm rot="16200000">
            <a:off x="5445226" y="3786782"/>
            <a:ext cx="128952" cy="2750790"/>
          </a:xfrm>
          <a:prstGeom prst="leftBrace">
            <a:avLst/>
          </a:prstGeom>
          <a:ln/>
        </p:spPr>
        <p:style>
          <a:lnRef idx="1">
            <a:schemeClr val="dk1"/>
          </a:lnRef>
          <a:fillRef idx="0">
            <a:schemeClr val="dk1"/>
          </a:fillRef>
          <a:effectRef idx="0">
            <a:schemeClr val="dk1"/>
          </a:effectRef>
          <a:fontRef idx="minor">
            <a:schemeClr val="tx1"/>
          </a:fontRef>
        </p:style>
        <p:txBody>
          <a:bodyPr rot="0" spcFirstLastPara="1" vertOverflow="overflow" horzOverflow="overflow" vert="horz" wrap="square" lIns="68579" tIns="34289" rIns="68579" bIns="34289" numCol="1" spcCol="38100" rtlCol="0" anchor="t">
            <a:noAutofit/>
          </a:bodyPr>
          <a:lstStyle/>
          <a:p>
            <a:pPr latinLnBrk="1" hangingPunct="0"/>
            <a:endParaRPr lang="nl-BE">
              <a:solidFill>
                <a:srgbClr val="000000"/>
              </a:solidFill>
            </a:endParaRPr>
          </a:p>
        </p:txBody>
      </p:sp>
      <p:sp>
        <p:nvSpPr>
          <p:cNvPr id="47" name="Google Shape;587;p85">
            <a:extLst>
              <a:ext uri="{FF2B5EF4-FFF2-40B4-BE49-F238E27FC236}">
                <a16:creationId xmlns:a16="http://schemas.microsoft.com/office/drawing/2014/main" id="{71E6816F-665E-4FD8-B2EA-48F51462C54B}"/>
              </a:ext>
            </a:extLst>
          </p:cNvPr>
          <p:cNvSpPr txBox="1"/>
          <p:nvPr/>
        </p:nvSpPr>
        <p:spPr>
          <a:xfrm>
            <a:off x="4748927" y="5250420"/>
            <a:ext cx="1718083" cy="402755"/>
          </a:xfrm>
          <a:prstGeom prst="rect">
            <a:avLst/>
          </a:prstGeom>
          <a:noFill/>
          <a:ln>
            <a:noFill/>
          </a:ln>
        </p:spPr>
        <p:txBody>
          <a:bodyPr spcFirstLastPara="1" wrap="square" lIns="0" tIns="0" rIns="0" bIns="0" anchor="t" anchorCtr="0">
            <a:noAutofit/>
          </a:bodyPr>
          <a:lstStyle/>
          <a:p>
            <a:pPr algn="ctr"/>
            <a:r>
              <a:rPr lang="nl-BE" sz="825" dirty="0" err="1">
                <a:sym typeface="Arial"/>
              </a:rPr>
              <a:t>Implementation</a:t>
            </a:r>
            <a:r>
              <a:rPr lang="nl-BE" sz="825" dirty="0">
                <a:sym typeface="Arial"/>
              </a:rPr>
              <a:t> of draft </a:t>
            </a:r>
            <a:r>
              <a:rPr lang="nl-BE" sz="825" dirty="0" err="1">
                <a:sym typeface="Arial"/>
              </a:rPr>
              <a:t>specifications</a:t>
            </a:r>
            <a:endParaRPr lang="nl-BE" sz="825" dirty="0">
              <a:sym typeface="Arial"/>
            </a:endParaRPr>
          </a:p>
        </p:txBody>
      </p:sp>
      <p:sp>
        <p:nvSpPr>
          <p:cNvPr id="48" name="Google Shape;561;p85">
            <a:extLst>
              <a:ext uri="{FF2B5EF4-FFF2-40B4-BE49-F238E27FC236}">
                <a16:creationId xmlns:a16="http://schemas.microsoft.com/office/drawing/2014/main" id="{3E3F7D96-250B-4771-9A7B-BD97E4569047}"/>
              </a:ext>
            </a:extLst>
          </p:cNvPr>
          <p:cNvSpPr/>
          <p:nvPr/>
        </p:nvSpPr>
        <p:spPr>
          <a:xfrm>
            <a:off x="382754" y="4683704"/>
            <a:ext cx="3693309" cy="149528"/>
          </a:xfrm>
          <a:prstGeom prst="rect">
            <a:avLst/>
          </a:prstGeom>
          <a:solidFill>
            <a:schemeClr val="tx1">
              <a:lumMod val="40000"/>
              <a:lumOff val="60000"/>
            </a:schemeClr>
          </a:solidFill>
          <a:ln>
            <a:noFill/>
          </a:ln>
        </p:spPr>
        <p:txBody>
          <a:bodyPr spcFirstLastPara="1" wrap="square" lIns="68569" tIns="34275" rIns="68569" bIns="34275" anchor="ctr" anchorCtr="0">
            <a:noAutofit/>
          </a:bodyPr>
          <a:lstStyle/>
          <a:p>
            <a:pPr algn="ctr"/>
            <a:r>
              <a:rPr lang="nl-BE" sz="1200" dirty="0">
                <a:solidFill>
                  <a:schemeClr val="bg1"/>
                </a:solidFill>
                <a:latin typeface="Flanders Art Sans" panose="00000500000000000000" pitchFamily="50" charset="0"/>
                <a:ea typeface="Arial"/>
                <a:cs typeface="Arial"/>
                <a:sym typeface="Arial"/>
              </a:rPr>
              <a:t>2021</a:t>
            </a:r>
          </a:p>
        </p:txBody>
      </p:sp>
      <p:cxnSp>
        <p:nvCxnSpPr>
          <p:cNvPr id="49" name="Google Shape;553;p85">
            <a:extLst>
              <a:ext uri="{FF2B5EF4-FFF2-40B4-BE49-F238E27FC236}">
                <a16:creationId xmlns:a16="http://schemas.microsoft.com/office/drawing/2014/main" id="{8A26F0A4-FEE2-4607-B8D2-A4B267118C1C}"/>
              </a:ext>
            </a:extLst>
          </p:cNvPr>
          <p:cNvCxnSpPr/>
          <p:nvPr/>
        </p:nvCxnSpPr>
        <p:spPr>
          <a:xfrm>
            <a:off x="4077944" y="5066225"/>
            <a:ext cx="0" cy="305456"/>
          </a:xfrm>
          <a:prstGeom prst="straightConnector1">
            <a:avLst/>
          </a:prstGeom>
          <a:noFill/>
          <a:ln w="12700" cap="sq" cmpd="sng">
            <a:solidFill>
              <a:srgbClr val="6B6B6B"/>
            </a:solidFill>
            <a:prstDash val="solid"/>
            <a:round/>
            <a:headEnd type="none" w="sm" len="sm"/>
            <a:tailEnd type="diamond" w="med" len="med"/>
          </a:ln>
        </p:spPr>
      </p:cxnSp>
      <p:sp>
        <p:nvSpPr>
          <p:cNvPr id="50" name="Google Shape;563;p85">
            <a:extLst>
              <a:ext uri="{FF2B5EF4-FFF2-40B4-BE49-F238E27FC236}">
                <a16:creationId xmlns:a16="http://schemas.microsoft.com/office/drawing/2014/main" id="{41D322FA-5A95-4CAF-9C38-B8F8980402E5}"/>
              </a:ext>
            </a:extLst>
          </p:cNvPr>
          <p:cNvSpPr txBox="1"/>
          <p:nvPr/>
        </p:nvSpPr>
        <p:spPr>
          <a:xfrm>
            <a:off x="4077701" y="4822410"/>
            <a:ext cx="933614" cy="248012"/>
          </a:xfrm>
          <a:prstGeom prst="rect">
            <a:avLst/>
          </a:prstGeom>
          <a:solidFill>
            <a:srgbClr val="1E64C8"/>
          </a:solidFill>
          <a:ln>
            <a:noFill/>
          </a:ln>
        </p:spPr>
        <p:txBody>
          <a:bodyPr spcFirstLastPara="1" wrap="square" lIns="54000" tIns="54000" rIns="54000" bIns="67500" anchor="t" anchorCtr="0">
            <a:noAutofit/>
          </a:bodyPr>
          <a:lstStyle/>
          <a:p>
            <a:pPr algn="ctr"/>
            <a:r>
              <a:rPr lang="nl-BE" sz="750" b="1" dirty="0" err="1">
                <a:solidFill>
                  <a:schemeClr val="bg1"/>
                </a:solidFill>
                <a:latin typeface="Flanders Art Sans" panose="00000500000000000000" pitchFamily="50" charset="0"/>
                <a:ea typeface="Arial"/>
                <a:cs typeface="Arial"/>
                <a:sym typeface="Arial"/>
              </a:rPr>
              <a:t>January</a:t>
            </a:r>
            <a:endParaRPr lang="nl-BE" sz="750" b="1" dirty="0">
              <a:solidFill>
                <a:schemeClr val="bg1"/>
              </a:solidFill>
              <a:latin typeface="Flanders Art Sans" panose="00000500000000000000" pitchFamily="50" charset="0"/>
              <a:ea typeface="Arial"/>
              <a:cs typeface="Arial"/>
              <a:sym typeface="Arial"/>
            </a:endParaRPr>
          </a:p>
        </p:txBody>
      </p:sp>
      <p:sp>
        <p:nvSpPr>
          <p:cNvPr id="51" name="Google Shape;562;p85">
            <a:extLst>
              <a:ext uri="{FF2B5EF4-FFF2-40B4-BE49-F238E27FC236}">
                <a16:creationId xmlns:a16="http://schemas.microsoft.com/office/drawing/2014/main" id="{D4C1345E-BA57-426C-875C-DF6E0B886112}"/>
              </a:ext>
            </a:extLst>
          </p:cNvPr>
          <p:cNvSpPr txBox="1"/>
          <p:nvPr/>
        </p:nvSpPr>
        <p:spPr>
          <a:xfrm>
            <a:off x="4999177" y="4827700"/>
            <a:ext cx="945000" cy="238103"/>
          </a:xfrm>
          <a:prstGeom prst="rect">
            <a:avLst/>
          </a:prstGeom>
          <a:solidFill>
            <a:srgbClr val="6B6B6B"/>
          </a:solidFill>
          <a:ln>
            <a:noFill/>
          </a:ln>
        </p:spPr>
        <p:txBody>
          <a:bodyPr spcFirstLastPara="1" wrap="square" lIns="54000" tIns="54000" rIns="54000" bIns="67500" anchor="t" anchorCtr="0">
            <a:noAutofit/>
          </a:bodyPr>
          <a:lstStyle/>
          <a:p>
            <a:pPr algn="ctr"/>
            <a:r>
              <a:rPr lang="nl-BE" sz="750" b="1" dirty="0" err="1">
                <a:solidFill>
                  <a:schemeClr val="bg1"/>
                </a:solidFill>
              </a:rPr>
              <a:t>February</a:t>
            </a:r>
            <a:endParaRPr lang="nl-BE" sz="750" b="1" dirty="0">
              <a:solidFill>
                <a:schemeClr val="bg1"/>
              </a:solidFill>
              <a:sym typeface="Arial"/>
            </a:endParaRPr>
          </a:p>
        </p:txBody>
      </p:sp>
      <p:sp>
        <p:nvSpPr>
          <p:cNvPr id="52" name="Google Shape;563;p85">
            <a:extLst>
              <a:ext uri="{FF2B5EF4-FFF2-40B4-BE49-F238E27FC236}">
                <a16:creationId xmlns:a16="http://schemas.microsoft.com/office/drawing/2014/main" id="{A01B8EC8-FC82-4EF7-9659-CC7A1213E1B3}"/>
              </a:ext>
            </a:extLst>
          </p:cNvPr>
          <p:cNvSpPr txBox="1"/>
          <p:nvPr/>
        </p:nvSpPr>
        <p:spPr>
          <a:xfrm>
            <a:off x="5940095" y="4827700"/>
            <a:ext cx="945000" cy="238103"/>
          </a:xfrm>
          <a:prstGeom prst="rect">
            <a:avLst/>
          </a:prstGeom>
          <a:solidFill>
            <a:srgbClr val="1E64C8"/>
          </a:solidFill>
          <a:ln>
            <a:noFill/>
          </a:ln>
        </p:spPr>
        <p:txBody>
          <a:bodyPr spcFirstLastPara="1" wrap="square" lIns="54000" tIns="54000" rIns="54000" bIns="67500" anchor="t" anchorCtr="0">
            <a:noAutofit/>
          </a:bodyPr>
          <a:lstStyle/>
          <a:p>
            <a:pPr algn="ctr"/>
            <a:r>
              <a:rPr lang="nl-BE" sz="750" b="1" dirty="0" err="1">
                <a:solidFill>
                  <a:schemeClr val="bg1"/>
                </a:solidFill>
                <a:latin typeface="Flanders Art Sans" panose="00000500000000000000" pitchFamily="50" charset="0"/>
                <a:ea typeface="Arial"/>
                <a:cs typeface="Arial"/>
                <a:sym typeface="Arial"/>
              </a:rPr>
              <a:t>March</a:t>
            </a:r>
            <a:endParaRPr lang="nl-BE" sz="750" b="1" dirty="0">
              <a:solidFill>
                <a:schemeClr val="bg1"/>
              </a:solidFill>
              <a:latin typeface="Flanders Art Sans" panose="00000500000000000000" pitchFamily="50" charset="0"/>
              <a:ea typeface="Arial"/>
              <a:cs typeface="Arial"/>
              <a:sym typeface="Arial"/>
            </a:endParaRPr>
          </a:p>
        </p:txBody>
      </p:sp>
      <p:sp>
        <p:nvSpPr>
          <p:cNvPr id="53" name="Google Shape;562;p85">
            <a:extLst>
              <a:ext uri="{FF2B5EF4-FFF2-40B4-BE49-F238E27FC236}">
                <a16:creationId xmlns:a16="http://schemas.microsoft.com/office/drawing/2014/main" id="{36419156-ECA9-4A3C-9CDF-DE193DB74B2B}"/>
              </a:ext>
            </a:extLst>
          </p:cNvPr>
          <p:cNvSpPr txBox="1"/>
          <p:nvPr/>
        </p:nvSpPr>
        <p:spPr>
          <a:xfrm>
            <a:off x="6885914" y="4828122"/>
            <a:ext cx="945000" cy="238103"/>
          </a:xfrm>
          <a:prstGeom prst="rect">
            <a:avLst/>
          </a:prstGeom>
          <a:solidFill>
            <a:srgbClr val="6B6B6B"/>
          </a:solidFill>
          <a:ln>
            <a:noFill/>
          </a:ln>
        </p:spPr>
        <p:txBody>
          <a:bodyPr spcFirstLastPara="1" wrap="square" lIns="54000" tIns="54000" rIns="54000" bIns="67500" anchor="t" anchorCtr="0">
            <a:noAutofit/>
          </a:bodyPr>
          <a:lstStyle/>
          <a:p>
            <a:pPr algn="ctr"/>
            <a:r>
              <a:rPr lang="nl-BE" sz="750" b="1" dirty="0">
                <a:solidFill>
                  <a:schemeClr val="bg1"/>
                </a:solidFill>
                <a:latin typeface="Flanders Art Sans" panose="00000500000000000000" pitchFamily="50" charset="0"/>
              </a:rPr>
              <a:t>April</a:t>
            </a:r>
            <a:endParaRPr lang="nl-BE" sz="750" b="1" dirty="0">
              <a:solidFill>
                <a:schemeClr val="bg1"/>
              </a:solidFill>
              <a:latin typeface="Flanders Art Sans" panose="00000500000000000000" pitchFamily="50" charset="0"/>
              <a:sym typeface="Arial"/>
            </a:endParaRPr>
          </a:p>
        </p:txBody>
      </p:sp>
      <p:sp>
        <p:nvSpPr>
          <p:cNvPr id="54" name="Google Shape;563;p85">
            <a:extLst>
              <a:ext uri="{FF2B5EF4-FFF2-40B4-BE49-F238E27FC236}">
                <a16:creationId xmlns:a16="http://schemas.microsoft.com/office/drawing/2014/main" id="{166B6D72-905D-4B1A-A86B-63AA90768752}"/>
              </a:ext>
            </a:extLst>
          </p:cNvPr>
          <p:cNvSpPr txBox="1"/>
          <p:nvPr/>
        </p:nvSpPr>
        <p:spPr>
          <a:xfrm>
            <a:off x="7826832" y="4828122"/>
            <a:ext cx="945000" cy="238103"/>
          </a:xfrm>
          <a:prstGeom prst="rect">
            <a:avLst/>
          </a:prstGeom>
          <a:solidFill>
            <a:srgbClr val="1E64C8"/>
          </a:solidFill>
          <a:ln>
            <a:noFill/>
          </a:ln>
        </p:spPr>
        <p:txBody>
          <a:bodyPr spcFirstLastPara="1" wrap="square" lIns="54000" tIns="54000" rIns="54000" bIns="67500" anchor="t" anchorCtr="0">
            <a:noAutofit/>
          </a:bodyPr>
          <a:lstStyle/>
          <a:p>
            <a:pPr algn="ctr"/>
            <a:r>
              <a:rPr lang="nl-BE" sz="750" b="1" dirty="0">
                <a:solidFill>
                  <a:schemeClr val="bg1"/>
                </a:solidFill>
                <a:latin typeface="Flanders Art Sans" panose="00000500000000000000" pitchFamily="50" charset="0"/>
                <a:ea typeface="Arial"/>
                <a:cs typeface="Arial"/>
                <a:sym typeface="Arial"/>
              </a:rPr>
              <a:t>August</a:t>
            </a:r>
          </a:p>
        </p:txBody>
      </p:sp>
      <p:sp>
        <p:nvSpPr>
          <p:cNvPr id="55" name="Google Shape;562;p85">
            <a:extLst>
              <a:ext uri="{FF2B5EF4-FFF2-40B4-BE49-F238E27FC236}">
                <a16:creationId xmlns:a16="http://schemas.microsoft.com/office/drawing/2014/main" id="{029E4642-B90D-4CD8-94D3-6E8FB4BEE09F}"/>
              </a:ext>
            </a:extLst>
          </p:cNvPr>
          <p:cNvSpPr txBox="1"/>
          <p:nvPr/>
        </p:nvSpPr>
        <p:spPr>
          <a:xfrm>
            <a:off x="1254064" y="4826379"/>
            <a:ext cx="945000" cy="238103"/>
          </a:xfrm>
          <a:prstGeom prst="rect">
            <a:avLst/>
          </a:prstGeom>
          <a:solidFill>
            <a:srgbClr val="6B6B6B"/>
          </a:solidFill>
          <a:ln>
            <a:noFill/>
          </a:ln>
        </p:spPr>
        <p:txBody>
          <a:bodyPr spcFirstLastPara="1" wrap="square" lIns="54000" tIns="54000" rIns="54000" bIns="67500" anchor="t" anchorCtr="0">
            <a:noAutofit/>
          </a:bodyPr>
          <a:lstStyle/>
          <a:p>
            <a:pPr algn="ctr"/>
            <a:r>
              <a:rPr lang="nl-BE" sz="750" b="1" dirty="0">
                <a:solidFill>
                  <a:schemeClr val="bg1"/>
                </a:solidFill>
              </a:rPr>
              <a:t>October</a:t>
            </a:r>
            <a:endParaRPr lang="nl-BE" sz="750" b="1" dirty="0">
              <a:solidFill>
                <a:schemeClr val="bg1"/>
              </a:solidFill>
              <a:sym typeface="Arial"/>
            </a:endParaRPr>
          </a:p>
        </p:txBody>
      </p:sp>
      <p:sp>
        <p:nvSpPr>
          <p:cNvPr id="56" name="Google Shape;563;p85">
            <a:extLst>
              <a:ext uri="{FF2B5EF4-FFF2-40B4-BE49-F238E27FC236}">
                <a16:creationId xmlns:a16="http://schemas.microsoft.com/office/drawing/2014/main" id="{B79BA4BB-2AB9-4E47-B7C9-01BE05DC9AA4}"/>
              </a:ext>
            </a:extLst>
          </p:cNvPr>
          <p:cNvSpPr txBox="1"/>
          <p:nvPr/>
        </p:nvSpPr>
        <p:spPr>
          <a:xfrm>
            <a:off x="2194982" y="4826379"/>
            <a:ext cx="945000" cy="238103"/>
          </a:xfrm>
          <a:prstGeom prst="rect">
            <a:avLst/>
          </a:prstGeom>
          <a:solidFill>
            <a:srgbClr val="1E64C8"/>
          </a:solidFill>
          <a:ln>
            <a:noFill/>
          </a:ln>
        </p:spPr>
        <p:txBody>
          <a:bodyPr spcFirstLastPara="1" wrap="square" lIns="54000" tIns="54000" rIns="54000" bIns="67500" anchor="t" anchorCtr="0">
            <a:noAutofit/>
          </a:bodyPr>
          <a:lstStyle/>
          <a:p>
            <a:pPr algn="ctr"/>
            <a:r>
              <a:rPr lang="nl-BE" sz="750" b="1" dirty="0">
                <a:solidFill>
                  <a:schemeClr val="bg1"/>
                </a:solidFill>
                <a:latin typeface="Flanders Art Sans" panose="00000500000000000000" pitchFamily="50" charset="0"/>
                <a:ea typeface="Arial"/>
                <a:cs typeface="Arial"/>
                <a:sym typeface="Arial"/>
              </a:rPr>
              <a:t>November</a:t>
            </a:r>
          </a:p>
        </p:txBody>
      </p:sp>
      <p:sp>
        <p:nvSpPr>
          <p:cNvPr id="57" name="Google Shape;562;p85">
            <a:extLst>
              <a:ext uri="{FF2B5EF4-FFF2-40B4-BE49-F238E27FC236}">
                <a16:creationId xmlns:a16="http://schemas.microsoft.com/office/drawing/2014/main" id="{BCF32CDE-EBBE-4B49-A0D8-6B088655801C}"/>
              </a:ext>
            </a:extLst>
          </p:cNvPr>
          <p:cNvSpPr txBox="1"/>
          <p:nvPr/>
        </p:nvSpPr>
        <p:spPr>
          <a:xfrm>
            <a:off x="3135964" y="4823578"/>
            <a:ext cx="945000" cy="248012"/>
          </a:xfrm>
          <a:prstGeom prst="rect">
            <a:avLst/>
          </a:prstGeom>
          <a:solidFill>
            <a:srgbClr val="6B6B6B"/>
          </a:solidFill>
          <a:ln>
            <a:noFill/>
          </a:ln>
        </p:spPr>
        <p:txBody>
          <a:bodyPr spcFirstLastPara="1" wrap="square" lIns="54000" tIns="54000" rIns="54000" bIns="67500" anchor="t" anchorCtr="0">
            <a:noAutofit/>
          </a:bodyPr>
          <a:lstStyle/>
          <a:p>
            <a:pPr algn="ctr"/>
            <a:r>
              <a:rPr lang="nl-BE" sz="750" b="1" dirty="0">
                <a:solidFill>
                  <a:schemeClr val="bg1"/>
                </a:solidFill>
              </a:rPr>
              <a:t>December</a:t>
            </a:r>
            <a:endParaRPr lang="nl-BE" sz="750" b="1" dirty="0">
              <a:solidFill>
                <a:schemeClr val="bg1"/>
              </a:solidFill>
              <a:sym typeface="Arial"/>
            </a:endParaRPr>
          </a:p>
        </p:txBody>
      </p:sp>
      <p:sp>
        <p:nvSpPr>
          <p:cNvPr id="58" name="Google Shape;563;p85">
            <a:extLst>
              <a:ext uri="{FF2B5EF4-FFF2-40B4-BE49-F238E27FC236}">
                <a16:creationId xmlns:a16="http://schemas.microsoft.com/office/drawing/2014/main" id="{0F0FE278-3C8D-4184-BD62-A07B80F194EB}"/>
              </a:ext>
            </a:extLst>
          </p:cNvPr>
          <p:cNvSpPr txBox="1"/>
          <p:nvPr/>
        </p:nvSpPr>
        <p:spPr>
          <a:xfrm>
            <a:off x="392901" y="4823757"/>
            <a:ext cx="861099" cy="238103"/>
          </a:xfrm>
          <a:prstGeom prst="rect">
            <a:avLst/>
          </a:prstGeom>
          <a:solidFill>
            <a:srgbClr val="1E64C8"/>
          </a:solidFill>
          <a:ln>
            <a:noFill/>
          </a:ln>
        </p:spPr>
        <p:txBody>
          <a:bodyPr spcFirstLastPara="1" wrap="square" lIns="54000" tIns="54000" rIns="54000" bIns="67500" anchor="t" anchorCtr="0">
            <a:noAutofit/>
          </a:bodyPr>
          <a:lstStyle/>
          <a:p>
            <a:pPr algn="ctr"/>
            <a:r>
              <a:rPr lang="nl-BE" sz="750" b="1" dirty="0">
                <a:solidFill>
                  <a:schemeClr val="bg1"/>
                </a:solidFill>
                <a:latin typeface="Flanders Art Sans" panose="00000500000000000000" pitchFamily="50" charset="0"/>
                <a:ea typeface="Arial"/>
                <a:cs typeface="Arial"/>
                <a:sym typeface="Arial"/>
              </a:rPr>
              <a:t>September</a:t>
            </a:r>
          </a:p>
        </p:txBody>
      </p:sp>
      <p:sp>
        <p:nvSpPr>
          <p:cNvPr id="59" name="Google Shape;561;p85">
            <a:extLst>
              <a:ext uri="{FF2B5EF4-FFF2-40B4-BE49-F238E27FC236}">
                <a16:creationId xmlns:a16="http://schemas.microsoft.com/office/drawing/2014/main" id="{E801042F-DB65-452A-955C-A3606D8CCEFA}"/>
              </a:ext>
            </a:extLst>
          </p:cNvPr>
          <p:cNvSpPr/>
          <p:nvPr/>
        </p:nvSpPr>
        <p:spPr>
          <a:xfrm>
            <a:off x="4076882" y="4680884"/>
            <a:ext cx="4694950" cy="142693"/>
          </a:xfrm>
          <a:prstGeom prst="rect">
            <a:avLst/>
          </a:prstGeom>
          <a:solidFill>
            <a:schemeClr val="tx1"/>
          </a:solidFill>
          <a:ln>
            <a:noFill/>
          </a:ln>
        </p:spPr>
        <p:txBody>
          <a:bodyPr spcFirstLastPara="1" wrap="square" lIns="68569" tIns="34275" rIns="68569" bIns="34275" anchor="ctr" anchorCtr="0">
            <a:noAutofit/>
          </a:bodyPr>
          <a:lstStyle/>
          <a:p>
            <a:pPr algn="ctr"/>
            <a:r>
              <a:rPr lang="nl-BE" sz="1200" dirty="0">
                <a:solidFill>
                  <a:schemeClr val="bg1"/>
                </a:solidFill>
                <a:latin typeface="Flanders Art Sans" panose="00000500000000000000" pitchFamily="50" charset="0"/>
                <a:ea typeface="Arial"/>
                <a:cs typeface="Arial"/>
                <a:sym typeface="Arial"/>
              </a:rPr>
              <a:t>2022</a:t>
            </a:r>
          </a:p>
        </p:txBody>
      </p:sp>
    </p:spTree>
    <p:extLst>
      <p:ext uri="{BB962C8B-B14F-4D97-AF65-F5344CB8AC3E}">
        <p14:creationId xmlns:p14="http://schemas.microsoft.com/office/powerpoint/2010/main" val="377721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F23D-A3D3-4A87-861E-6A824CBAE7B5}"/>
              </a:ext>
            </a:extLst>
          </p:cNvPr>
          <p:cNvSpPr>
            <a:spLocks noGrp="1"/>
          </p:cNvSpPr>
          <p:nvPr>
            <p:ph type="title"/>
          </p:nvPr>
        </p:nvSpPr>
        <p:spPr>
          <a:xfrm>
            <a:off x="457200" y="-354273"/>
            <a:ext cx="8229600" cy="1508125"/>
          </a:xfrm>
        </p:spPr>
        <p:txBody>
          <a:bodyPr/>
          <a:lstStyle/>
          <a:p>
            <a:r>
              <a:rPr lang="nl-BE" dirty="0"/>
              <a:t>ICEG Building</a:t>
            </a:r>
          </a:p>
        </p:txBody>
      </p:sp>
      <p:sp>
        <p:nvSpPr>
          <p:cNvPr id="4" name="Slide Number Placeholder 3">
            <a:extLst>
              <a:ext uri="{FF2B5EF4-FFF2-40B4-BE49-F238E27FC236}">
                <a16:creationId xmlns:a16="http://schemas.microsoft.com/office/drawing/2014/main" id="{55A28673-8C64-4BAF-95DB-4062F1621266}"/>
              </a:ext>
            </a:extLst>
          </p:cNvPr>
          <p:cNvSpPr>
            <a:spLocks noGrp="1"/>
          </p:cNvSpPr>
          <p:nvPr>
            <p:ph type="sldNum" sz="quarter" idx="12"/>
          </p:nvPr>
        </p:nvSpPr>
        <p:spPr/>
        <p:txBody>
          <a:bodyPr/>
          <a:lstStyle/>
          <a:p>
            <a:fld id="{44268F58-7931-46A9-8276-28F54B6737CA}" type="slidenum">
              <a:rPr lang="fr-BE" smtClean="0"/>
              <a:t>14</a:t>
            </a:fld>
            <a:endParaRPr lang="fr-BE"/>
          </a:p>
        </p:txBody>
      </p:sp>
      <p:graphicFrame>
        <p:nvGraphicFramePr>
          <p:cNvPr id="60" name="Table 2">
            <a:extLst>
              <a:ext uri="{FF2B5EF4-FFF2-40B4-BE49-F238E27FC236}">
                <a16:creationId xmlns:a16="http://schemas.microsoft.com/office/drawing/2014/main" id="{BDADCCF3-CC11-40EF-BC50-67AA60424206}"/>
              </a:ext>
            </a:extLst>
          </p:cNvPr>
          <p:cNvGraphicFramePr>
            <a:graphicFrameLocks noGrp="1"/>
          </p:cNvGraphicFramePr>
          <p:nvPr>
            <p:extLst>
              <p:ext uri="{D42A27DB-BD31-4B8C-83A1-F6EECF244321}">
                <p14:modId xmlns:p14="http://schemas.microsoft.com/office/powerpoint/2010/main" val="2340664874"/>
              </p:ext>
            </p:extLst>
          </p:nvPr>
        </p:nvGraphicFramePr>
        <p:xfrm>
          <a:off x="457200" y="1158189"/>
          <a:ext cx="7333238" cy="5401078"/>
        </p:xfrm>
        <a:graphic>
          <a:graphicData uri="http://schemas.openxmlformats.org/drawingml/2006/table">
            <a:tbl>
              <a:tblPr/>
              <a:tblGrid>
                <a:gridCol w="4701061">
                  <a:extLst>
                    <a:ext uri="{9D8B030D-6E8A-4147-A177-3AD203B41FA5}">
                      <a16:colId xmlns:a16="http://schemas.microsoft.com/office/drawing/2014/main" val="2690890616"/>
                    </a:ext>
                  </a:extLst>
                </a:gridCol>
                <a:gridCol w="1973579">
                  <a:extLst>
                    <a:ext uri="{9D8B030D-6E8A-4147-A177-3AD203B41FA5}">
                      <a16:colId xmlns:a16="http://schemas.microsoft.com/office/drawing/2014/main" val="3645294488"/>
                    </a:ext>
                  </a:extLst>
                </a:gridCol>
                <a:gridCol w="658598">
                  <a:extLst>
                    <a:ext uri="{9D8B030D-6E8A-4147-A177-3AD203B41FA5}">
                      <a16:colId xmlns:a16="http://schemas.microsoft.com/office/drawing/2014/main" val="1646259709"/>
                    </a:ext>
                  </a:extLst>
                </a:gridCol>
              </a:tblGrid>
              <a:tr h="249005">
                <a:tc gridSpan="3">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ctr" fontAlgn="b"/>
                      <a:r>
                        <a:rPr lang="en-US" sz="1600" b="1" u="none" strike="noStrike" dirty="0">
                          <a:solidFill>
                            <a:schemeClr val="bg1"/>
                          </a:solidFill>
                          <a:effectLst/>
                        </a:rPr>
                        <a:t>Defining a semantic data standard</a:t>
                      </a:r>
                      <a:endParaRPr lang="nl-BE" sz="1600" b="1" i="1" u="none" strike="noStrike" dirty="0">
                        <a:solidFill>
                          <a:schemeClr val="bg1"/>
                        </a:solidFill>
                        <a:effectLst/>
                        <a:latin typeface="Arial" panose="020B0604020202020204" pitchFamily="34" charset="0"/>
                      </a:endParaRPr>
                    </a:p>
                  </a:txBody>
                  <a:tcPr marL="6793" marR="6793" marT="6793" marB="0" anchor="b">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solidFill>
                      <a:srgbClr val="1E64C8"/>
                    </a:solidFill>
                  </a:tcPr>
                </a:tc>
                <a:tc hMerge="1">
                  <a:txBody>
                    <a:bodyPr/>
                    <a:lstStyle/>
                    <a:p>
                      <a:endParaRPr lang="nl-BE"/>
                    </a:p>
                  </a:txBody>
                  <a:tcPr/>
                </a:tc>
                <a:tc hMerge="1">
                  <a:txBody>
                    <a:bodyPr/>
                    <a:lstStyle/>
                    <a:p>
                      <a:endParaRPr lang="nl-BE"/>
                    </a:p>
                  </a:txBody>
                  <a:tcPr/>
                </a:tc>
                <a:extLst>
                  <a:ext uri="{0D108BD9-81ED-4DB2-BD59-A6C34878D82A}">
                    <a16:rowId xmlns:a16="http://schemas.microsoft.com/office/drawing/2014/main" val="2399388275"/>
                  </a:ext>
                </a:extLst>
              </a:tr>
              <a:tr h="223264">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b="1" u="none" strike="noStrike" dirty="0" err="1">
                          <a:solidFill>
                            <a:schemeClr val="bg1"/>
                          </a:solidFill>
                          <a:effectLst/>
                        </a:rPr>
                        <a:t>Task</a:t>
                      </a:r>
                      <a:endParaRPr lang="nl-BE" sz="1400" b="1" i="1" u="none" strike="noStrike" dirty="0">
                        <a:solidFill>
                          <a:schemeClr val="bg1"/>
                        </a:solidFill>
                        <a:effectLst/>
                        <a:latin typeface="Arial" panose="020B0604020202020204" pitchFamily="34" charset="0"/>
                      </a:endParaRPr>
                    </a:p>
                  </a:txBody>
                  <a:tcPr marL="6793" marR="6793" marT="6793" marB="0" anchor="b">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solidFill>
                      <a:srgbClr val="1E64C8"/>
                    </a:solid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b="1" u="none" strike="noStrike" dirty="0">
                          <a:solidFill>
                            <a:schemeClr val="bg1"/>
                          </a:solidFill>
                          <a:effectLst/>
                        </a:rPr>
                        <a:t>Profile</a:t>
                      </a:r>
                      <a:endParaRPr lang="nl-BE" sz="1400" b="1" i="1" u="none" strike="noStrike" dirty="0">
                        <a:solidFill>
                          <a:schemeClr val="bg1"/>
                        </a:solidFill>
                        <a:effectLst/>
                        <a:latin typeface="Arial" panose="020B0604020202020204" pitchFamily="34" charset="0"/>
                      </a:endParaRPr>
                    </a:p>
                  </a:txBody>
                  <a:tcPr marL="6793" marR="6793" marT="6793" marB="0" anchor="b">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solidFill>
                      <a:srgbClr val="1E64C8"/>
                    </a:solid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b="1" u="none" strike="noStrike" dirty="0">
                          <a:solidFill>
                            <a:schemeClr val="bg1"/>
                          </a:solidFill>
                          <a:effectLst/>
                        </a:rPr>
                        <a:t>MD</a:t>
                      </a:r>
                      <a:endParaRPr lang="nl-BE" sz="1400" b="1" i="1" u="none" strike="noStrike" dirty="0">
                        <a:solidFill>
                          <a:schemeClr val="bg1"/>
                        </a:solidFill>
                        <a:effectLst/>
                        <a:latin typeface="Arial" panose="020B0604020202020204" pitchFamily="34" charset="0"/>
                      </a:endParaRPr>
                    </a:p>
                  </a:txBody>
                  <a:tcPr marL="6793" marR="6793" marT="6793" marB="0" anchor="b">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solidFill>
                      <a:srgbClr val="1E64C8"/>
                    </a:solidFill>
                  </a:tcPr>
                </a:tc>
                <a:extLst>
                  <a:ext uri="{0D108BD9-81ED-4DB2-BD59-A6C34878D82A}">
                    <a16:rowId xmlns:a16="http://schemas.microsoft.com/office/drawing/2014/main" val="85946085"/>
                  </a:ext>
                </a:extLst>
              </a:tr>
              <a:tr h="446541">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en-GB" sz="1400" u="none" strike="noStrike" dirty="0">
                          <a:effectLst/>
                        </a:rPr>
                        <a:t>Drawing up an overview of information needs based on analysis of available documentation and existing standards</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u="none" strike="noStrike" dirty="0" err="1">
                          <a:effectLst/>
                        </a:rPr>
                        <a:t>Semantic</a:t>
                      </a:r>
                      <a:r>
                        <a:rPr lang="nl-BE" sz="1400" u="none" strike="noStrike" dirty="0">
                          <a:effectLst/>
                        </a:rPr>
                        <a:t> expert</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r" fontAlgn="ctr"/>
                      <a:r>
                        <a:rPr lang="nl-BE" sz="1400" b="0" i="0" u="none" strike="noStrike" dirty="0">
                          <a:solidFill>
                            <a:srgbClr val="000000"/>
                          </a:solidFill>
                          <a:effectLst/>
                          <a:latin typeface="Arial" panose="020B0604020202020204" pitchFamily="34" charset="0"/>
                        </a:rPr>
                        <a:t>4</a:t>
                      </a: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21784525"/>
                  </a:ext>
                </a:extLst>
              </a:tr>
              <a:tr h="533066">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en-GB" sz="1400" u="none" strike="noStrike" dirty="0">
                          <a:effectLst/>
                        </a:rPr>
                        <a:t>Organizing a business workshop with stakeholders to validate and further expand the information needs</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u="none" strike="noStrike" dirty="0" err="1">
                          <a:effectLst/>
                        </a:rPr>
                        <a:t>Semantic</a:t>
                      </a:r>
                      <a:r>
                        <a:rPr lang="nl-BE" sz="1400" u="none" strike="noStrike" dirty="0">
                          <a:effectLst/>
                        </a:rPr>
                        <a:t> expert</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r" fontAlgn="ctr"/>
                      <a:r>
                        <a:rPr lang="nl-BE" sz="1400" u="none" strike="noStrike">
                          <a:effectLst/>
                        </a:rPr>
                        <a:t>4</a:t>
                      </a:r>
                      <a:endParaRPr lang="nl-BE" sz="1400" b="0" i="0" u="none" strike="noStrike">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61103750"/>
                  </a:ext>
                </a:extLst>
              </a:tr>
              <a:tr h="669805">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en-GB" sz="1400" u="none" strike="noStrike" dirty="0">
                          <a:effectLst/>
                        </a:rPr>
                        <a:t>Organizing and facilitating 3 workshops composed of domain experts and processing their feedback.</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u="none" strike="noStrike" dirty="0" err="1">
                          <a:effectLst/>
                        </a:rPr>
                        <a:t>Semantic</a:t>
                      </a:r>
                      <a:r>
                        <a:rPr lang="nl-BE" sz="1400" u="none" strike="noStrike" dirty="0">
                          <a:effectLst/>
                        </a:rPr>
                        <a:t> expert</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r" fontAlgn="ctr"/>
                      <a:r>
                        <a:rPr lang="nl-BE" sz="1400" u="none" strike="noStrike" dirty="0">
                          <a:effectLst/>
                        </a:rPr>
                        <a:t>15</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08451007"/>
                  </a:ext>
                </a:extLst>
              </a:tr>
              <a:tr h="1785383">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u="none" strike="noStrike" dirty="0" err="1">
                          <a:effectLst/>
                        </a:rPr>
                        <a:t>Preparation</a:t>
                      </a:r>
                      <a:r>
                        <a:rPr lang="nl-BE" sz="1400" u="none" strike="noStrike" dirty="0">
                          <a:effectLst/>
                        </a:rPr>
                        <a:t> of </a:t>
                      </a:r>
                      <a:r>
                        <a:rPr lang="nl-BE" sz="1400" u="none" strike="noStrike" dirty="0" err="1">
                          <a:effectLst/>
                        </a:rPr>
                        <a:t>reusable</a:t>
                      </a:r>
                      <a:r>
                        <a:rPr lang="nl-BE" sz="1400" u="none" strike="noStrike" dirty="0">
                          <a:effectLst/>
                        </a:rPr>
                        <a:t> </a:t>
                      </a:r>
                      <a:r>
                        <a:rPr lang="nl-BE" sz="1400" u="none" strike="noStrike" dirty="0" err="1">
                          <a:effectLst/>
                        </a:rPr>
                        <a:t>documentation</a:t>
                      </a:r>
                      <a:r>
                        <a:rPr lang="nl-BE" sz="1400" u="none" strike="noStrike" dirty="0">
                          <a:effectLst/>
                        </a:rPr>
                        <a:t> </a:t>
                      </a:r>
                      <a:r>
                        <a:rPr lang="nl-BE" sz="1400" u="none" strike="noStrike" dirty="0" err="1">
                          <a:effectLst/>
                        </a:rPr>
                        <a:t>for</a:t>
                      </a:r>
                      <a:r>
                        <a:rPr lang="nl-BE" sz="1400" u="none" strike="noStrike" dirty="0">
                          <a:effectLst/>
                        </a:rPr>
                        <a:t> </a:t>
                      </a:r>
                      <a:r>
                        <a:rPr lang="nl-BE" sz="1400" u="none" strike="noStrike" dirty="0" err="1">
                          <a:effectLst/>
                        </a:rPr>
                        <a:t>the</a:t>
                      </a:r>
                      <a:r>
                        <a:rPr lang="nl-BE" sz="1400" u="none" strike="noStrike" dirty="0">
                          <a:effectLst/>
                        </a:rPr>
                        <a:t> information model </a:t>
                      </a:r>
                      <a:r>
                        <a:rPr lang="nl-BE" sz="1400" u="none" strike="noStrike" dirty="0" err="1">
                          <a:effectLst/>
                        </a:rPr>
                        <a:t>and</a:t>
                      </a:r>
                      <a:r>
                        <a:rPr lang="nl-BE" sz="1400" u="none" strike="noStrike" dirty="0">
                          <a:effectLst/>
                        </a:rPr>
                        <a:t> </a:t>
                      </a:r>
                      <a:r>
                        <a:rPr lang="nl-BE" sz="1400" u="none" strike="noStrike" dirty="0" err="1">
                          <a:effectLst/>
                        </a:rPr>
                        <a:t>publication</a:t>
                      </a:r>
                      <a:r>
                        <a:rPr lang="nl-BE" sz="1400" u="none" strike="noStrike" dirty="0">
                          <a:effectLst/>
                        </a:rPr>
                        <a:t> on data.vlaanderen.be:</a:t>
                      </a:r>
                    </a:p>
                    <a:p>
                      <a:pPr marL="171450" indent="-171450" algn="l" fontAlgn="b">
                        <a:buFont typeface="Arial" panose="020B0604020202020204" pitchFamily="34" charset="0"/>
                        <a:buChar char="•"/>
                      </a:pPr>
                      <a:r>
                        <a:rPr lang="nl-BE" sz="1400" u="none" strike="noStrike" dirty="0">
                          <a:effectLst/>
                        </a:rPr>
                        <a:t>RDF </a:t>
                      </a:r>
                      <a:r>
                        <a:rPr lang="nl-BE" sz="1400" u="none" strike="noStrike" dirty="0" err="1">
                          <a:effectLst/>
                        </a:rPr>
                        <a:t>vocabulary</a:t>
                      </a:r>
                      <a:endParaRPr lang="nl-BE" sz="1400" u="none" strike="noStrike" dirty="0">
                        <a:effectLst/>
                      </a:endParaRPr>
                    </a:p>
                    <a:p>
                      <a:pPr marL="171450" indent="-171450" algn="l" fontAlgn="b">
                        <a:buFont typeface="Arial" panose="020B0604020202020204" pitchFamily="34" charset="0"/>
                        <a:buChar char="•"/>
                      </a:pPr>
                      <a:r>
                        <a:rPr lang="nl-BE" sz="1400" u="none" strike="noStrike" dirty="0">
                          <a:effectLst/>
                        </a:rPr>
                        <a:t>HTML </a:t>
                      </a:r>
                      <a:r>
                        <a:rPr lang="nl-BE" sz="1400" u="none" strike="noStrike" dirty="0" err="1">
                          <a:effectLst/>
                        </a:rPr>
                        <a:t>documentation</a:t>
                      </a:r>
                      <a:r>
                        <a:rPr lang="nl-BE" sz="1400" u="none" strike="noStrike" dirty="0">
                          <a:effectLst/>
                        </a:rPr>
                        <a:t> </a:t>
                      </a:r>
                      <a:r>
                        <a:rPr lang="nl-BE" sz="1400" u="none" strike="noStrike" dirty="0" err="1">
                          <a:effectLst/>
                        </a:rPr>
                        <a:t>for</a:t>
                      </a:r>
                      <a:r>
                        <a:rPr lang="nl-BE" sz="1400" u="none" strike="noStrike" dirty="0">
                          <a:effectLst/>
                        </a:rPr>
                        <a:t> </a:t>
                      </a:r>
                      <a:r>
                        <a:rPr lang="nl-BE" sz="1400" u="none" strike="noStrike" dirty="0" err="1">
                          <a:effectLst/>
                        </a:rPr>
                        <a:t>the</a:t>
                      </a:r>
                      <a:r>
                        <a:rPr lang="nl-BE" sz="1400" u="none" strike="noStrike" dirty="0">
                          <a:effectLst/>
                        </a:rPr>
                        <a:t> </a:t>
                      </a:r>
                      <a:r>
                        <a:rPr lang="nl-BE" sz="1400" u="none" strike="noStrike" dirty="0" err="1">
                          <a:effectLst/>
                        </a:rPr>
                        <a:t>vocabulary</a:t>
                      </a:r>
                      <a:r>
                        <a:rPr lang="nl-BE" sz="1400" u="none" strike="noStrike" dirty="0">
                          <a:effectLst/>
                        </a:rPr>
                        <a:t> </a:t>
                      </a:r>
                      <a:r>
                        <a:rPr lang="nl-BE" sz="1400" u="none" strike="noStrike" dirty="0" err="1">
                          <a:effectLst/>
                        </a:rPr>
                        <a:t>with</a:t>
                      </a:r>
                      <a:r>
                        <a:rPr lang="nl-BE" sz="1400" u="none" strike="noStrike" dirty="0">
                          <a:effectLst/>
                        </a:rPr>
                        <a:t> </a:t>
                      </a:r>
                      <a:r>
                        <a:rPr lang="nl-BE" sz="1400" u="none" strike="noStrike" dirty="0" err="1">
                          <a:effectLst/>
                        </a:rPr>
                        <a:t>terms</a:t>
                      </a:r>
                      <a:r>
                        <a:rPr lang="nl-BE" sz="1400" u="none" strike="noStrike" dirty="0">
                          <a:effectLst/>
                        </a:rPr>
                        <a:t> </a:t>
                      </a:r>
                      <a:r>
                        <a:rPr lang="nl-BE" sz="1400" u="none" strike="noStrike" dirty="0" err="1">
                          <a:effectLst/>
                        </a:rPr>
                        <a:t>and</a:t>
                      </a:r>
                      <a:r>
                        <a:rPr lang="nl-BE" sz="1400" u="none" strike="noStrike" dirty="0">
                          <a:effectLst/>
                        </a:rPr>
                        <a:t> </a:t>
                      </a:r>
                      <a:r>
                        <a:rPr lang="nl-BE" sz="1400" u="none" strike="noStrike" dirty="0" err="1">
                          <a:effectLst/>
                        </a:rPr>
                        <a:t>definitions</a:t>
                      </a:r>
                      <a:endParaRPr lang="nl-BE" sz="1400" u="none" strike="noStrike" dirty="0">
                        <a:effectLst/>
                      </a:endParaRPr>
                    </a:p>
                    <a:p>
                      <a:pPr marL="171450" indent="-171450" algn="l" fontAlgn="b">
                        <a:buFont typeface="Arial" panose="020B0604020202020204" pitchFamily="34" charset="0"/>
                        <a:buChar char="•"/>
                      </a:pPr>
                      <a:r>
                        <a:rPr lang="nl-BE" sz="1400" u="none" strike="noStrike" dirty="0">
                          <a:effectLst/>
                        </a:rPr>
                        <a:t>UML diagram</a:t>
                      </a:r>
                    </a:p>
                    <a:p>
                      <a:pPr marL="171450" indent="-171450" algn="l" fontAlgn="b">
                        <a:buFont typeface="Arial" panose="020B0604020202020204" pitchFamily="34" charset="0"/>
                        <a:buChar char="•"/>
                      </a:pPr>
                      <a:r>
                        <a:rPr lang="nl-BE" sz="1400" u="none" strike="noStrike" dirty="0">
                          <a:effectLst/>
                        </a:rPr>
                        <a:t>HTML </a:t>
                      </a:r>
                      <a:r>
                        <a:rPr lang="nl-BE" sz="1400" u="none" strike="noStrike" dirty="0" err="1">
                          <a:effectLst/>
                        </a:rPr>
                        <a:t>documentation</a:t>
                      </a:r>
                      <a:r>
                        <a:rPr lang="nl-BE" sz="1400" u="none" strike="noStrike" dirty="0">
                          <a:effectLst/>
                        </a:rPr>
                        <a:t> </a:t>
                      </a:r>
                      <a:r>
                        <a:rPr lang="nl-BE" sz="1400" u="none" strike="noStrike" dirty="0" err="1">
                          <a:effectLst/>
                        </a:rPr>
                        <a:t>for</a:t>
                      </a:r>
                      <a:r>
                        <a:rPr lang="nl-BE" sz="1400" u="none" strike="noStrike" dirty="0">
                          <a:effectLst/>
                        </a:rPr>
                        <a:t> </a:t>
                      </a:r>
                      <a:r>
                        <a:rPr lang="nl-BE" sz="1400" u="none" strike="noStrike" dirty="0" err="1">
                          <a:effectLst/>
                        </a:rPr>
                        <a:t>the</a:t>
                      </a:r>
                      <a:r>
                        <a:rPr lang="nl-BE" sz="1400" u="none" strike="noStrike" dirty="0">
                          <a:effectLst/>
                        </a:rPr>
                        <a:t> UML diagram</a:t>
                      </a:r>
                    </a:p>
                    <a:p>
                      <a:pPr marL="171450" indent="-171450" algn="l" fontAlgn="b">
                        <a:buFont typeface="Arial" panose="020B0604020202020204" pitchFamily="34" charset="0"/>
                        <a:buChar char="•"/>
                      </a:pPr>
                      <a:r>
                        <a:rPr lang="nl-BE" sz="1400" u="none" strike="noStrike" dirty="0">
                          <a:effectLst/>
                        </a:rPr>
                        <a:t>SHACL </a:t>
                      </a:r>
                      <a:r>
                        <a:rPr lang="nl-BE" sz="1400" u="none" strike="noStrike" dirty="0" err="1">
                          <a:effectLst/>
                        </a:rPr>
                        <a:t>validation</a:t>
                      </a:r>
                      <a:r>
                        <a:rPr lang="nl-BE" sz="1400" u="none" strike="noStrike" dirty="0">
                          <a:effectLst/>
                        </a:rPr>
                        <a:t> </a:t>
                      </a:r>
                      <a:r>
                        <a:rPr lang="nl-BE" sz="1400" u="none" strike="noStrike" dirty="0" err="1">
                          <a:effectLst/>
                        </a:rPr>
                        <a:t>rules</a:t>
                      </a:r>
                      <a:endParaRPr lang="nl-BE" sz="1400" u="none" strike="noStrike" dirty="0">
                        <a:effectLst/>
                      </a:endParaRPr>
                    </a:p>
                    <a:p>
                      <a:pPr marL="171450" indent="-171450" algn="l" fontAlgn="b">
                        <a:buFont typeface="Arial" panose="020B0604020202020204" pitchFamily="34" charset="0"/>
                        <a:buChar char="•"/>
                      </a:pPr>
                      <a:r>
                        <a:rPr lang="nl-BE" sz="1400" u="none" strike="noStrike" dirty="0">
                          <a:effectLst/>
                        </a:rPr>
                        <a:t>JSON-LD context file</a:t>
                      </a: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u="none" strike="noStrike" dirty="0" err="1">
                          <a:effectLst/>
                        </a:rPr>
                        <a:t>Semantic</a:t>
                      </a:r>
                      <a:r>
                        <a:rPr lang="nl-BE" sz="1400" u="none" strike="noStrike" dirty="0">
                          <a:effectLst/>
                        </a:rPr>
                        <a:t> expert</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r" fontAlgn="ctr"/>
                      <a:r>
                        <a:rPr lang="nl-BE" sz="1400" b="0" i="0" u="none" strike="noStrike" dirty="0">
                          <a:solidFill>
                            <a:srgbClr val="000000"/>
                          </a:solidFill>
                          <a:effectLst/>
                          <a:latin typeface="Arial" panose="020B0604020202020204" pitchFamily="34" charset="0"/>
                        </a:rPr>
                        <a:t>4</a:t>
                      </a: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9751756"/>
                  </a:ext>
                </a:extLst>
              </a:tr>
              <a:tr h="223264">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en-GB" sz="1400" u="none" strike="noStrike" dirty="0">
                          <a:effectLst/>
                        </a:rPr>
                        <a:t>Integration in the ICEG system of vocabularies</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u="none" strike="noStrike" dirty="0">
                          <a:effectLst/>
                        </a:rPr>
                        <a:t>Technical expert</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r" fontAlgn="ctr"/>
                      <a:r>
                        <a:rPr lang="nl-BE" sz="1400" b="0" i="0" u="none" strike="noStrike" dirty="0">
                          <a:solidFill>
                            <a:srgbClr val="1C1A15"/>
                          </a:solidFill>
                          <a:effectLst/>
                          <a:latin typeface="Arial" panose="020B0604020202020204" pitchFamily="34" charset="0"/>
                        </a:rPr>
                        <a:t>3</a:t>
                      </a: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3070224"/>
                  </a:ext>
                </a:extLst>
              </a:tr>
              <a:tr h="223264">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400" u="none" strike="noStrike" dirty="0">
                          <a:effectLst/>
                        </a:rPr>
                        <a:t>Integration in the OSLO system of vocabularies</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marL="0" marR="0" lvl="0" indent="0" algn="l" defTabSz="914400" rtl="0" eaLnBrk="1" fontAlgn="b" latinLnBrk="0" hangingPunct="1">
                        <a:lnSpc>
                          <a:spcPct val="100000"/>
                        </a:lnSpc>
                        <a:spcBef>
                          <a:spcPts val="0"/>
                        </a:spcBef>
                        <a:spcAft>
                          <a:spcPts val="0"/>
                        </a:spcAft>
                        <a:buClrTx/>
                        <a:buSzTx/>
                        <a:buFontTx/>
                        <a:buNone/>
                        <a:tabLst/>
                        <a:defRPr/>
                      </a:pPr>
                      <a:r>
                        <a:rPr lang="nl-BE" sz="1400" u="none" strike="noStrike" dirty="0">
                          <a:effectLst/>
                        </a:rPr>
                        <a:t>Technical expert</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r" fontAlgn="ctr"/>
                      <a:r>
                        <a:rPr lang="nl-BE" sz="1400" b="0" i="0" u="none" strike="noStrike" dirty="0">
                          <a:solidFill>
                            <a:srgbClr val="1C1A15"/>
                          </a:solidFill>
                          <a:effectLst/>
                          <a:latin typeface="Arial" panose="020B0604020202020204" pitchFamily="34" charset="0"/>
                        </a:rPr>
                        <a:t>2</a:t>
                      </a: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8594962"/>
                  </a:ext>
                </a:extLst>
              </a:tr>
              <a:tr h="446541">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en-GB" sz="1400" u="none" strike="noStrike" dirty="0">
                          <a:effectLst/>
                        </a:rPr>
                        <a:t>Support in terms of process and method and validation by the Steering Committee</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u="none" strike="noStrike" dirty="0">
                          <a:effectLst/>
                        </a:rPr>
                        <a:t>Project manager</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r" fontAlgn="ctr"/>
                      <a:r>
                        <a:rPr lang="nl-BE" sz="1400" b="0" i="0" u="none" strike="noStrike" dirty="0">
                          <a:solidFill>
                            <a:srgbClr val="000000"/>
                          </a:solidFill>
                          <a:effectLst/>
                          <a:latin typeface="Arial" panose="020B0604020202020204" pitchFamily="34" charset="0"/>
                        </a:rPr>
                        <a:t>2</a:t>
                      </a: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4852648"/>
                  </a:ext>
                </a:extLst>
              </a:tr>
              <a:tr h="235018">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u="none" strike="noStrike" dirty="0">
                          <a:effectLst/>
                        </a:rPr>
                        <a:t>Project management</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u="none" strike="noStrike" dirty="0">
                          <a:effectLst/>
                        </a:rPr>
                        <a:t>Project manager</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r" fontAlgn="ctr"/>
                      <a:r>
                        <a:rPr lang="nl-BE" sz="1400" b="0" i="0" u="none" strike="noStrike" dirty="0">
                          <a:solidFill>
                            <a:srgbClr val="000000"/>
                          </a:solidFill>
                          <a:effectLst/>
                          <a:latin typeface="Arial" panose="020B0604020202020204" pitchFamily="34" charset="0"/>
                        </a:rPr>
                        <a:t>3</a:t>
                      </a: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96669234"/>
                  </a:ext>
                </a:extLst>
              </a:tr>
              <a:tr h="222649">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u="none" strike="noStrike">
                          <a:effectLst/>
                        </a:rPr>
                        <a:t> </a:t>
                      </a:r>
                      <a:endParaRPr lang="nl-BE" sz="1400" b="0" i="0" u="none" strike="noStrike">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u="none" strike="noStrike" dirty="0">
                          <a:effectLst/>
                        </a:rPr>
                        <a:t>Total</a:t>
                      </a:r>
                      <a:endParaRPr lang="nl-BE" sz="1400" b="1"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r" fontAlgn="ctr"/>
                      <a:r>
                        <a:rPr lang="nl-BE" sz="1400" b="1" i="0" u="none" strike="noStrike" dirty="0">
                          <a:solidFill>
                            <a:srgbClr val="000000"/>
                          </a:solidFill>
                          <a:effectLst/>
                          <a:latin typeface="Arial" panose="020B0604020202020204" pitchFamily="34" charset="0"/>
                        </a:rPr>
                        <a:t>37</a:t>
                      </a: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5158171"/>
                  </a:ext>
                </a:extLst>
              </a:tr>
            </a:tbl>
          </a:graphicData>
        </a:graphic>
      </p:graphicFrame>
      <p:sp>
        <p:nvSpPr>
          <p:cNvPr id="64" name="Content Placeholder 2">
            <a:extLst>
              <a:ext uri="{FF2B5EF4-FFF2-40B4-BE49-F238E27FC236}">
                <a16:creationId xmlns:a16="http://schemas.microsoft.com/office/drawing/2014/main" id="{FC237EC3-3669-42C2-84D0-872ADEDDE348}"/>
              </a:ext>
            </a:extLst>
          </p:cNvPr>
          <p:cNvSpPr>
            <a:spLocks noGrp="1"/>
          </p:cNvSpPr>
          <p:nvPr>
            <p:ph idx="1"/>
          </p:nvPr>
        </p:nvSpPr>
        <p:spPr>
          <a:xfrm>
            <a:off x="457200" y="620688"/>
            <a:ext cx="8507288" cy="5257800"/>
          </a:xfrm>
        </p:spPr>
        <p:txBody>
          <a:bodyPr>
            <a:normAutofit/>
          </a:bodyPr>
          <a:lstStyle/>
          <a:p>
            <a:pPr marL="0" indent="0">
              <a:buNone/>
            </a:pPr>
            <a:r>
              <a:rPr lang="nl-BE" dirty="0"/>
              <a:t>Budget: 37 </a:t>
            </a:r>
            <a:r>
              <a:rPr lang="nl-BE" dirty="0" err="1"/>
              <a:t>days</a:t>
            </a:r>
            <a:endParaRPr lang="nl-BE" sz="2800" dirty="0"/>
          </a:p>
          <a:p>
            <a:pPr marL="0" indent="0">
              <a:buNone/>
            </a:pPr>
            <a:endParaRPr lang="nl-BE" dirty="0"/>
          </a:p>
          <a:p>
            <a:pPr marL="0" indent="0">
              <a:buNone/>
            </a:pPr>
            <a:endParaRPr lang="nl-BE" dirty="0"/>
          </a:p>
          <a:p>
            <a:pPr marL="0" indent="0">
              <a:buNone/>
            </a:pPr>
            <a:endParaRPr lang="nl-BE" sz="2800" dirty="0"/>
          </a:p>
          <a:p>
            <a:pPr marL="0" indent="0">
              <a:buNone/>
            </a:pPr>
            <a:endParaRPr lang="nl-BE" dirty="0"/>
          </a:p>
        </p:txBody>
      </p:sp>
    </p:spTree>
    <p:extLst>
      <p:ext uri="{BB962C8B-B14F-4D97-AF65-F5344CB8AC3E}">
        <p14:creationId xmlns:p14="http://schemas.microsoft.com/office/powerpoint/2010/main" val="2203512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E64C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C5FF2-0BDE-46B2-8157-D4A9F886C04F}"/>
              </a:ext>
            </a:extLst>
          </p:cNvPr>
          <p:cNvSpPr>
            <a:spLocks noGrp="1"/>
          </p:cNvSpPr>
          <p:nvPr>
            <p:ph type="title"/>
          </p:nvPr>
        </p:nvSpPr>
        <p:spPr/>
        <p:txBody>
          <a:bodyPr/>
          <a:lstStyle/>
          <a:p>
            <a:r>
              <a:rPr lang="nl-BE" dirty="0">
                <a:solidFill>
                  <a:schemeClr val="bg1"/>
                </a:solidFill>
              </a:rPr>
              <a:t>Agenda</a:t>
            </a:r>
          </a:p>
        </p:txBody>
      </p:sp>
      <p:sp>
        <p:nvSpPr>
          <p:cNvPr id="3" name="Text Placeholder 2">
            <a:extLst>
              <a:ext uri="{FF2B5EF4-FFF2-40B4-BE49-F238E27FC236}">
                <a16:creationId xmlns:a16="http://schemas.microsoft.com/office/drawing/2014/main" id="{3DD571F5-FED8-4344-8A84-A6A89F963C0F}"/>
              </a:ext>
            </a:extLst>
          </p:cNvPr>
          <p:cNvSpPr>
            <a:spLocks noGrp="1"/>
          </p:cNvSpPr>
          <p:nvPr>
            <p:ph type="body" idx="1"/>
          </p:nvPr>
        </p:nvSpPr>
        <p:spPr>
          <a:xfrm>
            <a:off x="470681" y="1831180"/>
            <a:ext cx="8291264" cy="1368152"/>
          </a:xfrm>
        </p:spPr>
        <p:txBody>
          <a:bodyPr>
            <a:noAutofit/>
          </a:bodyPr>
          <a:lstStyle/>
          <a:p>
            <a:pPr marL="457200" indent="-457200">
              <a:buFont typeface="+mj-lt"/>
              <a:buAutoNum type="arabicPeriod"/>
            </a:pPr>
            <a:r>
              <a:rPr lang="en-US" sz="3200" dirty="0">
                <a:solidFill>
                  <a:schemeClr val="tx1"/>
                </a:solidFill>
              </a:rPr>
              <a:t>Recap</a:t>
            </a:r>
          </a:p>
          <a:p>
            <a:pPr marL="457200" indent="-457200">
              <a:buFont typeface="+mj-lt"/>
              <a:buAutoNum type="arabicPeriod"/>
            </a:pPr>
            <a:r>
              <a:rPr lang="en-US" sz="3200" dirty="0">
                <a:solidFill>
                  <a:schemeClr val="tx1"/>
                </a:solidFill>
              </a:rPr>
              <a:t>Proposed thematic working groups</a:t>
            </a:r>
          </a:p>
          <a:p>
            <a:pPr marL="457200" indent="-457200">
              <a:buFont typeface="+mj-lt"/>
              <a:buAutoNum type="arabicPeriod"/>
            </a:pPr>
            <a:r>
              <a:rPr lang="en-US" sz="3200" dirty="0">
                <a:solidFill>
                  <a:schemeClr val="bg1"/>
                </a:solidFill>
              </a:rPr>
              <a:t>Proposal</a:t>
            </a:r>
          </a:p>
        </p:txBody>
      </p:sp>
      <p:sp>
        <p:nvSpPr>
          <p:cNvPr id="4" name="Slide Number Placeholder 3">
            <a:extLst>
              <a:ext uri="{FF2B5EF4-FFF2-40B4-BE49-F238E27FC236}">
                <a16:creationId xmlns:a16="http://schemas.microsoft.com/office/drawing/2014/main" id="{4E478014-F370-4A60-B720-855710F01105}"/>
              </a:ext>
            </a:extLst>
          </p:cNvPr>
          <p:cNvSpPr>
            <a:spLocks noGrp="1"/>
          </p:cNvSpPr>
          <p:nvPr>
            <p:ph type="sldNum" sz="quarter" idx="2"/>
          </p:nvPr>
        </p:nvSpPr>
        <p:spPr/>
        <p:txBody>
          <a:bodyPr/>
          <a:lstStyle/>
          <a:p>
            <a:pPr marL="0" marR="0" lvl="0" indent="0" algn="just" defTabSz="914400" eaLnBrk="1" fontAlgn="auto" latinLnBrk="0" hangingPunct="1">
              <a:lnSpc>
                <a:spcPct val="100000"/>
              </a:lnSpc>
              <a:spcBef>
                <a:spcPts val="0"/>
              </a:spcBef>
              <a:spcAft>
                <a:spcPts val="0"/>
              </a:spcAft>
              <a:buClrTx/>
              <a:buSzTx/>
              <a:buFontTx/>
              <a:buNone/>
              <a:tabLst/>
              <a:defRPr/>
            </a:pPr>
            <a:fld id="{86CB4B4D-7CA3-9044-876B-883B54F8677D}" type="slidenum">
              <a:rPr kumimoji="0" lang="nl-BE" sz="1800" b="0" i="0" u="none" strike="noStrike" kern="0" cap="none" spc="0" normalizeH="0" baseline="0" noProof="0" smtClean="0">
                <a:ln>
                  <a:noFill/>
                </a:ln>
                <a:solidFill>
                  <a:sysClr val="windowText" lastClr="000000"/>
                </a:solidFill>
                <a:effectLst/>
                <a:uLnTx/>
                <a:uFillTx/>
                <a:latin typeface="FlandersArtSans-Regular"/>
                <a:sym typeface="FlandersArtSans-Regular"/>
              </a:rPr>
              <a:pPr marL="0" marR="0" lvl="0" indent="0" algn="just" defTabSz="914400" eaLnBrk="1" fontAlgn="auto" latinLnBrk="0" hangingPunct="1">
                <a:lnSpc>
                  <a:spcPct val="100000"/>
                </a:lnSpc>
                <a:spcBef>
                  <a:spcPts val="0"/>
                </a:spcBef>
                <a:spcAft>
                  <a:spcPts val="0"/>
                </a:spcAft>
                <a:buClrTx/>
                <a:buSzTx/>
                <a:buFontTx/>
                <a:buNone/>
                <a:tabLst/>
                <a:defRPr/>
              </a:pPr>
              <a:t>15</a:t>
            </a:fld>
            <a:endParaRPr kumimoji="0" lang="nl-BE" sz="1800"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Tree>
    <p:extLst>
      <p:ext uri="{BB962C8B-B14F-4D97-AF65-F5344CB8AC3E}">
        <p14:creationId xmlns:p14="http://schemas.microsoft.com/office/powerpoint/2010/main" val="644167334"/>
      </p:ext>
    </p:extLst>
  </p:cSld>
  <p:clrMapOvr>
    <a:overrideClrMapping bg1="lt1" tx1="dk1" bg2="lt2" tx2="dk2" accent1="accent1" accent2="accent2" accent3="accent3" accent4="accent4" accent5="accent5" accent6="accent6" hlink="hlink" folHlink="folHlink"/>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F23D-A3D3-4A87-861E-6A824CBAE7B5}"/>
              </a:ext>
            </a:extLst>
          </p:cNvPr>
          <p:cNvSpPr>
            <a:spLocks noGrp="1"/>
          </p:cNvSpPr>
          <p:nvPr>
            <p:ph type="title"/>
          </p:nvPr>
        </p:nvSpPr>
        <p:spPr>
          <a:xfrm>
            <a:off x="457200" y="-366869"/>
            <a:ext cx="8229600" cy="1508125"/>
          </a:xfrm>
        </p:spPr>
        <p:txBody>
          <a:bodyPr/>
          <a:lstStyle/>
          <a:p>
            <a:r>
              <a:rPr lang="nl-BE" dirty="0" err="1"/>
              <a:t>Decision</a:t>
            </a:r>
            <a:r>
              <a:rPr lang="nl-BE" dirty="0"/>
              <a:t> ICEG</a:t>
            </a:r>
          </a:p>
        </p:txBody>
      </p:sp>
      <p:sp>
        <p:nvSpPr>
          <p:cNvPr id="3" name="Content Placeholder 2">
            <a:extLst>
              <a:ext uri="{FF2B5EF4-FFF2-40B4-BE49-F238E27FC236}">
                <a16:creationId xmlns:a16="http://schemas.microsoft.com/office/drawing/2014/main" id="{B59D7511-B0A8-49CD-BC56-091E1E2C5EE4}"/>
              </a:ext>
            </a:extLst>
          </p:cNvPr>
          <p:cNvSpPr>
            <a:spLocks noGrp="1"/>
          </p:cNvSpPr>
          <p:nvPr>
            <p:ph idx="1"/>
          </p:nvPr>
        </p:nvSpPr>
        <p:spPr>
          <a:xfrm>
            <a:off x="107504" y="800100"/>
            <a:ext cx="8845391" cy="5257800"/>
          </a:xfrm>
        </p:spPr>
        <p:txBody>
          <a:bodyPr>
            <a:normAutofit/>
          </a:bodyPr>
          <a:lstStyle/>
          <a:p>
            <a:pPr marL="0" indent="0">
              <a:buNone/>
            </a:pPr>
            <a:r>
              <a:rPr lang="nl-BE" dirty="0" err="1"/>
              <a:t>Proposed</a:t>
            </a:r>
            <a:r>
              <a:rPr lang="nl-BE" dirty="0"/>
              <a:t> topics </a:t>
            </a:r>
            <a:r>
              <a:rPr lang="nl-BE" dirty="0" err="1"/>
              <a:t>by</a:t>
            </a:r>
            <a:r>
              <a:rPr lang="nl-BE" dirty="0"/>
              <a:t> </a:t>
            </a:r>
            <a:r>
              <a:rPr lang="nl-BE" dirty="0" err="1"/>
              <a:t>the</a:t>
            </a:r>
            <a:r>
              <a:rPr lang="nl-BE" dirty="0"/>
              <a:t> </a:t>
            </a:r>
            <a:r>
              <a:rPr lang="nl-BE" dirty="0" err="1"/>
              <a:t>working</a:t>
            </a:r>
            <a:r>
              <a:rPr lang="nl-BE" dirty="0"/>
              <a:t> </a:t>
            </a:r>
            <a:r>
              <a:rPr lang="nl-BE" dirty="0" err="1"/>
              <a:t>group</a:t>
            </a:r>
            <a:r>
              <a:rPr lang="nl-BE" dirty="0"/>
              <a:t>:</a:t>
            </a:r>
          </a:p>
          <a:p>
            <a:pPr marL="0" indent="0">
              <a:buNone/>
            </a:pPr>
            <a:r>
              <a:rPr lang="nl-BE" dirty="0"/>
              <a:t> </a:t>
            </a:r>
          </a:p>
          <a:p>
            <a:r>
              <a:rPr lang="nl-BE" dirty="0"/>
              <a:t>(A) </a:t>
            </a:r>
            <a:r>
              <a:rPr lang="nl-BE" dirty="0" err="1"/>
              <a:t>thematic</a:t>
            </a:r>
            <a:r>
              <a:rPr lang="nl-BE" dirty="0"/>
              <a:t> </a:t>
            </a:r>
            <a:r>
              <a:rPr lang="nl-BE" dirty="0" err="1"/>
              <a:t>workgroup</a:t>
            </a:r>
            <a:r>
              <a:rPr lang="nl-BE" dirty="0"/>
              <a:t> on public services </a:t>
            </a:r>
            <a:r>
              <a:rPr lang="nl-BE" dirty="0" err="1"/>
              <a:t>and</a:t>
            </a:r>
            <a:r>
              <a:rPr lang="nl-BE" dirty="0"/>
              <a:t> public </a:t>
            </a:r>
            <a:r>
              <a:rPr lang="nl-BE" dirty="0" err="1"/>
              <a:t>organisations</a:t>
            </a:r>
            <a:r>
              <a:rPr lang="nl-BE" dirty="0"/>
              <a:t> (SDG). </a:t>
            </a:r>
          </a:p>
          <a:p>
            <a:r>
              <a:rPr lang="nl-BE" dirty="0"/>
              <a:t>(B) </a:t>
            </a:r>
            <a:r>
              <a:rPr lang="nl-BE" dirty="0" err="1"/>
              <a:t>thematic</a:t>
            </a:r>
            <a:r>
              <a:rPr lang="nl-BE" dirty="0"/>
              <a:t> </a:t>
            </a:r>
            <a:r>
              <a:rPr lang="nl-BE" dirty="0" err="1"/>
              <a:t>workgroup</a:t>
            </a:r>
            <a:r>
              <a:rPr lang="nl-BE" dirty="0"/>
              <a:t> on buildings</a:t>
            </a:r>
          </a:p>
          <a:p>
            <a:pPr marL="0" indent="0">
              <a:buNone/>
            </a:pPr>
            <a:endParaRPr lang="nl-BE" dirty="0"/>
          </a:p>
          <a:p>
            <a:pPr marL="0" indent="0">
              <a:buNone/>
            </a:pPr>
            <a:r>
              <a:rPr lang="nl-BE" dirty="0" err="1"/>
              <a:t>Proposed</a:t>
            </a:r>
            <a:r>
              <a:rPr lang="nl-BE" dirty="0"/>
              <a:t> order </a:t>
            </a:r>
            <a:r>
              <a:rPr lang="nl-BE" dirty="0" err="1"/>
              <a:t>to</a:t>
            </a:r>
            <a:r>
              <a:rPr lang="nl-BE" dirty="0"/>
              <a:t> </a:t>
            </a:r>
            <a:r>
              <a:rPr lang="nl-BE" dirty="0" err="1"/>
              <a:t>execute</a:t>
            </a:r>
            <a:r>
              <a:rPr lang="nl-BE" dirty="0"/>
              <a:t> </a:t>
            </a:r>
            <a:r>
              <a:rPr lang="nl-BE" dirty="0" err="1"/>
              <a:t>the</a:t>
            </a:r>
            <a:r>
              <a:rPr lang="nl-BE" dirty="0"/>
              <a:t> </a:t>
            </a:r>
            <a:r>
              <a:rPr lang="nl-BE" dirty="0" err="1"/>
              <a:t>working</a:t>
            </a:r>
            <a:r>
              <a:rPr lang="nl-BE" dirty="0"/>
              <a:t> </a:t>
            </a:r>
            <a:r>
              <a:rPr lang="nl-BE" dirty="0" err="1"/>
              <a:t>groups</a:t>
            </a:r>
            <a:r>
              <a:rPr lang="nl-BE" dirty="0"/>
              <a:t>:</a:t>
            </a:r>
          </a:p>
          <a:p>
            <a:r>
              <a:rPr lang="nl-BE" dirty="0"/>
              <a:t>(A) startdate 2021-04</a:t>
            </a:r>
          </a:p>
          <a:p>
            <a:r>
              <a:rPr lang="nl-BE" dirty="0"/>
              <a:t>(B) startdate 2021-09 – </a:t>
            </a:r>
            <a:r>
              <a:rPr lang="nl-BE" dirty="0" err="1"/>
              <a:t>condition</a:t>
            </a:r>
            <a:r>
              <a:rPr lang="nl-BE" dirty="0"/>
              <a:t>: </a:t>
            </a:r>
            <a:r>
              <a:rPr lang="nl-BE" dirty="0" err="1"/>
              <a:t>Walloon</a:t>
            </a:r>
            <a:r>
              <a:rPr lang="nl-BE" dirty="0"/>
              <a:t> budget</a:t>
            </a:r>
          </a:p>
          <a:p>
            <a:pPr marL="0" indent="0">
              <a:buNone/>
            </a:pPr>
            <a:endParaRPr lang="nl-BE" dirty="0"/>
          </a:p>
          <a:p>
            <a:pPr marL="0" indent="0">
              <a:buNone/>
            </a:pPr>
            <a:endParaRPr lang="nl-BE" sz="2800" dirty="0"/>
          </a:p>
          <a:p>
            <a:pPr marL="0" indent="0">
              <a:buNone/>
            </a:pPr>
            <a:endParaRPr lang="nl-BE" dirty="0"/>
          </a:p>
        </p:txBody>
      </p:sp>
      <p:sp>
        <p:nvSpPr>
          <p:cNvPr id="4" name="Slide Number Placeholder 3">
            <a:extLst>
              <a:ext uri="{FF2B5EF4-FFF2-40B4-BE49-F238E27FC236}">
                <a16:creationId xmlns:a16="http://schemas.microsoft.com/office/drawing/2014/main" id="{55A28673-8C64-4BAF-95DB-4062F1621266}"/>
              </a:ext>
            </a:extLst>
          </p:cNvPr>
          <p:cNvSpPr>
            <a:spLocks noGrp="1"/>
          </p:cNvSpPr>
          <p:nvPr>
            <p:ph type="sldNum" sz="quarter" idx="12"/>
          </p:nvPr>
        </p:nvSpPr>
        <p:spPr/>
        <p:txBody>
          <a:bodyPr/>
          <a:lstStyle/>
          <a:p>
            <a:fld id="{44268F58-7931-46A9-8276-28F54B6737CA}" type="slidenum">
              <a:rPr lang="fr-BE" smtClean="0"/>
              <a:t>16</a:t>
            </a:fld>
            <a:endParaRPr lang="fr-BE"/>
          </a:p>
        </p:txBody>
      </p:sp>
    </p:spTree>
    <p:extLst>
      <p:ext uri="{BB962C8B-B14F-4D97-AF65-F5344CB8AC3E}">
        <p14:creationId xmlns:p14="http://schemas.microsoft.com/office/powerpoint/2010/main" val="1442519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E64C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C5FF2-0BDE-46B2-8157-D4A9F886C04F}"/>
              </a:ext>
            </a:extLst>
          </p:cNvPr>
          <p:cNvSpPr>
            <a:spLocks noGrp="1"/>
          </p:cNvSpPr>
          <p:nvPr>
            <p:ph type="title"/>
          </p:nvPr>
        </p:nvSpPr>
        <p:spPr/>
        <p:txBody>
          <a:bodyPr/>
          <a:lstStyle/>
          <a:p>
            <a:r>
              <a:rPr lang="nl-BE" dirty="0">
                <a:solidFill>
                  <a:schemeClr val="bg1"/>
                </a:solidFill>
              </a:rPr>
              <a:t>Agenda</a:t>
            </a:r>
          </a:p>
        </p:txBody>
      </p:sp>
      <p:sp>
        <p:nvSpPr>
          <p:cNvPr id="3" name="Text Placeholder 2">
            <a:extLst>
              <a:ext uri="{FF2B5EF4-FFF2-40B4-BE49-F238E27FC236}">
                <a16:creationId xmlns:a16="http://schemas.microsoft.com/office/drawing/2014/main" id="{3DD571F5-FED8-4344-8A84-A6A89F963C0F}"/>
              </a:ext>
            </a:extLst>
          </p:cNvPr>
          <p:cNvSpPr>
            <a:spLocks noGrp="1"/>
          </p:cNvSpPr>
          <p:nvPr>
            <p:ph type="body" idx="1"/>
          </p:nvPr>
        </p:nvSpPr>
        <p:spPr>
          <a:xfrm>
            <a:off x="470681" y="1831180"/>
            <a:ext cx="8291264" cy="1368152"/>
          </a:xfrm>
        </p:spPr>
        <p:txBody>
          <a:bodyPr>
            <a:noAutofit/>
          </a:bodyPr>
          <a:lstStyle/>
          <a:p>
            <a:pPr marL="457200" indent="-457200">
              <a:buFont typeface="+mj-lt"/>
              <a:buAutoNum type="arabicPeriod"/>
            </a:pPr>
            <a:r>
              <a:rPr lang="en-US" sz="3200" dirty="0">
                <a:solidFill>
                  <a:schemeClr val="bg1"/>
                </a:solidFill>
              </a:rPr>
              <a:t>Recap</a:t>
            </a:r>
          </a:p>
          <a:p>
            <a:pPr marL="457200" indent="-457200">
              <a:buFont typeface="+mj-lt"/>
              <a:buAutoNum type="arabicPeriod"/>
            </a:pPr>
            <a:r>
              <a:rPr lang="en-US" sz="3200" dirty="0"/>
              <a:t>Proposed thematic working groups</a:t>
            </a:r>
          </a:p>
          <a:p>
            <a:pPr marL="457200" indent="-457200">
              <a:buFont typeface="+mj-lt"/>
              <a:buAutoNum type="arabicPeriod"/>
            </a:pPr>
            <a:r>
              <a:rPr lang="en-US" sz="3200" dirty="0"/>
              <a:t>Proposal</a:t>
            </a:r>
          </a:p>
        </p:txBody>
      </p:sp>
      <p:sp>
        <p:nvSpPr>
          <p:cNvPr id="4" name="Slide Number Placeholder 3">
            <a:extLst>
              <a:ext uri="{FF2B5EF4-FFF2-40B4-BE49-F238E27FC236}">
                <a16:creationId xmlns:a16="http://schemas.microsoft.com/office/drawing/2014/main" id="{4E478014-F370-4A60-B720-855710F01105}"/>
              </a:ext>
            </a:extLst>
          </p:cNvPr>
          <p:cNvSpPr>
            <a:spLocks noGrp="1"/>
          </p:cNvSpPr>
          <p:nvPr>
            <p:ph type="sldNum" sz="quarter" idx="2"/>
          </p:nvPr>
        </p:nvSpPr>
        <p:spPr/>
        <p:txBody>
          <a:bodyPr/>
          <a:lstStyle/>
          <a:p>
            <a:pPr marL="0" marR="0" lvl="0" indent="0" algn="just" defTabSz="914400" eaLnBrk="1" fontAlgn="auto" latinLnBrk="0" hangingPunct="1">
              <a:lnSpc>
                <a:spcPct val="100000"/>
              </a:lnSpc>
              <a:spcBef>
                <a:spcPts val="0"/>
              </a:spcBef>
              <a:spcAft>
                <a:spcPts val="0"/>
              </a:spcAft>
              <a:buClrTx/>
              <a:buSzTx/>
              <a:buFontTx/>
              <a:buNone/>
              <a:tabLst/>
              <a:defRPr/>
            </a:pPr>
            <a:fld id="{86CB4B4D-7CA3-9044-876B-883B54F8677D}" type="slidenum">
              <a:rPr kumimoji="0" lang="nl-BE" sz="1800" b="0" i="0" u="none" strike="noStrike" kern="0" cap="none" spc="0" normalizeH="0" baseline="0" noProof="0" smtClean="0">
                <a:ln>
                  <a:noFill/>
                </a:ln>
                <a:solidFill>
                  <a:sysClr val="windowText" lastClr="000000"/>
                </a:solidFill>
                <a:effectLst/>
                <a:uLnTx/>
                <a:uFillTx/>
                <a:latin typeface="FlandersArtSans-Regular"/>
                <a:sym typeface="FlandersArtSans-Regular"/>
              </a:rPr>
              <a:pPr marL="0" marR="0" lvl="0" indent="0" algn="just" defTabSz="914400" eaLnBrk="1" fontAlgn="auto" latinLnBrk="0" hangingPunct="1">
                <a:lnSpc>
                  <a:spcPct val="100000"/>
                </a:lnSpc>
                <a:spcBef>
                  <a:spcPts val="0"/>
                </a:spcBef>
                <a:spcAft>
                  <a:spcPts val="0"/>
                </a:spcAft>
                <a:buClrTx/>
                <a:buSzTx/>
                <a:buFontTx/>
                <a:buNone/>
                <a:tabLst/>
                <a:defRPr/>
              </a:pPr>
              <a:t>2</a:t>
            </a:fld>
            <a:endParaRPr kumimoji="0" lang="nl-BE" sz="1800"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Tree>
    <p:extLst>
      <p:ext uri="{BB962C8B-B14F-4D97-AF65-F5344CB8AC3E}">
        <p14:creationId xmlns:p14="http://schemas.microsoft.com/office/powerpoint/2010/main" val="2357206676"/>
      </p:ext>
    </p:extLst>
  </p:cSld>
  <p:clrMapOvr>
    <a:overrideClrMapping bg1="lt1" tx1="dk1" bg2="lt2" tx2="dk2" accent1="accent1" accent2="accent2" accent3="accent3" accent4="accent4" accent5="accent5" accent6="accent6" hlink="hlink" folHlink="folHlink"/>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F23D-A3D3-4A87-861E-6A824CBAE7B5}"/>
              </a:ext>
            </a:extLst>
          </p:cNvPr>
          <p:cNvSpPr>
            <a:spLocks noGrp="1"/>
          </p:cNvSpPr>
          <p:nvPr>
            <p:ph type="title"/>
          </p:nvPr>
        </p:nvSpPr>
        <p:spPr/>
        <p:txBody>
          <a:bodyPr/>
          <a:lstStyle/>
          <a:p>
            <a:r>
              <a:rPr lang="nl-BE" dirty="0"/>
              <a:t>Opportunity</a:t>
            </a:r>
          </a:p>
        </p:txBody>
      </p:sp>
      <p:sp>
        <p:nvSpPr>
          <p:cNvPr id="3" name="Content Placeholder 2">
            <a:extLst>
              <a:ext uri="{FF2B5EF4-FFF2-40B4-BE49-F238E27FC236}">
                <a16:creationId xmlns:a16="http://schemas.microsoft.com/office/drawing/2014/main" id="{B59D7511-B0A8-49CD-BC56-091E1E2C5EE4}"/>
              </a:ext>
            </a:extLst>
          </p:cNvPr>
          <p:cNvSpPr>
            <a:spLocks noGrp="1"/>
          </p:cNvSpPr>
          <p:nvPr>
            <p:ph idx="1"/>
          </p:nvPr>
        </p:nvSpPr>
        <p:spPr/>
        <p:txBody>
          <a:bodyPr>
            <a:normAutofit lnSpcReduction="10000"/>
          </a:bodyPr>
          <a:lstStyle/>
          <a:p>
            <a:pPr marL="0" indent="0">
              <a:buNone/>
            </a:pPr>
            <a:r>
              <a:rPr lang="nl-BE" dirty="0"/>
              <a:t>The Single Digital Gateway (SDG) </a:t>
            </a:r>
            <a:r>
              <a:rPr lang="nl-BE" dirty="0" err="1"/>
              <a:t>obliges</a:t>
            </a:r>
            <a:r>
              <a:rPr lang="nl-BE" dirty="0"/>
              <a:t> </a:t>
            </a:r>
            <a:r>
              <a:rPr lang="nl-BE" dirty="0" err="1"/>
              <a:t>the</a:t>
            </a:r>
            <a:r>
              <a:rPr lang="nl-BE" dirty="0"/>
              <a:t> EU member </a:t>
            </a:r>
            <a:r>
              <a:rPr lang="nl-BE" dirty="0" err="1"/>
              <a:t>states</a:t>
            </a:r>
            <a:r>
              <a:rPr lang="nl-BE" dirty="0"/>
              <a:t> </a:t>
            </a:r>
            <a:r>
              <a:rPr lang="nl-BE" dirty="0" err="1"/>
              <a:t>to</a:t>
            </a:r>
            <a:r>
              <a:rPr lang="nl-BE" dirty="0"/>
              <a:t> </a:t>
            </a:r>
            <a:r>
              <a:rPr lang="nl-BE" dirty="0" err="1"/>
              <a:t>agree</a:t>
            </a:r>
            <a:r>
              <a:rPr lang="nl-BE" dirty="0"/>
              <a:t> on </a:t>
            </a:r>
            <a:r>
              <a:rPr lang="nl-BE" dirty="0" err="1"/>
              <a:t>semantic</a:t>
            </a:r>
            <a:r>
              <a:rPr lang="nl-BE" dirty="0"/>
              <a:t> issues </a:t>
            </a:r>
            <a:r>
              <a:rPr lang="nl-BE" dirty="0" err="1"/>
              <a:t>regarding</a:t>
            </a:r>
            <a:r>
              <a:rPr lang="nl-BE" dirty="0"/>
              <a:t> 21 cross-border procedures.</a:t>
            </a:r>
          </a:p>
          <a:p>
            <a:pPr marL="0" indent="0">
              <a:buNone/>
            </a:pPr>
            <a:endParaRPr lang="nl-BE" dirty="0"/>
          </a:p>
          <a:p>
            <a:pPr marL="0" indent="0">
              <a:buNone/>
            </a:pPr>
            <a:r>
              <a:rPr lang="nl-BE" dirty="0"/>
              <a:t>Inside BE, </a:t>
            </a:r>
            <a:r>
              <a:rPr lang="nl-BE" dirty="0" err="1"/>
              <a:t>this</a:t>
            </a:r>
            <a:r>
              <a:rPr lang="nl-BE" dirty="0"/>
              <a:t> </a:t>
            </a:r>
            <a:r>
              <a:rPr lang="nl-BE" dirty="0" err="1"/>
              <a:t>will</a:t>
            </a:r>
            <a:r>
              <a:rPr lang="nl-BE" dirty="0"/>
              <a:t> </a:t>
            </a:r>
            <a:r>
              <a:rPr lang="nl-BE" dirty="0" err="1"/>
              <a:t>require</a:t>
            </a:r>
            <a:r>
              <a:rPr lang="nl-BE" dirty="0"/>
              <a:t> </a:t>
            </a:r>
            <a:r>
              <a:rPr lang="nl-BE" dirty="0" err="1"/>
              <a:t>collaboration</a:t>
            </a:r>
            <a:r>
              <a:rPr lang="nl-BE" dirty="0"/>
              <a:t> </a:t>
            </a:r>
            <a:r>
              <a:rPr lang="nl-BE" dirty="0" err="1"/>
              <a:t>between</a:t>
            </a:r>
            <a:r>
              <a:rPr lang="nl-BE" dirty="0"/>
              <a:t> &lt;&gt; levels of </a:t>
            </a:r>
            <a:r>
              <a:rPr lang="nl-BE" dirty="0" err="1"/>
              <a:t>the</a:t>
            </a:r>
            <a:r>
              <a:rPr lang="nl-BE" dirty="0"/>
              <a:t> </a:t>
            </a:r>
            <a:r>
              <a:rPr lang="nl-BE" dirty="0" err="1"/>
              <a:t>government</a:t>
            </a:r>
            <a:r>
              <a:rPr lang="nl-BE" dirty="0"/>
              <a:t>.</a:t>
            </a:r>
          </a:p>
          <a:p>
            <a:pPr marL="0" indent="0">
              <a:buNone/>
            </a:pPr>
            <a:endParaRPr lang="nl-BE" dirty="0"/>
          </a:p>
          <a:p>
            <a:pPr marL="0" indent="0">
              <a:buNone/>
            </a:pPr>
            <a:r>
              <a:rPr lang="nl-BE" dirty="0"/>
              <a:t>The data </a:t>
            </a:r>
            <a:r>
              <a:rPr lang="nl-BE" dirty="0" err="1"/>
              <a:t>standardization</a:t>
            </a:r>
            <a:r>
              <a:rPr lang="nl-BE" dirty="0"/>
              <a:t> </a:t>
            </a:r>
            <a:r>
              <a:rPr lang="nl-BE" dirty="0" err="1"/>
              <a:t>group</a:t>
            </a:r>
            <a:r>
              <a:rPr lang="nl-BE" dirty="0"/>
              <a:t> </a:t>
            </a:r>
            <a:r>
              <a:rPr lang="nl-BE" dirty="0" err="1"/>
              <a:t>under</a:t>
            </a:r>
            <a:r>
              <a:rPr lang="nl-BE" dirty="0"/>
              <a:t> ICEG </a:t>
            </a:r>
            <a:r>
              <a:rPr lang="nl-BE" dirty="0" err="1"/>
              <a:t>provides</a:t>
            </a:r>
            <a:r>
              <a:rPr lang="nl-BE" dirty="0"/>
              <a:t> </a:t>
            </a:r>
            <a:r>
              <a:rPr lang="nl-BE" dirty="0" err="1"/>
              <a:t>the</a:t>
            </a:r>
            <a:r>
              <a:rPr lang="nl-BE" dirty="0"/>
              <a:t> right </a:t>
            </a:r>
            <a:r>
              <a:rPr lang="nl-BE" dirty="0" err="1"/>
              <a:t>organizational</a:t>
            </a:r>
            <a:r>
              <a:rPr lang="nl-BE" dirty="0"/>
              <a:t> format </a:t>
            </a:r>
            <a:r>
              <a:rPr lang="nl-BE" dirty="0" err="1"/>
              <a:t>to</a:t>
            </a:r>
            <a:r>
              <a:rPr lang="nl-BE" dirty="0"/>
              <a:t> do </a:t>
            </a:r>
            <a:r>
              <a:rPr lang="nl-BE" dirty="0" err="1"/>
              <a:t>so</a:t>
            </a:r>
            <a:r>
              <a:rPr lang="nl-BE" dirty="0"/>
              <a:t>.</a:t>
            </a:r>
          </a:p>
        </p:txBody>
      </p:sp>
      <p:sp>
        <p:nvSpPr>
          <p:cNvPr id="4" name="Slide Number Placeholder 3">
            <a:extLst>
              <a:ext uri="{FF2B5EF4-FFF2-40B4-BE49-F238E27FC236}">
                <a16:creationId xmlns:a16="http://schemas.microsoft.com/office/drawing/2014/main" id="{55A28673-8C64-4BAF-95DB-4062F1621266}"/>
              </a:ext>
            </a:extLst>
          </p:cNvPr>
          <p:cNvSpPr>
            <a:spLocks noGrp="1"/>
          </p:cNvSpPr>
          <p:nvPr>
            <p:ph type="sldNum" sz="quarter" idx="12"/>
          </p:nvPr>
        </p:nvSpPr>
        <p:spPr/>
        <p:txBody>
          <a:bodyPr/>
          <a:lstStyle/>
          <a:p>
            <a:fld id="{44268F58-7931-46A9-8276-28F54B6737CA}" type="slidenum">
              <a:rPr lang="fr-BE" smtClean="0"/>
              <a:t>3</a:t>
            </a:fld>
            <a:endParaRPr lang="fr-BE"/>
          </a:p>
        </p:txBody>
      </p:sp>
    </p:spTree>
    <p:extLst>
      <p:ext uri="{BB962C8B-B14F-4D97-AF65-F5344CB8AC3E}">
        <p14:creationId xmlns:p14="http://schemas.microsoft.com/office/powerpoint/2010/main" val="3169566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err="1"/>
              <a:t>Hurdle</a:t>
            </a:r>
            <a:endParaRPr lang="fr-BE" dirty="0"/>
          </a:p>
        </p:txBody>
      </p:sp>
      <p:sp>
        <p:nvSpPr>
          <p:cNvPr id="3" name="Espace réservé du contenu 2"/>
          <p:cNvSpPr>
            <a:spLocks noGrp="1"/>
          </p:cNvSpPr>
          <p:nvPr>
            <p:ph idx="1"/>
          </p:nvPr>
        </p:nvSpPr>
        <p:spPr/>
        <p:txBody>
          <a:bodyPr>
            <a:normAutofit/>
          </a:bodyPr>
          <a:lstStyle/>
          <a:p>
            <a:pPr marL="0" indent="0" algn="just">
              <a:buNone/>
            </a:pPr>
            <a:r>
              <a:rPr lang="en-US" dirty="0"/>
              <a:t>Launching a thematic workgroup requires resources to hire (estimated budget 40-50 K per initiative).</a:t>
            </a:r>
          </a:p>
          <a:p>
            <a:pPr marL="0" indent="0" algn="just">
              <a:buNone/>
            </a:pPr>
            <a:r>
              <a:rPr lang="en-US" dirty="0"/>
              <a:t>The funding has to come from different government parties (federal + regional).</a:t>
            </a:r>
          </a:p>
          <a:p>
            <a:pPr marL="0" indent="0" algn="just">
              <a:buNone/>
            </a:pPr>
            <a:r>
              <a:rPr lang="en-US" dirty="0"/>
              <a:t>In 2020 there was no smooth process to do so.</a:t>
            </a:r>
          </a:p>
          <a:p>
            <a:pPr marL="0" indent="0">
              <a:buNone/>
            </a:pPr>
            <a:endParaRPr lang="fr-BE" dirty="0"/>
          </a:p>
        </p:txBody>
      </p:sp>
      <p:sp>
        <p:nvSpPr>
          <p:cNvPr id="4" name="Slide Number Placeholder 3">
            <a:extLst>
              <a:ext uri="{FF2B5EF4-FFF2-40B4-BE49-F238E27FC236}">
                <a16:creationId xmlns:a16="http://schemas.microsoft.com/office/drawing/2014/main" id="{571C9F4C-0A71-4F90-B232-265A546AB9E2}"/>
              </a:ext>
            </a:extLst>
          </p:cNvPr>
          <p:cNvSpPr>
            <a:spLocks noGrp="1"/>
          </p:cNvSpPr>
          <p:nvPr>
            <p:ph type="sldNum" sz="quarter" idx="12"/>
          </p:nvPr>
        </p:nvSpPr>
        <p:spPr/>
        <p:txBody>
          <a:bodyPr/>
          <a:lstStyle/>
          <a:p>
            <a:fld id="{44268F58-7931-46A9-8276-28F54B6737CA}" type="slidenum">
              <a:rPr lang="fr-BE" smtClean="0"/>
              <a:t>4</a:t>
            </a:fld>
            <a:endParaRPr lang="fr-BE"/>
          </a:p>
        </p:txBody>
      </p:sp>
    </p:spTree>
    <p:extLst>
      <p:ext uri="{BB962C8B-B14F-4D97-AF65-F5344CB8AC3E}">
        <p14:creationId xmlns:p14="http://schemas.microsoft.com/office/powerpoint/2010/main" val="2268899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F23D-A3D3-4A87-861E-6A824CBAE7B5}"/>
              </a:ext>
            </a:extLst>
          </p:cNvPr>
          <p:cNvSpPr>
            <a:spLocks noGrp="1"/>
          </p:cNvSpPr>
          <p:nvPr>
            <p:ph type="title"/>
          </p:nvPr>
        </p:nvSpPr>
        <p:spPr/>
        <p:txBody>
          <a:bodyPr/>
          <a:lstStyle/>
          <a:p>
            <a:r>
              <a:rPr lang="nl-BE" dirty="0" err="1"/>
              <a:t>Proposal</a:t>
            </a:r>
            <a:r>
              <a:rPr lang="nl-BE" dirty="0"/>
              <a:t> (</a:t>
            </a:r>
            <a:r>
              <a:rPr lang="nl-BE" dirty="0">
                <a:solidFill>
                  <a:schemeClr val="tx1"/>
                </a:solidFill>
              </a:rPr>
              <a:t>ICEG 2020-12-02</a:t>
            </a:r>
            <a:r>
              <a:rPr lang="nl-BE" dirty="0"/>
              <a:t>) </a:t>
            </a:r>
          </a:p>
        </p:txBody>
      </p:sp>
      <p:sp>
        <p:nvSpPr>
          <p:cNvPr id="3" name="Content Placeholder 2">
            <a:extLst>
              <a:ext uri="{FF2B5EF4-FFF2-40B4-BE49-F238E27FC236}">
                <a16:creationId xmlns:a16="http://schemas.microsoft.com/office/drawing/2014/main" id="{B59D7511-B0A8-49CD-BC56-091E1E2C5EE4}"/>
              </a:ext>
            </a:extLst>
          </p:cNvPr>
          <p:cNvSpPr>
            <a:spLocks noGrp="1"/>
          </p:cNvSpPr>
          <p:nvPr>
            <p:ph idx="1"/>
          </p:nvPr>
        </p:nvSpPr>
        <p:spPr>
          <a:xfrm>
            <a:off x="457200" y="1600200"/>
            <a:ext cx="8507288" cy="5257800"/>
          </a:xfrm>
        </p:spPr>
        <p:txBody>
          <a:bodyPr>
            <a:normAutofit lnSpcReduction="10000"/>
          </a:bodyPr>
          <a:lstStyle/>
          <a:p>
            <a:pPr marL="0" indent="0">
              <a:buNone/>
            </a:pPr>
            <a:r>
              <a:rPr lang="nl-BE" dirty="0"/>
              <a:t>We </a:t>
            </a:r>
            <a:r>
              <a:rPr lang="nl-BE" dirty="0" err="1"/>
              <a:t>asked</a:t>
            </a:r>
            <a:r>
              <a:rPr lang="nl-BE" dirty="0"/>
              <a:t> a </a:t>
            </a:r>
            <a:r>
              <a:rPr lang="nl-BE" dirty="0" err="1"/>
              <a:t>funding</a:t>
            </a:r>
            <a:r>
              <a:rPr lang="nl-BE" dirty="0"/>
              <a:t> of 130K </a:t>
            </a:r>
            <a:r>
              <a:rPr lang="nl-BE" dirty="0" err="1"/>
              <a:t>for</a:t>
            </a:r>
            <a:r>
              <a:rPr lang="nl-BE" dirty="0"/>
              <a:t> 2021.</a:t>
            </a:r>
          </a:p>
          <a:p>
            <a:r>
              <a:rPr lang="nl-BE" sz="2800" dirty="0"/>
              <a:t>40K FOD BOSA </a:t>
            </a:r>
          </a:p>
          <a:p>
            <a:r>
              <a:rPr lang="nl-BE" sz="2800" dirty="0"/>
              <a:t>40K </a:t>
            </a:r>
            <a:r>
              <a:rPr lang="nl-BE" sz="2800" dirty="0" err="1"/>
              <a:t>Flanders</a:t>
            </a:r>
            <a:r>
              <a:rPr lang="nl-BE" sz="2800" dirty="0"/>
              <a:t> </a:t>
            </a:r>
          </a:p>
          <a:p>
            <a:r>
              <a:rPr lang="nl-BE" sz="2800" dirty="0"/>
              <a:t>25K French community </a:t>
            </a:r>
          </a:p>
          <a:p>
            <a:r>
              <a:rPr lang="nl-BE" sz="2800" dirty="0"/>
              <a:t>25K </a:t>
            </a:r>
            <a:r>
              <a:rPr lang="nl-BE" sz="2800" dirty="0" err="1"/>
              <a:t>Walloon</a:t>
            </a:r>
            <a:r>
              <a:rPr lang="nl-BE" sz="2800" dirty="0"/>
              <a:t> </a:t>
            </a:r>
            <a:r>
              <a:rPr lang="nl-BE" sz="2800" dirty="0" err="1"/>
              <a:t>region</a:t>
            </a:r>
            <a:r>
              <a:rPr lang="nl-BE" sz="2800" dirty="0"/>
              <a:t> </a:t>
            </a:r>
          </a:p>
          <a:p>
            <a:pPr marL="0" indent="0">
              <a:buNone/>
            </a:pPr>
            <a:endParaRPr lang="nl-BE" sz="2800" dirty="0"/>
          </a:p>
          <a:p>
            <a:pPr marL="0" indent="0">
              <a:buNone/>
            </a:pPr>
            <a:r>
              <a:rPr lang="nl-BE" dirty="0" err="1"/>
              <a:t>This</a:t>
            </a:r>
            <a:r>
              <a:rPr lang="nl-BE" dirty="0"/>
              <a:t> </a:t>
            </a:r>
            <a:r>
              <a:rPr lang="nl-BE" dirty="0" err="1"/>
              <a:t>would</a:t>
            </a:r>
            <a:r>
              <a:rPr lang="nl-BE" dirty="0"/>
              <a:t> </a:t>
            </a:r>
            <a:r>
              <a:rPr lang="nl-BE" dirty="0" err="1"/>
              <a:t>allow</a:t>
            </a:r>
            <a:r>
              <a:rPr lang="nl-BE" dirty="0"/>
              <a:t> </a:t>
            </a:r>
            <a:r>
              <a:rPr lang="nl-BE" dirty="0" err="1"/>
              <a:t>us</a:t>
            </a:r>
            <a:r>
              <a:rPr lang="nl-BE" dirty="0"/>
              <a:t> </a:t>
            </a:r>
            <a:r>
              <a:rPr lang="nl-BE" dirty="0" err="1"/>
              <a:t>to</a:t>
            </a:r>
            <a:r>
              <a:rPr lang="nl-BE" dirty="0"/>
              <a:t> </a:t>
            </a:r>
            <a:r>
              <a:rPr lang="nl-BE" dirty="0" err="1"/>
              <a:t>execute</a:t>
            </a:r>
            <a:r>
              <a:rPr lang="nl-BE" dirty="0"/>
              <a:t> 3 </a:t>
            </a:r>
            <a:r>
              <a:rPr lang="nl-BE" dirty="0" err="1"/>
              <a:t>thematic</a:t>
            </a:r>
            <a:r>
              <a:rPr lang="nl-BE" dirty="0"/>
              <a:t> </a:t>
            </a:r>
            <a:r>
              <a:rPr lang="nl-BE" dirty="0" err="1"/>
              <a:t>workgroups</a:t>
            </a:r>
            <a:r>
              <a:rPr lang="nl-BE" dirty="0"/>
              <a:t>. </a:t>
            </a:r>
          </a:p>
          <a:p>
            <a:pPr marL="0" indent="0">
              <a:buNone/>
            </a:pPr>
            <a:r>
              <a:rPr lang="nl-BE" dirty="0"/>
              <a:t>Agreement in </a:t>
            </a:r>
            <a:r>
              <a:rPr lang="nl-BE" dirty="0" err="1"/>
              <a:t>principle</a:t>
            </a:r>
            <a:r>
              <a:rPr lang="nl-BE" dirty="0"/>
              <a:t> was </a:t>
            </a:r>
            <a:r>
              <a:rPr lang="nl-BE" dirty="0" err="1"/>
              <a:t>given</a:t>
            </a:r>
            <a:r>
              <a:rPr lang="nl-BE" dirty="0"/>
              <a:t> </a:t>
            </a:r>
            <a:r>
              <a:rPr lang="nl-BE" dirty="0" err="1"/>
              <a:t>by</a:t>
            </a:r>
            <a:r>
              <a:rPr lang="nl-BE" dirty="0"/>
              <a:t> </a:t>
            </a:r>
            <a:r>
              <a:rPr lang="nl-BE" dirty="0" err="1"/>
              <a:t>the</a:t>
            </a:r>
            <a:r>
              <a:rPr lang="nl-BE" dirty="0"/>
              <a:t> ICEG </a:t>
            </a:r>
            <a:r>
              <a:rPr lang="nl-BE" dirty="0" err="1"/>
              <a:t>committee</a:t>
            </a:r>
            <a:r>
              <a:rPr lang="nl-BE" dirty="0"/>
              <a:t>.</a:t>
            </a:r>
          </a:p>
        </p:txBody>
      </p:sp>
      <p:sp>
        <p:nvSpPr>
          <p:cNvPr id="4" name="Slide Number Placeholder 3">
            <a:extLst>
              <a:ext uri="{FF2B5EF4-FFF2-40B4-BE49-F238E27FC236}">
                <a16:creationId xmlns:a16="http://schemas.microsoft.com/office/drawing/2014/main" id="{55A28673-8C64-4BAF-95DB-4062F1621266}"/>
              </a:ext>
            </a:extLst>
          </p:cNvPr>
          <p:cNvSpPr>
            <a:spLocks noGrp="1"/>
          </p:cNvSpPr>
          <p:nvPr>
            <p:ph type="sldNum" sz="quarter" idx="12"/>
          </p:nvPr>
        </p:nvSpPr>
        <p:spPr/>
        <p:txBody>
          <a:bodyPr/>
          <a:lstStyle/>
          <a:p>
            <a:fld id="{44268F58-7931-46A9-8276-28F54B6737CA}" type="slidenum">
              <a:rPr lang="fr-BE" smtClean="0"/>
              <a:t>5</a:t>
            </a:fld>
            <a:endParaRPr lang="fr-BE"/>
          </a:p>
        </p:txBody>
      </p:sp>
    </p:spTree>
    <p:extLst>
      <p:ext uri="{BB962C8B-B14F-4D97-AF65-F5344CB8AC3E}">
        <p14:creationId xmlns:p14="http://schemas.microsoft.com/office/powerpoint/2010/main" val="1141872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F23D-A3D3-4A87-861E-6A824CBAE7B5}"/>
              </a:ext>
            </a:extLst>
          </p:cNvPr>
          <p:cNvSpPr>
            <a:spLocks noGrp="1"/>
          </p:cNvSpPr>
          <p:nvPr>
            <p:ph type="title"/>
          </p:nvPr>
        </p:nvSpPr>
        <p:spPr/>
        <p:txBody>
          <a:bodyPr/>
          <a:lstStyle/>
          <a:p>
            <a:r>
              <a:rPr lang="nl-BE" dirty="0" err="1"/>
              <a:t>Proposal</a:t>
            </a:r>
            <a:r>
              <a:rPr lang="nl-BE" dirty="0"/>
              <a:t>: </a:t>
            </a:r>
            <a:r>
              <a:rPr lang="nl-BE" dirty="0" err="1"/>
              <a:t>actuals</a:t>
            </a:r>
            <a:r>
              <a:rPr lang="nl-BE" dirty="0"/>
              <a:t> </a:t>
            </a:r>
          </a:p>
        </p:txBody>
      </p:sp>
      <p:sp>
        <p:nvSpPr>
          <p:cNvPr id="3" name="Content Placeholder 2">
            <a:extLst>
              <a:ext uri="{FF2B5EF4-FFF2-40B4-BE49-F238E27FC236}">
                <a16:creationId xmlns:a16="http://schemas.microsoft.com/office/drawing/2014/main" id="{B59D7511-B0A8-49CD-BC56-091E1E2C5EE4}"/>
              </a:ext>
            </a:extLst>
          </p:cNvPr>
          <p:cNvSpPr>
            <a:spLocks noGrp="1"/>
          </p:cNvSpPr>
          <p:nvPr>
            <p:ph idx="1"/>
          </p:nvPr>
        </p:nvSpPr>
        <p:spPr>
          <a:xfrm>
            <a:off x="179512" y="1392082"/>
            <a:ext cx="8964488" cy="5257800"/>
          </a:xfrm>
        </p:spPr>
        <p:txBody>
          <a:bodyPr>
            <a:normAutofit/>
          </a:bodyPr>
          <a:lstStyle/>
          <a:p>
            <a:pPr marL="0" indent="0">
              <a:buNone/>
            </a:pPr>
            <a:r>
              <a:rPr lang="nl-BE" dirty="0" err="1"/>
              <a:t>Actuals</a:t>
            </a:r>
            <a:r>
              <a:rPr lang="nl-BE" dirty="0"/>
              <a:t> 80K – 105K</a:t>
            </a:r>
          </a:p>
          <a:p>
            <a:r>
              <a:rPr lang="nl-BE" sz="2800" dirty="0"/>
              <a:t>40K FOD BOSA: </a:t>
            </a:r>
            <a:r>
              <a:rPr lang="nl-BE" sz="2800" b="1" dirty="0"/>
              <a:t>GO</a:t>
            </a:r>
          </a:p>
          <a:p>
            <a:r>
              <a:rPr lang="nl-BE" sz="2800" dirty="0"/>
              <a:t>40K </a:t>
            </a:r>
            <a:r>
              <a:rPr lang="nl-BE" sz="2800" dirty="0" err="1"/>
              <a:t>Flanders</a:t>
            </a:r>
            <a:r>
              <a:rPr lang="nl-BE" sz="2800" dirty="0"/>
              <a:t>: </a:t>
            </a:r>
            <a:r>
              <a:rPr lang="nl-BE" sz="2800" b="1" dirty="0"/>
              <a:t>GO</a:t>
            </a:r>
          </a:p>
          <a:p>
            <a:r>
              <a:rPr lang="nl-BE" sz="2800" dirty="0"/>
              <a:t>25K French </a:t>
            </a:r>
            <a:r>
              <a:rPr lang="nl-BE" sz="2800" dirty="0" err="1"/>
              <a:t>speaking</a:t>
            </a:r>
            <a:r>
              <a:rPr lang="nl-BE" sz="2800" dirty="0"/>
              <a:t> community: </a:t>
            </a:r>
            <a:r>
              <a:rPr lang="nl-BE" sz="2800" b="1" dirty="0" err="1"/>
              <a:t>maybe</a:t>
            </a:r>
            <a:r>
              <a:rPr lang="nl-BE" sz="2800" b="1" dirty="0"/>
              <a:t> </a:t>
            </a:r>
            <a:r>
              <a:rPr lang="nl-BE" sz="2800" b="1" dirty="0" err="1"/>
              <a:t>by</a:t>
            </a:r>
            <a:r>
              <a:rPr lang="nl-BE" sz="2800" b="1"/>
              <a:t> end  </a:t>
            </a:r>
            <a:r>
              <a:rPr lang="nl-BE" sz="2800" b="1" dirty="0"/>
              <a:t>of 2021</a:t>
            </a:r>
            <a:endParaRPr lang="nl-BE" sz="2800" dirty="0"/>
          </a:p>
          <a:p>
            <a:r>
              <a:rPr lang="nl-BE" sz="2800" dirty="0"/>
              <a:t>25K </a:t>
            </a:r>
            <a:r>
              <a:rPr lang="nl-BE" sz="2800" dirty="0" err="1"/>
              <a:t>Walloon</a:t>
            </a:r>
            <a:r>
              <a:rPr lang="nl-BE" sz="2800" dirty="0"/>
              <a:t> </a:t>
            </a:r>
            <a:r>
              <a:rPr lang="nl-BE" sz="2800" dirty="0" err="1"/>
              <a:t>region</a:t>
            </a:r>
            <a:r>
              <a:rPr lang="nl-BE" sz="2800" dirty="0"/>
              <a:t>: </a:t>
            </a:r>
            <a:r>
              <a:rPr lang="nl-BE" sz="2800" b="1" dirty="0"/>
              <a:t>agreement in </a:t>
            </a:r>
            <a:r>
              <a:rPr lang="nl-BE" sz="2800" b="1" dirty="0" err="1"/>
              <a:t>principle</a:t>
            </a:r>
            <a:r>
              <a:rPr lang="nl-BE" sz="2800" dirty="0"/>
              <a:t>	      (GO/NOGO in </a:t>
            </a:r>
            <a:r>
              <a:rPr lang="nl-BE" sz="2800" dirty="0" err="1"/>
              <a:t>June</a:t>
            </a:r>
            <a:r>
              <a:rPr lang="nl-BE" sz="2800" dirty="0"/>
              <a:t> 2021 – </a:t>
            </a:r>
            <a:r>
              <a:rPr lang="nl-BE" sz="2400" dirty="0" err="1"/>
              <a:t>unclear</a:t>
            </a:r>
            <a:r>
              <a:rPr lang="nl-BE" sz="2400" dirty="0"/>
              <a:t> </a:t>
            </a:r>
            <a:r>
              <a:rPr lang="nl-BE" sz="2400" dirty="0" err="1"/>
              <a:t>how</a:t>
            </a:r>
            <a:r>
              <a:rPr lang="nl-BE" sz="2400" dirty="0"/>
              <a:t> </a:t>
            </a:r>
            <a:r>
              <a:rPr lang="nl-BE" sz="2400" dirty="0" err="1"/>
              <a:t>the</a:t>
            </a:r>
            <a:r>
              <a:rPr lang="nl-BE" sz="2400" dirty="0"/>
              <a:t> budget </a:t>
            </a:r>
            <a:r>
              <a:rPr lang="nl-BE" sz="2400" dirty="0" err="1"/>
              <a:t>can</a:t>
            </a:r>
            <a:r>
              <a:rPr lang="nl-BE" sz="2400" dirty="0"/>
              <a:t> </a:t>
            </a:r>
            <a:r>
              <a:rPr lang="nl-BE" sz="2400" dirty="0" err="1"/>
              <a:t>be</a:t>
            </a:r>
            <a:r>
              <a:rPr lang="nl-BE" sz="2400" dirty="0"/>
              <a:t> </a:t>
            </a:r>
            <a:r>
              <a:rPr lang="nl-BE" sz="2400" dirty="0" err="1"/>
              <a:t>used</a:t>
            </a:r>
            <a:r>
              <a:rPr lang="nl-BE" sz="2800" dirty="0"/>
              <a:t>)</a:t>
            </a:r>
          </a:p>
          <a:p>
            <a:pPr marL="0" indent="0">
              <a:buNone/>
            </a:pPr>
            <a:br>
              <a:rPr lang="nl-BE" dirty="0"/>
            </a:br>
            <a:r>
              <a:rPr lang="nl-BE" dirty="0" err="1"/>
              <a:t>This</a:t>
            </a:r>
            <a:r>
              <a:rPr lang="nl-BE" dirty="0"/>
              <a:t> </a:t>
            </a:r>
            <a:r>
              <a:rPr lang="nl-BE" dirty="0" err="1"/>
              <a:t>allows</a:t>
            </a:r>
            <a:r>
              <a:rPr lang="nl-BE" dirty="0"/>
              <a:t> </a:t>
            </a:r>
            <a:r>
              <a:rPr lang="nl-BE" dirty="0" err="1"/>
              <a:t>us</a:t>
            </a:r>
            <a:r>
              <a:rPr lang="nl-BE" dirty="0"/>
              <a:t> </a:t>
            </a:r>
            <a:r>
              <a:rPr lang="nl-BE" dirty="0" err="1"/>
              <a:t>to</a:t>
            </a:r>
            <a:r>
              <a:rPr lang="nl-BE" dirty="0"/>
              <a:t> </a:t>
            </a:r>
            <a:r>
              <a:rPr lang="nl-BE" dirty="0" err="1"/>
              <a:t>execute</a:t>
            </a:r>
            <a:r>
              <a:rPr lang="nl-BE" dirty="0"/>
              <a:t> 2 </a:t>
            </a:r>
            <a:r>
              <a:rPr lang="nl-BE" dirty="0" err="1"/>
              <a:t>thematic</a:t>
            </a:r>
            <a:r>
              <a:rPr lang="nl-BE" dirty="0"/>
              <a:t> </a:t>
            </a:r>
            <a:r>
              <a:rPr lang="nl-BE" dirty="0" err="1"/>
              <a:t>workgroups</a:t>
            </a:r>
            <a:r>
              <a:rPr lang="nl-BE" dirty="0"/>
              <a:t>.</a:t>
            </a:r>
          </a:p>
          <a:p>
            <a:r>
              <a:rPr lang="nl-BE" sz="2800" dirty="0"/>
              <a:t>The first in Q2 2021</a:t>
            </a:r>
          </a:p>
          <a:p>
            <a:r>
              <a:rPr lang="nl-BE" sz="2800" dirty="0"/>
              <a:t>The second in Q3 2021 (</a:t>
            </a:r>
            <a:r>
              <a:rPr lang="nl-BE" sz="2800" dirty="0" err="1"/>
              <a:t>condition</a:t>
            </a:r>
            <a:r>
              <a:rPr lang="nl-BE" sz="2800" dirty="0"/>
              <a:t>: </a:t>
            </a:r>
            <a:r>
              <a:rPr lang="nl-BE" sz="2800" dirty="0" err="1"/>
              <a:t>Walloon</a:t>
            </a:r>
            <a:r>
              <a:rPr lang="nl-BE" sz="2800" dirty="0"/>
              <a:t> GO)</a:t>
            </a:r>
          </a:p>
        </p:txBody>
      </p:sp>
      <p:sp>
        <p:nvSpPr>
          <p:cNvPr id="4" name="Slide Number Placeholder 3">
            <a:extLst>
              <a:ext uri="{FF2B5EF4-FFF2-40B4-BE49-F238E27FC236}">
                <a16:creationId xmlns:a16="http://schemas.microsoft.com/office/drawing/2014/main" id="{55A28673-8C64-4BAF-95DB-4062F1621266}"/>
              </a:ext>
            </a:extLst>
          </p:cNvPr>
          <p:cNvSpPr>
            <a:spLocks noGrp="1"/>
          </p:cNvSpPr>
          <p:nvPr>
            <p:ph type="sldNum" sz="quarter" idx="12"/>
          </p:nvPr>
        </p:nvSpPr>
        <p:spPr/>
        <p:txBody>
          <a:bodyPr/>
          <a:lstStyle/>
          <a:p>
            <a:fld id="{44268F58-7931-46A9-8276-28F54B6737CA}" type="slidenum">
              <a:rPr lang="fr-BE" smtClean="0"/>
              <a:t>6</a:t>
            </a:fld>
            <a:endParaRPr lang="fr-BE"/>
          </a:p>
        </p:txBody>
      </p:sp>
    </p:spTree>
    <p:extLst>
      <p:ext uri="{BB962C8B-B14F-4D97-AF65-F5344CB8AC3E}">
        <p14:creationId xmlns:p14="http://schemas.microsoft.com/office/powerpoint/2010/main" val="1510427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E64C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C5FF2-0BDE-46B2-8157-D4A9F886C04F}"/>
              </a:ext>
            </a:extLst>
          </p:cNvPr>
          <p:cNvSpPr>
            <a:spLocks noGrp="1"/>
          </p:cNvSpPr>
          <p:nvPr>
            <p:ph type="title"/>
          </p:nvPr>
        </p:nvSpPr>
        <p:spPr/>
        <p:txBody>
          <a:bodyPr/>
          <a:lstStyle/>
          <a:p>
            <a:r>
              <a:rPr lang="nl-BE" dirty="0">
                <a:solidFill>
                  <a:schemeClr val="bg1"/>
                </a:solidFill>
              </a:rPr>
              <a:t>Agenda</a:t>
            </a:r>
          </a:p>
        </p:txBody>
      </p:sp>
      <p:sp>
        <p:nvSpPr>
          <p:cNvPr id="3" name="Text Placeholder 2">
            <a:extLst>
              <a:ext uri="{FF2B5EF4-FFF2-40B4-BE49-F238E27FC236}">
                <a16:creationId xmlns:a16="http://schemas.microsoft.com/office/drawing/2014/main" id="{3DD571F5-FED8-4344-8A84-A6A89F963C0F}"/>
              </a:ext>
            </a:extLst>
          </p:cNvPr>
          <p:cNvSpPr>
            <a:spLocks noGrp="1"/>
          </p:cNvSpPr>
          <p:nvPr>
            <p:ph type="body" idx="1"/>
          </p:nvPr>
        </p:nvSpPr>
        <p:spPr>
          <a:xfrm>
            <a:off x="470681" y="1831180"/>
            <a:ext cx="8291264" cy="1368152"/>
          </a:xfrm>
        </p:spPr>
        <p:txBody>
          <a:bodyPr>
            <a:noAutofit/>
          </a:bodyPr>
          <a:lstStyle/>
          <a:p>
            <a:pPr marL="457200" indent="-457200">
              <a:buFont typeface="+mj-lt"/>
              <a:buAutoNum type="arabicPeriod"/>
            </a:pPr>
            <a:r>
              <a:rPr lang="en-US" sz="3200" dirty="0">
                <a:solidFill>
                  <a:schemeClr val="tx1"/>
                </a:solidFill>
              </a:rPr>
              <a:t>Recap</a:t>
            </a:r>
          </a:p>
          <a:p>
            <a:pPr marL="457200" indent="-457200">
              <a:buFont typeface="+mj-lt"/>
              <a:buAutoNum type="arabicPeriod"/>
            </a:pPr>
            <a:r>
              <a:rPr lang="en-US" sz="3200" dirty="0">
                <a:solidFill>
                  <a:schemeClr val="bg1"/>
                </a:solidFill>
              </a:rPr>
              <a:t>Proposed thematic working groups</a:t>
            </a:r>
          </a:p>
          <a:p>
            <a:pPr marL="457200" indent="-457200">
              <a:buFont typeface="+mj-lt"/>
              <a:buAutoNum type="arabicPeriod"/>
            </a:pPr>
            <a:r>
              <a:rPr lang="en-US" sz="3200" dirty="0"/>
              <a:t>Proposal</a:t>
            </a:r>
          </a:p>
        </p:txBody>
      </p:sp>
      <p:sp>
        <p:nvSpPr>
          <p:cNvPr id="4" name="Slide Number Placeholder 3">
            <a:extLst>
              <a:ext uri="{FF2B5EF4-FFF2-40B4-BE49-F238E27FC236}">
                <a16:creationId xmlns:a16="http://schemas.microsoft.com/office/drawing/2014/main" id="{4E478014-F370-4A60-B720-855710F01105}"/>
              </a:ext>
            </a:extLst>
          </p:cNvPr>
          <p:cNvSpPr>
            <a:spLocks noGrp="1"/>
          </p:cNvSpPr>
          <p:nvPr>
            <p:ph type="sldNum" sz="quarter" idx="2"/>
          </p:nvPr>
        </p:nvSpPr>
        <p:spPr/>
        <p:txBody>
          <a:bodyPr/>
          <a:lstStyle/>
          <a:p>
            <a:pPr marL="0" marR="0" lvl="0" indent="0" algn="just" defTabSz="914400" eaLnBrk="1" fontAlgn="auto" latinLnBrk="0" hangingPunct="1">
              <a:lnSpc>
                <a:spcPct val="100000"/>
              </a:lnSpc>
              <a:spcBef>
                <a:spcPts val="0"/>
              </a:spcBef>
              <a:spcAft>
                <a:spcPts val="0"/>
              </a:spcAft>
              <a:buClrTx/>
              <a:buSzTx/>
              <a:buFontTx/>
              <a:buNone/>
              <a:tabLst/>
              <a:defRPr/>
            </a:pPr>
            <a:fld id="{86CB4B4D-7CA3-9044-876B-883B54F8677D}" type="slidenum">
              <a:rPr kumimoji="0" lang="nl-BE" sz="1800" b="0" i="0" u="none" strike="noStrike" kern="0" cap="none" spc="0" normalizeH="0" baseline="0" noProof="0" smtClean="0">
                <a:ln>
                  <a:noFill/>
                </a:ln>
                <a:solidFill>
                  <a:sysClr val="windowText" lastClr="000000"/>
                </a:solidFill>
                <a:effectLst/>
                <a:uLnTx/>
                <a:uFillTx/>
                <a:latin typeface="FlandersArtSans-Regular"/>
                <a:sym typeface="FlandersArtSans-Regular"/>
              </a:rPr>
              <a:pPr marL="0" marR="0" lvl="0" indent="0" algn="just" defTabSz="914400" eaLnBrk="1" fontAlgn="auto" latinLnBrk="0" hangingPunct="1">
                <a:lnSpc>
                  <a:spcPct val="100000"/>
                </a:lnSpc>
                <a:spcBef>
                  <a:spcPts val="0"/>
                </a:spcBef>
                <a:spcAft>
                  <a:spcPts val="0"/>
                </a:spcAft>
                <a:buClrTx/>
                <a:buSzTx/>
                <a:buFontTx/>
                <a:buNone/>
                <a:tabLst/>
                <a:defRPr/>
              </a:pPr>
              <a:t>7</a:t>
            </a:fld>
            <a:endParaRPr kumimoji="0" lang="nl-BE" sz="1800"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Tree>
    <p:extLst>
      <p:ext uri="{BB962C8B-B14F-4D97-AF65-F5344CB8AC3E}">
        <p14:creationId xmlns:p14="http://schemas.microsoft.com/office/powerpoint/2010/main" val="1310693120"/>
      </p:ext>
    </p:extLst>
  </p:cSld>
  <p:clrMapOvr>
    <a:overrideClrMapping bg1="lt1" tx1="dk1" bg2="lt2" tx2="dk2" accent1="accent1" accent2="accent2" accent3="accent3" accent4="accent4" accent5="accent5" accent6="accent6" hlink="hlink" folHlink="folHlink"/>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F23D-A3D3-4A87-861E-6A824CBAE7B5}"/>
              </a:ext>
            </a:extLst>
          </p:cNvPr>
          <p:cNvSpPr>
            <a:spLocks noGrp="1"/>
          </p:cNvSpPr>
          <p:nvPr>
            <p:ph type="title"/>
          </p:nvPr>
        </p:nvSpPr>
        <p:spPr/>
        <p:txBody>
          <a:bodyPr/>
          <a:lstStyle/>
          <a:p>
            <a:r>
              <a:rPr lang="nl-BE" dirty="0" err="1"/>
              <a:t>Proposed</a:t>
            </a:r>
            <a:r>
              <a:rPr lang="nl-BE" dirty="0"/>
              <a:t> topics 2021</a:t>
            </a:r>
          </a:p>
        </p:txBody>
      </p:sp>
      <p:sp>
        <p:nvSpPr>
          <p:cNvPr id="3" name="Content Placeholder 2">
            <a:extLst>
              <a:ext uri="{FF2B5EF4-FFF2-40B4-BE49-F238E27FC236}">
                <a16:creationId xmlns:a16="http://schemas.microsoft.com/office/drawing/2014/main" id="{B59D7511-B0A8-49CD-BC56-091E1E2C5EE4}"/>
              </a:ext>
            </a:extLst>
          </p:cNvPr>
          <p:cNvSpPr>
            <a:spLocks noGrp="1"/>
          </p:cNvSpPr>
          <p:nvPr>
            <p:ph idx="1"/>
          </p:nvPr>
        </p:nvSpPr>
        <p:spPr>
          <a:xfrm>
            <a:off x="457200" y="1600200"/>
            <a:ext cx="8507288" cy="5257800"/>
          </a:xfrm>
        </p:spPr>
        <p:txBody>
          <a:bodyPr>
            <a:normAutofit/>
          </a:bodyPr>
          <a:lstStyle/>
          <a:p>
            <a:pPr marL="0" indent="0">
              <a:buNone/>
            </a:pPr>
            <a:r>
              <a:rPr lang="nl-BE" dirty="0" err="1"/>
              <a:t>Proposed</a:t>
            </a:r>
            <a:r>
              <a:rPr lang="nl-BE" dirty="0"/>
              <a:t> topics </a:t>
            </a:r>
            <a:r>
              <a:rPr lang="nl-BE" dirty="0" err="1"/>
              <a:t>by</a:t>
            </a:r>
            <a:r>
              <a:rPr lang="nl-BE" dirty="0"/>
              <a:t> </a:t>
            </a:r>
            <a:r>
              <a:rPr lang="nl-BE" dirty="0" err="1"/>
              <a:t>the</a:t>
            </a:r>
            <a:r>
              <a:rPr lang="nl-BE" dirty="0"/>
              <a:t> </a:t>
            </a:r>
            <a:r>
              <a:rPr lang="nl-BE" dirty="0" err="1"/>
              <a:t>working</a:t>
            </a:r>
            <a:r>
              <a:rPr lang="nl-BE" dirty="0"/>
              <a:t> </a:t>
            </a:r>
            <a:r>
              <a:rPr lang="nl-BE" dirty="0" err="1"/>
              <a:t>group</a:t>
            </a:r>
            <a:r>
              <a:rPr lang="nl-BE" dirty="0"/>
              <a:t>:</a:t>
            </a:r>
          </a:p>
          <a:p>
            <a:pPr marL="0" indent="0">
              <a:buNone/>
            </a:pPr>
            <a:r>
              <a:rPr lang="nl-BE" dirty="0"/>
              <a:t> </a:t>
            </a:r>
          </a:p>
          <a:p>
            <a:r>
              <a:rPr lang="nl-BE" dirty="0" err="1"/>
              <a:t>thematic</a:t>
            </a:r>
            <a:r>
              <a:rPr lang="nl-BE" dirty="0"/>
              <a:t> </a:t>
            </a:r>
            <a:r>
              <a:rPr lang="nl-BE" dirty="0" err="1"/>
              <a:t>workgroup</a:t>
            </a:r>
            <a:r>
              <a:rPr lang="nl-BE" dirty="0"/>
              <a:t> on public services </a:t>
            </a:r>
            <a:r>
              <a:rPr lang="nl-BE" dirty="0" err="1"/>
              <a:t>and</a:t>
            </a:r>
            <a:r>
              <a:rPr lang="nl-BE" dirty="0"/>
              <a:t> public </a:t>
            </a:r>
            <a:r>
              <a:rPr lang="nl-BE" dirty="0" err="1"/>
              <a:t>organisations</a:t>
            </a:r>
            <a:r>
              <a:rPr lang="nl-BE" dirty="0"/>
              <a:t> (SDG).</a:t>
            </a:r>
          </a:p>
          <a:p>
            <a:r>
              <a:rPr lang="nl-BE" dirty="0" err="1"/>
              <a:t>thematic</a:t>
            </a:r>
            <a:r>
              <a:rPr lang="nl-BE" dirty="0"/>
              <a:t> </a:t>
            </a:r>
            <a:r>
              <a:rPr lang="nl-BE" dirty="0" err="1"/>
              <a:t>workgroup</a:t>
            </a:r>
            <a:r>
              <a:rPr lang="nl-BE" dirty="0"/>
              <a:t> on buildings</a:t>
            </a:r>
            <a:endParaRPr lang="nl-BE" sz="2800" dirty="0"/>
          </a:p>
          <a:p>
            <a:pPr marL="0" indent="0">
              <a:buNone/>
            </a:pPr>
            <a:endParaRPr lang="nl-BE" dirty="0"/>
          </a:p>
          <a:p>
            <a:pPr marL="0" indent="0">
              <a:buNone/>
            </a:pPr>
            <a:endParaRPr lang="nl-BE" dirty="0"/>
          </a:p>
          <a:p>
            <a:pPr marL="0" indent="0">
              <a:buNone/>
            </a:pPr>
            <a:endParaRPr lang="nl-BE" sz="2800" dirty="0"/>
          </a:p>
          <a:p>
            <a:pPr marL="0" indent="0">
              <a:buNone/>
            </a:pPr>
            <a:endParaRPr lang="nl-BE" dirty="0"/>
          </a:p>
        </p:txBody>
      </p:sp>
      <p:sp>
        <p:nvSpPr>
          <p:cNvPr id="4" name="Slide Number Placeholder 3">
            <a:extLst>
              <a:ext uri="{FF2B5EF4-FFF2-40B4-BE49-F238E27FC236}">
                <a16:creationId xmlns:a16="http://schemas.microsoft.com/office/drawing/2014/main" id="{55A28673-8C64-4BAF-95DB-4062F1621266}"/>
              </a:ext>
            </a:extLst>
          </p:cNvPr>
          <p:cNvSpPr>
            <a:spLocks noGrp="1"/>
          </p:cNvSpPr>
          <p:nvPr>
            <p:ph type="sldNum" sz="quarter" idx="12"/>
          </p:nvPr>
        </p:nvSpPr>
        <p:spPr/>
        <p:txBody>
          <a:bodyPr/>
          <a:lstStyle/>
          <a:p>
            <a:fld id="{44268F58-7931-46A9-8276-28F54B6737CA}" type="slidenum">
              <a:rPr lang="fr-BE" smtClean="0"/>
              <a:t>8</a:t>
            </a:fld>
            <a:endParaRPr lang="fr-BE"/>
          </a:p>
        </p:txBody>
      </p:sp>
      <p:sp>
        <p:nvSpPr>
          <p:cNvPr id="5" name="TextBox 4">
            <a:extLst>
              <a:ext uri="{FF2B5EF4-FFF2-40B4-BE49-F238E27FC236}">
                <a16:creationId xmlns:a16="http://schemas.microsoft.com/office/drawing/2014/main" id="{5043A528-E951-4A6C-9B84-6379291C4115}"/>
              </a:ext>
            </a:extLst>
          </p:cNvPr>
          <p:cNvSpPr txBox="1"/>
          <p:nvPr/>
        </p:nvSpPr>
        <p:spPr>
          <a:xfrm>
            <a:off x="179512" y="5589240"/>
            <a:ext cx="5968940" cy="92332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nl-BE" sz="1800" b="0" i="0" u="none" strike="noStrike" cap="none" spc="0" normalizeH="0" baseline="0" dirty="0">
                <a:ln>
                  <a:noFill/>
                </a:ln>
                <a:solidFill>
                  <a:srgbClr val="000000"/>
                </a:solidFill>
                <a:effectLst/>
                <a:uFillTx/>
                <a:latin typeface="FlandersArtSans-Regular"/>
                <a:ea typeface="FlandersArtSans-Regular"/>
                <a:cs typeface="FlandersArtSans-Regular"/>
                <a:sym typeface="FlandersArtSans-Regular"/>
              </a:rPr>
              <a:t>Project charters: </a:t>
            </a:r>
          </a:p>
          <a:p>
            <a:pPr marL="0" marR="0" indent="0" algn="l" defTabSz="914400" rtl="0" fontAlgn="auto" latinLnBrk="1" hangingPunct="0">
              <a:lnSpc>
                <a:spcPct val="100000"/>
              </a:lnSpc>
              <a:spcBef>
                <a:spcPts val="0"/>
              </a:spcBef>
              <a:spcAft>
                <a:spcPts val="0"/>
              </a:spcAft>
              <a:buClrTx/>
              <a:buSzTx/>
              <a:buFontTx/>
              <a:buNone/>
              <a:tabLst/>
            </a:pPr>
            <a:r>
              <a:rPr lang="en-US" dirty="0">
                <a:hlinkClick r:id="rId2"/>
              </a:rPr>
              <a:t>thematic/org-services at master · </a:t>
            </a:r>
            <a:r>
              <a:rPr lang="en-US" dirty="0" err="1">
                <a:hlinkClick r:id="rId2"/>
              </a:rPr>
              <a:t>belgif</a:t>
            </a:r>
            <a:r>
              <a:rPr lang="en-US" dirty="0">
                <a:hlinkClick r:id="rId2"/>
              </a:rPr>
              <a:t>/thematic (github.com)</a:t>
            </a:r>
            <a:endParaRPr kumimoji="0" lang="nl-BE" sz="1800" b="0" i="0" u="none" strike="noStrike" cap="none" spc="0" normalizeH="0" baseline="0" dirty="0">
              <a:ln>
                <a:noFill/>
              </a:ln>
              <a:solidFill>
                <a:srgbClr val="000000"/>
              </a:solidFill>
              <a:effectLst/>
              <a:uFillTx/>
              <a:latin typeface="FlandersArtSans-Regular"/>
              <a:ea typeface="FlandersArtSans-Regular"/>
              <a:cs typeface="FlandersArtSans-Regular"/>
              <a:sym typeface="FlandersArtSans-Regular"/>
            </a:endParaRPr>
          </a:p>
          <a:p>
            <a:pPr marL="0" marR="0" indent="0" algn="l" defTabSz="914400" rtl="0" fontAlgn="auto" latinLnBrk="1" hangingPunct="0">
              <a:lnSpc>
                <a:spcPct val="100000"/>
              </a:lnSpc>
              <a:spcBef>
                <a:spcPts val="0"/>
              </a:spcBef>
              <a:spcAft>
                <a:spcPts val="0"/>
              </a:spcAft>
              <a:buClrTx/>
              <a:buSzTx/>
              <a:buFontTx/>
              <a:buNone/>
              <a:tabLst/>
            </a:pPr>
            <a:r>
              <a:rPr lang="en-US" dirty="0">
                <a:hlinkClick r:id="rId3"/>
              </a:rPr>
              <a:t>thematic/buildings at master · </a:t>
            </a:r>
            <a:r>
              <a:rPr lang="en-US" dirty="0" err="1">
                <a:hlinkClick r:id="rId3"/>
              </a:rPr>
              <a:t>belgif</a:t>
            </a:r>
            <a:r>
              <a:rPr lang="en-US" dirty="0">
                <a:hlinkClick r:id="rId3"/>
              </a:rPr>
              <a:t>/thematic (github.com)</a:t>
            </a:r>
            <a:endParaRPr kumimoji="0" lang="nl-BE" sz="1800" b="0" i="0" u="none" strike="noStrike" cap="none" spc="0" normalizeH="0" baseline="0" dirty="0">
              <a:ln>
                <a:noFill/>
              </a:ln>
              <a:solidFill>
                <a:srgbClr val="000000"/>
              </a:solidFill>
              <a:effectLst/>
              <a:uFillTx/>
              <a:latin typeface="FlandersArtSans-Regular"/>
              <a:ea typeface="FlandersArtSans-Regular"/>
              <a:cs typeface="FlandersArtSans-Regular"/>
              <a:sym typeface="FlandersArtSans-Regular"/>
            </a:endParaRPr>
          </a:p>
        </p:txBody>
      </p:sp>
    </p:spTree>
    <p:extLst>
      <p:ext uri="{BB962C8B-B14F-4D97-AF65-F5344CB8AC3E}">
        <p14:creationId xmlns:p14="http://schemas.microsoft.com/office/powerpoint/2010/main" val="1969546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F23D-A3D3-4A87-861E-6A824CBAE7B5}"/>
              </a:ext>
            </a:extLst>
          </p:cNvPr>
          <p:cNvSpPr>
            <a:spLocks noGrp="1"/>
          </p:cNvSpPr>
          <p:nvPr>
            <p:ph type="title"/>
          </p:nvPr>
        </p:nvSpPr>
        <p:spPr/>
        <p:txBody>
          <a:bodyPr/>
          <a:lstStyle/>
          <a:p>
            <a:r>
              <a:rPr lang="nl-BE" dirty="0"/>
              <a:t>ICEG Public Services </a:t>
            </a:r>
            <a:r>
              <a:rPr lang="nl-BE" dirty="0" err="1"/>
              <a:t>and</a:t>
            </a:r>
            <a:r>
              <a:rPr lang="nl-BE" dirty="0"/>
              <a:t> Public </a:t>
            </a:r>
            <a:r>
              <a:rPr lang="nl-BE" dirty="0" err="1"/>
              <a:t>Organisations</a:t>
            </a:r>
            <a:endParaRPr lang="nl-BE" dirty="0"/>
          </a:p>
        </p:txBody>
      </p:sp>
      <p:sp>
        <p:nvSpPr>
          <p:cNvPr id="4" name="Slide Number Placeholder 3">
            <a:extLst>
              <a:ext uri="{FF2B5EF4-FFF2-40B4-BE49-F238E27FC236}">
                <a16:creationId xmlns:a16="http://schemas.microsoft.com/office/drawing/2014/main" id="{55A28673-8C64-4BAF-95DB-4062F1621266}"/>
              </a:ext>
            </a:extLst>
          </p:cNvPr>
          <p:cNvSpPr>
            <a:spLocks noGrp="1"/>
          </p:cNvSpPr>
          <p:nvPr>
            <p:ph type="sldNum" sz="quarter" idx="12"/>
          </p:nvPr>
        </p:nvSpPr>
        <p:spPr/>
        <p:txBody>
          <a:bodyPr/>
          <a:lstStyle/>
          <a:p>
            <a:fld id="{44268F58-7931-46A9-8276-28F54B6737CA}" type="slidenum">
              <a:rPr lang="fr-BE" smtClean="0"/>
              <a:t>9</a:t>
            </a:fld>
            <a:endParaRPr lang="fr-BE"/>
          </a:p>
        </p:txBody>
      </p:sp>
      <p:sp>
        <p:nvSpPr>
          <p:cNvPr id="9" name="Tekstvak 8">
            <a:extLst>
              <a:ext uri="{FF2B5EF4-FFF2-40B4-BE49-F238E27FC236}">
                <a16:creationId xmlns:a16="http://schemas.microsoft.com/office/drawing/2014/main" id="{C2195C46-49D2-410A-9347-8136C2370FDB}"/>
              </a:ext>
            </a:extLst>
          </p:cNvPr>
          <p:cNvSpPr txBox="1"/>
          <p:nvPr/>
        </p:nvSpPr>
        <p:spPr>
          <a:xfrm>
            <a:off x="494547" y="2577544"/>
            <a:ext cx="8154906" cy="2962513"/>
          </a:xfrm>
          <a:prstGeom prst="roundRect">
            <a:avLst/>
          </a:prstGeom>
          <a:solidFill>
            <a:srgbClr val="1E64C8"/>
          </a:solidFill>
        </p:spPr>
        <p:txBody>
          <a:bodyPr wrap="square" lIns="900000" rtlCol="0" anchor="ctr">
            <a:spAutoFit/>
          </a:bodyPr>
          <a:lstStyle/>
          <a:p>
            <a:pPr algn="l" defTabSz="685800" rtl="0"/>
            <a:r>
              <a:rPr lang="en-US" sz="2400" b="1" kern="1200" dirty="0">
                <a:solidFill>
                  <a:schemeClr val="bg1"/>
                </a:solidFill>
                <a:latin typeface="FlandersArtSans"/>
                <a:ea typeface="+mn-ea"/>
                <a:cs typeface="Arial" panose="020B0604020202020204" pitchFamily="34" charset="0"/>
              </a:rPr>
              <a:t>Via this initiative, the various stakeholders wish to semantically model the different data flows and standardize the structure of the data for the subject public </a:t>
            </a:r>
            <a:r>
              <a:rPr lang="en-US" sz="2400" b="1" kern="1200" dirty="0" err="1">
                <a:solidFill>
                  <a:schemeClr val="bg1"/>
                </a:solidFill>
                <a:latin typeface="FlandersArtSans"/>
                <a:ea typeface="+mn-ea"/>
                <a:cs typeface="Arial" panose="020B0604020202020204" pitchFamily="34" charset="0"/>
              </a:rPr>
              <a:t>organisation</a:t>
            </a:r>
            <a:r>
              <a:rPr lang="en-US" sz="2400" b="1" kern="1200" dirty="0">
                <a:solidFill>
                  <a:schemeClr val="bg1"/>
                </a:solidFill>
                <a:latin typeface="FlandersArtSans"/>
                <a:ea typeface="+mn-ea"/>
                <a:cs typeface="Arial" panose="020B0604020202020204" pitchFamily="34" charset="0"/>
              </a:rPr>
              <a:t> and public services. </a:t>
            </a:r>
          </a:p>
          <a:p>
            <a:pPr algn="l" defTabSz="685800" rtl="0"/>
            <a:endParaRPr lang="en-US" sz="2400" b="1" kern="1200" dirty="0">
              <a:solidFill>
                <a:schemeClr val="bg1"/>
              </a:solidFill>
              <a:latin typeface="FlandersArtSans"/>
              <a:ea typeface="+mn-ea"/>
              <a:cs typeface="Arial" panose="020B0604020202020204" pitchFamily="34" charset="0"/>
            </a:endParaRPr>
          </a:p>
          <a:p>
            <a:pPr algn="l" defTabSz="685800" rtl="0"/>
            <a:r>
              <a:rPr lang="en-US" sz="2400" b="1" kern="1200" dirty="0">
                <a:solidFill>
                  <a:schemeClr val="bg1"/>
                </a:solidFill>
                <a:latin typeface="FlandersArtSans"/>
                <a:ea typeface="+mn-ea"/>
                <a:cs typeface="Arial" panose="020B0604020202020204" pitchFamily="34" charset="0"/>
              </a:rPr>
              <a:t>This initiative is relevant in the context of SDG</a:t>
            </a:r>
            <a:r>
              <a:rPr lang="nl-BE" sz="2400" b="1" kern="1200" dirty="0">
                <a:solidFill>
                  <a:schemeClr val="bg1"/>
                </a:solidFill>
                <a:latin typeface="FlandersArtSans"/>
                <a:ea typeface="+mn-ea"/>
                <a:cs typeface="Arial" panose="020B0604020202020204" pitchFamily="34" charset="0"/>
              </a:rPr>
              <a:t>.</a:t>
            </a:r>
            <a:br>
              <a:rPr lang="en-US" sz="2400" b="1" kern="1200" dirty="0">
                <a:solidFill>
                  <a:schemeClr val="bg1"/>
                </a:solidFill>
                <a:latin typeface="FlandersArtSans"/>
                <a:ea typeface="+mn-ea"/>
                <a:cs typeface="Arial" panose="020B0604020202020204" pitchFamily="34" charset="0"/>
              </a:rPr>
            </a:br>
            <a:endParaRPr lang="en-US" sz="2400" b="1" kern="1200" dirty="0">
              <a:solidFill>
                <a:schemeClr val="bg1"/>
              </a:solidFill>
              <a:latin typeface="FlandersArtSans"/>
              <a:ea typeface="+mn-ea"/>
              <a:cs typeface="Arial" panose="020B0604020202020204" pitchFamily="34" charset="0"/>
            </a:endParaRPr>
          </a:p>
        </p:txBody>
      </p:sp>
    </p:spTree>
    <p:extLst>
      <p:ext uri="{BB962C8B-B14F-4D97-AF65-F5344CB8AC3E}">
        <p14:creationId xmlns:p14="http://schemas.microsoft.com/office/powerpoint/2010/main" val="3989439092"/>
      </p:ext>
    </p:extLst>
  </p:cSld>
  <p:clrMapOvr>
    <a:masterClrMapping/>
  </p:clrMapOvr>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landersArtSans-Regular"/>
            <a:ea typeface="FlandersArtSans-Regular"/>
            <a:cs typeface="FlandersArtSans-Regular"/>
            <a:sym typeface="FlandersArtSans-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landersArtSans-Regular"/>
            <a:ea typeface="FlandersArtSans-Regular"/>
            <a:cs typeface="FlandersArtSans-Regular"/>
            <a:sym typeface="FlandersArtSans-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Kantoorthema">
  <a:themeElements>
    <a:clrScheme name="AIVColors">
      <a:dk1>
        <a:srgbClr val="373636"/>
      </a:dk1>
      <a:lt1>
        <a:sysClr val="window" lastClr="FFFFFF"/>
      </a:lt1>
      <a:dk2>
        <a:srgbClr val="6B6B6B"/>
      </a:dk2>
      <a:lt2>
        <a:srgbClr val="F6F5F3"/>
      </a:lt2>
      <a:accent1>
        <a:srgbClr val="FFF200"/>
      </a:accent1>
      <a:accent2>
        <a:srgbClr val="373636"/>
      </a:accent2>
      <a:accent3>
        <a:srgbClr val="E5DA04"/>
      </a:accent3>
      <a:accent4>
        <a:srgbClr val="6B6B6B"/>
      </a:accent4>
      <a:accent5>
        <a:srgbClr val="D5D5D5"/>
      </a:accent5>
      <a:accent6>
        <a:srgbClr val="989898"/>
      </a:accent6>
      <a:hlink>
        <a:srgbClr val="3C96BE"/>
      </a:hlink>
      <a:folHlink>
        <a:srgbClr val="AA78AA"/>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IVPresentatie.potx" id="{81ACC227-5C3C-4686-ACD1-03699612B9D2}" vid="{18E419DF-67E9-43FC-8E1C-EC9CF74E0548}"/>
    </a:ext>
  </a:extLst>
</a:theme>
</file>

<file path=ppt/theme/theme3.xml><?xml version="1.0" encoding="utf-8"?>
<a:theme xmlns:a="http://schemas.openxmlformats.org/drawingml/2006/main" name="Theme_Vlaamse Overheid">
  <a:themeElements>
    <a:clrScheme name="Vlaamse overheid presentatie">
      <a:dk1>
        <a:srgbClr val="373636"/>
      </a:dk1>
      <a:lt1>
        <a:sysClr val="window" lastClr="FFFFFF"/>
      </a:lt1>
      <a:dk2>
        <a:srgbClr val="6B6B6B"/>
      </a:dk2>
      <a:lt2>
        <a:srgbClr val="F6F5F3"/>
      </a:lt2>
      <a:accent1>
        <a:srgbClr val="FFEB00"/>
      </a:accent1>
      <a:accent2>
        <a:srgbClr val="373636"/>
      </a:accent2>
      <a:accent3>
        <a:srgbClr val="E5DA04"/>
      </a:accent3>
      <a:accent4>
        <a:srgbClr val="6B6B6B"/>
      </a:accent4>
      <a:accent5>
        <a:srgbClr val="D5D5D5"/>
      </a:accent5>
      <a:accent6>
        <a:srgbClr val="989898"/>
      </a:accent6>
      <a:hlink>
        <a:srgbClr val="3C96BE"/>
      </a:hlink>
      <a:folHlink>
        <a:srgbClr val="AA78AA"/>
      </a:folHlink>
    </a:clrScheme>
    <a:fontScheme name="Vlaamse overheid presentatie">
      <a:majorFont>
        <a:latin typeface="FlandersArtSans-Medium"/>
        <a:ea typeface=""/>
        <a:cs typeface=""/>
      </a:majorFont>
      <a:minorFont>
        <a:latin typeface="FlandersArtSerif-Regular"/>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formatie Vlaanderen  - Basisppt" id="{2DEF9866-ADE7-074D-8FDD-620FD95C37E3}" vid="{6CC932BE-5234-C549-A330-4D01F28055EB}"/>
    </a:ext>
  </a:extLst>
</a:theme>
</file>

<file path=ppt/theme/theme4.xml><?xml version="1.0" encoding="utf-8"?>
<a:theme xmlns:a="http://schemas.openxmlformats.org/drawingml/2006/main" name="1_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landersArtSans-Regular"/>
            <a:ea typeface="FlandersArtSans-Regular"/>
            <a:cs typeface="FlandersArtSans-Regular"/>
            <a:sym typeface="FlandersArtSans-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landersArtSans-Regular"/>
            <a:ea typeface="FlandersArtSans-Regular"/>
            <a:cs typeface="FlandersArtSans-Regular"/>
            <a:sym typeface="FlandersArtSans-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5.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landersArtSans-Regular"/>
            <a:ea typeface="FlandersArtSans-Regular"/>
            <a:cs typeface="FlandersArtSans-Regular"/>
            <a:sym typeface="FlandersArtSans-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landersArtSans-Regular"/>
            <a:ea typeface="FlandersArtSans-Regular"/>
            <a:cs typeface="FlandersArtSans-Regular"/>
            <a:sym typeface="FlandersArtSans-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themeOverride>
</file>

<file path=ppt/theme/themeOverride2.xml><?xml version="1.0" encoding="utf-8"?>
<a:themeOverride xmlns:a="http://schemas.openxmlformats.org/drawingml/2006/main">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themeOverride>
</file>

<file path=ppt/theme/themeOverride3.xml><?xml version="1.0" encoding="utf-8"?>
<a:themeOverride xmlns:a="http://schemas.openxmlformats.org/drawingml/2006/main">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37C511A6E23947AD14508ECFA660DC" ma:contentTypeVersion="13" ma:contentTypeDescription="Create a new document." ma:contentTypeScope="" ma:versionID="ffddef2070eced13208abade381dd2ab">
  <xsd:schema xmlns:xsd="http://www.w3.org/2001/XMLSchema" xmlns:xs="http://www.w3.org/2001/XMLSchema" xmlns:p="http://schemas.microsoft.com/office/2006/metadata/properties" xmlns:ns3="5b340481-ff30-4157-987a-05f8c1c3754a" xmlns:ns4="c1fa55ad-f680-4b5e-b0c5-c910667318ab" targetNamespace="http://schemas.microsoft.com/office/2006/metadata/properties" ma:root="true" ma:fieldsID="146847eb3465f3202ae0010ba8f574ea" ns3:_="" ns4:_="">
    <xsd:import namespace="5b340481-ff30-4157-987a-05f8c1c3754a"/>
    <xsd:import namespace="c1fa55ad-f680-4b5e-b0c5-c910667318ab"/>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4:SharedWithUsers" minOccurs="0"/>
                <xsd:element ref="ns4:SharedWithDetails" minOccurs="0"/>
                <xsd:element ref="ns4:SharingHintHash" minOccurs="0"/>
                <xsd:element ref="ns3:MediaServiceOCR" minOccurs="0"/>
                <xsd:element ref="ns3:MediaServiceGenerationTime" minOccurs="0"/>
                <xsd:element ref="ns3:MediaServiceEventHashCode"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340481-ff30-4157-987a-05f8c1c3754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1fa55ad-f680-4b5e-b0c5-c910667318a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558A84-75F7-419B-AD7B-9F5F24894D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340481-ff30-4157-987a-05f8c1c3754a"/>
    <ds:schemaRef ds:uri="c1fa55ad-f680-4b5e-b0c5-c910667318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38AF13-011E-486F-8BD0-66514154D91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1096C34-B6FF-40DB-957D-791CD9E02A3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909</Words>
  <Application>Microsoft Office PowerPoint</Application>
  <PresentationFormat>On-screen Show (4:3)</PresentationFormat>
  <Paragraphs>209</Paragraphs>
  <Slides>16</Slides>
  <Notes>3</Notes>
  <HiddenSlides>0</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16</vt:i4>
      </vt:variant>
    </vt:vector>
  </HeadingPairs>
  <TitlesOfParts>
    <vt:vector size="32" baseType="lpstr">
      <vt:lpstr>Arial</vt:lpstr>
      <vt:lpstr>Calibri</vt:lpstr>
      <vt:lpstr>Flanders Art Sans</vt:lpstr>
      <vt:lpstr>Flanders Art Sans Bold</vt:lpstr>
      <vt:lpstr>FlandersArtSans</vt:lpstr>
      <vt:lpstr>FlandersArtSans-Bold</vt:lpstr>
      <vt:lpstr>FlandersArtSans-Light</vt:lpstr>
      <vt:lpstr>FlandersArtSans-Regular</vt:lpstr>
      <vt:lpstr>FlandersArtSerif-Regular</vt:lpstr>
      <vt:lpstr>Helvetica</vt:lpstr>
      <vt:lpstr>Helvetica Neue</vt:lpstr>
      <vt:lpstr>Wingdings</vt:lpstr>
      <vt:lpstr>Default</vt:lpstr>
      <vt:lpstr>Kantoorthema</vt:lpstr>
      <vt:lpstr>Theme_Vlaamse Overheid</vt:lpstr>
      <vt:lpstr>1_Default</vt:lpstr>
      <vt:lpstr>PowerPoint Presentation</vt:lpstr>
      <vt:lpstr>Agenda</vt:lpstr>
      <vt:lpstr>Opportunity</vt:lpstr>
      <vt:lpstr>Hurdle</vt:lpstr>
      <vt:lpstr>Proposal (ICEG 2020-12-02) </vt:lpstr>
      <vt:lpstr>Proposal: actuals </vt:lpstr>
      <vt:lpstr>Agenda</vt:lpstr>
      <vt:lpstr>Proposed topics 2021</vt:lpstr>
      <vt:lpstr>ICEG Public Services and Public Organisations</vt:lpstr>
      <vt:lpstr>ICEG Public Services and Public Organisations</vt:lpstr>
      <vt:lpstr>ICEG Public Services and Public Organisations</vt:lpstr>
      <vt:lpstr>ICEG Building</vt:lpstr>
      <vt:lpstr>ICEG Building</vt:lpstr>
      <vt:lpstr>ICEG Building</vt:lpstr>
      <vt:lpstr>Agenda</vt:lpstr>
      <vt:lpstr>Decision ICEG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42</cp:revision>
  <dcterms:modified xsi:type="dcterms:W3CDTF">2021-03-24T08:51:05Z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0x0101004737C511A6E23947AD14508ECFA660DC</vt:lpwstr>
  </property>
</Properties>
</file>