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  <p:sldMasterId id="2147483686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BB9D3D-E296-4DE1-A8A6-C552D909F3DC}" v="776" dt="2020-11-26T10:53:32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7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3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19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02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24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192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87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50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768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19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6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118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06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40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971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868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92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55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517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805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674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9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2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7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11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6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9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1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2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5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7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59A8E627-AA0D-420F-AF55-2A8B949A46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6435" b="85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03816F2-40D5-4C23-AF57-063E39236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DBF222D0-66E9-48F8-B249-75AF858D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312FABD-B1AF-4E20-A8BF-0A6F0C42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E6E2E6E5-F3C0-4B1A-8CEF-1F057A280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850A45DB-9259-4551-88A8-0D3D3E4FD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15A3848-AC67-4C67-A516-2823179F0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13BA5F40-CE6A-44DD-BBCE-EA36A12F3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/>
              <a:t>How easy is it for players to complete a navigational task within a Non-Euclidean virtual environment?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>
            <a:normAutofit/>
          </a:bodyPr>
          <a:lstStyle/>
          <a:p>
            <a:r>
              <a:rPr lang="en-US" dirty="0"/>
              <a:t>Oliver Tennant – BSc Computing</a:t>
            </a:r>
          </a:p>
        </p:txBody>
      </p:sp>
    </p:spTree>
    <p:extLst>
      <p:ext uri="{BB962C8B-B14F-4D97-AF65-F5344CB8AC3E}">
        <p14:creationId xmlns:p14="http://schemas.microsoft.com/office/powerpoint/2010/main" val="402187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665C-89AE-4C45-9F12-FC9C5B56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Non-Euclidean geometry?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A0218-5A37-492A-B6B7-6DB6B872B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Euclidean geometry is the study of flat surfaces and finds the shortest possible route. </a:t>
            </a:r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r>
              <a:rPr lang="en-US" dirty="0"/>
              <a:t>Non-Euclidean does a similar thing (finds the shortest method between two points) but uses spherical surfaces. </a:t>
            </a:r>
            <a:endParaRPr lang="en-US"/>
          </a:p>
          <a:p>
            <a:pPr>
              <a:buClr>
                <a:srgbClr val="1287C3"/>
              </a:buClr>
            </a:pPr>
            <a:endParaRPr lang="en-US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8A5FFD24-F1FF-423A-A540-D2C74B604259}"/>
              </a:ext>
            </a:extLst>
          </p:cNvPr>
          <p:cNvSpPr/>
          <p:nvPr/>
        </p:nvSpPr>
        <p:spPr>
          <a:xfrm flipH="1">
            <a:off x="4599708" y="3257549"/>
            <a:ext cx="1498023" cy="917863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D04743-FF28-497D-A438-0F7E9879CFA4}"/>
              </a:ext>
            </a:extLst>
          </p:cNvPr>
          <p:cNvSpPr txBox="1"/>
          <p:nvPr/>
        </p:nvSpPr>
        <p:spPr>
          <a:xfrm>
            <a:off x="3997037" y="4092287"/>
            <a:ext cx="80356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(X1, Y1)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8E2EA3-62ED-42EA-B831-E28CF9EF89ED}"/>
              </a:ext>
            </a:extLst>
          </p:cNvPr>
          <p:cNvSpPr txBox="1"/>
          <p:nvPr/>
        </p:nvSpPr>
        <p:spPr>
          <a:xfrm>
            <a:off x="5936673" y="2983923"/>
            <a:ext cx="80356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(X2, Y2)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AF5A5C-372B-4BD8-91A4-3020A0A8BAFA}"/>
              </a:ext>
            </a:extLst>
          </p:cNvPr>
          <p:cNvCxnSpPr/>
          <p:nvPr/>
        </p:nvCxnSpPr>
        <p:spPr>
          <a:xfrm flipV="1">
            <a:off x="4655993" y="3241097"/>
            <a:ext cx="1286739" cy="808759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8DF9F1-700E-435D-9598-77B25E182B44}"/>
              </a:ext>
            </a:extLst>
          </p:cNvPr>
          <p:cNvSpPr txBox="1"/>
          <p:nvPr/>
        </p:nvSpPr>
        <p:spPr>
          <a:xfrm rot="-1920000">
            <a:off x="4479226" y="3257965"/>
            <a:ext cx="1981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Euclidean distance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889665-FB85-4852-B23E-EB29AB8A4BDC}"/>
              </a:ext>
            </a:extLst>
          </p:cNvPr>
          <p:cNvSpPr txBox="1"/>
          <p:nvPr/>
        </p:nvSpPr>
        <p:spPr>
          <a:xfrm>
            <a:off x="6049241" y="3581401"/>
            <a:ext cx="69099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Y2 – Y1​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09D233-1D73-4CC8-81E6-1D2E7357F9A2}"/>
              </a:ext>
            </a:extLst>
          </p:cNvPr>
          <p:cNvSpPr txBox="1"/>
          <p:nvPr/>
        </p:nvSpPr>
        <p:spPr>
          <a:xfrm>
            <a:off x="5157354" y="4178877"/>
            <a:ext cx="73429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X2 – X1​​</a:t>
            </a:r>
          </a:p>
        </p:txBody>
      </p:sp>
    </p:spTree>
    <p:extLst>
      <p:ext uri="{BB962C8B-B14F-4D97-AF65-F5344CB8AC3E}">
        <p14:creationId xmlns:p14="http://schemas.microsoft.com/office/powerpoint/2010/main" val="3135117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1C2131"/>
      </a:dk2>
      <a:lt2>
        <a:srgbClr val="F3F0F0"/>
      </a:lt2>
      <a:accent1>
        <a:srgbClr val="45B0A8"/>
      </a:accent1>
      <a:accent2>
        <a:srgbClr val="3B88B1"/>
      </a:accent2>
      <a:accent3>
        <a:srgbClr val="4D69C3"/>
      </a:accent3>
      <a:accent4>
        <a:srgbClr val="523CB2"/>
      </a:accent4>
      <a:accent5>
        <a:srgbClr val="944DC3"/>
      </a:accent5>
      <a:accent6>
        <a:srgbClr val="B13BB0"/>
      </a:accent6>
      <a:hlink>
        <a:srgbClr val="BF3F48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Parallax</vt:lpstr>
      <vt:lpstr>BrushVTI</vt:lpstr>
      <vt:lpstr>How easy is it for players to complete a navigational task within a Non-Euclidean virtual environment? </vt:lpstr>
      <vt:lpstr>What is Non-Euclidean geometry?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186</cp:revision>
  <dcterms:created xsi:type="dcterms:W3CDTF">2020-11-26T10:29:48Z</dcterms:created>
  <dcterms:modified xsi:type="dcterms:W3CDTF">2020-12-14T15:50:38Z</dcterms:modified>
</cp:coreProperties>
</file>