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0" r:id="rId4"/>
    <p:sldId id="259" r:id="rId5"/>
    <p:sldId id="262" r:id="rId6"/>
    <p:sldId id="267" r:id="rId7"/>
    <p:sldId id="268" r:id="rId8"/>
    <p:sldId id="269" r:id="rId9"/>
    <p:sldId id="263" r:id="rId10"/>
    <p:sldId id="26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Awasthi, Maria Lara, Tanner </a:t>
            </a:r>
            <a:r>
              <a:rPr lang="en-US" dirty="0" err="1"/>
              <a:t>Lievois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F1289AC-D153-423A-8655-49FE9019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44" y="202361"/>
            <a:ext cx="1608261" cy="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Genre Popularity</a:t>
            </a:r>
            <a:endParaRPr lang="en-US" dirty="0"/>
          </a:p>
          <a:p>
            <a:r>
              <a:rPr lang="en-US" dirty="0" smtClean="0"/>
              <a:t>Different locations</a:t>
            </a:r>
          </a:p>
          <a:p>
            <a:r>
              <a:rPr lang="en-US" dirty="0" smtClean="0"/>
              <a:t>Compare with another API</a:t>
            </a:r>
          </a:p>
          <a:p>
            <a:r>
              <a:rPr lang="en-US" dirty="0" smtClean="0"/>
              <a:t>Sampling and T-Test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66" y="7160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1" y="2124205"/>
            <a:ext cx="4895255" cy="43513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793940"/>
            <a:ext cx="10515600" cy="8967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</a:t>
            </a:r>
            <a:r>
              <a:rPr lang="en-US" sz="2000" b="1" dirty="0"/>
              <a:t>Artists Popularity </a:t>
            </a:r>
            <a:r>
              <a:rPr lang="en-US" sz="2000" dirty="0"/>
              <a:t>is defined?</a:t>
            </a:r>
          </a:p>
          <a:p>
            <a:pPr lvl="1"/>
            <a:r>
              <a:rPr lang="en-US" sz="2000" dirty="0"/>
              <a:t>Genre</a:t>
            </a:r>
          </a:p>
          <a:p>
            <a:pPr lvl="1"/>
            <a:r>
              <a:rPr lang="en-US" sz="2000" dirty="0"/>
              <a:t>Audio Features</a:t>
            </a:r>
          </a:p>
          <a:p>
            <a:pPr lvl="1"/>
            <a:r>
              <a:rPr lang="en-US" sz="2000" dirty="0"/>
              <a:t>Artists Followers</a:t>
            </a:r>
          </a:p>
          <a:p>
            <a:pPr lvl="1"/>
            <a:r>
              <a:rPr lang="en-US" sz="2000" dirty="0" smtClean="0"/>
              <a:t>Yearly releases</a:t>
            </a:r>
          </a:p>
          <a:p>
            <a:pPr lvl="1"/>
            <a:r>
              <a:rPr lang="en-US" sz="2000" dirty="0" smtClean="0"/>
              <a:t>Song Trends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Findings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84" y="4512396"/>
            <a:ext cx="1331422" cy="13314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858717-B2E9-433D-9585-7AB52AD2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B20-8D6A-4E2C-9429-38F88C3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2" y="848947"/>
            <a:ext cx="10896143" cy="782738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Clean up &amp;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DD00E-4514-4ABB-867C-43D46571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146" y="2211358"/>
            <a:ext cx="6608621" cy="4480387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D31DB5-46C5-423C-A875-349A47F4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351" y="2381473"/>
            <a:ext cx="3890151" cy="27391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Spotify </a:t>
            </a:r>
            <a:r>
              <a:rPr lang="en-US" sz="2000" dirty="0" smtClean="0"/>
              <a:t>API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1000 Artists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 Tracks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Dropping “</a:t>
            </a:r>
            <a:r>
              <a:rPr lang="en-US" sz="2000" dirty="0" err="1"/>
              <a:t>NaN</a:t>
            </a:r>
            <a:r>
              <a:rPr lang="en-US" sz="2000" dirty="0"/>
              <a:t>” </a:t>
            </a:r>
            <a:r>
              <a:rPr lang="en-US" sz="2000" dirty="0" smtClean="0"/>
              <a:t>values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Popularity </a:t>
            </a:r>
            <a:r>
              <a:rPr lang="en-US" sz="2000" dirty="0"/>
              <a:t>&amp; </a:t>
            </a:r>
            <a:r>
              <a:rPr lang="en-US" sz="2000" dirty="0" smtClean="0"/>
              <a:t>Decade bins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Filter/Sort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CSV </a:t>
            </a:r>
            <a:r>
              <a:rPr lang="en-US" sz="2000" dirty="0" smtClean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8BA95A-DF1F-43D8-8096-4A865A66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1" y="84894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77514"/>
            <a:ext cx="10515600" cy="913174"/>
          </a:xfrm>
        </p:spPr>
        <p:txBody>
          <a:bodyPr/>
          <a:lstStyle/>
          <a:p>
            <a:r>
              <a:rPr lang="en-US" dirty="0" smtClean="0"/>
              <a:t>Track Duration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8463715-823A-4530-BF3D-E12B99E1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0" y="2172478"/>
            <a:ext cx="4572000" cy="358890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19" y="2164701"/>
            <a:ext cx="4572000" cy="357286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33710"/>
            <a:ext cx="10515600" cy="956978"/>
          </a:xfrm>
        </p:spPr>
        <p:txBody>
          <a:bodyPr/>
          <a:lstStyle/>
          <a:p>
            <a:r>
              <a:rPr lang="en-US" dirty="0" smtClean="0"/>
              <a:t>Audio feature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43580"/>
            <a:ext cx="10116962" cy="4315427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574A81-F5E0-482E-9217-C1398EF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7" y="403922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Does Tracks Features </a:t>
            </a:r>
            <a:r>
              <a:rPr lang="en-US" sz="3200" dirty="0" smtClean="0"/>
              <a:t>affect </a:t>
            </a:r>
            <a:r>
              <a:rPr lang="en-US" sz="3200" dirty="0"/>
              <a:t>songs popularity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12" y="1370410"/>
            <a:ext cx="10508239" cy="51554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70" y="1735494"/>
            <a:ext cx="4320819" cy="42021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6569659" y="1548882"/>
            <a:ext cx="4240127" cy="4660277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6569659" y="1548882"/>
            <a:ext cx="4242816" cy="4663440"/>
            <a:chOff x="7960298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0298" y="1770451"/>
              <a:ext cx="3895444" cy="196936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3394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74108" y="3066589"/>
              <a:ext cx="1229711" cy="61729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088" y="1735494"/>
            <a:ext cx="4325112" cy="420217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9D04A9C-13A4-489F-9EC9-99C07EE90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3103" y="536363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346116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Are diverse artists more popular?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60941"/>
            <a:ext cx="11228717" cy="51993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8" y="1782147"/>
            <a:ext cx="5048609" cy="41938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82147"/>
            <a:ext cx="5047488" cy="419384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B858EA-B818-4FB8-9642-21D52C7D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256" y="4785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291577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Genre makes an artist popular and most followed?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06187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4" y="1602107"/>
            <a:ext cx="10030407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221" y="503380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–</a:t>
            </a:r>
          </a:p>
          <a:p>
            <a:pPr lvl="1"/>
            <a:r>
              <a:rPr lang="en-US" dirty="0" smtClean="0"/>
              <a:t>Narrow scale </a:t>
            </a:r>
            <a:r>
              <a:rPr lang="en-US" dirty="0" smtClean="0"/>
              <a:t>show </a:t>
            </a:r>
            <a:r>
              <a:rPr lang="en-US" dirty="0" smtClean="0"/>
              <a:t>clea</a:t>
            </a:r>
            <a:r>
              <a:rPr lang="en-US" dirty="0" smtClean="0"/>
              <a:t>r trends</a:t>
            </a:r>
          </a:p>
          <a:p>
            <a:pPr lvl="1"/>
            <a:r>
              <a:rPr lang="en-US" dirty="0" smtClean="0"/>
              <a:t>No Universal Rule for popularity</a:t>
            </a:r>
          </a:p>
          <a:p>
            <a:pPr lvl="1"/>
            <a:r>
              <a:rPr lang="en-US" dirty="0" smtClean="0"/>
              <a:t>Genre Diversity not related to popularity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Questions</a:t>
            </a:r>
            <a:r>
              <a:rPr lang="en-US" dirty="0" smtClean="0"/>
              <a:t> –</a:t>
            </a:r>
          </a:p>
          <a:p>
            <a:pPr lvl="1"/>
            <a:r>
              <a:rPr lang="en-US" dirty="0" smtClean="0"/>
              <a:t>Genre definition</a:t>
            </a:r>
          </a:p>
          <a:p>
            <a:pPr lvl="1"/>
            <a:r>
              <a:rPr lang="en-US" dirty="0" smtClean="0"/>
              <a:t>Predict future trends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133</Words>
  <Application>Microsoft Office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Sheet music design template</vt:lpstr>
      <vt:lpstr>Spotify Data Analysis</vt:lpstr>
      <vt:lpstr>Summary</vt:lpstr>
      <vt:lpstr>Data Clean up &amp; Exploration</vt:lpstr>
      <vt:lpstr>Track Duration Analysis</vt:lpstr>
      <vt:lpstr>Audio feature Analysis</vt:lpstr>
      <vt:lpstr>Does Tracks Features affect songs popularity?</vt:lpstr>
      <vt:lpstr>Are diverse artists more popular?</vt:lpstr>
      <vt:lpstr>Genre makes an artist popular and most followed?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María Catalina Lara Castro</dc:creator>
  <cp:lastModifiedBy>Diya</cp:lastModifiedBy>
  <cp:revision>73</cp:revision>
  <dcterms:created xsi:type="dcterms:W3CDTF">2020-06-23T21:35:06Z</dcterms:created>
  <dcterms:modified xsi:type="dcterms:W3CDTF">2020-06-24T02:28:16Z</dcterms:modified>
</cp:coreProperties>
</file>