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8B3-B269-42BC-A410-F8B3449E3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4A507-2DD0-4329-9232-AFE667715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CB9-2DAC-4DC6-87C1-36E594D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83B1-7855-4E73-B165-C18BD5CB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3155-3096-4C9C-9857-6979212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69E6-9ABC-4DED-B0C3-3E84719D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1364-9323-4971-8F98-EC960A77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512D-14D3-4BC8-A9A3-B86BD59B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5FB5-D1BE-42C6-A278-84B2098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D453-5F01-474B-AF26-E50B3B6C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B5030-3E03-46B8-87AD-49C02BB83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59EA-AFD9-415C-90F9-746734FF3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D8EF-5608-47D4-B994-DC832E2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8038-9DB0-47B7-8B9D-C78395B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1E79-EDAB-46E4-8485-3178937B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0425-E6DE-4819-95B1-5B69CE71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8C21-21CD-46E0-9F54-9DFCC758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79E5-E3D4-4F31-91EA-B0B4A735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6E9C-9220-4D75-B697-D22378F2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2610-D21F-4B4F-9321-73816D6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B4A5-F7CC-46FE-B3B1-7240A997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3117-6A5D-4596-8D84-AF04A2B2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7B48-07D6-4C96-880B-7A87FCE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681C-DF60-4671-894F-789380F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1707-179B-4068-9A00-029F4551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45B9-109E-4BA1-8D0D-EB52E05B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466E-61DD-45BB-B950-66D4340D7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6419-1328-4FDB-BBDE-642650E3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9AD1-87C1-45EF-858A-23B1AE6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DB802-E4A3-4560-9A7D-12B2283C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1D7B-4865-4F55-ABB3-7C69D9EE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BBCC-D120-4737-B0C3-6AB78593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8329-B69D-4B89-AC1A-B383FADA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5D2D2-5E9E-4904-9E56-297A6771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D50EF-5A29-4688-9EB9-AACAAD10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172A4-0361-42B1-BFD9-CC8DC702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0C257-1B4B-4045-8F10-D522A8D5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B4CBE-0769-4683-BB3B-08AECCAB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65905-6B99-4A0D-AD64-1316480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6059-C79B-4496-8821-45A94535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437D-9539-4652-A7BD-46B8893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0DA6B-1508-4F34-9529-F5DB86BE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6E604-16F0-40D2-B27E-42B8ADAD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B9287-088F-4E36-9DF4-BBA7055F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405D4-2B67-4209-BE82-D1A561D8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CBC5-4332-4864-95AE-9CCB03DE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0986-C283-4B3D-BF82-715EB97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B566-5850-4261-B9CB-6118976B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D94C-0D76-4689-8312-C82515E8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7805-545B-4E2A-9467-544AE72D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E8ED-F8E8-4668-A181-24C7F911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31AF7-9301-45EF-8F59-CD02D32C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D397-7A96-4F9B-89EE-6FC8488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208DE-F813-42D7-B3FC-3452313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0AAF-93BB-4A36-9B7B-A71F6D67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EEE78-5F66-431B-9214-BF8F3802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4A16-8DF3-4F79-B08C-B4C6CC16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3553-73F6-4093-AD96-2EB8F319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602E1-34D6-42AB-A18F-79188760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9AA4-C8FF-4685-A7A1-14BBD3D0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5AE9-0CB6-4F70-BDD5-4C41C6847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5A68-6AC6-4ECC-80D3-085731586DD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9233-D844-434B-B6E2-5B4D261C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84DF-1692-4BFB-8F08-625B17D5B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0795-96C0-43FB-8524-F613D5CF9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Does Tracks Features (danceability, energy…) affect songs popularity? Any relationship?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2" y="2047335"/>
            <a:ext cx="4484602" cy="39986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F7F7A2F-D868-49C7-B70D-7A932D481C58}"/>
              </a:ext>
            </a:extLst>
          </p:cNvPr>
          <p:cNvGrpSpPr/>
          <p:nvPr/>
        </p:nvGrpSpPr>
        <p:grpSpPr>
          <a:xfrm>
            <a:off x="4878234" y="3616193"/>
            <a:ext cx="2955543" cy="1226734"/>
            <a:chOff x="4878234" y="3616193"/>
            <a:chExt cx="2955543" cy="12267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A4B74A-2C63-4779-A073-0BB833CC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8234" y="3976142"/>
              <a:ext cx="2955543" cy="36170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498D293-98DB-4E50-96E5-C8CB091BE865}"/>
                </a:ext>
              </a:extLst>
            </p:cNvPr>
            <p:cNvSpPr/>
            <p:nvPr/>
          </p:nvSpPr>
          <p:spPr>
            <a:xfrm>
              <a:off x="5040122" y="4447309"/>
              <a:ext cx="2561523" cy="39561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F5E80-D1F7-4C51-B7B6-0DF3CA1693BE}"/>
                </a:ext>
              </a:extLst>
            </p:cNvPr>
            <p:cNvSpPr txBox="1"/>
            <p:nvPr/>
          </p:nvSpPr>
          <p:spPr>
            <a:xfrm>
              <a:off x="5155002" y="3616193"/>
              <a:ext cx="220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Multiple Linear Regression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AB70B8-3E52-4725-96B4-4FB22A203319}"/>
              </a:ext>
            </a:extLst>
          </p:cNvPr>
          <p:cNvSpPr txBox="1"/>
          <p:nvPr/>
        </p:nvSpPr>
        <p:spPr>
          <a:xfrm>
            <a:off x="-1" y="6414835"/>
            <a:ext cx="716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Source: </a:t>
            </a:r>
            <a:r>
              <a:rPr lang="en-US" sz="1100" dirty="0"/>
              <a:t>An Introduction to Statistical Learning, James G., Witten D., Hastie., </a:t>
            </a:r>
            <a:r>
              <a:rPr lang="en-US" sz="1100" dirty="0" err="1"/>
              <a:t>Tibshirani</a:t>
            </a:r>
            <a:r>
              <a:rPr lang="en-US" sz="1100" dirty="0"/>
              <a:t> 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7960299" y="1788948"/>
            <a:ext cx="3907419" cy="4548220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7968314" y="1768167"/>
            <a:ext cx="3915628" cy="4566717"/>
            <a:chOff x="7960297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0298" y="1770451"/>
              <a:ext cx="3895444" cy="1986316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3393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60297" y="3048539"/>
              <a:ext cx="1229711" cy="6172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982" y="2105273"/>
            <a:ext cx="4516156" cy="39986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9F1EF-CC71-4AEB-84FD-0C135C56DB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7553" y="3593760"/>
            <a:ext cx="320677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The higher Genre Count per artist, the higher Artist Popularity and  Artist Followers?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2" y="2030084"/>
            <a:ext cx="5048609" cy="359000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94" y="2063134"/>
            <a:ext cx="5295186" cy="355983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4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Main Genre per Artist and the relationship with their Popularity and Followers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756546"/>
            <a:ext cx="8112086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5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Data Analysis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María Catalina Lara Castro</dc:creator>
  <cp:lastModifiedBy>María Catalina Lara Castro</cp:lastModifiedBy>
  <cp:revision>17</cp:revision>
  <dcterms:created xsi:type="dcterms:W3CDTF">2020-06-22T16:24:23Z</dcterms:created>
  <dcterms:modified xsi:type="dcterms:W3CDTF">2020-06-22T21:35:17Z</dcterms:modified>
</cp:coreProperties>
</file>