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70" r:id="rId4"/>
    <p:sldId id="259" r:id="rId5"/>
    <p:sldId id="262" r:id="rId6"/>
    <p:sldId id="267" r:id="rId7"/>
    <p:sldId id="268" r:id="rId8"/>
    <p:sldId id="269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1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cycle4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4825EE2-1B65-4071-9129-E74F2079E880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88CFF2C-C1C9-47A7-9F87-167A16D22A0A}" type="parTrans" cxnId="{910B1C1D-E032-40B4-8292-8B754F9D4E5E}">
      <dgm:prSet/>
      <dgm:spPr/>
      <dgm:t>
        <a:bodyPr/>
        <a:lstStyle/>
        <a:p>
          <a:endParaRPr lang="en-US"/>
        </a:p>
      </dgm:t>
    </dgm:pt>
    <dgm:pt modelId="{2098E436-BEEF-4426-9B2A-9E151774E6FA}" type="sibTrans" cxnId="{910B1C1D-E032-40B4-8292-8B754F9D4E5E}">
      <dgm:prSet/>
      <dgm:spPr/>
      <dgm:t>
        <a:bodyPr/>
        <a:lstStyle/>
        <a:p>
          <a:endParaRPr lang="en-US"/>
        </a:p>
      </dgm:t>
    </dgm:pt>
    <dgm:pt modelId="{3A752AA3-E3BC-4672-B651-B55A45CCAB1F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5983856-2767-4DAF-BA42-CB1E09883F52}" type="parTrans" cxnId="{FAE81242-CF21-46F8-9432-A505F9255816}">
      <dgm:prSet/>
      <dgm:spPr/>
      <dgm:t>
        <a:bodyPr/>
        <a:lstStyle/>
        <a:p>
          <a:endParaRPr lang="en-US"/>
        </a:p>
      </dgm:t>
    </dgm:pt>
    <dgm:pt modelId="{670EB4D7-8689-423E-B50E-8565E1D57AC9}" type="sibTrans" cxnId="{FAE81242-CF21-46F8-9432-A505F9255816}">
      <dgm:prSet/>
      <dgm:spPr/>
      <dgm:t>
        <a:bodyPr/>
        <a:lstStyle/>
        <a:p>
          <a:endParaRPr lang="en-US"/>
        </a:p>
      </dgm:t>
    </dgm:pt>
    <dgm:pt modelId="{D9339EBD-06BA-4C5F-AE28-1B5A4D583BC4}">
      <dgm:prSet phldrT="[Text]"/>
      <dgm:spPr/>
      <dgm:t>
        <a:bodyPr/>
        <a:lstStyle/>
        <a:p>
          <a:r>
            <a:rPr lang="en-US" dirty="0"/>
            <a:t>Group D</a:t>
          </a:r>
        </a:p>
      </dgm:t>
      <dgm:extLst>
        <a:ext uri="{E40237B7-FDA0-4F09-8148-C483321AD2D9}">
          <dgm14:cNvPr xmlns:dgm14="http://schemas.microsoft.com/office/drawing/2010/diagram" id="0" name="" title="Group D title"/>
        </a:ext>
      </dgm:extLst>
    </dgm:pt>
    <dgm:pt modelId="{B1EFD117-29F2-4066-9B00-0019297912D0}" type="parTrans" cxnId="{E771CA49-0507-4DB4-A5A3-16063BCEF6E4}">
      <dgm:prSet/>
      <dgm:spPr/>
      <dgm:t>
        <a:bodyPr/>
        <a:lstStyle/>
        <a:p>
          <a:endParaRPr lang="en-US"/>
        </a:p>
      </dgm:t>
    </dgm:pt>
    <dgm:pt modelId="{EBE3D870-6FCF-4B1D-BC5A-AFAB8EE05378}" type="sibTrans" cxnId="{E771CA49-0507-4DB4-A5A3-16063BCEF6E4}">
      <dgm:prSet/>
      <dgm:spPr/>
      <dgm:t>
        <a:bodyPr/>
        <a:lstStyle/>
        <a:p>
          <a:endParaRPr lang="en-US"/>
        </a:p>
      </dgm:t>
    </dgm:pt>
    <dgm:pt modelId="{B2AB27E4-FB41-42CB-A099-8EA4767C5084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D"/>
        </a:ext>
      </dgm:extLst>
    </dgm:pt>
    <dgm:pt modelId="{50705557-B3BD-43E1-9C6D-66B5E16EA32E}" type="parTrans" cxnId="{8A9051C5-9258-4D40-A38B-EB228F858E1A}">
      <dgm:prSet/>
      <dgm:spPr/>
      <dgm:t>
        <a:bodyPr/>
        <a:lstStyle/>
        <a:p>
          <a:endParaRPr lang="en-US"/>
        </a:p>
      </dgm:t>
    </dgm:pt>
    <dgm:pt modelId="{13C97A91-1DD6-4B61-8377-F2F677C430B1}" type="sibTrans" cxnId="{8A9051C5-9258-4D40-A38B-EB228F858E1A}">
      <dgm:prSet/>
      <dgm:spPr/>
      <dgm:t>
        <a:bodyPr/>
        <a:lstStyle/>
        <a:p>
          <a:endParaRPr lang="en-US"/>
        </a:p>
      </dgm:t>
    </dgm:pt>
    <dgm:pt modelId="{A51D2499-6221-4BFD-9E64-5A1D8C60613B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67B0669-AF8D-463F-8F6A-E1F8A8C687B6}" type="parTrans" cxnId="{188ED4D6-D954-41EE-BBFB-6C8744679C38}">
      <dgm:prSet/>
      <dgm:spPr/>
      <dgm:t>
        <a:bodyPr/>
        <a:lstStyle/>
        <a:p>
          <a:endParaRPr lang="en-US"/>
        </a:p>
      </dgm:t>
    </dgm:pt>
    <dgm:pt modelId="{DC11601F-ED06-4E79-86F1-7B57A2096352}" type="sibTrans" cxnId="{188ED4D6-D954-41EE-BBFB-6C8744679C38}">
      <dgm:prSet/>
      <dgm:spPr/>
      <dgm:t>
        <a:bodyPr/>
        <a:lstStyle/>
        <a:p>
          <a:endParaRPr lang="en-US"/>
        </a:p>
      </dgm:t>
    </dgm:pt>
    <dgm:pt modelId="{4A4689FF-1AD8-47FE-A3D7-AB163334256A}" type="pres">
      <dgm:prSet presAssocID="{3F442EA2-39BA-4C9A-AD59-755D4917D53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D1BE536-1524-4F1E-8279-2E337A3E001B}" type="pres">
      <dgm:prSet presAssocID="{3F442EA2-39BA-4C9A-AD59-755D4917D532}" presName="children" presStyleCnt="0"/>
      <dgm:spPr/>
    </dgm:pt>
    <dgm:pt modelId="{FC30FC85-C46F-401D-9210-FFE7FD8D7D6C}" type="pres">
      <dgm:prSet presAssocID="{3F442EA2-39BA-4C9A-AD59-755D4917D532}" presName="child1group" presStyleCnt="0"/>
      <dgm:spPr/>
    </dgm:pt>
    <dgm:pt modelId="{5F294424-128F-4F49-A947-AE61973EAE00}" type="pres">
      <dgm:prSet presAssocID="{3F442EA2-39BA-4C9A-AD59-755D4917D532}" presName="child1" presStyleLbl="bgAcc1" presStyleIdx="0" presStyleCnt="4"/>
      <dgm:spPr/>
    </dgm:pt>
    <dgm:pt modelId="{CBCDA14D-5AEE-47A2-8093-B71CA12EEE53}" type="pres">
      <dgm:prSet presAssocID="{3F442EA2-39BA-4C9A-AD59-755D4917D532}" presName="child1Text" presStyleLbl="bgAcc1" presStyleIdx="0" presStyleCnt="4">
        <dgm:presLayoutVars>
          <dgm:bulletEnabled val="1"/>
        </dgm:presLayoutVars>
      </dgm:prSet>
      <dgm:spPr/>
    </dgm:pt>
    <dgm:pt modelId="{4668DD4C-C74F-49FF-99B6-291E8D142562}" type="pres">
      <dgm:prSet presAssocID="{3F442EA2-39BA-4C9A-AD59-755D4917D532}" presName="child2group" presStyleCnt="0"/>
      <dgm:spPr/>
    </dgm:pt>
    <dgm:pt modelId="{2B7E178D-D2B9-45A7-971B-5ACDCF619DB8}" type="pres">
      <dgm:prSet presAssocID="{3F442EA2-39BA-4C9A-AD59-755D4917D532}" presName="child2" presStyleLbl="bgAcc1" presStyleIdx="1" presStyleCnt="4"/>
      <dgm:spPr/>
    </dgm:pt>
    <dgm:pt modelId="{C464CBCE-A35B-4EFA-BE1E-2E249D734B67}" type="pres">
      <dgm:prSet presAssocID="{3F442EA2-39BA-4C9A-AD59-755D4917D532}" presName="child2Text" presStyleLbl="bgAcc1" presStyleIdx="1" presStyleCnt="4">
        <dgm:presLayoutVars>
          <dgm:bulletEnabled val="1"/>
        </dgm:presLayoutVars>
      </dgm:prSet>
      <dgm:spPr/>
    </dgm:pt>
    <dgm:pt modelId="{FF76F8AA-C054-4BE6-BCBA-A23AA7D7991D}" type="pres">
      <dgm:prSet presAssocID="{3F442EA2-39BA-4C9A-AD59-755D4917D532}" presName="child3group" presStyleCnt="0"/>
      <dgm:spPr/>
    </dgm:pt>
    <dgm:pt modelId="{7F858A0B-2BB0-410F-A358-03F7132D0C59}" type="pres">
      <dgm:prSet presAssocID="{3F442EA2-39BA-4C9A-AD59-755D4917D532}" presName="child3" presStyleLbl="bgAcc1" presStyleIdx="2" presStyleCnt="4"/>
      <dgm:spPr/>
    </dgm:pt>
    <dgm:pt modelId="{7211D049-B987-4973-88A3-12B719D60AE9}" type="pres">
      <dgm:prSet presAssocID="{3F442EA2-39BA-4C9A-AD59-755D4917D532}" presName="child3Text" presStyleLbl="bgAcc1" presStyleIdx="2" presStyleCnt="4">
        <dgm:presLayoutVars>
          <dgm:bulletEnabled val="1"/>
        </dgm:presLayoutVars>
      </dgm:prSet>
      <dgm:spPr/>
    </dgm:pt>
    <dgm:pt modelId="{729FCC80-E58F-493B-915B-81CB95DBA265}" type="pres">
      <dgm:prSet presAssocID="{3F442EA2-39BA-4C9A-AD59-755D4917D532}" presName="child4group" presStyleCnt="0"/>
      <dgm:spPr/>
    </dgm:pt>
    <dgm:pt modelId="{70FB8B28-4F62-4D1E-9753-45B29BD7208F}" type="pres">
      <dgm:prSet presAssocID="{3F442EA2-39BA-4C9A-AD59-755D4917D532}" presName="child4" presStyleLbl="bgAcc1" presStyleIdx="3" presStyleCnt="4"/>
      <dgm:spPr/>
    </dgm:pt>
    <dgm:pt modelId="{A2109B93-2746-4853-8757-B67EC4D87349}" type="pres">
      <dgm:prSet presAssocID="{3F442EA2-39BA-4C9A-AD59-755D4917D532}" presName="child4Text" presStyleLbl="bgAcc1" presStyleIdx="3" presStyleCnt="4">
        <dgm:presLayoutVars>
          <dgm:bulletEnabled val="1"/>
        </dgm:presLayoutVars>
      </dgm:prSet>
      <dgm:spPr/>
    </dgm:pt>
    <dgm:pt modelId="{82A2F169-6804-4400-8469-E8C27799A984}" type="pres">
      <dgm:prSet presAssocID="{3F442EA2-39BA-4C9A-AD59-755D4917D532}" presName="childPlaceholder" presStyleCnt="0"/>
      <dgm:spPr/>
    </dgm:pt>
    <dgm:pt modelId="{D417759D-00A5-43BD-8D7D-CA7159B2DDC0}" type="pres">
      <dgm:prSet presAssocID="{3F442EA2-39BA-4C9A-AD59-755D4917D532}" presName="circle" presStyleCnt="0"/>
      <dgm:spPr/>
    </dgm:pt>
    <dgm:pt modelId="{D8D2586A-3166-43FC-936A-5541FDB4A7FD}" type="pres">
      <dgm:prSet presAssocID="{3F442EA2-39BA-4C9A-AD59-755D4917D53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545ED95-F510-4B44-85DB-C0CC48BFB181}" type="pres">
      <dgm:prSet presAssocID="{3F442EA2-39BA-4C9A-AD59-755D4917D53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9BA61B3-9627-4C11-A21B-B127063AFCA8}" type="pres">
      <dgm:prSet presAssocID="{3F442EA2-39BA-4C9A-AD59-755D4917D53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50D1F1D-B5AC-43F9-9F8B-397D80CFC0BD}" type="pres">
      <dgm:prSet presAssocID="{3F442EA2-39BA-4C9A-AD59-755D4917D53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0FB2119-8D51-4032-87E3-4FAED781E2B8}" type="pres">
      <dgm:prSet presAssocID="{3F442EA2-39BA-4C9A-AD59-755D4917D532}" presName="quadrantPlaceholder" presStyleCnt="0"/>
      <dgm:spPr/>
    </dgm:pt>
    <dgm:pt modelId="{FCA88EAA-36C5-478E-95E4-724920FABFE8}" type="pres">
      <dgm:prSet presAssocID="{3F442EA2-39BA-4C9A-AD59-755D4917D532}" presName="center1" presStyleLbl="fgShp" presStyleIdx="0" presStyleCnt="2"/>
      <dgm:spPr/>
      <dgm:extLst>
        <a:ext uri="{E40237B7-FDA0-4F09-8148-C483321AD2D9}">
          <dgm14:cNvPr xmlns:dgm14="http://schemas.microsoft.com/office/drawing/2010/diagram" id="0" name="" title="Arrow pointing from Group A to Group B"/>
        </a:ext>
      </dgm:extLst>
    </dgm:pt>
    <dgm:pt modelId="{C38EF9AB-AD1F-4BBA-9BD6-D73C6F715F30}" type="pres">
      <dgm:prSet presAssocID="{3F442EA2-39BA-4C9A-AD59-755D4917D532}" presName="center2" presStyleLbl="fgShp" presStyleIdx="1" presStyleCnt="2"/>
      <dgm:spPr/>
      <dgm:extLst>
        <a:ext uri="{E40237B7-FDA0-4F09-8148-C483321AD2D9}">
          <dgm14:cNvPr xmlns:dgm14="http://schemas.microsoft.com/office/drawing/2010/diagram" id="0" name="" title="Arrow pointing from Group C to Group D"/>
        </a:ext>
      </dgm:extLst>
    </dgm:pt>
  </dgm:ptLst>
  <dgm:cxnLst>
    <dgm:cxn modelId="{E63FCB00-2933-440C-AEA9-9B09F709EE7F}" type="presOf" srcId="{54825EE2-1B65-4071-9129-E74F2079E880}" destId="{7F858A0B-2BB0-410F-A358-03F7132D0C59}" srcOrd="0" destOrd="0" presId="urn:microsoft.com/office/officeart/2005/8/layout/cycle4"/>
    <dgm:cxn modelId="{784E3809-7DCF-462C-A6C9-D405E392A188}" type="presOf" srcId="{3A752AA3-E3BC-4672-B651-B55A45CCAB1F}" destId="{7211D049-B987-4973-88A3-12B719D60AE9}" srcOrd="1" destOrd="1" presId="urn:microsoft.com/office/officeart/2005/8/layout/cycle4"/>
    <dgm:cxn modelId="{1994B20A-D4A1-40E0-A847-F093DEA8F896}" type="presOf" srcId="{A51D2499-6221-4BFD-9E64-5A1D8C60613B}" destId="{70FB8B28-4F62-4D1E-9753-45B29BD7208F}" srcOrd="0" destOrd="1" presId="urn:microsoft.com/office/officeart/2005/8/layout/cycle4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D2BAEF0C-5621-4EE2-A552-0D009E0C8CAE}" type="presOf" srcId="{99E0600D-9954-43F4-8926-13B8777FAAA1}" destId="{2B7E178D-D2B9-45A7-971B-5ACDCF619DB8}" srcOrd="0" destOrd="0" presId="urn:microsoft.com/office/officeart/2005/8/layout/cycle4"/>
    <dgm:cxn modelId="{BC921419-EB78-47AB-A373-BDFFC7684A2B}" type="presOf" srcId="{A51D2499-6221-4BFD-9E64-5A1D8C60613B}" destId="{A2109B93-2746-4853-8757-B67EC4D87349}" srcOrd="1" destOrd="1" presId="urn:microsoft.com/office/officeart/2005/8/layout/cycle4"/>
    <dgm:cxn modelId="{910B1C1D-E032-40B4-8292-8B754F9D4E5E}" srcId="{60CDF8D0-D4FC-4467-A51E-79C5A58B0B2C}" destId="{54825EE2-1B65-4071-9129-E74F2079E880}" srcOrd="0" destOrd="0" parTransId="{988CFF2C-C1C9-47A7-9F87-167A16D22A0A}" sibTransId="{2098E436-BEEF-4426-9B2A-9E151774E6FA}"/>
    <dgm:cxn modelId="{DBBBFD32-0CC3-4EC0-A104-5B43EDEE739C}" type="presOf" srcId="{0791135C-9DAB-47F6-BE9C-A3E56A2DDA50}" destId="{C464CBCE-A35B-4EFA-BE1E-2E249D734B67}" srcOrd="1" destOrd="1" presId="urn:microsoft.com/office/officeart/2005/8/layout/cycle4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BE790535-7553-4C41-9CC9-89A85EBB6937}" type="presOf" srcId="{3A752AA3-E3BC-4672-B651-B55A45CCAB1F}" destId="{7F858A0B-2BB0-410F-A358-03F7132D0C59}" srcOrd="0" destOrd="1" presId="urn:microsoft.com/office/officeart/2005/8/layout/cycle4"/>
    <dgm:cxn modelId="{EBE60F5C-8E60-4DEF-B4C5-9722E19E636C}" type="presOf" srcId="{EFF2750D-B4B3-474C-8B62-8B638DC31F7E}" destId="{5F294424-128F-4F49-A947-AE61973EAE00}" srcOrd="0" destOrd="0" presId="urn:microsoft.com/office/officeart/2005/8/layout/cycle4"/>
    <dgm:cxn modelId="{6CBCF15E-3B9D-486E-84A2-1237B58468E5}" type="presOf" srcId="{B2AB27E4-FB41-42CB-A099-8EA4767C5084}" destId="{70FB8B28-4F62-4D1E-9753-45B29BD7208F}" srcOrd="0" destOrd="0" presId="urn:microsoft.com/office/officeart/2005/8/layout/cycle4"/>
    <dgm:cxn modelId="{72C8785F-5AFD-4F22-BDB5-E2B984078D22}" type="presOf" srcId="{3929B1E1-4BC4-4C73-ABE8-27CEF96A3652}" destId="{9545ED95-F510-4B44-85DB-C0CC48BFB181}" srcOrd="0" destOrd="0" presId="urn:microsoft.com/office/officeart/2005/8/layout/cycle4"/>
    <dgm:cxn modelId="{FAE81242-CF21-46F8-9432-A505F9255816}" srcId="{60CDF8D0-D4FC-4467-A51E-79C5A58B0B2C}" destId="{3A752AA3-E3BC-4672-B651-B55A45CCAB1F}" srcOrd="1" destOrd="0" parTransId="{C5983856-2767-4DAF-BA42-CB1E09883F52}" sibTransId="{670EB4D7-8689-423E-B50E-8565E1D57AC9}"/>
    <dgm:cxn modelId="{FCDF0E67-B8B4-4147-A4CE-FDC2E4431EED}" type="presOf" srcId="{4DF9FE7B-F642-4898-A360-D4E3814E1A3D}" destId="{D8D2586A-3166-43FC-936A-5541FDB4A7FD}" srcOrd="0" destOrd="0" presId="urn:microsoft.com/office/officeart/2005/8/layout/cycle4"/>
    <dgm:cxn modelId="{E771CA49-0507-4DB4-A5A3-16063BCEF6E4}" srcId="{3F442EA2-39BA-4C9A-AD59-755D4917D532}" destId="{D9339EBD-06BA-4C5F-AE28-1B5A4D583BC4}" srcOrd="3" destOrd="0" parTransId="{B1EFD117-29F2-4066-9B00-0019297912D0}" sibTransId="{EBE3D870-6FCF-4B1D-BC5A-AFAB8EE05378}"/>
    <dgm:cxn modelId="{D9DFDC50-D0C1-405A-8656-753637798F66}" type="presOf" srcId="{D9339EBD-06BA-4C5F-AE28-1B5A4D583BC4}" destId="{D50D1F1D-B5AC-43F9-9F8B-397D80CFC0BD}" srcOrd="0" destOrd="0" presId="urn:microsoft.com/office/officeart/2005/8/layout/cycle4"/>
    <dgm:cxn modelId="{6DA86587-E2F7-4AA9-AA7C-DF0C587C024A}" type="presOf" srcId="{99E0600D-9954-43F4-8926-13B8777FAAA1}" destId="{C464CBCE-A35B-4EFA-BE1E-2E249D734B67}" srcOrd="1" destOrd="0" presId="urn:microsoft.com/office/officeart/2005/8/layout/cycle4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DF58128E-61C8-4992-BEE2-F7C060CD94EE}" type="presOf" srcId="{60CDF8D0-D4FC-4467-A51E-79C5A58B0B2C}" destId="{49BA61B3-9627-4C11-A21B-B127063AFCA8}" srcOrd="0" destOrd="0" presId="urn:microsoft.com/office/officeart/2005/8/layout/cycle4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A48987B0-518D-4CBC-85DF-89A72074B6E9}" type="presOf" srcId="{54825EE2-1B65-4071-9129-E74F2079E880}" destId="{7211D049-B987-4973-88A3-12B719D60AE9}" srcOrd="1" destOrd="0" presId="urn:microsoft.com/office/officeart/2005/8/layout/cycle4"/>
    <dgm:cxn modelId="{7F4193B3-09C4-4687-952C-1817E8AC1AAE}" type="presOf" srcId="{0791135C-9DAB-47F6-BE9C-A3E56A2DDA50}" destId="{2B7E178D-D2B9-45A7-971B-5ACDCF619DB8}" srcOrd="0" destOrd="1" presId="urn:microsoft.com/office/officeart/2005/8/layout/cycle4"/>
    <dgm:cxn modelId="{188843B7-DAF7-4B6B-BDE7-573826EE7A3D}" type="presOf" srcId="{789CD6DB-3A68-4A41-90BD-4F0CBB3617D1}" destId="{CBCDA14D-5AEE-47A2-8093-B71CA12EEE53}" srcOrd="1" destOrd="1" presId="urn:microsoft.com/office/officeart/2005/8/layout/cycle4"/>
    <dgm:cxn modelId="{8A9051C5-9258-4D40-A38B-EB228F858E1A}" srcId="{D9339EBD-06BA-4C5F-AE28-1B5A4D583BC4}" destId="{B2AB27E4-FB41-42CB-A099-8EA4767C5084}" srcOrd="0" destOrd="0" parTransId="{50705557-B3BD-43E1-9C6D-66B5E16EA32E}" sibTransId="{13C97A91-1DD6-4B61-8377-F2F677C430B1}"/>
    <dgm:cxn modelId="{90093FC6-106B-40B8-B2D8-BDC679A6E175}" type="presOf" srcId="{3F442EA2-39BA-4C9A-AD59-755D4917D532}" destId="{4A4689FF-1AD8-47FE-A3D7-AB163334256A}" srcOrd="0" destOrd="0" presId="urn:microsoft.com/office/officeart/2005/8/layout/cycle4"/>
    <dgm:cxn modelId="{188ED4D6-D954-41EE-BBFB-6C8744679C38}" srcId="{D9339EBD-06BA-4C5F-AE28-1B5A4D583BC4}" destId="{A51D2499-6221-4BFD-9E64-5A1D8C60613B}" srcOrd="1" destOrd="0" parTransId="{B67B0669-AF8D-463F-8F6A-E1F8A8C687B6}" sibTransId="{DC11601F-ED06-4E79-86F1-7B57A2096352}"/>
    <dgm:cxn modelId="{362EEAE1-FE17-4A9D-976B-2C76A93C63B2}" type="presOf" srcId="{EFF2750D-B4B3-474C-8B62-8B638DC31F7E}" destId="{CBCDA14D-5AEE-47A2-8093-B71CA12EEE53}" srcOrd="1" destOrd="0" presId="urn:microsoft.com/office/officeart/2005/8/layout/cycle4"/>
    <dgm:cxn modelId="{0D112FE4-DCAE-4EAA-A975-D2E361BA8489}" type="presOf" srcId="{789CD6DB-3A68-4A41-90BD-4F0CBB3617D1}" destId="{5F294424-128F-4F49-A947-AE61973EAE00}" srcOrd="0" destOrd="1" presId="urn:microsoft.com/office/officeart/2005/8/layout/cycle4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82834FB-907E-4D70-A25B-6AF1AD429C04}" type="presOf" srcId="{B2AB27E4-FB41-42CB-A099-8EA4767C5084}" destId="{A2109B93-2746-4853-8757-B67EC4D87349}" srcOrd="1" destOrd="0" presId="urn:microsoft.com/office/officeart/2005/8/layout/cycle4"/>
    <dgm:cxn modelId="{8CA4CBC5-30D7-40F4-93E2-B729D6727269}" type="presParOf" srcId="{4A4689FF-1AD8-47FE-A3D7-AB163334256A}" destId="{7D1BE536-1524-4F1E-8279-2E337A3E001B}" srcOrd="0" destOrd="0" presId="urn:microsoft.com/office/officeart/2005/8/layout/cycle4"/>
    <dgm:cxn modelId="{D73B3935-2017-46CD-9188-071AD8CFE71C}" type="presParOf" srcId="{7D1BE536-1524-4F1E-8279-2E337A3E001B}" destId="{FC30FC85-C46F-401D-9210-FFE7FD8D7D6C}" srcOrd="0" destOrd="0" presId="urn:microsoft.com/office/officeart/2005/8/layout/cycle4"/>
    <dgm:cxn modelId="{A7596D1B-573A-4C33-ABFF-E89F79A024E6}" type="presParOf" srcId="{FC30FC85-C46F-401D-9210-FFE7FD8D7D6C}" destId="{5F294424-128F-4F49-A947-AE61973EAE00}" srcOrd="0" destOrd="0" presId="urn:microsoft.com/office/officeart/2005/8/layout/cycle4"/>
    <dgm:cxn modelId="{4C64A786-2101-465F-BA2A-D4C359852A69}" type="presParOf" srcId="{FC30FC85-C46F-401D-9210-FFE7FD8D7D6C}" destId="{CBCDA14D-5AEE-47A2-8093-B71CA12EEE53}" srcOrd="1" destOrd="0" presId="urn:microsoft.com/office/officeart/2005/8/layout/cycle4"/>
    <dgm:cxn modelId="{89AC0F46-EEC9-40F9-9A64-3FFC941F321C}" type="presParOf" srcId="{7D1BE536-1524-4F1E-8279-2E337A3E001B}" destId="{4668DD4C-C74F-49FF-99B6-291E8D142562}" srcOrd="1" destOrd="0" presId="urn:microsoft.com/office/officeart/2005/8/layout/cycle4"/>
    <dgm:cxn modelId="{DADBC15D-CE1E-4552-8D53-890E4808967B}" type="presParOf" srcId="{4668DD4C-C74F-49FF-99B6-291E8D142562}" destId="{2B7E178D-D2B9-45A7-971B-5ACDCF619DB8}" srcOrd="0" destOrd="0" presId="urn:microsoft.com/office/officeart/2005/8/layout/cycle4"/>
    <dgm:cxn modelId="{D1CEEE68-12AC-4718-8764-9866F2A4FCA7}" type="presParOf" srcId="{4668DD4C-C74F-49FF-99B6-291E8D142562}" destId="{C464CBCE-A35B-4EFA-BE1E-2E249D734B67}" srcOrd="1" destOrd="0" presId="urn:microsoft.com/office/officeart/2005/8/layout/cycle4"/>
    <dgm:cxn modelId="{9BC83F88-F948-4DB9-8243-802BB105C4E9}" type="presParOf" srcId="{7D1BE536-1524-4F1E-8279-2E337A3E001B}" destId="{FF76F8AA-C054-4BE6-BCBA-A23AA7D7991D}" srcOrd="2" destOrd="0" presId="urn:microsoft.com/office/officeart/2005/8/layout/cycle4"/>
    <dgm:cxn modelId="{578E3240-8E2A-4099-A068-DF19697C39B9}" type="presParOf" srcId="{FF76F8AA-C054-4BE6-BCBA-A23AA7D7991D}" destId="{7F858A0B-2BB0-410F-A358-03F7132D0C59}" srcOrd="0" destOrd="0" presId="urn:microsoft.com/office/officeart/2005/8/layout/cycle4"/>
    <dgm:cxn modelId="{4AAA0BB6-083D-4906-95EF-6C96BD288204}" type="presParOf" srcId="{FF76F8AA-C054-4BE6-BCBA-A23AA7D7991D}" destId="{7211D049-B987-4973-88A3-12B719D60AE9}" srcOrd="1" destOrd="0" presId="urn:microsoft.com/office/officeart/2005/8/layout/cycle4"/>
    <dgm:cxn modelId="{E4D93A8B-F631-486B-90CE-6D78E1F1E226}" type="presParOf" srcId="{7D1BE536-1524-4F1E-8279-2E337A3E001B}" destId="{729FCC80-E58F-493B-915B-81CB95DBA265}" srcOrd="3" destOrd="0" presId="urn:microsoft.com/office/officeart/2005/8/layout/cycle4"/>
    <dgm:cxn modelId="{17AF54EA-8FD5-4095-BFA5-4B22EA8B31A1}" type="presParOf" srcId="{729FCC80-E58F-493B-915B-81CB95DBA265}" destId="{70FB8B28-4F62-4D1E-9753-45B29BD7208F}" srcOrd="0" destOrd="0" presId="urn:microsoft.com/office/officeart/2005/8/layout/cycle4"/>
    <dgm:cxn modelId="{C1F98CA8-B083-4645-8EB9-B33E608BEE27}" type="presParOf" srcId="{729FCC80-E58F-493B-915B-81CB95DBA265}" destId="{A2109B93-2746-4853-8757-B67EC4D87349}" srcOrd="1" destOrd="0" presId="urn:microsoft.com/office/officeart/2005/8/layout/cycle4"/>
    <dgm:cxn modelId="{B03E88F9-E9AF-4CB5-A903-4B863247CF7B}" type="presParOf" srcId="{7D1BE536-1524-4F1E-8279-2E337A3E001B}" destId="{82A2F169-6804-4400-8469-E8C27799A984}" srcOrd="4" destOrd="0" presId="urn:microsoft.com/office/officeart/2005/8/layout/cycle4"/>
    <dgm:cxn modelId="{4EAB819F-D344-4836-AD75-92349F99F884}" type="presParOf" srcId="{4A4689FF-1AD8-47FE-A3D7-AB163334256A}" destId="{D417759D-00A5-43BD-8D7D-CA7159B2DDC0}" srcOrd="1" destOrd="0" presId="urn:microsoft.com/office/officeart/2005/8/layout/cycle4"/>
    <dgm:cxn modelId="{ECD2A63E-3BA5-434B-BA23-A6C41332A961}" type="presParOf" srcId="{D417759D-00A5-43BD-8D7D-CA7159B2DDC0}" destId="{D8D2586A-3166-43FC-936A-5541FDB4A7FD}" srcOrd="0" destOrd="0" presId="urn:microsoft.com/office/officeart/2005/8/layout/cycle4"/>
    <dgm:cxn modelId="{EC205D7E-C58A-43E2-B958-0AFAC24F9FAA}" type="presParOf" srcId="{D417759D-00A5-43BD-8D7D-CA7159B2DDC0}" destId="{9545ED95-F510-4B44-85DB-C0CC48BFB181}" srcOrd="1" destOrd="0" presId="urn:microsoft.com/office/officeart/2005/8/layout/cycle4"/>
    <dgm:cxn modelId="{21AA5FB0-EA45-4FB3-9C18-3E6288E407A9}" type="presParOf" srcId="{D417759D-00A5-43BD-8D7D-CA7159B2DDC0}" destId="{49BA61B3-9627-4C11-A21B-B127063AFCA8}" srcOrd="2" destOrd="0" presId="urn:microsoft.com/office/officeart/2005/8/layout/cycle4"/>
    <dgm:cxn modelId="{BA517ACF-1FC1-40A2-897A-DA620275AF28}" type="presParOf" srcId="{D417759D-00A5-43BD-8D7D-CA7159B2DDC0}" destId="{D50D1F1D-B5AC-43F9-9F8B-397D80CFC0BD}" srcOrd="3" destOrd="0" presId="urn:microsoft.com/office/officeart/2005/8/layout/cycle4"/>
    <dgm:cxn modelId="{FCFF7BF8-0660-4B11-96C9-D5E9F67A7556}" type="presParOf" srcId="{D417759D-00A5-43BD-8D7D-CA7159B2DDC0}" destId="{40FB2119-8D51-4032-87E3-4FAED781E2B8}" srcOrd="4" destOrd="0" presId="urn:microsoft.com/office/officeart/2005/8/layout/cycle4"/>
    <dgm:cxn modelId="{788D4BF8-9C51-4EAC-908F-D2E71BFEFD75}" type="presParOf" srcId="{4A4689FF-1AD8-47FE-A3D7-AB163334256A}" destId="{FCA88EAA-36C5-478E-95E4-724920FABFE8}" srcOrd="2" destOrd="0" presId="urn:microsoft.com/office/officeart/2005/8/layout/cycle4"/>
    <dgm:cxn modelId="{E603A3F1-1B87-485D-828B-D759BCCCB28D}" type="presParOf" srcId="{4A4689FF-1AD8-47FE-A3D7-AB163334256A}" destId="{C38EF9AB-AD1F-4BBA-9BD6-D73C6F715F3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58A0B-2BB0-410F-A358-03F7132D0C59}">
      <dsp:nvSpPr>
        <dsp:cNvPr id="0" name=""/>
        <dsp:cNvSpPr/>
      </dsp:nvSpPr>
      <dsp:spPr>
        <a:xfrm>
          <a:off x="3212591" y="2893121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3831312" y="3240006"/>
        <a:ext cx="1322269" cy="900567"/>
      </dsp:txXfrm>
    </dsp:sp>
    <dsp:sp modelId="{70FB8B28-4F62-4D1E-9753-45B29BD7208F}">
      <dsp:nvSpPr>
        <dsp:cNvPr id="0" name=""/>
        <dsp:cNvSpPr/>
      </dsp:nvSpPr>
      <dsp:spPr>
        <a:xfrm>
          <a:off x="0" y="2893121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28018" y="3240006"/>
        <a:ext cx="1322269" cy="900567"/>
      </dsp:txXfrm>
    </dsp:sp>
    <dsp:sp modelId="{2B7E178D-D2B9-45A7-971B-5ACDCF619DB8}">
      <dsp:nvSpPr>
        <dsp:cNvPr id="0" name=""/>
        <dsp:cNvSpPr/>
      </dsp:nvSpPr>
      <dsp:spPr>
        <a:xfrm>
          <a:off x="3212591" y="182745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3831312" y="210763"/>
        <a:ext cx="1322269" cy="900567"/>
      </dsp:txXfrm>
    </dsp:sp>
    <dsp:sp modelId="{5F294424-128F-4F49-A947-AE61973EAE00}">
      <dsp:nvSpPr>
        <dsp:cNvPr id="0" name=""/>
        <dsp:cNvSpPr/>
      </dsp:nvSpPr>
      <dsp:spPr>
        <a:xfrm>
          <a:off x="0" y="182745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28018" y="210763"/>
        <a:ext cx="1322269" cy="900567"/>
      </dsp:txXfrm>
    </dsp:sp>
    <dsp:sp modelId="{D8D2586A-3166-43FC-936A-5541FDB4A7FD}">
      <dsp:nvSpPr>
        <dsp:cNvPr id="0" name=""/>
        <dsp:cNvSpPr/>
      </dsp:nvSpPr>
      <dsp:spPr>
        <a:xfrm>
          <a:off x="825070" y="409939"/>
          <a:ext cx="1725871" cy="1725871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1330566" y="915435"/>
        <a:ext cx="1220375" cy="1220375"/>
      </dsp:txXfrm>
    </dsp:sp>
    <dsp:sp modelId="{9545ED95-F510-4B44-85DB-C0CC48BFB181}">
      <dsp:nvSpPr>
        <dsp:cNvPr id="0" name=""/>
        <dsp:cNvSpPr/>
      </dsp:nvSpPr>
      <dsp:spPr>
        <a:xfrm rot="5400000">
          <a:off x="2630658" y="409939"/>
          <a:ext cx="1725871" cy="1725871"/>
        </a:xfrm>
        <a:prstGeom prst="pieWedg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 rot="-5400000">
        <a:off x="2630658" y="915435"/>
        <a:ext cx="1220375" cy="1220375"/>
      </dsp:txXfrm>
    </dsp:sp>
    <dsp:sp modelId="{49BA61B3-9627-4C11-A21B-B127063AFCA8}">
      <dsp:nvSpPr>
        <dsp:cNvPr id="0" name=""/>
        <dsp:cNvSpPr/>
      </dsp:nvSpPr>
      <dsp:spPr>
        <a:xfrm rot="10800000">
          <a:off x="2630658" y="2215527"/>
          <a:ext cx="1725871" cy="1725871"/>
        </a:xfrm>
        <a:prstGeom prst="pieWedg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 rot="10800000">
        <a:off x="2630658" y="2215527"/>
        <a:ext cx="1220375" cy="1220375"/>
      </dsp:txXfrm>
    </dsp:sp>
    <dsp:sp modelId="{D50D1F1D-B5AC-43F9-9F8B-397D80CFC0BD}">
      <dsp:nvSpPr>
        <dsp:cNvPr id="0" name=""/>
        <dsp:cNvSpPr/>
      </dsp:nvSpPr>
      <dsp:spPr>
        <a:xfrm rot="16200000">
          <a:off x="825070" y="2215527"/>
          <a:ext cx="1725871" cy="1725871"/>
        </a:xfrm>
        <a:prstGeom prst="pieWedg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D</a:t>
          </a:r>
        </a:p>
      </dsp:txBody>
      <dsp:txXfrm rot="5400000">
        <a:off x="1330566" y="2215527"/>
        <a:ext cx="1220375" cy="1220375"/>
      </dsp:txXfrm>
    </dsp:sp>
    <dsp:sp modelId="{FCA88EAA-36C5-478E-95E4-724920FABFE8}">
      <dsp:nvSpPr>
        <dsp:cNvPr id="0" name=""/>
        <dsp:cNvSpPr/>
      </dsp:nvSpPr>
      <dsp:spPr>
        <a:xfrm>
          <a:off x="2292858" y="1816942"/>
          <a:ext cx="595884" cy="51816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EF9AB-AD1F-4BBA-9BD6-D73C6F715F30}">
      <dsp:nvSpPr>
        <dsp:cNvPr id="0" name=""/>
        <dsp:cNvSpPr/>
      </dsp:nvSpPr>
      <dsp:spPr>
        <a:xfrm rot="10800000">
          <a:off x="2292858" y="2016235"/>
          <a:ext cx="595884" cy="51816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Deepika Awasthi, Maria Lara, Tanner </a:t>
            </a:r>
            <a:r>
              <a:rPr lang="en-US" dirty="0" err="1"/>
              <a:t>Lievois</a:t>
            </a: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F1289AC-D153-423A-8655-49FE90193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44" y="202361"/>
            <a:ext cx="1608261" cy="4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graphicFrame>
        <p:nvGraphicFramePr>
          <p:cNvPr id="9" name="Content Placeholder 8" descr="Cycle Matrix diagram showing four groups in a pie shape with tasks in bullet points coming out of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735349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793940"/>
            <a:ext cx="10515600" cy="89674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b="1" dirty="0"/>
              <a:t>Artists Popularity </a:t>
            </a:r>
            <a:r>
              <a:rPr lang="en-US" dirty="0"/>
              <a:t>is defined?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Audio Features</a:t>
            </a:r>
          </a:p>
          <a:p>
            <a:pPr lvl="1"/>
            <a:r>
              <a:rPr lang="en-US" dirty="0"/>
              <a:t>Artists Followers</a:t>
            </a:r>
          </a:p>
          <a:p>
            <a:pPr lvl="1"/>
            <a:r>
              <a:rPr lang="en-US" dirty="0"/>
              <a:t>Total Songs released in a Year </a:t>
            </a:r>
          </a:p>
          <a:p>
            <a:r>
              <a:rPr lang="en-US" dirty="0"/>
              <a:t>Findings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59" y="4629282"/>
            <a:ext cx="1331422" cy="133142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9858717-B2E9-433D-9585-7AB52AD2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4B20-8D6A-4E2C-9429-38F88C35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52" y="848947"/>
            <a:ext cx="10896143" cy="782738"/>
          </a:xfrm>
        </p:spPr>
        <p:txBody>
          <a:bodyPr anchor="b">
            <a:normAutofit/>
          </a:bodyPr>
          <a:lstStyle/>
          <a:p>
            <a:r>
              <a:rPr lang="en-US" sz="4400" dirty="0"/>
              <a:t>Data Clean up &amp; Exploration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FDD00E-4514-4ABB-867C-43D46571F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831" y="2211359"/>
            <a:ext cx="6526185" cy="4290968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D31DB5-46C5-423C-A875-349A47F4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841" y="2639167"/>
            <a:ext cx="4363933" cy="246395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Spotify API, </a:t>
            </a:r>
            <a:r>
              <a:rPr lang="en-US" sz="2000" dirty="0" err="1"/>
              <a:t>Spotypy</a:t>
            </a:r>
            <a:r>
              <a:rPr lang="en-US" sz="2000" dirty="0"/>
              <a:t> Library.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Seeking Artists Names &amp; ID, Tracks ID.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Dropping “</a:t>
            </a:r>
            <a:r>
              <a:rPr lang="en-US" sz="2000" dirty="0" err="1"/>
              <a:t>NaN</a:t>
            </a:r>
            <a:r>
              <a:rPr lang="en-US" sz="2000" dirty="0"/>
              <a:t>”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“Popularity &amp; Decade” bins.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Filtering/sorting (loc, </a:t>
            </a:r>
            <a:r>
              <a:rPr lang="en-US" sz="2000" dirty="0" err="1"/>
              <a:t>iloc</a:t>
            </a:r>
            <a:r>
              <a:rPr lang="en-US" sz="2000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CSV files.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8BA95A-DF1F-43D8-8096-4A865A66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271" y="848947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777514"/>
            <a:ext cx="10515600" cy="913174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track’s duration affect artists popularity?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43" y="2443941"/>
            <a:ext cx="4082277" cy="3067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44" y="2443940"/>
            <a:ext cx="3198149" cy="291104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8463715-823A-4530-BF3D-E12B99E14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733710"/>
            <a:ext cx="10515600" cy="956978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Features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8" y="2423078"/>
            <a:ext cx="3196244" cy="3196244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3" y="2423078"/>
            <a:ext cx="5437679" cy="312982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B574A81-F5E0-482E-9217-C1398EF54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7" y="403922"/>
            <a:ext cx="10462404" cy="888581"/>
          </a:xfrm>
        </p:spPr>
        <p:txBody>
          <a:bodyPr>
            <a:norm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02" y="1398401"/>
            <a:ext cx="10508239" cy="51554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Does Tracks Features (danceability, energy…) affect songs popularity? Any relationship?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1D69C-EBBF-438E-8B39-80E236B8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18" y="2490846"/>
            <a:ext cx="3865728" cy="344682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F7F7A2F-D868-49C7-B70D-7A932D481C58}"/>
              </a:ext>
            </a:extLst>
          </p:cNvPr>
          <p:cNvGrpSpPr/>
          <p:nvPr/>
        </p:nvGrpSpPr>
        <p:grpSpPr>
          <a:xfrm>
            <a:off x="4878234" y="3396876"/>
            <a:ext cx="2955543" cy="1446051"/>
            <a:chOff x="4878234" y="3396876"/>
            <a:chExt cx="2955543" cy="14460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A4B74A-2C63-4779-A073-0BB833CCD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8234" y="3976142"/>
              <a:ext cx="2955543" cy="361709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498D293-98DB-4E50-96E5-C8CB091BE865}"/>
                </a:ext>
              </a:extLst>
            </p:cNvPr>
            <p:cNvSpPr/>
            <p:nvPr/>
          </p:nvSpPr>
          <p:spPr>
            <a:xfrm>
              <a:off x="5040122" y="4447309"/>
              <a:ext cx="2561523" cy="39561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FF5E80-D1F7-4C51-B7B6-0DF3CA1693BE}"/>
                </a:ext>
              </a:extLst>
            </p:cNvPr>
            <p:cNvSpPr txBox="1"/>
            <p:nvPr/>
          </p:nvSpPr>
          <p:spPr>
            <a:xfrm>
              <a:off x="5322484" y="3396876"/>
              <a:ext cx="2204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Multiple Linear Regression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BAB70B8-3E52-4725-96B4-4FB22A203319}"/>
              </a:ext>
            </a:extLst>
          </p:cNvPr>
          <p:cNvSpPr txBox="1"/>
          <p:nvPr/>
        </p:nvSpPr>
        <p:spPr>
          <a:xfrm>
            <a:off x="769702" y="6061245"/>
            <a:ext cx="7165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Source: </a:t>
            </a:r>
            <a:r>
              <a:rPr lang="en-US" sz="1100" dirty="0"/>
              <a:t>An Introduction to Statistical Learning, James G., Witten D., Hastie., </a:t>
            </a:r>
            <a:r>
              <a:rPr lang="en-US" sz="1100" dirty="0" err="1"/>
              <a:t>Tibshirani</a:t>
            </a:r>
            <a:r>
              <a:rPr lang="en-US" sz="1100" dirty="0"/>
              <a:t> R.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B97DCC-7B4E-42B7-A9FE-731259EBC08C}"/>
              </a:ext>
            </a:extLst>
          </p:cNvPr>
          <p:cNvGrpSpPr/>
          <p:nvPr/>
        </p:nvGrpSpPr>
        <p:grpSpPr>
          <a:xfrm>
            <a:off x="7901208" y="2047446"/>
            <a:ext cx="3104526" cy="4161713"/>
            <a:chOff x="7960299" y="1788948"/>
            <a:chExt cx="3907419" cy="45482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B42F96-07EC-482C-A18F-29490170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0299" y="1788948"/>
              <a:ext cx="3895443" cy="194932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C8B900-065B-479F-8E8E-BBB387388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2117" y="4156996"/>
              <a:ext cx="3855601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32933F-D10E-4544-9A31-6A2ED3A31FA4}"/>
                </a:ext>
              </a:extLst>
            </p:cNvPr>
            <p:cNvSpPr/>
            <p:nvPr/>
          </p:nvSpPr>
          <p:spPr>
            <a:xfrm>
              <a:off x="7960299" y="3102246"/>
              <a:ext cx="1183761" cy="56359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F08A6C-2B97-4AA0-96E2-C363DAD5D41F}"/>
                </a:ext>
              </a:extLst>
            </p:cNvPr>
            <p:cNvSpPr/>
            <p:nvPr/>
          </p:nvSpPr>
          <p:spPr>
            <a:xfrm>
              <a:off x="9926128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605747-882A-4D8C-9E30-9087CE020635}"/>
              </a:ext>
            </a:extLst>
          </p:cNvPr>
          <p:cNvGrpSpPr/>
          <p:nvPr/>
        </p:nvGrpSpPr>
        <p:grpSpPr>
          <a:xfrm>
            <a:off x="7901208" y="2042469"/>
            <a:ext cx="3104526" cy="4155740"/>
            <a:chOff x="7960298" y="1770451"/>
            <a:chExt cx="3915628" cy="45667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67FBB0-3997-4648-A5AC-0C39C374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60298" y="1770451"/>
              <a:ext cx="3895444" cy="1986318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89B3B6-4919-43C8-8954-749E0A08B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03394" y="4156996"/>
              <a:ext cx="3872532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073FB5-9186-4AA7-ABAD-F1EC028DC1AC}"/>
                </a:ext>
              </a:extLst>
            </p:cNvPr>
            <p:cNvSpPr/>
            <p:nvPr/>
          </p:nvSpPr>
          <p:spPr>
            <a:xfrm>
              <a:off x="9880121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28FA42-6823-4A91-9081-5A25C77F7267}"/>
                </a:ext>
              </a:extLst>
            </p:cNvPr>
            <p:cNvSpPr/>
            <p:nvPr/>
          </p:nvSpPr>
          <p:spPr>
            <a:xfrm>
              <a:off x="7974108" y="3066589"/>
              <a:ext cx="1229711" cy="61729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7137500-5F90-409F-9C6A-E5B1AE7F95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5878" y="2490845"/>
            <a:ext cx="3989856" cy="344682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39D04A9C-13A4-489F-9EC9-99C07EE905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3103" y="536363"/>
            <a:ext cx="1040377" cy="311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1E694-AD76-44D6-8C0F-523DF9300B00}"/>
              </a:ext>
            </a:extLst>
          </p:cNvPr>
          <p:cNvSpPr txBox="1"/>
          <p:nvPr/>
        </p:nvSpPr>
        <p:spPr>
          <a:xfrm>
            <a:off x="4819659" y="3704653"/>
            <a:ext cx="234317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Instrumentalness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Loudness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Danceability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35703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41" y="346116"/>
            <a:ext cx="11228716" cy="888581"/>
          </a:xfrm>
        </p:spPr>
        <p:txBody>
          <a:bodyPr>
            <a:norm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41" y="1360941"/>
            <a:ext cx="11228717" cy="5199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The higher Genre Count per artist, the higher Artist Popularity and  Artist Followers?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BC5B-7654-49BD-8E54-F7F17DA0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98" y="2385989"/>
            <a:ext cx="5048609" cy="359000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48E7E0-0AD2-4D02-A464-50DF1DAA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01076"/>
            <a:ext cx="5295186" cy="355983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B858EA-B818-4FB8-9642-21D52C7DE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256" y="478557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41" y="291577"/>
            <a:ext cx="11228716" cy="888581"/>
          </a:xfrm>
        </p:spPr>
        <p:txBody>
          <a:bodyPr>
            <a:norm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41" y="1306187"/>
            <a:ext cx="11228717" cy="5199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Main Genre per Artist and the relationship with their Popularity and Followers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596DD-F5B9-47CE-AA1B-ABF1CECD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52" y="1788727"/>
            <a:ext cx="8112086" cy="456805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CD2D4E-80C9-4ED7-BAD9-A2589AD36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221" y="503380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Artist popularity it’s a subjective matter. Audio Features are not key elements to define the tracks popularity.</a:t>
            </a:r>
          </a:p>
          <a:p>
            <a:r>
              <a:rPr lang="en-US" sz="2400" dirty="0"/>
              <a:t>No matter how many genres an artist have, “people” is the variable that defines tracks popularity, and thus, artists popularity.</a:t>
            </a:r>
          </a:p>
          <a:p>
            <a:endParaRPr lang="en-US" dirty="0"/>
          </a:p>
          <a:p>
            <a:r>
              <a:rPr lang="en-US" dirty="0"/>
              <a:t>Track Duration Analysis</a:t>
            </a:r>
          </a:p>
          <a:p>
            <a:pPr lvl="1"/>
            <a:r>
              <a:rPr lang="en-US" dirty="0"/>
              <a:t>XYZ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329371-C9BF-4BA9-9F5F-9FE93B81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449" y="525112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290</Words>
  <Application>Microsoft Office PowerPoint</Application>
  <PresentationFormat>Widescreen</PresentationFormat>
  <Paragraphs>64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Sheet music design template</vt:lpstr>
      <vt:lpstr>Spotify Data Analysis</vt:lpstr>
      <vt:lpstr>Summary</vt:lpstr>
      <vt:lpstr>Data Clean up &amp; Exploration</vt:lpstr>
      <vt:lpstr>Data Analysis</vt:lpstr>
      <vt:lpstr>Data Analysis</vt:lpstr>
      <vt:lpstr>Data Analysis</vt:lpstr>
      <vt:lpstr>Data Analysis</vt:lpstr>
      <vt:lpstr>Data Analysis</vt:lpstr>
      <vt:lpstr>Discussion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</dc:title>
  <dc:creator>María Catalina Lara Castro</dc:creator>
  <cp:lastModifiedBy>María Catalina Lara Castro</cp:lastModifiedBy>
  <cp:revision>13</cp:revision>
  <dcterms:created xsi:type="dcterms:W3CDTF">2020-06-23T21:35:06Z</dcterms:created>
  <dcterms:modified xsi:type="dcterms:W3CDTF">2020-06-23T22:21:37Z</dcterms:modified>
</cp:coreProperties>
</file>