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0" r:id="rId4"/>
    <p:sldId id="259" r:id="rId5"/>
    <p:sldId id="262" r:id="rId6"/>
    <p:sldId id="267" r:id="rId7"/>
    <p:sldId id="268" r:id="rId8"/>
    <p:sldId id="269" r:id="rId9"/>
    <p:sldId id="263" r:id="rId10"/>
    <p:sldId id="26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Awasthi, Maria Lara, Tanner </a:t>
            </a:r>
            <a:r>
              <a:rPr lang="en-US" dirty="0" err="1"/>
              <a:t>Lievois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F1289AC-D153-423A-8655-49FE90193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44" y="202361"/>
            <a:ext cx="1608261" cy="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Genre Popularity</a:t>
            </a:r>
            <a:endParaRPr lang="en-US" dirty="0"/>
          </a:p>
          <a:p>
            <a:r>
              <a:rPr lang="en-US" dirty="0" smtClean="0"/>
              <a:t>Different locations</a:t>
            </a:r>
          </a:p>
          <a:p>
            <a:r>
              <a:rPr lang="en-US" dirty="0" smtClean="0"/>
              <a:t>Compare with another API</a:t>
            </a:r>
          </a:p>
          <a:p>
            <a:r>
              <a:rPr lang="en-US" dirty="0" smtClean="0"/>
              <a:t>Sampling and T-Test</a:t>
            </a: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66" y="7160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31" y="2124205"/>
            <a:ext cx="4895255" cy="4351338"/>
          </a:xfr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793940"/>
            <a:ext cx="10515600" cy="8967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</a:t>
            </a:r>
            <a:r>
              <a:rPr lang="en-US" sz="2000" b="1" dirty="0"/>
              <a:t>Artists Popularity </a:t>
            </a:r>
            <a:r>
              <a:rPr lang="en-US" sz="2000" dirty="0"/>
              <a:t>is defined?</a:t>
            </a:r>
          </a:p>
          <a:p>
            <a:pPr lvl="1"/>
            <a:r>
              <a:rPr lang="en-US" sz="2000" dirty="0"/>
              <a:t>Genre</a:t>
            </a:r>
          </a:p>
          <a:p>
            <a:pPr lvl="1"/>
            <a:r>
              <a:rPr lang="en-US" sz="2000" dirty="0"/>
              <a:t>Audio Features</a:t>
            </a:r>
          </a:p>
          <a:p>
            <a:pPr lvl="1"/>
            <a:r>
              <a:rPr lang="en-US" sz="2000" dirty="0"/>
              <a:t>Artists Followers</a:t>
            </a:r>
          </a:p>
          <a:p>
            <a:pPr lvl="1"/>
            <a:r>
              <a:rPr lang="en-US" sz="2000" dirty="0" smtClean="0"/>
              <a:t>Yearly releases</a:t>
            </a:r>
          </a:p>
          <a:p>
            <a:pPr lvl="1"/>
            <a:r>
              <a:rPr lang="en-US" sz="2000" dirty="0" smtClean="0"/>
              <a:t>Song Trends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Findings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84" y="4512396"/>
            <a:ext cx="1331422" cy="133142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858717-B2E9-433D-9585-7AB52AD2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B20-8D6A-4E2C-9429-38F88C35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52" y="848947"/>
            <a:ext cx="10896143" cy="782738"/>
          </a:xfrm>
        </p:spPr>
        <p:txBody>
          <a:bodyPr anchor="b">
            <a:normAutofit/>
          </a:bodyPr>
          <a:lstStyle/>
          <a:p>
            <a:r>
              <a:rPr lang="en-US" sz="4400" dirty="0"/>
              <a:t>Data Clean up &amp; Exploration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FDD00E-4514-4ABB-867C-43D46571F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146" y="2211358"/>
            <a:ext cx="6608621" cy="4480387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D31DB5-46C5-423C-A875-349A47F4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351" y="2381473"/>
            <a:ext cx="3890151" cy="27391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Spotify </a:t>
            </a:r>
            <a:r>
              <a:rPr lang="en-US" sz="2000" dirty="0" smtClean="0"/>
              <a:t>API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Top 1000 Artists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Top 10 Tracks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Dropping “</a:t>
            </a:r>
            <a:r>
              <a:rPr lang="en-US" sz="2000" dirty="0" err="1"/>
              <a:t>NaN</a:t>
            </a:r>
            <a:r>
              <a:rPr lang="en-US" sz="2000" dirty="0"/>
              <a:t>” </a:t>
            </a:r>
            <a:r>
              <a:rPr lang="en-US" sz="2000" dirty="0" smtClean="0"/>
              <a:t>values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Popularity </a:t>
            </a:r>
            <a:r>
              <a:rPr lang="en-US" sz="2000" dirty="0"/>
              <a:t>&amp; </a:t>
            </a:r>
            <a:r>
              <a:rPr lang="en-US" sz="2000" dirty="0" smtClean="0"/>
              <a:t>Decade bins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Filter/Sort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CSV </a:t>
            </a:r>
            <a:r>
              <a:rPr lang="en-US" sz="2000" dirty="0" smtClean="0"/>
              <a:t>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8BA95A-DF1F-43D8-8096-4A865A66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271" y="84894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77514"/>
            <a:ext cx="10515600" cy="913174"/>
          </a:xfrm>
        </p:spPr>
        <p:txBody>
          <a:bodyPr/>
          <a:lstStyle/>
          <a:p>
            <a:r>
              <a:rPr lang="en-US" dirty="0" smtClean="0"/>
              <a:t>Track Duration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8463715-823A-4530-BF3D-E12B99E1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0" y="2172478"/>
            <a:ext cx="4572000" cy="358890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19" y="2164701"/>
            <a:ext cx="4572000" cy="3572867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838200" y="733710"/>
            <a:ext cx="10515600" cy="956978"/>
          </a:xfrm>
        </p:spPr>
        <p:txBody>
          <a:bodyPr/>
          <a:lstStyle/>
          <a:p>
            <a:r>
              <a:rPr lang="en-US" dirty="0" smtClean="0"/>
              <a:t>Audio feature Analysis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B574A81-F5E0-482E-9217-C1398EF5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842" y="930465"/>
            <a:ext cx="1040377" cy="31184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53159"/>
            <a:ext cx="10515600" cy="3896269"/>
          </a:xfrm>
        </p:spPr>
      </p:pic>
    </p:spTree>
    <p:extLst>
      <p:ext uri="{BB962C8B-B14F-4D97-AF65-F5344CB8AC3E}">
        <p14:creationId xmlns:p14="http://schemas.microsoft.com/office/powerpoint/2010/main" val="17897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7" y="403922"/>
            <a:ext cx="10462404" cy="888581"/>
          </a:xfrm>
        </p:spPr>
        <p:txBody>
          <a:bodyPr>
            <a:normAutofit/>
          </a:bodyPr>
          <a:lstStyle/>
          <a:p>
            <a:r>
              <a:rPr lang="en-US" sz="3200" dirty="0"/>
              <a:t>Does Tracks Features </a:t>
            </a:r>
            <a:r>
              <a:rPr lang="en-US" sz="3200" dirty="0" smtClean="0"/>
              <a:t>affect </a:t>
            </a:r>
            <a:r>
              <a:rPr lang="en-US" sz="3200" dirty="0"/>
              <a:t>songs popularity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12" y="1370410"/>
            <a:ext cx="10508239" cy="515548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1D69C-EBBF-438E-8B39-80E236B8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70" y="1735494"/>
            <a:ext cx="4320819" cy="42021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97DCC-7B4E-42B7-A9FE-731259EBC08C}"/>
              </a:ext>
            </a:extLst>
          </p:cNvPr>
          <p:cNvGrpSpPr/>
          <p:nvPr/>
        </p:nvGrpSpPr>
        <p:grpSpPr>
          <a:xfrm>
            <a:off x="6569659" y="1548882"/>
            <a:ext cx="4240127" cy="4660277"/>
            <a:chOff x="7960299" y="1788948"/>
            <a:chExt cx="3907419" cy="45482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B42F96-07EC-482C-A18F-29490170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0299" y="1788948"/>
              <a:ext cx="3895443" cy="19493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C8B900-065B-479F-8E8E-BBB38738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2117" y="4156996"/>
              <a:ext cx="3855601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2933F-D10E-4544-9A31-6A2ED3A31FA4}"/>
                </a:ext>
              </a:extLst>
            </p:cNvPr>
            <p:cNvSpPr/>
            <p:nvPr/>
          </p:nvSpPr>
          <p:spPr>
            <a:xfrm>
              <a:off x="7960299" y="3102246"/>
              <a:ext cx="1183761" cy="56359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F08A6C-2B97-4AA0-96E2-C363DAD5D41F}"/>
                </a:ext>
              </a:extLst>
            </p:cNvPr>
            <p:cNvSpPr/>
            <p:nvPr/>
          </p:nvSpPr>
          <p:spPr>
            <a:xfrm>
              <a:off x="9926128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605747-882A-4D8C-9E30-9087CE020635}"/>
              </a:ext>
            </a:extLst>
          </p:cNvPr>
          <p:cNvGrpSpPr/>
          <p:nvPr/>
        </p:nvGrpSpPr>
        <p:grpSpPr>
          <a:xfrm>
            <a:off x="6569659" y="1548882"/>
            <a:ext cx="4242816" cy="4663440"/>
            <a:chOff x="7960298" y="1770451"/>
            <a:chExt cx="3915628" cy="456671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67FBB0-3997-4648-A5AC-0C39C374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0298" y="1770451"/>
              <a:ext cx="3895444" cy="196936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89B3B6-4919-43C8-8954-749E0A08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3394" y="4156996"/>
              <a:ext cx="3872532" cy="218017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073FB5-9186-4AA7-ABAD-F1EC028DC1AC}"/>
                </a:ext>
              </a:extLst>
            </p:cNvPr>
            <p:cNvSpPr/>
            <p:nvPr/>
          </p:nvSpPr>
          <p:spPr>
            <a:xfrm>
              <a:off x="9880121" y="1989826"/>
              <a:ext cx="1892061" cy="1150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28FA42-6823-4A91-9081-5A25C77F7267}"/>
                </a:ext>
              </a:extLst>
            </p:cNvPr>
            <p:cNvSpPr/>
            <p:nvPr/>
          </p:nvSpPr>
          <p:spPr>
            <a:xfrm>
              <a:off x="7974108" y="3066589"/>
              <a:ext cx="1229711" cy="61729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7137500-5F90-409F-9C6A-E5B1AE7F9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088" y="1735494"/>
            <a:ext cx="4325112" cy="420217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9D04A9C-13A4-489F-9EC9-99C07EE90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3103" y="536363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346116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Are diverse artists more popular?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60941"/>
            <a:ext cx="11228717" cy="51993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BC5B-7654-49BD-8E54-F7F17DA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98" y="1782147"/>
            <a:ext cx="5048609" cy="41938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8E7E0-0AD2-4D02-A464-50DF1DAA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82147"/>
            <a:ext cx="5047488" cy="419384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B858EA-B818-4FB8-9642-21D52C7D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256" y="478557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670-1053-4819-9CE7-E0E0ABBD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1" y="291577"/>
            <a:ext cx="11228716" cy="888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Genre makes an artist popular and most followed?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9AED-3CAD-4F80-8462-30F9D90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41" y="1306187"/>
            <a:ext cx="11228717" cy="5199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596DD-F5B9-47CE-AA1B-ABF1CEC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44" y="1602107"/>
            <a:ext cx="10030407" cy="456805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CD2D4E-80C9-4ED7-BAD9-A2589AD3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221" y="503380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–</a:t>
            </a:r>
          </a:p>
          <a:p>
            <a:pPr lvl="1"/>
            <a:r>
              <a:rPr lang="en-US" dirty="0" smtClean="0"/>
              <a:t>Narrow scale show clear trends</a:t>
            </a:r>
          </a:p>
          <a:p>
            <a:pPr lvl="1"/>
            <a:r>
              <a:rPr lang="en-US" dirty="0" smtClean="0"/>
              <a:t>No Universal Rule for popularity</a:t>
            </a:r>
          </a:p>
          <a:p>
            <a:pPr lvl="1"/>
            <a:r>
              <a:rPr lang="en-US" dirty="0" smtClean="0"/>
              <a:t>Genre Diversity not related to popularity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Questions –</a:t>
            </a:r>
          </a:p>
          <a:p>
            <a:pPr lvl="1"/>
            <a:r>
              <a:rPr lang="en-US" dirty="0" smtClean="0"/>
              <a:t>Genre definition</a:t>
            </a:r>
          </a:p>
          <a:p>
            <a:pPr lvl="1"/>
            <a:r>
              <a:rPr lang="en-US" dirty="0" smtClean="0"/>
              <a:t>Predict future trends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2329371-C9BF-4BA9-9F5F-9FE93B81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449" y="525112"/>
            <a:ext cx="1040377" cy="3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133</Words>
  <Application>Microsoft Office PowerPoint</Application>
  <PresentationFormat>Widescreen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Sheet music design template</vt:lpstr>
      <vt:lpstr>Spotify Data Analysis</vt:lpstr>
      <vt:lpstr>Summary</vt:lpstr>
      <vt:lpstr>Data Clean up &amp; Exploration</vt:lpstr>
      <vt:lpstr>Track Duration Analysis</vt:lpstr>
      <vt:lpstr>Audio feature Analysis</vt:lpstr>
      <vt:lpstr>Does Tracks Features affect songs popularity?</vt:lpstr>
      <vt:lpstr>Are diverse artists more popular?</vt:lpstr>
      <vt:lpstr>Genre makes an artist popular and most followed?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María Catalina Lara Castro</dc:creator>
  <cp:lastModifiedBy>Diya</cp:lastModifiedBy>
  <cp:revision>74</cp:revision>
  <dcterms:created xsi:type="dcterms:W3CDTF">2020-06-23T21:35:06Z</dcterms:created>
  <dcterms:modified xsi:type="dcterms:W3CDTF">2020-06-24T04:55:01Z</dcterms:modified>
</cp:coreProperties>
</file>