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7" r:id="rId6"/>
    <p:sldId id="259" r:id="rId7"/>
    <p:sldId id="268" r:id="rId8"/>
    <p:sldId id="261" r:id="rId9"/>
    <p:sldId id="260" r:id="rId10"/>
    <p:sldId id="262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51B5C-793A-4ED7-83AE-B4B309988900}" type="datetimeFigureOut">
              <a:rPr lang="fr-FR" smtClean="0"/>
              <a:t>26/05/2015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7824-18B5-4FDF-A9E3-B9891EB69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57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9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Panique</a:t>
            </a:r>
            <a:r>
              <a:rPr lang="en-US" dirty="0" smtClean="0"/>
              <a:t> à la mine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Nain </a:t>
            </a:r>
            <a:r>
              <a:rPr lang="en-US" sz="3200" dirty="0" err="1" smtClean="0"/>
              <a:t>Vs</a:t>
            </a:r>
            <a:r>
              <a:rPr lang="en-US" sz="3200" dirty="0" smtClean="0"/>
              <a:t> Blob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27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bâtiments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BatBase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C</a:t>
            </a:r>
            <a:r>
              <a:rPr lang="fr-FR" dirty="0" smtClean="0"/>
              <a:t>aractéristiques de base (la taille, la vie max,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nom et </a:t>
            </a:r>
            <a:r>
              <a:rPr lang="fr-FR" dirty="0" err="1" smtClean="0"/>
              <a:t>tile</a:t>
            </a:r>
            <a:r>
              <a:rPr lang="fr-FR" dirty="0" smtClean="0"/>
              <a:t> du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unités formables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</a:t>
            </a:r>
            <a:r>
              <a:rPr lang="fr-FR" dirty="0" err="1" smtClean="0"/>
              <a:t>Batiment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actuelles (la vie actuelle, la position,..)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type (</a:t>
            </a:r>
            <a:r>
              <a:rPr lang="fr-FR" dirty="0" err="1" smtClean="0"/>
              <a:t>BatBase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Son </a:t>
            </a:r>
            <a:r>
              <a:rPr lang="fr-FR" dirty="0"/>
              <a:t>é</a:t>
            </a:r>
            <a:r>
              <a:rPr lang="fr-FR" dirty="0" smtClean="0"/>
              <a:t>tat/ en construction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ID du joueur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Affichage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Affichage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une </a:t>
            </a:r>
            <a:r>
              <a:rPr lang="fr-FR" dirty="0" err="1"/>
              <a:t>SDL_Texture</a:t>
            </a:r>
            <a:r>
              <a:rPr lang="fr-FR" dirty="0"/>
              <a:t> contenant l’image de notre </a:t>
            </a:r>
            <a:r>
              <a:rPr lang="fr-FR" dirty="0" err="1"/>
              <a:t>tileset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tableau de </a:t>
            </a:r>
            <a:r>
              <a:rPr lang="fr-FR" dirty="0" err="1" smtClean="0"/>
              <a:t>Tile</a:t>
            </a:r>
            <a:r>
              <a:rPr lang="fr-FR" dirty="0" smtClean="0"/>
              <a:t> (</a:t>
            </a:r>
            <a:r>
              <a:rPr lang="fr-FR" dirty="0" err="1"/>
              <a:t>SDL_Rect</a:t>
            </a:r>
            <a:r>
              <a:rPr lang="fr-FR" dirty="0"/>
              <a:t>) contenant la position de chaque </a:t>
            </a:r>
            <a:r>
              <a:rPr lang="fr-FR" dirty="0" err="1"/>
              <a:t>tile</a:t>
            </a:r>
            <a:r>
              <a:rPr lang="fr-FR" dirty="0"/>
              <a:t> dans le </a:t>
            </a:r>
            <a:r>
              <a:rPr lang="fr-FR" dirty="0" err="1" smtClean="0"/>
              <a:t>tileset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Pointeur sur le jeu </a:t>
            </a:r>
            <a:r>
              <a:rPr lang="fr-FR" dirty="0" err="1" smtClean="0"/>
              <a:t>appellant</a:t>
            </a:r>
            <a:r>
              <a:rPr lang="fr-FR" dirty="0" smtClean="0"/>
              <a:t>, pour aller chercher le </a:t>
            </a:r>
            <a:r>
              <a:rPr lang="fr-FR" dirty="0" err="1" smtClean="0"/>
              <a:t>tile</a:t>
            </a:r>
            <a:r>
              <a:rPr lang="fr-FR" dirty="0" smtClean="0"/>
              <a:t> des unités à afficher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Pointeur sur le terrain qui est la carte du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Différents pointeurs nécessaire à l’affichage avec SDL ( </a:t>
            </a:r>
            <a:r>
              <a:rPr lang="fr-FR" dirty="0" err="1" smtClean="0"/>
              <a:t>SDL_Window</a:t>
            </a:r>
            <a:r>
              <a:rPr lang="fr-FR" dirty="0" smtClean="0"/>
              <a:t>, </a:t>
            </a:r>
            <a:r>
              <a:rPr lang="fr-FR" dirty="0" err="1" smtClean="0"/>
              <a:t>SDL_Renderer</a:t>
            </a:r>
            <a:r>
              <a:rPr lang="fr-FR" dirty="0" smtClean="0"/>
              <a:t> …)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trois fonctions d’affichage </a:t>
            </a:r>
            <a:r>
              <a:rPr lang="fr-FR" dirty="0" err="1" smtClean="0"/>
              <a:t>appellé</a:t>
            </a:r>
            <a:r>
              <a:rPr lang="fr-FR" dirty="0" smtClean="0"/>
              <a:t> à différente partie du jeu (jeu, menu, fin de partie)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Adrien Baud &amp; Diego Roussel - Panique à la mine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613101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Nombre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dynamique d’unité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dynamique de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bâtiments constructibles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 formable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du joueur que la caméra suit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de l’élément sélectionné par le joueur.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488195" y="1825625"/>
            <a:ext cx="38656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Fonctions Importantes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boucleDeJeu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commencerPartie</a:t>
            </a:r>
            <a:r>
              <a:rPr lang="fr-FR" sz="24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detruirJeu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checkJeu</a:t>
            </a:r>
            <a:endParaRPr lang="fr-FR" sz="2400" dirty="0" smtClean="0"/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Tableau Dynamique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Le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Taille du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Nombre d’élément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File d’entier</a:t>
            </a:r>
          </a:p>
        </p:txBody>
      </p:sp>
    </p:spTree>
    <p:extLst>
      <p:ext uri="{BB962C8B-B14F-4D97-AF65-F5344CB8AC3E}">
        <p14:creationId xmlns:p14="http://schemas.microsoft.com/office/powerpoint/2010/main" val="3295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Remerciement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Prof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Projet trop </a:t>
            </a:r>
            <a:r>
              <a:rPr lang="fr-FR" smtClean="0"/>
              <a:t>ambitieu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98" y="1690688"/>
            <a:ext cx="5032202" cy="43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Nain et des blob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pierres et du </a:t>
            </a:r>
            <a:r>
              <a:rPr lang="fr-FR" dirty="0" err="1" smtClean="0"/>
              <a:t>mithril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 RTS (Real Time </a:t>
            </a:r>
            <a:r>
              <a:rPr lang="fr-FR" dirty="0" err="1" smtClean="0"/>
              <a:t>Strategy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9898" r="95222">
                        <a14:foregroundMark x1="54949" y1="69728" x2="54949" y2="69728"/>
                        <a14:foregroundMark x1="88396" y1="55782" x2="88396" y2="55782"/>
                        <a14:foregroundMark x1="93174" y1="53401" x2="93174" y2="53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47" y="3117139"/>
            <a:ext cx="2790476" cy="28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75" y="2878242"/>
            <a:ext cx="2788257" cy="31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Menus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de lancement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Lancer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Charger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Quitter le Jeu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en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Sauvegarder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Reprendre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Quitter le Jeu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6238"/>
            <a:ext cx="5127536" cy="3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de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Taille de la carte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Accessibilité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Contenu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8" y="1570150"/>
            <a:ext cx="4312236" cy="43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Joueur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Stock de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Stock de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Capacité maximum des stocks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Nom du Joueur et un ID de race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de la caméra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du bâtiment principal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Caractéristique de base (vie max, attaque, vitesse,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 nature (ouvrier, soldat)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</a:t>
            </a:r>
            <a:r>
              <a:rPr lang="fr-FR" dirty="0" err="1" smtClean="0"/>
              <a:t>tile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les Positions (cible, Minerai,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actuels (en déplacement, vie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Son type (</a:t>
            </a:r>
            <a:r>
              <a:rPr lang="fr-FR" dirty="0" err="1" smtClean="0"/>
              <a:t>UniteBase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ID du joueur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Déplacements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Récupération de la position Cible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Recherche d’une case libre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Algorithme de </a:t>
            </a:r>
            <a:r>
              <a:rPr lang="fr-FR" dirty="0" err="1" smtClean="0"/>
              <a:t>Dijkstra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Enregistrement du chemin si il existe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Déplacement d’une case à vitesse régulière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Soldats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L’attaque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un ennemi à la postions cible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Se met à la portée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Cas particulier du Blob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tape un coup à espace régulier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La garde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n’est pas en phase d’attaque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cherche autour de lui (4 case)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prendre pour cible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Ouvriers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678</Words>
  <Application>Microsoft Office PowerPoint</Application>
  <PresentationFormat>Grand écran</PresentationFormat>
  <Paragraphs>149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Panique à la mine</vt:lpstr>
      <vt:lpstr>Présentation du Jeu</vt:lpstr>
      <vt:lpstr>Les Menus de jeu</vt:lpstr>
      <vt:lpstr>La Carte de jeu</vt:lpstr>
      <vt:lpstr>Les joueurs</vt:lpstr>
      <vt:lpstr>Gestion des Unités</vt:lpstr>
      <vt:lpstr>Les Déplacements</vt:lpstr>
      <vt:lpstr>Les Soldats</vt:lpstr>
      <vt:lpstr>Les Ouvriers</vt:lpstr>
      <vt:lpstr>Gestion des bâtiments</vt:lpstr>
      <vt:lpstr>Affichage</vt:lpstr>
      <vt:lpstr>Gestion d’une partie</vt:lpstr>
      <vt:lpstr>Remerciement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Panique à la mine</dc:title>
  <dc:creator>Diego</dc:creator>
  <cp:lastModifiedBy>Andzura</cp:lastModifiedBy>
  <cp:revision>116</cp:revision>
  <dcterms:created xsi:type="dcterms:W3CDTF">2015-05-25T09:17:21Z</dcterms:created>
  <dcterms:modified xsi:type="dcterms:W3CDTF">2015-05-26T01:25:44Z</dcterms:modified>
</cp:coreProperties>
</file>