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embeddedFontLst>
    <p:embeddedFont>
      <p:font typeface="KUKOEC+Arial-Black"/>
      <p:regular r:id="rId33"/>
    </p:embeddedFont>
    <p:embeddedFont>
      <p:font typeface="HVUAOA+TimesNewRomanPSMT"/>
      <p:regular r:id="rId34"/>
    </p:embeddedFont>
    <p:embeddedFont>
      <p:font typeface="HPHVKD+ArialMT"/>
      <p:regular r:id="rId35"/>
    </p:embeddedFont>
    <p:embeddedFont>
      <p:font typeface="KPOHFA+Arial-BoldMT"/>
      <p:regular r:id="rId36"/>
    </p:embeddedFont>
    <p:embeddedFont>
      <p:font typeface="FTPFDU+SymbolMT"/>
      <p:regular r:id="rId37"/>
    </p:embeddedFont>
    <p:embeddedFont>
      <p:font typeface="FLCKUS+Wingdings-Regular"/>
      <p:regular r:id="rId3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34" Type="http://schemas.openxmlformats.org/officeDocument/2006/relationships/font" Target="fonts/font2.fntdata" /><Relationship Id="rId35" Type="http://schemas.openxmlformats.org/officeDocument/2006/relationships/font" Target="fonts/font3.fntdata" /><Relationship Id="rId36" Type="http://schemas.openxmlformats.org/officeDocument/2006/relationships/font" Target="fonts/font4.fntdata" /><Relationship Id="rId37" Type="http://schemas.openxmlformats.org/officeDocument/2006/relationships/font" Target="fonts/font5.fntdata" /><Relationship Id="rId38" Type="http://schemas.openxmlformats.org/officeDocument/2006/relationships/font" Target="fonts/font6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0387" y="643757"/>
            <a:ext cx="6996610" cy="8592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037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KUKOEC+Arial-Black"/>
                <a:cs typeface="KUKOEC+Arial-Black"/>
              </a:rPr>
              <a:t>PEMROGRAMAN</a:t>
            </a:r>
            <a:r>
              <a:rPr dirty="0" sz="2400">
                <a:solidFill>
                  <a:srgbClr val="000000"/>
                </a:solidFill>
                <a:latin typeface="KUKOEC+Arial-Black"/>
                <a:cs typeface="KUKOEC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KUKOEC+Arial-Black"/>
                <a:cs typeface="KUKOEC+Arial-Black"/>
              </a:rPr>
              <a:t>BERORIENTASI</a:t>
            </a:r>
            <a:r>
              <a:rPr dirty="0" sz="2400">
                <a:solidFill>
                  <a:srgbClr val="000000"/>
                </a:solidFill>
                <a:latin typeface="KUKOEC+Arial-Black"/>
                <a:cs typeface="KUKOEC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KUKOEC+Arial-Black"/>
                <a:cs typeface="KUKOEC+Arial-Black"/>
              </a:rPr>
              <a:t>OBJEK</a:t>
            </a:r>
          </a:p>
          <a:p>
            <a:pPr marL="0" marR="0">
              <a:lnSpc>
                <a:spcPts val="30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75">
                <a:solidFill>
                  <a:srgbClr val="000000"/>
                </a:solidFill>
                <a:latin typeface="KUKOEC+Arial-Black"/>
                <a:cs typeface="KUKOEC+Arial-Black"/>
              </a:rPr>
              <a:t>APLIKASI</a:t>
            </a:r>
            <a:r>
              <a:rPr dirty="0" sz="2400" spc="648">
                <a:solidFill>
                  <a:srgbClr val="000000"/>
                </a:solidFill>
                <a:latin typeface="KUKOEC+Arial-Black"/>
                <a:cs typeface="KUKOEC+Arial-Black"/>
              </a:rPr>
              <a:t> </a:t>
            </a:r>
            <a:r>
              <a:rPr dirty="0" sz="2400" spc="-75">
                <a:solidFill>
                  <a:srgbClr val="000000"/>
                </a:solidFill>
                <a:latin typeface="KUKOEC+Arial-Black"/>
                <a:cs typeface="KUKOEC+Arial-Black"/>
              </a:rPr>
              <a:t>PENDATAAN</a:t>
            </a:r>
            <a:r>
              <a:rPr dirty="0" sz="2400" spc="-75">
                <a:solidFill>
                  <a:srgbClr val="000000"/>
                </a:solidFill>
                <a:latin typeface="KUKOEC+Arial-Black"/>
                <a:cs typeface="KUKOEC+Arial-Black"/>
              </a:rPr>
              <a:t> </a:t>
            </a:r>
            <a:r>
              <a:rPr dirty="0" sz="2400" spc="-75">
                <a:solidFill>
                  <a:srgbClr val="000000"/>
                </a:solidFill>
                <a:latin typeface="KUKOEC+Arial-Black"/>
                <a:cs typeface="KUKOEC+Arial-Black"/>
              </a:rPr>
              <a:t>KEBUN</a:t>
            </a:r>
            <a:r>
              <a:rPr dirty="0" sz="2400" spc="-75">
                <a:solidFill>
                  <a:srgbClr val="000000"/>
                </a:solidFill>
                <a:latin typeface="KUKOEC+Arial-Black"/>
                <a:cs typeface="KUKOEC+Arial-Black"/>
              </a:rPr>
              <a:t> </a:t>
            </a:r>
            <a:r>
              <a:rPr dirty="0" sz="2400" spc="-75">
                <a:solidFill>
                  <a:srgbClr val="000000"/>
                </a:solidFill>
                <a:latin typeface="KUKOEC+Arial-Black"/>
                <a:cs typeface="KUKOEC+Arial-Black"/>
              </a:rPr>
              <a:t>BINATANG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1625" y="2694933"/>
            <a:ext cx="1677144" cy="12523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9396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UKOEC+Arial-Black"/>
                <a:cs typeface="KUKOEC+Arial-Black"/>
              </a:rPr>
              <a:t>LIFA</a:t>
            </a:r>
          </a:p>
          <a:p>
            <a:pPr marL="0" marR="0">
              <a:lnSpc>
                <a:spcPts val="2538"/>
              </a:lnSpc>
              <a:spcBef>
                <a:spcPts val="972"/>
              </a:spcBef>
              <a:spcAft>
                <a:spcPts val="0"/>
              </a:spcAft>
            </a:pPr>
            <a:r>
              <a:rPr dirty="0" sz="1800" spc="-76">
                <a:solidFill>
                  <a:srgbClr val="000000"/>
                </a:solidFill>
                <a:latin typeface="KUKOEC+Arial-Black"/>
                <a:cs typeface="KUKOEC+Arial-Black"/>
              </a:rPr>
              <a:t>2100018404</a:t>
            </a:r>
          </a:p>
          <a:p>
            <a:pPr marL="619125" marR="0">
              <a:lnSpc>
                <a:spcPts val="2538"/>
              </a:lnSpc>
              <a:spcBef>
                <a:spcPts val="102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UKOEC+Arial-Black"/>
                <a:cs typeface="KUKOEC+Arial-Black"/>
              </a:rPr>
              <a:t>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6421" y="5871380"/>
            <a:ext cx="731490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dfaf6"/>
                </a:solidFill>
                <a:latin typeface="HVUAOA+TimesNewRomanPSMT"/>
                <a:cs typeface="HVUAOA+TimesNewRomanPSMT"/>
              </a:rPr>
              <a:t>HTTPS://GITHUB.COM/LIFA28/PENDATAAN-KEBUN-BINATANG.GIT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1893" y="27217"/>
            <a:ext cx="862147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RANCANGAN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ANTAR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MUKA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94" y="1351461"/>
            <a:ext cx="11529224" cy="584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5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Diantara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jenis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jenis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atas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informasi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dari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tergolong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jenis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tersebut.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614" y="3733176"/>
            <a:ext cx="11295095" cy="199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terdapat</a:t>
            </a:r>
            <a:r>
              <a:rPr dirty="0" sz="11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tambah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cari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update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delete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kembali,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keluar.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8796" y="271057"/>
            <a:ext cx="8343943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SCREENSHOT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60662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1125722"/>
            <a:ext cx="22513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130485"/>
            <a:ext cx="1220127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811" y="3666629"/>
            <a:ext cx="163639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MainMenu.java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8796" y="271057"/>
            <a:ext cx="8343943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SCREENSHOT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39" y="1138128"/>
            <a:ext cx="1960727" cy="347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  <a:p>
            <a:pPr marL="0" marR="0">
              <a:lnSpc>
                <a:spcPts val="1150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50" spc="27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Keluar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35171" y="1250894"/>
            <a:ext cx="22513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2371" y="1255657"/>
            <a:ext cx="71904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Inisialisasi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240" y="3672526"/>
            <a:ext cx="22513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440" y="3677288"/>
            <a:ext cx="151050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masuk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95553" y="3793190"/>
            <a:ext cx="137014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profilepetugas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8796" y="271057"/>
            <a:ext cx="8343943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SCREENSHOT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860" y="1254137"/>
            <a:ext cx="1597378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PengolahanDataAbsensi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860" y="3549161"/>
            <a:ext cx="192964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dataprofilpetugas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8796" y="271057"/>
            <a:ext cx="8343943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SCREENSHOT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183" y="1152367"/>
            <a:ext cx="22513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9383" y="1157129"/>
            <a:ext cx="100430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301" y="3646817"/>
            <a:ext cx="1832508" cy="347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DataPengunjung</a:t>
            </a:r>
          </a:p>
          <a:p>
            <a:pPr marL="0" marR="0">
              <a:lnSpc>
                <a:spcPts val="1150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PengolahanDataPengunjung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23444" y="17431"/>
            <a:ext cx="7909755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113" y="860303"/>
            <a:ext cx="89874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Pengunjung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4112" y="860303"/>
            <a:ext cx="100494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mainAnimalia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8113" y="3603864"/>
            <a:ext cx="72097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Animalia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75415" y="3632981"/>
            <a:ext cx="1439028" cy="513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Animalia</a:t>
            </a:r>
          </a:p>
          <a:p>
            <a:pPr marL="0" marR="0">
              <a:lnSpc>
                <a:spcPts val="1150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150" spc="6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VertebratA</a:t>
            </a:r>
          </a:p>
          <a:p>
            <a:pPr marL="914399" marR="0">
              <a:lnSpc>
                <a:spcPts val="1100"/>
              </a:lnSpc>
              <a:spcBef>
                <a:spcPts val="207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Amfibi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23444" y="17431"/>
            <a:ext cx="7909755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6177" y="899993"/>
            <a:ext cx="487297" cy="204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FLCKUS+Wingdings-Regular"/>
                <a:cs typeface="FLCKUS+Wingdings-Regular"/>
              </a:rPr>
              <a:t>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6177" y="3635674"/>
            <a:ext cx="715128" cy="204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FLCKUS+Wingdings-Regular"/>
                <a:cs typeface="FLCKUS+Wingdings-Regular"/>
              </a:rPr>
              <a:t>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Mamalia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23444" y="17431"/>
            <a:ext cx="7909755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SREENSHOT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CODING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071" y="989994"/>
            <a:ext cx="934076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Invertebrata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3671" y="1135884"/>
            <a:ext cx="878702" cy="204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FLCKUS+Wingdings-Regular"/>
                <a:cs typeface="FLCKUS+Wingdings-Regular"/>
              </a:rPr>
              <a:t>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Arthropoda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660" y="3983704"/>
            <a:ext cx="928157" cy="204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FLCKUS+Wingdings-Regular"/>
                <a:cs typeface="FLCKUS+Wingdings-Regular"/>
              </a:rPr>
              <a:t>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Invertebrata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69412" y="3983704"/>
            <a:ext cx="913832" cy="204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FLCKUS+Wingdings-Regular"/>
                <a:cs typeface="FLCKUS+Wingdings-Regular"/>
              </a:rPr>
              <a:t>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withoutLegs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567" y="164377"/>
            <a:ext cx="955188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568" y="1025537"/>
            <a:ext cx="1635113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Tampilan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8515" y="1025537"/>
            <a:ext cx="3917767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sub-menu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yang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yaitu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48515" y="3924407"/>
            <a:ext cx="207814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231" y="4007443"/>
            <a:ext cx="323248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yaitu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567" y="164377"/>
            <a:ext cx="955188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28359" y="728007"/>
            <a:ext cx="18725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’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28359" y="890884"/>
            <a:ext cx="276071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Kembali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568" y="1007249"/>
            <a:ext cx="2042937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3568" y="3899931"/>
            <a:ext cx="2198703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57716" y="3899931"/>
            <a:ext cx="287499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8019" y="1471969"/>
            <a:ext cx="6668656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DESKRIPSI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APLIKASI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5219" y="2657685"/>
            <a:ext cx="6512582" cy="23459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Saya</a:t>
            </a:r>
            <a:r>
              <a:rPr dirty="0" sz="1800" spc="9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akan</a:t>
            </a:r>
            <a:r>
              <a:rPr dirty="0" sz="1800" spc="9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membuat</a:t>
            </a:r>
            <a:r>
              <a:rPr dirty="0" sz="180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aplikasi</a:t>
            </a:r>
            <a:r>
              <a:rPr dirty="0" sz="180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mengenai</a:t>
            </a:r>
            <a:r>
              <a:rPr dirty="0" sz="180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pendataan</a:t>
            </a:r>
            <a:r>
              <a:rPr dirty="0" sz="1800" spc="9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binatang.</a:t>
            </a:r>
            <a:r>
              <a:rPr dirty="0" sz="18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Tujuan</a:t>
            </a:r>
            <a:r>
              <a:rPr dirty="0" sz="1800" spc="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aplikasi</a:t>
            </a:r>
            <a:r>
              <a:rPr dirty="0" sz="18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ini</a:t>
            </a:r>
            <a:r>
              <a:rPr dirty="0" sz="18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membantu</a:t>
            </a:r>
            <a:r>
              <a:rPr dirty="0" sz="18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pihak</a:t>
            </a:r>
            <a:r>
              <a:rPr dirty="0" sz="1800" spc="1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untuk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mengetahui</a:t>
            </a:r>
            <a:r>
              <a:rPr dirty="0" sz="18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apa</a:t>
            </a:r>
            <a:r>
              <a:rPr dirty="0" sz="1800" spc="3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 spc="3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ada</a:t>
            </a:r>
            <a:r>
              <a:rPr dirty="0" sz="1800" spc="3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</a:t>
            </a:r>
            <a:r>
              <a:rPr dirty="0" sz="18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 spc="3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tersebut,</a:t>
            </a:r>
            <a:r>
              <a:rPr dirty="0" sz="18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contoh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untuk</a:t>
            </a:r>
            <a:r>
              <a:rPr dirty="0" sz="18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mengetahui</a:t>
            </a:r>
            <a:r>
              <a:rPr dirty="0" sz="18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siapa</a:t>
            </a:r>
            <a:r>
              <a:rPr dirty="0" sz="1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sedang</a:t>
            </a:r>
            <a:r>
              <a:rPr dirty="0" sz="1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bekerja,</a:t>
            </a:r>
            <a:r>
              <a:rPr dirty="0" sz="18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apa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 spc="2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 spc="2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ada</a:t>
            </a:r>
            <a:r>
              <a:rPr dirty="0" sz="1800" spc="2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</a:t>
            </a:r>
            <a:r>
              <a:rPr dirty="0" sz="18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 spc="2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binatang,</a:t>
            </a:r>
            <a:r>
              <a:rPr dirty="0" sz="1800" spc="2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siapa</a:t>
            </a:r>
            <a:r>
              <a:rPr dirty="0" sz="1800" spc="2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 spc="2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orang</a:t>
            </a:r>
            <a:r>
              <a:rPr dirty="0" sz="1800" spc="2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 spc="2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berkunjung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binatang,</a:t>
            </a:r>
            <a:r>
              <a:rPr dirty="0" sz="18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dan</a:t>
            </a:r>
            <a:r>
              <a:rPr dirty="0" sz="18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</a:t>
            </a:r>
            <a:r>
              <a:rPr dirty="0" sz="18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apa</a:t>
            </a:r>
            <a:r>
              <a:rPr dirty="0" sz="18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ada</a:t>
            </a:r>
            <a:r>
              <a:rPr dirty="0" sz="18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binatang.</a:t>
            </a:r>
          </a:p>
          <a:p>
            <a:pPr marL="0" marR="0">
              <a:lnSpc>
                <a:spcPts val="1993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Aplikasi</a:t>
            </a:r>
            <a:r>
              <a:rPr dirty="0" sz="1800" spc="2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ini</a:t>
            </a:r>
            <a:r>
              <a:rPr dirty="0" sz="1800" spc="2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juga</a:t>
            </a:r>
            <a:r>
              <a:rPr dirty="0" sz="1800" spc="2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membantu</a:t>
            </a:r>
            <a:r>
              <a:rPr dirty="0" sz="1800" spc="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mendapatkan</a:t>
            </a:r>
            <a:r>
              <a:rPr dirty="0" sz="1800" spc="2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ilmu</a:t>
            </a:r>
            <a:r>
              <a:rPr dirty="0" sz="1800" spc="2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atau</a:t>
            </a:r>
            <a:r>
              <a:rPr dirty="0" sz="1800" spc="2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informasi</a:t>
            </a:r>
            <a:r>
              <a:rPr dirty="0" sz="1800" spc="2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dari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pengertian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567" y="196301"/>
            <a:ext cx="955188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568" y="1157564"/>
            <a:ext cx="328389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28359" y="1156823"/>
            <a:ext cx="328389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2549" y="4069206"/>
            <a:ext cx="328389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57716" y="4069206"/>
            <a:ext cx="328389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567" y="196301"/>
            <a:ext cx="955188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5006" y="513146"/>
            <a:ext cx="32191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577" y="1039173"/>
            <a:ext cx="1901406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utama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28359" y="1039173"/>
            <a:ext cx="283833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yaitu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pengujung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4577" y="4021501"/>
            <a:ext cx="339266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pengunjung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28359" y="4021501"/>
            <a:ext cx="375182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pengunjung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324" y="169350"/>
            <a:ext cx="9024940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257" y="998885"/>
            <a:ext cx="244455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4618" y="1032974"/>
            <a:ext cx="202755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2177" y="3912034"/>
            <a:ext cx="221531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tambah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23144" y="3912034"/>
            <a:ext cx="235780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Cari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324" y="169350"/>
            <a:ext cx="9024940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030" y="1012222"/>
            <a:ext cx="189428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5459" y="1012222"/>
            <a:ext cx="3238013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kebun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binatang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430" y="3829618"/>
            <a:ext cx="1851533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delete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wahana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87440" y="3829618"/>
            <a:ext cx="235999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binatang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324" y="169350"/>
            <a:ext cx="955188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071" y="1045711"/>
            <a:ext cx="260968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dari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Mamalia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82640" y="1045711"/>
            <a:ext cx="2396782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hewan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mamalia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071" y="3790415"/>
            <a:ext cx="212955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51082" y="3790415"/>
            <a:ext cx="216307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hewan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6324" y="169350"/>
            <a:ext cx="955188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LUARAN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745" y="1507837"/>
            <a:ext cx="223396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Amfibi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9555" y="1507837"/>
            <a:ext cx="2576644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hewan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amfibi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1140" y="169350"/>
            <a:ext cx="936635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TAMPILAN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HALAMAN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GITHUB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8487" y="1844639"/>
            <a:ext cx="3937715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THANK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775" y="2867285"/>
            <a:ext cx="2760315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f2c8f"/>
                </a:solidFill>
                <a:latin typeface="HPHVKD+ArialMT"/>
                <a:cs typeface="HPHVKD+ArialMT"/>
              </a:rPr>
              <a:t>LIFA</a:t>
            </a:r>
            <a:r>
              <a:rPr dirty="0" sz="2400">
                <a:solidFill>
                  <a:srgbClr val="1f2c8f"/>
                </a:solidFill>
                <a:latin typeface="HPHVKD+ArialMT"/>
                <a:cs typeface="HPHVKD+ArialMT"/>
              </a:rPr>
              <a:t> </a:t>
            </a:r>
            <a:r>
              <a:rPr dirty="0" sz="2400">
                <a:solidFill>
                  <a:srgbClr val="1f2c8f"/>
                </a:solidFill>
                <a:latin typeface="HPHVKD+ArialMT"/>
                <a:cs typeface="HPHVKD+ArialMT"/>
              </a:rPr>
              <a:t>-</a:t>
            </a:r>
            <a:r>
              <a:rPr dirty="0" sz="2400">
                <a:solidFill>
                  <a:srgbClr val="1f2c8f"/>
                </a:solidFill>
                <a:latin typeface="HPHVKD+ArialMT"/>
                <a:cs typeface="HPHVKD+ArialMT"/>
              </a:rPr>
              <a:t> </a:t>
            </a:r>
            <a:r>
              <a:rPr dirty="0" sz="2400">
                <a:solidFill>
                  <a:srgbClr val="1f2c8f"/>
                </a:solidFill>
                <a:latin typeface="HPHVKD+ArialMT"/>
                <a:cs typeface="HPHVKD+ArialMT"/>
              </a:rPr>
              <a:t>2100018404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5968" y="513146"/>
            <a:ext cx="1286584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Presentation</a:t>
            </a: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 </a:t>
            </a: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title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5968" y="2230921"/>
            <a:ext cx="7257631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FITUR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FITUR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APLIKASI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15968" y="3283176"/>
            <a:ext cx="6129221" cy="2365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 b="1">
                <a:solidFill>
                  <a:srgbClr val="1f2c8f"/>
                </a:solidFill>
                <a:latin typeface="KPOHFA+Arial-BoldMT"/>
                <a:cs typeface="KPOHFA+Arial-BoldMT"/>
              </a:rPr>
              <a:t>1.</a:t>
            </a:r>
            <a:r>
              <a:rPr dirty="0" sz="2450" spc="-23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FITUR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PENGOLAHAN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DATA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PETUGAS</a:t>
            </a:r>
          </a:p>
          <a:p>
            <a:pPr marL="0" marR="0">
              <a:lnSpc>
                <a:spcPts val="273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2450" b="1">
                <a:solidFill>
                  <a:srgbClr val="1f2c8f"/>
                </a:solidFill>
                <a:latin typeface="KPOHFA+Arial-BoldMT"/>
                <a:cs typeface="KPOHFA+Arial-BoldMT"/>
              </a:rPr>
              <a:t>2.</a:t>
            </a:r>
            <a:r>
              <a:rPr dirty="0" sz="2450" spc="-23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FITUR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PENGOLAHAN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DATA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WAHANA</a:t>
            </a:r>
          </a:p>
          <a:p>
            <a:pPr marL="0" marR="0">
              <a:lnSpc>
                <a:spcPts val="2737"/>
              </a:lnSpc>
              <a:spcBef>
                <a:spcPts val="592"/>
              </a:spcBef>
              <a:spcAft>
                <a:spcPts val="0"/>
              </a:spcAft>
            </a:pPr>
            <a:r>
              <a:rPr dirty="0" sz="2450" b="1">
                <a:solidFill>
                  <a:srgbClr val="1f2c8f"/>
                </a:solidFill>
                <a:latin typeface="KPOHFA+Arial-BoldMT"/>
                <a:cs typeface="KPOHFA+Arial-BoldMT"/>
              </a:rPr>
              <a:t>3.</a:t>
            </a:r>
            <a:r>
              <a:rPr dirty="0" sz="2450" spc="-23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FITUR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PENGOLAHAN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DATA</a:t>
            </a:r>
          </a:p>
          <a:p>
            <a:pPr marL="342900" marR="0">
              <a:lnSpc>
                <a:spcPts val="2681"/>
              </a:lnSpc>
              <a:spcBef>
                <a:spcPts val="188"/>
              </a:spcBef>
              <a:spcAft>
                <a:spcPts val="0"/>
              </a:spcAft>
            </a:pP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PENGUNJUNG</a:t>
            </a:r>
          </a:p>
          <a:p>
            <a:pPr marL="0" marR="0">
              <a:lnSpc>
                <a:spcPts val="2737"/>
              </a:lnSpc>
              <a:spcBef>
                <a:spcPts val="553"/>
              </a:spcBef>
              <a:spcAft>
                <a:spcPts val="0"/>
              </a:spcAft>
            </a:pPr>
            <a:r>
              <a:rPr dirty="0" sz="2450" b="1">
                <a:solidFill>
                  <a:srgbClr val="1f2c8f"/>
                </a:solidFill>
                <a:latin typeface="KPOHFA+Arial-BoldMT"/>
                <a:cs typeface="KPOHFA+Arial-BoldMT"/>
              </a:rPr>
              <a:t>4.</a:t>
            </a:r>
            <a:r>
              <a:rPr dirty="0" sz="2450" spc="-23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FITUR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PENGOLAHAN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DATA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KEBUN</a:t>
            </a:r>
          </a:p>
          <a:p>
            <a:pPr marL="342900" marR="0">
              <a:lnSpc>
                <a:spcPts val="2681"/>
              </a:lnSpc>
              <a:spcBef>
                <a:spcPts val="138"/>
              </a:spcBef>
              <a:spcAft>
                <a:spcPts val="0"/>
              </a:spcAft>
            </a:pPr>
            <a:r>
              <a:rPr dirty="0" sz="2400" b="1">
                <a:solidFill>
                  <a:srgbClr val="1f2c8f"/>
                </a:solidFill>
                <a:latin typeface="KPOHFA+Arial-BoldMT"/>
                <a:cs typeface="KPOHFA+Arial-BoldMT"/>
              </a:rPr>
              <a:t>BINATANG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5484" y="48647"/>
            <a:ext cx="3528548" cy="743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0" baseline="-127173" spc="327" b="1">
                <a:solidFill>
                  <a:srgbClr val="1f2c8f"/>
                </a:solidFill>
                <a:latin typeface="KPOHFA+Arial-BoldMT"/>
                <a:cs typeface="KPOHFA+Arial-BoldMT"/>
              </a:rPr>
              <a:t>“</a:t>
            </a:r>
            <a:r>
              <a:rPr dirty="0" sz="3300" b="1">
                <a:solidFill>
                  <a:srgbClr val="1f2c8f"/>
                </a:solidFill>
                <a:latin typeface="KPOHFA+Arial-BoldMT"/>
                <a:cs typeface="KPOHFA+Arial-BoldMT"/>
              </a:rPr>
              <a:t>ALUR</a:t>
            </a:r>
            <a:r>
              <a:rPr dirty="0" sz="33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3300" b="1">
                <a:solidFill>
                  <a:srgbClr val="1f2c8f"/>
                </a:solidFill>
                <a:latin typeface="KPOHFA+Arial-BoldMT"/>
                <a:cs typeface="KPOHFA+Arial-BoldMT"/>
              </a:rPr>
              <a:t>KERJA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2208" y="130942"/>
            <a:ext cx="787400" cy="1456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1f2c8f"/>
                </a:solidFill>
                <a:latin typeface="KPOHFA+Arial-BoldMT"/>
                <a:cs typeface="KPOHFA+Arial-BoldMT"/>
              </a:rPr>
              <a:t>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25102" y="1451250"/>
            <a:ext cx="7655052" cy="584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aplikasi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yaitu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user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memilih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ingin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pengunjung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atau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7902" y="2083436"/>
            <a:ext cx="8030832" cy="590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HVUAOA+TimesNewRomanPSMT"/>
                <a:cs typeface="HVUAOA+TimesNewRomanPSMT"/>
              </a:rPr>
              <a:t>1.</a:t>
            </a:r>
            <a:r>
              <a:rPr dirty="0" sz="1850" spc="8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penginputan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profil</a:t>
            </a:r>
          </a:p>
          <a:p>
            <a:pPr marL="342900" marR="0">
              <a:lnSpc>
                <a:spcPts val="1993"/>
              </a:lnSpc>
              <a:spcBef>
                <a:spcPts val="30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7902" y="2721281"/>
            <a:ext cx="8167284" cy="590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HVUAOA+TimesNewRomanPSMT"/>
                <a:cs typeface="HVUAOA+TimesNewRomanPSMT"/>
              </a:rPr>
              <a:t>a)</a:t>
            </a:r>
            <a:r>
              <a:rPr dirty="0" sz="1850" spc="8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sub-menu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profil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input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update</a:t>
            </a:r>
          </a:p>
          <a:p>
            <a:pPr marL="342900" marR="0">
              <a:lnSpc>
                <a:spcPts val="1993"/>
              </a:lnSpc>
              <a:spcBef>
                <a:spcPts val="30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delete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keluar,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kembali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7902" y="3359125"/>
            <a:ext cx="8017155" cy="590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HVUAOA+TimesNewRomanPSMT"/>
                <a:cs typeface="HVUAOA+TimesNewRomanPSMT"/>
              </a:rPr>
              <a:t>b)</a:t>
            </a:r>
            <a:r>
              <a:rPr dirty="0" sz="1850" spc="6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sub-menu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out,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cek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</a:p>
          <a:p>
            <a:pPr marL="342900" marR="0">
              <a:lnSpc>
                <a:spcPts val="1993"/>
              </a:lnSpc>
              <a:spcBef>
                <a:spcPts val="30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sedang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bekerja,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record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kembali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keluar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67902" y="3996970"/>
            <a:ext cx="8234095" cy="590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HVUAOA+TimesNewRomanPSMT"/>
                <a:cs typeface="HVUAOA+TimesNewRomanPSMT"/>
              </a:rPr>
              <a:t>2.</a:t>
            </a:r>
            <a:r>
              <a:rPr dirty="0" sz="1850" spc="8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pengunjung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tambah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pengunjung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dan</a:t>
            </a:r>
          </a:p>
          <a:p>
            <a:pPr marL="342900" marR="0">
              <a:lnSpc>
                <a:spcPts val="1993"/>
              </a:lnSpc>
              <a:spcBef>
                <a:spcPts val="30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pengunjung.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7902" y="4634815"/>
            <a:ext cx="7878165" cy="590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HVUAOA+TimesNewRomanPSMT"/>
                <a:cs typeface="HVUAOA+TimesNewRomanPSMT"/>
              </a:rPr>
              <a:t>3.</a:t>
            </a:r>
            <a:r>
              <a:rPr dirty="0" sz="1850" spc="8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informasi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</a:p>
          <a:p>
            <a:pPr marL="342900" marR="0">
              <a:lnSpc>
                <a:spcPts val="1993"/>
              </a:lnSpc>
              <a:spcBef>
                <a:spcPts val="30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5484" y="48647"/>
            <a:ext cx="787400" cy="1456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1f2c8f"/>
                </a:solidFill>
                <a:latin typeface="KPOHFA+Arial-BoldMT"/>
                <a:cs typeface="KPOHFA+Arial-BoldMT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2208" y="130942"/>
            <a:ext cx="787400" cy="1456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1f2c8f"/>
                </a:solidFill>
                <a:latin typeface="KPOHFA+Arial-BoldMT"/>
                <a:cs typeface="KPOHFA+Arial-BoldMT"/>
              </a:rPr>
              <a:t>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2139" y="285958"/>
            <a:ext cx="2851893" cy="506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 b="1">
                <a:solidFill>
                  <a:srgbClr val="1f2c8f"/>
                </a:solidFill>
                <a:latin typeface="KPOHFA+Arial-BoldMT"/>
                <a:cs typeface="KPOHFA+Arial-BoldMT"/>
              </a:rPr>
              <a:t>ALUR</a:t>
            </a:r>
            <a:r>
              <a:rPr dirty="0" sz="3300" b="1">
                <a:solidFill>
                  <a:srgbClr val="1f2c8f"/>
                </a:solidFill>
                <a:latin typeface="KPOHFA+Arial-BoldMT"/>
                <a:cs typeface="KPOHFA+Arial-BoldMT"/>
              </a:rPr>
              <a:t> </a:t>
            </a:r>
            <a:r>
              <a:rPr dirty="0" sz="3300" b="1">
                <a:solidFill>
                  <a:srgbClr val="1f2c8f"/>
                </a:solidFill>
                <a:latin typeface="KPOHFA+Arial-BoldMT"/>
                <a:cs typeface="KPOHFA+Arial-BoldMT"/>
              </a:rPr>
              <a:t>KERJA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7902" y="1106927"/>
            <a:ext cx="7960892" cy="9312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7160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informasi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kebun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informasi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</a:p>
          <a:p>
            <a:pPr marL="91440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yaitu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:</a:t>
            </a:r>
          </a:p>
          <a:p>
            <a:pPr marL="0" marR="0">
              <a:lnSpc>
                <a:spcPts val="2266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Mamalia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7902" y="2056591"/>
            <a:ext cx="2532585" cy="2047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Aves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(burung/unggas)</a:t>
            </a:r>
          </a:p>
          <a:p>
            <a:pPr marL="0" marR="0">
              <a:lnSpc>
                <a:spcPts val="2266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Pisces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(ikan)</a:t>
            </a:r>
          </a:p>
          <a:p>
            <a:pPr marL="0" marR="0">
              <a:lnSpc>
                <a:spcPts val="2266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Reptil</a:t>
            </a:r>
          </a:p>
          <a:p>
            <a:pPr marL="0" marR="0">
              <a:lnSpc>
                <a:spcPts val="2266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Amfibi</a:t>
            </a:r>
          </a:p>
          <a:p>
            <a:pPr marL="0" marR="0">
              <a:lnSpc>
                <a:spcPts val="2266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Invetebrata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tanpa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kaki</a:t>
            </a:r>
          </a:p>
          <a:p>
            <a:pPr marL="0" marR="0">
              <a:lnSpc>
                <a:spcPts val="2266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FTPFDU+SymbolMT"/>
                <a:cs typeface="FTPFDU+SymbolMT"/>
              </a:rPr>
              <a:t></a:t>
            </a:r>
            <a:r>
              <a:rPr dirty="0" sz="1850" spc="1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Invetebrata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7602" y="4155029"/>
            <a:ext cx="6839635" cy="584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7175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Diantara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jenis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jenis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atas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informasi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dari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dan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hewan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apa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saja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tergolong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jenis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binatang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tersebut.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67902" y="4792874"/>
            <a:ext cx="8236660" cy="878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4.</a:t>
            </a:r>
            <a:r>
              <a:rPr dirty="0"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Pada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8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tambah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cari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update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delete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wahana,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kembali,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VUAOA+TimesNewRomanPSMT"/>
                <a:cs typeface="HVUAOA+TimesNewRomanPSMT"/>
              </a:rPr>
              <a:t>keluar.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3231" y="513146"/>
            <a:ext cx="1286584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Presentation</a:t>
            </a: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 </a:t>
            </a: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title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7136" y="795313"/>
            <a:ext cx="5332569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DIAGRAM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CLASS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1893" y="27217"/>
            <a:ext cx="862147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RANCANGAN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ANTAR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MUKA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1254137"/>
            <a:ext cx="792114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gambar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bawah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merupakan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tampilan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awal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dari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aplikasi.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setelah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memilih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mulai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maka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akan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muncul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tampilan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utama.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2771" y="4106100"/>
            <a:ext cx="289235" cy="1931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FLCKUS+Wingdings-Regular"/>
                <a:cs typeface="FLCKUS+Wingdings-Regular"/>
              </a:rPr>
              <a:t>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1893" y="27217"/>
            <a:ext cx="862147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RANCANGAN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ANTAR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MUKA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6322928"/>
            <a:ext cx="225139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6327690"/>
            <a:ext cx="9618566" cy="513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terdapat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absensi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penginputan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0" marR="0">
              <a:lnSpc>
                <a:spcPts val="1218"/>
              </a:lnSpc>
              <a:spcBef>
                <a:spcPts val="6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sub-menu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petugas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terdapat</a:t>
            </a:r>
            <a:r>
              <a:rPr dirty="0" sz="11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input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lihat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update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delete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keluar,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kembali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menu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</a:p>
          <a:p>
            <a:pPr marL="0" marR="0">
              <a:lnSpc>
                <a:spcPts val="1218"/>
              </a:lnSpc>
              <a:spcBef>
                <a:spcPts val="6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sub-menu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terdapat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in,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out,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cek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yang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sedang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bekerja,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record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absensi,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kembali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menu,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pengolahan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data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petugas,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VUAOA+TimesNewRomanPSMT"/>
                <a:cs typeface="HVUAOA+TimesNewRomanPSMT"/>
              </a:rPr>
              <a:t>keluar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1893" y="27217"/>
            <a:ext cx="8621478" cy="82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RANCANGAN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ANTAR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 </a:t>
            </a:r>
            <a:r>
              <a:rPr dirty="0" sz="4400">
                <a:solidFill>
                  <a:srgbClr val="1f2c8f"/>
                </a:solidFill>
                <a:latin typeface="KUKOEC+Arial-Black"/>
                <a:cs typeface="KUKOEC+Arial-Black"/>
              </a:rPr>
              <a:t>MUKA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7075" y="513146"/>
            <a:ext cx="23715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f2c8f"/>
                </a:solidFill>
                <a:latin typeface="HPHVKD+ArialMT"/>
                <a:cs typeface="HPHVKD+ArialMT"/>
              </a:rPr>
              <a:t>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841" y="1598321"/>
            <a:ext cx="11604741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Pada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pengolahan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pengunjung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terdapat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menu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tambah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pengunjung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lihat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pengunjung.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2023-01-08T23:01:26-06:00</dcterms:modified>
</cp:coreProperties>
</file>