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Intelligent Document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classification, search, and metadata extraction</a:t>
            </a:r>
          </a:p>
          <a:p>
            <a:r>
              <a:t>Hackathon 2025</a:t>
            </a:r>
          </a:p>
          <a:p>
            <a:r>
              <a:t>Team Name &amp; Members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AI-driven document management improves efficiency.</a:t>
            </a:r>
          </a:p>
          <a:p>
            <a:r>
              <a:t>• Faster workflows, reduced manual effort, better collaboration.</a:t>
            </a:r>
          </a:p>
          <a:p>
            <a:r>
              <a:t>• Future potential: scaling with cloud, blockchain, and mobile solutions.</a:t>
            </a:r>
          </a:p>
          <a:p/>
          <a:p>
            <a:r>
              <a:t>Thank you! Open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businesses struggle with large volumes of unstructured documents.</a:t>
            </a:r>
          </a:p>
          <a:p>
            <a:r>
              <a:t>• Manual document classification and search are time-consuming and inefficient.</a:t>
            </a:r>
          </a:p>
          <a:p>
            <a:r>
              <a:t>• Industries like legal and healthcare require intelligent solutions.</a:t>
            </a:r>
          </a:p>
          <a:p/>
          <a:p>
            <a:r>
              <a:t>Key Challenges:</a:t>
            </a:r>
          </a:p>
          <a:p>
            <a:r>
              <a:t>✓ Lack of automation in document classification.</a:t>
            </a:r>
          </a:p>
          <a:p>
            <a:r>
              <a:t>✓ Extracting key metadata without human intervention.</a:t>
            </a:r>
          </a:p>
          <a:p>
            <a:r>
              <a:t>✓ Poor searchability due to unstructured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document classification and tagging.</a:t>
            </a:r>
          </a:p>
          <a:p>
            <a:r>
              <a:t>• OCR-based metadata extraction.</a:t>
            </a:r>
          </a:p>
          <a:p>
            <a:r>
              <a:t>• Semantic understanding for document relationships.</a:t>
            </a:r>
          </a:p>
          <a:p>
            <a:r>
              <a:t>• Industry-specific document organization.</a:t>
            </a:r>
          </a:p>
          <a:p>
            <a:r>
              <a:t>• AI-driven search and collaboration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Automated Classification &amp; Tagging.</a:t>
            </a:r>
          </a:p>
          <a:p>
            <a:r>
              <a:t>2. Intelligent Content Extraction &amp; Metadata Generation.</a:t>
            </a:r>
          </a:p>
          <a:p>
            <a:r>
              <a:t>3. Semantic Understanding &amp; Relationship Discovery.</a:t>
            </a:r>
          </a:p>
          <a:p>
            <a:r>
              <a:t>4. Niche Document Organization.</a:t>
            </a:r>
          </a:p>
          <a:p>
            <a:r>
              <a:t>5. Innovative Document Management &amp; Collaboration.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Flask</a:t>
            </a:r>
          </a:p>
          <a:p>
            <a:r>
              <a:t>• Backend: Flask, Python</a:t>
            </a:r>
          </a:p>
          <a:p>
            <a:r>
              <a:t>• Database: SQLite</a:t>
            </a:r>
          </a:p>
          <a:p>
            <a:r>
              <a:t>• AI/ML: TensorFlow, PyTorch, spaCy, Tesseract OCR</a:t>
            </a:r>
          </a:p>
          <a:p>
            <a:r>
              <a:t>• Search &amp; Indexing: Elasticsearch</a:t>
            </a:r>
          </a:p>
          <a:p>
            <a:r>
              <a:t>• Collaboration: Flask-SocketIO</a:t>
            </a:r>
          </a:p>
          <a:p>
            <a:r>
              <a:t>• API Integration: DeepSeek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 document → AI processes it.</a:t>
            </a:r>
          </a:p>
          <a:p>
            <a:r>
              <a:t>2. Automated classification &amp; tagging.</a:t>
            </a:r>
          </a:p>
          <a:p>
            <a:r>
              <a:t>3. Metadata extraction (dates, amounts, names).</a:t>
            </a:r>
          </a:p>
          <a:p>
            <a:r>
              <a:t>4. Storage &amp; indexing in SQLite + Elasticsearch.</a:t>
            </a:r>
          </a:p>
          <a:p>
            <a:r>
              <a:t>5. AI-powered search and collaboration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Demo (if possible).</a:t>
            </a:r>
          </a:p>
          <a:p>
            <a:r>
              <a:t>• Screenshots of key features:</a:t>
            </a:r>
          </a:p>
          <a:p>
            <a:r>
              <a:t>  ✓ Document upload and classification.</a:t>
            </a:r>
          </a:p>
          <a:p>
            <a:r>
              <a:t>  ✓ Metadata extraction.</a:t>
            </a:r>
          </a:p>
          <a:p>
            <a:r>
              <a:t>  ✓ AI-powered search in action.</a:t>
            </a:r>
          </a:p>
          <a:p>
            <a:r>
              <a:t>  ✓ Version control and collaboration.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Deployment (AWS/GCP).</a:t>
            </a:r>
          </a:p>
          <a:p>
            <a:r>
              <a:t>• Fine-Tuned AI Models.</a:t>
            </a:r>
          </a:p>
          <a:p>
            <a:r>
              <a:t>• Multi-Language Support.</a:t>
            </a:r>
          </a:p>
          <a:p>
            <a:r>
              <a:t>• Blockchain for Document Integrity.</a:t>
            </a:r>
          </a:p>
          <a:p>
            <a:r>
              <a:t>• Mobile App Version.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Challenges Faced:</a:t>
            </a:r>
          </a:p>
          <a:p>
            <a:r>
              <a:t>  ✓ AI model optimization.</a:t>
            </a:r>
          </a:p>
          <a:p>
            <a:r>
              <a:t>  ✓ Handling large-scale document search.</a:t>
            </a:r>
          </a:p>
          <a:p>
            <a:r>
              <a:t>  ✓ Implementing real-time collaboration.</a:t>
            </a:r>
          </a:p>
          <a:p/>
          <a:p>
            <a:r>
              <a:t>• Solutions:</a:t>
            </a:r>
          </a:p>
          <a:p>
            <a:r>
              <a:t>  ✓ Fine-tuned NLP models.</a:t>
            </a:r>
          </a:p>
          <a:p>
            <a:r>
              <a:t>  ✓ Used Elasticsearch for fast indexing.</a:t>
            </a:r>
          </a:p>
          <a:p>
            <a:r>
              <a:t>  ✓ Optimized Flask-SocketIO for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