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Garamon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hHdTDamsG2dECYCEOJptvO3dLb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4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Garamond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Garamon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6b509cee3_9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2b6b509cee3_9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6b509cee3_9_3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2b6b509cee3_9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b6b509cee3_9_5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b6b509cee3_9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b6b509cee3_9_7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2b6b509cee3_9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6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6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6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6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6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6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6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6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6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6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g2b6b509cee3_9_401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5"/>
          </a:xfrm>
        </p:grpSpPr>
        <p:pic>
          <p:nvPicPr>
            <p:cNvPr descr="HD-PanelTitleR1.png" id="130" name="Google Shape;130;g2b6b509cee3_9_40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g2b6b509cee3_9_401"/>
            <p:cNvSpPr/>
            <p:nvPr/>
          </p:nvSpPr>
          <p:spPr>
            <a:xfrm>
              <a:off x="2328332" y="1540931"/>
              <a:ext cx="7543800" cy="38355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DRibbonTitle-UniformTrim.png" id="132" name="Google Shape;132;g2b6b509cee3_9_40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133" name="Google Shape;133;g2b6b509cee3_9_40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g2b6b509cee3_9_401"/>
          <p:cNvSpPr txBox="1"/>
          <p:nvPr>
            <p:ph type="ctrTitle"/>
          </p:nvPr>
        </p:nvSpPr>
        <p:spPr>
          <a:xfrm>
            <a:off x="2019299" y="1403349"/>
            <a:ext cx="51117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600"/>
              <a:buFont typeface="Garamond"/>
              <a:buNone/>
              <a:defRPr sz="9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b6b509cee3_9_401"/>
          <p:cNvSpPr txBox="1"/>
          <p:nvPr>
            <p:ph idx="1" type="subTitle"/>
          </p:nvPr>
        </p:nvSpPr>
        <p:spPr>
          <a:xfrm>
            <a:off x="2019299" y="2743198"/>
            <a:ext cx="5111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SzPts val="4293"/>
              <a:buNone/>
              <a:defRPr sz="3733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6" name="Google Shape;136;g2b6b509cee3_9_401"/>
          <p:cNvSpPr txBox="1"/>
          <p:nvPr>
            <p:ph idx="10" type="dt"/>
          </p:nvPr>
        </p:nvSpPr>
        <p:spPr>
          <a:xfrm>
            <a:off x="5987425" y="3778247"/>
            <a:ext cx="673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2b6b509cee3_9_401"/>
          <p:cNvSpPr txBox="1"/>
          <p:nvPr>
            <p:ph idx="11" type="ftr"/>
          </p:nvPr>
        </p:nvSpPr>
        <p:spPr>
          <a:xfrm>
            <a:off x="2019298" y="3778247"/>
            <a:ext cx="3911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2b6b509cee3_9_401"/>
          <p:cNvSpPr txBox="1"/>
          <p:nvPr>
            <p:ph idx="12" type="sldNum"/>
          </p:nvPr>
        </p:nvSpPr>
        <p:spPr>
          <a:xfrm>
            <a:off x="6717676" y="3778247"/>
            <a:ext cx="413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g2b6b509cee3_9_401"/>
          <p:cNvCxnSpPr/>
          <p:nvPr/>
        </p:nvCxnSpPr>
        <p:spPr>
          <a:xfrm>
            <a:off x="2019299" y="2641598"/>
            <a:ext cx="51117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6b509cee3_9_4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b6b509cee3_9_4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b6b509cee3_9_4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b6b509cee3_9_4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aramond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g2b6b509cee3_9_4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g2b6b509cee3_9_4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g2b6b509cee3_9_420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g2b6b509cee3_9_420"/>
          <p:cNvSpPr txBox="1"/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2b6b509cee3_9_420"/>
          <p:cNvSpPr txBox="1"/>
          <p:nvPr>
            <p:ph idx="1" type="body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51" name="Google Shape;151;g2b6b509cee3_9_420"/>
          <p:cNvSpPr txBox="1"/>
          <p:nvPr>
            <p:ph idx="10" type="dt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2b6b509cee3_9_420"/>
          <p:cNvSpPr txBox="1"/>
          <p:nvPr>
            <p:ph idx="11" type="ftr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2b6b509cee3_9_420"/>
          <p:cNvSpPr txBox="1"/>
          <p:nvPr>
            <p:ph idx="12" type="sldNum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6b509cee3_9_427"/>
          <p:cNvSpPr txBox="1"/>
          <p:nvPr>
            <p:ph type="title"/>
          </p:nvPr>
        </p:nvSpPr>
        <p:spPr>
          <a:xfrm>
            <a:off x="1511302" y="1314454"/>
            <a:ext cx="61191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822"/>
              <a:buFont typeface="Garamond"/>
              <a:buNone/>
              <a:defRPr b="0" sz="7822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2b6b509cee3_9_427"/>
          <p:cNvSpPr txBox="1"/>
          <p:nvPr>
            <p:ph idx="1" type="body"/>
          </p:nvPr>
        </p:nvSpPr>
        <p:spPr>
          <a:xfrm>
            <a:off x="1511300" y="2884539"/>
            <a:ext cx="6119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SzPts val="4907"/>
              <a:buNone/>
              <a:defRPr sz="4267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7" name="Google Shape;157;g2b6b509cee3_9_427"/>
          <p:cNvSpPr txBox="1"/>
          <p:nvPr>
            <p:ph idx="10" type="dt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2b6b509cee3_9_427"/>
          <p:cNvSpPr txBox="1"/>
          <p:nvPr>
            <p:ph idx="11" type="ftr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g2b6b509cee3_9_427"/>
          <p:cNvSpPr txBox="1"/>
          <p:nvPr>
            <p:ph idx="12" type="sldNum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g2b6b509cee3_9_427"/>
          <p:cNvCxnSpPr/>
          <p:nvPr/>
        </p:nvCxnSpPr>
        <p:spPr>
          <a:xfrm>
            <a:off x="1509542" y="2782939"/>
            <a:ext cx="6122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g2b6b509cee3_9_434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g2b6b509cee3_9_434"/>
          <p:cNvSpPr txBox="1"/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2b6b509cee3_9_434"/>
          <p:cNvSpPr txBox="1"/>
          <p:nvPr>
            <p:ph idx="1" type="body"/>
          </p:nvPr>
        </p:nvSpPr>
        <p:spPr>
          <a:xfrm>
            <a:off x="973836" y="1920240"/>
            <a:ext cx="3538800" cy="24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65" name="Google Shape;165;g2b6b509cee3_9_434"/>
          <p:cNvSpPr txBox="1"/>
          <p:nvPr>
            <p:ph idx="2" type="body"/>
          </p:nvPr>
        </p:nvSpPr>
        <p:spPr>
          <a:xfrm>
            <a:off x="4636008" y="1920240"/>
            <a:ext cx="3538800" cy="24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66" name="Google Shape;166;g2b6b509cee3_9_434"/>
          <p:cNvSpPr txBox="1"/>
          <p:nvPr>
            <p:ph idx="10" type="dt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2b6b509cee3_9_434"/>
          <p:cNvSpPr txBox="1"/>
          <p:nvPr>
            <p:ph idx="11" type="ftr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2b6b509cee3_9_434"/>
          <p:cNvSpPr txBox="1"/>
          <p:nvPr>
            <p:ph idx="12" type="sldNum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6b509cee3_9_442"/>
          <p:cNvSpPr txBox="1"/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2b6b509cee3_9_442"/>
          <p:cNvSpPr txBox="1"/>
          <p:nvPr>
            <p:ph idx="1" type="body"/>
          </p:nvPr>
        </p:nvSpPr>
        <p:spPr>
          <a:xfrm>
            <a:off x="971550" y="1993900"/>
            <a:ext cx="35388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SzPts val="5725"/>
              <a:buNone/>
              <a:defRPr b="0" sz="4978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4089"/>
              <a:buNone/>
              <a:defRPr b="1" sz="3556"/>
            </a:lvl2pPr>
            <a:lvl3pPr indent="-228600" lvl="2" marL="1371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b="1" sz="32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b="1" sz="2844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b="1" sz="2844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b="1" sz="2844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b="1" sz="2844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b="1" sz="2844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271"/>
              <a:buNone/>
              <a:defRPr b="1" sz="2844"/>
            </a:lvl9pPr>
          </a:lstStyle>
          <a:p/>
        </p:txBody>
      </p:sp>
      <p:sp>
        <p:nvSpPr>
          <p:cNvPr id="172" name="Google Shape;172;g2b6b509cee3_9_442"/>
          <p:cNvSpPr txBox="1"/>
          <p:nvPr>
            <p:ph idx="2" type="body"/>
          </p:nvPr>
        </p:nvSpPr>
        <p:spPr>
          <a:xfrm>
            <a:off x="971550" y="2432447"/>
            <a:ext cx="3538800" cy="19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73" name="Google Shape;173;g2b6b509cee3_9_442"/>
          <p:cNvSpPr txBox="1"/>
          <p:nvPr>
            <p:ph idx="3" type="body"/>
          </p:nvPr>
        </p:nvSpPr>
        <p:spPr>
          <a:xfrm>
            <a:off x="4635503" y="1993900"/>
            <a:ext cx="35388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SzPts val="5725"/>
              <a:buNone/>
              <a:defRPr b="0" sz="4978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4089"/>
              <a:buNone/>
              <a:defRPr b="1" sz="3556"/>
            </a:lvl2pPr>
            <a:lvl3pPr indent="-228600" lvl="2" marL="1371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b="1" sz="32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b="1" sz="2844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b="1" sz="2844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b="1" sz="2844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b="1" sz="2844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b="1" sz="2844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271"/>
              <a:buNone/>
              <a:defRPr b="1" sz="2844"/>
            </a:lvl9pPr>
          </a:lstStyle>
          <a:p/>
        </p:txBody>
      </p:sp>
      <p:sp>
        <p:nvSpPr>
          <p:cNvPr id="174" name="Google Shape;174;g2b6b509cee3_9_442"/>
          <p:cNvSpPr txBox="1"/>
          <p:nvPr>
            <p:ph idx="4" type="body"/>
          </p:nvPr>
        </p:nvSpPr>
        <p:spPr>
          <a:xfrm>
            <a:off x="4635503" y="2432447"/>
            <a:ext cx="3538800" cy="19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75" name="Google Shape;175;g2b6b509cee3_9_442"/>
          <p:cNvSpPr txBox="1"/>
          <p:nvPr>
            <p:ph idx="10" type="dt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g2b6b509cee3_9_442"/>
          <p:cNvSpPr txBox="1"/>
          <p:nvPr>
            <p:ph idx="11" type="ftr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2b6b509cee3_9_442"/>
          <p:cNvSpPr txBox="1"/>
          <p:nvPr>
            <p:ph idx="12" type="sldNum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8" name="Google Shape;178;g2b6b509cee3_9_442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6b509cee3_9_452"/>
          <p:cNvSpPr txBox="1"/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2b6b509cee3_9_452"/>
          <p:cNvSpPr txBox="1"/>
          <p:nvPr>
            <p:ph idx="10" type="dt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g2b6b509cee3_9_452"/>
          <p:cNvSpPr txBox="1"/>
          <p:nvPr>
            <p:ph idx="11" type="ftr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2b6b509cee3_9_452"/>
          <p:cNvSpPr txBox="1"/>
          <p:nvPr>
            <p:ph idx="12" type="sldNum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4" name="Google Shape;184;g2b6b509cee3_9_452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6b509cee3_9_458"/>
          <p:cNvSpPr txBox="1"/>
          <p:nvPr>
            <p:ph idx="10" type="dt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2b6b509cee3_9_458"/>
          <p:cNvSpPr txBox="1"/>
          <p:nvPr>
            <p:ph idx="11" type="ftr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2b6b509cee3_9_458"/>
          <p:cNvSpPr txBox="1"/>
          <p:nvPr>
            <p:ph idx="12" type="sldNum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6b509cee3_9_462"/>
          <p:cNvSpPr txBox="1"/>
          <p:nvPr>
            <p:ph type="title"/>
          </p:nvPr>
        </p:nvSpPr>
        <p:spPr>
          <a:xfrm>
            <a:off x="970359" y="1041401"/>
            <a:ext cx="278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67"/>
              <a:buFont typeface="Garamond"/>
              <a:buNone/>
              <a:defRPr b="0" sz="4267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g2b6b509cee3_9_462"/>
          <p:cNvSpPr txBox="1"/>
          <p:nvPr>
            <p:ph idx="1" type="body"/>
          </p:nvPr>
        </p:nvSpPr>
        <p:spPr>
          <a:xfrm>
            <a:off x="4064001" y="736599"/>
            <a:ext cx="4102200" cy="3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92" name="Google Shape;192;g2b6b509cee3_9_462"/>
          <p:cNvSpPr txBox="1"/>
          <p:nvPr>
            <p:ph idx="2" type="body"/>
          </p:nvPr>
        </p:nvSpPr>
        <p:spPr>
          <a:xfrm>
            <a:off x="970359" y="2273299"/>
            <a:ext cx="278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569"/>
              </a:spcBef>
              <a:spcAft>
                <a:spcPts val="0"/>
              </a:spcAft>
              <a:buSzPts val="3271"/>
              <a:buNone/>
              <a:defRPr sz="2844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53"/>
              <a:buNone/>
              <a:defRPr sz="2133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45"/>
              <a:buNone/>
              <a:defRPr sz="1778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sz="1600"/>
            </a:lvl9pPr>
          </a:lstStyle>
          <a:p/>
        </p:txBody>
      </p:sp>
      <p:sp>
        <p:nvSpPr>
          <p:cNvPr id="193" name="Google Shape;193;g2b6b509cee3_9_462"/>
          <p:cNvSpPr txBox="1"/>
          <p:nvPr>
            <p:ph idx="10" type="dt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2b6b509cee3_9_462"/>
          <p:cNvSpPr txBox="1"/>
          <p:nvPr>
            <p:ph idx="11" type="ftr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g2b6b509cee3_9_462"/>
          <p:cNvSpPr txBox="1"/>
          <p:nvPr>
            <p:ph idx="12" type="sldNum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6" name="Google Shape;196;g2b6b509cee3_9_462"/>
          <p:cNvCxnSpPr/>
          <p:nvPr/>
        </p:nvCxnSpPr>
        <p:spPr>
          <a:xfrm>
            <a:off x="1047127" y="2184400"/>
            <a:ext cx="26358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6b509cee3_9_470"/>
          <p:cNvSpPr txBox="1"/>
          <p:nvPr>
            <p:ph type="title"/>
          </p:nvPr>
        </p:nvSpPr>
        <p:spPr>
          <a:xfrm>
            <a:off x="971549" y="1412874"/>
            <a:ext cx="4681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978"/>
              <a:buFont typeface="Garamond"/>
              <a:buNone/>
              <a:defRPr b="0" sz="4978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2b6b509cee3_9_470"/>
          <p:cNvSpPr/>
          <p:nvPr>
            <p:ph idx="2" type="pic"/>
          </p:nvPr>
        </p:nvSpPr>
        <p:spPr>
          <a:xfrm>
            <a:off x="6071124" y="781050"/>
            <a:ext cx="2297400" cy="35814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g2b6b509cee3_9_470"/>
          <p:cNvSpPr txBox="1"/>
          <p:nvPr>
            <p:ph idx="1" type="body"/>
          </p:nvPr>
        </p:nvSpPr>
        <p:spPr>
          <a:xfrm>
            <a:off x="971549" y="2441574"/>
            <a:ext cx="4681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53"/>
              <a:buNone/>
              <a:defRPr sz="2133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45"/>
              <a:buNone/>
              <a:defRPr sz="1778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sz="1600"/>
            </a:lvl9pPr>
          </a:lstStyle>
          <a:p/>
        </p:txBody>
      </p:sp>
      <p:sp>
        <p:nvSpPr>
          <p:cNvPr id="201" name="Google Shape;201;g2b6b509cee3_9_470"/>
          <p:cNvSpPr txBox="1"/>
          <p:nvPr>
            <p:ph idx="10" type="dt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2b6b509cee3_9_470"/>
          <p:cNvSpPr txBox="1"/>
          <p:nvPr>
            <p:ph idx="11" type="ftr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g2b6b509cee3_9_470"/>
          <p:cNvSpPr txBox="1"/>
          <p:nvPr>
            <p:ph idx="12" type="sldNum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6b509cee3_9_477"/>
          <p:cNvSpPr txBox="1"/>
          <p:nvPr>
            <p:ph type="title"/>
          </p:nvPr>
        </p:nvSpPr>
        <p:spPr>
          <a:xfrm>
            <a:off x="971551" y="3611561"/>
            <a:ext cx="7207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67"/>
              <a:buFont typeface="Garamond"/>
              <a:buNone/>
              <a:defRPr b="0" sz="4267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g2b6b509cee3_9_477"/>
          <p:cNvSpPr/>
          <p:nvPr>
            <p:ph idx="2" type="pic"/>
          </p:nvPr>
        </p:nvSpPr>
        <p:spPr>
          <a:xfrm>
            <a:off x="781070" y="781050"/>
            <a:ext cx="7579500" cy="25020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7" name="Google Shape;207;g2b6b509cee3_9_477"/>
          <p:cNvSpPr txBox="1"/>
          <p:nvPr>
            <p:ph idx="1" type="body"/>
          </p:nvPr>
        </p:nvSpPr>
        <p:spPr>
          <a:xfrm>
            <a:off x="971551" y="4036615"/>
            <a:ext cx="72072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498"/>
              </a:spcBef>
              <a:spcAft>
                <a:spcPts val="0"/>
              </a:spcAft>
              <a:buSzPts val="2862"/>
              <a:buNone/>
              <a:defRPr sz="2489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53"/>
              <a:buNone/>
              <a:defRPr sz="2133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45"/>
              <a:buNone/>
              <a:defRPr sz="1778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sz="1600"/>
            </a:lvl9pPr>
          </a:lstStyle>
          <a:p/>
        </p:txBody>
      </p:sp>
      <p:sp>
        <p:nvSpPr>
          <p:cNvPr id="208" name="Google Shape;208;g2b6b509cee3_9_477"/>
          <p:cNvSpPr txBox="1"/>
          <p:nvPr>
            <p:ph idx="10" type="dt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g2b6b509cee3_9_477"/>
          <p:cNvSpPr txBox="1"/>
          <p:nvPr>
            <p:ph idx="11" type="ftr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g2b6b509cee3_9_477"/>
          <p:cNvSpPr txBox="1"/>
          <p:nvPr>
            <p:ph idx="12" type="sldNum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6b509cee3_9_484"/>
          <p:cNvSpPr txBox="1"/>
          <p:nvPr>
            <p:ph type="title"/>
          </p:nvPr>
        </p:nvSpPr>
        <p:spPr>
          <a:xfrm>
            <a:off x="977901" y="736599"/>
            <a:ext cx="71946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689"/>
              <a:buFont typeface="Garamond"/>
              <a:buNone/>
              <a:defRPr b="0" sz="5689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g2b6b509cee3_9_484"/>
          <p:cNvSpPr txBox="1"/>
          <p:nvPr>
            <p:ph idx="1" type="body"/>
          </p:nvPr>
        </p:nvSpPr>
        <p:spPr>
          <a:xfrm>
            <a:off x="977901" y="3257550"/>
            <a:ext cx="71946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711"/>
              </a:spcBef>
              <a:spcAft>
                <a:spcPts val="0"/>
              </a:spcAft>
              <a:buSzPts val="4089"/>
              <a:buNone/>
              <a:defRPr sz="3556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4" name="Google Shape;214;g2b6b509cee3_9_484"/>
          <p:cNvSpPr txBox="1"/>
          <p:nvPr>
            <p:ph idx="10" type="dt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g2b6b509cee3_9_484"/>
          <p:cNvSpPr txBox="1"/>
          <p:nvPr>
            <p:ph idx="11" type="ftr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g2b6b509cee3_9_484"/>
          <p:cNvSpPr txBox="1"/>
          <p:nvPr>
            <p:ph idx="12" type="sldNum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7" name="Google Shape;217;g2b6b509cee3_9_484"/>
          <p:cNvCxnSpPr/>
          <p:nvPr/>
        </p:nvCxnSpPr>
        <p:spPr>
          <a:xfrm>
            <a:off x="1047127" y="3105149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6b509cee3_9_491"/>
          <p:cNvSpPr txBox="1"/>
          <p:nvPr>
            <p:ph type="title"/>
          </p:nvPr>
        </p:nvSpPr>
        <p:spPr>
          <a:xfrm>
            <a:off x="1084660" y="736599"/>
            <a:ext cx="69723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Garamond"/>
              <a:buNone/>
              <a:defRPr b="0" sz="5689" cap="none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g2b6b509cee3_9_491"/>
          <p:cNvSpPr txBox="1"/>
          <p:nvPr>
            <p:ph idx="1" type="body"/>
          </p:nvPr>
        </p:nvSpPr>
        <p:spPr>
          <a:xfrm>
            <a:off x="1256109" y="2514600"/>
            <a:ext cx="6629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711"/>
              </a:spcBef>
              <a:spcAft>
                <a:spcPts val="0"/>
              </a:spcAft>
              <a:buSzPts val="4089"/>
              <a:buFont typeface="Garamond"/>
              <a:buNone/>
              <a:defRPr sz="3556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221" name="Google Shape;221;g2b6b509cee3_9_491"/>
          <p:cNvSpPr txBox="1"/>
          <p:nvPr>
            <p:ph idx="2" type="body"/>
          </p:nvPr>
        </p:nvSpPr>
        <p:spPr>
          <a:xfrm>
            <a:off x="971551" y="3257550"/>
            <a:ext cx="72072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711"/>
              </a:spcBef>
              <a:spcAft>
                <a:spcPts val="0"/>
              </a:spcAft>
              <a:buSzPts val="4089"/>
              <a:buNone/>
              <a:defRPr sz="3556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2" name="Google Shape;222;g2b6b509cee3_9_491"/>
          <p:cNvSpPr txBox="1"/>
          <p:nvPr>
            <p:ph idx="10" type="dt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g2b6b509cee3_9_491"/>
          <p:cNvSpPr txBox="1"/>
          <p:nvPr>
            <p:ph idx="11" type="ftr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g2b6b509cee3_9_491"/>
          <p:cNvSpPr txBox="1"/>
          <p:nvPr>
            <p:ph idx="12" type="sldNum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g2b6b509cee3_9_491"/>
          <p:cNvSpPr txBox="1"/>
          <p:nvPr/>
        </p:nvSpPr>
        <p:spPr>
          <a:xfrm>
            <a:off x="646510" y="659971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275" lIns="162550" spcFirstLastPara="1" rIns="162550" wrap="square" tIns="81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22"/>
              <a:buFont typeface="Arial"/>
              <a:buNone/>
            </a:pPr>
            <a:r>
              <a:rPr b="0" i="0" lang="en" sz="142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b6b509cee3_9_491"/>
          <p:cNvSpPr txBox="1"/>
          <p:nvPr/>
        </p:nvSpPr>
        <p:spPr>
          <a:xfrm>
            <a:off x="7950200" y="21209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275" lIns="162550" spcFirstLastPara="1" rIns="162550" wrap="square" tIns="81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22"/>
              <a:buFont typeface="Arial"/>
              <a:buNone/>
            </a:pPr>
            <a:r>
              <a:rPr b="0" i="0" lang="en" sz="142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g2b6b509cee3_9_491"/>
          <p:cNvCxnSpPr/>
          <p:nvPr/>
        </p:nvCxnSpPr>
        <p:spPr>
          <a:xfrm>
            <a:off x="1047127" y="3105149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6b509cee3_9_501"/>
          <p:cNvSpPr txBox="1"/>
          <p:nvPr>
            <p:ph type="title"/>
          </p:nvPr>
        </p:nvSpPr>
        <p:spPr>
          <a:xfrm>
            <a:off x="971552" y="2481436"/>
            <a:ext cx="72072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689"/>
              <a:buFont typeface="Garamond"/>
              <a:buNone/>
              <a:defRPr b="0" sz="5689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g2b6b509cee3_9_501"/>
          <p:cNvSpPr txBox="1"/>
          <p:nvPr>
            <p:ph idx="1" type="body"/>
          </p:nvPr>
        </p:nvSpPr>
        <p:spPr>
          <a:xfrm>
            <a:off x="971551" y="3583036"/>
            <a:ext cx="72072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11"/>
              </a:spcBef>
              <a:spcAft>
                <a:spcPts val="0"/>
              </a:spcAft>
              <a:buSzPts val="4089"/>
              <a:buNone/>
              <a:defRPr sz="3556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1" name="Google Shape;231;g2b6b509cee3_9_501"/>
          <p:cNvSpPr txBox="1"/>
          <p:nvPr>
            <p:ph idx="10" type="dt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g2b6b509cee3_9_501"/>
          <p:cNvSpPr txBox="1"/>
          <p:nvPr>
            <p:ph idx="11" type="ftr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g2b6b509cee3_9_501"/>
          <p:cNvSpPr txBox="1"/>
          <p:nvPr>
            <p:ph idx="12" type="sldNum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6b509cee3_9_507"/>
          <p:cNvSpPr txBox="1"/>
          <p:nvPr>
            <p:ph type="title"/>
          </p:nvPr>
        </p:nvSpPr>
        <p:spPr>
          <a:xfrm>
            <a:off x="1084660" y="736599"/>
            <a:ext cx="69723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Garamond"/>
              <a:buNone/>
              <a:defRPr b="0" sz="5689" cap="none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g2b6b509cee3_9_507"/>
          <p:cNvSpPr txBox="1"/>
          <p:nvPr>
            <p:ph idx="1" type="body"/>
          </p:nvPr>
        </p:nvSpPr>
        <p:spPr>
          <a:xfrm>
            <a:off x="971551" y="2729484"/>
            <a:ext cx="72072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7"/>
              <a:buNone/>
              <a:defRPr sz="4267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7" name="Google Shape;237;g2b6b509cee3_9_507"/>
          <p:cNvSpPr txBox="1"/>
          <p:nvPr>
            <p:ph idx="2" type="body"/>
          </p:nvPr>
        </p:nvSpPr>
        <p:spPr>
          <a:xfrm>
            <a:off x="971551" y="3397250"/>
            <a:ext cx="72072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8" name="Google Shape;238;g2b6b509cee3_9_507"/>
          <p:cNvSpPr txBox="1"/>
          <p:nvPr>
            <p:ph idx="10" type="dt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g2b6b509cee3_9_507"/>
          <p:cNvSpPr txBox="1"/>
          <p:nvPr>
            <p:ph idx="11" type="ftr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g2b6b509cee3_9_507"/>
          <p:cNvSpPr txBox="1"/>
          <p:nvPr>
            <p:ph idx="12" type="sldNum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g2b6b509cee3_9_507"/>
          <p:cNvSpPr txBox="1"/>
          <p:nvPr/>
        </p:nvSpPr>
        <p:spPr>
          <a:xfrm>
            <a:off x="646510" y="659971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275" lIns="162550" spcFirstLastPara="1" rIns="162550" wrap="square" tIns="81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22"/>
              <a:buFont typeface="Arial"/>
              <a:buNone/>
            </a:pPr>
            <a:r>
              <a:rPr b="0" i="0" lang="en" sz="142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b6b509cee3_9_507"/>
          <p:cNvSpPr txBox="1"/>
          <p:nvPr/>
        </p:nvSpPr>
        <p:spPr>
          <a:xfrm>
            <a:off x="7950200" y="194944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275" lIns="162550" spcFirstLastPara="1" rIns="162550" wrap="square" tIns="81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22"/>
              <a:buFont typeface="Arial"/>
              <a:buNone/>
            </a:pPr>
            <a:r>
              <a:rPr b="0" i="0" lang="en" sz="142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g2b6b509cee3_9_507"/>
          <p:cNvCxnSpPr/>
          <p:nvPr/>
        </p:nvCxnSpPr>
        <p:spPr>
          <a:xfrm>
            <a:off x="1047127" y="257175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6b509cee3_9_517"/>
          <p:cNvSpPr txBox="1"/>
          <p:nvPr>
            <p:ph type="title"/>
          </p:nvPr>
        </p:nvSpPr>
        <p:spPr>
          <a:xfrm>
            <a:off x="971551" y="736599"/>
            <a:ext cx="72072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g2b6b509cee3_9_517"/>
          <p:cNvSpPr txBox="1"/>
          <p:nvPr>
            <p:ph idx="1" type="body"/>
          </p:nvPr>
        </p:nvSpPr>
        <p:spPr>
          <a:xfrm>
            <a:off x="971551" y="2722626"/>
            <a:ext cx="7207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25"/>
              <a:buNone/>
              <a:defRPr sz="4978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7" name="Google Shape;247;g2b6b509cee3_9_517"/>
          <p:cNvSpPr txBox="1"/>
          <p:nvPr>
            <p:ph idx="2" type="body"/>
          </p:nvPr>
        </p:nvSpPr>
        <p:spPr>
          <a:xfrm>
            <a:off x="971550" y="3352800"/>
            <a:ext cx="72072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8" name="Google Shape;248;g2b6b509cee3_9_517"/>
          <p:cNvSpPr txBox="1"/>
          <p:nvPr>
            <p:ph idx="10" type="dt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g2b6b509cee3_9_517"/>
          <p:cNvSpPr txBox="1"/>
          <p:nvPr>
            <p:ph idx="11" type="ftr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g2b6b509cee3_9_517"/>
          <p:cNvSpPr txBox="1"/>
          <p:nvPr>
            <p:ph idx="12" type="sldNum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1" name="Google Shape;251;g2b6b509cee3_9_517"/>
          <p:cNvCxnSpPr/>
          <p:nvPr/>
        </p:nvCxnSpPr>
        <p:spPr>
          <a:xfrm>
            <a:off x="1047127" y="257175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6b509cee3_9_525"/>
          <p:cNvSpPr txBox="1"/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g2b6b509cee3_9_525"/>
          <p:cNvSpPr txBox="1"/>
          <p:nvPr>
            <p:ph idx="1" type="body"/>
          </p:nvPr>
        </p:nvSpPr>
        <p:spPr>
          <a:xfrm rot="5400000">
            <a:off x="3327448" y="-438201"/>
            <a:ext cx="24891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255" name="Google Shape;255;g2b6b509cee3_9_525"/>
          <p:cNvSpPr txBox="1"/>
          <p:nvPr>
            <p:ph idx="10" type="dt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g2b6b509cee3_9_525"/>
          <p:cNvSpPr txBox="1"/>
          <p:nvPr>
            <p:ph idx="11" type="ftr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g2b6b509cee3_9_525"/>
          <p:cNvSpPr txBox="1"/>
          <p:nvPr>
            <p:ph idx="12" type="sldNum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8" name="Google Shape;258;g2b6b509cee3_9_525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b6b509cee3_9_532"/>
          <p:cNvSpPr txBox="1"/>
          <p:nvPr>
            <p:ph type="title"/>
          </p:nvPr>
        </p:nvSpPr>
        <p:spPr>
          <a:xfrm rot="5400000">
            <a:off x="5623539" y="1862649"/>
            <a:ext cx="3670200" cy="14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g2b6b509cee3_9_532"/>
          <p:cNvSpPr txBox="1"/>
          <p:nvPr>
            <p:ph idx="1" type="body"/>
          </p:nvPr>
        </p:nvSpPr>
        <p:spPr>
          <a:xfrm rot="5400000">
            <a:off x="1923768" y="-215751"/>
            <a:ext cx="3670200" cy="55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262" name="Google Shape;262;g2b6b509cee3_9_532"/>
          <p:cNvSpPr txBox="1"/>
          <p:nvPr>
            <p:ph idx="10" type="dt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g2b6b509cee3_9_532"/>
          <p:cNvSpPr txBox="1"/>
          <p:nvPr>
            <p:ph idx="11" type="ftr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g2b6b509cee3_9_532"/>
          <p:cNvSpPr txBox="1"/>
          <p:nvPr>
            <p:ph idx="12" type="sldNum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5" name="Google Shape;265;g2b6b509cee3_9_532"/>
          <p:cNvCxnSpPr/>
          <p:nvPr/>
        </p:nvCxnSpPr>
        <p:spPr>
          <a:xfrm>
            <a:off x="6647918" y="742950"/>
            <a:ext cx="0" cy="36576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8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8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1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74" name="Google Shape;74;p1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1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79" name="Google Shape;79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11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83" name="Google Shape;83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3" name="Google Shape;93;p12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14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05" name="Google Shape;105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09" name="Google Shape;109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4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18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2.jpg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6.xml"/><Relationship Id="rId6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g2b6b509cee3_9_390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5"/>
          </a:xfrm>
        </p:grpSpPr>
        <p:pic>
          <p:nvPicPr>
            <p:cNvPr descr="HD-PanelContent.png" id="119" name="Google Shape;119;g2b6b509cee3_9_39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g2b6b509cee3_9_390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DRibbonContent-UniformTrim.png" id="121" name="Google Shape;121;g2b6b509cee3_9_3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22" name="Google Shape;122;g2b6b509cee3_9_3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g2b6b509cee3_9_390"/>
          <p:cNvSpPr txBox="1"/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g2b6b509cee3_9_390"/>
          <p:cNvSpPr txBox="1"/>
          <p:nvPr>
            <p:ph idx="1" type="body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5" name="Google Shape;125;g2b6b509cee3_9_390"/>
          <p:cNvSpPr txBox="1"/>
          <p:nvPr>
            <p:ph idx="10" type="dt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g2b6b509cee3_9_390"/>
          <p:cNvSpPr txBox="1"/>
          <p:nvPr>
            <p:ph idx="11" type="ftr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g2b6b509cee3_9_390"/>
          <p:cNvSpPr txBox="1"/>
          <p:nvPr>
            <p:ph idx="12" type="sldNum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b="0" i="0" sz="1778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6b509cee3_9_164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g2b6b509cee3_9_164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5"/>
          </a:xfrm>
        </p:grpSpPr>
        <p:pic>
          <p:nvPicPr>
            <p:cNvPr id="272" name="Google Shape;272;g2b6b509cee3_9_1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g2b6b509cee3_9_16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4" name="Google Shape;274;g2b6b509cee3_9_16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g2b6b509cee3_9_16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g2b6b509cee3_9_164"/>
          <p:cNvSpPr txBox="1"/>
          <p:nvPr>
            <p:ph type="ctrTitle"/>
          </p:nvPr>
        </p:nvSpPr>
        <p:spPr>
          <a:xfrm>
            <a:off x="1735825" y="781050"/>
            <a:ext cx="54177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aramond"/>
              <a:buNone/>
            </a:pPr>
            <a:r>
              <a:rPr lang="en" sz="2400"/>
              <a:t>TEAM DETAILS AND PROBLEM STATEMENT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t/>
            </a:r>
            <a:endParaRPr sz="2400"/>
          </a:p>
        </p:txBody>
      </p:sp>
      <p:sp>
        <p:nvSpPr>
          <p:cNvPr id="277" name="Google Shape;277;g2b6b509cee3_9_164"/>
          <p:cNvSpPr txBox="1"/>
          <p:nvPr>
            <p:ph idx="1" type="subTitle"/>
          </p:nvPr>
        </p:nvSpPr>
        <p:spPr>
          <a:xfrm>
            <a:off x="1194475" y="2311375"/>
            <a:ext cx="6836100" cy="18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78961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2789"/>
              <a:buFont typeface="Noto Sans Symbols"/>
              <a:buChar char="▪"/>
            </a:pPr>
            <a:r>
              <a:rPr b="1" lang="en" sz="4839"/>
              <a:t>Problem Statement  : </a:t>
            </a:r>
            <a:endParaRPr sz="7672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"/>
              <a:buFont typeface="Noto Sans Symbols"/>
              <a:buNone/>
            </a:pPr>
            <a:r>
              <a:t/>
            </a:r>
            <a:endParaRPr b="1" sz="4839"/>
          </a:p>
          <a:p>
            <a:pPr indent="-78961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2789"/>
              <a:buFont typeface="Noto Sans Symbols"/>
              <a:buChar char="▪"/>
            </a:pPr>
            <a:r>
              <a:rPr b="1" lang="en" sz="4839"/>
              <a:t>Team Name : </a:t>
            </a:r>
            <a:endParaRPr b="1" sz="4839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"/>
              <a:buFont typeface="Noto Sans Symbols"/>
              <a:buNone/>
            </a:pPr>
            <a:r>
              <a:t/>
            </a:r>
            <a:endParaRPr b="1" sz="4839"/>
          </a:p>
          <a:p>
            <a:pPr indent="-78961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2789"/>
              <a:buFont typeface="Noto Sans Symbols"/>
              <a:buChar char="▪"/>
            </a:pPr>
            <a:r>
              <a:rPr b="1" lang="en" sz="4839"/>
              <a:t>Team Leader Details (Name, Phone Number, Email) :</a:t>
            </a:r>
            <a:endParaRPr b="1" sz="4839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"/>
              <a:buFont typeface="Noto Sans Symbols"/>
              <a:buNone/>
            </a:pPr>
            <a:r>
              <a:t/>
            </a:r>
            <a:endParaRPr b="1" sz="4839"/>
          </a:p>
          <a:p>
            <a:pPr indent="-78961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2789"/>
              <a:buFont typeface="Noto Sans Symbols"/>
              <a:buChar char="▪"/>
            </a:pPr>
            <a:r>
              <a:rPr b="1" lang="en" sz="4839"/>
              <a:t>Institution Name : </a:t>
            </a:r>
            <a:endParaRPr b="1" sz="4839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"/>
              <a:buFont typeface="Noto Sans Symbols"/>
              <a:buNone/>
            </a:pPr>
            <a:r>
              <a:t/>
            </a:r>
            <a:endParaRPr b="1" sz="4839"/>
          </a:p>
          <a:p>
            <a:pPr indent="-78961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2789"/>
              <a:buFont typeface="Noto Sans Symbols"/>
              <a:buChar char="▪"/>
            </a:pPr>
            <a:r>
              <a:rPr b="1" lang="en" sz="4839"/>
              <a:t>Course Enrolled  : </a:t>
            </a:r>
            <a:endParaRPr b="1" sz="4839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t/>
            </a:r>
            <a:endParaRPr b="1" sz="9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t/>
            </a:r>
            <a:endParaRPr b="1" sz="9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115000"/>
              <a:buFont typeface="Noto Sans Symbols"/>
              <a:buNone/>
            </a:pPr>
            <a:r>
              <a:t/>
            </a:r>
            <a:endParaRPr sz="900"/>
          </a:p>
        </p:txBody>
      </p:sp>
      <p:cxnSp>
        <p:nvCxnSpPr>
          <p:cNvPr id="278" name="Google Shape;278;g2b6b509cee3_9_164"/>
          <p:cNvCxnSpPr/>
          <p:nvPr/>
        </p:nvCxnSpPr>
        <p:spPr>
          <a:xfrm flipH="1" rot="10800000">
            <a:off x="1194477" y="1900354"/>
            <a:ext cx="7009500" cy="102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9" name="Google Shape;279;g2b6b509cee3_9_1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4648" y="2747775"/>
            <a:ext cx="2195325" cy="16459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7650"/>
              </a:srgbClr>
            </a:outerShdw>
            <a:reflection blurRad="0" dir="5400000" dist="542925" endA="0" endPos="52000" fadeDir="5400012" kx="0" rotWithShape="0" algn="bl" stA="0" stPos="0" sy="-100000" ky="0"/>
          </a:effectLst>
        </p:spPr>
      </p:pic>
      <p:pic>
        <p:nvPicPr>
          <p:cNvPr id="280" name="Google Shape;280;g2b6b509cee3_9_1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5977" y="453600"/>
            <a:ext cx="1970202" cy="139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2b6b509cee3_9_1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31800" y="815700"/>
            <a:ext cx="1309275" cy="668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g2b6b509cee3_9_359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5"/>
          </a:xfrm>
        </p:grpSpPr>
        <p:pic>
          <p:nvPicPr>
            <p:cNvPr id="287" name="Google Shape;287;g2b6b509cee3_9_3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g2b6b509cee3_9_359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9" name="Google Shape;289;g2b6b509cee3_9_3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g2b6b509cee3_9_3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1" name="Google Shape;291;g2b6b509cee3_9_359"/>
          <p:cNvCxnSpPr/>
          <p:nvPr/>
        </p:nvCxnSpPr>
        <p:spPr>
          <a:xfrm>
            <a:off x="1047126" y="1816099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g2b6b509cee3_9_359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aramond"/>
              <a:buNone/>
            </a:pPr>
            <a:r>
              <a:rPr lang="en" sz="4100">
                <a:solidFill>
                  <a:srgbClr val="262626"/>
                </a:solidFill>
              </a:rPr>
              <a:t>Ideas and Methodologies</a:t>
            </a:r>
            <a:endParaRPr sz="4100">
              <a:solidFill>
                <a:srgbClr val="262626"/>
              </a:solidFill>
            </a:endParaRPr>
          </a:p>
        </p:txBody>
      </p:sp>
      <p:grpSp>
        <p:nvGrpSpPr>
          <p:cNvPr id="293" name="Google Shape;293;g2b6b509cee3_9_359"/>
          <p:cNvGrpSpPr/>
          <p:nvPr/>
        </p:nvGrpSpPr>
        <p:grpSpPr>
          <a:xfrm>
            <a:off x="975874" y="2346213"/>
            <a:ext cx="7192122" cy="1622424"/>
            <a:chOff x="4324" y="266925"/>
            <a:chExt cx="7192122" cy="1622424"/>
          </a:xfrm>
        </p:grpSpPr>
        <p:sp>
          <p:nvSpPr>
            <p:cNvPr id="294" name="Google Shape;294;g2b6b509cee3_9_359"/>
            <p:cNvSpPr/>
            <p:nvPr/>
          </p:nvSpPr>
          <p:spPr>
            <a:xfrm>
              <a:off x="4324" y="266925"/>
              <a:ext cx="1351800" cy="1622400"/>
            </a:xfrm>
            <a:prstGeom prst="rect">
              <a:avLst/>
            </a:prstGeom>
            <a:solidFill>
              <a:srgbClr val="39976D"/>
            </a:solidFill>
            <a:ln cap="flat" cmpd="sng" w="15875">
              <a:solidFill>
                <a:srgbClr val="3997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2b6b509cee3_9_359"/>
            <p:cNvSpPr txBox="1"/>
            <p:nvPr/>
          </p:nvSpPr>
          <p:spPr>
            <a:xfrm>
              <a:off x="4324" y="915849"/>
              <a:ext cx="13518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33525" spcFirstLastPara="1" rIns="1335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Explain the problem statement you have chosen.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2b6b509cee3_9_359"/>
            <p:cNvSpPr/>
            <p:nvPr/>
          </p:nvSpPr>
          <p:spPr>
            <a:xfrm>
              <a:off x="4324" y="266925"/>
              <a:ext cx="1351800" cy="64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2b6b509cee3_9_359"/>
            <p:cNvSpPr txBox="1"/>
            <p:nvPr/>
          </p:nvSpPr>
          <p:spPr>
            <a:xfrm>
              <a:off x="4324" y="266925"/>
              <a:ext cx="1351800" cy="64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133525" spcFirstLastPara="1" rIns="13352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2b6b509cee3_9_359"/>
            <p:cNvSpPr/>
            <p:nvPr/>
          </p:nvSpPr>
          <p:spPr>
            <a:xfrm>
              <a:off x="1464405" y="266925"/>
              <a:ext cx="1351800" cy="1622400"/>
            </a:xfrm>
            <a:prstGeom prst="rect">
              <a:avLst/>
            </a:prstGeom>
            <a:solidFill>
              <a:srgbClr val="3B9886"/>
            </a:solidFill>
            <a:ln cap="flat" cmpd="sng" w="15875">
              <a:solidFill>
                <a:srgbClr val="3B98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2b6b509cee3_9_359"/>
            <p:cNvSpPr txBox="1"/>
            <p:nvPr/>
          </p:nvSpPr>
          <p:spPr>
            <a:xfrm>
              <a:off x="1464405" y="915849"/>
              <a:ext cx="13518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33525" spcFirstLastPara="1" rIns="1335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Outline the goals and objective of your approach and what you are aiming to achieve.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2b6b509cee3_9_359"/>
            <p:cNvSpPr/>
            <p:nvPr/>
          </p:nvSpPr>
          <p:spPr>
            <a:xfrm>
              <a:off x="1464405" y="266925"/>
              <a:ext cx="1351800" cy="64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2b6b509cee3_9_359"/>
            <p:cNvSpPr txBox="1"/>
            <p:nvPr/>
          </p:nvSpPr>
          <p:spPr>
            <a:xfrm>
              <a:off x="1464405" y="266925"/>
              <a:ext cx="1351800" cy="64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133525" spcFirstLastPara="1" rIns="13352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2b6b509cee3_9_359"/>
            <p:cNvSpPr/>
            <p:nvPr/>
          </p:nvSpPr>
          <p:spPr>
            <a:xfrm>
              <a:off x="2924485" y="266925"/>
              <a:ext cx="1351800" cy="1622400"/>
            </a:xfrm>
            <a:prstGeom prst="rect">
              <a:avLst/>
            </a:prstGeom>
            <a:solidFill>
              <a:srgbClr val="3E9599"/>
            </a:solidFill>
            <a:ln cap="flat" cmpd="sng" w="15875">
              <a:solidFill>
                <a:srgbClr val="3E9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2b6b509cee3_9_359"/>
            <p:cNvSpPr txBox="1"/>
            <p:nvPr/>
          </p:nvSpPr>
          <p:spPr>
            <a:xfrm>
              <a:off x="2924485" y="915849"/>
              <a:ext cx="13518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33525" spcFirstLastPara="1" rIns="1335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Describe your Methodology.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2b6b509cee3_9_359"/>
            <p:cNvSpPr/>
            <p:nvPr/>
          </p:nvSpPr>
          <p:spPr>
            <a:xfrm>
              <a:off x="2924485" y="266925"/>
              <a:ext cx="1351800" cy="64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2b6b509cee3_9_359"/>
            <p:cNvSpPr txBox="1"/>
            <p:nvPr/>
          </p:nvSpPr>
          <p:spPr>
            <a:xfrm>
              <a:off x="2924485" y="266925"/>
              <a:ext cx="1351800" cy="64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133525" spcFirstLastPara="1" rIns="13352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2b6b509cee3_9_359"/>
            <p:cNvSpPr/>
            <p:nvPr/>
          </p:nvSpPr>
          <p:spPr>
            <a:xfrm>
              <a:off x="4384565" y="266925"/>
              <a:ext cx="1351800" cy="1622400"/>
            </a:xfrm>
            <a:prstGeom prst="rect">
              <a:avLst/>
            </a:prstGeom>
            <a:solidFill>
              <a:srgbClr val="40829B"/>
            </a:solidFill>
            <a:ln cap="flat" cmpd="sng" w="15875">
              <a:solidFill>
                <a:srgbClr val="4082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2b6b509cee3_9_359"/>
            <p:cNvSpPr txBox="1"/>
            <p:nvPr/>
          </p:nvSpPr>
          <p:spPr>
            <a:xfrm>
              <a:off x="4384565" y="915849"/>
              <a:ext cx="13518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33525" spcFirstLastPara="1" rIns="1335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Add process flow or any relevant image related to your idea.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2b6b509cee3_9_359"/>
            <p:cNvSpPr/>
            <p:nvPr/>
          </p:nvSpPr>
          <p:spPr>
            <a:xfrm>
              <a:off x="4384565" y="266925"/>
              <a:ext cx="1351800" cy="64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2b6b509cee3_9_359"/>
            <p:cNvSpPr txBox="1"/>
            <p:nvPr/>
          </p:nvSpPr>
          <p:spPr>
            <a:xfrm>
              <a:off x="4384565" y="266925"/>
              <a:ext cx="1351800" cy="64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133525" spcFirstLastPara="1" rIns="13352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2b6b509cee3_9_359"/>
            <p:cNvSpPr/>
            <p:nvPr/>
          </p:nvSpPr>
          <p:spPr>
            <a:xfrm>
              <a:off x="5844646" y="266925"/>
              <a:ext cx="1351800" cy="1622400"/>
            </a:xfrm>
            <a:prstGeom prst="rect">
              <a:avLst/>
            </a:prstGeom>
            <a:solidFill>
              <a:srgbClr val="426E9C"/>
            </a:solidFill>
            <a:ln cap="flat" cmpd="sng" w="15875">
              <a:solidFill>
                <a:srgbClr val="426E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2b6b509cee3_9_359"/>
            <p:cNvSpPr txBox="1"/>
            <p:nvPr/>
          </p:nvSpPr>
          <p:spPr>
            <a:xfrm>
              <a:off x="5844646" y="915849"/>
              <a:ext cx="13518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33525" spcFirstLastPara="1" rIns="1335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Mention your technology stack.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2b6b509cee3_9_359"/>
            <p:cNvSpPr/>
            <p:nvPr/>
          </p:nvSpPr>
          <p:spPr>
            <a:xfrm>
              <a:off x="5844646" y="266925"/>
              <a:ext cx="1351800" cy="64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2b6b509cee3_9_359"/>
            <p:cNvSpPr txBox="1"/>
            <p:nvPr/>
          </p:nvSpPr>
          <p:spPr>
            <a:xfrm>
              <a:off x="5844646" y="266925"/>
              <a:ext cx="1351800" cy="64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133525" spcFirstLastPara="1" rIns="13352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g2b6b509cee3_9_539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5"/>
          </a:xfrm>
        </p:grpSpPr>
        <p:pic>
          <p:nvPicPr>
            <p:cNvPr id="319" name="Google Shape;319;g2b6b509cee3_9_5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g2b6b509cee3_9_539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1" name="Google Shape;321;g2b6b509cee3_9_5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g2b6b509cee3_9_5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3" name="Google Shape;323;g2b6b509cee3_9_539"/>
          <p:cNvCxnSpPr/>
          <p:nvPr/>
        </p:nvCxnSpPr>
        <p:spPr>
          <a:xfrm>
            <a:off x="1047126" y="1816099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4" name="Google Shape;324;g2b6b509cee3_9_539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5"/>
          </a:xfrm>
        </p:grpSpPr>
        <p:pic>
          <p:nvPicPr>
            <p:cNvPr id="325" name="Google Shape;325;g2b6b509cee3_9_5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" name="Google Shape;326;g2b6b509cee3_9_539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7" name="Google Shape;327;g2b6b509cee3_9_5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g2b6b509cee3_9_5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g2b6b509cee3_9_539"/>
          <p:cNvGrpSpPr/>
          <p:nvPr/>
        </p:nvGrpSpPr>
        <p:grpSpPr>
          <a:xfrm>
            <a:off x="972768" y="1857954"/>
            <a:ext cx="7198541" cy="1590889"/>
            <a:chOff x="1218" y="797250"/>
            <a:chExt cx="7198541" cy="1590889"/>
          </a:xfrm>
        </p:grpSpPr>
        <p:sp>
          <p:nvSpPr>
            <p:cNvPr id="330" name="Google Shape;330;g2b6b509cee3_9_539"/>
            <p:cNvSpPr/>
            <p:nvPr/>
          </p:nvSpPr>
          <p:spPr>
            <a:xfrm>
              <a:off x="438693" y="797250"/>
              <a:ext cx="715800" cy="7158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2b6b509cee3_9_539"/>
            <p:cNvSpPr/>
            <p:nvPr/>
          </p:nvSpPr>
          <p:spPr>
            <a:xfrm>
              <a:off x="1218" y="1751839"/>
              <a:ext cx="1590900" cy="6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2b6b509cee3_9_539"/>
            <p:cNvSpPr txBox="1"/>
            <p:nvPr/>
          </p:nvSpPr>
          <p:spPr>
            <a:xfrm>
              <a:off x="1218" y="1751839"/>
              <a:ext cx="1590900" cy="6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Describe your use cases.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2b6b509cee3_9_539"/>
            <p:cNvSpPr/>
            <p:nvPr/>
          </p:nvSpPr>
          <p:spPr>
            <a:xfrm>
              <a:off x="2307907" y="797250"/>
              <a:ext cx="715800" cy="7158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2b6b509cee3_9_539"/>
            <p:cNvSpPr/>
            <p:nvPr/>
          </p:nvSpPr>
          <p:spPr>
            <a:xfrm>
              <a:off x="1870431" y="1751839"/>
              <a:ext cx="1590900" cy="6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2b6b509cee3_9_539"/>
            <p:cNvSpPr txBox="1"/>
            <p:nvPr/>
          </p:nvSpPr>
          <p:spPr>
            <a:xfrm>
              <a:off x="1870431" y="1751839"/>
              <a:ext cx="1590900" cy="6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Highlight any innovative or unique aspects.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2b6b509cee3_9_539"/>
            <p:cNvSpPr/>
            <p:nvPr/>
          </p:nvSpPr>
          <p:spPr>
            <a:xfrm>
              <a:off x="4177121" y="797250"/>
              <a:ext cx="715800" cy="7158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2b6b509cee3_9_539"/>
            <p:cNvSpPr/>
            <p:nvPr/>
          </p:nvSpPr>
          <p:spPr>
            <a:xfrm>
              <a:off x="3739645" y="1751839"/>
              <a:ext cx="1590900" cy="6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2b6b509cee3_9_539"/>
            <p:cNvSpPr txBox="1"/>
            <p:nvPr/>
          </p:nvSpPr>
          <p:spPr>
            <a:xfrm>
              <a:off x="3739645" y="1751839"/>
              <a:ext cx="1590900" cy="6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Breakdown of tasks and responsibilities within the team.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2b6b509cee3_9_539"/>
            <p:cNvSpPr/>
            <p:nvPr/>
          </p:nvSpPr>
          <p:spPr>
            <a:xfrm>
              <a:off x="6046335" y="797250"/>
              <a:ext cx="715800" cy="7158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2b6b509cee3_9_539"/>
            <p:cNvSpPr/>
            <p:nvPr/>
          </p:nvSpPr>
          <p:spPr>
            <a:xfrm>
              <a:off x="5608859" y="1751839"/>
              <a:ext cx="1590900" cy="6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2b6b509cee3_9_539"/>
            <p:cNvSpPr txBox="1"/>
            <p:nvPr/>
          </p:nvSpPr>
          <p:spPr>
            <a:xfrm>
              <a:off x="5608859" y="1751839"/>
              <a:ext cx="1590900" cy="6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Future Work.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g2b6b509cee3_9_715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5"/>
          </a:xfrm>
        </p:grpSpPr>
        <p:pic>
          <p:nvPicPr>
            <p:cNvPr id="347" name="Google Shape;347;g2b6b509cee3_9_7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g2b6b509cee3_9_715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9" name="Google Shape;349;g2b6b509cee3_9_7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g2b6b509cee3_9_7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1" name="Google Shape;351;g2b6b509cee3_9_715"/>
          <p:cNvCxnSpPr/>
          <p:nvPr/>
        </p:nvCxnSpPr>
        <p:spPr>
          <a:xfrm>
            <a:off x="1047126" y="1816099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2" name="Google Shape;352;g2b6b509cee3_9_7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2b6b509cee3_9_715"/>
          <p:cNvSpPr/>
          <p:nvPr/>
        </p:nvSpPr>
        <p:spPr>
          <a:xfrm>
            <a:off x="364603" y="366102"/>
            <a:ext cx="8420700" cy="4412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" sx="99000" rotWithShape="0" algn="t" dir="4800000" dist="127000" sy="99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54" name="Google Shape;354;g2b6b509cee3_9_715"/>
          <p:cNvSpPr/>
          <p:nvPr/>
        </p:nvSpPr>
        <p:spPr>
          <a:xfrm>
            <a:off x="456009" y="457200"/>
            <a:ext cx="8229600" cy="4229100"/>
          </a:xfrm>
          <a:prstGeom prst="rect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Important Pointers</a:t>
            </a:r>
            <a:endParaRPr b="1" i="0" sz="1800" u="none" cap="none" strike="noStrik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Times New Roman"/>
              <a:buChar char="❏"/>
            </a:pPr>
            <a:r>
              <a:rPr b="0" i="0" lang="en" sz="1200" u="none" cap="none" strike="noStrik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Kindly keep the maximum slides limit to </a:t>
            </a:r>
            <a:r>
              <a:rPr b="1" lang="en" sz="1600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0" i="0" lang="en" sz="1200" u="none" cap="none" strike="noStrik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pages.</a:t>
            </a:r>
            <a:endParaRPr b="0" i="0" sz="1200" u="none" cap="none" strike="noStrik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Times New Roman"/>
              <a:buChar char="❏"/>
            </a:pPr>
            <a:r>
              <a:rPr b="0" i="0" lang="en" sz="1200" u="none" cap="none" strike="noStrik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topics should be utilized for the description of your idea.</a:t>
            </a:r>
            <a:endParaRPr b="0" i="0" sz="1200" u="none" cap="none" strike="noStrik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Times New Roman"/>
              <a:buChar char="❏"/>
            </a:pPr>
            <a:r>
              <a:rPr b="0" i="0" lang="en" sz="1200" u="none" cap="none" strike="noStrik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to avoid paragraph and post your idea in points and keep your explanation precisely and easy to understand.</a:t>
            </a:r>
            <a:endParaRPr b="0" i="0" sz="1200" u="none" cap="none" strike="noStrik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Times New Roman"/>
              <a:buChar char="❏"/>
            </a:pPr>
            <a:r>
              <a:rPr b="0" i="0" lang="en" sz="1200" u="none" cap="none" strike="noStrik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need to save the file in PDF and upload the same on portal. No PPT, Word Doc or any other format will be supported.</a:t>
            </a:r>
            <a:endParaRPr b="0" i="0" sz="1200" u="none" cap="none" strike="noStrik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Times New Roman"/>
              <a:buChar char="❏"/>
            </a:pPr>
            <a:r>
              <a:rPr b="0" i="0" lang="en" sz="1200" u="none" cap="none" strike="noStrik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delete this slide (Important Pointers) when you upload the details of your idea on Hackathon platform.</a:t>
            </a:r>
            <a:endParaRPr b="0" i="0" sz="1200" u="none" cap="none" strike="noStrik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❏"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Mention the Link of Video (publically accessible)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g2b6b509cee3_9_715"/>
          <p:cNvGrpSpPr/>
          <p:nvPr/>
        </p:nvGrpSpPr>
        <p:grpSpPr>
          <a:xfrm>
            <a:off x="-13716" y="2346717"/>
            <a:ext cx="9176004" cy="493875"/>
            <a:chOff x="-18288" y="3128956"/>
            <a:chExt cx="12234672" cy="658500"/>
          </a:xfrm>
        </p:grpSpPr>
        <p:sp>
          <p:nvSpPr>
            <p:cNvPr id="356" name="Google Shape;356;g2b6b509cee3_9_715"/>
            <p:cNvSpPr/>
            <p:nvPr/>
          </p:nvSpPr>
          <p:spPr>
            <a:xfrm>
              <a:off x="732303" y="3128956"/>
              <a:ext cx="45600" cy="658500"/>
            </a:xfrm>
            <a:prstGeom prst="roundRect">
              <a:avLst>
                <a:gd fmla="val 50000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id="357" name="Google Shape;357;g2b6b509cee3_9_7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g2b6b509cee3_9_715"/>
            <p:cNvSpPr/>
            <p:nvPr/>
          </p:nvSpPr>
          <p:spPr>
            <a:xfrm>
              <a:off x="11414377" y="3128956"/>
              <a:ext cx="45600" cy="658500"/>
            </a:xfrm>
            <a:prstGeom prst="roundRect">
              <a:avLst>
                <a:gd fmla="val 50000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id="359" name="Google Shape;359;g2b6b509cee3_9_7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