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77" r:id="rId10"/>
    <p:sldId id="263" r:id="rId11"/>
    <p:sldId id="264" r:id="rId12"/>
    <p:sldId id="265" r:id="rId13"/>
    <p:sldId id="266" r:id="rId14"/>
    <p:sldId id="267" r:id="rId15"/>
    <p:sldId id="273" r:id="rId16"/>
    <p:sldId id="274" r:id="rId17"/>
    <p:sldId id="269" r:id="rId18"/>
    <p:sldId id="270" r:id="rId19"/>
    <p:sldId id="275" r:id="rId20"/>
    <p:sldId id="27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4"/>
  </p:normalViewPr>
  <p:slideViewPr>
    <p:cSldViewPr snapToGrid="0" snapToObjects="1">
      <p:cViewPr varScale="1">
        <p:scale>
          <a:sx n="151" d="100"/>
          <a:sy n="151" d="100"/>
        </p:scale>
        <p:origin x="3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46.png"/><Relationship Id="rId7" Type="http://schemas.openxmlformats.org/officeDocument/2006/relationships/image" Target="../media/image31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1.svg"/><Relationship Id="rId4" Type="http://schemas.openxmlformats.org/officeDocument/2006/relationships/image" Target="../media/image47.svg"/><Relationship Id="rId9" Type="http://schemas.openxmlformats.org/officeDocument/2006/relationships/image" Target="../media/image50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46.png"/><Relationship Id="rId7" Type="http://schemas.openxmlformats.org/officeDocument/2006/relationships/image" Target="../media/image31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1.svg"/><Relationship Id="rId4" Type="http://schemas.openxmlformats.org/officeDocument/2006/relationships/image" Target="../media/image47.svg"/><Relationship Id="rId9" Type="http://schemas.openxmlformats.org/officeDocument/2006/relationships/image" Target="../media/image50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2163C-651F-41CD-ABC9-B43DF5F59F4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87C92A-42AD-493B-A49D-91A48647CC8A}">
      <dgm:prSet/>
      <dgm:spPr/>
      <dgm:t>
        <a:bodyPr/>
        <a:lstStyle/>
        <a:p>
          <a:r>
            <a:rPr lang="en-US"/>
            <a:t>Introduction to Cloud Computing</a:t>
          </a:r>
        </a:p>
      </dgm:t>
    </dgm:pt>
    <dgm:pt modelId="{04D382DD-B51D-4DFA-8FC2-54C16F7F8E35}" type="parTrans" cxnId="{D4E76D3B-C98D-4342-811F-CC4C3C4EA078}">
      <dgm:prSet/>
      <dgm:spPr/>
      <dgm:t>
        <a:bodyPr/>
        <a:lstStyle/>
        <a:p>
          <a:endParaRPr lang="en-US"/>
        </a:p>
      </dgm:t>
    </dgm:pt>
    <dgm:pt modelId="{8C4627E9-16BF-4A8B-A515-C70A3441FFC3}" type="sibTrans" cxnId="{D4E76D3B-C98D-4342-811F-CC4C3C4EA078}">
      <dgm:prSet/>
      <dgm:spPr/>
      <dgm:t>
        <a:bodyPr/>
        <a:lstStyle/>
        <a:p>
          <a:endParaRPr lang="en-US"/>
        </a:p>
      </dgm:t>
    </dgm:pt>
    <dgm:pt modelId="{41F59F9D-81AE-4599-8F99-3C7CD5FAF06A}">
      <dgm:prSet/>
      <dgm:spPr/>
      <dgm:t>
        <a:bodyPr/>
        <a:lstStyle/>
        <a:p>
          <a:r>
            <a:rPr lang="en-US"/>
            <a:t>Importance of Cloud</a:t>
          </a:r>
        </a:p>
      </dgm:t>
    </dgm:pt>
    <dgm:pt modelId="{FD38B667-1910-40DD-893C-43E324D376CD}" type="parTrans" cxnId="{A8616B95-952C-4E17-9DE7-691BEE60FE17}">
      <dgm:prSet/>
      <dgm:spPr/>
      <dgm:t>
        <a:bodyPr/>
        <a:lstStyle/>
        <a:p>
          <a:endParaRPr lang="en-US"/>
        </a:p>
      </dgm:t>
    </dgm:pt>
    <dgm:pt modelId="{A498B018-D651-4626-99B9-613E0C0F87C5}" type="sibTrans" cxnId="{A8616B95-952C-4E17-9DE7-691BEE60FE17}">
      <dgm:prSet/>
      <dgm:spPr/>
      <dgm:t>
        <a:bodyPr/>
        <a:lstStyle/>
        <a:p>
          <a:endParaRPr lang="en-US"/>
        </a:p>
      </dgm:t>
    </dgm:pt>
    <dgm:pt modelId="{5393B761-FD00-415F-BCC1-DCC7109FCC21}">
      <dgm:prSet/>
      <dgm:spPr/>
      <dgm:t>
        <a:bodyPr/>
        <a:lstStyle/>
        <a:p>
          <a:r>
            <a:rPr lang="en-US"/>
            <a:t>Core Concepts</a:t>
          </a:r>
        </a:p>
      </dgm:t>
    </dgm:pt>
    <dgm:pt modelId="{79509409-9A76-48D9-9F34-8E934991AC51}" type="parTrans" cxnId="{F4DD6A2E-E8EC-4561-9868-82A9A06248C5}">
      <dgm:prSet/>
      <dgm:spPr/>
      <dgm:t>
        <a:bodyPr/>
        <a:lstStyle/>
        <a:p>
          <a:endParaRPr lang="en-US"/>
        </a:p>
      </dgm:t>
    </dgm:pt>
    <dgm:pt modelId="{CF48DF50-7BC0-4297-ABCB-1C88E02E48A2}" type="sibTrans" cxnId="{F4DD6A2E-E8EC-4561-9868-82A9A06248C5}">
      <dgm:prSet/>
      <dgm:spPr/>
      <dgm:t>
        <a:bodyPr/>
        <a:lstStyle/>
        <a:p>
          <a:endParaRPr lang="en-US"/>
        </a:p>
      </dgm:t>
    </dgm:pt>
    <dgm:pt modelId="{51ED607F-672F-401F-BA5B-A7B2119DFD1F}">
      <dgm:prSet/>
      <dgm:spPr/>
      <dgm:t>
        <a:bodyPr/>
        <a:lstStyle/>
        <a:p>
          <a:r>
            <a:rPr lang="en-US"/>
            <a:t>Career Paths</a:t>
          </a:r>
        </a:p>
      </dgm:t>
    </dgm:pt>
    <dgm:pt modelId="{553A4BDD-CA5A-40E2-BE98-8C59A561F858}" type="parTrans" cxnId="{FEAA3C98-7EDD-438C-A453-47AE1E5DD4A1}">
      <dgm:prSet/>
      <dgm:spPr/>
      <dgm:t>
        <a:bodyPr/>
        <a:lstStyle/>
        <a:p>
          <a:endParaRPr lang="en-US"/>
        </a:p>
      </dgm:t>
    </dgm:pt>
    <dgm:pt modelId="{BC74EAF4-4219-46DE-91C5-C458499D2CD5}" type="sibTrans" cxnId="{FEAA3C98-7EDD-438C-A453-47AE1E5DD4A1}">
      <dgm:prSet/>
      <dgm:spPr/>
      <dgm:t>
        <a:bodyPr/>
        <a:lstStyle/>
        <a:p>
          <a:endParaRPr lang="en-US"/>
        </a:p>
      </dgm:t>
    </dgm:pt>
    <dgm:pt modelId="{6010406A-7217-4167-BB3B-71522D33AC03}">
      <dgm:prSet/>
      <dgm:spPr/>
      <dgm:t>
        <a:bodyPr/>
        <a:lstStyle/>
        <a:p>
          <a:r>
            <a:rPr lang="en-US"/>
            <a:t>Skills &amp; Certifications</a:t>
          </a:r>
        </a:p>
      </dgm:t>
    </dgm:pt>
    <dgm:pt modelId="{212F360C-480A-4D33-B65A-BD8B31337E0B}" type="parTrans" cxnId="{0401F241-A291-4A3C-BE96-106D79E6ACE7}">
      <dgm:prSet/>
      <dgm:spPr/>
      <dgm:t>
        <a:bodyPr/>
        <a:lstStyle/>
        <a:p>
          <a:endParaRPr lang="en-US"/>
        </a:p>
      </dgm:t>
    </dgm:pt>
    <dgm:pt modelId="{635A2619-C450-4D13-A551-75610C7D7DEF}" type="sibTrans" cxnId="{0401F241-A291-4A3C-BE96-106D79E6ACE7}">
      <dgm:prSet/>
      <dgm:spPr/>
      <dgm:t>
        <a:bodyPr/>
        <a:lstStyle/>
        <a:p>
          <a:endParaRPr lang="en-US"/>
        </a:p>
      </dgm:t>
    </dgm:pt>
    <dgm:pt modelId="{871232BC-A90A-41D3-AEAB-1BE8CBAC4A99}">
      <dgm:prSet/>
      <dgm:spPr/>
      <dgm:t>
        <a:bodyPr/>
        <a:lstStyle/>
        <a:p>
          <a:r>
            <a:rPr lang="en-US"/>
            <a:t>Success Stories</a:t>
          </a:r>
        </a:p>
      </dgm:t>
    </dgm:pt>
    <dgm:pt modelId="{8BF97735-017C-4BB7-BC09-DF70B67558B3}" type="parTrans" cxnId="{50372049-57AA-4285-AF34-75CB320665DE}">
      <dgm:prSet/>
      <dgm:spPr/>
      <dgm:t>
        <a:bodyPr/>
        <a:lstStyle/>
        <a:p>
          <a:endParaRPr lang="en-US"/>
        </a:p>
      </dgm:t>
    </dgm:pt>
    <dgm:pt modelId="{37E46AEA-2DB0-4BDF-B852-0BD31058580C}" type="sibTrans" cxnId="{50372049-57AA-4285-AF34-75CB320665DE}">
      <dgm:prSet/>
      <dgm:spPr/>
      <dgm:t>
        <a:bodyPr/>
        <a:lstStyle/>
        <a:p>
          <a:endParaRPr lang="en-US"/>
        </a:p>
      </dgm:t>
    </dgm:pt>
    <dgm:pt modelId="{47403A6C-5567-43E3-89ED-1F2E6C17048A}">
      <dgm:prSet/>
      <dgm:spPr/>
      <dgm:t>
        <a:bodyPr/>
        <a:lstStyle/>
        <a:p>
          <a:r>
            <a:rPr lang="en-US"/>
            <a:t>How to Start</a:t>
          </a:r>
        </a:p>
      </dgm:t>
    </dgm:pt>
    <dgm:pt modelId="{AA33BBA7-3BB4-46A4-BDCF-A78BF3A6747E}" type="parTrans" cxnId="{34CF151C-8AFA-49DE-9E6C-CEE4E836485F}">
      <dgm:prSet/>
      <dgm:spPr/>
      <dgm:t>
        <a:bodyPr/>
        <a:lstStyle/>
        <a:p>
          <a:endParaRPr lang="en-US"/>
        </a:p>
      </dgm:t>
    </dgm:pt>
    <dgm:pt modelId="{BDA3BAF7-7142-4E0A-9A42-538D8B039124}" type="sibTrans" cxnId="{34CF151C-8AFA-49DE-9E6C-CEE4E836485F}">
      <dgm:prSet/>
      <dgm:spPr/>
      <dgm:t>
        <a:bodyPr/>
        <a:lstStyle/>
        <a:p>
          <a:endParaRPr lang="en-US"/>
        </a:p>
      </dgm:t>
    </dgm:pt>
    <dgm:pt modelId="{CB59AF26-0124-4C43-AC93-8341D1B3AA88}">
      <dgm:prSet/>
      <dgm:spPr/>
      <dgm:t>
        <a:bodyPr/>
        <a:lstStyle/>
        <a:p>
          <a:r>
            <a:rPr lang="en-US"/>
            <a:t>Q&amp;A</a:t>
          </a:r>
        </a:p>
      </dgm:t>
    </dgm:pt>
    <dgm:pt modelId="{283FFCB7-73C5-4F55-9E23-134C622C927C}" type="parTrans" cxnId="{8BA1EFEA-5D2D-43E9-9C29-35AD9673CE97}">
      <dgm:prSet/>
      <dgm:spPr/>
      <dgm:t>
        <a:bodyPr/>
        <a:lstStyle/>
        <a:p>
          <a:endParaRPr lang="en-US"/>
        </a:p>
      </dgm:t>
    </dgm:pt>
    <dgm:pt modelId="{A173BBFE-23C0-408B-ACD8-615469F0A49C}" type="sibTrans" cxnId="{8BA1EFEA-5D2D-43E9-9C29-35AD9673CE97}">
      <dgm:prSet/>
      <dgm:spPr/>
      <dgm:t>
        <a:bodyPr/>
        <a:lstStyle/>
        <a:p>
          <a:endParaRPr lang="en-US"/>
        </a:p>
      </dgm:t>
    </dgm:pt>
    <dgm:pt modelId="{696D3391-7CE3-42A9-AD78-57C664696C69}" type="pres">
      <dgm:prSet presAssocID="{11E2163C-651F-41CD-ABC9-B43DF5F59F40}" presName="vert0" presStyleCnt="0">
        <dgm:presLayoutVars>
          <dgm:dir/>
          <dgm:animOne val="branch"/>
          <dgm:animLvl val="lvl"/>
        </dgm:presLayoutVars>
      </dgm:prSet>
      <dgm:spPr/>
    </dgm:pt>
    <dgm:pt modelId="{05CBC407-78A6-4AB8-B103-32C15EC33435}" type="pres">
      <dgm:prSet presAssocID="{1A87C92A-42AD-493B-A49D-91A48647CC8A}" presName="thickLine" presStyleLbl="alignNode1" presStyleIdx="0" presStyleCnt="8"/>
      <dgm:spPr/>
    </dgm:pt>
    <dgm:pt modelId="{95471032-77E5-42CA-9929-D2E4CE016EAB}" type="pres">
      <dgm:prSet presAssocID="{1A87C92A-42AD-493B-A49D-91A48647CC8A}" presName="horz1" presStyleCnt="0"/>
      <dgm:spPr/>
    </dgm:pt>
    <dgm:pt modelId="{2E03FC0D-A813-403B-B04E-0B1A7566A293}" type="pres">
      <dgm:prSet presAssocID="{1A87C92A-42AD-493B-A49D-91A48647CC8A}" presName="tx1" presStyleLbl="revTx" presStyleIdx="0" presStyleCnt="8"/>
      <dgm:spPr/>
    </dgm:pt>
    <dgm:pt modelId="{334ABBBB-0FD3-4FB7-9D40-B90C36827DDD}" type="pres">
      <dgm:prSet presAssocID="{1A87C92A-42AD-493B-A49D-91A48647CC8A}" presName="vert1" presStyleCnt="0"/>
      <dgm:spPr/>
    </dgm:pt>
    <dgm:pt modelId="{E5EA6F8C-AB74-4D2A-AEF3-AEDB16C975D3}" type="pres">
      <dgm:prSet presAssocID="{41F59F9D-81AE-4599-8F99-3C7CD5FAF06A}" presName="thickLine" presStyleLbl="alignNode1" presStyleIdx="1" presStyleCnt="8"/>
      <dgm:spPr/>
    </dgm:pt>
    <dgm:pt modelId="{E7D40EA0-EF99-4FD0-B37F-F4E00386E3A2}" type="pres">
      <dgm:prSet presAssocID="{41F59F9D-81AE-4599-8F99-3C7CD5FAF06A}" presName="horz1" presStyleCnt="0"/>
      <dgm:spPr/>
    </dgm:pt>
    <dgm:pt modelId="{42919BC9-09D3-4128-8887-9CA54991E4EE}" type="pres">
      <dgm:prSet presAssocID="{41F59F9D-81AE-4599-8F99-3C7CD5FAF06A}" presName="tx1" presStyleLbl="revTx" presStyleIdx="1" presStyleCnt="8"/>
      <dgm:spPr/>
    </dgm:pt>
    <dgm:pt modelId="{B17FECAA-EFE8-4909-9C60-650545FABD95}" type="pres">
      <dgm:prSet presAssocID="{41F59F9D-81AE-4599-8F99-3C7CD5FAF06A}" presName="vert1" presStyleCnt="0"/>
      <dgm:spPr/>
    </dgm:pt>
    <dgm:pt modelId="{6513D336-3AEC-430F-8115-9D4DB6EADEC1}" type="pres">
      <dgm:prSet presAssocID="{5393B761-FD00-415F-BCC1-DCC7109FCC21}" presName="thickLine" presStyleLbl="alignNode1" presStyleIdx="2" presStyleCnt="8"/>
      <dgm:spPr/>
    </dgm:pt>
    <dgm:pt modelId="{03F217FC-BD26-43B6-9019-FD121C39D07A}" type="pres">
      <dgm:prSet presAssocID="{5393B761-FD00-415F-BCC1-DCC7109FCC21}" presName="horz1" presStyleCnt="0"/>
      <dgm:spPr/>
    </dgm:pt>
    <dgm:pt modelId="{9046DA5D-B96B-4C95-B56A-A1FB12D9921F}" type="pres">
      <dgm:prSet presAssocID="{5393B761-FD00-415F-BCC1-DCC7109FCC21}" presName="tx1" presStyleLbl="revTx" presStyleIdx="2" presStyleCnt="8"/>
      <dgm:spPr/>
    </dgm:pt>
    <dgm:pt modelId="{42685EC7-65FB-4F82-9064-46813367C3B6}" type="pres">
      <dgm:prSet presAssocID="{5393B761-FD00-415F-BCC1-DCC7109FCC21}" presName="vert1" presStyleCnt="0"/>
      <dgm:spPr/>
    </dgm:pt>
    <dgm:pt modelId="{05C75C62-105A-45C6-BC53-DB8FE9C3A249}" type="pres">
      <dgm:prSet presAssocID="{51ED607F-672F-401F-BA5B-A7B2119DFD1F}" presName="thickLine" presStyleLbl="alignNode1" presStyleIdx="3" presStyleCnt="8"/>
      <dgm:spPr/>
    </dgm:pt>
    <dgm:pt modelId="{A4E80B79-A33F-4B3E-9DA9-A8C46E87CE0F}" type="pres">
      <dgm:prSet presAssocID="{51ED607F-672F-401F-BA5B-A7B2119DFD1F}" presName="horz1" presStyleCnt="0"/>
      <dgm:spPr/>
    </dgm:pt>
    <dgm:pt modelId="{AC975952-4CBF-44AE-93FB-79FD9B0619B8}" type="pres">
      <dgm:prSet presAssocID="{51ED607F-672F-401F-BA5B-A7B2119DFD1F}" presName="tx1" presStyleLbl="revTx" presStyleIdx="3" presStyleCnt="8"/>
      <dgm:spPr/>
    </dgm:pt>
    <dgm:pt modelId="{40855A04-7854-4602-BC3F-A3CED506469E}" type="pres">
      <dgm:prSet presAssocID="{51ED607F-672F-401F-BA5B-A7B2119DFD1F}" presName="vert1" presStyleCnt="0"/>
      <dgm:spPr/>
    </dgm:pt>
    <dgm:pt modelId="{366887FB-A759-45ED-A687-852C0DC53FBB}" type="pres">
      <dgm:prSet presAssocID="{6010406A-7217-4167-BB3B-71522D33AC03}" presName="thickLine" presStyleLbl="alignNode1" presStyleIdx="4" presStyleCnt="8"/>
      <dgm:spPr/>
    </dgm:pt>
    <dgm:pt modelId="{AC315182-650C-42A9-AE45-049059141984}" type="pres">
      <dgm:prSet presAssocID="{6010406A-7217-4167-BB3B-71522D33AC03}" presName="horz1" presStyleCnt="0"/>
      <dgm:spPr/>
    </dgm:pt>
    <dgm:pt modelId="{4412A847-6579-4329-8B2F-50FCBA3239A1}" type="pres">
      <dgm:prSet presAssocID="{6010406A-7217-4167-BB3B-71522D33AC03}" presName="tx1" presStyleLbl="revTx" presStyleIdx="4" presStyleCnt="8"/>
      <dgm:spPr/>
    </dgm:pt>
    <dgm:pt modelId="{54FA12B6-FAE4-425A-884C-B6D4C7543283}" type="pres">
      <dgm:prSet presAssocID="{6010406A-7217-4167-BB3B-71522D33AC03}" presName="vert1" presStyleCnt="0"/>
      <dgm:spPr/>
    </dgm:pt>
    <dgm:pt modelId="{33EF3EBB-9ED3-4A2A-A0AB-55524762EB66}" type="pres">
      <dgm:prSet presAssocID="{871232BC-A90A-41D3-AEAB-1BE8CBAC4A99}" presName="thickLine" presStyleLbl="alignNode1" presStyleIdx="5" presStyleCnt="8"/>
      <dgm:spPr/>
    </dgm:pt>
    <dgm:pt modelId="{636E0D59-DDD8-474A-BA2A-0B5E0E283F6E}" type="pres">
      <dgm:prSet presAssocID="{871232BC-A90A-41D3-AEAB-1BE8CBAC4A99}" presName="horz1" presStyleCnt="0"/>
      <dgm:spPr/>
    </dgm:pt>
    <dgm:pt modelId="{E312626C-2953-4817-AC89-775F79D29A3F}" type="pres">
      <dgm:prSet presAssocID="{871232BC-A90A-41D3-AEAB-1BE8CBAC4A99}" presName="tx1" presStyleLbl="revTx" presStyleIdx="5" presStyleCnt="8"/>
      <dgm:spPr/>
    </dgm:pt>
    <dgm:pt modelId="{DD7AFE35-3125-4142-90FA-F26BF2397FEB}" type="pres">
      <dgm:prSet presAssocID="{871232BC-A90A-41D3-AEAB-1BE8CBAC4A99}" presName="vert1" presStyleCnt="0"/>
      <dgm:spPr/>
    </dgm:pt>
    <dgm:pt modelId="{6266F0A5-8674-4421-960D-0B15AFB99DB6}" type="pres">
      <dgm:prSet presAssocID="{47403A6C-5567-43E3-89ED-1F2E6C17048A}" presName="thickLine" presStyleLbl="alignNode1" presStyleIdx="6" presStyleCnt="8"/>
      <dgm:spPr/>
    </dgm:pt>
    <dgm:pt modelId="{15D9DA1F-6AD1-4A9C-A070-1EEA27464130}" type="pres">
      <dgm:prSet presAssocID="{47403A6C-5567-43E3-89ED-1F2E6C17048A}" presName="horz1" presStyleCnt="0"/>
      <dgm:spPr/>
    </dgm:pt>
    <dgm:pt modelId="{CA1C37E4-4C05-45C6-AD1E-936BE2AC868C}" type="pres">
      <dgm:prSet presAssocID="{47403A6C-5567-43E3-89ED-1F2E6C17048A}" presName="tx1" presStyleLbl="revTx" presStyleIdx="6" presStyleCnt="8"/>
      <dgm:spPr/>
    </dgm:pt>
    <dgm:pt modelId="{0044A719-3C97-4FF9-A085-0458E02532F4}" type="pres">
      <dgm:prSet presAssocID="{47403A6C-5567-43E3-89ED-1F2E6C17048A}" presName="vert1" presStyleCnt="0"/>
      <dgm:spPr/>
    </dgm:pt>
    <dgm:pt modelId="{D9D285CA-C9B1-4AC1-9444-C039D7C50EF8}" type="pres">
      <dgm:prSet presAssocID="{CB59AF26-0124-4C43-AC93-8341D1B3AA88}" presName="thickLine" presStyleLbl="alignNode1" presStyleIdx="7" presStyleCnt="8"/>
      <dgm:spPr/>
    </dgm:pt>
    <dgm:pt modelId="{329252B4-EB93-4445-A271-A7FBE16D0E0D}" type="pres">
      <dgm:prSet presAssocID="{CB59AF26-0124-4C43-AC93-8341D1B3AA88}" presName="horz1" presStyleCnt="0"/>
      <dgm:spPr/>
    </dgm:pt>
    <dgm:pt modelId="{8A9072C5-C538-443C-AC36-5F829BB0B506}" type="pres">
      <dgm:prSet presAssocID="{CB59AF26-0124-4C43-AC93-8341D1B3AA88}" presName="tx1" presStyleLbl="revTx" presStyleIdx="7" presStyleCnt="8"/>
      <dgm:spPr/>
    </dgm:pt>
    <dgm:pt modelId="{273A3146-922F-49BF-AA1F-F6979D8FC0D3}" type="pres">
      <dgm:prSet presAssocID="{CB59AF26-0124-4C43-AC93-8341D1B3AA88}" presName="vert1" presStyleCnt="0"/>
      <dgm:spPr/>
    </dgm:pt>
  </dgm:ptLst>
  <dgm:cxnLst>
    <dgm:cxn modelId="{E664810E-9AD6-4651-A14A-EF6E6E84CEF8}" type="presOf" srcId="{47403A6C-5567-43E3-89ED-1F2E6C17048A}" destId="{CA1C37E4-4C05-45C6-AD1E-936BE2AC868C}" srcOrd="0" destOrd="0" presId="urn:microsoft.com/office/officeart/2008/layout/LinedList"/>
    <dgm:cxn modelId="{AE0AA813-C1A7-4A8C-85D6-8A6879F24795}" type="presOf" srcId="{CB59AF26-0124-4C43-AC93-8341D1B3AA88}" destId="{8A9072C5-C538-443C-AC36-5F829BB0B506}" srcOrd="0" destOrd="0" presId="urn:microsoft.com/office/officeart/2008/layout/LinedList"/>
    <dgm:cxn modelId="{34CF151C-8AFA-49DE-9E6C-CEE4E836485F}" srcId="{11E2163C-651F-41CD-ABC9-B43DF5F59F40}" destId="{47403A6C-5567-43E3-89ED-1F2E6C17048A}" srcOrd="6" destOrd="0" parTransId="{AA33BBA7-3BB4-46A4-BDCF-A78BF3A6747E}" sibTransId="{BDA3BAF7-7142-4E0A-9A42-538D8B039124}"/>
    <dgm:cxn modelId="{CA7E6B23-780B-4CAC-9EAC-C702F83FCC33}" type="presOf" srcId="{11E2163C-651F-41CD-ABC9-B43DF5F59F40}" destId="{696D3391-7CE3-42A9-AD78-57C664696C69}" srcOrd="0" destOrd="0" presId="urn:microsoft.com/office/officeart/2008/layout/LinedList"/>
    <dgm:cxn modelId="{F4DD6A2E-E8EC-4561-9868-82A9A06248C5}" srcId="{11E2163C-651F-41CD-ABC9-B43DF5F59F40}" destId="{5393B761-FD00-415F-BCC1-DCC7109FCC21}" srcOrd="2" destOrd="0" parTransId="{79509409-9A76-48D9-9F34-8E934991AC51}" sibTransId="{CF48DF50-7BC0-4297-ABCB-1C88E02E48A2}"/>
    <dgm:cxn modelId="{BD54023A-386C-4A1F-89D3-E63B9AF61076}" type="presOf" srcId="{5393B761-FD00-415F-BCC1-DCC7109FCC21}" destId="{9046DA5D-B96B-4C95-B56A-A1FB12D9921F}" srcOrd="0" destOrd="0" presId="urn:microsoft.com/office/officeart/2008/layout/LinedList"/>
    <dgm:cxn modelId="{D4E76D3B-C98D-4342-811F-CC4C3C4EA078}" srcId="{11E2163C-651F-41CD-ABC9-B43DF5F59F40}" destId="{1A87C92A-42AD-493B-A49D-91A48647CC8A}" srcOrd="0" destOrd="0" parTransId="{04D382DD-B51D-4DFA-8FC2-54C16F7F8E35}" sibTransId="{8C4627E9-16BF-4A8B-A515-C70A3441FFC3}"/>
    <dgm:cxn modelId="{0401F241-A291-4A3C-BE96-106D79E6ACE7}" srcId="{11E2163C-651F-41CD-ABC9-B43DF5F59F40}" destId="{6010406A-7217-4167-BB3B-71522D33AC03}" srcOrd="4" destOrd="0" parTransId="{212F360C-480A-4D33-B65A-BD8B31337E0B}" sibTransId="{635A2619-C450-4D13-A551-75610C7D7DEF}"/>
    <dgm:cxn modelId="{50372049-57AA-4285-AF34-75CB320665DE}" srcId="{11E2163C-651F-41CD-ABC9-B43DF5F59F40}" destId="{871232BC-A90A-41D3-AEAB-1BE8CBAC4A99}" srcOrd="5" destOrd="0" parTransId="{8BF97735-017C-4BB7-BC09-DF70B67558B3}" sibTransId="{37E46AEA-2DB0-4BDF-B852-0BD31058580C}"/>
    <dgm:cxn modelId="{FE86DA62-3899-4581-8A62-C34390E8601B}" type="presOf" srcId="{41F59F9D-81AE-4599-8F99-3C7CD5FAF06A}" destId="{42919BC9-09D3-4128-8887-9CA54991E4EE}" srcOrd="0" destOrd="0" presId="urn:microsoft.com/office/officeart/2008/layout/LinedList"/>
    <dgm:cxn modelId="{EE62B48C-EDA6-4A4B-A6F3-8B47B6F077A6}" type="presOf" srcId="{51ED607F-672F-401F-BA5B-A7B2119DFD1F}" destId="{AC975952-4CBF-44AE-93FB-79FD9B0619B8}" srcOrd="0" destOrd="0" presId="urn:microsoft.com/office/officeart/2008/layout/LinedList"/>
    <dgm:cxn modelId="{A8616B95-952C-4E17-9DE7-691BEE60FE17}" srcId="{11E2163C-651F-41CD-ABC9-B43DF5F59F40}" destId="{41F59F9D-81AE-4599-8F99-3C7CD5FAF06A}" srcOrd="1" destOrd="0" parTransId="{FD38B667-1910-40DD-893C-43E324D376CD}" sibTransId="{A498B018-D651-4626-99B9-613E0C0F87C5}"/>
    <dgm:cxn modelId="{FEAA3C98-7EDD-438C-A453-47AE1E5DD4A1}" srcId="{11E2163C-651F-41CD-ABC9-B43DF5F59F40}" destId="{51ED607F-672F-401F-BA5B-A7B2119DFD1F}" srcOrd="3" destOrd="0" parTransId="{553A4BDD-CA5A-40E2-BE98-8C59A561F858}" sibTransId="{BC74EAF4-4219-46DE-91C5-C458499D2CD5}"/>
    <dgm:cxn modelId="{7BF6AED7-8D5B-48EA-8958-2C05C838A612}" type="presOf" srcId="{871232BC-A90A-41D3-AEAB-1BE8CBAC4A99}" destId="{E312626C-2953-4817-AC89-775F79D29A3F}" srcOrd="0" destOrd="0" presId="urn:microsoft.com/office/officeart/2008/layout/LinedList"/>
    <dgm:cxn modelId="{8BA1EFEA-5D2D-43E9-9C29-35AD9673CE97}" srcId="{11E2163C-651F-41CD-ABC9-B43DF5F59F40}" destId="{CB59AF26-0124-4C43-AC93-8341D1B3AA88}" srcOrd="7" destOrd="0" parTransId="{283FFCB7-73C5-4F55-9E23-134C622C927C}" sibTransId="{A173BBFE-23C0-408B-ACD8-615469F0A49C}"/>
    <dgm:cxn modelId="{93981AEC-1AF1-4A90-868F-A3CFCC0F98DE}" type="presOf" srcId="{6010406A-7217-4167-BB3B-71522D33AC03}" destId="{4412A847-6579-4329-8B2F-50FCBA3239A1}" srcOrd="0" destOrd="0" presId="urn:microsoft.com/office/officeart/2008/layout/LinedList"/>
    <dgm:cxn modelId="{C14824FC-E672-4149-87F9-C4CA2119E869}" type="presOf" srcId="{1A87C92A-42AD-493B-A49D-91A48647CC8A}" destId="{2E03FC0D-A813-403B-B04E-0B1A7566A293}" srcOrd="0" destOrd="0" presId="urn:microsoft.com/office/officeart/2008/layout/LinedList"/>
    <dgm:cxn modelId="{6193AE85-7541-43F9-AE83-6BF367B610D9}" type="presParOf" srcId="{696D3391-7CE3-42A9-AD78-57C664696C69}" destId="{05CBC407-78A6-4AB8-B103-32C15EC33435}" srcOrd="0" destOrd="0" presId="urn:microsoft.com/office/officeart/2008/layout/LinedList"/>
    <dgm:cxn modelId="{40EB23CE-E1A7-4344-ACDA-0358D74444A5}" type="presParOf" srcId="{696D3391-7CE3-42A9-AD78-57C664696C69}" destId="{95471032-77E5-42CA-9929-D2E4CE016EAB}" srcOrd="1" destOrd="0" presId="urn:microsoft.com/office/officeart/2008/layout/LinedList"/>
    <dgm:cxn modelId="{CDA52D98-2EFF-4A73-823E-DCDC217FE1E9}" type="presParOf" srcId="{95471032-77E5-42CA-9929-D2E4CE016EAB}" destId="{2E03FC0D-A813-403B-B04E-0B1A7566A293}" srcOrd="0" destOrd="0" presId="urn:microsoft.com/office/officeart/2008/layout/LinedList"/>
    <dgm:cxn modelId="{D23BFFEB-9679-4272-B7D5-69BBB8A2F4AD}" type="presParOf" srcId="{95471032-77E5-42CA-9929-D2E4CE016EAB}" destId="{334ABBBB-0FD3-4FB7-9D40-B90C36827DDD}" srcOrd="1" destOrd="0" presId="urn:microsoft.com/office/officeart/2008/layout/LinedList"/>
    <dgm:cxn modelId="{C8A34AD9-8942-485D-9477-42BD0221BCB4}" type="presParOf" srcId="{696D3391-7CE3-42A9-AD78-57C664696C69}" destId="{E5EA6F8C-AB74-4D2A-AEF3-AEDB16C975D3}" srcOrd="2" destOrd="0" presId="urn:microsoft.com/office/officeart/2008/layout/LinedList"/>
    <dgm:cxn modelId="{DF1E6799-2FA8-4D67-858F-0FA75BB370A3}" type="presParOf" srcId="{696D3391-7CE3-42A9-AD78-57C664696C69}" destId="{E7D40EA0-EF99-4FD0-B37F-F4E00386E3A2}" srcOrd="3" destOrd="0" presId="urn:microsoft.com/office/officeart/2008/layout/LinedList"/>
    <dgm:cxn modelId="{71A93ED2-BC7B-41F3-AE35-2AC9BE7CD643}" type="presParOf" srcId="{E7D40EA0-EF99-4FD0-B37F-F4E00386E3A2}" destId="{42919BC9-09D3-4128-8887-9CA54991E4EE}" srcOrd="0" destOrd="0" presId="urn:microsoft.com/office/officeart/2008/layout/LinedList"/>
    <dgm:cxn modelId="{387C1195-ACC2-4A67-9896-F60E2F28B738}" type="presParOf" srcId="{E7D40EA0-EF99-4FD0-B37F-F4E00386E3A2}" destId="{B17FECAA-EFE8-4909-9C60-650545FABD95}" srcOrd="1" destOrd="0" presId="urn:microsoft.com/office/officeart/2008/layout/LinedList"/>
    <dgm:cxn modelId="{DA3C4771-4D81-48D4-947E-1FA6C1341898}" type="presParOf" srcId="{696D3391-7CE3-42A9-AD78-57C664696C69}" destId="{6513D336-3AEC-430F-8115-9D4DB6EADEC1}" srcOrd="4" destOrd="0" presId="urn:microsoft.com/office/officeart/2008/layout/LinedList"/>
    <dgm:cxn modelId="{4BDF9CBF-5621-4171-92FF-628A32FE6408}" type="presParOf" srcId="{696D3391-7CE3-42A9-AD78-57C664696C69}" destId="{03F217FC-BD26-43B6-9019-FD121C39D07A}" srcOrd="5" destOrd="0" presId="urn:microsoft.com/office/officeart/2008/layout/LinedList"/>
    <dgm:cxn modelId="{F5FD2D81-1B7E-4BA4-9143-C1B718415E0B}" type="presParOf" srcId="{03F217FC-BD26-43B6-9019-FD121C39D07A}" destId="{9046DA5D-B96B-4C95-B56A-A1FB12D9921F}" srcOrd="0" destOrd="0" presId="urn:microsoft.com/office/officeart/2008/layout/LinedList"/>
    <dgm:cxn modelId="{96E061B1-0B39-456D-88B3-9DDE8A8F3689}" type="presParOf" srcId="{03F217FC-BD26-43B6-9019-FD121C39D07A}" destId="{42685EC7-65FB-4F82-9064-46813367C3B6}" srcOrd="1" destOrd="0" presId="urn:microsoft.com/office/officeart/2008/layout/LinedList"/>
    <dgm:cxn modelId="{3FD98A52-39C8-4DE0-9F4F-17EA7F7B93A3}" type="presParOf" srcId="{696D3391-7CE3-42A9-AD78-57C664696C69}" destId="{05C75C62-105A-45C6-BC53-DB8FE9C3A249}" srcOrd="6" destOrd="0" presId="urn:microsoft.com/office/officeart/2008/layout/LinedList"/>
    <dgm:cxn modelId="{3664FB3A-F70E-45B1-A2AB-071046747BB2}" type="presParOf" srcId="{696D3391-7CE3-42A9-AD78-57C664696C69}" destId="{A4E80B79-A33F-4B3E-9DA9-A8C46E87CE0F}" srcOrd="7" destOrd="0" presId="urn:microsoft.com/office/officeart/2008/layout/LinedList"/>
    <dgm:cxn modelId="{E432C221-ACD3-483F-B367-4C0D3115F174}" type="presParOf" srcId="{A4E80B79-A33F-4B3E-9DA9-A8C46E87CE0F}" destId="{AC975952-4CBF-44AE-93FB-79FD9B0619B8}" srcOrd="0" destOrd="0" presId="urn:microsoft.com/office/officeart/2008/layout/LinedList"/>
    <dgm:cxn modelId="{D0E3237E-ED44-4A2B-A52B-E1E5D683915F}" type="presParOf" srcId="{A4E80B79-A33F-4B3E-9DA9-A8C46E87CE0F}" destId="{40855A04-7854-4602-BC3F-A3CED506469E}" srcOrd="1" destOrd="0" presId="urn:microsoft.com/office/officeart/2008/layout/LinedList"/>
    <dgm:cxn modelId="{B3E54520-5767-4695-89D2-FABDD18AB7F4}" type="presParOf" srcId="{696D3391-7CE3-42A9-AD78-57C664696C69}" destId="{366887FB-A759-45ED-A687-852C0DC53FBB}" srcOrd="8" destOrd="0" presId="urn:microsoft.com/office/officeart/2008/layout/LinedList"/>
    <dgm:cxn modelId="{A5E95F66-178A-42D4-AEE9-2F5547631703}" type="presParOf" srcId="{696D3391-7CE3-42A9-AD78-57C664696C69}" destId="{AC315182-650C-42A9-AE45-049059141984}" srcOrd="9" destOrd="0" presId="urn:microsoft.com/office/officeart/2008/layout/LinedList"/>
    <dgm:cxn modelId="{E22AAEA0-B719-4380-80C6-29F42CE596D5}" type="presParOf" srcId="{AC315182-650C-42A9-AE45-049059141984}" destId="{4412A847-6579-4329-8B2F-50FCBA3239A1}" srcOrd="0" destOrd="0" presId="urn:microsoft.com/office/officeart/2008/layout/LinedList"/>
    <dgm:cxn modelId="{ADF1E76E-CD73-430C-87D4-BA4FCE37A046}" type="presParOf" srcId="{AC315182-650C-42A9-AE45-049059141984}" destId="{54FA12B6-FAE4-425A-884C-B6D4C7543283}" srcOrd="1" destOrd="0" presId="urn:microsoft.com/office/officeart/2008/layout/LinedList"/>
    <dgm:cxn modelId="{E5A0F7D8-AFFA-4C4D-BC57-0C1C614FE018}" type="presParOf" srcId="{696D3391-7CE3-42A9-AD78-57C664696C69}" destId="{33EF3EBB-9ED3-4A2A-A0AB-55524762EB66}" srcOrd="10" destOrd="0" presId="urn:microsoft.com/office/officeart/2008/layout/LinedList"/>
    <dgm:cxn modelId="{DA221282-9B1A-4592-89FC-ABBE974B7F62}" type="presParOf" srcId="{696D3391-7CE3-42A9-AD78-57C664696C69}" destId="{636E0D59-DDD8-474A-BA2A-0B5E0E283F6E}" srcOrd="11" destOrd="0" presId="urn:microsoft.com/office/officeart/2008/layout/LinedList"/>
    <dgm:cxn modelId="{28DF60A3-7666-4026-B69E-EC2580E2CD6D}" type="presParOf" srcId="{636E0D59-DDD8-474A-BA2A-0B5E0E283F6E}" destId="{E312626C-2953-4817-AC89-775F79D29A3F}" srcOrd="0" destOrd="0" presId="urn:microsoft.com/office/officeart/2008/layout/LinedList"/>
    <dgm:cxn modelId="{0E1B2241-E2C5-4964-8AD9-6D126340BFC1}" type="presParOf" srcId="{636E0D59-DDD8-474A-BA2A-0B5E0E283F6E}" destId="{DD7AFE35-3125-4142-90FA-F26BF2397FEB}" srcOrd="1" destOrd="0" presId="urn:microsoft.com/office/officeart/2008/layout/LinedList"/>
    <dgm:cxn modelId="{AAE27301-D00D-42E3-ADB6-93E7D923544E}" type="presParOf" srcId="{696D3391-7CE3-42A9-AD78-57C664696C69}" destId="{6266F0A5-8674-4421-960D-0B15AFB99DB6}" srcOrd="12" destOrd="0" presId="urn:microsoft.com/office/officeart/2008/layout/LinedList"/>
    <dgm:cxn modelId="{108831C4-A3F2-45E3-98FB-4D7F97F19DA4}" type="presParOf" srcId="{696D3391-7CE3-42A9-AD78-57C664696C69}" destId="{15D9DA1F-6AD1-4A9C-A070-1EEA27464130}" srcOrd="13" destOrd="0" presId="urn:microsoft.com/office/officeart/2008/layout/LinedList"/>
    <dgm:cxn modelId="{BB9C8228-C092-44B0-A930-8966FFA58967}" type="presParOf" srcId="{15D9DA1F-6AD1-4A9C-A070-1EEA27464130}" destId="{CA1C37E4-4C05-45C6-AD1E-936BE2AC868C}" srcOrd="0" destOrd="0" presId="urn:microsoft.com/office/officeart/2008/layout/LinedList"/>
    <dgm:cxn modelId="{B4792F86-DFF8-4623-AD2C-129173F8BF47}" type="presParOf" srcId="{15D9DA1F-6AD1-4A9C-A070-1EEA27464130}" destId="{0044A719-3C97-4FF9-A085-0458E02532F4}" srcOrd="1" destOrd="0" presId="urn:microsoft.com/office/officeart/2008/layout/LinedList"/>
    <dgm:cxn modelId="{1B2E661B-9371-456B-9552-DC1BA292EE62}" type="presParOf" srcId="{696D3391-7CE3-42A9-AD78-57C664696C69}" destId="{D9D285CA-C9B1-4AC1-9444-C039D7C50EF8}" srcOrd="14" destOrd="0" presId="urn:microsoft.com/office/officeart/2008/layout/LinedList"/>
    <dgm:cxn modelId="{22DA4EF9-B129-4714-9874-0C294958477E}" type="presParOf" srcId="{696D3391-7CE3-42A9-AD78-57C664696C69}" destId="{329252B4-EB93-4445-A271-A7FBE16D0E0D}" srcOrd="15" destOrd="0" presId="urn:microsoft.com/office/officeart/2008/layout/LinedList"/>
    <dgm:cxn modelId="{EF445EE9-6ACE-4A7A-ADB7-818B43F30BFF}" type="presParOf" srcId="{329252B4-EB93-4445-A271-A7FBE16D0E0D}" destId="{8A9072C5-C538-443C-AC36-5F829BB0B506}" srcOrd="0" destOrd="0" presId="urn:microsoft.com/office/officeart/2008/layout/LinedList"/>
    <dgm:cxn modelId="{3987989B-23E7-4C93-B56B-949A3ED419E6}" type="presParOf" srcId="{329252B4-EB93-4445-A271-A7FBE16D0E0D}" destId="{273A3146-922F-49BF-AA1F-F6979D8FC0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E38789-34CE-426C-A319-D81C13397B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1984B9-A54E-4710-A93E-AC4CBEAF12EA}">
      <dgm:prSet/>
      <dgm:spPr/>
      <dgm:t>
        <a:bodyPr/>
        <a:lstStyle/>
        <a:p>
          <a:pPr>
            <a:defRPr cap="all"/>
          </a:pPr>
          <a:r>
            <a:rPr lang="en-US"/>
            <a:t>Entry Level: 6-12 LPA (India), $80,000+ (USA)</a:t>
          </a:r>
        </a:p>
      </dgm:t>
    </dgm:pt>
    <dgm:pt modelId="{A2F82DFD-F0C5-44D5-89A3-984CF63BE109}" type="parTrans" cxnId="{0AA837DC-79EC-40E8-B9FE-7A6CFA7B2CC5}">
      <dgm:prSet/>
      <dgm:spPr/>
      <dgm:t>
        <a:bodyPr/>
        <a:lstStyle/>
        <a:p>
          <a:endParaRPr lang="en-US"/>
        </a:p>
      </dgm:t>
    </dgm:pt>
    <dgm:pt modelId="{7A3280FA-2FF8-4690-8C5A-9C9C5CB435EC}" type="sibTrans" cxnId="{0AA837DC-79EC-40E8-B9FE-7A6CFA7B2CC5}">
      <dgm:prSet/>
      <dgm:spPr/>
      <dgm:t>
        <a:bodyPr/>
        <a:lstStyle/>
        <a:p>
          <a:endParaRPr lang="en-US"/>
        </a:p>
      </dgm:t>
    </dgm:pt>
    <dgm:pt modelId="{A698DFAD-2563-49D6-B2C5-F177119A0BE5}">
      <dgm:prSet/>
      <dgm:spPr/>
      <dgm:t>
        <a:bodyPr/>
        <a:lstStyle/>
        <a:p>
          <a:pPr>
            <a:defRPr cap="all"/>
          </a:pPr>
          <a:r>
            <a:rPr lang="en-US" dirty="0"/>
            <a:t>Mid/Senior Level: 15-30 LPA (India), $130,000+ (USA)</a:t>
          </a:r>
        </a:p>
      </dgm:t>
    </dgm:pt>
    <dgm:pt modelId="{75C217B4-44A1-455A-B38B-CD35EE3A0C3F}" type="parTrans" cxnId="{EB4CD95C-61D8-49F8-928F-47FF3B4A5CBA}">
      <dgm:prSet/>
      <dgm:spPr/>
      <dgm:t>
        <a:bodyPr/>
        <a:lstStyle/>
        <a:p>
          <a:endParaRPr lang="en-US"/>
        </a:p>
      </dgm:t>
    </dgm:pt>
    <dgm:pt modelId="{1CD075B7-985E-4FD6-9F36-F2C8D6183A79}" type="sibTrans" cxnId="{EB4CD95C-61D8-49F8-928F-47FF3B4A5CBA}">
      <dgm:prSet/>
      <dgm:spPr/>
      <dgm:t>
        <a:bodyPr/>
        <a:lstStyle/>
        <a:p>
          <a:endParaRPr lang="en-US"/>
        </a:p>
      </dgm:t>
    </dgm:pt>
    <dgm:pt modelId="{0600C48D-A631-472B-B1C3-3EC0C962E216}" type="pres">
      <dgm:prSet presAssocID="{46E38789-34CE-426C-A319-D81C13397BA3}" presName="root" presStyleCnt="0">
        <dgm:presLayoutVars>
          <dgm:dir/>
          <dgm:resizeHandles val="exact"/>
        </dgm:presLayoutVars>
      </dgm:prSet>
      <dgm:spPr/>
    </dgm:pt>
    <dgm:pt modelId="{DE002D5E-7C48-48B3-BE1E-16EAC32F1075}" type="pres">
      <dgm:prSet presAssocID="{4F1984B9-A54E-4710-A93E-AC4CBEAF12EA}" presName="compNode" presStyleCnt="0"/>
      <dgm:spPr/>
    </dgm:pt>
    <dgm:pt modelId="{79EF9B62-687C-45EE-A744-CA8F98FAE92B}" type="pres">
      <dgm:prSet presAssocID="{4F1984B9-A54E-4710-A93E-AC4CBEAF12EA}" presName="iconBgRect" presStyleLbl="bgShp" presStyleIdx="0" presStyleCnt="2"/>
      <dgm:spPr/>
    </dgm:pt>
    <dgm:pt modelId="{DF14EABD-83B7-4C31-8B02-E79158153FE2}" type="pres">
      <dgm:prSet presAssocID="{4F1984B9-A54E-4710-A93E-AC4CBEAF12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819E83F-B4A0-4C48-966F-C2A5ED331DB2}" type="pres">
      <dgm:prSet presAssocID="{4F1984B9-A54E-4710-A93E-AC4CBEAF12EA}" presName="spaceRect" presStyleCnt="0"/>
      <dgm:spPr/>
    </dgm:pt>
    <dgm:pt modelId="{D02F99DC-46CE-4410-9E28-A598123BBA52}" type="pres">
      <dgm:prSet presAssocID="{4F1984B9-A54E-4710-A93E-AC4CBEAF12EA}" presName="textRect" presStyleLbl="revTx" presStyleIdx="0" presStyleCnt="2">
        <dgm:presLayoutVars>
          <dgm:chMax val="1"/>
          <dgm:chPref val="1"/>
        </dgm:presLayoutVars>
      </dgm:prSet>
      <dgm:spPr/>
    </dgm:pt>
    <dgm:pt modelId="{E18181A5-D63D-4F9F-93F1-09312126F4F4}" type="pres">
      <dgm:prSet presAssocID="{7A3280FA-2FF8-4690-8C5A-9C9C5CB435EC}" presName="sibTrans" presStyleCnt="0"/>
      <dgm:spPr/>
    </dgm:pt>
    <dgm:pt modelId="{C73CD192-AFAC-4338-A561-FA244DAE5696}" type="pres">
      <dgm:prSet presAssocID="{A698DFAD-2563-49D6-B2C5-F177119A0BE5}" presName="compNode" presStyleCnt="0"/>
      <dgm:spPr/>
    </dgm:pt>
    <dgm:pt modelId="{EC72FD48-CC6C-4ABB-A0CD-FC9AE80C8BA2}" type="pres">
      <dgm:prSet presAssocID="{A698DFAD-2563-49D6-B2C5-F177119A0BE5}" presName="iconBgRect" presStyleLbl="bgShp" presStyleIdx="1" presStyleCnt="2"/>
      <dgm:spPr/>
    </dgm:pt>
    <dgm:pt modelId="{169AECD2-18A6-4115-943F-7D962C107766}" type="pres">
      <dgm:prSet presAssocID="{A698DFAD-2563-49D6-B2C5-F177119A0B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BF3724-9A02-48C7-B742-B09A9E10269B}" type="pres">
      <dgm:prSet presAssocID="{A698DFAD-2563-49D6-B2C5-F177119A0BE5}" presName="spaceRect" presStyleCnt="0"/>
      <dgm:spPr/>
    </dgm:pt>
    <dgm:pt modelId="{5A1E94B6-077D-46D0-A361-5EBBB96C594B}" type="pres">
      <dgm:prSet presAssocID="{A698DFAD-2563-49D6-B2C5-F177119A0B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4CD95C-61D8-49F8-928F-47FF3B4A5CBA}" srcId="{46E38789-34CE-426C-A319-D81C13397BA3}" destId="{A698DFAD-2563-49D6-B2C5-F177119A0BE5}" srcOrd="1" destOrd="0" parTransId="{75C217B4-44A1-455A-B38B-CD35EE3A0C3F}" sibTransId="{1CD075B7-985E-4FD6-9F36-F2C8D6183A79}"/>
    <dgm:cxn modelId="{30C99787-C27D-4E81-A957-A3BF1C921719}" type="presOf" srcId="{A698DFAD-2563-49D6-B2C5-F177119A0BE5}" destId="{5A1E94B6-077D-46D0-A361-5EBBB96C594B}" srcOrd="0" destOrd="0" presId="urn:microsoft.com/office/officeart/2018/5/layout/IconCircleLabelList"/>
    <dgm:cxn modelId="{990379C8-A2D0-45B1-B0BA-0B8A587651E5}" type="presOf" srcId="{46E38789-34CE-426C-A319-D81C13397BA3}" destId="{0600C48D-A631-472B-B1C3-3EC0C962E216}" srcOrd="0" destOrd="0" presId="urn:microsoft.com/office/officeart/2018/5/layout/IconCircleLabelList"/>
    <dgm:cxn modelId="{0AA837DC-79EC-40E8-B9FE-7A6CFA7B2CC5}" srcId="{46E38789-34CE-426C-A319-D81C13397BA3}" destId="{4F1984B9-A54E-4710-A93E-AC4CBEAF12EA}" srcOrd="0" destOrd="0" parTransId="{A2F82DFD-F0C5-44D5-89A3-984CF63BE109}" sibTransId="{7A3280FA-2FF8-4690-8C5A-9C9C5CB435EC}"/>
    <dgm:cxn modelId="{0021AFEE-5D1F-45DF-A404-C5D3FCC0FAB4}" type="presOf" srcId="{4F1984B9-A54E-4710-A93E-AC4CBEAF12EA}" destId="{D02F99DC-46CE-4410-9E28-A598123BBA52}" srcOrd="0" destOrd="0" presId="urn:microsoft.com/office/officeart/2018/5/layout/IconCircleLabelList"/>
    <dgm:cxn modelId="{5E68FCD9-DA87-44C2-AB46-80CFA5826BC9}" type="presParOf" srcId="{0600C48D-A631-472B-B1C3-3EC0C962E216}" destId="{DE002D5E-7C48-48B3-BE1E-16EAC32F1075}" srcOrd="0" destOrd="0" presId="urn:microsoft.com/office/officeart/2018/5/layout/IconCircleLabelList"/>
    <dgm:cxn modelId="{4A7273BB-3121-42D8-9ABB-DF3A0B873A17}" type="presParOf" srcId="{DE002D5E-7C48-48B3-BE1E-16EAC32F1075}" destId="{79EF9B62-687C-45EE-A744-CA8F98FAE92B}" srcOrd="0" destOrd="0" presId="urn:microsoft.com/office/officeart/2018/5/layout/IconCircleLabelList"/>
    <dgm:cxn modelId="{5B01D87D-3125-4FD7-8025-91979ED22EB5}" type="presParOf" srcId="{DE002D5E-7C48-48B3-BE1E-16EAC32F1075}" destId="{DF14EABD-83B7-4C31-8B02-E79158153FE2}" srcOrd="1" destOrd="0" presId="urn:microsoft.com/office/officeart/2018/5/layout/IconCircleLabelList"/>
    <dgm:cxn modelId="{55541733-C4D0-466E-9CFA-8135A4AFC9CD}" type="presParOf" srcId="{DE002D5E-7C48-48B3-BE1E-16EAC32F1075}" destId="{F819E83F-B4A0-4C48-966F-C2A5ED331DB2}" srcOrd="2" destOrd="0" presId="urn:microsoft.com/office/officeart/2018/5/layout/IconCircleLabelList"/>
    <dgm:cxn modelId="{2F5FEFE8-5081-41C3-A1A2-401F1249F0BC}" type="presParOf" srcId="{DE002D5E-7C48-48B3-BE1E-16EAC32F1075}" destId="{D02F99DC-46CE-4410-9E28-A598123BBA52}" srcOrd="3" destOrd="0" presId="urn:microsoft.com/office/officeart/2018/5/layout/IconCircleLabelList"/>
    <dgm:cxn modelId="{958D59DA-652D-4E1E-B355-0E9011719A39}" type="presParOf" srcId="{0600C48D-A631-472B-B1C3-3EC0C962E216}" destId="{E18181A5-D63D-4F9F-93F1-09312126F4F4}" srcOrd="1" destOrd="0" presId="urn:microsoft.com/office/officeart/2018/5/layout/IconCircleLabelList"/>
    <dgm:cxn modelId="{B62F7303-8E51-4E87-8127-696FFFC6A253}" type="presParOf" srcId="{0600C48D-A631-472B-B1C3-3EC0C962E216}" destId="{C73CD192-AFAC-4338-A561-FA244DAE5696}" srcOrd="2" destOrd="0" presId="urn:microsoft.com/office/officeart/2018/5/layout/IconCircleLabelList"/>
    <dgm:cxn modelId="{72DD4E5C-68A7-4CC0-B24D-E7253C3A2598}" type="presParOf" srcId="{C73CD192-AFAC-4338-A561-FA244DAE5696}" destId="{EC72FD48-CC6C-4ABB-A0CD-FC9AE80C8BA2}" srcOrd="0" destOrd="0" presId="urn:microsoft.com/office/officeart/2018/5/layout/IconCircleLabelList"/>
    <dgm:cxn modelId="{4339EB23-303A-4D43-A427-42352C5704A1}" type="presParOf" srcId="{C73CD192-AFAC-4338-A561-FA244DAE5696}" destId="{169AECD2-18A6-4115-943F-7D962C107766}" srcOrd="1" destOrd="0" presId="urn:microsoft.com/office/officeart/2018/5/layout/IconCircleLabelList"/>
    <dgm:cxn modelId="{02222854-A58B-44C5-9B8E-037531D7A816}" type="presParOf" srcId="{C73CD192-AFAC-4338-A561-FA244DAE5696}" destId="{93BF3724-9A02-48C7-B742-B09A9E10269B}" srcOrd="2" destOrd="0" presId="urn:microsoft.com/office/officeart/2018/5/layout/IconCircleLabelList"/>
    <dgm:cxn modelId="{B77FC7AE-11E5-45CD-9EBA-E4CC928C6C59}" type="presParOf" srcId="{C73CD192-AFAC-4338-A561-FA244DAE5696}" destId="{5A1E94B6-077D-46D0-A361-5EBBB96C59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C2786C9-0E5C-4F95-8105-600839846D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0586F4-6FC3-4430-99D2-8B4E95DBDF30}">
      <dgm:prSet/>
      <dgm:spPr/>
      <dgm:t>
        <a:bodyPr/>
        <a:lstStyle/>
        <a:p>
          <a:r>
            <a:rPr lang="en-US"/>
            <a:t>Linux Basics</a:t>
          </a:r>
        </a:p>
      </dgm:t>
    </dgm:pt>
    <dgm:pt modelId="{CF16F966-F471-468B-B750-A62529C13242}" type="parTrans" cxnId="{5C49C2B3-F3C5-4EFA-A021-2C0C15B9B425}">
      <dgm:prSet/>
      <dgm:spPr/>
      <dgm:t>
        <a:bodyPr/>
        <a:lstStyle/>
        <a:p>
          <a:endParaRPr lang="en-US"/>
        </a:p>
      </dgm:t>
    </dgm:pt>
    <dgm:pt modelId="{9FEADEA4-D434-4DAD-9823-D832D29EE45D}" type="sibTrans" cxnId="{5C49C2B3-F3C5-4EFA-A021-2C0C15B9B425}">
      <dgm:prSet/>
      <dgm:spPr/>
      <dgm:t>
        <a:bodyPr/>
        <a:lstStyle/>
        <a:p>
          <a:endParaRPr lang="en-US"/>
        </a:p>
      </dgm:t>
    </dgm:pt>
    <dgm:pt modelId="{C4712F8C-1828-40FB-9595-BE31D91A97FC}">
      <dgm:prSet/>
      <dgm:spPr/>
      <dgm:t>
        <a:bodyPr/>
        <a:lstStyle/>
        <a:p>
          <a:r>
            <a:rPr lang="en-US"/>
            <a:t>Networking Fundamentals</a:t>
          </a:r>
        </a:p>
      </dgm:t>
    </dgm:pt>
    <dgm:pt modelId="{67AC8F7A-4496-4246-ABAF-499F040E139E}" type="parTrans" cxnId="{C5C142D5-643F-421E-8993-4E9DEF409FDD}">
      <dgm:prSet/>
      <dgm:spPr/>
      <dgm:t>
        <a:bodyPr/>
        <a:lstStyle/>
        <a:p>
          <a:endParaRPr lang="en-US"/>
        </a:p>
      </dgm:t>
    </dgm:pt>
    <dgm:pt modelId="{62030BBE-37DC-42B9-B550-A873AA875B0A}" type="sibTrans" cxnId="{C5C142D5-643F-421E-8993-4E9DEF409FDD}">
      <dgm:prSet/>
      <dgm:spPr/>
      <dgm:t>
        <a:bodyPr/>
        <a:lstStyle/>
        <a:p>
          <a:endParaRPr lang="en-US"/>
        </a:p>
      </dgm:t>
    </dgm:pt>
    <dgm:pt modelId="{D1F3E620-EE56-4759-9D52-4B240415B396}">
      <dgm:prSet/>
      <dgm:spPr/>
      <dgm:t>
        <a:bodyPr/>
        <a:lstStyle/>
        <a:p>
          <a:r>
            <a:rPr lang="en-US"/>
            <a:t>Programming: Python, Java</a:t>
          </a:r>
        </a:p>
      </dgm:t>
    </dgm:pt>
    <dgm:pt modelId="{5664A2CB-E1F7-45AB-9FD0-BB07D67A8443}" type="parTrans" cxnId="{6EF112AA-4B26-4886-AEEC-D19EEDA146C7}">
      <dgm:prSet/>
      <dgm:spPr/>
      <dgm:t>
        <a:bodyPr/>
        <a:lstStyle/>
        <a:p>
          <a:endParaRPr lang="en-US"/>
        </a:p>
      </dgm:t>
    </dgm:pt>
    <dgm:pt modelId="{538B5714-A7A6-42E5-9676-D0EABBF08912}" type="sibTrans" cxnId="{6EF112AA-4B26-4886-AEEC-D19EEDA146C7}">
      <dgm:prSet/>
      <dgm:spPr/>
      <dgm:t>
        <a:bodyPr/>
        <a:lstStyle/>
        <a:p>
          <a:endParaRPr lang="en-US"/>
        </a:p>
      </dgm:t>
    </dgm:pt>
    <dgm:pt modelId="{02656094-04D4-4C28-95D3-81691380551A}">
      <dgm:prSet/>
      <dgm:spPr/>
      <dgm:t>
        <a:bodyPr/>
        <a:lstStyle/>
        <a:p>
          <a:r>
            <a:rPr lang="en-US"/>
            <a:t>Databases: SQL, NoSQL</a:t>
          </a:r>
        </a:p>
      </dgm:t>
    </dgm:pt>
    <dgm:pt modelId="{CCD689D0-6230-41CE-B68F-A50C47820391}" type="parTrans" cxnId="{22B8A64D-D472-431B-92F1-A9F585825F38}">
      <dgm:prSet/>
      <dgm:spPr/>
      <dgm:t>
        <a:bodyPr/>
        <a:lstStyle/>
        <a:p>
          <a:endParaRPr lang="en-US"/>
        </a:p>
      </dgm:t>
    </dgm:pt>
    <dgm:pt modelId="{A6A47393-1563-46E0-A4F0-D8AB425A5CA7}" type="sibTrans" cxnId="{22B8A64D-D472-431B-92F1-A9F585825F38}">
      <dgm:prSet/>
      <dgm:spPr/>
      <dgm:t>
        <a:bodyPr/>
        <a:lstStyle/>
        <a:p>
          <a:endParaRPr lang="en-US"/>
        </a:p>
      </dgm:t>
    </dgm:pt>
    <dgm:pt modelId="{1E607FA0-CE5E-4A87-9D54-47F69DCC41A6}">
      <dgm:prSet/>
      <dgm:spPr/>
      <dgm:t>
        <a:bodyPr/>
        <a:lstStyle/>
        <a:p>
          <a:r>
            <a:rPr lang="en-US"/>
            <a:t>Hands-on with AWS, Azure, GCP</a:t>
          </a:r>
        </a:p>
      </dgm:t>
    </dgm:pt>
    <dgm:pt modelId="{9F439623-B2F2-4A01-8454-E07305EF4320}" type="parTrans" cxnId="{D99EC48E-6FEE-43AE-ADA4-B81D4A635A85}">
      <dgm:prSet/>
      <dgm:spPr/>
      <dgm:t>
        <a:bodyPr/>
        <a:lstStyle/>
        <a:p>
          <a:endParaRPr lang="en-US"/>
        </a:p>
      </dgm:t>
    </dgm:pt>
    <dgm:pt modelId="{000B8AE0-545C-4320-9F30-44A64D7A552E}" type="sibTrans" cxnId="{D99EC48E-6FEE-43AE-ADA4-B81D4A635A85}">
      <dgm:prSet/>
      <dgm:spPr/>
      <dgm:t>
        <a:bodyPr/>
        <a:lstStyle/>
        <a:p>
          <a:endParaRPr lang="en-US"/>
        </a:p>
      </dgm:t>
    </dgm:pt>
    <dgm:pt modelId="{AF00C3CE-CC72-42B1-9F94-C811D08DED6C}" type="pres">
      <dgm:prSet presAssocID="{BC2786C9-0E5C-4F95-8105-600839846DAC}" presName="root" presStyleCnt="0">
        <dgm:presLayoutVars>
          <dgm:dir/>
          <dgm:resizeHandles val="exact"/>
        </dgm:presLayoutVars>
      </dgm:prSet>
      <dgm:spPr/>
    </dgm:pt>
    <dgm:pt modelId="{2630A9D0-207E-4667-95A7-2528DF9FF466}" type="pres">
      <dgm:prSet presAssocID="{810586F4-6FC3-4430-99D2-8B4E95DBDF30}" presName="compNode" presStyleCnt="0"/>
      <dgm:spPr/>
    </dgm:pt>
    <dgm:pt modelId="{A7F363DA-3F37-48B6-96A2-8234D30C79A1}" type="pres">
      <dgm:prSet presAssocID="{810586F4-6FC3-4430-99D2-8B4E95DBDF30}" presName="bgRect" presStyleLbl="bgShp" presStyleIdx="0" presStyleCnt="5"/>
      <dgm:spPr/>
    </dgm:pt>
    <dgm:pt modelId="{96FC9228-E9D8-4F71-BCAD-33E3FD972A63}" type="pres">
      <dgm:prSet presAssocID="{810586F4-6FC3-4430-99D2-8B4E95DBDF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1F57196-036C-465C-87BC-C8973D521B88}" type="pres">
      <dgm:prSet presAssocID="{810586F4-6FC3-4430-99D2-8B4E95DBDF30}" presName="spaceRect" presStyleCnt="0"/>
      <dgm:spPr/>
    </dgm:pt>
    <dgm:pt modelId="{15A1CC21-3E66-45F1-B9B6-B4E3EC68094A}" type="pres">
      <dgm:prSet presAssocID="{810586F4-6FC3-4430-99D2-8B4E95DBDF30}" presName="parTx" presStyleLbl="revTx" presStyleIdx="0" presStyleCnt="5">
        <dgm:presLayoutVars>
          <dgm:chMax val="0"/>
          <dgm:chPref val="0"/>
        </dgm:presLayoutVars>
      </dgm:prSet>
      <dgm:spPr/>
    </dgm:pt>
    <dgm:pt modelId="{F4B0BFD3-BC6F-4A40-B893-1289D315F11E}" type="pres">
      <dgm:prSet presAssocID="{9FEADEA4-D434-4DAD-9823-D832D29EE45D}" presName="sibTrans" presStyleCnt="0"/>
      <dgm:spPr/>
    </dgm:pt>
    <dgm:pt modelId="{459A65E6-F38E-4B69-91FF-0A73DCBED43E}" type="pres">
      <dgm:prSet presAssocID="{C4712F8C-1828-40FB-9595-BE31D91A97FC}" presName="compNode" presStyleCnt="0"/>
      <dgm:spPr/>
    </dgm:pt>
    <dgm:pt modelId="{542FF5AC-DC4E-4F2F-BFCD-C85CA917C76C}" type="pres">
      <dgm:prSet presAssocID="{C4712F8C-1828-40FB-9595-BE31D91A97FC}" presName="bgRect" presStyleLbl="bgShp" presStyleIdx="1" presStyleCnt="5"/>
      <dgm:spPr/>
    </dgm:pt>
    <dgm:pt modelId="{15E072B6-1676-403D-9ED9-0DEB8139D784}" type="pres">
      <dgm:prSet presAssocID="{C4712F8C-1828-40FB-9595-BE31D91A97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ECA1D09-8716-4652-8D36-86CC38E53044}" type="pres">
      <dgm:prSet presAssocID="{C4712F8C-1828-40FB-9595-BE31D91A97FC}" presName="spaceRect" presStyleCnt="0"/>
      <dgm:spPr/>
    </dgm:pt>
    <dgm:pt modelId="{F250C4BD-DFA1-450B-AE2A-096E2FF9426D}" type="pres">
      <dgm:prSet presAssocID="{C4712F8C-1828-40FB-9595-BE31D91A97FC}" presName="parTx" presStyleLbl="revTx" presStyleIdx="1" presStyleCnt="5">
        <dgm:presLayoutVars>
          <dgm:chMax val="0"/>
          <dgm:chPref val="0"/>
        </dgm:presLayoutVars>
      </dgm:prSet>
      <dgm:spPr/>
    </dgm:pt>
    <dgm:pt modelId="{53F56311-E991-43AD-9B61-26176758FA7B}" type="pres">
      <dgm:prSet presAssocID="{62030BBE-37DC-42B9-B550-A873AA875B0A}" presName="sibTrans" presStyleCnt="0"/>
      <dgm:spPr/>
    </dgm:pt>
    <dgm:pt modelId="{05BBF549-5C48-468E-A958-9A46E6E0BAB3}" type="pres">
      <dgm:prSet presAssocID="{D1F3E620-EE56-4759-9D52-4B240415B396}" presName="compNode" presStyleCnt="0"/>
      <dgm:spPr/>
    </dgm:pt>
    <dgm:pt modelId="{D0072142-7A9A-488A-96D5-DBD7EF811E26}" type="pres">
      <dgm:prSet presAssocID="{D1F3E620-EE56-4759-9D52-4B240415B396}" presName="bgRect" presStyleLbl="bgShp" presStyleIdx="2" presStyleCnt="5"/>
      <dgm:spPr/>
    </dgm:pt>
    <dgm:pt modelId="{7C1AC5F1-5A60-4889-A1B4-86A891D40376}" type="pres">
      <dgm:prSet presAssocID="{D1F3E620-EE56-4759-9D52-4B240415B3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87AFD46-D628-48D2-A818-DC48B02CDBEB}" type="pres">
      <dgm:prSet presAssocID="{D1F3E620-EE56-4759-9D52-4B240415B396}" presName="spaceRect" presStyleCnt="0"/>
      <dgm:spPr/>
    </dgm:pt>
    <dgm:pt modelId="{0B24AC87-0FD9-4F1F-8ED4-2239D9E5926E}" type="pres">
      <dgm:prSet presAssocID="{D1F3E620-EE56-4759-9D52-4B240415B396}" presName="parTx" presStyleLbl="revTx" presStyleIdx="2" presStyleCnt="5">
        <dgm:presLayoutVars>
          <dgm:chMax val="0"/>
          <dgm:chPref val="0"/>
        </dgm:presLayoutVars>
      </dgm:prSet>
      <dgm:spPr/>
    </dgm:pt>
    <dgm:pt modelId="{302F664A-3531-4417-A9CA-DAC0411311F5}" type="pres">
      <dgm:prSet presAssocID="{538B5714-A7A6-42E5-9676-D0EABBF08912}" presName="sibTrans" presStyleCnt="0"/>
      <dgm:spPr/>
    </dgm:pt>
    <dgm:pt modelId="{DCB0834F-E1E6-4D34-A7FD-EF58049D6F44}" type="pres">
      <dgm:prSet presAssocID="{02656094-04D4-4C28-95D3-81691380551A}" presName="compNode" presStyleCnt="0"/>
      <dgm:spPr/>
    </dgm:pt>
    <dgm:pt modelId="{4238A94A-0ECF-44FE-8D09-20ABE4B207B1}" type="pres">
      <dgm:prSet presAssocID="{02656094-04D4-4C28-95D3-81691380551A}" presName="bgRect" presStyleLbl="bgShp" presStyleIdx="3" presStyleCnt="5"/>
      <dgm:spPr/>
    </dgm:pt>
    <dgm:pt modelId="{36755B00-CC65-41B8-97C1-B423EB998FA6}" type="pres">
      <dgm:prSet presAssocID="{02656094-04D4-4C28-95D3-8169138055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58C46A-2874-45AE-9E65-204F92C1AC6D}" type="pres">
      <dgm:prSet presAssocID="{02656094-04D4-4C28-95D3-81691380551A}" presName="spaceRect" presStyleCnt="0"/>
      <dgm:spPr/>
    </dgm:pt>
    <dgm:pt modelId="{95CEB28F-7AC3-422B-B42E-DF581D3800A3}" type="pres">
      <dgm:prSet presAssocID="{02656094-04D4-4C28-95D3-81691380551A}" presName="parTx" presStyleLbl="revTx" presStyleIdx="3" presStyleCnt="5">
        <dgm:presLayoutVars>
          <dgm:chMax val="0"/>
          <dgm:chPref val="0"/>
        </dgm:presLayoutVars>
      </dgm:prSet>
      <dgm:spPr/>
    </dgm:pt>
    <dgm:pt modelId="{E5CADF4D-BE21-4B3E-A4ED-B7B8F33619C4}" type="pres">
      <dgm:prSet presAssocID="{A6A47393-1563-46E0-A4F0-D8AB425A5CA7}" presName="sibTrans" presStyleCnt="0"/>
      <dgm:spPr/>
    </dgm:pt>
    <dgm:pt modelId="{26BB5000-AC0A-49D3-A3F2-07DE4F67AF66}" type="pres">
      <dgm:prSet presAssocID="{1E607FA0-CE5E-4A87-9D54-47F69DCC41A6}" presName="compNode" presStyleCnt="0"/>
      <dgm:spPr/>
    </dgm:pt>
    <dgm:pt modelId="{47BA7B65-08C1-4D1B-81D8-D0955F18414E}" type="pres">
      <dgm:prSet presAssocID="{1E607FA0-CE5E-4A87-9D54-47F69DCC41A6}" presName="bgRect" presStyleLbl="bgShp" presStyleIdx="4" presStyleCnt="5"/>
      <dgm:spPr/>
    </dgm:pt>
    <dgm:pt modelId="{C3984B27-6289-4B62-9CD5-8B9E52A392F4}" type="pres">
      <dgm:prSet presAssocID="{1E607FA0-CE5E-4A87-9D54-47F69DCC41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B562C9-E2EE-4233-82B2-A363041F50E8}" type="pres">
      <dgm:prSet presAssocID="{1E607FA0-CE5E-4A87-9D54-47F69DCC41A6}" presName="spaceRect" presStyleCnt="0"/>
      <dgm:spPr/>
    </dgm:pt>
    <dgm:pt modelId="{521D1EF8-40BB-4E56-B883-32C8F2AC9D5F}" type="pres">
      <dgm:prSet presAssocID="{1E607FA0-CE5E-4A87-9D54-47F69DCC41A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B8A64D-D472-431B-92F1-A9F585825F38}" srcId="{BC2786C9-0E5C-4F95-8105-600839846DAC}" destId="{02656094-04D4-4C28-95D3-81691380551A}" srcOrd="3" destOrd="0" parTransId="{CCD689D0-6230-41CE-B68F-A50C47820391}" sibTransId="{A6A47393-1563-46E0-A4F0-D8AB425A5CA7}"/>
    <dgm:cxn modelId="{D99EC48E-6FEE-43AE-ADA4-B81D4A635A85}" srcId="{BC2786C9-0E5C-4F95-8105-600839846DAC}" destId="{1E607FA0-CE5E-4A87-9D54-47F69DCC41A6}" srcOrd="4" destOrd="0" parTransId="{9F439623-B2F2-4A01-8454-E07305EF4320}" sibTransId="{000B8AE0-545C-4320-9F30-44A64D7A552E}"/>
    <dgm:cxn modelId="{05C8D5A8-AEB1-4DFA-A7F3-EDDB55BF42FF}" type="presOf" srcId="{D1F3E620-EE56-4759-9D52-4B240415B396}" destId="{0B24AC87-0FD9-4F1F-8ED4-2239D9E5926E}" srcOrd="0" destOrd="0" presId="urn:microsoft.com/office/officeart/2018/2/layout/IconVerticalSolidList"/>
    <dgm:cxn modelId="{6EF112AA-4B26-4886-AEEC-D19EEDA146C7}" srcId="{BC2786C9-0E5C-4F95-8105-600839846DAC}" destId="{D1F3E620-EE56-4759-9D52-4B240415B396}" srcOrd="2" destOrd="0" parTransId="{5664A2CB-E1F7-45AB-9FD0-BB07D67A8443}" sibTransId="{538B5714-A7A6-42E5-9676-D0EABBF08912}"/>
    <dgm:cxn modelId="{5C49C2B3-F3C5-4EFA-A021-2C0C15B9B425}" srcId="{BC2786C9-0E5C-4F95-8105-600839846DAC}" destId="{810586F4-6FC3-4430-99D2-8B4E95DBDF30}" srcOrd="0" destOrd="0" parTransId="{CF16F966-F471-468B-B750-A62529C13242}" sibTransId="{9FEADEA4-D434-4DAD-9823-D832D29EE45D}"/>
    <dgm:cxn modelId="{6C9B42BC-CBEF-4C32-9BA7-06DF4D1A1E82}" type="presOf" srcId="{BC2786C9-0E5C-4F95-8105-600839846DAC}" destId="{AF00C3CE-CC72-42B1-9F94-C811D08DED6C}" srcOrd="0" destOrd="0" presId="urn:microsoft.com/office/officeart/2018/2/layout/IconVerticalSolidList"/>
    <dgm:cxn modelId="{79F56CC7-472D-4CB8-80E7-6D9729DBB102}" type="presOf" srcId="{1E607FA0-CE5E-4A87-9D54-47F69DCC41A6}" destId="{521D1EF8-40BB-4E56-B883-32C8F2AC9D5F}" srcOrd="0" destOrd="0" presId="urn:microsoft.com/office/officeart/2018/2/layout/IconVerticalSolidList"/>
    <dgm:cxn modelId="{C5C142D5-643F-421E-8993-4E9DEF409FDD}" srcId="{BC2786C9-0E5C-4F95-8105-600839846DAC}" destId="{C4712F8C-1828-40FB-9595-BE31D91A97FC}" srcOrd="1" destOrd="0" parTransId="{67AC8F7A-4496-4246-ABAF-499F040E139E}" sibTransId="{62030BBE-37DC-42B9-B550-A873AA875B0A}"/>
    <dgm:cxn modelId="{BD6581DE-C46B-44FA-84A9-2BC28DA4A1D8}" type="presOf" srcId="{C4712F8C-1828-40FB-9595-BE31D91A97FC}" destId="{F250C4BD-DFA1-450B-AE2A-096E2FF9426D}" srcOrd="0" destOrd="0" presId="urn:microsoft.com/office/officeart/2018/2/layout/IconVerticalSolidList"/>
    <dgm:cxn modelId="{B39D92F3-EDC8-4DCC-8119-0EFF1C8220CE}" type="presOf" srcId="{02656094-04D4-4C28-95D3-81691380551A}" destId="{95CEB28F-7AC3-422B-B42E-DF581D3800A3}" srcOrd="0" destOrd="0" presId="urn:microsoft.com/office/officeart/2018/2/layout/IconVerticalSolidList"/>
    <dgm:cxn modelId="{E76182FB-F9C8-40B1-B131-7D7C342DE25B}" type="presOf" srcId="{810586F4-6FC3-4430-99D2-8B4E95DBDF30}" destId="{15A1CC21-3E66-45F1-B9B6-B4E3EC68094A}" srcOrd="0" destOrd="0" presId="urn:microsoft.com/office/officeart/2018/2/layout/IconVerticalSolidList"/>
    <dgm:cxn modelId="{0EA38723-C183-465C-8661-95D920E1A074}" type="presParOf" srcId="{AF00C3CE-CC72-42B1-9F94-C811D08DED6C}" destId="{2630A9D0-207E-4667-95A7-2528DF9FF466}" srcOrd="0" destOrd="0" presId="urn:microsoft.com/office/officeart/2018/2/layout/IconVerticalSolidList"/>
    <dgm:cxn modelId="{FC21BBA9-DED1-4A8C-8FA6-A981C69C1DA3}" type="presParOf" srcId="{2630A9D0-207E-4667-95A7-2528DF9FF466}" destId="{A7F363DA-3F37-48B6-96A2-8234D30C79A1}" srcOrd="0" destOrd="0" presId="urn:microsoft.com/office/officeart/2018/2/layout/IconVerticalSolidList"/>
    <dgm:cxn modelId="{E482A775-CA87-4AB0-BF16-1789BD5FBCA8}" type="presParOf" srcId="{2630A9D0-207E-4667-95A7-2528DF9FF466}" destId="{96FC9228-E9D8-4F71-BCAD-33E3FD972A63}" srcOrd="1" destOrd="0" presId="urn:microsoft.com/office/officeart/2018/2/layout/IconVerticalSolidList"/>
    <dgm:cxn modelId="{84829288-D377-4A3C-8345-9FD9FCECD514}" type="presParOf" srcId="{2630A9D0-207E-4667-95A7-2528DF9FF466}" destId="{71F57196-036C-465C-87BC-C8973D521B88}" srcOrd="2" destOrd="0" presId="urn:microsoft.com/office/officeart/2018/2/layout/IconVerticalSolidList"/>
    <dgm:cxn modelId="{10DA603B-581A-4988-8A61-15208F34590E}" type="presParOf" srcId="{2630A9D0-207E-4667-95A7-2528DF9FF466}" destId="{15A1CC21-3E66-45F1-B9B6-B4E3EC68094A}" srcOrd="3" destOrd="0" presId="urn:microsoft.com/office/officeart/2018/2/layout/IconVerticalSolidList"/>
    <dgm:cxn modelId="{5A51A17D-E836-4F11-9F3D-A36332AB8537}" type="presParOf" srcId="{AF00C3CE-CC72-42B1-9F94-C811D08DED6C}" destId="{F4B0BFD3-BC6F-4A40-B893-1289D315F11E}" srcOrd="1" destOrd="0" presId="urn:microsoft.com/office/officeart/2018/2/layout/IconVerticalSolidList"/>
    <dgm:cxn modelId="{2A2A63E5-3DEB-474C-B7B2-CDDAC7657830}" type="presParOf" srcId="{AF00C3CE-CC72-42B1-9F94-C811D08DED6C}" destId="{459A65E6-F38E-4B69-91FF-0A73DCBED43E}" srcOrd="2" destOrd="0" presId="urn:microsoft.com/office/officeart/2018/2/layout/IconVerticalSolidList"/>
    <dgm:cxn modelId="{FF737600-F512-47EA-8BF8-40AF79888408}" type="presParOf" srcId="{459A65E6-F38E-4B69-91FF-0A73DCBED43E}" destId="{542FF5AC-DC4E-4F2F-BFCD-C85CA917C76C}" srcOrd="0" destOrd="0" presId="urn:microsoft.com/office/officeart/2018/2/layout/IconVerticalSolidList"/>
    <dgm:cxn modelId="{DF30E60C-D538-4631-8639-57EAA4FC82B7}" type="presParOf" srcId="{459A65E6-F38E-4B69-91FF-0A73DCBED43E}" destId="{15E072B6-1676-403D-9ED9-0DEB8139D784}" srcOrd="1" destOrd="0" presId="urn:microsoft.com/office/officeart/2018/2/layout/IconVerticalSolidList"/>
    <dgm:cxn modelId="{4ACFC32D-1023-459F-B8D2-4C8DB6A062EE}" type="presParOf" srcId="{459A65E6-F38E-4B69-91FF-0A73DCBED43E}" destId="{0ECA1D09-8716-4652-8D36-86CC38E53044}" srcOrd="2" destOrd="0" presId="urn:microsoft.com/office/officeart/2018/2/layout/IconVerticalSolidList"/>
    <dgm:cxn modelId="{B5413A83-A24C-45E7-B2DD-90BB82E59249}" type="presParOf" srcId="{459A65E6-F38E-4B69-91FF-0A73DCBED43E}" destId="{F250C4BD-DFA1-450B-AE2A-096E2FF9426D}" srcOrd="3" destOrd="0" presId="urn:microsoft.com/office/officeart/2018/2/layout/IconVerticalSolidList"/>
    <dgm:cxn modelId="{BE57D2AF-2B38-4C51-9525-2A77E3FBEBFA}" type="presParOf" srcId="{AF00C3CE-CC72-42B1-9F94-C811D08DED6C}" destId="{53F56311-E991-43AD-9B61-26176758FA7B}" srcOrd="3" destOrd="0" presId="urn:microsoft.com/office/officeart/2018/2/layout/IconVerticalSolidList"/>
    <dgm:cxn modelId="{B100ACF2-DE53-405F-B31E-11BD9F1EC8D8}" type="presParOf" srcId="{AF00C3CE-CC72-42B1-9F94-C811D08DED6C}" destId="{05BBF549-5C48-468E-A958-9A46E6E0BAB3}" srcOrd="4" destOrd="0" presId="urn:microsoft.com/office/officeart/2018/2/layout/IconVerticalSolidList"/>
    <dgm:cxn modelId="{314303DF-189C-43F4-9D36-9C04D74CA3D3}" type="presParOf" srcId="{05BBF549-5C48-468E-A958-9A46E6E0BAB3}" destId="{D0072142-7A9A-488A-96D5-DBD7EF811E26}" srcOrd="0" destOrd="0" presId="urn:microsoft.com/office/officeart/2018/2/layout/IconVerticalSolidList"/>
    <dgm:cxn modelId="{22F334E8-A836-4D28-BD4F-E87B8CA55C10}" type="presParOf" srcId="{05BBF549-5C48-468E-A958-9A46E6E0BAB3}" destId="{7C1AC5F1-5A60-4889-A1B4-86A891D40376}" srcOrd="1" destOrd="0" presId="urn:microsoft.com/office/officeart/2018/2/layout/IconVerticalSolidList"/>
    <dgm:cxn modelId="{92C0E39C-3AFC-4608-A1CE-50CB5F9D9738}" type="presParOf" srcId="{05BBF549-5C48-468E-A958-9A46E6E0BAB3}" destId="{087AFD46-D628-48D2-A818-DC48B02CDBEB}" srcOrd="2" destOrd="0" presId="urn:microsoft.com/office/officeart/2018/2/layout/IconVerticalSolidList"/>
    <dgm:cxn modelId="{9084BCD5-57C0-4CFE-BFE8-73EBE5CEB7C6}" type="presParOf" srcId="{05BBF549-5C48-468E-A958-9A46E6E0BAB3}" destId="{0B24AC87-0FD9-4F1F-8ED4-2239D9E5926E}" srcOrd="3" destOrd="0" presId="urn:microsoft.com/office/officeart/2018/2/layout/IconVerticalSolidList"/>
    <dgm:cxn modelId="{E2428AA4-252D-43F3-866D-E8B075F37793}" type="presParOf" srcId="{AF00C3CE-CC72-42B1-9F94-C811D08DED6C}" destId="{302F664A-3531-4417-A9CA-DAC0411311F5}" srcOrd="5" destOrd="0" presId="urn:microsoft.com/office/officeart/2018/2/layout/IconVerticalSolidList"/>
    <dgm:cxn modelId="{6D2B0504-8724-4281-85B9-0AEBF0260D39}" type="presParOf" srcId="{AF00C3CE-CC72-42B1-9F94-C811D08DED6C}" destId="{DCB0834F-E1E6-4D34-A7FD-EF58049D6F44}" srcOrd="6" destOrd="0" presId="urn:microsoft.com/office/officeart/2018/2/layout/IconVerticalSolidList"/>
    <dgm:cxn modelId="{3684B14F-10D6-47E5-B8FE-D4EC96EDC5D9}" type="presParOf" srcId="{DCB0834F-E1E6-4D34-A7FD-EF58049D6F44}" destId="{4238A94A-0ECF-44FE-8D09-20ABE4B207B1}" srcOrd="0" destOrd="0" presId="urn:microsoft.com/office/officeart/2018/2/layout/IconVerticalSolidList"/>
    <dgm:cxn modelId="{241417C1-2544-4987-A0C4-EDAEC04D36BA}" type="presParOf" srcId="{DCB0834F-E1E6-4D34-A7FD-EF58049D6F44}" destId="{36755B00-CC65-41B8-97C1-B423EB998FA6}" srcOrd="1" destOrd="0" presId="urn:microsoft.com/office/officeart/2018/2/layout/IconVerticalSolidList"/>
    <dgm:cxn modelId="{30C6982A-ED12-4B05-8A25-B8517BEF2C97}" type="presParOf" srcId="{DCB0834F-E1E6-4D34-A7FD-EF58049D6F44}" destId="{DF58C46A-2874-45AE-9E65-204F92C1AC6D}" srcOrd="2" destOrd="0" presId="urn:microsoft.com/office/officeart/2018/2/layout/IconVerticalSolidList"/>
    <dgm:cxn modelId="{285EE9C7-343F-455B-9C33-59CF3D520004}" type="presParOf" srcId="{DCB0834F-E1E6-4D34-A7FD-EF58049D6F44}" destId="{95CEB28F-7AC3-422B-B42E-DF581D3800A3}" srcOrd="3" destOrd="0" presId="urn:microsoft.com/office/officeart/2018/2/layout/IconVerticalSolidList"/>
    <dgm:cxn modelId="{732781A9-EAC2-4AEC-9905-3A192AA88C81}" type="presParOf" srcId="{AF00C3CE-CC72-42B1-9F94-C811D08DED6C}" destId="{E5CADF4D-BE21-4B3E-A4ED-B7B8F33619C4}" srcOrd="7" destOrd="0" presId="urn:microsoft.com/office/officeart/2018/2/layout/IconVerticalSolidList"/>
    <dgm:cxn modelId="{AF7AB5B3-2EC9-4A2A-B5EC-4140BF19A5A5}" type="presParOf" srcId="{AF00C3CE-CC72-42B1-9F94-C811D08DED6C}" destId="{26BB5000-AC0A-49D3-A3F2-07DE4F67AF66}" srcOrd="8" destOrd="0" presId="urn:microsoft.com/office/officeart/2018/2/layout/IconVerticalSolidList"/>
    <dgm:cxn modelId="{295DCD79-7859-4B7C-879D-732FCBF686EC}" type="presParOf" srcId="{26BB5000-AC0A-49D3-A3F2-07DE4F67AF66}" destId="{47BA7B65-08C1-4D1B-81D8-D0955F18414E}" srcOrd="0" destOrd="0" presId="urn:microsoft.com/office/officeart/2018/2/layout/IconVerticalSolidList"/>
    <dgm:cxn modelId="{BB98731B-C450-4A3A-8BC5-90E6F2DD1381}" type="presParOf" srcId="{26BB5000-AC0A-49D3-A3F2-07DE4F67AF66}" destId="{C3984B27-6289-4B62-9CD5-8B9E52A392F4}" srcOrd="1" destOrd="0" presId="urn:microsoft.com/office/officeart/2018/2/layout/IconVerticalSolidList"/>
    <dgm:cxn modelId="{451320DC-8327-480A-8063-87D3DAF6AAB6}" type="presParOf" srcId="{26BB5000-AC0A-49D3-A3F2-07DE4F67AF66}" destId="{00B562C9-E2EE-4233-82B2-A363041F50E8}" srcOrd="2" destOrd="0" presId="urn:microsoft.com/office/officeart/2018/2/layout/IconVerticalSolidList"/>
    <dgm:cxn modelId="{FC74E419-7F81-4E31-8B09-D4935255C29A}" type="presParOf" srcId="{26BB5000-AC0A-49D3-A3F2-07DE4F67AF66}" destId="{521D1EF8-40BB-4E56-B883-32C8F2AC9D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344986-BB0C-40ED-82F5-A6662BEAAA8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8CA5B6-4405-4BEE-91B9-F9D023E9E596}">
      <dgm:prSet/>
      <dgm:spPr/>
      <dgm:t>
        <a:bodyPr/>
        <a:lstStyle/>
        <a:p>
          <a:pPr>
            <a:defRPr cap="all"/>
          </a:pPr>
          <a:r>
            <a:rPr lang="en-US" dirty="0"/>
            <a:t>AWS Cloud engineer</a:t>
          </a:r>
        </a:p>
      </dgm:t>
    </dgm:pt>
    <dgm:pt modelId="{96CFC8C7-92A8-4F5D-8CF0-7A03A0804FC1}" type="parTrans" cxnId="{AF1F3A5A-9C6D-45EA-9625-06EE891B3F45}">
      <dgm:prSet/>
      <dgm:spPr/>
      <dgm:t>
        <a:bodyPr/>
        <a:lstStyle/>
        <a:p>
          <a:endParaRPr lang="en-US"/>
        </a:p>
      </dgm:t>
    </dgm:pt>
    <dgm:pt modelId="{F5673C9E-4A31-4CAD-B445-D4BA9A284803}" type="sibTrans" cxnId="{AF1F3A5A-9C6D-45EA-9625-06EE891B3F45}">
      <dgm:prSet/>
      <dgm:spPr/>
      <dgm:t>
        <a:bodyPr/>
        <a:lstStyle/>
        <a:p>
          <a:endParaRPr lang="en-US"/>
        </a:p>
      </dgm:t>
    </dgm:pt>
    <dgm:pt modelId="{6E41873A-E18D-4F2A-893C-1E300568DA81}">
      <dgm:prSet/>
      <dgm:spPr/>
      <dgm:t>
        <a:bodyPr/>
        <a:lstStyle/>
        <a:p>
          <a:pPr>
            <a:defRPr cap="all"/>
          </a:pPr>
          <a:r>
            <a:rPr lang="en-US" dirty="0"/>
            <a:t>Azure Fundamentals and AI</a:t>
          </a:r>
        </a:p>
      </dgm:t>
    </dgm:pt>
    <dgm:pt modelId="{F4E6CD6C-8579-4201-A354-19FA836EDABC}" type="parTrans" cxnId="{04A6FB51-E1DB-4125-BBFB-A346B8DE529F}">
      <dgm:prSet/>
      <dgm:spPr/>
      <dgm:t>
        <a:bodyPr/>
        <a:lstStyle/>
        <a:p>
          <a:endParaRPr lang="en-US"/>
        </a:p>
      </dgm:t>
    </dgm:pt>
    <dgm:pt modelId="{DE8CA046-A7E8-4F82-B526-ACC69982E128}" type="sibTrans" cxnId="{04A6FB51-E1DB-4125-BBFB-A346B8DE529F}">
      <dgm:prSet/>
      <dgm:spPr/>
      <dgm:t>
        <a:bodyPr/>
        <a:lstStyle/>
        <a:p>
          <a:endParaRPr lang="en-US"/>
        </a:p>
      </dgm:t>
    </dgm:pt>
    <dgm:pt modelId="{01F34B62-1DD4-41E8-B54D-A2F03D81B49B}">
      <dgm:prSet/>
      <dgm:spPr/>
      <dgm:t>
        <a:bodyPr/>
        <a:lstStyle/>
        <a:p>
          <a:pPr>
            <a:defRPr cap="all"/>
          </a:pPr>
          <a:r>
            <a:rPr lang="en-US"/>
            <a:t>Google Associate Cloud Engineer</a:t>
          </a:r>
        </a:p>
      </dgm:t>
    </dgm:pt>
    <dgm:pt modelId="{3CD65886-145B-45D5-A4C6-1E0275172DED}" type="parTrans" cxnId="{783F71C1-52E2-430E-A602-769A4441026A}">
      <dgm:prSet/>
      <dgm:spPr/>
      <dgm:t>
        <a:bodyPr/>
        <a:lstStyle/>
        <a:p>
          <a:endParaRPr lang="en-US"/>
        </a:p>
      </dgm:t>
    </dgm:pt>
    <dgm:pt modelId="{8A0BB9E6-694A-465C-BE34-1707E0745256}" type="sibTrans" cxnId="{783F71C1-52E2-430E-A602-769A4441026A}">
      <dgm:prSet/>
      <dgm:spPr/>
      <dgm:t>
        <a:bodyPr/>
        <a:lstStyle/>
        <a:p>
          <a:endParaRPr lang="en-US"/>
        </a:p>
      </dgm:t>
    </dgm:pt>
    <dgm:pt modelId="{E5639690-90CC-40AB-9013-C48D670DCBEE}">
      <dgm:prSet/>
      <dgm:spPr/>
      <dgm:t>
        <a:bodyPr/>
        <a:lstStyle/>
        <a:p>
          <a:pPr>
            <a:defRPr cap="all"/>
          </a:pPr>
          <a:r>
            <a:rPr lang="en-US" dirty="0" err="1"/>
            <a:t>Redhat</a:t>
          </a:r>
          <a:r>
            <a:rPr lang="en-US" dirty="0"/>
            <a:t> </a:t>
          </a:r>
          <a:r>
            <a:rPr lang="en-US" dirty="0" err="1"/>
            <a:t>linux</a:t>
          </a:r>
          <a:r>
            <a:rPr lang="en-US" dirty="0"/>
            <a:t> </a:t>
          </a:r>
        </a:p>
      </dgm:t>
    </dgm:pt>
    <dgm:pt modelId="{AA049D70-22FF-409A-A8AC-D6850D3248E3}" type="parTrans" cxnId="{5D534F62-B495-401E-B89C-5CD34A485137}">
      <dgm:prSet/>
      <dgm:spPr/>
      <dgm:t>
        <a:bodyPr/>
        <a:lstStyle/>
        <a:p>
          <a:endParaRPr lang="en-US"/>
        </a:p>
      </dgm:t>
    </dgm:pt>
    <dgm:pt modelId="{5B62D71F-594D-43B8-AFFF-D963EC23BF6F}" type="sibTrans" cxnId="{5D534F62-B495-401E-B89C-5CD34A485137}">
      <dgm:prSet/>
      <dgm:spPr/>
      <dgm:t>
        <a:bodyPr/>
        <a:lstStyle/>
        <a:p>
          <a:endParaRPr lang="en-US"/>
        </a:p>
      </dgm:t>
    </dgm:pt>
    <dgm:pt modelId="{CA188799-E0C1-4C14-B955-9557F8D5B8F1}" type="pres">
      <dgm:prSet presAssocID="{46344986-BB0C-40ED-82F5-A6662BEAAA89}" presName="root" presStyleCnt="0">
        <dgm:presLayoutVars>
          <dgm:dir/>
          <dgm:resizeHandles val="exact"/>
        </dgm:presLayoutVars>
      </dgm:prSet>
      <dgm:spPr/>
    </dgm:pt>
    <dgm:pt modelId="{820BBAEF-0351-4332-B16B-D569590390AE}" type="pres">
      <dgm:prSet presAssocID="{0F8CA5B6-4405-4BEE-91B9-F9D023E9E596}" presName="compNode" presStyleCnt="0"/>
      <dgm:spPr/>
    </dgm:pt>
    <dgm:pt modelId="{4C09A5C7-0D06-4E81-A577-F701AC5D7421}" type="pres">
      <dgm:prSet presAssocID="{0F8CA5B6-4405-4BEE-91B9-F9D023E9E596}" presName="iconBgRect" presStyleLbl="bgShp" presStyleIdx="0" presStyleCnt="4"/>
      <dgm:spPr/>
    </dgm:pt>
    <dgm:pt modelId="{B99F3EDB-429F-4BB0-AA30-D9A6B254E012}" type="pres">
      <dgm:prSet presAssocID="{0F8CA5B6-4405-4BEE-91B9-F9D023E9E5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8A39EAFE-35CB-48FE-8827-7329F7A90D60}" type="pres">
      <dgm:prSet presAssocID="{0F8CA5B6-4405-4BEE-91B9-F9D023E9E596}" presName="spaceRect" presStyleCnt="0"/>
      <dgm:spPr/>
    </dgm:pt>
    <dgm:pt modelId="{1D7C4DD8-343C-43CE-8E63-4C69B932000F}" type="pres">
      <dgm:prSet presAssocID="{0F8CA5B6-4405-4BEE-91B9-F9D023E9E596}" presName="textRect" presStyleLbl="revTx" presStyleIdx="0" presStyleCnt="4">
        <dgm:presLayoutVars>
          <dgm:chMax val="1"/>
          <dgm:chPref val="1"/>
        </dgm:presLayoutVars>
      </dgm:prSet>
      <dgm:spPr/>
    </dgm:pt>
    <dgm:pt modelId="{62F43E22-4C53-4EDA-A947-87B2696A7655}" type="pres">
      <dgm:prSet presAssocID="{F5673C9E-4A31-4CAD-B445-D4BA9A284803}" presName="sibTrans" presStyleCnt="0"/>
      <dgm:spPr/>
    </dgm:pt>
    <dgm:pt modelId="{551D3C7C-F40F-4A33-96BF-125E8F7F39F9}" type="pres">
      <dgm:prSet presAssocID="{6E41873A-E18D-4F2A-893C-1E300568DA81}" presName="compNode" presStyleCnt="0"/>
      <dgm:spPr/>
    </dgm:pt>
    <dgm:pt modelId="{4DFC309D-2A16-4CF7-806E-EE6C081929AE}" type="pres">
      <dgm:prSet presAssocID="{6E41873A-E18D-4F2A-893C-1E300568DA81}" presName="iconBgRect" presStyleLbl="bgShp" presStyleIdx="1" presStyleCnt="4"/>
      <dgm:spPr/>
    </dgm:pt>
    <dgm:pt modelId="{94C2886C-B986-458C-A18A-E4803E8676A7}" type="pres">
      <dgm:prSet presAssocID="{6E41873A-E18D-4F2A-893C-1E300568DA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11A89D-38EC-4B70-BC72-06CB0F499B68}" type="pres">
      <dgm:prSet presAssocID="{6E41873A-E18D-4F2A-893C-1E300568DA81}" presName="spaceRect" presStyleCnt="0"/>
      <dgm:spPr/>
    </dgm:pt>
    <dgm:pt modelId="{0780A7FB-9B58-4871-8697-E201D86758AC}" type="pres">
      <dgm:prSet presAssocID="{6E41873A-E18D-4F2A-893C-1E300568DA81}" presName="textRect" presStyleLbl="revTx" presStyleIdx="1" presStyleCnt="4">
        <dgm:presLayoutVars>
          <dgm:chMax val="1"/>
          <dgm:chPref val="1"/>
        </dgm:presLayoutVars>
      </dgm:prSet>
      <dgm:spPr/>
    </dgm:pt>
    <dgm:pt modelId="{0EEAE220-5F70-42BB-A10F-A276054E2E26}" type="pres">
      <dgm:prSet presAssocID="{DE8CA046-A7E8-4F82-B526-ACC69982E128}" presName="sibTrans" presStyleCnt="0"/>
      <dgm:spPr/>
    </dgm:pt>
    <dgm:pt modelId="{B2AF7300-B6FF-4C91-9B58-300FEC6C86F4}" type="pres">
      <dgm:prSet presAssocID="{01F34B62-1DD4-41E8-B54D-A2F03D81B49B}" presName="compNode" presStyleCnt="0"/>
      <dgm:spPr/>
    </dgm:pt>
    <dgm:pt modelId="{9FF1D00A-50E6-4494-85FB-2D0D31D2D22E}" type="pres">
      <dgm:prSet presAssocID="{01F34B62-1DD4-41E8-B54D-A2F03D81B49B}" presName="iconBgRect" presStyleLbl="bgShp" presStyleIdx="2" presStyleCnt="4"/>
      <dgm:spPr/>
    </dgm:pt>
    <dgm:pt modelId="{EC17533D-B68A-47C4-9FBE-3602E0DC1629}" type="pres">
      <dgm:prSet presAssocID="{01F34B62-1DD4-41E8-B54D-A2F03D81B4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0DCA33-8512-405C-BEF2-256C2E119292}" type="pres">
      <dgm:prSet presAssocID="{01F34B62-1DD4-41E8-B54D-A2F03D81B49B}" presName="spaceRect" presStyleCnt="0"/>
      <dgm:spPr/>
    </dgm:pt>
    <dgm:pt modelId="{931A311D-9A40-4E6D-8D04-EE24806D9BA5}" type="pres">
      <dgm:prSet presAssocID="{01F34B62-1DD4-41E8-B54D-A2F03D81B49B}" presName="textRect" presStyleLbl="revTx" presStyleIdx="2" presStyleCnt="4">
        <dgm:presLayoutVars>
          <dgm:chMax val="1"/>
          <dgm:chPref val="1"/>
        </dgm:presLayoutVars>
      </dgm:prSet>
      <dgm:spPr/>
    </dgm:pt>
    <dgm:pt modelId="{A3524B9B-1018-4352-88CF-619C740EF685}" type="pres">
      <dgm:prSet presAssocID="{8A0BB9E6-694A-465C-BE34-1707E0745256}" presName="sibTrans" presStyleCnt="0"/>
      <dgm:spPr/>
    </dgm:pt>
    <dgm:pt modelId="{021D4187-5983-4C8E-AAEA-DC19D630CC03}" type="pres">
      <dgm:prSet presAssocID="{E5639690-90CC-40AB-9013-C48D670DCBEE}" presName="compNode" presStyleCnt="0"/>
      <dgm:spPr/>
    </dgm:pt>
    <dgm:pt modelId="{3F868CB7-E6B4-4417-8399-52065896AFD4}" type="pres">
      <dgm:prSet presAssocID="{E5639690-90CC-40AB-9013-C48D670DCBEE}" presName="iconBgRect" presStyleLbl="bgShp" presStyleIdx="3" presStyleCnt="4"/>
      <dgm:spPr/>
    </dgm:pt>
    <dgm:pt modelId="{3B96756B-C264-4B51-804A-4259BE68880F}" type="pres">
      <dgm:prSet presAssocID="{E5639690-90CC-40AB-9013-C48D670DCB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D4C53C5-089B-4A67-B833-2AD63EBBF84A}" type="pres">
      <dgm:prSet presAssocID="{E5639690-90CC-40AB-9013-C48D670DCBEE}" presName="spaceRect" presStyleCnt="0"/>
      <dgm:spPr/>
    </dgm:pt>
    <dgm:pt modelId="{F4925B3E-8669-4576-B6E3-CA3B446ED9FE}" type="pres">
      <dgm:prSet presAssocID="{E5639690-90CC-40AB-9013-C48D670DCBE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ABB444-55FF-440E-8210-2F641C07621F}" type="presOf" srcId="{6E41873A-E18D-4F2A-893C-1E300568DA81}" destId="{0780A7FB-9B58-4871-8697-E201D86758AC}" srcOrd="0" destOrd="0" presId="urn:microsoft.com/office/officeart/2018/5/layout/IconCircleLabelList"/>
    <dgm:cxn modelId="{04A6FB51-E1DB-4125-BBFB-A346B8DE529F}" srcId="{46344986-BB0C-40ED-82F5-A6662BEAAA89}" destId="{6E41873A-E18D-4F2A-893C-1E300568DA81}" srcOrd="1" destOrd="0" parTransId="{F4E6CD6C-8579-4201-A354-19FA836EDABC}" sibTransId="{DE8CA046-A7E8-4F82-B526-ACC69982E128}"/>
    <dgm:cxn modelId="{AF1F3A5A-9C6D-45EA-9625-06EE891B3F45}" srcId="{46344986-BB0C-40ED-82F5-A6662BEAAA89}" destId="{0F8CA5B6-4405-4BEE-91B9-F9D023E9E596}" srcOrd="0" destOrd="0" parTransId="{96CFC8C7-92A8-4F5D-8CF0-7A03A0804FC1}" sibTransId="{F5673C9E-4A31-4CAD-B445-D4BA9A284803}"/>
    <dgm:cxn modelId="{713B5C61-ABE2-44DF-860F-AE09586B4634}" type="presOf" srcId="{0F8CA5B6-4405-4BEE-91B9-F9D023E9E596}" destId="{1D7C4DD8-343C-43CE-8E63-4C69B932000F}" srcOrd="0" destOrd="0" presId="urn:microsoft.com/office/officeart/2018/5/layout/IconCircleLabelList"/>
    <dgm:cxn modelId="{5D534F62-B495-401E-B89C-5CD34A485137}" srcId="{46344986-BB0C-40ED-82F5-A6662BEAAA89}" destId="{E5639690-90CC-40AB-9013-C48D670DCBEE}" srcOrd="3" destOrd="0" parTransId="{AA049D70-22FF-409A-A8AC-D6850D3248E3}" sibTransId="{5B62D71F-594D-43B8-AFFF-D963EC23BF6F}"/>
    <dgm:cxn modelId="{C3E1AE73-F838-4874-A996-BC516B359A70}" type="presOf" srcId="{01F34B62-1DD4-41E8-B54D-A2F03D81B49B}" destId="{931A311D-9A40-4E6D-8D04-EE24806D9BA5}" srcOrd="0" destOrd="0" presId="urn:microsoft.com/office/officeart/2018/5/layout/IconCircleLabelList"/>
    <dgm:cxn modelId="{783F71C1-52E2-430E-A602-769A4441026A}" srcId="{46344986-BB0C-40ED-82F5-A6662BEAAA89}" destId="{01F34B62-1DD4-41E8-B54D-A2F03D81B49B}" srcOrd="2" destOrd="0" parTransId="{3CD65886-145B-45D5-A4C6-1E0275172DED}" sibTransId="{8A0BB9E6-694A-465C-BE34-1707E0745256}"/>
    <dgm:cxn modelId="{2CD753C8-3F68-4255-B1FA-9CF0E4E634C2}" type="presOf" srcId="{E5639690-90CC-40AB-9013-C48D670DCBEE}" destId="{F4925B3E-8669-4576-B6E3-CA3B446ED9FE}" srcOrd="0" destOrd="0" presId="urn:microsoft.com/office/officeart/2018/5/layout/IconCircleLabelList"/>
    <dgm:cxn modelId="{CE436EF6-1093-4C00-886F-2FD87786E2C3}" type="presOf" srcId="{46344986-BB0C-40ED-82F5-A6662BEAAA89}" destId="{CA188799-E0C1-4C14-B955-9557F8D5B8F1}" srcOrd="0" destOrd="0" presId="urn:microsoft.com/office/officeart/2018/5/layout/IconCircleLabelList"/>
    <dgm:cxn modelId="{EF26427B-ED50-4589-B3AC-F64F8BBF600F}" type="presParOf" srcId="{CA188799-E0C1-4C14-B955-9557F8D5B8F1}" destId="{820BBAEF-0351-4332-B16B-D569590390AE}" srcOrd="0" destOrd="0" presId="urn:microsoft.com/office/officeart/2018/5/layout/IconCircleLabelList"/>
    <dgm:cxn modelId="{4637FBAA-01D1-44F0-A161-AF8BDA035EA5}" type="presParOf" srcId="{820BBAEF-0351-4332-B16B-D569590390AE}" destId="{4C09A5C7-0D06-4E81-A577-F701AC5D7421}" srcOrd="0" destOrd="0" presId="urn:microsoft.com/office/officeart/2018/5/layout/IconCircleLabelList"/>
    <dgm:cxn modelId="{7C35B04B-BD50-477D-BC71-322C5D4CAA07}" type="presParOf" srcId="{820BBAEF-0351-4332-B16B-D569590390AE}" destId="{B99F3EDB-429F-4BB0-AA30-D9A6B254E012}" srcOrd="1" destOrd="0" presId="urn:microsoft.com/office/officeart/2018/5/layout/IconCircleLabelList"/>
    <dgm:cxn modelId="{C3296B6C-C13C-4AF9-8AFE-1C3CCD312F85}" type="presParOf" srcId="{820BBAEF-0351-4332-B16B-D569590390AE}" destId="{8A39EAFE-35CB-48FE-8827-7329F7A90D60}" srcOrd="2" destOrd="0" presId="urn:microsoft.com/office/officeart/2018/5/layout/IconCircleLabelList"/>
    <dgm:cxn modelId="{A7A595D2-E69A-4EF5-8488-C822AB0650B5}" type="presParOf" srcId="{820BBAEF-0351-4332-B16B-D569590390AE}" destId="{1D7C4DD8-343C-43CE-8E63-4C69B932000F}" srcOrd="3" destOrd="0" presId="urn:microsoft.com/office/officeart/2018/5/layout/IconCircleLabelList"/>
    <dgm:cxn modelId="{589E655E-3782-4E7B-A7FB-EA03E49DD476}" type="presParOf" srcId="{CA188799-E0C1-4C14-B955-9557F8D5B8F1}" destId="{62F43E22-4C53-4EDA-A947-87B2696A7655}" srcOrd="1" destOrd="0" presId="urn:microsoft.com/office/officeart/2018/5/layout/IconCircleLabelList"/>
    <dgm:cxn modelId="{4148C486-88A0-425E-BE90-2E276D2354FD}" type="presParOf" srcId="{CA188799-E0C1-4C14-B955-9557F8D5B8F1}" destId="{551D3C7C-F40F-4A33-96BF-125E8F7F39F9}" srcOrd="2" destOrd="0" presId="urn:microsoft.com/office/officeart/2018/5/layout/IconCircleLabelList"/>
    <dgm:cxn modelId="{A6602890-A322-487B-AEE4-06D82909D0DC}" type="presParOf" srcId="{551D3C7C-F40F-4A33-96BF-125E8F7F39F9}" destId="{4DFC309D-2A16-4CF7-806E-EE6C081929AE}" srcOrd="0" destOrd="0" presId="urn:microsoft.com/office/officeart/2018/5/layout/IconCircleLabelList"/>
    <dgm:cxn modelId="{B1744930-57AE-4958-AC83-A262B0DC0687}" type="presParOf" srcId="{551D3C7C-F40F-4A33-96BF-125E8F7F39F9}" destId="{94C2886C-B986-458C-A18A-E4803E8676A7}" srcOrd="1" destOrd="0" presId="urn:microsoft.com/office/officeart/2018/5/layout/IconCircleLabelList"/>
    <dgm:cxn modelId="{1FF6C97E-FD62-410A-944E-7EEFD337BA01}" type="presParOf" srcId="{551D3C7C-F40F-4A33-96BF-125E8F7F39F9}" destId="{1911A89D-38EC-4B70-BC72-06CB0F499B68}" srcOrd="2" destOrd="0" presId="urn:microsoft.com/office/officeart/2018/5/layout/IconCircleLabelList"/>
    <dgm:cxn modelId="{6CF80228-DE0E-47C9-A78D-35DF1C07CF30}" type="presParOf" srcId="{551D3C7C-F40F-4A33-96BF-125E8F7F39F9}" destId="{0780A7FB-9B58-4871-8697-E201D86758AC}" srcOrd="3" destOrd="0" presId="urn:microsoft.com/office/officeart/2018/5/layout/IconCircleLabelList"/>
    <dgm:cxn modelId="{6F033A38-9283-48EC-9F62-C022A84E9354}" type="presParOf" srcId="{CA188799-E0C1-4C14-B955-9557F8D5B8F1}" destId="{0EEAE220-5F70-42BB-A10F-A276054E2E26}" srcOrd="3" destOrd="0" presId="urn:microsoft.com/office/officeart/2018/5/layout/IconCircleLabelList"/>
    <dgm:cxn modelId="{FA182BC2-5F44-4E28-9833-F710D9DE531A}" type="presParOf" srcId="{CA188799-E0C1-4C14-B955-9557F8D5B8F1}" destId="{B2AF7300-B6FF-4C91-9B58-300FEC6C86F4}" srcOrd="4" destOrd="0" presId="urn:microsoft.com/office/officeart/2018/5/layout/IconCircleLabelList"/>
    <dgm:cxn modelId="{EBF27CF8-19B4-4411-9BD4-2673B67737EA}" type="presParOf" srcId="{B2AF7300-B6FF-4C91-9B58-300FEC6C86F4}" destId="{9FF1D00A-50E6-4494-85FB-2D0D31D2D22E}" srcOrd="0" destOrd="0" presId="urn:microsoft.com/office/officeart/2018/5/layout/IconCircleLabelList"/>
    <dgm:cxn modelId="{1C7EABE9-5B66-4B98-B63B-902C02A4E4CC}" type="presParOf" srcId="{B2AF7300-B6FF-4C91-9B58-300FEC6C86F4}" destId="{EC17533D-B68A-47C4-9FBE-3602E0DC1629}" srcOrd="1" destOrd="0" presId="urn:microsoft.com/office/officeart/2018/5/layout/IconCircleLabelList"/>
    <dgm:cxn modelId="{3106D813-2EEF-416D-9435-41C1C67B569E}" type="presParOf" srcId="{B2AF7300-B6FF-4C91-9B58-300FEC6C86F4}" destId="{AC0DCA33-8512-405C-BEF2-256C2E119292}" srcOrd="2" destOrd="0" presId="urn:microsoft.com/office/officeart/2018/5/layout/IconCircleLabelList"/>
    <dgm:cxn modelId="{B2221504-6218-4A03-ABB9-FB8045D94BA7}" type="presParOf" srcId="{B2AF7300-B6FF-4C91-9B58-300FEC6C86F4}" destId="{931A311D-9A40-4E6D-8D04-EE24806D9BA5}" srcOrd="3" destOrd="0" presId="urn:microsoft.com/office/officeart/2018/5/layout/IconCircleLabelList"/>
    <dgm:cxn modelId="{C42EF48D-4B6F-426D-BACD-2AF351F167D4}" type="presParOf" srcId="{CA188799-E0C1-4C14-B955-9557F8D5B8F1}" destId="{A3524B9B-1018-4352-88CF-619C740EF685}" srcOrd="5" destOrd="0" presId="urn:microsoft.com/office/officeart/2018/5/layout/IconCircleLabelList"/>
    <dgm:cxn modelId="{62C3B3E4-16D6-412D-AD7D-7A1E10C5B602}" type="presParOf" srcId="{CA188799-E0C1-4C14-B955-9557F8D5B8F1}" destId="{021D4187-5983-4C8E-AAEA-DC19D630CC03}" srcOrd="6" destOrd="0" presId="urn:microsoft.com/office/officeart/2018/5/layout/IconCircleLabelList"/>
    <dgm:cxn modelId="{E0092CBE-9184-425F-88D7-C9508DE60015}" type="presParOf" srcId="{021D4187-5983-4C8E-AAEA-DC19D630CC03}" destId="{3F868CB7-E6B4-4417-8399-52065896AFD4}" srcOrd="0" destOrd="0" presId="urn:microsoft.com/office/officeart/2018/5/layout/IconCircleLabelList"/>
    <dgm:cxn modelId="{E8948D87-CF8F-438E-B900-0E74A0A4F931}" type="presParOf" srcId="{021D4187-5983-4C8E-AAEA-DC19D630CC03}" destId="{3B96756B-C264-4B51-804A-4259BE68880F}" srcOrd="1" destOrd="0" presId="urn:microsoft.com/office/officeart/2018/5/layout/IconCircleLabelList"/>
    <dgm:cxn modelId="{1E74A8D1-8974-44B2-982B-B587F8354F45}" type="presParOf" srcId="{021D4187-5983-4C8E-AAEA-DC19D630CC03}" destId="{DD4C53C5-089B-4A67-B833-2AD63EBBF84A}" srcOrd="2" destOrd="0" presId="urn:microsoft.com/office/officeart/2018/5/layout/IconCircleLabelList"/>
    <dgm:cxn modelId="{5ED287FB-D5F2-4869-A5DB-94B04137B208}" type="presParOf" srcId="{021D4187-5983-4C8E-AAEA-DC19D630CC03}" destId="{F4925B3E-8669-4576-B6E3-CA3B446ED9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92FEA0-717F-4A3D-83BB-8AE1927200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8AA392B-A14C-4159-AE3B-7C7868763E1E}">
      <dgm:prSet/>
      <dgm:spPr/>
      <dgm:t>
        <a:bodyPr/>
        <a:lstStyle/>
        <a:p>
          <a:r>
            <a:rPr lang="en-US"/>
            <a:t>AWS certification leading to internships</a:t>
          </a:r>
        </a:p>
      </dgm:t>
    </dgm:pt>
    <dgm:pt modelId="{25E4ABA4-B878-4EBF-BFC2-636A4CBC9104}" type="parTrans" cxnId="{B1EE0B41-7E15-4388-83CF-EB70DAD940B9}">
      <dgm:prSet/>
      <dgm:spPr/>
      <dgm:t>
        <a:bodyPr/>
        <a:lstStyle/>
        <a:p>
          <a:endParaRPr lang="en-US"/>
        </a:p>
      </dgm:t>
    </dgm:pt>
    <dgm:pt modelId="{34280717-0535-416D-924A-593BCBAB6726}" type="sibTrans" cxnId="{B1EE0B41-7E15-4388-83CF-EB70DAD940B9}">
      <dgm:prSet/>
      <dgm:spPr/>
      <dgm:t>
        <a:bodyPr/>
        <a:lstStyle/>
        <a:p>
          <a:endParaRPr lang="en-US"/>
        </a:p>
      </dgm:t>
    </dgm:pt>
    <dgm:pt modelId="{DB1D6429-611C-448A-AF58-D7BBCA3B7DA9}">
      <dgm:prSet/>
      <dgm:spPr/>
      <dgm:t>
        <a:bodyPr/>
        <a:lstStyle/>
        <a:p>
          <a:r>
            <a:rPr lang="en-US"/>
            <a:t>Netflix's cloud migration story</a:t>
          </a:r>
        </a:p>
      </dgm:t>
    </dgm:pt>
    <dgm:pt modelId="{CAB4AF76-14C7-4F2E-B1BA-DD0D16552741}" type="parTrans" cxnId="{F694E06E-FE02-43F3-A4F5-376A44CAB30A}">
      <dgm:prSet/>
      <dgm:spPr/>
      <dgm:t>
        <a:bodyPr/>
        <a:lstStyle/>
        <a:p>
          <a:endParaRPr lang="en-US"/>
        </a:p>
      </dgm:t>
    </dgm:pt>
    <dgm:pt modelId="{5078A635-64ED-45D5-96A0-FA5987B3235B}" type="sibTrans" cxnId="{F694E06E-FE02-43F3-A4F5-376A44CAB30A}">
      <dgm:prSet/>
      <dgm:spPr/>
      <dgm:t>
        <a:bodyPr/>
        <a:lstStyle/>
        <a:p>
          <a:endParaRPr lang="en-US"/>
        </a:p>
      </dgm:t>
    </dgm:pt>
    <dgm:pt modelId="{386294A8-6602-47A2-A0F7-AB917C21A026}">
      <dgm:prSet/>
      <dgm:spPr/>
      <dgm:t>
        <a:bodyPr/>
        <a:lstStyle/>
        <a:p>
          <a:r>
            <a:rPr lang="en-US"/>
            <a:t>Cloud in healthcare and finance</a:t>
          </a:r>
        </a:p>
      </dgm:t>
    </dgm:pt>
    <dgm:pt modelId="{76915073-8E43-4AAC-83E7-5EB63B8A9904}" type="parTrans" cxnId="{7450D011-DE24-4A42-A242-2C823B1C1FA8}">
      <dgm:prSet/>
      <dgm:spPr/>
      <dgm:t>
        <a:bodyPr/>
        <a:lstStyle/>
        <a:p>
          <a:endParaRPr lang="en-US"/>
        </a:p>
      </dgm:t>
    </dgm:pt>
    <dgm:pt modelId="{58B87289-A4B3-40C4-8890-F6E9983B14E3}" type="sibTrans" cxnId="{7450D011-DE24-4A42-A242-2C823B1C1FA8}">
      <dgm:prSet/>
      <dgm:spPr/>
      <dgm:t>
        <a:bodyPr/>
        <a:lstStyle/>
        <a:p>
          <a:endParaRPr lang="en-US"/>
        </a:p>
      </dgm:t>
    </dgm:pt>
    <dgm:pt modelId="{3B47F847-E81B-4A04-B3E4-0395CF15ADEC}" type="pres">
      <dgm:prSet presAssocID="{0292FEA0-717F-4A3D-83BB-8AE1927200E3}" presName="root" presStyleCnt="0">
        <dgm:presLayoutVars>
          <dgm:dir/>
          <dgm:resizeHandles val="exact"/>
        </dgm:presLayoutVars>
      </dgm:prSet>
      <dgm:spPr/>
    </dgm:pt>
    <dgm:pt modelId="{D50D74E2-05AC-4D10-8086-0826AB1710D3}" type="pres">
      <dgm:prSet presAssocID="{38AA392B-A14C-4159-AE3B-7C7868763E1E}" presName="compNode" presStyleCnt="0"/>
      <dgm:spPr/>
    </dgm:pt>
    <dgm:pt modelId="{B14C5350-42F1-4446-B93E-439CD0ABB454}" type="pres">
      <dgm:prSet presAssocID="{38AA392B-A14C-4159-AE3B-7C7868763E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508A9625-A563-4224-BEC7-DC2AF3661318}" type="pres">
      <dgm:prSet presAssocID="{38AA392B-A14C-4159-AE3B-7C7868763E1E}" presName="spaceRect" presStyleCnt="0"/>
      <dgm:spPr/>
    </dgm:pt>
    <dgm:pt modelId="{1091DC8A-6ABC-47C6-BCE5-127C42AE4127}" type="pres">
      <dgm:prSet presAssocID="{38AA392B-A14C-4159-AE3B-7C7868763E1E}" presName="textRect" presStyleLbl="revTx" presStyleIdx="0" presStyleCnt="3">
        <dgm:presLayoutVars>
          <dgm:chMax val="1"/>
          <dgm:chPref val="1"/>
        </dgm:presLayoutVars>
      </dgm:prSet>
      <dgm:spPr/>
    </dgm:pt>
    <dgm:pt modelId="{2D60B22D-932C-4FBC-8F56-0EA14EA97F77}" type="pres">
      <dgm:prSet presAssocID="{34280717-0535-416D-924A-593BCBAB6726}" presName="sibTrans" presStyleCnt="0"/>
      <dgm:spPr/>
    </dgm:pt>
    <dgm:pt modelId="{11C74A8C-E1CB-48BE-B0C2-158C26D6B1BB}" type="pres">
      <dgm:prSet presAssocID="{DB1D6429-611C-448A-AF58-D7BBCA3B7DA9}" presName="compNode" presStyleCnt="0"/>
      <dgm:spPr/>
    </dgm:pt>
    <dgm:pt modelId="{0B7FEDE3-B075-40F0-9E93-C1E19D1CBE07}" type="pres">
      <dgm:prSet presAssocID="{DB1D6429-611C-448A-AF58-D7BBCA3B7D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B73214E-7E18-428E-A407-87541E786E4F}" type="pres">
      <dgm:prSet presAssocID="{DB1D6429-611C-448A-AF58-D7BBCA3B7DA9}" presName="spaceRect" presStyleCnt="0"/>
      <dgm:spPr/>
    </dgm:pt>
    <dgm:pt modelId="{40A52FAD-D5D8-4042-A5C1-A7BCB09A8A6C}" type="pres">
      <dgm:prSet presAssocID="{DB1D6429-611C-448A-AF58-D7BBCA3B7DA9}" presName="textRect" presStyleLbl="revTx" presStyleIdx="1" presStyleCnt="3">
        <dgm:presLayoutVars>
          <dgm:chMax val="1"/>
          <dgm:chPref val="1"/>
        </dgm:presLayoutVars>
      </dgm:prSet>
      <dgm:spPr/>
    </dgm:pt>
    <dgm:pt modelId="{22F40AED-CE88-4767-9CF2-DD9C5D800203}" type="pres">
      <dgm:prSet presAssocID="{5078A635-64ED-45D5-96A0-FA5987B3235B}" presName="sibTrans" presStyleCnt="0"/>
      <dgm:spPr/>
    </dgm:pt>
    <dgm:pt modelId="{1AF6AB0D-52E3-4976-B3AA-D41FF9BF0A0E}" type="pres">
      <dgm:prSet presAssocID="{386294A8-6602-47A2-A0F7-AB917C21A026}" presName="compNode" presStyleCnt="0"/>
      <dgm:spPr/>
    </dgm:pt>
    <dgm:pt modelId="{28DA4F29-CCB3-48A3-A05A-B143189A79B9}" type="pres">
      <dgm:prSet presAssocID="{386294A8-6602-47A2-A0F7-AB917C21A0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14B69A6-AAA5-463A-835F-3E1AC5BEB51B}" type="pres">
      <dgm:prSet presAssocID="{386294A8-6602-47A2-A0F7-AB917C21A026}" presName="spaceRect" presStyleCnt="0"/>
      <dgm:spPr/>
    </dgm:pt>
    <dgm:pt modelId="{578DB343-F2AA-40EE-B3BA-A4ACA9E846DC}" type="pres">
      <dgm:prSet presAssocID="{386294A8-6602-47A2-A0F7-AB917C21A0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50D011-DE24-4A42-A242-2C823B1C1FA8}" srcId="{0292FEA0-717F-4A3D-83BB-8AE1927200E3}" destId="{386294A8-6602-47A2-A0F7-AB917C21A026}" srcOrd="2" destOrd="0" parTransId="{76915073-8E43-4AAC-83E7-5EB63B8A9904}" sibTransId="{58B87289-A4B3-40C4-8890-F6E9983B14E3}"/>
    <dgm:cxn modelId="{89187729-CEA1-44FD-A3F6-1D2E8E39989E}" type="presOf" srcId="{386294A8-6602-47A2-A0F7-AB917C21A026}" destId="{578DB343-F2AA-40EE-B3BA-A4ACA9E846DC}" srcOrd="0" destOrd="0" presId="urn:microsoft.com/office/officeart/2018/2/layout/IconLabelList"/>
    <dgm:cxn modelId="{B1EE0B41-7E15-4388-83CF-EB70DAD940B9}" srcId="{0292FEA0-717F-4A3D-83BB-8AE1927200E3}" destId="{38AA392B-A14C-4159-AE3B-7C7868763E1E}" srcOrd="0" destOrd="0" parTransId="{25E4ABA4-B878-4EBF-BFC2-636A4CBC9104}" sibTransId="{34280717-0535-416D-924A-593BCBAB6726}"/>
    <dgm:cxn modelId="{3EC61F50-2B43-4B63-823A-2C21EBC167E2}" type="presOf" srcId="{DB1D6429-611C-448A-AF58-D7BBCA3B7DA9}" destId="{40A52FAD-D5D8-4042-A5C1-A7BCB09A8A6C}" srcOrd="0" destOrd="0" presId="urn:microsoft.com/office/officeart/2018/2/layout/IconLabelList"/>
    <dgm:cxn modelId="{F694E06E-FE02-43F3-A4F5-376A44CAB30A}" srcId="{0292FEA0-717F-4A3D-83BB-8AE1927200E3}" destId="{DB1D6429-611C-448A-AF58-D7BBCA3B7DA9}" srcOrd="1" destOrd="0" parTransId="{CAB4AF76-14C7-4F2E-B1BA-DD0D16552741}" sibTransId="{5078A635-64ED-45D5-96A0-FA5987B3235B}"/>
    <dgm:cxn modelId="{DAEB0EA2-691F-494C-860E-C7A75753CCC8}" type="presOf" srcId="{38AA392B-A14C-4159-AE3B-7C7868763E1E}" destId="{1091DC8A-6ABC-47C6-BCE5-127C42AE4127}" srcOrd="0" destOrd="0" presId="urn:microsoft.com/office/officeart/2018/2/layout/IconLabelList"/>
    <dgm:cxn modelId="{E231C6C3-7B1B-4FC7-93D8-B77E08E700C9}" type="presOf" srcId="{0292FEA0-717F-4A3D-83BB-8AE1927200E3}" destId="{3B47F847-E81B-4A04-B3E4-0395CF15ADEC}" srcOrd="0" destOrd="0" presId="urn:microsoft.com/office/officeart/2018/2/layout/IconLabelList"/>
    <dgm:cxn modelId="{CB12EE15-3F0A-44E0-AA5D-BBD0B80FD0FE}" type="presParOf" srcId="{3B47F847-E81B-4A04-B3E4-0395CF15ADEC}" destId="{D50D74E2-05AC-4D10-8086-0826AB1710D3}" srcOrd="0" destOrd="0" presId="urn:microsoft.com/office/officeart/2018/2/layout/IconLabelList"/>
    <dgm:cxn modelId="{63510565-92ED-4980-9452-98C164A49974}" type="presParOf" srcId="{D50D74E2-05AC-4D10-8086-0826AB1710D3}" destId="{B14C5350-42F1-4446-B93E-439CD0ABB454}" srcOrd="0" destOrd="0" presId="urn:microsoft.com/office/officeart/2018/2/layout/IconLabelList"/>
    <dgm:cxn modelId="{951B3232-E008-4546-BB9A-F0B7419BC910}" type="presParOf" srcId="{D50D74E2-05AC-4D10-8086-0826AB1710D3}" destId="{508A9625-A563-4224-BEC7-DC2AF3661318}" srcOrd="1" destOrd="0" presId="urn:microsoft.com/office/officeart/2018/2/layout/IconLabelList"/>
    <dgm:cxn modelId="{5D374AEF-ABAC-4E80-B3D1-BCB9D50B1BAA}" type="presParOf" srcId="{D50D74E2-05AC-4D10-8086-0826AB1710D3}" destId="{1091DC8A-6ABC-47C6-BCE5-127C42AE4127}" srcOrd="2" destOrd="0" presId="urn:microsoft.com/office/officeart/2018/2/layout/IconLabelList"/>
    <dgm:cxn modelId="{6F1E4146-DE85-47FF-9C35-2F404F860A8A}" type="presParOf" srcId="{3B47F847-E81B-4A04-B3E4-0395CF15ADEC}" destId="{2D60B22D-932C-4FBC-8F56-0EA14EA97F77}" srcOrd="1" destOrd="0" presId="urn:microsoft.com/office/officeart/2018/2/layout/IconLabelList"/>
    <dgm:cxn modelId="{8BEA5872-B001-4289-94C7-4A3A92C67A6C}" type="presParOf" srcId="{3B47F847-E81B-4A04-B3E4-0395CF15ADEC}" destId="{11C74A8C-E1CB-48BE-B0C2-158C26D6B1BB}" srcOrd="2" destOrd="0" presId="urn:microsoft.com/office/officeart/2018/2/layout/IconLabelList"/>
    <dgm:cxn modelId="{1C1CC03C-0FB9-42EF-82E9-9AB88F615438}" type="presParOf" srcId="{11C74A8C-E1CB-48BE-B0C2-158C26D6B1BB}" destId="{0B7FEDE3-B075-40F0-9E93-C1E19D1CBE07}" srcOrd="0" destOrd="0" presId="urn:microsoft.com/office/officeart/2018/2/layout/IconLabelList"/>
    <dgm:cxn modelId="{48A3875C-7761-4D63-BE05-0080A4E92714}" type="presParOf" srcId="{11C74A8C-E1CB-48BE-B0C2-158C26D6B1BB}" destId="{3B73214E-7E18-428E-A407-87541E786E4F}" srcOrd="1" destOrd="0" presId="urn:microsoft.com/office/officeart/2018/2/layout/IconLabelList"/>
    <dgm:cxn modelId="{4A90BAF6-3F2B-4952-A189-26C307CCC04B}" type="presParOf" srcId="{11C74A8C-E1CB-48BE-B0C2-158C26D6B1BB}" destId="{40A52FAD-D5D8-4042-A5C1-A7BCB09A8A6C}" srcOrd="2" destOrd="0" presId="urn:microsoft.com/office/officeart/2018/2/layout/IconLabelList"/>
    <dgm:cxn modelId="{CA7C44C1-AFF4-40A6-A2C6-C36014ABAE1C}" type="presParOf" srcId="{3B47F847-E81B-4A04-B3E4-0395CF15ADEC}" destId="{22F40AED-CE88-4767-9CF2-DD9C5D800203}" srcOrd="3" destOrd="0" presId="urn:microsoft.com/office/officeart/2018/2/layout/IconLabelList"/>
    <dgm:cxn modelId="{D6D1FC4E-ABB6-470E-9162-82597A35B04B}" type="presParOf" srcId="{3B47F847-E81B-4A04-B3E4-0395CF15ADEC}" destId="{1AF6AB0D-52E3-4976-B3AA-D41FF9BF0A0E}" srcOrd="4" destOrd="0" presId="urn:microsoft.com/office/officeart/2018/2/layout/IconLabelList"/>
    <dgm:cxn modelId="{34843F62-3AE9-4222-AC1F-0E6CDAAC94FD}" type="presParOf" srcId="{1AF6AB0D-52E3-4976-B3AA-D41FF9BF0A0E}" destId="{28DA4F29-CCB3-48A3-A05A-B143189A79B9}" srcOrd="0" destOrd="0" presId="urn:microsoft.com/office/officeart/2018/2/layout/IconLabelList"/>
    <dgm:cxn modelId="{8F7A880C-E805-470A-8E45-2BABA630A54B}" type="presParOf" srcId="{1AF6AB0D-52E3-4976-B3AA-D41FF9BF0A0E}" destId="{714B69A6-AAA5-463A-835F-3E1AC5BEB51B}" srcOrd="1" destOrd="0" presId="urn:microsoft.com/office/officeart/2018/2/layout/IconLabelList"/>
    <dgm:cxn modelId="{33C52A22-8FCD-4FD8-92F4-163770A664D7}" type="presParOf" srcId="{1AF6AB0D-52E3-4976-B3AA-D41FF9BF0A0E}" destId="{578DB343-F2AA-40EE-B3BA-A4ACA9E846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58054C4-6281-41A0-A2E0-8AEDE8C2FC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D7BF2C-17BA-4EB3-B38D-7A28259BD696}">
      <dgm:prSet/>
      <dgm:spPr/>
      <dgm:t>
        <a:bodyPr/>
        <a:lstStyle/>
        <a:p>
          <a:r>
            <a:rPr lang="en-US"/>
            <a:t>AWS Educate</a:t>
          </a:r>
        </a:p>
      </dgm:t>
    </dgm:pt>
    <dgm:pt modelId="{87AB14A8-6AA9-4EAF-A827-DCACC0C364E3}" type="parTrans" cxnId="{9BD0CC17-7E0E-4B05-B0BE-E11D46A0A7B6}">
      <dgm:prSet/>
      <dgm:spPr/>
      <dgm:t>
        <a:bodyPr/>
        <a:lstStyle/>
        <a:p>
          <a:endParaRPr lang="en-US"/>
        </a:p>
      </dgm:t>
    </dgm:pt>
    <dgm:pt modelId="{1D698572-81D2-470F-92E0-988E0B645026}" type="sibTrans" cxnId="{9BD0CC17-7E0E-4B05-B0BE-E11D46A0A7B6}">
      <dgm:prSet/>
      <dgm:spPr/>
      <dgm:t>
        <a:bodyPr/>
        <a:lstStyle/>
        <a:p>
          <a:endParaRPr lang="en-US"/>
        </a:p>
      </dgm:t>
    </dgm:pt>
    <dgm:pt modelId="{7D243CC4-C44D-44B2-B4A7-295FCB6D4BF9}">
      <dgm:prSet/>
      <dgm:spPr/>
      <dgm:t>
        <a:bodyPr/>
        <a:lstStyle/>
        <a:p>
          <a:r>
            <a:rPr lang="en-US"/>
            <a:t>Microsoft Learn</a:t>
          </a:r>
        </a:p>
      </dgm:t>
    </dgm:pt>
    <dgm:pt modelId="{E1D88E3F-053D-45CC-8CC8-A009C57E8619}" type="parTrans" cxnId="{B7036B64-94B6-4CD8-AE6D-14ED8855327A}">
      <dgm:prSet/>
      <dgm:spPr/>
      <dgm:t>
        <a:bodyPr/>
        <a:lstStyle/>
        <a:p>
          <a:endParaRPr lang="en-US"/>
        </a:p>
      </dgm:t>
    </dgm:pt>
    <dgm:pt modelId="{A5C3F5B4-81E0-4C90-9C86-13F5167982C5}" type="sibTrans" cxnId="{B7036B64-94B6-4CD8-AE6D-14ED8855327A}">
      <dgm:prSet/>
      <dgm:spPr/>
      <dgm:t>
        <a:bodyPr/>
        <a:lstStyle/>
        <a:p>
          <a:endParaRPr lang="en-US"/>
        </a:p>
      </dgm:t>
    </dgm:pt>
    <dgm:pt modelId="{FE2BDF9E-AB86-4A24-BF69-932946FECE2C}">
      <dgm:prSet/>
      <dgm:spPr/>
      <dgm:t>
        <a:bodyPr/>
        <a:lstStyle/>
        <a:p>
          <a:r>
            <a:rPr lang="en-US"/>
            <a:t>Google Cloud Free Tier</a:t>
          </a:r>
        </a:p>
      </dgm:t>
    </dgm:pt>
    <dgm:pt modelId="{59EDE03A-3CF1-40AD-85C5-95D57DC0CCF6}" type="parTrans" cxnId="{0C8DF6E0-E12F-4429-B555-B31F4C725289}">
      <dgm:prSet/>
      <dgm:spPr/>
      <dgm:t>
        <a:bodyPr/>
        <a:lstStyle/>
        <a:p>
          <a:endParaRPr lang="en-US"/>
        </a:p>
      </dgm:t>
    </dgm:pt>
    <dgm:pt modelId="{7E94789C-FE7E-4A8F-9316-03352BCA22CA}" type="sibTrans" cxnId="{0C8DF6E0-E12F-4429-B555-B31F4C725289}">
      <dgm:prSet/>
      <dgm:spPr/>
      <dgm:t>
        <a:bodyPr/>
        <a:lstStyle/>
        <a:p>
          <a:endParaRPr lang="en-US"/>
        </a:p>
      </dgm:t>
    </dgm:pt>
    <dgm:pt modelId="{E359AC17-6B53-4AAB-867B-AB918881C901}">
      <dgm:prSet/>
      <dgm:spPr/>
      <dgm:t>
        <a:bodyPr/>
        <a:lstStyle/>
        <a:p>
          <a:r>
            <a:rPr lang="en-US"/>
            <a:t>YouTube Channels: FreeCodeCamp, Nana</a:t>
          </a:r>
        </a:p>
      </dgm:t>
    </dgm:pt>
    <dgm:pt modelId="{3F7C039A-90C2-4120-8FBE-937953B1C137}" type="parTrans" cxnId="{46B2C488-D082-42C5-8CFF-3AD59E78CDC1}">
      <dgm:prSet/>
      <dgm:spPr/>
      <dgm:t>
        <a:bodyPr/>
        <a:lstStyle/>
        <a:p>
          <a:endParaRPr lang="en-US"/>
        </a:p>
      </dgm:t>
    </dgm:pt>
    <dgm:pt modelId="{6E62D1C8-3E8F-4BA7-88AD-75DC514B3483}" type="sibTrans" cxnId="{46B2C488-D082-42C5-8CFF-3AD59E78CDC1}">
      <dgm:prSet/>
      <dgm:spPr/>
      <dgm:t>
        <a:bodyPr/>
        <a:lstStyle/>
        <a:p>
          <a:endParaRPr lang="en-US"/>
        </a:p>
      </dgm:t>
    </dgm:pt>
    <dgm:pt modelId="{B73CA21E-B5CE-4514-83BC-D95A74CA247D}" type="pres">
      <dgm:prSet presAssocID="{E58054C4-6281-41A0-A2E0-8AEDE8C2FC04}" presName="root" presStyleCnt="0">
        <dgm:presLayoutVars>
          <dgm:dir/>
          <dgm:resizeHandles val="exact"/>
        </dgm:presLayoutVars>
      </dgm:prSet>
      <dgm:spPr/>
    </dgm:pt>
    <dgm:pt modelId="{97AF0D03-C23B-44B5-8A6A-3EF42C8C5B17}" type="pres">
      <dgm:prSet presAssocID="{F2D7BF2C-17BA-4EB3-B38D-7A28259BD696}" presName="compNode" presStyleCnt="0"/>
      <dgm:spPr/>
    </dgm:pt>
    <dgm:pt modelId="{DC7B096D-18F1-4619-A4AA-544019A5149A}" type="pres">
      <dgm:prSet presAssocID="{F2D7BF2C-17BA-4EB3-B38D-7A28259BD696}" presName="bgRect" presStyleLbl="bgShp" presStyleIdx="0" presStyleCnt="4"/>
      <dgm:spPr/>
    </dgm:pt>
    <dgm:pt modelId="{04F68D61-0DB4-44A3-824F-538B77C9B4C9}" type="pres">
      <dgm:prSet presAssocID="{F2D7BF2C-17BA-4EB3-B38D-7A28259BD6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A7722A3-E41B-4BC7-BC0B-B4F1032B78F7}" type="pres">
      <dgm:prSet presAssocID="{F2D7BF2C-17BA-4EB3-B38D-7A28259BD696}" presName="spaceRect" presStyleCnt="0"/>
      <dgm:spPr/>
    </dgm:pt>
    <dgm:pt modelId="{8D8FE80D-C27D-4B7F-93C9-A6FEA18268D0}" type="pres">
      <dgm:prSet presAssocID="{F2D7BF2C-17BA-4EB3-B38D-7A28259BD696}" presName="parTx" presStyleLbl="revTx" presStyleIdx="0" presStyleCnt="4">
        <dgm:presLayoutVars>
          <dgm:chMax val="0"/>
          <dgm:chPref val="0"/>
        </dgm:presLayoutVars>
      </dgm:prSet>
      <dgm:spPr/>
    </dgm:pt>
    <dgm:pt modelId="{91D6EE9C-47CA-405B-8DE7-EED4863AAAED}" type="pres">
      <dgm:prSet presAssocID="{1D698572-81D2-470F-92E0-988E0B645026}" presName="sibTrans" presStyleCnt="0"/>
      <dgm:spPr/>
    </dgm:pt>
    <dgm:pt modelId="{0DD8D39A-49FA-4357-A2C1-40C5840CFC5C}" type="pres">
      <dgm:prSet presAssocID="{7D243CC4-C44D-44B2-B4A7-295FCB6D4BF9}" presName="compNode" presStyleCnt="0"/>
      <dgm:spPr/>
    </dgm:pt>
    <dgm:pt modelId="{937740D5-D883-4078-B888-A109B923490C}" type="pres">
      <dgm:prSet presAssocID="{7D243CC4-C44D-44B2-B4A7-295FCB6D4BF9}" presName="bgRect" presStyleLbl="bgShp" presStyleIdx="1" presStyleCnt="4"/>
      <dgm:spPr/>
    </dgm:pt>
    <dgm:pt modelId="{B325EEA3-A950-46B2-90FC-5C2B4DD32C84}" type="pres">
      <dgm:prSet presAssocID="{7D243CC4-C44D-44B2-B4A7-295FCB6D4B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ACF2C0-3775-4315-A39A-4D83F4D5CB06}" type="pres">
      <dgm:prSet presAssocID="{7D243CC4-C44D-44B2-B4A7-295FCB6D4BF9}" presName="spaceRect" presStyleCnt="0"/>
      <dgm:spPr/>
    </dgm:pt>
    <dgm:pt modelId="{FC448CFA-1007-4FC3-A4FC-7DE0CBDA4ED8}" type="pres">
      <dgm:prSet presAssocID="{7D243CC4-C44D-44B2-B4A7-295FCB6D4BF9}" presName="parTx" presStyleLbl="revTx" presStyleIdx="1" presStyleCnt="4">
        <dgm:presLayoutVars>
          <dgm:chMax val="0"/>
          <dgm:chPref val="0"/>
        </dgm:presLayoutVars>
      </dgm:prSet>
      <dgm:spPr/>
    </dgm:pt>
    <dgm:pt modelId="{3935D182-039C-4003-828B-3CF3E74F6FDC}" type="pres">
      <dgm:prSet presAssocID="{A5C3F5B4-81E0-4C90-9C86-13F5167982C5}" presName="sibTrans" presStyleCnt="0"/>
      <dgm:spPr/>
    </dgm:pt>
    <dgm:pt modelId="{A6282478-71B5-416C-BB76-0600E7632C01}" type="pres">
      <dgm:prSet presAssocID="{FE2BDF9E-AB86-4A24-BF69-932946FECE2C}" presName="compNode" presStyleCnt="0"/>
      <dgm:spPr/>
    </dgm:pt>
    <dgm:pt modelId="{D6CAC63F-7DC1-4D92-8E79-E28D733A2FE8}" type="pres">
      <dgm:prSet presAssocID="{FE2BDF9E-AB86-4A24-BF69-932946FECE2C}" presName="bgRect" presStyleLbl="bgShp" presStyleIdx="2" presStyleCnt="4"/>
      <dgm:spPr/>
    </dgm:pt>
    <dgm:pt modelId="{F4572C05-04BE-4A69-9CDE-1AF36555350D}" type="pres">
      <dgm:prSet presAssocID="{FE2BDF9E-AB86-4A24-BF69-932946FECE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97D64C2-BF65-4535-9B03-0511804EEE33}" type="pres">
      <dgm:prSet presAssocID="{FE2BDF9E-AB86-4A24-BF69-932946FECE2C}" presName="spaceRect" presStyleCnt="0"/>
      <dgm:spPr/>
    </dgm:pt>
    <dgm:pt modelId="{33700267-A35A-4A40-9CD3-5544C9C6E2F0}" type="pres">
      <dgm:prSet presAssocID="{FE2BDF9E-AB86-4A24-BF69-932946FECE2C}" presName="parTx" presStyleLbl="revTx" presStyleIdx="2" presStyleCnt="4">
        <dgm:presLayoutVars>
          <dgm:chMax val="0"/>
          <dgm:chPref val="0"/>
        </dgm:presLayoutVars>
      </dgm:prSet>
      <dgm:spPr/>
    </dgm:pt>
    <dgm:pt modelId="{6A91CB82-D7D7-4896-BCBF-87E44D5C58E5}" type="pres">
      <dgm:prSet presAssocID="{7E94789C-FE7E-4A8F-9316-03352BCA22CA}" presName="sibTrans" presStyleCnt="0"/>
      <dgm:spPr/>
    </dgm:pt>
    <dgm:pt modelId="{82684192-D422-4899-A524-6CFFCFC5E20A}" type="pres">
      <dgm:prSet presAssocID="{E359AC17-6B53-4AAB-867B-AB918881C901}" presName="compNode" presStyleCnt="0"/>
      <dgm:spPr/>
    </dgm:pt>
    <dgm:pt modelId="{AFBE6869-79DA-4529-B1A8-BE445F23E98B}" type="pres">
      <dgm:prSet presAssocID="{E359AC17-6B53-4AAB-867B-AB918881C901}" presName="bgRect" presStyleLbl="bgShp" presStyleIdx="3" presStyleCnt="4"/>
      <dgm:spPr/>
    </dgm:pt>
    <dgm:pt modelId="{9C048F66-200C-44A7-919D-3857F1E86ED7}" type="pres">
      <dgm:prSet presAssocID="{E359AC17-6B53-4AAB-867B-AB918881C9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9A099BA-FFAB-4C5E-AB49-2C27A55DD46C}" type="pres">
      <dgm:prSet presAssocID="{E359AC17-6B53-4AAB-867B-AB918881C901}" presName="spaceRect" presStyleCnt="0"/>
      <dgm:spPr/>
    </dgm:pt>
    <dgm:pt modelId="{CD0C8842-D13C-4BEB-AB2B-572AAB156011}" type="pres">
      <dgm:prSet presAssocID="{E359AC17-6B53-4AAB-867B-AB918881C9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BD0CC17-7E0E-4B05-B0BE-E11D46A0A7B6}" srcId="{E58054C4-6281-41A0-A2E0-8AEDE8C2FC04}" destId="{F2D7BF2C-17BA-4EB3-B38D-7A28259BD696}" srcOrd="0" destOrd="0" parTransId="{87AB14A8-6AA9-4EAF-A827-DCACC0C364E3}" sibTransId="{1D698572-81D2-470F-92E0-988E0B645026}"/>
    <dgm:cxn modelId="{45750824-B4DB-4C1D-A083-53B256E75DE1}" type="presOf" srcId="{7D243CC4-C44D-44B2-B4A7-295FCB6D4BF9}" destId="{FC448CFA-1007-4FC3-A4FC-7DE0CBDA4ED8}" srcOrd="0" destOrd="0" presId="urn:microsoft.com/office/officeart/2018/2/layout/IconVerticalSolidList"/>
    <dgm:cxn modelId="{B7036B64-94B6-4CD8-AE6D-14ED8855327A}" srcId="{E58054C4-6281-41A0-A2E0-8AEDE8C2FC04}" destId="{7D243CC4-C44D-44B2-B4A7-295FCB6D4BF9}" srcOrd="1" destOrd="0" parTransId="{E1D88E3F-053D-45CC-8CC8-A009C57E8619}" sibTransId="{A5C3F5B4-81E0-4C90-9C86-13F5167982C5}"/>
    <dgm:cxn modelId="{2EBD877C-8A17-49F4-BB28-0C4BD0E8B8A2}" type="presOf" srcId="{F2D7BF2C-17BA-4EB3-B38D-7A28259BD696}" destId="{8D8FE80D-C27D-4B7F-93C9-A6FEA18268D0}" srcOrd="0" destOrd="0" presId="urn:microsoft.com/office/officeart/2018/2/layout/IconVerticalSolidList"/>
    <dgm:cxn modelId="{46B2C488-D082-42C5-8CFF-3AD59E78CDC1}" srcId="{E58054C4-6281-41A0-A2E0-8AEDE8C2FC04}" destId="{E359AC17-6B53-4AAB-867B-AB918881C901}" srcOrd="3" destOrd="0" parTransId="{3F7C039A-90C2-4120-8FBE-937953B1C137}" sibTransId="{6E62D1C8-3E8F-4BA7-88AD-75DC514B3483}"/>
    <dgm:cxn modelId="{097CD28C-4F7C-4D7C-9A31-54E4964F0B9D}" type="presOf" srcId="{E58054C4-6281-41A0-A2E0-8AEDE8C2FC04}" destId="{B73CA21E-B5CE-4514-83BC-D95A74CA247D}" srcOrd="0" destOrd="0" presId="urn:microsoft.com/office/officeart/2018/2/layout/IconVerticalSolidList"/>
    <dgm:cxn modelId="{4BC3D0A0-B604-400F-BB78-2AC205CE57D2}" type="presOf" srcId="{FE2BDF9E-AB86-4A24-BF69-932946FECE2C}" destId="{33700267-A35A-4A40-9CD3-5544C9C6E2F0}" srcOrd="0" destOrd="0" presId="urn:microsoft.com/office/officeart/2018/2/layout/IconVerticalSolidList"/>
    <dgm:cxn modelId="{9FC978D1-BDB8-47EB-A230-31CB9DE6FCEF}" type="presOf" srcId="{E359AC17-6B53-4AAB-867B-AB918881C901}" destId="{CD0C8842-D13C-4BEB-AB2B-572AAB156011}" srcOrd="0" destOrd="0" presId="urn:microsoft.com/office/officeart/2018/2/layout/IconVerticalSolidList"/>
    <dgm:cxn modelId="{0C8DF6E0-E12F-4429-B555-B31F4C725289}" srcId="{E58054C4-6281-41A0-A2E0-8AEDE8C2FC04}" destId="{FE2BDF9E-AB86-4A24-BF69-932946FECE2C}" srcOrd="2" destOrd="0" parTransId="{59EDE03A-3CF1-40AD-85C5-95D57DC0CCF6}" sibTransId="{7E94789C-FE7E-4A8F-9316-03352BCA22CA}"/>
    <dgm:cxn modelId="{24B043F1-D8C8-4C74-938E-0483E8FAF371}" type="presParOf" srcId="{B73CA21E-B5CE-4514-83BC-D95A74CA247D}" destId="{97AF0D03-C23B-44B5-8A6A-3EF42C8C5B17}" srcOrd="0" destOrd="0" presId="urn:microsoft.com/office/officeart/2018/2/layout/IconVerticalSolidList"/>
    <dgm:cxn modelId="{63966970-5FC2-4C78-8CF9-0650242A23F2}" type="presParOf" srcId="{97AF0D03-C23B-44B5-8A6A-3EF42C8C5B17}" destId="{DC7B096D-18F1-4619-A4AA-544019A5149A}" srcOrd="0" destOrd="0" presId="urn:microsoft.com/office/officeart/2018/2/layout/IconVerticalSolidList"/>
    <dgm:cxn modelId="{6D943587-F997-4D7B-8A22-DE982D6FF87B}" type="presParOf" srcId="{97AF0D03-C23B-44B5-8A6A-3EF42C8C5B17}" destId="{04F68D61-0DB4-44A3-824F-538B77C9B4C9}" srcOrd="1" destOrd="0" presId="urn:microsoft.com/office/officeart/2018/2/layout/IconVerticalSolidList"/>
    <dgm:cxn modelId="{78D9EA76-AC17-47AC-AA63-DF10691359C2}" type="presParOf" srcId="{97AF0D03-C23B-44B5-8A6A-3EF42C8C5B17}" destId="{CA7722A3-E41B-4BC7-BC0B-B4F1032B78F7}" srcOrd="2" destOrd="0" presId="urn:microsoft.com/office/officeart/2018/2/layout/IconVerticalSolidList"/>
    <dgm:cxn modelId="{C844CF59-0B20-4AB0-9E99-4B6FFA0275C1}" type="presParOf" srcId="{97AF0D03-C23B-44B5-8A6A-3EF42C8C5B17}" destId="{8D8FE80D-C27D-4B7F-93C9-A6FEA18268D0}" srcOrd="3" destOrd="0" presId="urn:microsoft.com/office/officeart/2018/2/layout/IconVerticalSolidList"/>
    <dgm:cxn modelId="{A739A890-15A4-462A-962F-1CAD3A96A5B6}" type="presParOf" srcId="{B73CA21E-B5CE-4514-83BC-D95A74CA247D}" destId="{91D6EE9C-47CA-405B-8DE7-EED4863AAAED}" srcOrd="1" destOrd="0" presId="urn:microsoft.com/office/officeart/2018/2/layout/IconVerticalSolidList"/>
    <dgm:cxn modelId="{60BD11EF-1037-4C90-A29C-F0F52458562F}" type="presParOf" srcId="{B73CA21E-B5CE-4514-83BC-D95A74CA247D}" destId="{0DD8D39A-49FA-4357-A2C1-40C5840CFC5C}" srcOrd="2" destOrd="0" presId="urn:microsoft.com/office/officeart/2018/2/layout/IconVerticalSolidList"/>
    <dgm:cxn modelId="{47EF18D5-91C1-41F8-B3E8-1A5C62EFCB46}" type="presParOf" srcId="{0DD8D39A-49FA-4357-A2C1-40C5840CFC5C}" destId="{937740D5-D883-4078-B888-A109B923490C}" srcOrd="0" destOrd="0" presId="urn:microsoft.com/office/officeart/2018/2/layout/IconVerticalSolidList"/>
    <dgm:cxn modelId="{C0F80CA4-345B-4699-BAA4-68FCEEB5AB7A}" type="presParOf" srcId="{0DD8D39A-49FA-4357-A2C1-40C5840CFC5C}" destId="{B325EEA3-A950-46B2-90FC-5C2B4DD32C84}" srcOrd="1" destOrd="0" presId="urn:microsoft.com/office/officeart/2018/2/layout/IconVerticalSolidList"/>
    <dgm:cxn modelId="{4846CBA9-99EB-4AFB-8E42-2D299A210A9E}" type="presParOf" srcId="{0DD8D39A-49FA-4357-A2C1-40C5840CFC5C}" destId="{29ACF2C0-3775-4315-A39A-4D83F4D5CB06}" srcOrd="2" destOrd="0" presId="urn:microsoft.com/office/officeart/2018/2/layout/IconVerticalSolidList"/>
    <dgm:cxn modelId="{A3AEDFF9-FA91-4812-A9C1-8C1AB7A14DE6}" type="presParOf" srcId="{0DD8D39A-49FA-4357-A2C1-40C5840CFC5C}" destId="{FC448CFA-1007-4FC3-A4FC-7DE0CBDA4ED8}" srcOrd="3" destOrd="0" presId="urn:microsoft.com/office/officeart/2018/2/layout/IconVerticalSolidList"/>
    <dgm:cxn modelId="{B2756A0E-30B5-40B1-A883-4E63295F1BB7}" type="presParOf" srcId="{B73CA21E-B5CE-4514-83BC-D95A74CA247D}" destId="{3935D182-039C-4003-828B-3CF3E74F6FDC}" srcOrd="3" destOrd="0" presId="urn:microsoft.com/office/officeart/2018/2/layout/IconVerticalSolidList"/>
    <dgm:cxn modelId="{B21CBC06-F7B8-4216-8F7C-6EE7F327A6C6}" type="presParOf" srcId="{B73CA21E-B5CE-4514-83BC-D95A74CA247D}" destId="{A6282478-71B5-416C-BB76-0600E7632C01}" srcOrd="4" destOrd="0" presId="urn:microsoft.com/office/officeart/2018/2/layout/IconVerticalSolidList"/>
    <dgm:cxn modelId="{DD0F7794-8340-42CA-A0E2-B7013FA0C7AC}" type="presParOf" srcId="{A6282478-71B5-416C-BB76-0600E7632C01}" destId="{D6CAC63F-7DC1-4D92-8E79-E28D733A2FE8}" srcOrd="0" destOrd="0" presId="urn:microsoft.com/office/officeart/2018/2/layout/IconVerticalSolidList"/>
    <dgm:cxn modelId="{DE3B841E-6DD1-4E49-9EA4-7FD8EE153337}" type="presParOf" srcId="{A6282478-71B5-416C-BB76-0600E7632C01}" destId="{F4572C05-04BE-4A69-9CDE-1AF36555350D}" srcOrd="1" destOrd="0" presId="urn:microsoft.com/office/officeart/2018/2/layout/IconVerticalSolidList"/>
    <dgm:cxn modelId="{F6FCE029-51D7-4FB4-9817-5DB76F9B64A2}" type="presParOf" srcId="{A6282478-71B5-416C-BB76-0600E7632C01}" destId="{F97D64C2-BF65-4535-9B03-0511804EEE33}" srcOrd="2" destOrd="0" presId="urn:microsoft.com/office/officeart/2018/2/layout/IconVerticalSolidList"/>
    <dgm:cxn modelId="{2C5DB495-CCBC-420B-897B-483BC7AE96AE}" type="presParOf" srcId="{A6282478-71B5-416C-BB76-0600E7632C01}" destId="{33700267-A35A-4A40-9CD3-5544C9C6E2F0}" srcOrd="3" destOrd="0" presId="urn:microsoft.com/office/officeart/2018/2/layout/IconVerticalSolidList"/>
    <dgm:cxn modelId="{449C6DA5-2BC1-4815-A4F5-31D7110D696F}" type="presParOf" srcId="{B73CA21E-B5CE-4514-83BC-D95A74CA247D}" destId="{6A91CB82-D7D7-4896-BCBF-87E44D5C58E5}" srcOrd="5" destOrd="0" presId="urn:microsoft.com/office/officeart/2018/2/layout/IconVerticalSolidList"/>
    <dgm:cxn modelId="{C2E75633-5F37-4074-9286-6A3765E61510}" type="presParOf" srcId="{B73CA21E-B5CE-4514-83BC-D95A74CA247D}" destId="{82684192-D422-4899-A524-6CFFCFC5E20A}" srcOrd="6" destOrd="0" presId="urn:microsoft.com/office/officeart/2018/2/layout/IconVerticalSolidList"/>
    <dgm:cxn modelId="{F1F3F6D0-5DDE-4A3C-84B0-ABD8BCB60D27}" type="presParOf" srcId="{82684192-D422-4899-A524-6CFFCFC5E20A}" destId="{AFBE6869-79DA-4529-B1A8-BE445F23E98B}" srcOrd="0" destOrd="0" presId="urn:microsoft.com/office/officeart/2018/2/layout/IconVerticalSolidList"/>
    <dgm:cxn modelId="{88D03558-E3E2-4E42-B64D-F579772FAD3E}" type="presParOf" srcId="{82684192-D422-4899-A524-6CFFCFC5E20A}" destId="{9C048F66-200C-44A7-919D-3857F1E86ED7}" srcOrd="1" destOrd="0" presId="urn:microsoft.com/office/officeart/2018/2/layout/IconVerticalSolidList"/>
    <dgm:cxn modelId="{6F0B0CEF-5656-4AD9-A8F5-A056AD1FD90F}" type="presParOf" srcId="{82684192-D422-4899-A524-6CFFCFC5E20A}" destId="{F9A099BA-FFAB-4C5E-AB49-2C27A55DD46C}" srcOrd="2" destOrd="0" presId="urn:microsoft.com/office/officeart/2018/2/layout/IconVerticalSolidList"/>
    <dgm:cxn modelId="{1C078C13-16F6-47C1-9F18-2A0C55DF3834}" type="presParOf" srcId="{82684192-D422-4899-A524-6CFFCFC5E20A}" destId="{CD0C8842-D13C-4BEB-AB2B-572AAB1560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211607A-5C41-4537-9768-76FC2078041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501255-5377-46D2-A226-F49CADF25F7D}">
      <dgm:prSet/>
      <dgm:spPr/>
      <dgm:t>
        <a:bodyPr/>
        <a:lstStyle/>
        <a:p>
          <a:r>
            <a:rPr lang="en-US"/>
            <a:t>Stay Curious</a:t>
          </a:r>
        </a:p>
      </dgm:t>
    </dgm:pt>
    <dgm:pt modelId="{245EC488-6DC3-4CAE-B39E-BA4E7BCC20C5}" type="parTrans" cxnId="{E45ED380-A7C2-4B41-96B8-E9E3A2646542}">
      <dgm:prSet/>
      <dgm:spPr/>
      <dgm:t>
        <a:bodyPr/>
        <a:lstStyle/>
        <a:p>
          <a:endParaRPr lang="en-US"/>
        </a:p>
      </dgm:t>
    </dgm:pt>
    <dgm:pt modelId="{D725E659-55C4-471A-8467-B25E66E3960A}" type="sibTrans" cxnId="{E45ED380-A7C2-4B41-96B8-E9E3A264654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7D06B73-06E4-48B5-8C55-5B99BFA553A8}">
      <dgm:prSet/>
      <dgm:spPr/>
      <dgm:t>
        <a:bodyPr/>
        <a:lstStyle/>
        <a:p>
          <a:r>
            <a:rPr lang="en-US"/>
            <a:t>Practice Daily</a:t>
          </a:r>
        </a:p>
      </dgm:t>
    </dgm:pt>
    <dgm:pt modelId="{E3199239-DFCC-4FFE-8DE2-6992EB7E3C96}" type="parTrans" cxnId="{7B457702-1B45-4A9C-93FC-BAFC1D30BAAC}">
      <dgm:prSet/>
      <dgm:spPr/>
      <dgm:t>
        <a:bodyPr/>
        <a:lstStyle/>
        <a:p>
          <a:endParaRPr lang="en-US"/>
        </a:p>
      </dgm:t>
    </dgm:pt>
    <dgm:pt modelId="{5262DBFC-919E-4394-9A5A-F4BB34083456}" type="sibTrans" cxnId="{7B457702-1B45-4A9C-93FC-BAFC1D30BA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ABA4019-601A-4F51-8541-F1AEC3111EEC}">
      <dgm:prSet/>
      <dgm:spPr/>
      <dgm:t>
        <a:bodyPr/>
        <a:lstStyle/>
        <a:p>
          <a:r>
            <a:rPr lang="en-US"/>
            <a:t>Join Cloud Communities</a:t>
          </a:r>
        </a:p>
      </dgm:t>
    </dgm:pt>
    <dgm:pt modelId="{7DB2A2F3-5D0E-4EF6-A200-2D16CF6719BD}" type="parTrans" cxnId="{0162B581-700F-49B0-85DC-FA366E5597FB}">
      <dgm:prSet/>
      <dgm:spPr/>
      <dgm:t>
        <a:bodyPr/>
        <a:lstStyle/>
        <a:p>
          <a:endParaRPr lang="en-US"/>
        </a:p>
      </dgm:t>
    </dgm:pt>
    <dgm:pt modelId="{76D506C8-2585-4523-B9C1-89E2BF1107C5}" type="sibTrans" cxnId="{0162B581-700F-49B0-85DC-FA366E5597F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3AA772D-B7FD-4EBC-A337-146C72CA0F53}">
      <dgm:prSet/>
      <dgm:spPr/>
      <dgm:t>
        <a:bodyPr/>
        <a:lstStyle/>
        <a:p>
          <a:r>
            <a:rPr lang="en-US"/>
            <a:t>Never Fear Failure</a:t>
          </a:r>
        </a:p>
      </dgm:t>
    </dgm:pt>
    <dgm:pt modelId="{B86ABFE0-B8C4-43AE-B8E8-77139205C029}" type="parTrans" cxnId="{CD2A0B74-BCB2-4359-9DBF-154083D366CB}">
      <dgm:prSet/>
      <dgm:spPr/>
      <dgm:t>
        <a:bodyPr/>
        <a:lstStyle/>
        <a:p>
          <a:endParaRPr lang="en-US"/>
        </a:p>
      </dgm:t>
    </dgm:pt>
    <dgm:pt modelId="{760BA40D-C0E7-4371-9B6F-B8B294EA7760}" type="sibTrans" cxnId="{CD2A0B74-BCB2-4359-9DBF-154083D366C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9241438-D98E-429D-9E21-9C268A0A0C42}" type="pres">
      <dgm:prSet presAssocID="{D211607A-5C41-4537-9768-76FC20780416}" presName="Name0" presStyleCnt="0">
        <dgm:presLayoutVars>
          <dgm:animLvl val="lvl"/>
          <dgm:resizeHandles val="exact"/>
        </dgm:presLayoutVars>
      </dgm:prSet>
      <dgm:spPr/>
    </dgm:pt>
    <dgm:pt modelId="{5D30DB4F-AFDC-4329-A61C-9FA475136B3B}" type="pres">
      <dgm:prSet presAssocID="{EE501255-5377-46D2-A226-F49CADF25F7D}" presName="compositeNode" presStyleCnt="0">
        <dgm:presLayoutVars>
          <dgm:bulletEnabled val="1"/>
        </dgm:presLayoutVars>
      </dgm:prSet>
      <dgm:spPr/>
    </dgm:pt>
    <dgm:pt modelId="{E26EB260-6603-4797-BBAD-09035B812E4E}" type="pres">
      <dgm:prSet presAssocID="{EE501255-5377-46D2-A226-F49CADF25F7D}" presName="bgRect" presStyleLbl="bgAccFollowNode1" presStyleIdx="0" presStyleCnt="4"/>
      <dgm:spPr/>
    </dgm:pt>
    <dgm:pt modelId="{26085C09-2AD6-455A-811E-6E0429BDF8D5}" type="pres">
      <dgm:prSet presAssocID="{D725E659-55C4-471A-8467-B25E66E3960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D18CB98-F404-48C7-B997-3F5B38742B3A}" type="pres">
      <dgm:prSet presAssocID="{EE501255-5377-46D2-A226-F49CADF25F7D}" presName="bottomLine" presStyleLbl="alignNode1" presStyleIdx="1" presStyleCnt="8">
        <dgm:presLayoutVars/>
      </dgm:prSet>
      <dgm:spPr/>
    </dgm:pt>
    <dgm:pt modelId="{20C0024B-A336-40B8-B907-BA4D2725597E}" type="pres">
      <dgm:prSet presAssocID="{EE501255-5377-46D2-A226-F49CADF25F7D}" presName="nodeText" presStyleLbl="bgAccFollowNode1" presStyleIdx="0" presStyleCnt="4">
        <dgm:presLayoutVars>
          <dgm:bulletEnabled val="1"/>
        </dgm:presLayoutVars>
      </dgm:prSet>
      <dgm:spPr/>
    </dgm:pt>
    <dgm:pt modelId="{E5BB8CA6-B311-4886-9324-8F236CB06982}" type="pres">
      <dgm:prSet presAssocID="{D725E659-55C4-471A-8467-B25E66E3960A}" presName="sibTrans" presStyleCnt="0"/>
      <dgm:spPr/>
    </dgm:pt>
    <dgm:pt modelId="{57BD7C17-0E55-4834-ACEF-3F6241550CF0}" type="pres">
      <dgm:prSet presAssocID="{A7D06B73-06E4-48B5-8C55-5B99BFA553A8}" presName="compositeNode" presStyleCnt="0">
        <dgm:presLayoutVars>
          <dgm:bulletEnabled val="1"/>
        </dgm:presLayoutVars>
      </dgm:prSet>
      <dgm:spPr/>
    </dgm:pt>
    <dgm:pt modelId="{774D2046-32A2-48FB-82BF-32E7280B8C4A}" type="pres">
      <dgm:prSet presAssocID="{A7D06B73-06E4-48B5-8C55-5B99BFA553A8}" presName="bgRect" presStyleLbl="bgAccFollowNode1" presStyleIdx="1" presStyleCnt="4"/>
      <dgm:spPr/>
    </dgm:pt>
    <dgm:pt modelId="{9B1575D1-005F-4BE0-A950-1312865C51F4}" type="pres">
      <dgm:prSet presAssocID="{5262DBFC-919E-4394-9A5A-F4BB3408345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91BE1AB-F389-42E4-AACC-B3A2C2AF8076}" type="pres">
      <dgm:prSet presAssocID="{A7D06B73-06E4-48B5-8C55-5B99BFA553A8}" presName="bottomLine" presStyleLbl="alignNode1" presStyleIdx="3" presStyleCnt="8">
        <dgm:presLayoutVars/>
      </dgm:prSet>
      <dgm:spPr/>
    </dgm:pt>
    <dgm:pt modelId="{EC7E2AE6-D6DD-463C-AB45-1ADC46267E6A}" type="pres">
      <dgm:prSet presAssocID="{A7D06B73-06E4-48B5-8C55-5B99BFA553A8}" presName="nodeText" presStyleLbl="bgAccFollowNode1" presStyleIdx="1" presStyleCnt="4">
        <dgm:presLayoutVars>
          <dgm:bulletEnabled val="1"/>
        </dgm:presLayoutVars>
      </dgm:prSet>
      <dgm:spPr/>
    </dgm:pt>
    <dgm:pt modelId="{06935CF2-C548-4C6F-82C4-D85AA30C7824}" type="pres">
      <dgm:prSet presAssocID="{5262DBFC-919E-4394-9A5A-F4BB34083456}" presName="sibTrans" presStyleCnt="0"/>
      <dgm:spPr/>
    </dgm:pt>
    <dgm:pt modelId="{CDF8C3CA-37F9-49D3-8930-33157D7CA717}" type="pres">
      <dgm:prSet presAssocID="{4ABA4019-601A-4F51-8541-F1AEC3111EEC}" presName="compositeNode" presStyleCnt="0">
        <dgm:presLayoutVars>
          <dgm:bulletEnabled val="1"/>
        </dgm:presLayoutVars>
      </dgm:prSet>
      <dgm:spPr/>
    </dgm:pt>
    <dgm:pt modelId="{5E97A446-EC6C-46C6-A150-E074C3E31BB1}" type="pres">
      <dgm:prSet presAssocID="{4ABA4019-601A-4F51-8541-F1AEC3111EEC}" presName="bgRect" presStyleLbl="bgAccFollowNode1" presStyleIdx="2" presStyleCnt="4"/>
      <dgm:spPr/>
    </dgm:pt>
    <dgm:pt modelId="{B47D92F2-2806-4AC2-93E1-12887CFB36AE}" type="pres">
      <dgm:prSet presAssocID="{76D506C8-2585-4523-B9C1-89E2BF1107C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382D259-28F0-43A4-A9F9-10C0A186C4A2}" type="pres">
      <dgm:prSet presAssocID="{4ABA4019-601A-4F51-8541-F1AEC3111EEC}" presName="bottomLine" presStyleLbl="alignNode1" presStyleIdx="5" presStyleCnt="8">
        <dgm:presLayoutVars/>
      </dgm:prSet>
      <dgm:spPr/>
    </dgm:pt>
    <dgm:pt modelId="{05871226-D2E1-49DF-8039-B275F5355DAF}" type="pres">
      <dgm:prSet presAssocID="{4ABA4019-601A-4F51-8541-F1AEC3111EEC}" presName="nodeText" presStyleLbl="bgAccFollowNode1" presStyleIdx="2" presStyleCnt="4">
        <dgm:presLayoutVars>
          <dgm:bulletEnabled val="1"/>
        </dgm:presLayoutVars>
      </dgm:prSet>
      <dgm:spPr/>
    </dgm:pt>
    <dgm:pt modelId="{419A2787-B94A-4A8E-8FEC-C87618D7AD94}" type="pres">
      <dgm:prSet presAssocID="{76D506C8-2585-4523-B9C1-89E2BF1107C5}" presName="sibTrans" presStyleCnt="0"/>
      <dgm:spPr/>
    </dgm:pt>
    <dgm:pt modelId="{BBD5FD0D-A70E-41A5-B968-F6ECD02817B3}" type="pres">
      <dgm:prSet presAssocID="{03AA772D-B7FD-4EBC-A337-146C72CA0F53}" presName="compositeNode" presStyleCnt="0">
        <dgm:presLayoutVars>
          <dgm:bulletEnabled val="1"/>
        </dgm:presLayoutVars>
      </dgm:prSet>
      <dgm:spPr/>
    </dgm:pt>
    <dgm:pt modelId="{CCA210E7-D4EE-4462-9141-8B911C376B9E}" type="pres">
      <dgm:prSet presAssocID="{03AA772D-B7FD-4EBC-A337-146C72CA0F53}" presName="bgRect" presStyleLbl="bgAccFollowNode1" presStyleIdx="3" presStyleCnt="4"/>
      <dgm:spPr/>
    </dgm:pt>
    <dgm:pt modelId="{D7E72E27-9A95-465E-BF89-189468F01CDF}" type="pres">
      <dgm:prSet presAssocID="{760BA40D-C0E7-4371-9B6F-B8B294EA776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E7F0A34-7D90-4DD5-8A75-4E105EDCA551}" type="pres">
      <dgm:prSet presAssocID="{03AA772D-B7FD-4EBC-A337-146C72CA0F53}" presName="bottomLine" presStyleLbl="alignNode1" presStyleIdx="7" presStyleCnt="8">
        <dgm:presLayoutVars/>
      </dgm:prSet>
      <dgm:spPr/>
    </dgm:pt>
    <dgm:pt modelId="{0A004A3B-6419-490F-BFD8-8BF20B47E613}" type="pres">
      <dgm:prSet presAssocID="{03AA772D-B7FD-4EBC-A337-146C72CA0F5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B457702-1B45-4A9C-93FC-BAFC1D30BAAC}" srcId="{D211607A-5C41-4537-9768-76FC20780416}" destId="{A7D06B73-06E4-48B5-8C55-5B99BFA553A8}" srcOrd="1" destOrd="0" parTransId="{E3199239-DFCC-4FFE-8DE2-6992EB7E3C96}" sibTransId="{5262DBFC-919E-4394-9A5A-F4BB34083456}"/>
    <dgm:cxn modelId="{0FAC8402-5E38-4F85-A2F1-8256E3FCC1CE}" type="presOf" srcId="{03AA772D-B7FD-4EBC-A337-146C72CA0F53}" destId="{CCA210E7-D4EE-4462-9141-8B911C376B9E}" srcOrd="0" destOrd="0" presId="urn:microsoft.com/office/officeart/2016/7/layout/BasicLinearProcessNumbered"/>
    <dgm:cxn modelId="{F859F310-B49F-468C-86EC-69AA7B98940C}" type="presOf" srcId="{5262DBFC-919E-4394-9A5A-F4BB34083456}" destId="{9B1575D1-005F-4BE0-A950-1312865C51F4}" srcOrd="0" destOrd="0" presId="urn:microsoft.com/office/officeart/2016/7/layout/BasicLinearProcessNumbered"/>
    <dgm:cxn modelId="{9EEE0C2D-033D-4305-B37B-3A10434A7418}" type="presOf" srcId="{D725E659-55C4-471A-8467-B25E66E3960A}" destId="{26085C09-2AD6-455A-811E-6E0429BDF8D5}" srcOrd="0" destOrd="0" presId="urn:microsoft.com/office/officeart/2016/7/layout/BasicLinearProcessNumbered"/>
    <dgm:cxn modelId="{7D32C649-16CE-497F-A290-D9902E4709EB}" type="presOf" srcId="{760BA40D-C0E7-4371-9B6F-B8B294EA7760}" destId="{D7E72E27-9A95-465E-BF89-189468F01CDF}" srcOrd="0" destOrd="0" presId="urn:microsoft.com/office/officeart/2016/7/layout/BasicLinearProcessNumbered"/>
    <dgm:cxn modelId="{4264AD61-8354-4216-9311-64F1C5DEEBF8}" type="presOf" srcId="{EE501255-5377-46D2-A226-F49CADF25F7D}" destId="{E26EB260-6603-4797-BBAD-09035B812E4E}" srcOrd="0" destOrd="0" presId="urn:microsoft.com/office/officeart/2016/7/layout/BasicLinearProcessNumbered"/>
    <dgm:cxn modelId="{40891269-A912-493E-A397-95FBD14D48C2}" type="presOf" srcId="{D211607A-5C41-4537-9768-76FC20780416}" destId="{49241438-D98E-429D-9E21-9C268A0A0C42}" srcOrd="0" destOrd="0" presId="urn:microsoft.com/office/officeart/2016/7/layout/BasicLinearProcessNumbered"/>
    <dgm:cxn modelId="{CD2A0B74-BCB2-4359-9DBF-154083D366CB}" srcId="{D211607A-5C41-4537-9768-76FC20780416}" destId="{03AA772D-B7FD-4EBC-A337-146C72CA0F53}" srcOrd="3" destOrd="0" parTransId="{B86ABFE0-B8C4-43AE-B8E8-77139205C029}" sibTransId="{760BA40D-C0E7-4371-9B6F-B8B294EA7760}"/>
    <dgm:cxn modelId="{E45ED380-A7C2-4B41-96B8-E9E3A2646542}" srcId="{D211607A-5C41-4537-9768-76FC20780416}" destId="{EE501255-5377-46D2-A226-F49CADF25F7D}" srcOrd="0" destOrd="0" parTransId="{245EC488-6DC3-4CAE-B39E-BA4E7BCC20C5}" sibTransId="{D725E659-55C4-471A-8467-B25E66E3960A}"/>
    <dgm:cxn modelId="{0162B581-700F-49B0-85DC-FA366E5597FB}" srcId="{D211607A-5C41-4537-9768-76FC20780416}" destId="{4ABA4019-601A-4F51-8541-F1AEC3111EEC}" srcOrd="2" destOrd="0" parTransId="{7DB2A2F3-5D0E-4EF6-A200-2D16CF6719BD}" sibTransId="{76D506C8-2585-4523-B9C1-89E2BF1107C5}"/>
    <dgm:cxn modelId="{44BD6182-9A28-4AC2-A27C-23A7C05F6590}" type="presOf" srcId="{EE501255-5377-46D2-A226-F49CADF25F7D}" destId="{20C0024B-A336-40B8-B907-BA4D2725597E}" srcOrd="1" destOrd="0" presId="urn:microsoft.com/office/officeart/2016/7/layout/BasicLinearProcessNumbered"/>
    <dgm:cxn modelId="{EA11BA8B-0EB3-45B7-AC3B-C979E57DA7E4}" type="presOf" srcId="{A7D06B73-06E4-48B5-8C55-5B99BFA553A8}" destId="{EC7E2AE6-D6DD-463C-AB45-1ADC46267E6A}" srcOrd="1" destOrd="0" presId="urn:microsoft.com/office/officeart/2016/7/layout/BasicLinearProcessNumbered"/>
    <dgm:cxn modelId="{86BE5499-93D6-481D-9B42-2670ABDF09C1}" type="presOf" srcId="{76D506C8-2585-4523-B9C1-89E2BF1107C5}" destId="{B47D92F2-2806-4AC2-93E1-12887CFB36AE}" srcOrd="0" destOrd="0" presId="urn:microsoft.com/office/officeart/2016/7/layout/BasicLinearProcessNumbered"/>
    <dgm:cxn modelId="{6291FD9A-6783-4BDB-AF69-78F2408BF0F9}" type="presOf" srcId="{A7D06B73-06E4-48B5-8C55-5B99BFA553A8}" destId="{774D2046-32A2-48FB-82BF-32E7280B8C4A}" srcOrd="0" destOrd="0" presId="urn:microsoft.com/office/officeart/2016/7/layout/BasicLinearProcessNumbered"/>
    <dgm:cxn modelId="{0993F5D0-5586-407C-992F-62D09917D95D}" type="presOf" srcId="{4ABA4019-601A-4F51-8541-F1AEC3111EEC}" destId="{05871226-D2E1-49DF-8039-B275F5355DAF}" srcOrd="1" destOrd="0" presId="urn:microsoft.com/office/officeart/2016/7/layout/BasicLinearProcessNumbered"/>
    <dgm:cxn modelId="{FEA67ED7-7954-4165-8045-F809F3F9FA7A}" type="presOf" srcId="{03AA772D-B7FD-4EBC-A337-146C72CA0F53}" destId="{0A004A3B-6419-490F-BFD8-8BF20B47E613}" srcOrd="1" destOrd="0" presId="urn:microsoft.com/office/officeart/2016/7/layout/BasicLinearProcessNumbered"/>
    <dgm:cxn modelId="{56D016D8-A805-4148-A054-F41AD41462AA}" type="presOf" srcId="{4ABA4019-601A-4F51-8541-F1AEC3111EEC}" destId="{5E97A446-EC6C-46C6-A150-E074C3E31BB1}" srcOrd="0" destOrd="0" presId="urn:microsoft.com/office/officeart/2016/7/layout/BasicLinearProcessNumbered"/>
    <dgm:cxn modelId="{6016D42B-EDA6-41C9-98EC-143B2FC3D5AE}" type="presParOf" srcId="{49241438-D98E-429D-9E21-9C268A0A0C42}" destId="{5D30DB4F-AFDC-4329-A61C-9FA475136B3B}" srcOrd="0" destOrd="0" presId="urn:microsoft.com/office/officeart/2016/7/layout/BasicLinearProcessNumbered"/>
    <dgm:cxn modelId="{E7FE25B3-BE9A-481F-B689-50CCB91E05DA}" type="presParOf" srcId="{5D30DB4F-AFDC-4329-A61C-9FA475136B3B}" destId="{E26EB260-6603-4797-BBAD-09035B812E4E}" srcOrd="0" destOrd="0" presId="urn:microsoft.com/office/officeart/2016/7/layout/BasicLinearProcessNumbered"/>
    <dgm:cxn modelId="{96DF7A1C-3904-4AEE-AF3A-F7F0EB9FB61B}" type="presParOf" srcId="{5D30DB4F-AFDC-4329-A61C-9FA475136B3B}" destId="{26085C09-2AD6-455A-811E-6E0429BDF8D5}" srcOrd="1" destOrd="0" presId="urn:microsoft.com/office/officeart/2016/7/layout/BasicLinearProcessNumbered"/>
    <dgm:cxn modelId="{412EB795-114A-4E6E-916F-5112D31838FC}" type="presParOf" srcId="{5D30DB4F-AFDC-4329-A61C-9FA475136B3B}" destId="{ED18CB98-F404-48C7-B997-3F5B38742B3A}" srcOrd="2" destOrd="0" presId="urn:microsoft.com/office/officeart/2016/7/layout/BasicLinearProcessNumbered"/>
    <dgm:cxn modelId="{0B062E1E-79B3-403E-8F83-6D542E54ABE1}" type="presParOf" srcId="{5D30DB4F-AFDC-4329-A61C-9FA475136B3B}" destId="{20C0024B-A336-40B8-B907-BA4D2725597E}" srcOrd="3" destOrd="0" presId="urn:microsoft.com/office/officeart/2016/7/layout/BasicLinearProcessNumbered"/>
    <dgm:cxn modelId="{362B66F7-BA44-4946-9F52-CA207C771F42}" type="presParOf" srcId="{49241438-D98E-429D-9E21-9C268A0A0C42}" destId="{E5BB8CA6-B311-4886-9324-8F236CB06982}" srcOrd="1" destOrd="0" presId="urn:microsoft.com/office/officeart/2016/7/layout/BasicLinearProcessNumbered"/>
    <dgm:cxn modelId="{37BD24F3-8E3A-4E30-88AD-69CDFCF83B74}" type="presParOf" srcId="{49241438-D98E-429D-9E21-9C268A0A0C42}" destId="{57BD7C17-0E55-4834-ACEF-3F6241550CF0}" srcOrd="2" destOrd="0" presId="urn:microsoft.com/office/officeart/2016/7/layout/BasicLinearProcessNumbered"/>
    <dgm:cxn modelId="{351AEA73-C6DC-41FB-A83F-279B84DB3820}" type="presParOf" srcId="{57BD7C17-0E55-4834-ACEF-3F6241550CF0}" destId="{774D2046-32A2-48FB-82BF-32E7280B8C4A}" srcOrd="0" destOrd="0" presId="urn:microsoft.com/office/officeart/2016/7/layout/BasicLinearProcessNumbered"/>
    <dgm:cxn modelId="{5C1850ED-8DCB-43CB-8576-5483038D7E03}" type="presParOf" srcId="{57BD7C17-0E55-4834-ACEF-3F6241550CF0}" destId="{9B1575D1-005F-4BE0-A950-1312865C51F4}" srcOrd="1" destOrd="0" presId="urn:microsoft.com/office/officeart/2016/7/layout/BasicLinearProcessNumbered"/>
    <dgm:cxn modelId="{60006119-F6C2-4C7E-9FE6-363299D4DB8D}" type="presParOf" srcId="{57BD7C17-0E55-4834-ACEF-3F6241550CF0}" destId="{D91BE1AB-F389-42E4-AACC-B3A2C2AF8076}" srcOrd="2" destOrd="0" presId="urn:microsoft.com/office/officeart/2016/7/layout/BasicLinearProcessNumbered"/>
    <dgm:cxn modelId="{81C86487-7C95-48F2-8E51-44F0C484396D}" type="presParOf" srcId="{57BD7C17-0E55-4834-ACEF-3F6241550CF0}" destId="{EC7E2AE6-D6DD-463C-AB45-1ADC46267E6A}" srcOrd="3" destOrd="0" presId="urn:microsoft.com/office/officeart/2016/7/layout/BasicLinearProcessNumbered"/>
    <dgm:cxn modelId="{94738B08-7967-44C1-9B19-01D2568BEDCF}" type="presParOf" srcId="{49241438-D98E-429D-9E21-9C268A0A0C42}" destId="{06935CF2-C548-4C6F-82C4-D85AA30C7824}" srcOrd="3" destOrd="0" presId="urn:microsoft.com/office/officeart/2016/7/layout/BasicLinearProcessNumbered"/>
    <dgm:cxn modelId="{4FAE5221-FB18-4CE3-BCFF-E634AF477959}" type="presParOf" srcId="{49241438-D98E-429D-9E21-9C268A0A0C42}" destId="{CDF8C3CA-37F9-49D3-8930-33157D7CA717}" srcOrd="4" destOrd="0" presId="urn:microsoft.com/office/officeart/2016/7/layout/BasicLinearProcessNumbered"/>
    <dgm:cxn modelId="{AD47C6F7-C1B5-436C-B476-DAB4A8897796}" type="presParOf" srcId="{CDF8C3CA-37F9-49D3-8930-33157D7CA717}" destId="{5E97A446-EC6C-46C6-A150-E074C3E31BB1}" srcOrd="0" destOrd="0" presId="urn:microsoft.com/office/officeart/2016/7/layout/BasicLinearProcessNumbered"/>
    <dgm:cxn modelId="{1C7EAF1E-0EC7-4FA3-8B5A-10FDA6CFD030}" type="presParOf" srcId="{CDF8C3CA-37F9-49D3-8930-33157D7CA717}" destId="{B47D92F2-2806-4AC2-93E1-12887CFB36AE}" srcOrd="1" destOrd="0" presId="urn:microsoft.com/office/officeart/2016/7/layout/BasicLinearProcessNumbered"/>
    <dgm:cxn modelId="{398834D3-D54E-4F4C-BCD5-ED128CDB0EBD}" type="presParOf" srcId="{CDF8C3CA-37F9-49D3-8930-33157D7CA717}" destId="{8382D259-28F0-43A4-A9F9-10C0A186C4A2}" srcOrd="2" destOrd="0" presId="urn:microsoft.com/office/officeart/2016/7/layout/BasicLinearProcessNumbered"/>
    <dgm:cxn modelId="{ACB12829-58BC-4D02-AB34-98FA86A9F7CA}" type="presParOf" srcId="{CDF8C3CA-37F9-49D3-8930-33157D7CA717}" destId="{05871226-D2E1-49DF-8039-B275F5355DAF}" srcOrd="3" destOrd="0" presId="urn:microsoft.com/office/officeart/2016/7/layout/BasicLinearProcessNumbered"/>
    <dgm:cxn modelId="{57D64723-C0B8-4C8C-8512-70902606D5D8}" type="presParOf" srcId="{49241438-D98E-429D-9E21-9C268A0A0C42}" destId="{419A2787-B94A-4A8E-8FEC-C87618D7AD94}" srcOrd="5" destOrd="0" presId="urn:microsoft.com/office/officeart/2016/7/layout/BasicLinearProcessNumbered"/>
    <dgm:cxn modelId="{E008EC4C-CE35-411B-8351-DA78348604FC}" type="presParOf" srcId="{49241438-D98E-429D-9E21-9C268A0A0C42}" destId="{BBD5FD0D-A70E-41A5-B968-F6ECD02817B3}" srcOrd="6" destOrd="0" presId="urn:microsoft.com/office/officeart/2016/7/layout/BasicLinearProcessNumbered"/>
    <dgm:cxn modelId="{960E5D48-B911-4EFC-8203-3D2C58A25446}" type="presParOf" srcId="{BBD5FD0D-A70E-41A5-B968-F6ECD02817B3}" destId="{CCA210E7-D4EE-4462-9141-8B911C376B9E}" srcOrd="0" destOrd="0" presId="urn:microsoft.com/office/officeart/2016/7/layout/BasicLinearProcessNumbered"/>
    <dgm:cxn modelId="{BE16D8A2-5680-490C-A8CC-998B55193686}" type="presParOf" srcId="{BBD5FD0D-A70E-41A5-B968-F6ECD02817B3}" destId="{D7E72E27-9A95-465E-BF89-189468F01CDF}" srcOrd="1" destOrd="0" presId="urn:microsoft.com/office/officeart/2016/7/layout/BasicLinearProcessNumbered"/>
    <dgm:cxn modelId="{C300C84C-4813-4994-A25B-E56BB1D119DD}" type="presParOf" srcId="{BBD5FD0D-A70E-41A5-B968-F6ECD02817B3}" destId="{9E7F0A34-7D90-4DD5-8A75-4E105EDCA551}" srcOrd="2" destOrd="0" presId="urn:microsoft.com/office/officeart/2016/7/layout/BasicLinearProcessNumbered"/>
    <dgm:cxn modelId="{C708EEC1-934A-48E2-A697-2E857F46F22B}" type="presParOf" srcId="{BBD5FD0D-A70E-41A5-B968-F6ECD02817B3}" destId="{0A004A3B-6419-490F-BFD8-8BF20B47E61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B287B7-24E6-4EF2-A037-5B6E5DE506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3D3647-4856-4E0A-870D-961D9489522B}">
      <dgm:prSet/>
      <dgm:spPr/>
      <dgm:t>
        <a:bodyPr/>
        <a:lstStyle/>
        <a:p>
          <a:pPr>
            <a:defRPr cap="all"/>
          </a:pPr>
          <a:r>
            <a:rPr lang="en-US"/>
            <a:t>On-demand delivery of IT resources over the Internet</a:t>
          </a:r>
        </a:p>
      </dgm:t>
    </dgm:pt>
    <dgm:pt modelId="{CC942742-57ED-4391-B4C2-3B504868A147}" type="parTrans" cxnId="{A944A17E-CD44-4E88-A46A-E22A75DCF118}">
      <dgm:prSet/>
      <dgm:spPr/>
      <dgm:t>
        <a:bodyPr/>
        <a:lstStyle/>
        <a:p>
          <a:endParaRPr lang="en-US"/>
        </a:p>
      </dgm:t>
    </dgm:pt>
    <dgm:pt modelId="{F98186B4-5C71-45FB-9327-12BC4E9A79CD}" type="sibTrans" cxnId="{A944A17E-CD44-4E88-A46A-E22A75DCF118}">
      <dgm:prSet/>
      <dgm:spPr/>
      <dgm:t>
        <a:bodyPr/>
        <a:lstStyle/>
        <a:p>
          <a:endParaRPr lang="en-US"/>
        </a:p>
      </dgm:t>
    </dgm:pt>
    <dgm:pt modelId="{056856DF-3BB0-47BE-9C87-9631A532358D}">
      <dgm:prSet/>
      <dgm:spPr/>
      <dgm:t>
        <a:bodyPr/>
        <a:lstStyle/>
        <a:p>
          <a:pPr>
            <a:defRPr cap="all"/>
          </a:pPr>
          <a:r>
            <a:rPr lang="en-US" dirty="0"/>
            <a:t>Examples: Gmail, Netflix, YOUTUBE</a:t>
          </a:r>
        </a:p>
      </dgm:t>
    </dgm:pt>
    <dgm:pt modelId="{A4CC3F8F-31B2-498A-800C-75B8AD1625E7}" type="parTrans" cxnId="{07468200-4FBE-4081-8274-22301C302CAA}">
      <dgm:prSet/>
      <dgm:spPr/>
      <dgm:t>
        <a:bodyPr/>
        <a:lstStyle/>
        <a:p>
          <a:endParaRPr lang="en-US"/>
        </a:p>
      </dgm:t>
    </dgm:pt>
    <dgm:pt modelId="{8759E89A-171E-4B92-BCEF-BD9D6B433543}" type="sibTrans" cxnId="{07468200-4FBE-4081-8274-22301C302CAA}">
      <dgm:prSet/>
      <dgm:spPr/>
      <dgm:t>
        <a:bodyPr/>
        <a:lstStyle/>
        <a:p>
          <a:endParaRPr lang="en-US"/>
        </a:p>
      </dgm:t>
    </dgm:pt>
    <dgm:pt modelId="{0F59D3EB-FA9A-47E2-AC7A-4EC0626E45E8}" type="pres">
      <dgm:prSet presAssocID="{CCB287B7-24E6-4EF2-A037-5B6E5DE50647}" presName="root" presStyleCnt="0">
        <dgm:presLayoutVars>
          <dgm:dir/>
          <dgm:resizeHandles val="exact"/>
        </dgm:presLayoutVars>
      </dgm:prSet>
      <dgm:spPr/>
    </dgm:pt>
    <dgm:pt modelId="{123FB2A5-5E4B-4F2C-9B18-49965ABEF186}" type="pres">
      <dgm:prSet presAssocID="{1A3D3647-4856-4E0A-870D-961D9489522B}" presName="compNode" presStyleCnt="0"/>
      <dgm:spPr/>
    </dgm:pt>
    <dgm:pt modelId="{5DA91DAA-3911-4F26-8375-04C60E7305D0}" type="pres">
      <dgm:prSet presAssocID="{1A3D3647-4856-4E0A-870D-961D9489522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85870C9-D66C-4AEF-B881-7ECE621C75D4}" type="pres">
      <dgm:prSet presAssocID="{1A3D3647-4856-4E0A-870D-961D948952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D24871A-C2B1-42C7-911A-12D27A8EDF7A}" type="pres">
      <dgm:prSet presAssocID="{1A3D3647-4856-4E0A-870D-961D9489522B}" presName="spaceRect" presStyleCnt="0"/>
      <dgm:spPr/>
    </dgm:pt>
    <dgm:pt modelId="{CFA07172-C5DA-4B29-8327-26B2B3B2FB2B}" type="pres">
      <dgm:prSet presAssocID="{1A3D3647-4856-4E0A-870D-961D9489522B}" presName="textRect" presStyleLbl="revTx" presStyleIdx="0" presStyleCnt="2">
        <dgm:presLayoutVars>
          <dgm:chMax val="1"/>
          <dgm:chPref val="1"/>
        </dgm:presLayoutVars>
      </dgm:prSet>
      <dgm:spPr/>
    </dgm:pt>
    <dgm:pt modelId="{C19CC505-DCE0-428C-932C-8D85324E064C}" type="pres">
      <dgm:prSet presAssocID="{F98186B4-5C71-45FB-9327-12BC4E9A79CD}" presName="sibTrans" presStyleCnt="0"/>
      <dgm:spPr/>
    </dgm:pt>
    <dgm:pt modelId="{A3E3E8DD-0899-4C75-B8E5-D235CC3A45DC}" type="pres">
      <dgm:prSet presAssocID="{056856DF-3BB0-47BE-9C87-9631A532358D}" presName="compNode" presStyleCnt="0"/>
      <dgm:spPr/>
    </dgm:pt>
    <dgm:pt modelId="{0B95540B-AFA6-4A17-80E2-5D6AA8CD019F}" type="pres">
      <dgm:prSet presAssocID="{056856DF-3BB0-47BE-9C87-9631A532358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D546D83-E31E-4410-BF6E-C2CC554280C6}" type="pres">
      <dgm:prSet presAssocID="{056856DF-3BB0-47BE-9C87-9631A53235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31430AF7-BC16-4697-9DE3-FEE58098CE1D}" type="pres">
      <dgm:prSet presAssocID="{056856DF-3BB0-47BE-9C87-9631A532358D}" presName="spaceRect" presStyleCnt="0"/>
      <dgm:spPr/>
    </dgm:pt>
    <dgm:pt modelId="{5BE9BFDF-DD84-4904-AF0B-DA9B211BCAD3}" type="pres">
      <dgm:prSet presAssocID="{056856DF-3BB0-47BE-9C87-9631A53235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468200-4FBE-4081-8274-22301C302CAA}" srcId="{CCB287B7-24E6-4EF2-A037-5B6E5DE50647}" destId="{056856DF-3BB0-47BE-9C87-9631A532358D}" srcOrd="1" destOrd="0" parTransId="{A4CC3F8F-31B2-498A-800C-75B8AD1625E7}" sibTransId="{8759E89A-171E-4B92-BCEF-BD9D6B433543}"/>
    <dgm:cxn modelId="{44553753-45A2-4897-AE20-10A85811AE25}" type="presOf" srcId="{CCB287B7-24E6-4EF2-A037-5B6E5DE50647}" destId="{0F59D3EB-FA9A-47E2-AC7A-4EC0626E45E8}" srcOrd="0" destOrd="0" presId="urn:microsoft.com/office/officeart/2018/5/layout/IconLeafLabelList"/>
    <dgm:cxn modelId="{A944A17E-CD44-4E88-A46A-E22A75DCF118}" srcId="{CCB287B7-24E6-4EF2-A037-5B6E5DE50647}" destId="{1A3D3647-4856-4E0A-870D-961D9489522B}" srcOrd="0" destOrd="0" parTransId="{CC942742-57ED-4391-B4C2-3B504868A147}" sibTransId="{F98186B4-5C71-45FB-9327-12BC4E9A79CD}"/>
    <dgm:cxn modelId="{3A523E89-D694-4F63-90C4-E72A5B673B05}" type="presOf" srcId="{1A3D3647-4856-4E0A-870D-961D9489522B}" destId="{CFA07172-C5DA-4B29-8327-26B2B3B2FB2B}" srcOrd="0" destOrd="0" presId="urn:microsoft.com/office/officeart/2018/5/layout/IconLeafLabelList"/>
    <dgm:cxn modelId="{819D41A1-E463-4C17-9DF5-D45788A1347E}" type="presOf" srcId="{056856DF-3BB0-47BE-9C87-9631A532358D}" destId="{5BE9BFDF-DD84-4904-AF0B-DA9B211BCAD3}" srcOrd="0" destOrd="0" presId="urn:microsoft.com/office/officeart/2018/5/layout/IconLeafLabelList"/>
    <dgm:cxn modelId="{B334C617-B2BF-4759-8C9F-04A5AC38C253}" type="presParOf" srcId="{0F59D3EB-FA9A-47E2-AC7A-4EC0626E45E8}" destId="{123FB2A5-5E4B-4F2C-9B18-49965ABEF186}" srcOrd="0" destOrd="0" presId="urn:microsoft.com/office/officeart/2018/5/layout/IconLeafLabelList"/>
    <dgm:cxn modelId="{F694C732-F882-4748-8FD7-20525D3BD7D2}" type="presParOf" srcId="{123FB2A5-5E4B-4F2C-9B18-49965ABEF186}" destId="{5DA91DAA-3911-4F26-8375-04C60E7305D0}" srcOrd="0" destOrd="0" presId="urn:microsoft.com/office/officeart/2018/5/layout/IconLeafLabelList"/>
    <dgm:cxn modelId="{5B96EA84-70D0-4BB8-9BC6-77D06A1E063B}" type="presParOf" srcId="{123FB2A5-5E4B-4F2C-9B18-49965ABEF186}" destId="{285870C9-D66C-4AEF-B881-7ECE621C75D4}" srcOrd="1" destOrd="0" presId="urn:microsoft.com/office/officeart/2018/5/layout/IconLeafLabelList"/>
    <dgm:cxn modelId="{6D6E6CDC-9DDA-42DD-86F3-495114F9AD2D}" type="presParOf" srcId="{123FB2A5-5E4B-4F2C-9B18-49965ABEF186}" destId="{9D24871A-C2B1-42C7-911A-12D27A8EDF7A}" srcOrd="2" destOrd="0" presId="urn:microsoft.com/office/officeart/2018/5/layout/IconLeafLabelList"/>
    <dgm:cxn modelId="{909BB775-1B69-4965-BBC3-D573796CCF61}" type="presParOf" srcId="{123FB2A5-5E4B-4F2C-9B18-49965ABEF186}" destId="{CFA07172-C5DA-4B29-8327-26B2B3B2FB2B}" srcOrd="3" destOrd="0" presId="urn:microsoft.com/office/officeart/2018/5/layout/IconLeafLabelList"/>
    <dgm:cxn modelId="{CFF6277A-BF03-481D-A224-F01991C7ABDC}" type="presParOf" srcId="{0F59D3EB-FA9A-47E2-AC7A-4EC0626E45E8}" destId="{C19CC505-DCE0-428C-932C-8D85324E064C}" srcOrd="1" destOrd="0" presId="urn:microsoft.com/office/officeart/2018/5/layout/IconLeafLabelList"/>
    <dgm:cxn modelId="{3462776F-9708-4213-9D0D-6AE298A6F098}" type="presParOf" srcId="{0F59D3EB-FA9A-47E2-AC7A-4EC0626E45E8}" destId="{A3E3E8DD-0899-4C75-B8E5-D235CC3A45DC}" srcOrd="2" destOrd="0" presId="urn:microsoft.com/office/officeart/2018/5/layout/IconLeafLabelList"/>
    <dgm:cxn modelId="{9BC61D84-E4A0-403C-97F5-28AB301B2314}" type="presParOf" srcId="{A3E3E8DD-0899-4C75-B8E5-D235CC3A45DC}" destId="{0B95540B-AFA6-4A17-80E2-5D6AA8CD019F}" srcOrd="0" destOrd="0" presId="urn:microsoft.com/office/officeart/2018/5/layout/IconLeafLabelList"/>
    <dgm:cxn modelId="{428DA138-5029-4C69-9003-5174714A479E}" type="presParOf" srcId="{A3E3E8DD-0899-4C75-B8E5-D235CC3A45DC}" destId="{6D546D83-E31E-4410-BF6E-C2CC554280C6}" srcOrd="1" destOrd="0" presId="urn:microsoft.com/office/officeart/2018/5/layout/IconLeafLabelList"/>
    <dgm:cxn modelId="{DB7FC4FF-31E0-4837-B8E5-CADB7B770CE5}" type="presParOf" srcId="{A3E3E8DD-0899-4C75-B8E5-D235CC3A45DC}" destId="{31430AF7-BC16-4697-9DE3-FEE58098CE1D}" srcOrd="2" destOrd="0" presId="urn:microsoft.com/office/officeart/2018/5/layout/IconLeafLabelList"/>
    <dgm:cxn modelId="{E89E3F66-1EB9-4B6A-B326-43DB6FB7B893}" type="presParOf" srcId="{A3E3E8DD-0899-4C75-B8E5-D235CC3A45DC}" destId="{5BE9BFDF-DD84-4904-AF0B-DA9B211BCA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726796-FCF7-4D0B-A75F-3709E45B02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51043F-DFD8-4A8F-A650-6DB8FD5E04FF}">
      <dgm:prSet/>
      <dgm:spPr/>
      <dgm:t>
        <a:bodyPr/>
        <a:lstStyle/>
        <a:p>
          <a:r>
            <a:rPr lang="en-US"/>
            <a:t>Public Cloud (AWS, Azure, GCP)</a:t>
          </a:r>
        </a:p>
      </dgm:t>
    </dgm:pt>
    <dgm:pt modelId="{A2675732-AE72-4A8B-B14D-07D8140C5AA9}" type="parTrans" cxnId="{D9227389-A870-40CC-B05A-F945B2F71E94}">
      <dgm:prSet/>
      <dgm:spPr/>
      <dgm:t>
        <a:bodyPr/>
        <a:lstStyle/>
        <a:p>
          <a:endParaRPr lang="en-US"/>
        </a:p>
      </dgm:t>
    </dgm:pt>
    <dgm:pt modelId="{B313C423-F6B8-486A-B1B7-D482CD9F2DE2}" type="sibTrans" cxnId="{D9227389-A870-40CC-B05A-F945B2F71E94}">
      <dgm:prSet/>
      <dgm:spPr/>
      <dgm:t>
        <a:bodyPr/>
        <a:lstStyle/>
        <a:p>
          <a:endParaRPr lang="en-US"/>
        </a:p>
      </dgm:t>
    </dgm:pt>
    <dgm:pt modelId="{9BFE14E1-D600-4E9F-BAF5-4691677C4587}">
      <dgm:prSet/>
      <dgm:spPr/>
      <dgm:t>
        <a:bodyPr/>
        <a:lstStyle/>
        <a:p>
          <a:r>
            <a:rPr lang="en-US"/>
            <a:t>Private Cloud</a:t>
          </a:r>
        </a:p>
      </dgm:t>
    </dgm:pt>
    <dgm:pt modelId="{B884DC40-022E-4549-8154-525322890FD6}" type="parTrans" cxnId="{7E5D6259-B174-4098-A31E-705DB6DEECD0}">
      <dgm:prSet/>
      <dgm:spPr/>
      <dgm:t>
        <a:bodyPr/>
        <a:lstStyle/>
        <a:p>
          <a:endParaRPr lang="en-US"/>
        </a:p>
      </dgm:t>
    </dgm:pt>
    <dgm:pt modelId="{4BD70772-3DCB-4928-933D-83865DBB4C88}" type="sibTrans" cxnId="{7E5D6259-B174-4098-A31E-705DB6DEECD0}">
      <dgm:prSet/>
      <dgm:spPr/>
      <dgm:t>
        <a:bodyPr/>
        <a:lstStyle/>
        <a:p>
          <a:endParaRPr lang="en-US"/>
        </a:p>
      </dgm:t>
    </dgm:pt>
    <dgm:pt modelId="{7A382DA7-EF7F-40CB-9DC3-59DA0F18652E}">
      <dgm:prSet/>
      <dgm:spPr/>
      <dgm:t>
        <a:bodyPr/>
        <a:lstStyle/>
        <a:p>
          <a:r>
            <a:rPr lang="en-US"/>
            <a:t>Hybrid Cloud</a:t>
          </a:r>
        </a:p>
      </dgm:t>
    </dgm:pt>
    <dgm:pt modelId="{730B3B89-74E2-410B-9B28-FDB1FD9F78DC}" type="parTrans" cxnId="{B233CAFD-68F9-47E0-9D63-FC26CF67231D}">
      <dgm:prSet/>
      <dgm:spPr/>
      <dgm:t>
        <a:bodyPr/>
        <a:lstStyle/>
        <a:p>
          <a:endParaRPr lang="en-US"/>
        </a:p>
      </dgm:t>
    </dgm:pt>
    <dgm:pt modelId="{53FC3823-819C-44DE-A8B9-C5F541374DAF}" type="sibTrans" cxnId="{B233CAFD-68F9-47E0-9D63-FC26CF67231D}">
      <dgm:prSet/>
      <dgm:spPr/>
      <dgm:t>
        <a:bodyPr/>
        <a:lstStyle/>
        <a:p>
          <a:endParaRPr lang="en-US"/>
        </a:p>
      </dgm:t>
    </dgm:pt>
    <dgm:pt modelId="{7659839F-0F3E-43D3-9A1F-EB1557CB5A66}" type="pres">
      <dgm:prSet presAssocID="{9F726796-FCF7-4D0B-A75F-3709E45B0276}" presName="linear" presStyleCnt="0">
        <dgm:presLayoutVars>
          <dgm:animLvl val="lvl"/>
          <dgm:resizeHandles val="exact"/>
        </dgm:presLayoutVars>
      </dgm:prSet>
      <dgm:spPr/>
    </dgm:pt>
    <dgm:pt modelId="{7A41AE6C-7296-4992-AFD2-3C271D321A67}" type="pres">
      <dgm:prSet presAssocID="{F951043F-DFD8-4A8F-A650-6DB8FD5E04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9225C4-3106-4A7F-B1AF-4CB85CDD59A7}" type="pres">
      <dgm:prSet presAssocID="{B313C423-F6B8-486A-B1B7-D482CD9F2DE2}" presName="spacer" presStyleCnt="0"/>
      <dgm:spPr/>
    </dgm:pt>
    <dgm:pt modelId="{4D3FCE76-1F65-4232-A3DB-0D051D2FF47D}" type="pres">
      <dgm:prSet presAssocID="{9BFE14E1-D600-4E9F-BAF5-4691677C45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1A6704-4DFD-47DE-9DBC-7FB28D0A7C91}" type="pres">
      <dgm:prSet presAssocID="{4BD70772-3DCB-4928-933D-83865DBB4C88}" presName="spacer" presStyleCnt="0"/>
      <dgm:spPr/>
    </dgm:pt>
    <dgm:pt modelId="{56EE5137-D5EC-4D0C-8EFB-9DED1320B6BB}" type="pres">
      <dgm:prSet presAssocID="{7A382DA7-EF7F-40CB-9DC3-59DA0F1865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382E00-F808-4D4D-AE37-0B7D208F0045}" type="presOf" srcId="{F951043F-DFD8-4A8F-A650-6DB8FD5E04FF}" destId="{7A41AE6C-7296-4992-AFD2-3C271D321A67}" srcOrd="0" destOrd="0" presId="urn:microsoft.com/office/officeart/2005/8/layout/vList2"/>
    <dgm:cxn modelId="{BF66FE53-88A2-4EFF-801A-3974583A39D9}" type="presOf" srcId="{9F726796-FCF7-4D0B-A75F-3709E45B0276}" destId="{7659839F-0F3E-43D3-9A1F-EB1557CB5A66}" srcOrd="0" destOrd="0" presId="urn:microsoft.com/office/officeart/2005/8/layout/vList2"/>
    <dgm:cxn modelId="{7E5D6259-B174-4098-A31E-705DB6DEECD0}" srcId="{9F726796-FCF7-4D0B-A75F-3709E45B0276}" destId="{9BFE14E1-D600-4E9F-BAF5-4691677C4587}" srcOrd="1" destOrd="0" parTransId="{B884DC40-022E-4549-8154-525322890FD6}" sibTransId="{4BD70772-3DCB-4928-933D-83865DBB4C88}"/>
    <dgm:cxn modelId="{D9227389-A870-40CC-B05A-F945B2F71E94}" srcId="{9F726796-FCF7-4D0B-A75F-3709E45B0276}" destId="{F951043F-DFD8-4A8F-A650-6DB8FD5E04FF}" srcOrd="0" destOrd="0" parTransId="{A2675732-AE72-4A8B-B14D-07D8140C5AA9}" sibTransId="{B313C423-F6B8-486A-B1B7-D482CD9F2DE2}"/>
    <dgm:cxn modelId="{5580F4DF-C916-421C-AD6E-66CA2C45C677}" type="presOf" srcId="{7A382DA7-EF7F-40CB-9DC3-59DA0F18652E}" destId="{56EE5137-D5EC-4D0C-8EFB-9DED1320B6BB}" srcOrd="0" destOrd="0" presId="urn:microsoft.com/office/officeart/2005/8/layout/vList2"/>
    <dgm:cxn modelId="{9A9622ED-AB5F-424A-A49D-FD9EB20F6F04}" type="presOf" srcId="{9BFE14E1-D600-4E9F-BAF5-4691677C4587}" destId="{4D3FCE76-1F65-4232-A3DB-0D051D2FF47D}" srcOrd="0" destOrd="0" presId="urn:microsoft.com/office/officeart/2005/8/layout/vList2"/>
    <dgm:cxn modelId="{B233CAFD-68F9-47E0-9D63-FC26CF67231D}" srcId="{9F726796-FCF7-4D0B-A75F-3709E45B0276}" destId="{7A382DA7-EF7F-40CB-9DC3-59DA0F18652E}" srcOrd="2" destOrd="0" parTransId="{730B3B89-74E2-410B-9B28-FDB1FD9F78DC}" sibTransId="{53FC3823-819C-44DE-A8B9-C5F541374DAF}"/>
    <dgm:cxn modelId="{630A09F3-8D92-4344-8FCC-4D69FBFE5E0B}" type="presParOf" srcId="{7659839F-0F3E-43D3-9A1F-EB1557CB5A66}" destId="{7A41AE6C-7296-4992-AFD2-3C271D321A67}" srcOrd="0" destOrd="0" presId="urn:microsoft.com/office/officeart/2005/8/layout/vList2"/>
    <dgm:cxn modelId="{583D94CF-6340-4F6A-B0E2-028054095759}" type="presParOf" srcId="{7659839F-0F3E-43D3-9A1F-EB1557CB5A66}" destId="{DA9225C4-3106-4A7F-B1AF-4CB85CDD59A7}" srcOrd="1" destOrd="0" presId="urn:microsoft.com/office/officeart/2005/8/layout/vList2"/>
    <dgm:cxn modelId="{30BACAE4-964E-4771-B245-F437163705A9}" type="presParOf" srcId="{7659839F-0F3E-43D3-9A1F-EB1557CB5A66}" destId="{4D3FCE76-1F65-4232-A3DB-0D051D2FF47D}" srcOrd="2" destOrd="0" presId="urn:microsoft.com/office/officeart/2005/8/layout/vList2"/>
    <dgm:cxn modelId="{D174831E-A41E-495A-BD24-53B30D457CF0}" type="presParOf" srcId="{7659839F-0F3E-43D3-9A1F-EB1557CB5A66}" destId="{581A6704-4DFD-47DE-9DBC-7FB28D0A7C91}" srcOrd="3" destOrd="0" presId="urn:microsoft.com/office/officeart/2005/8/layout/vList2"/>
    <dgm:cxn modelId="{A71BBED8-DE09-4A75-AC72-AE0CF668B07F}" type="presParOf" srcId="{7659839F-0F3E-43D3-9A1F-EB1557CB5A66}" destId="{56EE5137-D5EC-4D0C-8EFB-9DED1320B6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91BF07-0CBD-4D81-B82E-77AE6F6DDA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4C8DD0-C435-48C5-95FB-698F31F7AA63}">
      <dgm:prSet/>
      <dgm:spPr/>
      <dgm:t>
        <a:bodyPr/>
        <a:lstStyle/>
        <a:p>
          <a:r>
            <a:rPr lang="en-US"/>
            <a:t>Scalability</a:t>
          </a:r>
        </a:p>
      </dgm:t>
    </dgm:pt>
    <dgm:pt modelId="{AF7BB2EB-F003-4E25-A43B-D9113E904474}" type="parTrans" cxnId="{C3171594-371A-4420-BA8E-58E435C1C662}">
      <dgm:prSet/>
      <dgm:spPr/>
      <dgm:t>
        <a:bodyPr/>
        <a:lstStyle/>
        <a:p>
          <a:endParaRPr lang="en-US"/>
        </a:p>
      </dgm:t>
    </dgm:pt>
    <dgm:pt modelId="{8ECCC09A-42E0-4022-B19C-C11B29126271}" type="sibTrans" cxnId="{C3171594-371A-4420-BA8E-58E435C1C662}">
      <dgm:prSet/>
      <dgm:spPr/>
      <dgm:t>
        <a:bodyPr/>
        <a:lstStyle/>
        <a:p>
          <a:endParaRPr lang="en-US"/>
        </a:p>
      </dgm:t>
    </dgm:pt>
    <dgm:pt modelId="{A7C76CC1-06B3-49FC-AEF7-6128F8DA2DA0}">
      <dgm:prSet/>
      <dgm:spPr/>
      <dgm:t>
        <a:bodyPr/>
        <a:lstStyle/>
        <a:p>
          <a:r>
            <a:rPr lang="en-US"/>
            <a:t>Cost Efficiency</a:t>
          </a:r>
        </a:p>
      </dgm:t>
    </dgm:pt>
    <dgm:pt modelId="{87718323-A021-4D47-8CE8-AFF2CE58B593}" type="parTrans" cxnId="{E50A6864-0B45-418C-83E5-DC9AC61CDC51}">
      <dgm:prSet/>
      <dgm:spPr/>
      <dgm:t>
        <a:bodyPr/>
        <a:lstStyle/>
        <a:p>
          <a:endParaRPr lang="en-US"/>
        </a:p>
      </dgm:t>
    </dgm:pt>
    <dgm:pt modelId="{F7E57A30-3A41-4F58-93F0-66CAD5AA2065}" type="sibTrans" cxnId="{E50A6864-0B45-418C-83E5-DC9AC61CDC51}">
      <dgm:prSet/>
      <dgm:spPr/>
      <dgm:t>
        <a:bodyPr/>
        <a:lstStyle/>
        <a:p>
          <a:endParaRPr lang="en-US"/>
        </a:p>
      </dgm:t>
    </dgm:pt>
    <dgm:pt modelId="{000100F1-6CBD-4FD8-93AF-E37B2624F4A0}">
      <dgm:prSet/>
      <dgm:spPr/>
      <dgm:t>
        <a:bodyPr/>
        <a:lstStyle/>
        <a:p>
          <a:r>
            <a:rPr lang="en-US"/>
            <a:t>Faster Innovation</a:t>
          </a:r>
        </a:p>
      </dgm:t>
    </dgm:pt>
    <dgm:pt modelId="{FFDA2DC2-D8BD-4641-868E-AF225E1B11ED}" type="parTrans" cxnId="{0C0B1524-2F19-48B9-8055-F2E315482F67}">
      <dgm:prSet/>
      <dgm:spPr/>
      <dgm:t>
        <a:bodyPr/>
        <a:lstStyle/>
        <a:p>
          <a:endParaRPr lang="en-US"/>
        </a:p>
      </dgm:t>
    </dgm:pt>
    <dgm:pt modelId="{A8F0EB97-67D2-486A-A17C-E1AAD29B139B}" type="sibTrans" cxnId="{0C0B1524-2F19-48B9-8055-F2E315482F67}">
      <dgm:prSet/>
      <dgm:spPr/>
      <dgm:t>
        <a:bodyPr/>
        <a:lstStyle/>
        <a:p>
          <a:endParaRPr lang="en-US"/>
        </a:p>
      </dgm:t>
    </dgm:pt>
    <dgm:pt modelId="{59D872BD-1F8A-4957-9FC4-F56758B2DA62}">
      <dgm:prSet/>
      <dgm:spPr/>
      <dgm:t>
        <a:bodyPr/>
        <a:lstStyle/>
        <a:p>
          <a:r>
            <a:rPr lang="en-US"/>
            <a:t>Global Reach</a:t>
          </a:r>
        </a:p>
      </dgm:t>
    </dgm:pt>
    <dgm:pt modelId="{6F2B1F6B-2363-4699-B85A-D5405046E605}" type="parTrans" cxnId="{B400E5E5-B2AC-4763-AADB-CD96DE63FAB5}">
      <dgm:prSet/>
      <dgm:spPr/>
      <dgm:t>
        <a:bodyPr/>
        <a:lstStyle/>
        <a:p>
          <a:endParaRPr lang="en-US"/>
        </a:p>
      </dgm:t>
    </dgm:pt>
    <dgm:pt modelId="{05E014B6-C098-43DE-BDAC-2BF4127C4554}" type="sibTrans" cxnId="{B400E5E5-B2AC-4763-AADB-CD96DE63FAB5}">
      <dgm:prSet/>
      <dgm:spPr/>
      <dgm:t>
        <a:bodyPr/>
        <a:lstStyle/>
        <a:p>
          <a:endParaRPr lang="en-US"/>
        </a:p>
      </dgm:t>
    </dgm:pt>
    <dgm:pt modelId="{AE1D4E8D-5641-4924-87C5-108FD39A508A}" type="pres">
      <dgm:prSet presAssocID="{6991BF07-0CBD-4D81-B82E-77AE6F6DDA11}" presName="root" presStyleCnt="0">
        <dgm:presLayoutVars>
          <dgm:dir/>
          <dgm:resizeHandles val="exact"/>
        </dgm:presLayoutVars>
      </dgm:prSet>
      <dgm:spPr/>
    </dgm:pt>
    <dgm:pt modelId="{2805C3E5-B845-4F81-A35D-BE5D3D04E0DF}" type="pres">
      <dgm:prSet presAssocID="{1E4C8DD0-C435-48C5-95FB-698F31F7AA63}" presName="compNode" presStyleCnt="0"/>
      <dgm:spPr/>
    </dgm:pt>
    <dgm:pt modelId="{E188C651-046B-44B3-A66B-524ABB283BE5}" type="pres">
      <dgm:prSet presAssocID="{1E4C8DD0-C435-48C5-95FB-698F31F7AA63}" presName="bgRect" presStyleLbl="bgShp" presStyleIdx="0" presStyleCnt="4"/>
      <dgm:spPr/>
    </dgm:pt>
    <dgm:pt modelId="{1202EF17-DEB0-4185-A62F-237D79A1DDA1}" type="pres">
      <dgm:prSet presAssocID="{1E4C8DD0-C435-48C5-95FB-698F31F7AA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D1590D-8E0A-4502-AF48-469199991198}" type="pres">
      <dgm:prSet presAssocID="{1E4C8DD0-C435-48C5-95FB-698F31F7AA63}" presName="spaceRect" presStyleCnt="0"/>
      <dgm:spPr/>
    </dgm:pt>
    <dgm:pt modelId="{5451A972-9B43-43A3-A4AD-F7F1C036454C}" type="pres">
      <dgm:prSet presAssocID="{1E4C8DD0-C435-48C5-95FB-698F31F7AA63}" presName="parTx" presStyleLbl="revTx" presStyleIdx="0" presStyleCnt="4">
        <dgm:presLayoutVars>
          <dgm:chMax val="0"/>
          <dgm:chPref val="0"/>
        </dgm:presLayoutVars>
      </dgm:prSet>
      <dgm:spPr/>
    </dgm:pt>
    <dgm:pt modelId="{FAA3AD72-8C61-46DD-A62A-06C320CD2EEF}" type="pres">
      <dgm:prSet presAssocID="{8ECCC09A-42E0-4022-B19C-C11B29126271}" presName="sibTrans" presStyleCnt="0"/>
      <dgm:spPr/>
    </dgm:pt>
    <dgm:pt modelId="{809534C0-101E-4095-8476-F4A81054DECE}" type="pres">
      <dgm:prSet presAssocID="{A7C76CC1-06B3-49FC-AEF7-6128F8DA2DA0}" presName="compNode" presStyleCnt="0"/>
      <dgm:spPr/>
    </dgm:pt>
    <dgm:pt modelId="{40720C91-F730-4D6A-967F-70474B1AB276}" type="pres">
      <dgm:prSet presAssocID="{A7C76CC1-06B3-49FC-AEF7-6128F8DA2DA0}" presName="bgRect" presStyleLbl="bgShp" presStyleIdx="1" presStyleCnt="4"/>
      <dgm:spPr/>
    </dgm:pt>
    <dgm:pt modelId="{AA971C8E-332F-4421-9841-371C514F2F87}" type="pres">
      <dgm:prSet presAssocID="{A7C76CC1-06B3-49FC-AEF7-6128F8DA2D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A108213-A818-4BD8-8265-E8A9A411D62F}" type="pres">
      <dgm:prSet presAssocID="{A7C76CC1-06B3-49FC-AEF7-6128F8DA2DA0}" presName="spaceRect" presStyleCnt="0"/>
      <dgm:spPr/>
    </dgm:pt>
    <dgm:pt modelId="{F8FE7E93-8C06-4002-BE4E-EF4F2F064C76}" type="pres">
      <dgm:prSet presAssocID="{A7C76CC1-06B3-49FC-AEF7-6128F8DA2DA0}" presName="parTx" presStyleLbl="revTx" presStyleIdx="1" presStyleCnt="4">
        <dgm:presLayoutVars>
          <dgm:chMax val="0"/>
          <dgm:chPref val="0"/>
        </dgm:presLayoutVars>
      </dgm:prSet>
      <dgm:spPr/>
    </dgm:pt>
    <dgm:pt modelId="{1FC0A1E4-4716-4DF6-B067-66E2D12440EB}" type="pres">
      <dgm:prSet presAssocID="{F7E57A30-3A41-4F58-93F0-66CAD5AA2065}" presName="sibTrans" presStyleCnt="0"/>
      <dgm:spPr/>
    </dgm:pt>
    <dgm:pt modelId="{E76F50B6-D333-47DC-9587-D21544F38A0A}" type="pres">
      <dgm:prSet presAssocID="{000100F1-6CBD-4FD8-93AF-E37B2624F4A0}" presName="compNode" presStyleCnt="0"/>
      <dgm:spPr/>
    </dgm:pt>
    <dgm:pt modelId="{01680446-D97E-4AAC-9B52-DEFD6499229C}" type="pres">
      <dgm:prSet presAssocID="{000100F1-6CBD-4FD8-93AF-E37B2624F4A0}" presName="bgRect" presStyleLbl="bgShp" presStyleIdx="2" presStyleCnt="4"/>
      <dgm:spPr/>
    </dgm:pt>
    <dgm:pt modelId="{88DE2883-E610-4752-85BA-30674DC96BEB}" type="pres">
      <dgm:prSet presAssocID="{000100F1-6CBD-4FD8-93AF-E37B2624F4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0B7B2F0-B658-4457-9EFA-20457508DEE8}" type="pres">
      <dgm:prSet presAssocID="{000100F1-6CBD-4FD8-93AF-E37B2624F4A0}" presName="spaceRect" presStyleCnt="0"/>
      <dgm:spPr/>
    </dgm:pt>
    <dgm:pt modelId="{612DD31F-F451-407B-9F07-BA4D7E9C2D6D}" type="pres">
      <dgm:prSet presAssocID="{000100F1-6CBD-4FD8-93AF-E37B2624F4A0}" presName="parTx" presStyleLbl="revTx" presStyleIdx="2" presStyleCnt="4">
        <dgm:presLayoutVars>
          <dgm:chMax val="0"/>
          <dgm:chPref val="0"/>
        </dgm:presLayoutVars>
      </dgm:prSet>
      <dgm:spPr/>
    </dgm:pt>
    <dgm:pt modelId="{554595EB-8554-41A0-98AB-38D6674CA9CD}" type="pres">
      <dgm:prSet presAssocID="{A8F0EB97-67D2-486A-A17C-E1AAD29B139B}" presName="sibTrans" presStyleCnt="0"/>
      <dgm:spPr/>
    </dgm:pt>
    <dgm:pt modelId="{94AAE559-E884-4E31-902F-6767EA3D44E5}" type="pres">
      <dgm:prSet presAssocID="{59D872BD-1F8A-4957-9FC4-F56758B2DA62}" presName="compNode" presStyleCnt="0"/>
      <dgm:spPr/>
    </dgm:pt>
    <dgm:pt modelId="{FB64C390-4415-4D2D-ACB1-1E7DA77E263E}" type="pres">
      <dgm:prSet presAssocID="{59D872BD-1F8A-4957-9FC4-F56758B2DA62}" presName="bgRect" presStyleLbl="bgShp" presStyleIdx="3" presStyleCnt="4"/>
      <dgm:spPr/>
    </dgm:pt>
    <dgm:pt modelId="{12B06AD8-E7D2-462F-BD23-DB33EC1A2C61}" type="pres">
      <dgm:prSet presAssocID="{59D872BD-1F8A-4957-9FC4-F56758B2DA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9360C85-208D-40F5-8666-94741AF5AB31}" type="pres">
      <dgm:prSet presAssocID="{59D872BD-1F8A-4957-9FC4-F56758B2DA62}" presName="spaceRect" presStyleCnt="0"/>
      <dgm:spPr/>
    </dgm:pt>
    <dgm:pt modelId="{CE8F6E04-7920-4EC9-8437-A302C9A4D542}" type="pres">
      <dgm:prSet presAssocID="{59D872BD-1F8A-4957-9FC4-F56758B2DA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C0B1524-2F19-48B9-8055-F2E315482F67}" srcId="{6991BF07-0CBD-4D81-B82E-77AE6F6DDA11}" destId="{000100F1-6CBD-4FD8-93AF-E37B2624F4A0}" srcOrd="2" destOrd="0" parTransId="{FFDA2DC2-D8BD-4641-868E-AF225E1B11ED}" sibTransId="{A8F0EB97-67D2-486A-A17C-E1AAD29B139B}"/>
    <dgm:cxn modelId="{1C898558-18A4-4834-BEA9-3836DE0E2814}" type="presOf" srcId="{000100F1-6CBD-4FD8-93AF-E37B2624F4A0}" destId="{612DD31F-F451-407B-9F07-BA4D7E9C2D6D}" srcOrd="0" destOrd="0" presId="urn:microsoft.com/office/officeart/2018/2/layout/IconVerticalSolidList"/>
    <dgm:cxn modelId="{9E2B5F61-5A42-454C-A34B-794D4945A627}" type="presOf" srcId="{1E4C8DD0-C435-48C5-95FB-698F31F7AA63}" destId="{5451A972-9B43-43A3-A4AD-F7F1C036454C}" srcOrd="0" destOrd="0" presId="urn:microsoft.com/office/officeart/2018/2/layout/IconVerticalSolidList"/>
    <dgm:cxn modelId="{E50A6864-0B45-418C-83E5-DC9AC61CDC51}" srcId="{6991BF07-0CBD-4D81-B82E-77AE6F6DDA11}" destId="{A7C76CC1-06B3-49FC-AEF7-6128F8DA2DA0}" srcOrd="1" destOrd="0" parTransId="{87718323-A021-4D47-8CE8-AFF2CE58B593}" sibTransId="{F7E57A30-3A41-4F58-93F0-66CAD5AA2065}"/>
    <dgm:cxn modelId="{FC9AE08A-FBF4-4A09-93D3-2B0D5DE1D1FC}" type="presOf" srcId="{A7C76CC1-06B3-49FC-AEF7-6128F8DA2DA0}" destId="{F8FE7E93-8C06-4002-BE4E-EF4F2F064C76}" srcOrd="0" destOrd="0" presId="urn:microsoft.com/office/officeart/2018/2/layout/IconVerticalSolidList"/>
    <dgm:cxn modelId="{1AE21B93-9685-4454-94F0-82C3D8B26D63}" type="presOf" srcId="{6991BF07-0CBD-4D81-B82E-77AE6F6DDA11}" destId="{AE1D4E8D-5641-4924-87C5-108FD39A508A}" srcOrd="0" destOrd="0" presId="urn:microsoft.com/office/officeart/2018/2/layout/IconVerticalSolidList"/>
    <dgm:cxn modelId="{C3171594-371A-4420-BA8E-58E435C1C662}" srcId="{6991BF07-0CBD-4D81-B82E-77AE6F6DDA11}" destId="{1E4C8DD0-C435-48C5-95FB-698F31F7AA63}" srcOrd="0" destOrd="0" parTransId="{AF7BB2EB-F003-4E25-A43B-D9113E904474}" sibTransId="{8ECCC09A-42E0-4022-B19C-C11B29126271}"/>
    <dgm:cxn modelId="{D451C4E3-5EB7-452F-9F10-B304700DB4CC}" type="presOf" srcId="{59D872BD-1F8A-4957-9FC4-F56758B2DA62}" destId="{CE8F6E04-7920-4EC9-8437-A302C9A4D542}" srcOrd="0" destOrd="0" presId="urn:microsoft.com/office/officeart/2018/2/layout/IconVerticalSolidList"/>
    <dgm:cxn modelId="{B400E5E5-B2AC-4763-AADB-CD96DE63FAB5}" srcId="{6991BF07-0CBD-4D81-B82E-77AE6F6DDA11}" destId="{59D872BD-1F8A-4957-9FC4-F56758B2DA62}" srcOrd="3" destOrd="0" parTransId="{6F2B1F6B-2363-4699-B85A-D5405046E605}" sibTransId="{05E014B6-C098-43DE-BDAC-2BF4127C4554}"/>
    <dgm:cxn modelId="{6183D002-8A52-4576-8DE1-DE0AEBFE7B1B}" type="presParOf" srcId="{AE1D4E8D-5641-4924-87C5-108FD39A508A}" destId="{2805C3E5-B845-4F81-A35D-BE5D3D04E0DF}" srcOrd="0" destOrd="0" presId="urn:microsoft.com/office/officeart/2018/2/layout/IconVerticalSolidList"/>
    <dgm:cxn modelId="{0C22138E-3864-4631-BD80-FF7E516B79DB}" type="presParOf" srcId="{2805C3E5-B845-4F81-A35D-BE5D3D04E0DF}" destId="{E188C651-046B-44B3-A66B-524ABB283BE5}" srcOrd="0" destOrd="0" presId="urn:microsoft.com/office/officeart/2018/2/layout/IconVerticalSolidList"/>
    <dgm:cxn modelId="{92513DC4-9526-4580-87E8-2A4D9259C67F}" type="presParOf" srcId="{2805C3E5-B845-4F81-A35D-BE5D3D04E0DF}" destId="{1202EF17-DEB0-4185-A62F-237D79A1DDA1}" srcOrd="1" destOrd="0" presId="urn:microsoft.com/office/officeart/2018/2/layout/IconVerticalSolidList"/>
    <dgm:cxn modelId="{D1C6CE25-D599-4246-A3BA-9C7CA854CFDC}" type="presParOf" srcId="{2805C3E5-B845-4F81-A35D-BE5D3D04E0DF}" destId="{DCD1590D-8E0A-4502-AF48-469199991198}" srcOrd="2" destOrd="0" presId="urn:microsoft.com/office/officeart/2018/2/layout/IconVerticalSolidList"/>
    <dgm:cxn modelId="{ABCD49C1-B5DF-4741-9FD2-DF86CCB76C17}" type="presParOf" srcId="{2805C3E5-B845-4F81-A35D-BE5D3D04E0DF}" destId="{5451A972-9B43-43A3-A4AD-F7F1C036454C}" srcOrd="3" destOrd="0" presId="urn:microsoft.com/office/officeart/2018/2/layout/IconVerticalSolidList"/>
    <dgm:cxn modelId="{9E19DA70-F9F0-480A-A692-9261240AC54C}" type="presParOf" srcId="{AE1D4E8D-5641-4924-87C5-108FD39A508A}" destId="{FAA3AD72-8C61-46DD-A62A-06C320CD2EEF}" srcOrd="1" destOrd="0" presId="urn:microsoft.com/office/officeart/2018/2/layout/IconVerticalSolidList"/>
    <dgm:cxn modelId="{7154AC92-09E5-485A-BE51-7E838D9C3588}" type="presParOf" srcId="{AE1D4E8D-5641-4924-87C5-108FD39A508A}" destId="{809534C0-101E-4095-8476-F4A81054DECE}" srcOrd="2" destOrd="0" presId="urn:microsoft.com/office/officeart/2018/2/layout/IconVerticalSolidList"/>
    <dgm:cxn modelId="{EFBEC266-1FDF-491F-8113-AD656AA20D37}" type="presParOf" srcId="{809534C0-101E-4095-8476-F4A81054DECE}" destId="{40720C91-F730-4D6A-967F-70474B1AB276}" srcOrd="0" destOrd="0" presId="urn:microsoft.com/office/officeart/2018/2/layout/IconVerticalSolidList"/>
    <dgm:cxn modelId="{954E4656-1850-43F1-B92E-BA36C35012F3}" type="presParOf" srcId="{809534C0-101E-4095-8476-F4A81054DECE}" destId="{AA971C8E-332F-4421-9841-371C514F2F87}" srcOrd="1" destOrd="0" presId="urn:microsoft.com/office/officeart/2018/2/layout/IconVerticalSolidList"/>
    <dgm:cxn modelId="{56C166DC-0053-4C4B-8969-8FC50127D873}" type="presParOf" srcId="{809534C0-101E-4095-8476-F4A81054DECE}" destId="{3A108213-A818-4BD8-8265-E8A9A411D62F}" srcOrd="2" destOrd="0" presId="urn:microsoft.com/office/officeart/2018/2/layout/IconVerticalSolidList"/>
    <dgm:cxn modelId="{ACF50FD2-497C-4CFE-B75C-20DCFF5DF6FA}" type="presParOf" srcId="{809534C0-101E-4095-8476-F4A81054DECE}" destId="{F8FE7E93-8C06-4002-BE4E-EF4F2F064C76}" srcOrd="3" destOrd="0" presId="urn:microsoft.com/office/officeart/2018/2/layout/IconVerticalSolidList"/>
    <dgm:cxn modelId="{11DEC029-34AD-432E-BCDA-F2858E6B3311}" type="presParOf" srcId="{AE1D4E8D-5641-4924-87C5-108FD39A508A}" destId="{1FC0A1E4-4716-4DF6-B067-66E2D12440EB}" srcOrd="3" destOrd="0" presId="urn:microsoft.com/office/officeart/2018/2/layout/IconVerticalSolidList"/>
    <dgm:cxn modelId="{EDDE95F2-A03E-4AE6-85A0-82278B0344D8}" type="presParOf" srcId="{AE1D4E8D-5641-4924-87C5-108FD39A508A}" destId="{E76F50B6-D333-47DC-9587-D21544F38A0A}" srcOrd="4" destOrd="0" presId="urn:microsoft.com/office/officeart/2018/2/layout/IconVerticalSolidList"/>
    <dgm:cxn modelId="{B28B9FD0-D20F-4E84-86B0-C1802510FF3C}" type="presParOf" srcId="{E76F50B6-D333-47DC-9587-D21544F38A0A}" destId="{01680446-D97E-4AAC-9B52-DEFD6499229C}" srcOrd="0" destOrd="0" presId="urn:microsoft.com/office/officeart/2018/2/layout/IconVerticalSolidList"/>
    <dgm:cxn modelId="{7407451C-6254-41A3-B069-9FB896012C7F}" type="presParOf" srcId="{E76F50B6-D333-47DC-9587-D21544F38A0A}" destId="{88DE2883-E610-4752-85BA-30674DC96BEB}" srcOrd="1" destOrd="0" presId="urn:microsoft.com/office/officeart/2018/2/layout/IconVerticalSolidList"/>
    <dgm:cxn modelId="{A4EBEE38-BC4F-4B18-A447-330DEEF59028}" type="presParOf" srcId="{E76F50B6-D333-47DC-9587-D21544F38A0A}" destId="{B0B7B2F0-B658-4457-9EFA-20457508DEE8}" srcOrd="2" destOrd="0" presId="urn:microsoft.com/office/officeart/2018/2/layout/IconVerticalSolidList"/>
    <dgm:cxn modelId="{5EF8C944-B960-405D-8A69-AFB0B945DBA6}" type="presParOf" srcId="{E76F50B6-D333-47DC-9587-D21544F38A0A}" destId="{612DD31F-F451-407B-9F07-BA4D7E9C2D6D}" srcOrd="3" destOrd="0" presId="urn:microsoft.com/office/officeart/2018/2/layout/IconVerticalSolidList"/>
    <dgm:cxn modelId="{B8461501-86B1-435B-9DF2-D76889D66140}" type="presParOf" srcId="{AE1D4E8D-5641-4924-87C5-108FD39A508A}" destId="{554595EB-8554-41A0-98AB-38D6674CA9CD}" srcOrd="5" destOrd="0" presId="urn:microsoft.com/office/officeart/2018/2/layout/IconVerticalSolidList"/>
    <dgm:cxn modelId="{2DB67EF7-B48E-4681-85BE-278964DF7C3C}" type="presParOf" srcId="{AE1D4E8D-5641-4924-87C5-108FD39A508A}" destId="{94AAE559-E884-4E31-902F-6767EA3D44E5}" srcOrd="6" destOrd="0" presId="urn:microsoft.com/office/officeart/2018/2/layout/IconVerticalSolidList"/>
    <dgm:cxn modelId="{39B67C0F-BE6E-41B5-A367-FB44F8411060}" type="presParOf" srcId="{94AAE559-E884-4E31-902F-6767EA3D44E5}" destId="{FB64C390-4415-4D2D-ACB1-1E7DA77E263E}" srcOrd="0" destOrd="0" presId="urn:microsoft.com/office/officeart/2018/2/layout/IconVerticalSolidList"/>
    <dgm:cxn modelId="{B10A336F-439F-4FC2-91BB-5794507A1CA7}" type="presParOf" srcId="{94AAE559-E884-4E31-902F-6767EA3D44E5}" destId="{12B06AD8-E7D2-462F-BD23-DB33EC1A2C61}" srcOrd="1" destOrd="0" presId="urn:microsoft.com/office/officeart/2018/2/layout/IconVerticalSolidList"/>
    <dgm:cxn modelId="{A2350621-E4DD-48F5-96B6-83512321D835}" type="presParOf" srcId="{94AAE559-E884-4E31-902F-6767EA3D44E5}" destId="{C9360C85-208D-40F5-8666-94741AF5AB31}" srcOrd="2" destOrd="0" presId="urn:microsoft.com/office/officeart/2018/2/layout/IconVerticalSolidList"/>
    <dgm:cxn modelId="{E50A2789-2579-48C6-BB43-7AA06BF1701E}" type="presParOf" srcId="{94AAE559-E884-4E31-902F-6767EA3D44E5}" destId="{CE8F6E04-7920-4EC9-8437-A302C9A4D5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726796-FCF7-4D0B-A75F-3709E45B02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2BAA256-2B3E-ED4F-A086-0C4EC767EE3C}" type="pres">
      <dgm:prSet presAssocID="{9F726796-FCF7-4D0B-A75F-3709E45B0276}" presName="outerComposite" presStyleCnt="0">
        <dgm:presLayoutVars>
          <dgm:chMax val="5"/>
          <dgm:dir/>
          <dgm:resizeHandles val="exact"/>
        </dgm:presLayoutVars>
      </dgm:prSet>
      <dgm:spPr/>
    </dgm:pt>
    <dgm:pt modelId="{144FF320-0237-7C42-9960-B1B545D1632A}" type="pres">
      <dgm:prSet presAssocID="{9F726796-FCF7-4D0B-A75F-3709E45B0276}" presName="dummyMaxCanvas" presStyleCnt="0">
        <dgm:presLayoutVars/>
      </dgm:prSet>
      <dgm:spPr/>
    </dgm:pt>
  </dgm:ptLst>
  <dgm:cxnLst>
    <dgm:cxn modelId="{BDD1A8D5-8BC4-D949-B060-29D81C1CFDB2}" type="presOf" srcId="{9F726796-FCF7-4D0B-A75F-3709E45B0276}" destId="{62BAA256-2B3E-ED4F-A086-0C4EC767EE3C}" srcOrd="0" destOrd="0" presId="urn:microsoft.com/office/officeart/2005/8/layout/vProcess5"/>
    <dgm:cxn modelId="{A5F6FF75-D1B3-E24A-8B6C-67E177C02983}" type="presParOf" srcId="{62BAA256-2B3E-ED4F-A086-0C4EC767EE3C}" destId="{144FF320-0237-7C42-9960-B1B545D1632A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B124E5-898A-49BB-8BF4-7D734DFAC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7E77E1-F5FF-4740-9D32-42E8DCF22CA6}">
      <dgm:prSet/>
      <dgm:spPr/>
      <dgm:t>
        <a:bodyPr/>
        <a:lstStyle/>
        <a:p>
          <a:r>
            <a:rPr lang="en-US" dirty="0"/>
            <a:t>IaaS – Azure VM</a:t>
          </a:r>
          <a:br>
            <a:rPr lang="en-US" dirty="0"/>
          </a:br>
          <a:r>
            <a:rPr lang="en-US" dirty="0"/>
            <a:t>(You buy ingredients, chop veggies, make dough, bake the pizza)</a:t>
          </a:r>
        </a:p>
      </dgm:t>
    </dgm:pt>
    <dgm:pt modelId="{D17D49AD-A263-4847-A2F3-D653A1B0BF61}" type="parTrans" cxnId="{D1869CF0-3AAF-4610-985F-DE8227E4416B}">
      <dgm:prSet/>
      <dgm:spPr/>
      <dgm:t>
        <a:bodyPr/>
        <a:lstStyle/>
        <a:p>
          <a:endParaRPr lang="en-US"/>
        </a:p>
      </dgm:t>
    </dgm:pt>
    <dgm:pt modelId="{F1C0F5FD-3662-4E6B-A7E2-8825A13B7CAA}" type="sibTrans" cxnId="{D1869CF0-3AAF-4610-985F-DE8227E4416B}">
      <dgm:prSet/>
      <dgm:spPr/>
      <dgm:t>
        <a:bodyPr/>
        <a:lstStyle/>
        <a:p>
          <a:endParaRPr lang="en-US"/>
        </a:p>
      </dgm:t>
    </dgm:pt>
    <dgm:pt modelId="{0DBE0B52-4892-46AF-A9CA-1ACF9CBC679C}">
      <dgm:prSet/>
      <dgm:spPr/>
      <dgm:t>
        <a:bodyPr/>
        <a:lstStyle/>
        <a:p>
          <a:r>
            <a:rPr lang="en-US" dirty="0"/>
            <a:t>PaaS – Heroku</a:t>
          </a:r>
        </a:p>
        <a:p>
          <a:r>
            <a:rPr lang="en-US" dirty="0"/>
            <a:t>(You choose toppings, and they make pizza for you)</a:t>
          </a:r>
        </a:p>
      </dgm:t>
    </dgm:pt>
    <dgm:pt modelId="{D9975573-06F0-403D-A8BA-B0FD94FC6EB1}" type="parTrans" cxnId="{9AC27678-0BE8-430D-A9CC-935BB034C4A0}">
      <dgm:prSet/>
      <dgm:spPr/>
      <dgm:t>
        <a:bodyPr/>
        <a:lstStyle/>
        <a:p>
          <a:endParaRPr lang="en-US"/>
        </a:p>
      </dgm:t>
    </dgm:pt>
    <dgm:pt modelId="{F1740F80-0314-4678-9512-456D612D4901}" type="sibTrans" cxnId="{9AC27678-0BE8-430D-A9CC-935BB034C4A0}">
      <dgm:prSet/>
      <dgm:spPr/>
      <dgm:t>
        <a:bodyPr/>
        <a:lstStyle/>
        <a:p>
          <a:endParaRPr lang="en-US"/>
        </a:p>
      </dgm:t>
    </dgm:pt>
    <dgm:pt modelId="{B154437C-5FC6-4578-86CE-14509ABE4C38}">
      <dgm:prSet/>
      <dgm:spPr/>
      <dgm:t>
        <a:bodyPr/>
        <a:lstStyle/>
        <a:p>
          <a:r>
            <a:rPr lang="en-US" dirty="0"/>
            <a:t>SaaS- GMAIL</a:t>
          </a:r>
        </a:p>
        <a:p>
          <a:r>
            <a:rPr lang="en-US" dirty="0"/>
            <a:t>(You order the pizza)</a:t>
          </a:r>
        </a:p>
      </dgm:t>
    </dgm:pt>
    <dgm:pt modelId="{BAE0B218-80AE-4793-9638-3616E4BE5681}" type="parTrans" cxnId="{7F1DD1BE-B511-4FB1-9FA5-B9DB93832DF1}">
      <dgm:prSet/>
      <dgm:spPr/>
      <dgm:t>
        <a:bodyPr/>
        <a:lstStyle/>
        <a:p>
          <a:endParaRPr lang="en-US"/>
        </a:p>
      </dgm:t>
    </dgm:pt>
    <dgm:pt modelId="{A58F6208-B807-49A8-88A0-56287B7C60F2}" type="sibTrans" cxnId="{7F1DD1BE-B511-4FB1-9FA5-B9DB93832DF1}">
      <dgm:prSet/>
      <dgm:spPr/>
      <dgm:t>
        <a:bodyPr/>
        <a:lstStyle/>
        <a:p>
          <a:endParaRPr lang="en-US"/>
        </a:p>
      </dgm:t>
    </dgm:pt>
    <dgm:pt modelId="{8BEA5D20-EC04-4447-9CDF-BECC946FABD4}" type="pres">
      <dgm:prSet presAssocID="{1FB124E5-898A-49BB-8BF4-7D734DFACDF0}" presName="root" presStyleCnt="0">
        <dgm:presLayoutVars>
          <dgm:dir/>
          <dgm:resizeHandles val="exact"/>
        </dgm:presLayoutVars>
      </dgm:prSet>
      <dgm:spPr/>
    </dgm:pt>
    <dgm:pt modelId="{6ADD13B4-A70B-4535-8A2F-CE2987F79E76}" type="pres">
      <dgm:prSet presAssocID="{467E77E1-F5FF-4740-9D32-42E8DCF22CA6}" presName="compNode" presStyleCnt="0"/>
      <dgm:spPr/>
    </dgm:pt>
    <dgm:pt modelId="{434A4610-7137-4808-80E0-9C38D5523871}" type="pres">
      <dgm:prSet presAssocID="{467E77E1-F5FF-4740-9D32-42E8DCF22CA6}" presName="bgRect" presStyleLbl="bgShp" presStyleIdx="0" presStyleCnt="3"/>
      <dgm:spPr/>
    </dgm:pt>
    <dgm:pt modelId="{DD5AB1DB-A40F-43F9-A706-D31EC1DF82BE}" type="pres">
      <dgm:prSet presAssocID="{467E77E1-F5FF-4740-9D32-42E8DCF22C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F5281FB-8FD5-4238-B89D-D455206F78BB}" type="pres">
      <dgm:prSet presAssocID="{467E77E1-F5FF-4740-9D32-42E8DCF22CA6}" presName="spaceRect" presStyleCnt="0"/>
      <dgm:spPr/>
    </dgm:pt>
    <dgm:pt modelId="{57E788A4-9F45-4778-A92F-8EE091A9507B}" type="pres">
      <dgm:prSet presAssocID="{467E77E1-F5FF-4740-9D32-42E8DCF22CA6}" presName="parTx" presStyleLbl="revTx" presStyleIdx="0" presStyleCnt="3" custScaleX="109800">
        <dgm:presLayoutVars>
          <dgm:chMax val="0"/>
          <dgm:chPref val="0"/>
        </dgm:presLayoutVars>
      </dgm:prSet>
      <dgm:spPr/>
    </dgm:pt>
    <dgm:pt modelId="{1FCEA3D1-44CF-4A2F-B112-48A5D976D5F3}" type="pres">
      <dgm:prSet presAssocID="{F1C0F5FD-3662-4E6B-A7E2-8825A13B7CAA}" presName="sibTrans" presStyleCnt="0"/>
      <dgm:spPr/>
    </dgm:pt>
    <dgm:pt modelId="{5AAF9029-C039-4EDA-8F2C-2515F8272571}" type="pres">
      <dgm:prSet presAssocID="{0DBE0B52-4892-46AF-A9CA-1ACF9CBC679C}" presName="compNode" presStyleCnt="0"/>
      <dgm:spPr/>
    </dgm:pt>
    <dgm:pt modelId="{D0564176-8CC0-417B-8D1F-5CC77AF58685}" type="pres">
      <dgm:prSet presAssocID="{0DBE0B52-4892-46AF-A9CA-1ACF9CBC679C}" presName="bgRect" presStyleLbl="bgShp" presStyleIdx="1" presStyleCnt="3"/>
      <dgm:spPr/>
    </dgm:pt>
    <dgm:pt modelId="{E921BB2D-63C1-4876-AFDE-C67A49F687F7}" type="pres">
      <dgm:prSet presAssocID="{0DBE0B52-4892-46AF-A9CA-1ACF9CBC67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4E4FBB0-0ED0-4EBF-A3DE-A6F80E6E5A93}" type="pres">
      <dgm:prSet presAssocID="{0DBE0B52-4892-46AF-A9CA-1ACF9CBC679C}" presName="spaceRect" presStyleCnt="0"/>
      <dgm:spPr/>
    </dgm:pt>
    <dgm:pt modelId="{26F11B9B-E621-4029-B075-F125D8EC6210}" type="pres">
      <dgm:prSet presAssocID="{0DBE0B52-4892-46AF-A9CA-1ACF9CBC679C}" presName="parTx" presStyleLbl="revTx" presStyleIdx="1" presStyleCnt="3">
        <dgm:presLayoutVars>
          <dgm:chMax val="0"/>
          <dgm:chPref val="0"/>
        </dgm:presLayoutVars>
      </dgm:prSet>
      <dgm:spPr/>
    </dgm:pt>
    <dgm:pt modelId="{A2C1C724-0469-4726-BBE8-160F2CDDE3E8}" type="pres">
      <dgm:prSet presAssocID="{F1740F80-0314-4678-9512-456D612D4901}" presName="sibTrans" presStyleCnt="0"/>
      <dgm:spPr/>
    </dgm:pt>
    <dgm:pt modelId="{1074134B-C450-465C-AE87-F93215B47FEF}" type="pres">
      <dgm:prSet presAssocID="{B154437C-5FC6-4578-86CE-14509ABE4C38}" presName="compNode" presStyleCnt="0"/>
      <dgm:spPr/>
    </dgm:pt>
    <dgm:pt modelId="{50208613-25E6-40B3-B88C-EBA15D769D06}" type="pres">
      <dgm:prSet presAssocID="{B154437C-5FC6-4578-86CE-14509ABE4C38}" presName="bgRect" presStyleLbl="bgShp" presStyleIdx="2" presStyleCnt="3"/>
      <dgm:spPr/>
    </dgm:pt>
    <dgm:pt modelId="{D17C1614-7D58-42A9-92A1-9E696BF72E9C}" type="pres">
      <dgm:prSet presAssocID="{B154437C-5FC6-4578-86CE-14509ABE4C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2E14A9A-3437-4BE3-8EA3-CD202C8895E5}" type="pres">
      <dgm:prSet presAssocID="{B154437C-5FC6-4578-86CE-14509ABE4C38}" presName="spaceRect" presStyleCnt="0"/>
      <dgm:spPr/>
    </dgm:pt>
    <dgm:pt modelId="{C0861AFA-0944-4037-9464-81EA83A2DA44}" type="pres">
      <dgm:prSet presAssocID="{B154437C-5FC6-4578-86CE-14509ABE4C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D6F113-258C-41F0-B498-9E03FE2CF667}" type="presOf" srcId="{B154437C-5FC6-4578-86CE-14509ABE4C38}" destId="{C0861AFA-0944-4037-9464-81EA83A2DA44}" srcOrd="0" destOrd="0" presId="urn:microsoft.com/office/officeart/2018/2/layout/IconVerticalSolidList"/>
    <dgm:cxn modelId="{2FB2134E-6BCA-45C2-BD31-1C4680C8235B}" type="presOf" srcId="{0DBE0B52-4892-46AF-A9CA-1ACF9CBC679C}" destId="{26F11B9B-E621-4029-B075-F125D8EC6210}" srcOrd="0" destOrd="0" presId="urn:microsoft.com/office/officeart/2018/2/layout/IconVerticalSolidList"/>
    <dgm:cxn modelId="{9AC27678-0BE8-430D-A9CC-935BB034C4A0}" srcId="{1FB124E5-898A-49BB-8BF4-7D734DFACDF0}" destId="{0DBE0B52-4892-46AF-A9CA-1ACF9CBC679C}" srcOrd="1" destOrd="0" parTransId="{D9975573-06F0-403D-A8BA-B0FD94FC6EB1}" sibTransId="{F1740F80-0314-4678-9512-456D612D4901}"/>
    <dgm:cxn modelId="{7F1DD1BE-B511-4FB1-9FA5-B9DB93832DF1}" srcId="{1FB124E5-898A-49BB-8BF4-7D734DFACDF0}" destId="{B154437C-5FC6-4578-86CE-14509ABE4C38}" srcOrd="2" destOrd="0" parTransId="{BAE0B218-80AE-4793-9638-3616E4BE5681}" sibTransId="{A58F6208-B807-49A8-88A0-56287B7C60F2}"/>
    <dgm:cxn modelId="{3BDE3AD2-5406-4499-82BB-F0AD2A923323}" type="presOf" srcId="{467E77E1-F5FF-4740-9D32-42E8DCF22CA6}" destId="{57E788A4-9F45-4778-A92F-8EE091A9507B}" srcOrd="0" destOrd="0" presId="urn:microsoft.com/office/officeart/2018/2/layout/IconVerticalSolidList"/>
    <dgm:cxn modelId="{D1869CF0-3AAF-4610-985F-DE8227E4416B}" srcId="{1FB124E5-898A-49BB-8BF4-7D734DFACDF0}" destId="{467E77E1-F5FF-4740-9D32-42E8DCF22CA6}" srcOrd="0" destOrd="0" parTransId="{D17D49AD-A263-4847-A2F3-D653A1B0BF61}" sibTransId="{F1C0F5FD-3662-4E6B-A7E2-8825A13B7CAA}"/>
    <dgm:cxn modelId="{C0A252FC-B41D-405D-AE57-F132A5526424}" type="presOf" srcId="{1FB124E5-898A-49BB-8BF4-7D734DFACDF0}" destId="{8BEA5D20-EC04-4447-9CDF-BECC946FABD4}" srcOrd="0" destOrd="0" presId="urn:microsoft.com/office/officeart/2018/2/layout/IconVerticalSolidList"/>
    <dgm:cxn modelId="{B4658197-9519-43E5-A64A-6BD4AAEB3B9B}" type="presParOf" srcId="{8BEA5D20-EC04-4447-9CDF-BECC946FABD4}" destId="{6ADD13B4-A70B-4535-8A2F-CE2987F79E76}" srcOrd="0" destOrd="0" presId="urn:microsoft.com/office/officeart/2018/2/layout/IconVerticalSolidList"/>
    <dgm:cxn modelId="{6E316E60-FA51-493A-AEB1-424D34A68527}" type="presParOf" srcId="{6ADD13B4-A70B-4535-8A2F-CE2987F79E76}" destId="{434A4610-7137-4808-80E0-9C38D5523871}" srcOrd="0" destOrd="0" presId="urn:microsoft.com/office/officeart/2018/2/layout/IconVerticalSolidList"/>
    <dgm:cxn modelId="{F79B656C-D5DD-4320-9F93-6338AB380180}" type="presParOf" srcId="{6ADD13B4-A70B-4535-8A2F-CE2987F79E76}" destId="{DD5AB1DB-A40F-43F9-A706-D31EC1DF82BE}" srcOrd="1" destOrd="0" presId="urn:microsoft.com/office/officeart/2018/2/layout/IconVerticalSolidList"/>
    <dgm:cxn modelId="{F3613429-50A2-460A-A7EC-759CD364451C}" type="presParOf" srcId="{6ADD13B4-A70B-4535-8A2F-CE2987F79E76}" destId="{5F5281FB-8FD5-4238-B89D-D455206F78BB}" srcOrd="2" destOrd="0" presId="urn:microsoft.com/office/officeart/2018/2/layout/IconVerticalSolidList"/>
    <dgm:cxn modelId="{540A40E7-1ECE-451D-BB30-C88222244C60}" type="presParOf" srcId="{6ADD13B4-A70B-4535-8A2F-CE2987F79E76}" destId="{57E788A4-9F45-4778-A92F-8EE091A9507B}" srcOrd="3" destOrd="0" presId="urn:microsoft.com/office/officeart/2018/2/layout/IconVerticalSolidList"/>
    <dgm:cxn modelId="{6EE78E47-760E-41F3-BDB3-EEDEADC481AA}" type="presParOf" srcId="{8BEA5D20-EC04-4447-9CDF-BECC946FABD4}" destId="{1FCEA3D1-44CF-4A2F-B112-48A5D976D5F3}" srcOrd="1" destOrd="0" presId="urn:microsoft.com/office/officeart/2018/2/layout/IconVerticalSolidList"/>
    <dgm:cxn modelId="{97E398C5-59D6-4336-A36F-44CF001E9BA7}" type="presParOf" srcId="{8BEA5D20-EC04-4447-9CDF-BECC946FABD4}" destId="{5AAF9029-C039-4EDA-8F2C-2515F8272571}" srcOrd="2" destOrd="0" presId="urn:microsoft.com/office/officeart/2018/2/layout/IconVerticalSolidList"/>
    <dgm:cxn modelId="{A6768CBF-58E2-4DAF-A1B8-FAE99AD03A6B}" type="presParOf" srcId="{5AAF9029-C039-4EDA-8F2C-2515F8272571}" destId="{D0564176-8CC0-417B-8D1F-5CC77AF58685}" srcOrd="0" destOrd="0" presId="urn:microsoft.com/office/officeart/2018/2/layout/IconVerticalSolidList"/>
    <dgm:cxn modelId="{3687831A-8F50-4DD0-9ADD-51775C20AE7F}" type="presParOf" srcId="{5AAF9029-C039-4EDA-8F2C-2515F8272571}" destId="{E921BB2D-63C1-4876-AFDE-C67A49F687F7}" srcOrd="1" destOrd="0" presId="urn:microsoft.com/office/officeart/2018/2/layout/IconVerticalSolidList"/>
    <dgm:cxn modelId="{22587E20-C5FF-4657-B917-86C5EAEF3685}" type="presParOf" srcId="{5AAF9029-C039-4EDA-8F2C-2515F8272571}" destId="{D4E4FBB0-0ED0-4EBF-A3DE-A6F80E6E5A93}" srcOrd="2" destOrd="0" presId="urn:microsoft.com/office/officeart/2018/2/layout/IconVerticalSolidList"/>
    <dgm:cxn modelId="{DB2FF94B-B3A5-43F0-8527-9F6A01CB64A5}" type="presParOf" srcId="{5AAF9029-C039-4EDA-8F2C-2515F8272571}" destId="{26F11B9B-E621-4029-B075-F125D8EC6210}" srcOrd="3" destOrd="0" presId="urn:microsoft.com/office/officeart/2018/2/layout/IconVerticalSolidList"/>
    <dgm:cxn modelId="{1DE0FA13-C20E-4C89-B3E5-EB451287578C}" type="presParOf" srcId="{8BEA5D20-EC04-4447-9CDF-BECC946FABD4}" destId="{A2C1C724-0469-4726-BBE8-160F2CDDE3E8}" srcOrd="3" destOrd="0" presId="urn:microsoft.com/office/officeart/2018/2/layout/IconVerticalSolidList"/>
    <dgm:cxn modelId="{824C9188-DB2C-4122-B8FA-32583BAA0938}" type="presParOf" srcId="{8BEA5D20-EC04-4447-9CDF-BECC946FABD4}" destId="{1074134B-C450-465C-AE87-F93215B47FEF}" srcOrd="4" destOrd="0" presId="urn:microsoft.com/office/officeart/2018/2/layout/IconVerticalSolidList"/>
    <dgm:cxn modelId="{44CE9AAD-D0FF-4F85-A54A-BBD29297149A}" type="presParOf" srcId="{1074134B-C450-465C-AE87-F93215B47FEF}" destId="{50208613-25E6-40B3-B88C-EBA15D769D06}" srcOrd="0" destOrd="0" presId="urn:microsoft.com/office/officeart/2018/2/layout/IconVerticalSolidList"/>
    <dgm:cxn modelId="{7085A2C2-D2AD-4211-B368-127937CED5D6}" type="presParOf" srcId="{1074134B-C450-465C-AE87-F93215B47FEF}" destId="{D17C1614-7D58-42A9-92A1-9E696BF72E9C}" srcOrd="1" destOrd="0" presId="urn:microsoft.com/office/officeart/2018/2/layout/IconVerticalSolidList"/>
    <dgm:cxn modelId="{9D403B04-4F82-483F-9AE2-C22C0A99E473}" type="presParOf" srcId="{1074134B-C450-465C-AE87-F93215B47FEF}" destId="{02E14A9A-3437-4BE3-8EA3-CD202C8895E5}" srcOrd="2" destOrd="0" presId="urn:microsoft.com/office/officeart/2018/2/layout/IconVerticalSolidList"/>
    <dgm:cxn modelId="{0B1F8030-F618-409B-88B2-51EA9C8AA85B}" type="presParOf" srcId="{1074134B-C450-465C-AE87-F93215B47FEF}" destId="{C0861AFA-0944-4037-9464-81EA83A2D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A25588-2267-46B4-B28D-67AB88831C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6B40D1-192E-4A5A-B86C-A8BBB6574B63}">
      <dgm:prSet/>
      <dgm:spPr/>
      <dgm:t>
        <a:bodyPr/>
        <a:lstStyle/>
        <a:p>
          <a:r>
            <a:rPr lang="en-US" dirty="0"/>
            <a:t>Virtualization 📺</a:t>
          </a:r>
        </a:p>
      </dgm:t>
    </dgm:pt>
    <dgm:pt modelId="{F12E36D0-2BB1-485A-88BD-1E65B62421DA}" type="parTrans" cxnId="{C23B2423-03DE-4AC7-B34F-A60D87C90048}">
      <dgm:prSet/>
      <dgm:spPr/>
      <dgm:t>
        <a:bodyPr/>
        <a:lstStyle/>
        <a:p>
          <a:endParaRPr lang="en-US"/>
        </a:p>
      </dgm:t>
    </dgm:pt>
    <dgm:pt modelId="{123B3C5F-B606-4339-A0DB-F623AB146E6C}" type="sibTrans" cxnId="{C23B2423-03DE-4AC7-B34F-A60D87C90048}">
      <dgm:prSet/>
      <dgm:spPr/>
      <dgm:t>
        <a:bodyPr/>
        <a:lstStyle/>
        <a:p>
          <a:endParaRPr lang="en-US"/>
        </a:p>
      </dgm:t>
    </dgm:pt>
    <dgm:pt modelId="{0622311E-4012-4334-A427-C2FB170A21E0}">
      <dgm:prSet/>
      <dgm:spPr/>
      <dgm:t>
        <a:bodyPr/>
        <a:lstStyle/>
        <a:p>
          <a:r>
            <a:rPr lang="en-US" dirty="0"/>
            <a:t>Containers 🍱  (Docker, Kubernetes)</a:t>
          </a:r>
        </a:p>
      </dgm:t>
    </dgm:pt>
    <dgm:pt modelId="{3BA6FD3F-6A0E-4D44-859D-DD4706485D56}" type="parTrans" cxnId="{AC5A6411-332F-48EB-85CF-FA460D1D4936}">
      <dgm:prSet/>
      <dgm:spPr/>
      <dgm:t>
        <a:bodyPr/>
        <a:lstStyle/>
        <a:p>
          <a:endParaRPr lang="en-US"/>
        </a:p>
      </dgm:t>
    </dgm:pt>
    <dgm:pt modelId="{5A2A2870-838D-4A83-9E1A-0DC720F5CFE5}" type="sibTrans" cxnId="{AC5A6411-332F-48EB-85CF-FA460D1D4936}">
      <dgm:prSet/>
      <dgm:spPr/>
      <dgm:t>
        <a:bodyPr/>
        <a:lstStyle/>
        <a:p>
          <a:endParaRPr lang="en-US"/>
        </a:p>
      </dgm:t>
    </dgm:pt>
    <dgm:pt modelId="{2E470FC4-C096-4666-A44B-4E42698E1515}">
      <dgm:prSet/>
      <dgm:spPr/>
      <dgm:t>
        <a:bodyPr/>
        <a:lstStyle/>
        <a:p>
          <a:r>
            <a:rPr lang="en-US" dirty="0"/>
            <a:t>Serverless 💡  (AWS Lambda)</a:t>
          </a:r>
        </a:p>
      </dgm:t>
    </dgm:pt>
    <dgm:pt modelId="{81365EEA-6963-425D-B873-F7BB9F2B5267}" type="parTrans" cxnId="{7AC675BA-907C-40E6-99D7-D3CEBA273BF7}">
      <dgm:prSet/>
      <dgm:spPr/>
      <dgm:t>
        <a:bodyPr/>
        <a:lstStyle/>
        <a:p>
          <a:endParaRPr lang="en-US"/>
        </a:p>
      </dgm:t>
    </dgm:pt>
    <dgm:pt modelId="{30B4C993-578F-48B3-85FE-5D1F77E29993}" type="sibTrans" cxnId="{7AC675BA-907C-40E6-99D7-D3CEBA273BF7}">
      <dgm:prSet/>
      <dgm:spPr/>
      <dgm:t>
        <a:bodyPr/>
        <a:lstStyle/>
        <a:p>
          <a:endParaRPr lang="en-US"/>
        </a:p>
      </dgm:t>
    </dgm:pt>
    <dgm:pt modelId="{3CE0B0A7-9AB7-4E65-9992-40F3B65FD80A}">
      <dgm:prSet/>
      <dgm:spPr/>
      <dgm:t>
        <a:bodyPr/>
        <a:lstStyle/>
        <a:p>
          <a:r>
            <a:rPr lang="en-US" dirty="0"/>
            <a:t>Cloud Databases (RDS, </a:t>
          </a:r>
          <a:r>
            <a:rPr lang="en-US" dirty="0" err="1"/>
            <a:t>CosmosDB</a:t>
          </a:r>
          <a:r>
            <a:rPr lang="en-US" dirty="0"/>
            <a:t>)</a:t>
          </a:r>
        </a:p>
      </dgm:t>
    </dgm:pt>
    <dgm:pt modelId="{1A91F07F-55CC-4BB3-9796-4999202446E5}" type="parTrans" cxnId="{9D6331B1-8932-42D0-A651-BAD5C745B61E}">
      <dgm:prSet/>
      <dgm:spPr/>
      <dgm:t>
        <a:bodyPr/>
        <a:lstStyle/>
        <a:p>
          <a:endParaRPr lang="en-US"/>
        </a:p>
      </dgm:t>
    </dgm:pt>
    <dgm:pt modelId="{003DDE11-10DC-4F20-9436-76F497DA9626}" type="sibTrans" cxnId="{9D6331B1-8932-42D0-A651-BAD5C745B61E}">
      <dgm:prSet/>
      <dgm:spPr/>
      <dgm:t>
        <a:bodyPr/>
        <a:lstStyle/>
        <a:p>
          <a:endParaRPr lang="en-US"/>
        </a:p>
      </dgm:t>
    </dgm:pt>
    <dgm:pt modelId="{D19E4140-0F45-4431-A050-7C9EEE0ED6B9}" type="pres">
      <dgm:prSet presAssocID="{F2A25588-2267-46B4-B28D-67AB88831C01}" presName="root" presStyleCnt="0">
        <dgm:presLayoutVars>
          <dgm:dir/>
          <dgm:resizeHandles val="exact"/>
        </dgm:presLayoutVars>
      </dgm:prSet>
      <dgm:spPr/>
    </dgm:pt>
    <dgm:pt modelId="{8E45896B-B2E5-41A8-A316-D683BCA9E859}" type="pres">
      <dgm:prSet presAssocID="{6B6B40D1-192E-4A5A-B86C-A8BBB6574B63}" presName="compNode" presStyleCnt="0"/>
      <dgm:spPr/>
    </dgm:pt>
    <dgm:pt modelId="{FB306EAC-D51D-4AF2-94D5-F846204EFAA7}" type="pres">
      <dgm:prSet presAssocID="{6B6B40D1-192E-4A5A-B86C-A8BBB6574B63}" presName="bgRect" presStyleLbl="bgShp" presStyleIdx="0" presStyleCnt="4"/>
      <dgm:spPr/>
    </dgm:pt>
    <dgm:pt modelId="{60FDC316-B582-4939-8B34-E4FB11595DB9}" type="pres">
      <dgm:prSet presAssocID="{6B6B40D1-192E-4A5A-B86C-A8BBB6574B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2B34D4-09C8-4593-9242-FB6926F226DA}" type="pres">
      <dgm:prSet presAssocID="{6B6B40D1-192E-4A5A-B86C-A8BBB6574B63}" presName="spaceRect" presStyleCnt="0"/>
      <dgm:spPr/>
    </dgm:pt>
    <dgm:pt modelId="{63A514BC-DEDB-4DA6-BCC6-ED4C6BEDF2FA}" type="pres">
      <dgm:prSet presAssocID="{6B6B40D1-192E-4A5A-B86C-A8BBB6574B63}" presName="parTx" presStyleLbl="revTx" presStyleIdx="0" presStyleCnt="4">
        <dgm:presLayoutVars>
          <dgm:chMax val="0"/>
          <dgm:chPref val="0"/>
        </dgm:presLayoutVars>
      </dgm:prSet>
      <dgm:spPr/>
    </dgm:pt>
    <dgm:pt modelId="{AF8675D8-9988-4E74-81EF-C0E4C518B49C}" type="pres">
      <dgm:prSet presAssocID="{123B3C5F-B606-4339-A0DB-F623AB146E6C}" presName="sibTrans" presStyleCnt="0"/>
      <dgm:spPr/>
    </dgm:pt>
    <dgm:pt modelId="{D45C7D76-133C-4707-8BEC-6B57A6EAC15D}" type="pres">
      <dgm:prSet presAssocID="{0622311E-4012-4334-A427-C2FB170A21E0}" presName="compNode" presStyleCnt="0"/>
      <dgm:spPr/>
    </dgm:pt>
    <dgm:pt modelId="{A13AB814-ACA3-454D-961C-96C517A21830}" type="pres">
      <dgm:prSet presAssocID="{0622311E-4012-4334-A427-C2FB170A21E0}" presName="bgRect" presStyleLbl="bgShp" presStyleIdx="1" presStyleCnt="4"/>
      <dgm:spPr/>
    </dgm:pt>
    <dgm:pt modelId="{CA020073-ABBA-40DB-A149-8789611E6C3D}" type="pres">
      <dgm:prSet presAssocID="{0622311E-4012-4334-A427-C2FB170A21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CF86044C-7E2D-4B32-A95C-14A4BB1A6F4E}" type="pres">
      <dgm:prSet presAssocID="{0622311E-4012-4334-A427-C2FB170A21E0}" presName="spaceRect" presStyleCnt="0"/>
      <dgm:spPr/>
    </dgm:pt>
    <dgm:pt modelId="{19B5A8C5-5311-475C-BD6D-7B08FF4C9A31}" type="pres">
      <dgm:prSet presAssocID="{0622311E-4012-4334-A427-C2FB170A21E0}" presName="parTx" presStyleLbl="revTx" presStyleIdx="1" presStyleCnt="4">
        <dgm:presLayoutVars>
          <dgm:chMax val="0"/>
          <dgm:chPref val="0"/>
        </dgm:presLayoutVars>
      </dgm:prSet>
      <dgm:spPr/>
    </dgm:pt>
    <dgm:pt modelId="{00235A4F-743C-4351-BAF8-0DF43CFA8684}" type="pres">
      <dgm:prSet presAssocID="{5A2A2870-838D-4A83-9E1A-0DC720F5CFE5}" presName="sibTrans" presStyleCnt="0"/>
      <dgm:spPr/>
    </dgm:pt>
    <dgm:pt modelId="{F57B600F-B794-41C5-BEDF-DD0F64F1EE98}" type="pres">
      <dgm:prSet presAssocID="{2E470FC4-C096-4666-A44B-4E42698E1515}" presName="compNode" presStyleCnt="0"/>
      <dgm:spPr/>
    </dgm:pt>
    <dgm:pt modelId="{BE0E47A8-80EB-4AD5-9DC3-085A690EF582}" type="pres">
      <dgm:prSet presAssocID="{2E470FC4-C096-4666-A44B-4E42698E1515}" presName="bgRect" presStyleLbl="bgShp" presStyleIdx="2" presStyleCnt="4"/>
      <dgm:spPr/>
    </dgm:pt>
    <dgm:pt modelId="{00C91AFC-2513-4C71-943A-1B650769A299}" type="pres">
      <dgm:prSet presAssocID="{2E470FC4-C096-4666-A44B-4E42698E15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CA90A17-43D0-417B-952E-F7B2A29306C1}" type="pres">
      <dgm:prSet presAssocID="{2E470FC4-C096-4666-A44B-4E42698E1515}" presName="spaceRect" presStyleCnt="0"/>
      <dgm:spPr/>
    </dgm:pt>
    <dgm:pt modelId="{4068B171-9CB9-4D65-97D9-2FB919E1CAE2}" type="pres">
      <dgm:prSet presAssocID="{2E470FC4-C096-4666-A44B-4E42698E1515}" presName="parTx" presStyleLbl="revTx" presStyleIdx="2" presStyleCnt="4">
        <dgm:presLayoutVars>
          <dgm:chMax val="0"/>
          <dgm:chPref val="0"/>
        </dgm:presLayoutVars>
      </dgm:prSet>
      <dgm:spPr/>
    </dgm:pt>
    <dgm:pt modelId="{D63F2184-8D6B-4DB3-8B0F-761E128ED9FE}" type="pres">
      <dgm:prSet presAssocID="{30B4C993-578F-48B3-85FE-5D1F77E29993}" presName="sibTrans" presStyleCnt="0"/>
      <dgm:spPr/>
    </dgm:pt>
    <dgm:pt modelId="{B36E7629-B8F7-43FE-B749-67952825137E}" type="pres">
      <dgm:prSet presAssocID="{3CE0B0A7-9AB7-4E65-9992-40F3B65FD80A}" presName="compNode" presStyleCnt="0"/>
      <dgm:spPr/>
    </dgm:pt>
    <dgm:pt modelId="{2FBEDC61-A824-45E9-8D04-478854CEC387}" type="pres">
      <dgm:prSet presAssocID="{3CE0B0A7-9AB7-4E65-9992-40F3B65FD80A}" presName="bgRect" presStyleLbl="bgShp" presStyleIdx="3" presStyleCnt="4"/>
      <dgm:spPr/>
    </dgm:pt>
    <dgm:pt modelId="{1CFE62CC-A7E0-45C7-8196-749AE991BB28}" type="pres">
      <dgm:prSet presAssocID="{3CE0B0A7-9AB7-4E65-9992-40F3B65FD8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6F6D82-6EBE-4149-84E1-0A08FECDADAC}" type="pres">
      <dgm:prSet presAssocID="{3CE0B0A7-9AB7-4E65-9992-40F3B65FD80A}" presName="spaceRect" presStyleCnt="0"/>
      <dgm:spPr/>
    </dgm:pt>
    <dgm:pt modelId="{9446A75F-61FA-4429-9C53-9007C2212E78}" type="pres">
      <dgm:prSet presAssocID="{3CE0B0A7-9AB7-4E65-9992-40F3B65FD8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5A6411-332F-48EB-85CF-FA460D1D4936}" srcId="{F2A25588-2267-46B4-B28D-67AB88831C01}" destId="{0622311E-4012-4334-A427-C2FB170A21E0}" srcOrd="1" destOrd="0" parTransId="{3BA6FD3F-6A0E-4D44-859D-DD4706485D56}" sibTransId="{5A2A2870-838D-4A83-9E1A-0DC720F5CFE5}"/>
    <dgm:cxn modelId="{C23B2423-03DE-4AC7-B34F-A60D87C90048}" srcId="{F2A25588-2267-46B4-B28D-67AB88831C01}" destId="{6B6B40D1-192E-4A5A-B86C-A8BBB6574B63}" srcOrd="0" destOrd="0" parTransId="{F12E36D0-2BB1-485A-88BD-1E65B62421DA}" sibTransId="{123B3C5F-B606-4339-A0DB-F623AB146E6C}"/>
    <dgm:cxn modelId="{4EA23347-E458-4A31-BAAA-45CE67ED812A}" type="presOf" srcId="{6B6B40D1-192E-4A5A-B86C-A8BBB6574B63}" destId="{63A514BC-DEDB-4DA6-BCC6-ED4C6BEDF2FA}" srcOrd="0" destOrd="0" presId="urn:microsoft.com/office/officeart/2018/2/layout/IconVerticalSolidList"/>
    <dgm:cxn modelId="{9D6331B1-8932-42D0-A651-BAD5C745B61E}" srcId="{F2A25588-2267-46B4-B28D-67AB88831C01}" destId="{3CE0B0A7-9AB7-4E65-9992-40F3B65FD80A}" srcOrd="3" destOrd="0" parTransId="{1A91F07F-55CC-4BB3-9796-4999202446E5}" sibTransId="{003DDE11-10DC-4F20-9436-76F497DA9626}"/>
    <dgm:cxn modelId="{70707DB1-9C0B-4CFB-A31C-D6E67B76A581}" type="presOf" srcId="{2E470FC4-C096-4666-A44B-4E42698E1515}" destId="{4068B171-9CB9-4D65-97D9-2FB919E1CAE2}" srcOrd="0" destOrd="0" presId="urn:microsoft.com/office/officeart/2018/2/layout/IconVerticalSolidList"/>
    <dgm:cxn modelId="{7AC675BA-907C-40E6-99D7-D3CEBA273BF7}" srcId="{F2A25588-2267-46B4-B28D-67AB88831C01}" destId="{2E470FC4-C096-4666-A44B-4E42698E1515}" srcOrd="2" destOrd="0" parTransId="{81365EEA-6963-425D-B873-F7BB9F2B5267}" sibTransId="{30B4C993-578F-48B3-85FE-5D1F77E29993}"/>
    <dgm:cxn modelId="{8536CBC0-8F2E-4AF5-8E71-3B5EA3B86C38}" type="presOf" srcId="{0622311E-4012-4334-A427-C2FB170A21E0}" destId="{19B5A8C5-5311-475C-BD6D-7B08FF4C9A31}" srcOrd="0" destOrd="0" presId="urn:microsoft.com/office/officeart/2018/2/layout/IconVerticalSolidList"/>
    <dgm:cxn modelId="{175709C3-8AF7-437A-8DC7-4DDB3D527855}" type="presOf" srcId="{3CE0B0A7-9AB7-4E65-9992-40F3B65FD80A}" destId="{9446A75F-61FA-4429-9C53-9007C2212E78}" srcOrd="0" destOrd="0" presId="urn:microsoft.com/office/officeart/2018/2/layout/IconVerticalSolidList"/>
    <dgm:cxn modelId="{93D556CB-8099-469F-B777-73534D9C8BC1}" type="presOf" srcId="{F2A25588-2267-46B4-B28D-67AB88831C01}" destId="{D19E4140-0F45-4431-A050-7C9EEE0ED6B9}" srcOrd="0" destOrd="0" presId="urn:microsoft.com/office/officeart/2018/2/layout/IconVerticalSolidList"/>
    <dgm:cxn modelId="{D74154BC-8AD6-4EE9-8F8C-19B6FA75AEDA}" type="presParOf" srcId="{D19E4140-0F45-4431-A050-7C9EEE0ED6B9}" destId="{8E45896B-B2E5-41A8-A316-D683BCA9E859}" srcOrd="0" destOrd="0" presId="urn:microsoft.com/office/officeart/2018/2/layout/IconVerticalSolidList"/>
    <dgm:cxn modelId="{655E2F59-E131-4844-BABD-2FAF5D82F744}" type="presParOf" srcId="{8E45896B-B2E5-41A8-A316-D683BCA9E859}" destId="{FB306EAC-D51D-4AF2-94D5-F846204EFAA7}" srcOrd="0" destOrd="0" presId="urn:microsoft.com/office/officeart/2018/2/layout/IconVerticalSolidList"/>
    <dgm:cxn modelId="{DF124EE6-3D1D-4D6D-A0FD-132F99E40C79}" type="presParOf" srcId="{8E45896B-B2E5-41A8-A316-D683BCA9E859}" destId="{60FDC316-B582-4939-8B34-E4FB11595DB9}" srcOrd="1" destOrd="0" presId="urn:microsoft.com/office/officeart/2018/2/layout/IconVerticalSolidList"/>
    <dgm:cxn modelId="{52600EA1-E639-4DBF-98B3-B65E87175CE1}" type="presParOf" srcId="{8E45896B-B2E5-41A8-A316-D683BCA9E859}" destId="{162B34D4-09C8-4593-9242-FB6926F226DA}" srcOrd="2" destOrd="0" presId="urn:microsoft.com/office/officeart/2018/2/layout/IconVerticalSolidList"/>
    <dgm:cxn modelId="{F400B92B-A5CA-4FC6-8BB7-640282A3E0C2}" type="presParOf" srcId="{8E45896B-B2E5-41A8-A316-D683BCA9E859}" destId="{63A514BC-DEDB-4DA6-BCC6-ED4C6BEDF2FA}" srcOrd="3" destOrd="0" presId="urn:microsoft.com/office/officeart/2018/2/layout/IconVerticalSolidList"/>
    <dgm:cxn modelId="{ABBF5EC5-D411-465C-A9C3-B2F5089E9FCF}" type="presParOf" srcId="{D19E4140-0F45-4431-A050-7C9EEE0ED6B9}" destId="{AF8675D8-9988-4E74-81EF-C0E4C518B49C}" srcOrd="1" destOrd="0" presId="urn:microsoft.com/office/officeart/2018/2/layout/IconVerticalSolidList"/>
    <dgm:cxn modelId="{A21575DA-27EA-4905-8849-CED143BFC169}" type="presParOf" srcId="{D19E4140-0F45-4431-A050-7C9EEE0ED6B9}" destId="{D45C7D76-133C-4707-8BEC-6B57A6EAC15D}" srcOrd="2" destOrd="0" presId="urn:microsoft.com/office/officeart/2018/2/layout/IconVerticalSolidList"/>
    <dgm:cxn modelId="{FF4B1A5D-997C-4164-8AC2-40E4A9915716}" type="presParOf" srcId="{D45C7D76-133C-4707-8BEC-6B57A6EAC15D}" destId="{A13AB814-ACA3-454D-961C-96C517A21830}" srcOrd="0" destOrd="0" presId="urn:microsoft.com/office/officeart/2018/2/layout/IconVerticalSolidList"/>
    <dgm:cxn modelId="{D84956E8-A83F-4B4A-8A14-0B0E8D6865CC}" type="presParOf" srcId="{D45C7D76-133C-4707-8BEC-6B57A6EAC15D}" destId="{CA020073-ABBA-40DB-A149-8789611E6C3D}" srcOrd="1" destOrd="0" presId="urn:microsoft.com/office/officeart/2018/2/layout/IconVerticalSolidList"/>
    <dgm:cxn modelId="{59A33E2E-0324-44BB-BD04-163E62F6D62B}" type="presParOf" srcId="{D45C7D76-133C-4707-8BEC-6B57A6EAC15D}" destId="{CF86044C-7E2D-4B32-A95C-14A4BB1A6F4E}" srcOrd="2" destOrd="0" presId="urn:microsoft.com/office/officeart/2018/2/layout/IconVerticalSolidList"/>
    <dgm:cxn modelId="{8D30137C-4344-4E3D-AA66-4D630D67BB02}" type="presParOf" srcId="{D45C7D76-133C-4707-8BEC-6B57A6EAC15D}" destId="{19B5A8C5-5311-475C-BD6D-7B08FF4C9A31}" srcOrd="3" destOrd="0" presId="urn:microsoft.com/office/officeart/2018/2/layout/IconVerticalSolidList"/>
    <dgm:cxn modelId="{F4010E6E-606D-421C-8956-470D30D4FF5B}" type="presParOf" srcId="{D19E4140-0F45-4431-A050-7C9EEE0ED6B9}" destId="{00235A4F-743C-4351-BAF8-0DF43CFA8684}" srcOrd="3" destOrd="0" presId="urn:microsoft.com/office/officeart/2018/2/layout/IconVerticalSolidList"/>
    <dgm:cxn modelId="{EF4100BA-BA65-4C8A-89D5-F82688F256F7}" type="presParOf" srcId="{D19E4140-0F45-4431-A050-7C9EEE0ED6B9}" destId="{F57B600F-B794-41C5-BEDF-DD0F64F1EE98}" srcOrd="4" destOrd="0" presId="urn:microsoft.com/office/officeart/2018/2/layout/IconVerticalSolidList"/>
    <dgm:cxn modelId="{A6FE38CD-5EA6-493F-A5B7-C353E901838B}" type="presParOf" srcId="{F57B600F-B794-41C5-BEDF-DD0F64F1EE98}" destId="{BE0E47A8-80EB-4AD5-9DC3-085A690EF582}" srcOrd="0" destOrd="0" presId="urn:microsoft.com/office/officeart/2018/2/layout/IconVerticalSolidList"/>
    <dgm:cxn modelId="{233905A5-4ED8-4152-A044-D85020871611}" type="presParOf" srcId="{F57B600F-B794-41C5-BEDF-DD0F64F1EE98}" destId="{00C91AFC-2513-4C71-943A-1B650769A299}" srcOrd="1" destOrd="0" presId="urn:microsoft.com/office/officeart/2018/2/layout/IconVerticalSolidList"/>
    <dgm:cxn modelId="{D2512A16-B9C2-40C8-8464-C79C06285E8A}" type="presParOf" srcId="{F57B600F-B794-41C5-BEDF-DD0F64F1EE98}" destId="{0CA90A17-43D0-417B-952E-F7B2A29306C1}" srcOrd="2" destOrd="0" presId="urn:microsoft.com/office/officeart/2018/2/layout/IconVerticalSolidList"/>
    <dgm:cxn modelId="{1ADA8310-3E81-4CA3-8854-042F58475B6E}" type="presParOf" srcId="{F57B600F-B794-41C5-BEDF-DD0F64F1EE98}" destId="{4068B171-9CB9-4D65-97D9-2FB919E1CAE2}" srcOrd="3" destOrd="0" presId="urn:microsoft.com/office/officeart/2018/2/layout/IconVerticalSolidList"/>
    <dgm:cxn modelId="{D6AAB4CF-3A4D-4495-A465-DF68B4098F9D}" type="presParOf" srcId="{D19E4140-0F45-4431-A050-7C9EEE0ED6B9}" destId="{D63F2184-8D6B-4DB3-8B0F-761E128ED9FE}" srcOrd="5" destOrd="0" presId="urn:microsoft.com/office/officeart/2018/2/layout/IconVerticalSolidList"/>
    <dgm:cxn modelId="{3BEC3FC1-97B0-4650-A327-E460F43CC907}" type="presParOf" srcId="{D19E4140-0F45-4431-A050-7C9EEE0ED6B9}" destId="{B36E7629-B8F7-43FE-B749-67952825137E}" srcOrd="6" destOrd="0" presId="urn:microsoft.com/office/officeart/2018/2/layout/IconVerticalSolidList"/>
    <dgm:cxn modelId="{A0396178-4B6A-4838-8ED6-A91BF5FF08CB}" type="presParOf" srcId="{B36E7629-B8F7-43FE-B749-67952825137E}" destId="{2FBEDC61-A824-45E9-8D04-478854CEC387}" srcOrd="0" destOrd="0" presId="urn:microsoft.com/office/officeart/2018/2/layout/IconVerticalSolidList"/>
    <dgm:cxn modelId="{27CB7EE2-35DE-4B22-B0C3-89EAA01F72FD}" type="presParOf" srcId="{B36E7629-B8F7-43FE-B749-67952825137E}" destId="{1CFE62CC-A7E0-45C7-8196-749AE991BB28}" srcOrd="1" destOrd="0" presId="urn:microsoft.com/office/officeart/2018/2/layout/IconVerticalSolidList"/>
    <dgm:cxn modelId="{AB7F4705-5B01-41CF-B470-420B0DE99C5C}" type="presParOf" srcId="{B36E7629-B8F7-43FE-B749-67952825137E}" destId="{DA6F6D82-6EBE-4149-84E1-0A08FECDADAC}" srcOrd="2" destOrd="0" presId="urn:microsoft.com/office/officeart/2018/2/layout/IconVerticalSolidList"/>
    <dgm:cxn modelId="{A39A1E90-628C-4FB7-B9E2-4F9DF1DB2503}" type="presParOf" srcId="{B36E7629-B8F7-43FE-B749-67952825137E}" destId="{9446A75F-61FA-4429-9C53-9007C2212E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624D62-9954-4A22-A131-23BFE163347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6CE594-227B-42E7-BF5A-52812F7AA75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Train models</a:t>
          </a:r>
          <a:r>
            <a:rPr lang="en-IN"/>
            <a:t> on massive datasets using distributed compute power (e.g., TPUs/GPU clusters).</a:t>
          </a:r>
          <a:endParaRPr lang="en-US"/>
        </a:p>
      </dgm:t>
    </dgm:pt>
    <dgm:pt modelId="{E3614DE6-B702-41B0-AA07-6EF03BE2F86C}" type="parTrans" cxnId="{A9B2AE96-0F42-48C0-8AFF-EEBADE7A458B}">
      <dgm:prSet/>
      <dgm:spPr/>
      <dgm:t>
        <a:bodyPr/>
        <a:lstStyle/>
        <a:p>
          <a:endParaRPr lang="en-US"/>
        </a:p>
      </dgm:t>
    </dgm:pt>
    <dgm:pt modelId="{6904CBB3-CF6B-4DE8-8F8B-4BE631556DDF}" type="sibTrans" cxnId="{A9B2AE96-0F42-48C0-8AFF-EEBADE7A45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C940A3-F19B-4E99-A700-2222C134D1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Host pre-trained models</a:t>
          </a:r>
          <a:r>
            <a:rPr lang="en-IN"/>
            <a:t> that businesses can use via APIs for tasks like text classification, translation, and image recognition.</a:t>
          </a:r>
          <a:endParaRPr lang="en-US"/>
        </a:p>
      </dgm:t>
    </dgm:pt>
    <dgm:pt modelId="{62E8820D-00D1-4BAF-BF6C-89AD5C313B68}" type="parTrans" cxnId="{F123D43D-0311-4966-A026-D89678CC4401}">
      <dgm:prSet/>
      <dgm:spPr/>
      <dgm:t>
        <a:bodyPr/>
        <a:lstStyle/>
        <a:p>
          <a:endParaRPr lang="en-US"/>
        </a:p>
      </dgm:t>
    </dgm:pt>
    <dgm:pt modelId="{E35FCE21-0AEA-4003-8A69-F703B70EC7A1}" type="sibTrans" cxnId="{F123D43D-0311-4966-A026-D89678CC44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39C1C8-D3BA-4611-94AF-49D876FF63B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Automate processes</a:t>
          </a:r>
          <a:r>
            <a:rPr lang="en-IN"/>
            <a:t> with AI-driven insights, like fraud detection, predictive analytics, and customer service automation.</a:t>
          </a:r>
          <a:endParaRPr lang="en-US"/>
        </a:p>
      </dgm:t>
    </dgm:pt>
    <dgm:pt modelId="{20ACB7C5-9B81-4978-9838-719ADCE437F6}" type="parTrans" cxnId="{D0CB0E92-4F0D-4D81-BB01-3C03337A1FC9}">
      <dgm:prSet/>
      <dgm:spPr/>
      <dgm:t>
        <a:bodyPr/>
        <a:lstStyle/>
        <a:p>
          <a:endParaRPr lang="en-US"/>
        </a:p>
      </dgm:t>
    </dgm:pt>
    <dgm:pt modelId="{F87BEEC1-5DF4-43D7-8AB4-73914B6A64C7}" type="sibTrans" cxnId="{D0CB0E92-4F0D-4D81-BB01-3C03337A1F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179A39-9A2C-4426-AD2F-93885BD53E5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Improve collaboration</a:t>
          </a:r>
          <a:r>
            <a:rPr lang="en-IN"/>
            <a:t> by leveraging cloud-based data pipelines, version control, and integrated platforms for cross-functional teams (data scientists, engineers, business analysts).</a:t>
          </a:r>
          <a:endParaRPr lang="en-US"/>
        </a:p>
      </dgm:t>
    </dgm:pt>
    <dgm:pt modelId="{91961CAB-1631-4476-B61D-9C1EDAD077FE}" type="parTrans" cxnId="{E2389193-3E9B-40BF-853B-7001AF2BCF64}">
      <dgm:prSet/>
      <dgm:spPr/>
      <dgm:t>
        <a:bodyPr/>
        <a:lstStyle/>
        <a:p>
          <a:endParaRPr lang="en-US"/>
        </a:p>
      </dgm:t>
    </dgm:pt>
    <dgm:pt modelId="{E193F6D9-D59C-4DD0-ABEF-2E4719AC4E94}" type="sibTrans" cxnId="{E2389193-3E9B-40BF-853B-7001AF2BCF64}">
      <dgm:prSet/>
      <dgm:spPr/>
      <dgm:t>
        <a:bodyPr/>
        <a:lstStyle/>
        <a:p>
          <a:endParaRPr lang="en-US"/>
        </a:p>
      </dgm:t>
    </dgm:pt>
    <dgm:pt modelId="{0D6C30EA-8FC1-4DD9-806C-A55F24AB455E}" type="pres">
      <dgm:prSet presAssocID="{97624D62-9954-4A22-A131-23BFE1633479}" presName="root" presStyleCnt="0">
        <dgm:presLayoutVars>
          <dgm:dir/>
          <dgm:resizeHandles val="exact"/>
        </dgm:presLayoutVars>
      </dgm:prSet>
      <dgm:spPr/>
    </dgm:pt>
    <dgm:pt modelId="{E7114653-4AD6-4F51-8AA8-355A63CE168B}" type="pres">
      <dgm:prSet presAssocID="{97624D62-9954-4A22-A131-23BFE1633479}" presName="container" presStyleCnt="0">
        <dgm:presLayoutVars>
          <dgm:dir/>
          <dgm:resizeHandles val="exact"/>
        </dgm:presLayoutVars>
      </dgm:prSet>
      <dgm:spPr/>
    </dgm:pt>
    <dgm:pt modelId="{6BF1014A-CF1D-4549-AA86-65827272B339}" type="pres">
      <dgm:prSet presAssocID="{B26CE594-227B-42E7-BF5A-52812F7AA75B}" presName="compNode" presStyleCnt="0"/>
      <dgm:spPr/>
    </dgm:pt>
    <dgm:pt modelId="{54B6D7E9-A436-4D6F-8176-B4E6F4416A1C}" type="pres">
      <dgm:prSet presAssocID="{B26CE594-227B-42E7-BF5A-52812F7AA75B}" presName="iconBgRect" presStyleLbl="bgShp" presStyleIdx="0" presStyleCnt="4"/>
      <dgm:spPr/>
    </dgm:pt>
    <dgm:pt modelId="{5F49EAAC-40CF-4BA9-8D49-11D9264F7A2A}" type="pres">
      <dgm:prSet presAssocID="{B26CE594-227B-42E7-BF5A-52812F7AA7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01E1050-0FC5-4CEE-B5DE-8CC23A197B98}" type="pres">
      <dgm:prSet presAssocID="{B26CE594-227B-42E7-BF5A-52812F7AA75B}" presName="spaceRect" presStyleCnt="0"/>
      <dgm:spPr/>
    </dgm:pt>
    <dgm:pt modelId="{F67D5DBE-2BC4-49FE-922A-FC2C4082F4B2}" type="pres">
      <dgm:prSet presAssocID="{B26CE594-227B-42E7-BF5A-52812F7AA75B}" presName="textRect" presStyleLbl="revTx" presStyleIdx="0" presStyleCnt="4">
        <dgm:presLayoutVars>
          <dgm:chMax val="1"/>
          <dgm:chPref val="1"/>
        </dgm:presLayoutVars>
      </dgm:prSet>
      <dgm:spPr/>
    </dgm:pt>
    <dgm:pt modelId="{B6447E3A-D70B-408B-84C1-70D2B37B1C6E}" type="pres">
      <dgm:prSet presAssocID="{6904CBB3-CF6B-4DE8-8F8B-4BE631556DDF}" presName="sibTrans" presStyleLbl="sibTrans2D1" presStyleIdx="0" presStyleCnt="0"/>
      <dgm:spPr/>
    </dgm:pt>
    <dgm:pt modelId="{BC99EDAD-B4CB-47F3-B3A3-0A1026A584A7}" type="pres">
      <dgm:prSet presAssocID="{DBC940A3-F19B-4E99-A700-2222C134D1A1}" presName="compNode" presStyleCnt="0"/>
      <dgm:spPr/>
    </dgm:pt>
    <dgm:pt modelId="{9858CD52-CB16-486B-8DCD-10A84BDFA35C}" type="pres">
      <dgm:prSet presAssocID="{DBC940A3-F19B-4E99-A700-2222C134D1A1}" presName="iconBgRect" presStyleLbl="bgShp" presStyleIdx="1" presStyleCnt="4"/>
      <dgm:spPr/>
    </dgm:pt>
    <dgm:pt modelId="{EB9D04BB-D953-4C0B-8441-7DE3AE02F43C}" type="pres">
      <dgm:prSet presAssocID="{DBC940A3-F19B-4E99-A700-2222C134D1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2062FB3-58B1-471E-8228-205299153E89}" type="pres">
      <dgm:prSet presAssocID="{DBC940A3-F19B-4E99-A700-2222C134D1A1}" presName="spaceRect" presStyleCnt="0"/>
      <dgm:spPr/>
    </dgm:pt>
    <dgm:pt modelId="{72F3D694-4399-41F3-8F75-F1AEE63E1D6E}" type="pres">
      <dgm:prSet presAssocID="{DBC940A3-F19B-4E99-A700-2222C134D1A1}" presName="textRect" presStyleLbl="revTx" presStyleIdx="1" presStyleCnt="4">
        <dgm:presLayoutVars>
          <dgm:chMax val="1"/>
          <dgm:chPref val="1"/>
        </dgm:presLayoutVars>
      </dgm:prSet>
      <dgm:spPr/>
    </dgm:pt>
    <dgm:pt modelId="{11B06C18-50D4-431D-AF5D-CC16F842FC6D}" type="pres">
      <dgm:prSet presAssocID="{E35FCE21-0AEA-4003-8A69-F703B70EC7A1}" presName="sibTrans" presStyleLbl="sibTrans2D1" presStyleIdx="0" presStyleCnt="0"/>
      <dgm:spPr/>
    </dgm:pt>
    <dgm:pt modelId="{F8E4F556-6996-455A-9D6C-88DE3F65FA5A}" type="pres">
      <dgm:prSet presAssocID="{7A39C1C8-D3BA-4611-94AF-49D876FF63BA}" presName="compNode" presStyleCnt="0"/>
      <dgm:spPr/>
    </dgm:pt>
    <dgm:pt modelId="{74542027-9B41-4C3E-B0CC-881533291E14}" type="pres">
      <dgm:prSet presAssocID="{7A39C1C8-D3BA-4611-94AF-49D876FF63BA}" presName="iconBgRect" presStyleLbl="bgShp" presStyleIdx="2" presStyleCnt="4"/>
      <dgm:spPr/>
    </dgm:pt>
    <dgm:pt modelId="{56CB4D20-C853-49CE-BD8C-1E9963BB65A1}" type="pres">
      <dgm:prSet presAssocID="{7A39C1C8-D3BA-4611-94AF-49D876FF63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AE35C80-62B7-4B15-AA59-368F28C8A6F6}" type="pres">
      <dgm:prSet presAssocID="{7A39C1C8-D3BA-4611-94AF-49D876FF63BA}" presName="spaceRect" presStyleCnt="0"/>
      <dgm:spPr/>
    </dgm:pt>
    <dgm:pt modelId="{33C2A6EC-3A6B-4240-B712-052EC37DBA23}" type="pres">
      <dgm:prSet presAssocID="{7A39C1C8-D3BA-4611-94AF-49D876FF63BA}" presName="textRect" presStyleLbl="revTx" presStyleIdx="2" presStyleCnt="4">
        <dgm:presLayoutVars>
          <dgm:chMax val="1"/>
          <dgm:chPref val="1"/>
        </dgm:presLayoutVars>
      </dgm:prSet>
      <dgm:spPr/>
    </dgm:pt>
    <dgm:pt modelId="{CD28EB06-695F-4167-8BD8-4112FDE3F753}" type="pres">
      <dgm:prSet presAssocID="{F87BEEC1-5DF4-43D7-8AB4-73914B6A64C7}" presName="sibTrans" presStyleLbl="sibTrans2D1" presStyleIdx="0" presStyleCnt="0"/>
      <dgm:spPr/>
    </dgm:pt>
    <dgm:pt modelId="{D8944156-2BD7-4B35-9EFC-3AE99C02063D}" type="pres">
      <dgm:prSet presAssocID="{88179A39-9A2C-4426-AD2F-93885BD53E55}" presName="compNode" presStyleCnt="0"/>
      <dgm:spPr/>
    </dgm:pt>
    <dgm:pt modelId="{8283E7D8-05DC-4114-A227-5F6A2FA126E2}" type="pres">
      <dgm:prSet presAssocID="{88179A39-9A2C-4426-AD2F-93885BD53E55}" presName="iconBgRect" presStyleLbl="bgShp" presStyleIdx="3" presStyleCnt="4"/>
      <dgm:spPr/>
    </dgm:pt>
    <dgm:pt modelId="{FD475EE1-917A-4C0D-BCBC-CDDDABAEFA7E}" type="pres">
      <dgm:prSet presAssocID="{88179A39-9A2C-4426-AD2F-93885BD53E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53AA621-0CF5-4057-8D7F-3E64A21EF7F9}" type="pres">
      <dgm:prSet presAssocID="{88179A39-9A2C-4426-AD2F-93885BD53E55}" presName="spaceRect" presStyleCnt="0"/>
      <dgm:spPr/>
    </dgm:pt>
    <dgm:pt modelId="{BF122C88-C2E4-4E73-8868-08932E061CF4}" type="pres">
      <dgm:prSet presAssocID="{88179A39-9A2C-4426-AD2F-93885BD53E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095D30-D1A8-4A92-8C8A-CC73A867E096}" type="presOf" srcId="{DBC940A3-F19B-4E99-A700-2222C134D1A1}" destId="{72F3D694-4399-41F3-8F75-F1AEE63E1D6E}" srcOrd="0" destOrd="0" presId="urn:microsoft.com/office/officeart/2018/2/layout/IconCircleList"/>
    <dgm:cxn modelId="{42594331-6967-489D-9887-53480ACB5DA6}" type="presOf" srcId="{F87BEEC1-5DF4-43D7-8AB4-73914B6A64C7}" destId="{CD28EB06-695F-4167-8BD8-4112FDE3F753}" srcOrd="0" destOrd="0" presId="urn:microsoft.com/office/officeart/2018/2/layout/IconCircleList"/>
    <dgm:cxn modelId="{F123D43D-0311-4966-A026-D89678CC4401}" srcId="{97624D62-9954-4A22-A131-23BFE1633479}" destId="{DBC940A3-F19B-4E99-A700-2222C134D1A1}" srcOrd="1" destOrd="0" parTransId="{62E8820D-00D1-4BAF-BF6C-89AD5C313B68}" sibTransId="{E35FCE21-0AEA-4003-8A69-F703B70EC7A1}"/>
    <dgm:cxn modelId="{84211755-E959-445D-BCEA-16BDC2F1C844}" type="presOf" srcId="{E35FCE21-0AEA-4003-8A69-F703B70EC7A1}" destId="{11B06C18-50D4-431D-AF5D-CC16F842FC6D}" srcOrd="0" destOrd="0" presId="urn:microsoft.com/office/officeart/2018/2/layout/IconCircleList"/>
    <dgm:cxn modelId="{D0CB0E92-4F0D-4D81-BB01-3C03337A1FC9}" srcId="{97624D62-9954-4A22-A131-23BFE1633479}" destId="{7A39C1C8-D3BA-4611-94AF-49D876FF63BA}" srcOrd="2" destOrd="0" parTransId="{20ACB7C5-9B81-4978-9838-719ADCE437F6}" sibTransId="{F87BEEC1-5DF4-43D7-8AB4-73914B6A64C7}"/>
    <dgm:cxn modelId="{E2389193-3E9B-40BF-853B-7001AF2BCF64}" srcId="{97624D62-9954-4A22-A131-23BFE1633479}" destId="{88179A39-9A2C-4426-AD2F-93885BD53E55}" srcOrd="3" destOrd="0" parTransId="{91961CAB-1631-4476-B61D-9C1EDAD077FE}" sibTransId="{E193F6D9-D59C-4DD0-ABEF-2E4719AC4E94}"/>
    <dgm:cxn modelId="{A9B2AE96-0F42-48C0-8AFF-EEBADE7A458B}" srcId="{97624D62-9954-4A22-A131-23BFE1633479}" destId="{B26CE594-227B-42E7-BF5A-52812F7AA75B}" srcOrd="0" destOrd="0" parTransId="{E3614DE6-B702-41B0-AA07-6EF03BE2F86C}" sibTransId="{6904CBB3-CF6B-4DE8-8F8B-4BE631556DDF}"/>
    <dgm:cxn modelId="{E880EF99-1ABB-4B01-98D8-016D9CE96551}" type="presOf" srcId="{B26CE594-227B-42E7-BF5A-52812F7AA75B}" destId="{F67D5DBE-2BC4-49FE-922A-FC2C4082F4B2}" srcOrd="0" destOrd="0" presId="urn:microsoft.com/office/officeart/2018/2/layout/IconCircleList"/>
    <dgm:cxn modelId="{F8F7549A-5CBF-4963-8180-91AA43E166D8}" type="presOf" srcId="{97624D62-9954-4A22-A131-23BFE1633479}" destId="{0D6C30EA-8FC1-4DD9-806C-A55F24AB455E}" srcOrd="0" destOrd="0" presId="urn:microsoft.com/office/officeart/2018/2/layout/IconCircleList"/>
    <dgm:cxn modelId="{1082A0AB-3B12-412B-AFD3-8D8A83DCC8DC}" type="presOf" srcId="{6904CBB3-CF6B-4DE8-8F8B-4BE631556DDF}" destId="{B6447E3A-D70B-408B-84C1-70D2B37B1C6E}" srcOrd="0" destOrd="0" presId="urn:microsoft.com/office/officeart/2018/2/layout/IconCircleList"/>
    <dgm:cxn modelId="{02FBCDD1-713B-4FAB-A118-E86EFD39583D}" type="presOf" srcId="{88179A39-9A2C-4426-AD2F-93885BD53E55}" destId="{BF122C88-C2E4-4E73-8868-08932E061CF4}" srcOrd="0" destOrd="0" presId="urn:microsoft.com/office/officeart/2018/2/layout/IconCircleList"/>
    <dgm:cxn modelId="{A82115D3-C103-4202-B1A4-27B0531FD8A5}" type="presOf" srcId="{7A39C1C8-D3BA-4611-94AF-49D876FF63BA}" destId="{33C2A6EC-3A6B-4240-B712-052EC37DBA23}" srcOrd="0" destOrd="0" presId="urn:microsoft.com/office/officeart/2018/2/layout/IconCircleList"/>
    <dgm:cxn modelId="{B2632DEC-B4A4-453A-B779-930913C6147D}" type="presParOf" srcId="{0D6C30EA-8FC1-4DD9-806C-A55F24AB455E}" destId="{E7114653-4AD6-4F51-8AA8-355A63CE168B}" srcOrd="0" destOrd="0" presId="urn:microsoft.com/office/officeart/2018/2/layout/IconCircleList"/>
    <dgm:cxn modelId="{24A2EF91-13AB-4ECF-9CAF-8E5FD15FF15C}" type="presParOf" srcId="{E7114653-4AD6-4F51-8AA8-355A63CE168B}" destId="{6BF1014A-CF1D-4549-AA86-65827272B339}" srcOrd="0" destOrd="0" presId="urn:microsoft.com/office/officeart/2018/2/layout/IconCircleList"/>
    <dgm:cxn modelId="{33B1A7EC-86F1-49F3-AD19-137585A6EC14}" type="presParOf" srcId="{6BF1014A-CF1D-4549-AA86-65827272B339}" destId="{54B6D7E9-A436-4D6F-8176-B4E6F4416A1C}" srcOrd="0" destOrd="0" presId="urn:microsoft.com/office/officeart/2018/2/layout/IconCircleList"/>
    <dgm:cxn modelId="{50DD8328-0336-48CB-A43C-F4DCE73A0ACF}" type="presParOf" srcId="{6BF1014A-CF1D-4549-AA86-65827272B339}" destId="{5F49EAAC-40CF-4BA9-8D49-11D9264F7A2A}" srcOrd="1" destOrd="0" presId="urn:microsoft.com/office/officeart/2018/2/layout/IconCircleList"/>
    <dgm:cxn modelId="{A83E780C-A217-433E-B2F4-60A6522379FB}" type="presParOf" srcId="{6BF1014A-CF1D-4549-AA86-65827272B339}" destId="{C01E1050-0FC5-4CEE-B5DE-8CC23A197B98}" srcOrd="2" destOrd="0" presId="urn:microsoft.com/office/officeart/2018/2/layout/IconCircleList"/>
    <dgm:cxn modelId="{E4B1EEF1-DFAE-49C2-883D-4801C8B36DD5}" type="presParOf" srcId="{6BF1014A-CF1D-4549-AA86-65827272B339}" destId="{F67D5DBE-2BC4-49FE-922A-FC2C4082F4B2}" srcOrd="3" destOrd="0" presId="urn:microsoft.com/office/officeart/2018/2/layout/IconCircleList"/>
    <dgm:cxn modelId="{3C5482E3-D89B-405B-8A54-BDB28F225B70}" type="presParOf" srcId="{E7114653-4AD6-4F51-8AA8-355A63CE168B}" destId="{B6447E3A-D70B-408B-84C1-70D2B37B1C6E}" srcOrd="1" destOrd="0" presId="urn:microsoft.com/office/officeart/2018/2/layout/IconCircleList"/>
    <dgm:cxn modelId="{C323C384-2F13-49E0-B64C-813723EFC65F}" type="presParOf" srcId="{E7114653-4AD6-4F51-8AA8-355A63CE168B}" destId="{BC99EDAD-B4CB-47F3-B3A3-0A1026A584A7}" srcOrd="2" destOrd="0" presId="urn:microsoft.com/office/officeart/2018/2/layout/IconCircleList"/>
    <dgm:cxn modelId="{FCFCAF86-E056-4A3C-987C-AAF0C81730AE}" type="presParOf" srcId="{BC99EDAD-B4CB-47F3-B3A3-0A1026A584A7}" destId="{9858CD52-CB16-486B-8DCD-10A84BDFA35C}" srcOrd="0" destOrd="0" presId="urn:microsoft.com/office/officeart/2018/2/layout/IconCircleList"/>
    <dgm:cxn modelId="{F1A7EA21-4122-4A43-8859-9630795271CF}" type="presParOf" srcId="{BC99EDAD-B4CB-47F3-B3A3-0A1026A584A7}" destId="{EB9D04BB-D953-4C0B-8441-7DE3AE02F43C}" srcOrd="1" destOrd="0" presId="urn:microsoft.com/office/officeart/2018/2/layout/IconCircleList"/>
    <dgm:cxn modelId="{08C77DB1-445F-4166-92CC-9CAACF280CA7}" type="presParOf" srcId="{BC99EDAD-B4CB-47F3-B3A3-0A1026A584A7}" destId="{C2062FB3-58B1-471E-8228-205299153E89}" srcOrd="2" destOrd="0" presId="urn:microsoft.com/office/officeart/2018/2/layout/IconCircleList"/>
    <dgm:cxn modelId="{A0B52110-093D-4946-99AB-37696603AFB7}" type="presParOf" srcId="{BC99EDAD-B4CB-47F3-B3A3-0A1026A584A7}" destId="{72F3D694-4399-41F3-8F75-F1AEE63E1D6E}" srcOrd="3" destOrd="0" presId="urn:microsoft.com/office/officeart/2018/2/layout/IconCircleList"/>
    <dgm:cxn modelId="{F6BAB108-C130-4147-93BC-275D70750C77}" type="presParOf" srcId="{E7114653-4AD6-4F51-8AA8-355A63CE168B}" destId="{11B06C18-50D4-431D-AF5D-CC16F842FC6D}" srcOrd="3" destOrd="0" presId="urn:microsoft.com/office/officeart/2018/2/layout/IconCircleList"/>
    <dgm:cxn modelId="{ECF9A2F1-E68E-4E8E-B8D9-71E8E8520CEF}" type="presParOf" srcId="{E7114653-4AD6-4F51-8AA8-355A63CE168B}" destId="{F8E4F556-6996-455A-9D6C-88DE3F65FA5A}" srcOrd="4" destOrd="0" presId="urn:microsoft.com/office/officeart/2018/2/layout/IconCircleList"/>
    <dgm:cxn modelId="{387C6AE0-5030-4C18-9A2E-8BDF96FE16C4}" type="presParOf" srcId="{F8E4F556-6996-455A-9D6C-88DE3F65FA5A}" destId="{74542027-9B41-4C3E-B0CC-881533291E14}" srcOrd="0" destOrd="0" presId="urn:microsoft.com/office/officeart/2018/2/layout/IconCircleList"/>
    <dgm:cxn modelId="{B6DA257F-73FE-4E9C-9031-D8F76DCDE4BE}" type="presParOf" srcId="{F8E4F556-6996-455A-9D6C-88DE3F65FA5A}" destId="{56CB4D20-C853-49CE-BD8C-1E9963BB65A1}" srcOrd="1" destOrd="0" presId="urn:microsoft.com/office/officeart/2018/2/layout/IconCircleList"/>
    <dgm:cxn modelId="{DA3A9D4D-468D-47C7-9718-BDDCB3079478}" type="presParOf" srcId="{F8E4F556-6996-455A-9D6C-88DE3F65FA5A}" destId="{2AE35C80-62B7-4B15-AA59-368F28C8A6F6}" srcOrd="2" destOrd="0" presId="urn:microsoft.com/office/officeart/2018/2/layout/IconCircleList"/>
    <dgm:cxn modelId="{3AEB660A-A46F-4C53-ACC9-EF90420977B3}" type="presParOf" srcId="{F8E4F556-6996-455A-9D6C-88DE3F65FA5A}" destId="{33C2A6EC-3A6B-4240-B712-052EC37DBA23}" srcOrd="3" destOrd="0" presId="urn:microsoft.com/office/officeart/2018/2/layout/IconCircleList"/>
    <dgm:cxn modelId="{0FA31DEE-0319-4D0C-B6D3-28BA90AC7599}" type="presParOf" srcId="{E7114653-4AD6-4F51-8AA8-355A63CE168B}" destId="{CD28EB06-695F-4167-8BD8-4112FDE3F753}" srcOrd="5" destOrd="0" presId="urn:microsoft.com/office/officeart/2018/2/layout/IconCircleList"/>
    <dgm:cxn modelId="{D3EBD053-F42D-4B3F-96BD-1F33A62738D0}" type="presParOf" srcId="{E7114653-4AD6-4F51-8AA8-355A63CE168B}" destId="{D8944156-2BD7-4B35-9EFC-3AE99C02063D}" srcOrd="6" destOrd="0" presId="urn:microsoft.com/office/officeart/2018/2/layout/IconCircleList"/>
    <dgm:cxn modelId="{83853078-78B5-4759-8B09-7D9988BDBFE0}" type="presParOf" srcId="{D8944156-2BD7-4B35-9EFC-3AE99C02063D}" destId="{8283E7D8-05DC-4114-A227-5F6A2FA126E2}" srcOrd="0" destOrd="0" presId="urn:microsoft.com/office/officeart/2018/2/layout/IconCircleList"/>
    <dgm:cxn modelId="{EF737283-D857-4B35-A425-910802C5EDE7}" type="presParOf" srcId="{D8944156-2BD7-4B35-9EFC-3AE99C02063D}" destId="{FD475EE1-917A-4C0D-BCBC-CDDDABAEFA7E}" srcOrd="1" destOrd="0" presId="urn:microsoft.com/office/officeart/2018/2/layout/IconCircleList"/>
    <dgm:cxn modelId="{5B41470E-34CE-4B58-AB25-4303236E9A46}" type="presParOf" srcId="{D8944156-2BD7-4B35-9EFC-3AE99C02063D}" destId="{C53AA621-0CF5-4057-8D7F-3E64A21EF7F9}" srcOrd="2" destOrd="0" presId="urn:microsoft.com/office/officeart/2018/2/layout/IconCircleList"/>
    <dgm:cxn modelId="{3ADA04AE-75FC-489E-AC02-B15E37161CD5}" type="presParOf" srcId="{D8944156-2BD7-4B35-9EFC-3AE99C02063D}" destId="{BF122C88-C2E4-4E73-8868-08932E061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473F4C8-FF86-4590-8278-5A58CA97503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A9B602-3272-4E0D-96B1-B79FAFC58084}">
      <dgm:prSet/>
      <dgm:spPr/>
      <dgm:t>
        <a:bodyPr/>
        <a:lstStyle/>
        <a:p>
          <a:r>
            <a:rPr lang="en-US"/>
            <a:t>Cloud Engineer</a:t>
          </a:r>
        </a:p>
      </dgm:t>
    </dgm:pt>
    <dgm:pt modelId="{D766BCDA-5BEE-4FE9-8D67-9F1B3D079302}" type="parTrans" cxnId="{CCE5D216-5C78-4E07-8E80-A84400E11AE0}">
      <dgm:prSet/>
      <dgm:spPr/>
      <dgm:t>
        <a:bodyPr/>
        <a:lstStyle/>
        <a:p>
          <a:endParaRPr lang="en-US"/>
        </a:p>
      </dgm:t>
    </dgm:pt>
    <dgm:pt modelId="{2E94904B-1E59-4A84-8FD8-9438069FBA95}" type="sibTrans" cxnId="{CCE5D216-5C78-4E07-8E80-A84400E11AE0}">
      <dgm:prSet/>
      <dgm:spPr/>
      <dgm:t>
        <a:bodyPr/>
        <a:lstStyle/>
        <a:p>
          <a:endParaRPr lang="en-US"/>
        </a:p>
      </dgm:t>
    </dgm:pt>
    <dgm:pt modelId="{6739DCA2-F6E4-4FDA-B254-CE7F60D5CB3B}">
      <dgm:prSet/>
      <dgm:spPr/>
      <dgm:t>
        <a:bodyPr/>
        <a:lstStyle/>
        <a:p>
          <a:r>
            <a:rPr lang="en-US"/>
            <a:t>Cloud Developer</a:t>
          </a:r>
        </a:p>
      </dgm:t>
    </dgm:pt>
    <dgm:pt modelId="{ECEDD85E-1BD1-45AF-A4FA-D564771D6EBD}" type="parTrans" cxnId="{B463BB6E-0AB6-4652-B458-27FAEE3793C2}">
      <dgm:prSet/>
      <dgm:spPr/>
      <dgm:t>
        <a:bodyPr/>
        <a:lstStyle/>
        <a:p>
          <a:endParaRPr lang="en-US"/>
        </a:p>
      </dgm:t>
    </dgm:pt>
    <dgm:pt modelId="{29182E62-F985-4017-90A4-1EB17BC1F510}" type="sibTrans" cxnId="{B463BB6E-0AB6-4652-B458-27FAEE3793C2}">
      <dgm:prSet/>
      <dgm:spPr/>
      <dgm:t>
        <a:bodyPr/>
        <a:lstStyle/>
        <a:p>
          <a:endParaRPr lang="en-US"/>
        </a:p>
      </dgm:t>
    </dgm:pt>
    <dgm:pt modelId="{EB5F6C1A-FE29-459A-B0AC-8E44B12CF6CB}">
      <dgm:prSet/>
      <dgm:spPr/>
      <dgm:t>
        <a:bodyPr/>
        <a:lstStyle/>
        <a:p>
          <a:r>
            <a:rPr lang="en-US" dirty="0"/>
            <a:t>DevOps Engineer</a:t>
          </a:r>
        </a:p>
      </dgm:t>
    </dgm:pt>
    <dgm:pt modelId="{F239B15C-BB82-48BE-B5DE-E4DBF70C0ED3}" type="parTrans" cxnId="{D860D88A-687B-4EAA-BF0B-D17823172771}">
      <dgm:prSet/>
      <dgm:spPr/>
      <dgm:t>
        <a:bodyPr/>
        <a:lstStyle/>
        <a:p>
          <a:endParaRPr lang="en-US"/>
        </a:p>
      </dgm:t>
    </dgm:pt>
    <dgm:pt modelId="{0A8483EC-2A80-487A-AC7E-44FCA73AD52B}" type="sibTrans" cxnId="{D860D88A-687B-4EAA-BF0B-D17823172771}">
      <dgm:prSet/>
      <dgm:spPr/>
      <dgm:t>
        <a:bodyPr/>
        <a:lstStyle/>
        <a:p>
          <a:endParaRPr lang="en-US"/>
        </a:p>
      </dgm:t>
    </dgm:pt>
    <dgm:pt modelId="{5D0A0CA9-57C2-49B2-99E7-BC49FC93A3F6}">
      <dgm:prSet/>
      <dgm:spPr/>
      <dgm:t>
        <a:bodyPr/>
        <a:lstStyle/>
        <a:p>
          <a:r>
            <a:rPr lang="en-US"/>
            <a:t>Cloud Solutions Architect</a:t>
          </a:r>
        </a:p>
      </dgm:t>
    </dgm:pt>
    <dgm:pt modelId="{F3BF5225-5405-4C55-BF8B-1F4CC549CDE5}" type="parTrans" cxnId="{135CFD4B-E67C-4101-88B0-ACB90B0EBC87}">
      <dgm:prSet/>
      <dgm:spPr/>
      <dgm:t>
        <a:bodyPr/>
        <a:lstStyle/>
        <a:p>
          <a:endParaRPr lang="en-US"/>
        </a:p>
      </dgm:t>
    </dgm:pt>
    <dgm:pt modelId="{D04D05DE-FBB1-46F5-86B4-404E376A1CBB}" type="sibTrans" cxnId="{135CFD4B-E67C-4101-88B0-ACB90B0EBC87}">
      <dgm:prSet/>
      <dgm:spPr/>
      <dgm:t>
        <a:bodyPr/>
        <a:lstStyle/>
        <a:p>
          <a:endParaRPr lang="en-US"/>
        </a:p>
      </dgm:t>
    </dgm:pt>
    <dgm:pt modelId="{79AF5C62-2C48-4257-8E06-EEDC8712CD0C}">
      <dgm:prSet/>
      <dgm:spPr/>
      <dgm:t>
        <a:bodyPr/>
        <a:lstStyle/>
        <a:p>
          <a:r>
            <a:rPr lang="en-US"/>
            <a:t>Cloud Security Specialist</a:t>
          </a:r>
        </a:p>
      </dgm:t>
    </dgm:pt>
    <dgm:pt modelId="{92646FCC-9AF7-4973-A87C-DD5E12F1AD63}" type="parTrans" cxnId="{AE8E9BF8-92AD-4D12-9638-72D053AAC197}">
      <dgm:prSet/>
      <dgm:spPr/>
      <dgm:t>
        <a:bodyPr/>
        <a:lstStyle/>
        <a:p>
          <a:endParaRPr lang="en-US"/>
        </a:p>
      </dgm:t>
    </dgm:pt>
    <dgm:pt modelId="{1FB7B893-C583-4A0C-ABBA-DD5EC036CEE1}" type="sibTrans" cxnId="{AE8E9BF8-92AD-4D12-9638-72D053AAC197}">
      <dgm:prSet/>
      <dgm:spPr/>
      <dgm:t>
        <a:bodyPr/>
        <a:lstStyle/>
        <a:p>
          <a:endParaRPr lang="en-US"/>
        </a:p>
      </dgm:t>
    </dgm:pt>
    <dgm:pt modelId="{9DF594B3-1A12-4F9D-9615-91E230B57616}">
      <dgm:prSet/>
      <dgm:spPr/>
      <dgm:t>
        <a:bodyPr/>
        <a:lstStyle/>
        <a:p>
          <a:r>
            <a:rPr lang="en-US"/>
            <a:t>Data/ML Engineer</a:t>
          </a:r>
        </a:p>
      </dgm:t>
    </dgm:pt>
    <dgm:pt modelId="{F696CFB2-0ED6-4A11-98D5-0C6064E36B6C}" type="parTrans" cxnId="{2507E627-0F7A-4344-A686-AB775CF1A65D}">
      <dgm:prSet/>
      <dgm:spPr/>
      <dgm:t>
        <a:bodyPr/>
        <a:lstStyle/>
        <a:p>
          <a:endParaRPr lang="en-US"/>
        </a:p>
      </dgm:t>
    </dgm:pt>
    <dgm:pt modelId="{B209C719-23B0-4CDB-BF16-3D55BE352012}" type="sibTrans" cxnId="{2507E627-0F7A-4344-A686-AB775CF1A65D}">
      <dgm:prSet/>
      <dgm:spPr/>
      <dgm:t>
        <a:bodyPr/>
        <a:lstStyle/>
        <a:p>
          <a:endParaRPr lang="en-US"/>
        </a:p>
      </dgm:t>
    </dgm:pt>
    <dgm:pt modelId="{B93FFF7D-1DD5-4ED1-9C16-A84FF784DDF6}" type="pres">
      <dgm:prSet presAssocID="{8473F4C8-FF86-4590-8278-5A58CA975036}" presName="vert0" presStyleCnt="0">
        <dgm:presLayoutVars>
          <dgm:dir/>
          <dgm:animOne val="branch"/>
          <dgm:animLvl val="lvl"/>
        </dgm:presLayoutVars>
      </dgm:prSet>
      <dgm:spPr/>
    </dgm:pt>
    <dgm:pt modelId="{D9AED1CC-DCDF-4E41-8338-2588FA88752B}" type="pres">
      <dgm:prSet presAssocID="{40A9B602-3272-4E0D-96B1-B79FAFC58084}" presName="thickLine" presStyleLbl="alignNode1" presStyleIdx="0" presStyleCnt="6"/>
      <dgm:spPr/>
    </dgm:pt>
    <dgm:pt modelId="{45C291FF-9A6A-4900-B15A-423B3C1D8005}" type="pres">
      <dgm:prSet presAssocID="{40A9B602-3272-4E0D-96B1-B79FAFC58084}" presName="horz1" presStyleCnt="0"/>
      <dgm:spPr/>
    </dgm:pt>
    <dgm:pt modelId="{CB719C7A-5909-41CF-A4A8-7E6559CF47B1}" type="pres">
      <dgm:prSet presAssocID="{40A9B602-3272-4E0D-96B1-B79FAFC58084}" presName="tx1" presStyleLbl="revTx" presStyleIdx="0" presStyleCnt="6"/>
      <dgm:spPr/>
    </dgm:pt>
    <dgm:pt modelId="{65776093-F6D6-4C7F-9289-49FF9FF7B7AE}" type="pres">
      <dgm:prSet presAssocID="{40A9B602-3272-4E0D-96B1-B79FAFC58084}" presName="vert1" presStyleCnt="0"/>
      <dgm:spPr/>
    </dgm:pt>
    <dgm:pt modelId="{7056A0E4-66E7-4A18-8393-70C7BC9D9171}" type="pres">
      <dgm:prSet presAssocID="{6739DCA2-F6E4-4FDA-B254-CE7F60D5CB3B}" presName="thickLine" presStyleLbl="alignNode1" presStyleIdx="1" presStyleCnt="6"/>
      <dgm:spPr/>
    </dgm:pt>
    <dgm:pt modelId="{8E907A74-36FD-45F3-AEC0-917D97DCFE21}" type="pres">
      <dgm:prSet presAssocID="{6739DCA2-F6E4-4FDA-B254-CE7F60D5CB3B}" presName="horz1" presStyleCnt="0"/>
      <dgm:spPr/>
    </dgm:pt>
    <dgm:pt modelId="{5A56B25D-83DA-429D-BB24-A13E022222C7}" type="pres">
      <dgm:prSet presAssocID="{6739DCA2-F6E4-4FDA-B254-CE7F60D5CB3B}" presName="tx1" presStyleLbl="revTx" presStyleIdx="1" presStyleCnt="6"/>
      <dgm:spPr/>
    </dgm:pt>
    <dgm:pt modelId="{A04F2859-B7D9-4ED4-972E-A43DB2F6D360}" type="pres">
      <dgm:prSet presAssocID="{6739DCA2-F6E4-4FDA-B254-CE7F60D5CB3B}" presName="vert1" presStyleCnt="0"/>
      <dgm:spPr/>
    </dgm:pt>
    <dgm:pt modelId="{E87451F2-4A7C-400F-85FF-49C4B79F889C}" type="pres">
      <dgm:prSet presAssocID="{EB5F6C1A-FE29-459A-B0AC-8E44B12CF6CB}" presName="thickLine" presStyleLbl="alignNode1" presStyleIdx="2" presStyleCnt="6"/>
      <dgm:spPr/>
    </dgm:pt>
    <dgm:pt modelId="{8FC2C459-A1E5-416E-94CE-CD36BBC3C7E6}" type="pres">
      <dgm:prSet presAssocID="{EB5F6C1A-FE29-459A-B0AC-8E44B12CF6CB}" presName="horz1" presStyleCnt="0"/>
      <dgm:spPr/>
    </dgm:pt>
    <dgm:pt modelId="{BB705F01-F6A0-4783-B81A-EF3AA21B4193}" type="pres">
      <dgm:prSet presAssocID="{EB5F6C1A-FE29-459A-B0AC-8E44B12CF6CB}" presName="tx1" presStyleLbl="revTx" presStyleIdx="2" presStyleCnt="6"/>
      <dgm:spPr/>
    </dgm:pt>
    <dgm:pt modelId="{B3E78DBE-77FA-4D6D-B447-1A557D1CDA24}" type="pres">
      <dgm:prSet presAssocID="{EB5F6C1A-FE29-459A-B0AC-8E44B12CF6CB}" presName="vert1" presStyleCnt="0"/>
      <dgm:spPr/>
    </dgm:pt>
    <dgm:pt modelId="{FA88CE3C-55BC-42D0-806D-9E53B32B85BF}" type="pres">
      <dgm:prSet presAssocID="{5D0A0CA9-57C2-49B2-99E7-BC49FC93A3F6}" presName="thickLine" presStyleLbl="alignNode1" presStyleIdx="3" presStyleCnt="6"/>
      <dgm:spPr/>
    </dgm:pt>
    <dgm:pt modelId="{7428D6EE-5ECF-46D5-AEB2-722DF2F96685}" type="pres">
      <dgm:prSet presAssocID="{5D0A0CA9-57C2-49B2-99E7-BC49FC93A3F6}" presName="horz1" presStyleCnt="0"/>
      <dgm:spPr/>
    </dgm:pt>
    <dgm:pt modelId="{B8D8317E-F245-4EBE-B279-C146DA48ACD0}" type="pres">
      <dgm:prSet presAssocID="{5D0A0CA9-57C2-49B2-99E7-BC49FC93A3F6}" presName="tx1" presStyleLbl="revTx" presStyleIdx="3" presStyleCnt="6"/>
      <dgm:spPr/>
    </dgm:pt>
    <dgm:pt modelId="{BC722880-380E-4468-8E64-8223919CD8E4}" type="pres">
      <dgm:prSet presAssocID="{5D0A0CA9-57C2-49B2-99E7-BC49FC93A3F6}" presName="vert1" presStyleCnt="0"/>
      <dgm:spPr/>
    </dgm:pt>
    <dgm:pt modelId="{49C878B8-C9DE-4588-98B7-3B6D49D1A598}" type="pres">
      <dgm:prSet presAssocID="{79AF5C62-2C48-4257-8E06-EEDC8712CD0C}" presName="thickLine" presStyleLbl="alignNode1" presStyleIdx="4" presStyleCnt="6"/>
      <dgm:spPr/>
    </dgm:pt>
    <dgm:pt modelId="{6EE46AF3-DFCE-442F-8D6F-2F6F5394D19C}" type="pres">
      <dgm:prSet presAssocID="{79AF5C62-2C48-4257-8E06-EEDC8712CD0C}" presName="horz1" presStyleCnt="0"/>
      <dgm:spPr/>
    </dgm:pt>
    <dgm:pt modelId="{2ADA0CDC-EEDE-4082-9366-EAF748DFD7CB}" type="pres">
      <dgm:prSet presAssocID="{79AF5C62-2C48-4257-8E06-EEDC8712CD0C}" presName="tx1" presStyleLbl="revTx" presStyleIdx="4" presStyleCnt="6"/>
      <dgm:spPr/>
    </dgm:pt>
    <dgm:pt modelId="{16625BA1-A3BD-482F-BF80-9F1F64B8E101}" type="pres">
      <dgm:prSet presAssocID="{79AF5C62-2C48-4257-8E06-EEDC8712CD0C}" presName="vert1" presStyleCnt="0"/>
      <dgm:spPr/>
    </dgm:pt>
    <dgm:pt modelId="{B04D74A8-3CD8-4624-9B87-1D1CAB1B8737}" type="pres">
      <dgm:prSet presAssocID="{9DF594B3-1A12-4F9D-9615-91E230B57616}" presName="thickLine" presStyleLbl="alignNode1" presStyleIdx="5" presStyleCnt="6"/>
      <dgm:spPr/>
    </dgm:pt>
    <dgm:pt modelId="{6BF0B819-C00F-4671-85C5-83486BDC0A45}" type="pres">
      <dgm:prSet presAssocID="{9DF594B3-1A12-4F9D-9615-91E230B57616}" presName="horz1" presStyleCnt="0"/>
      <dgm:spPr/>
    </dgm:pt>
    <dgm:pt modelId="{0996E78E-4974-47FD-9880-8BD648C2F020}" type="pres">
      <dgm:prSet presAssocID="{9DF594B3-1A12-4F9D-9615-91E230B57616}" presName="tx1" presStyleLbl="revTx" presStyleIdx="5" presStyleCnt="6"/>
      <dgm:spPr/>
    </dgm:pt>
    <dgm:pt modelId="{2C167F15-33DE-4F78-8C28-CED98FE6B0BB}" type="pres">
      <dgm:prSet presAssocID="{9DF594B3-1A12-4F9D-9615-91E230B57616}" presName="vert1" presStyleCnt="0"/>
      <dgm:spPr/>
    </dgm:pt>
  </dgm:ptLst>
  <dgm:cxnLst>
    <dgm:cxn modelId="{CCE5D216-5C78-4E07-8E80-A84400E11AE0}" srcId="{8473F4C8-FF86-4590-8278-5A58CA975036}" destId="{40A9B602-3272-4E0D-96B1-B79FAFC58084}" srcOrd="0" destOrd="0" parTransId="{D766BCDA-5BEE-4FE9-8D67-9F1B3D079302}" sibTransId="{2E94904B-1E59-4A84-8FD8-9438069FBA95}"/>
    <dgm:cxn modelId="{C3905518-1589-415F-B55A-8B24D6ED0AA5}" type="presOf" srcId="{EB5F6C1A-FE29-459A-B0AC-8E44B12CF6CB}" destId="{BB705F01-F6A0-4783-B81A-EF3AA21B4193}" srcOrd="0" destOrd="0" presId="urn:microsoft.com/office/officeart/2008/layout/LinedList"/>
    <dgm:cxn modelId="{2507E627-0F7A-4344-A686-AB775CF1A65D}" srcId="{8473F4C8-FF86-4590-8278-5A58CA975036}" destId="{9DF594B3-1A12-4F9D-9615-91E230B57616}" srcOrd="5" destOrd="0" parTransId="{F696CFB2-0ED6-4A11-98D5-0C6064E36B6C}" sibTransId="{B209C719-23B0-4CDB-BF16-3D55BE352012}"/>
    <dgm:cxn modelId="{2285252E-D0E7-40C4-AACD-238459CCC354}" type="presOf" srcId="{6739DCA2-F6E4-4FDA-B254-CE7F60D5CB3B}" destId="{5A56B25D-83DA-429D-BB24-A13E022222C7}" srcOrd="0" destOrd="0" presId="urn:microsoft.com/office/officeart/2008/layout/LinedList"/>
    <dgm:cxn modelId="{135CFD4B-E67C-4101-88B0-ACB90B0EBC87}" srcId="{8473F4C8-FF86-4590-8278-5A58CA975036}" destId="{5D0A0CA9-57C2-49B2-99E7-BC49FC93A3F6}" srcOrd="3" destOrd="0" parTransId="{F3BF5225-5405-4C55-BF8B-1F4CC549CDE5}" sibTransId="{D04D05DE-FBB1-46F5-86B4-404E376A1CBB}"/>
    <dgm:cxn modelId="{B463BB6E-0AB6-4652-B458-27FAEE3793C2}" srcId="{8473F4C8-FF86-4590-8278-5A58CA975036}" destId="{6739DCA2-F6E4-4FDA-B254-CE7F60D5CB3B}" srcOrd="1" destOrd="0" parTransId="{ECEDD85E-1BD1-45AF-A4FA-D564771D6EBD}" sibTransId="{29182E62-F985-4017-90A4-1EB17BC1F510}"/>
    <dgm:cxn modelId="{D860D88A-687B-4EAA-BF0B-D17823172771}" srcId="{8473F4C8-FF86-4590-8278-5A58CA975036}" destId="{EB5F6C1A-FE29-459A-B0AC-8E44B12CF6CB}" srcOrd="2" destOrd="0" parTransId="{F239B15C-BB82-48BE-B5DE-E4DBF70C0ED3}" sibTransId="{0A8483EC-2A80-487A-AC7E-44FCA73AD52B}"/>
    <dgm:cxn modelId="{2F47DC94-9B7E-49C7-8394-67B84FC4733C}" type="presOf" srcId="{40A9B602-3272-4E0D-96B1-B79FAFC58084}" destId="{CB719C7A-5909-41CF-A4A8-7E6559CF47B1}" srcOrd="0" destOrd="0" presId="urn:microsoft.com/office/officeart/2008/layout/LinedList"/>
    <dgm:cxn modelId="{DEF209A8-174C-4E83-B243-07586A943337}" type="presOf" srcId="{79AF5C62-2C48-4257-8E06-EEDC8712CD0C}" destId="{2ADA0CDC-EEDE-4082-9366-EAF748DFD7CB}" srcOrd="0" destOrd="0" presId="urn:microsoft.com/office/officeart/2008/layout/LinedList"/>
    <dgm:cxn modelId="{629428B8-D84D-4CC4-A593-1FA246820E28}" type="presOf" srcId="{5D0A0CA9-57C2-49B2-99E7-BC49FC93A3F6}" destId="{B8D8317E-F245-4EBE-B279-C146DA48ACD0}" srcOrd="0" destOrd="0" presId="urn:microsoft.com/office/officeart/2008/layout/LinedList"/>
    <dgm:cxn modelId="{A2359FBF-850E-48A4-A080-09C4C2A5D483}" type="presOf" srcId="{9DF594B3-1A12-4F9D-9615-91E230B57616}" destId="{0996E78E-4974-47FD-9880-8BD648C2F020}" srcOrd="0" destOrd="0" presId="urn:microsoft.com/office/officeart/2008/layout/LinedList"/>
    <dgm:cxn modelId="{1034F1EB-FF1A-4869-8E55-97947CF467F5}" type="presOf" srcId="{8473F4C8-FF86-4590-8278-5A58CA975036}" destId="{B93FFF7D-1DD5-4ED1-9C16-A84FF784DDF6}" srcOrd="0" destOrd="0" presId="urn:microsoft.com/office/officeart/2008/layout/LinedList"/>
    <dgm:cxn modelId="{AE8E9BF8-92AD-4D12-9638-72D053AAC197}" srcId="{8473F4C8-FF86-4590-8278-5A58CA975036}" destId="{79AF5C62-2C48-4257-8E06-EEDC8712CD0C}" srcOrd="4" destOrd="0" parTransId="{92646FCC-9AF7-4973-A87C-DD5E12F1AD63}" sibTransId="{1FB7B893-C583-4A0C-ABBA-DD5EC036CEE1}"/>
    <dgm:cxn modelId="{88EB2D62-83EC-4562-8AAA-980B79D0CCB6}" type="presParOf" srcId="{B93FFF7D-1DD5-4ED1-9C16-A84FF784DDF6}" destId="{D9AED1CC-DCDF-4E41-8338-2588FA88752B}" srcOrd="0" destOrd="0" presId="urn:microsoft.com/office/officeart/2008/layout/LinedList"/>
    <dgm:cxn modelId="{4BC2C0A8-F52C-4C90-8932-40B323BFC6A5}" type="presParOf" srcId="{B93FFF7D-1DD5-4ED1-9C16-A84FF784DDF6}" destId="{45C291FF-9A6A-4900-B15A-423B3C1D8005}" srcOrd="1" destOrd="0" presId="urn:microsoft.com/office/officeart/2008/layout/LinedList"/>
    <dgm:cxn modelId="{3A27F102-8B43-42F1-AE37-CAFAF756C96F}" type="presParOf" srcId="{45C291FF-9A6A-4900-B15A-423B3C1D8005}" destId="{CB719C7A-5909-41CF-A4A8-7E6559CF47B1}" srcOrd="0" destOrd="0" presId="urn:microsoft.com/office/officeart/2008/layout/LinedList"/>
    <dgm:cxn modelId="{AA9F4623-6FDE-46F0-8BA9-B230E492A036}" type="presParOf" srcId="{45C291FF-9A6A-4900-B15A-423B3C1D8005}" destId="{65776093-F6D6-4C7F-9289-49FF9FF7B7AE}" srcOrd="1" destOrd="0" presId="urn:microsoft.com/office/officeart/2008/layout/LinedList"/>
    <dgm:cxn modelId="{865C2712-243C-467F-BEF4-6797C3F8D75E}" type="presParOf" srcId="{B93FFF7D-1DD5-4ED1-9C16-A84FF784DDF6}" destId="{7056A0E4-66E7-4A18-8393-70C7BC9D9171}" srcOrd="2" destOrd="0" presId="urn:microsoft.com/office/officeart/2008/layout/LinedList"/>
    <dgm:cxn modelId="{1235089A-8A5F-4C0A-9985-AF80838ECC7F}" type="presParOf" srcId="{B93FFF7D-1DD5-4ED1-9C16-A84FF784DDF6}" destId="{8E907A74-36FD-45F3-AEC0-917D97DCFE21}" srcOrd="3" destOrd="0" presId="urn:microsoft.com/office/officeart/2008/layout/LinedList"/>
    <dgm:cxn modelId="{66EE5804-7D74-40AD-9E32-12B75A38EA9E}" type="presParOf" srcId="{8E907A74-36FD-45F3-AEC0-917D97DCFE21}" destId="{5A56B25D-83DA-429D-BB24-A13E022222C7}" srcOrd="0" destOrd="0" presId="urn:microsoft.com/office/officeart/2008/layout/LinedList"/>
    <dgm:cxn modelId="{CD2BC802-D001-4C83-B731-B39C7B30D028}" type="presParOf" srcId="{8E907A74-36FD-45F3-AEC0-917D97DCFE21}" destId="{A04F2859-B7D9-4ED4-972E-A43DB2F6D360}" srcOrd="1" destOrd="0" presId="urn:microsoft.com/office/officeart/2008/layout/LinedList"/>
    <dgm:cxn modelId="{EC036457-DF39-4303-B7F2-EC6672C5009B}" type="presParOf" srcId="{B93FFF7D-1DD5-4ED1-9C16-A84FF784DDF6}" destId="{E87451F2-4A7C-400F-85FF-49C4B79F889C}" srcOrd="4" destOrd="0" presId="urn:microsoft.com/office/officeart/2008/layout/LinedList"/>
    <dgm:cxn modelId="{B2FBB4CD-75AC-48B5-82AB-EAD045CE211B}" type="presParOf" srcId="{B93FFF7D-1DD5-4ED1-9C16-A84FF784DDF6}" destId="{8FC2C459-A1E5-416E-94CE-CD36BBC3C7E6}" srcOrd="5" destOrd="0" presId="urn:microsoft.com/office/officeart/2008/layout/LinedList"/>
    <dgm:cxn modelId="{2EF956D5-D854-4DA8-B604-60D442020072}" type="presParOf" srcId="{8FC2C459-A1E5-416E-94CE-CD36BBC3C7E6}" destId="{BB705F01-F6A0-4783-B81A-EF3AA21B4193}" srcOrd="0" destOrd="0" presId="urn:microsoft.com/office/officeart/2008/layout/LinedList"/>
    <dgm:cxn modelId="{4A9BA703-1D39-461B-BF84-160DB0E12C75}" type="presParOf" srcId="{8FC2C459-A1E5-416E-94CE-CD36BBC3C7E6}" destId="{B3E78DBE-77FA-4D6D-B447-1A557D1CDA24}" srcOrd="1" destOrd="0" presId="urn:microsoft.com/office/officeart/2008/layout/LinedList"/>
    <dgm:cxn modelId="{A8165B17-B9F2-4DE5-87E5-F701EFFB7D2D}" type="presParOf" srcId="{B93FFF7D-1DD5-4ED1-9C16-A84FF784DDF6}" destId="{FA88CE3C-55BC-42D0-806D-9E53B32B85BF}" srcOrd="6" destOrd="0" presId="urn:microsoft.com/office/officeart/2008/layout/LinedList"/>
    <dgm:cxn modelId="{3B8E7BDA-C64E-433D-8344-9298F93489EC}" type="presParOf" srcId="{B93FFF7D-1DD5-4ED1-9C16-A84FF784DDF6}" destId="{7428D6EE-5ECF-46D5-AEB2-722DF2F96685}" srcOrd="7" destOrd="0" presId="urn:microsoft.com/office/officeart/2008/layout/LinedList"/>
    <dgm:cxn modelId="{D821BE23-725B-4F8B-8197-1B74B73AF800}" type="presParOf" srcId="{7428D6EE-5ECF-46D5-AEB2-722DF2F96685}" destId="{B8D8317E-F245-4EBE-B279-C146DA48ACD0}" srcOrd="0" destOrd="0" presId="urn:microsoft.com/office/officeart/2008/layout/LinedList"/>
    <dgm:cxn modelId="{73FF3A39-EEE7-4A36-8CF9-2AA8D49F2987}" type="presParOf" srcId="{7428D6EE-5ECF-46D5-AEB2-722DF2F96685}" destId="{BC722880-380E-4468-8E64-8223919CD8E4}" srcOrd="1" destOrd="0" presId="urn:microsoft.com/office/officeart/2008/layout/LinedList"/>
    <dgm:cxn modelId="{7AB24D10-3D59-457F-994C-7503EE8D8E3C}" type="presParOf" srcId="{B93FFF7D-1DD5-4ED1-9C16-A84FF784DDF6}" destId="{49C878B8-C9DE-4588-98B7-3B6D49D1A598}" srcOrd="8" destOrd="0" presId="urn:microsoft.com/office/officeart/2008/layout/LinedList"/>
    <dgm:cxn modelId="{D9E09B61-420F-47E3-9461-AF089D6265C3}" type="presParOf" srcId="{B93FFF7D-1DD5-4ED1-9C16-A84FF784DDF6}" destId="{6EE46AF3-DFCE-442F-8D6F-2F6F5394D19C}" srcOrd="9" destOrd="0" presId="urn:microsoft.com/office/officeart/2008/layout/LinedList"/>
    <dgm:cxn modelId="{A56EEBFE-AC9F-4FFF-8EA9-8A623DDA8CE3}" type="presParOf" srcId="{6EE46AF3-DFCE-442F-8D6F-2F6F5394D19C}" destId="{2ADA0CDC-EEDE-4082-9366-EAF748DFD7CB}" srcOrd="0" destOrd="0" presId="urn:microsoft.com/office/officeart/2008/layout/LinedList"/>
    <dgm:cxn modelId="{E0C489A1-E767-40DE-99B1-E3F562F556B0}" type="presParOf" srcId="{6EE46AF3-DFCE-442F-8D6F-2F6F5394D19C}" destId="{16625BA1-A3BD-482F-BF80-9F1F64B8E101}" srcOrd="1" destOrd="0" presId="urn:microsoft.com/office/officeart/2008/layout/LinedList"/>
    <dgm:cxn modelId="{5DCD0910-C276-4166-AF78-F2A8DA8F561A}" type="presParOf" srcId="{B93FFF7D-1DD5-4ED1-9C16-A84FF784DDF6}" destId="{B04D74A8-3CD8-4624-9B87-1D1CAB1B8737}" srcOrd="10" destOrd="0" presId="urn:microsoft.com/office/officeart/2008/layout/LinedList"/>
    <dgm:cxn modelId="{386AF600-3BD0-4D0A-A9BE-FF8DB8B18A7A}" type="presParOf" srcId="{B93FFF7D-1DD5-4ED1-9C16-A84FF784DDF6}" destId="{6BF0B819-C00F-4671-85C5-83486BDC0A45}" srcOrd="11" destOrd="0" presId="urn:microsoft.com/office/officeart/2008/layout/LinedList"/>
    <dgm:cxn modelId="{A2B7B46F-D1E7-46CE-B7F8-96FC65498876}" type="presParOf" srcId="{6BF0B819-C00F-4671-85C5-83486BDC0A45}" destId="{0996E78E-4974-47FD-9880-8BD648C2F020}" srcOrd="0" destOrd="0" presId="urn:microsoft.com/office/officeart/2008/layout/LinedList"/>
    <dgm:cxn modelId="{D07D2563-108D-4751-846C-9B7CD8C3D5EA}" type="presParOf" srcId="{6BF0B819-C00F-4671-85C5-83486BDC0A45}" destId="{2C167F15-33DE-4F78-8C28-CED98FE6B0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BC407-78A6-4AB8-B103-32C15EC33435}">
      <dsp:nvSpPr>
        <dsp:cNvPr id="0" name=""/>
        <dsp:cNvSpPr/>
      </dsp:nvSpPr>
      <dsp:spPr>
        <a:xfrm>
          <a:off x="0" y="0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3FC0D-A813-403B-B04E-0B1A7566A293}">
      <dsp:nvSpPr>
        <dsp:cNvPr id="0" name=""/>
        <dsp:cNvSpPr/>
      </dsp:nvSpPr>
      <dsp:spPr>
        <a:xfrm>
          <a:off x="0" y="0"/>
          <a:ext cx="4869656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Introduction to Cloud Computing</a:t>
          </a:r>
        </a:p>
      </dsp:txBody>
      <dsp:txXfrm>
        <a:off x="0" y="0"/>
        <a:ext cx="4869656" cy="638175"/>
      </dsp:txXfrm>
    </dsp:sp>
    <dsp:sp modelId="{E5EA6F8C-AB74-4D2A-AEF3-AEDB16C975D3}">
      <dsp:nvSpPr>
        <dsp:cNvPr id="0" name=""/>
        <dsp:cNvSpPr/>
      </dsp:nvSpPr>
      <dsp:spPr>
        <a:xfrm>
          <a:off x="0" y="638175"/>
          <a:ext cx="4869656" cy="0"/>
        </a:xfrm>
        <a:prstGeom prst="line">
          <a:avLst/>
        </a:prstGeom>
        <a:solidFill>
          <a:schemeClr val="accent2">
            <a:hueOff val="-513423"/>
            <a:satOff val="3532"/>
            <a:lumOff val="392"/>
            <a:alphaOff val="0"/>
          </a:schemeClr>
        </a:solidFill>
        <a:ln w="15875" cap="rnd" cmpd="sng" algn="ctr">
          <a:solidFill>
            <a:schemeClr val="accent2">
              <a:hueOff val="-513423"/>
              <a:satOff val="3532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19BC9-09D3-4128-8887-9CA54991E4EE}">
      <dsp:nvSpPr>
        <dsp:cNvPr id="0" name=""/>
        <dsp:cNvSpPr/>
      </dsp:nvSpPr>
      <dsp:spPr>
        <a:xfrm>
          <a:off x="0" y="638175"/>
          <a:ext cx="4869656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Importance of Cloud</a:t>
          </a:r>
        </a:p>
      </dsp:txBody>
      <dsp:txXfrm>
        <a:off x="0" y="638175"/>
        <a:ext cx="4869656" cy="638175"/>
      </dsp:txXfrm>
    </dsp:sp>
    <dsp:sp modelId="{6513D336-3AEC-430F-8115-9D4DB6EADEC1}">
      <dsp:nvSpPr>
        <dsp:cNvPr id="0" name=""/>
        <dsp:cNvSpPr/>
      </dsp:nvSpPr>
      <dsp:spPr>
        <a:xfrm>
          <a:off x="0" y="1276350"/>
          <a:ext cx="4869656" cy="0"/>
        </a:xfrm>
        <a:prstGeom prst="line">
          <a:avLst/>
        </a:prstGeom>
        <a:solidFill>
          <a:schemeClr val="accent2">
            <a:hueOff val="-1026846"/>
            <a:satOff val="7063"/>
            <a:lumOff val="784"/>
            <a:alphaOff val="0"/>
          </a:schemeClr>
        </a:solidFill>
        <a:ln w="15875" cap="rnd" cmpd="sng" algn="ctr">
          <a:solidFill>
            <a:schemeClr val="accent2">
              <a:hueOff val="-1026846"/>
              <a:satOff val="706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6DA5D-B96B-4C95-B56A-A1FB12D9921F}">
      <dsp:nvSpPr>
        <dsp:cNvPr id="0" name=""/>
        <dsp:cNvSpPr/>
      </dsp:nvSpPr>
      <dsp:spPr>
        <a:xfrm>
          <a:off x="0" y="1276350"/>
          <a:ext cx="4869656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Core Concepts</a:t>
          </a:r>
        </a:p>
      </dsp:txBody>
      <dsp:txXfrm>
        <a:off x="0" y="1276350"/>
        <a:ext cx="4869656" cy="638175"/>
      </dsp:txXfrm>
    </dsp:sp>
    <dsp:sp modelId="{05C75C62-105A-45C6-BC53-DB8FE9C3A249}">
      <dsp:nvSpPr>
        <dsp:cNvPr id="0" name=""/>
        <dsp:cNvSpPr/>
      </dsp:nvSpPr>
      <dsp:spPr>
        <a:xfrm>
          <a:off x="0" y="1914524"/>
          <a:ext cx="4869656" cy="0"/>
        </a:xfrm>
        <a:prstGeom prst="line">
          <a:avLst/>
        </a:prstGeom>
        <a:solidFill>
          <a:schemeClr val="accent2">
            <a:hueOff val="-1540269"/>
            <a:satOff val="10595"/>
            <a:lumOff val="1176"/>
            <a:alphaOff val="0"/>
          </a:schemeClr>
        </a:solidFill>
        <a:ln w="15875" cap="rnd" cmpd="sng" algn="ctr">
          <a:solidFill>
            <a:schemeClr val="accent2">
              <a:hueOff val="-1540269"/>
              <a:satOff val="1059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5952-4CBF-44AE-93FB-79FD9B0619B8}">
      <dsp:nvSpPr>
        <dsp:cNvPr id="0" name=""/>
        <dsp:cNvSpPr/>
      </dsp:nvSpPr>
      <dsp:spPr>
        <a:xfrm>
          <a:off x="0" y="1914525"/>
          <a:ext cx="4869656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Career Paths</a:t>
          </a:r>
        </a:p>
      </dsp:txBody>
      <dsp:txXfrm>
        <a:off x="0" y="1914525"/>
        <a:ext cx="4869656" cy="638175"/>
      </dsp:txXfrm>
    </dsp:sp>
    <dsp:sp modelId="{366887FB-A759-45ED-A687-852C0DC53FBB}">
      <dsp:nvSpPr>
        <dsp:cNvPr id="0" name=""/>
        <dsp:cNvSpPr/>
      </dsp:nvSpPr>
      <dsp:spPr>
        <a:xfrm>
          <a:off x="0" y="2552700"/>
          <a:ext cx="4869656" cy="0"/>
        </a:xfrm>
        <a:prstGeom prst="line">
          <a:avLst/>
        </a:prstGeom>
        <a:solidFill>
          <a:schemeClr val="accent2">
            <a:hueOff val="-2053692"/>
            <a:satOff val="14127"/>
            <a:lumOff val="1568"/>
            <a:alphaOff val="0"/>
          </a:schemeClr>
        </a:solidFill>
        <a:ln w="15875" cap="rnd" cmpd="sng" algn="ctr">
          <a:solidFill>
            <a:schemeClr val="accent2">
              <a:hueOff val="-2053692"/>
              <a:satOff val="14127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2A847-6579-4329-8B2F-50FCBA3239A1}">
      <dsp:nvSpPr>
        <dsp:cNvPr id="0" name=""/>
        <dsp:cNvSpPr/>
      </dsp:nvSpPr>
      <dsp:spPr>
        <a:xfrm>
          <a:off x="0" y="2552700"/>
          <a:ext cx="4869656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Skills &amp; Certifications</a:t>
          </a:r>
        </a:p>
      </dsp:txBody>
      <dsp:txXfrm>
        <a:off x="0" y="2552700"/>
        <a:ext cx="4869656" cy="638175"/>
      </dsp:txXfrm>
    </dsp:sp>
    <dsp:sp modelId="{33EF3EBB-9ED3-4A2A-A0AB-55524762EB66}">
      <dsp:nvSpPr>
        <dsp:cNvPr id="0" name=""/>
        <dsp:cNvSpPr/>
      </dsp:nvSpPr>
      <dsp:spPr>
        <a:xfrm>
          <a:off x="0" y="3190874"/>
          <a:ext cx="4869656" cy="0"/>
        </a:xfrm>
        <a:prstGeom prst="line">
          <a:avLst/>
        </a:prstGeom>
        <a:solidFill>
          <a:schemeClr val="accent2">
            <a:hueOff val="-2567115"/>
            <a:satOff val="17659"/>
            <a:lumOff val="1960"/>
            <a:alphaOff val="0"/>
          </a:schemeClr>
        </a:solidFill>
        <a:ln w="15875" cap="rnd" cmpd="sng" algn="ctr">
          <a:solidFill>
            <a:schemeClr val="accent2">
              <a:hueOff val="-2567115"/>
              <a:satOff val="17659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2626C-2953-4817-AC89-775F79D29A3F}">
      <dsp:nvSpPr>
        <dsp:cNvPr id="0" name=""/>
        <dsp:cNvSpPr/>
      </dsp:nvSpPr>
      <dsp:spPr>
        <a:xfrm>
          <a:off x="0" y="3190875"/>
          <a:ext cx="4869656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Success Stories</a:t>
          </a:r>
        </a:p>
      </dsp:txBody>
      <dsp:txXfrm>
        <a:off x="0" y="3190875"/>
        <a:ext cx="4869656" cy="638175"/>
      </dsp:txXfrm>
    </dsp:sp>
    <dsp:sp modelId="{6266F0A5-8674-4421-960D-0B15AFB99DB6}">
      <dsp:nvSpPr>
        <dsp:cNvPr id="0" name=""/>
        <dsp:cNvSpPr/>
      </dsp:nvSpPr>
      <dsp:spPr>
        <a:xfrm>
          <a:off x="0" y="3829050"/>
          <a:ext cx="4869656" cy="0"/>
        </a:xfrm>
        <a:prstGeom prst="line">
          <a:avLst/>
        </a:prstGeom>
        <a:solidFill>
          <a:schemeClr val="accent2">
            <a:hueOff val="-3080538"/>
            <a:satOff val="21190"/>
            <a:lumOff val="2352"/>
            <a:alphaOff val="0"/>
          </a:schemeClr>
        </a:solidFill>
        <a:ln w="15875" cap="rnd" cmpd="sng" algn="ctr">
          <a:solidFill>
            <a:schemeClr val="accent2">
              <a:hueOff val="-3080538"/>
              <a:satOff val="21190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C37E4-4C05-45C6-AD1E-936BE2AC868C}">
      <dsp:nvSpPr>
        <dsp:cNvPr id="0" name=""/>
        <dsp:cNvSpPr/>
      </dsp:nvSpPr>
      <dsp:spPr>
        <a:xfrm>
          <a:off x="0" y="3829050"/>
          <a:ext cx="4869656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How to Start</a:t>
          </a:r>
        </a:p>
      </dsp:txBody>
      <dsp:txXfrm>
        <a:off x="0" y="3829050"/>
        <a:ext cx="4869656" cy="638175"/>
      </dsp:txXfrm>
    </dsp:sp>
    <dsp:sp modelId="{D9D285CA-C9B1-4AC1-9444-C039D7C50EF8}">
      <dsp:nvSpPr>
        <dsp:cNvPr id="0" name=""/>
        <dsp:cNvSpPr/>
      </dsp:nvSpPr>
      <dsp:spPr>
        <a:xfrm>
          <a:off x="0" y="4467225"/>
          <a:ext cx="4869656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072C5-C538-443C-AC36-5F829BB0B506}">
      <dsp:nvSpPr>
        <dsp:cNvPr id="0" name=""/>
        <dsp:cNvSpPr/>
      </dsp:nvSpPr>
      <dsp:spPr>
        <a:xfrm>
          <a:off x="0" y="4467225"/>
          <a:ext cx="4869656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Q&amp;A</a:t>
          </a:r>
        </a:p>
      </dsp:txBody>
      <dsp:txXfrm>
        <a:off x="0" y="4467225"/>
        <a:ext cx="4869656" cy="6381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F9B62-687C-45EE-A744-CA8F98FAE92B}">
      <dsp:nvSpPr>
        <dsp:cNvPr id="0" name=""/>
        <dsp:cNvSpPr/>
      </dsp:nvSpPr>
      <dsp:spPr>
        <a:xfrm>
          <a:off x="476906" y="1315200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4EABD-83B7-4C31-8B02-E79158153FE2}">
      <dsp:nvSpPr>
        <dsp:cNvPr id="0" name=""/>
        <dsp:cNvSpPr/>
      </dsp:nvSpPr>
      <dsp:spPr>
        <a:xfrm>
          <a:off x="762093" y="160038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F99DC-46CE-4410-9E28-A598123BBA52}">
      <dsp:nvSpPr>
        <dsp:cNvPr id="0" name=""/>
        <dsp:cNvSpPr/>
      </dsp:nvSpPr>
      <dsp:spPr>
        <a:xfrm>
          <a:off x="49124" y="307020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Entry Level: 6-12 LPA (India), $80,000+ (USA)</a:t>
          </a:r>
        </a:p>
      </dsp:txBody>
      <dsp:txXfrm>
        <a:off x="49124" y="3070200"/>
        <a:ext cx="2193750" cy="720000"/>
      </dsp:txXfrm>
    </dsp:sp>
    <dsp:sp modelId="{EC72FD48-CC6C-4ABB-A0CD-FC9AE80C8BA2}">
      <dsp:nvSpPr>
        <dsp:cNvPr id="0" name=""/>
        <dsp:cNvSpPr/>
      </dsp:nvSpPr>
      <dsp:spPr>
        <a:xfrm>
          <a:off x="3054562" y="1315200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AECD2-18A6-4115-943F-7D962C107766}">
      <dsp:nvSpPr>
        <dsp:cNvPr id="0" name=""/>
        <dsp:cNvSpPr/>
      </dsp:nvSpPr>
      <dsp:spPr>
        <a:xfrm>
          <a:off x="3339749" y="1600387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E94B6-077D-46D0-A361-5EBBB96C594B}">
      <dsp:nvSpPr>
        <dsp:cNvPr id="0" name=""/>
        <dsp:cNvSpPr/>
      </dsp:nvSpPr>
      <dsp:spPr>
        <a:xfrm>
          <a:off x="2626781" y="307020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Mid/Senior Level: 15-30 LPA (India), $130,000+ (USA)</a:t>
          </a:r>
        </a:p>
      </dsp:txBody>
      <dsp:txXfrm>
        <a:off x="2626781" y="3070200"/>
        <a:ext cx="2193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363DA-3F37-48B6-96A2-8234D30C79A1}">
      <dsp:nvSpPr>
        <dsp:cNvPr id="0" name=""/>
        <dsp:cNvSpPr/>
      </dsp:nvSpPr>
      <dsp:spPr>
        <a:xfrm>
          <a:off x="0" y="3988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C9228-E9D8-4F71-BCAD-33E3FD972A63}">
      <dsp:nvSpPr>
        <dsp:cNvPr id="0" name=""/>
        <dsp:cNvSpPr/>
      </dsp:nvSpPr>
      <dsp:spPr>
        <a:xfrm>
          <a:off x="256995" y="195141"/>
          <a:ext cx="467263" cy="467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1CC21-3E66-45F1-B9B6-B4E3EC68094A}">
      <dsp:nvSpPr>
        <dsp:cNvPr id="0" name=""/>
        <dsp:cNvSpPr/>
      </dsp:nvSpPr>
      <dsp:spPr>
        <a:xfrm>
          <a:off x="981253" y="3988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Linux Basics</a:t>
          </a:r>
        </a:p>
      </dsp:txBody>
      <dsp:txXfrm>
        <a:off x="981253" y="3988"/>
        <a:ext cx="3888402" cy="849570"/>
      </dsp:txXfrm>
    </dsp:sp>
    <dsp:sp modelId="{542FF5AC-DC4E-4F2F-BFCD-C85CA917C76C}">
      <dsp:nvSpPr>
        <dsp:cNvPr id="0" name=""/>
        <dsp:cNvSpPr/>
      </dsp:nvSpPr>
      <dsp:spPr>
        <a:xfrm>
          <a:off x="0" y="1065951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072B6-1676-403D-9ED9-0DEB8139D784}">
      <dsp:nvSpPr>
        <dsp:cNvPr id="0" name=""/>
        <dsp:cNvSpPr/>
      </dsp:nvSpPr>
      <dsp:spPr>
        <a:xfrm>
          <a:off x="256995" y="1257105"/>
          <a:ext cx="467263" cy="467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0C4BD-DFA1-450B-AE2A-096E2FF9426D}">
      <dsp:nvSpPr>
        <dsp:cNvPr id="0" name=""/>
        <dsp:cNvSpPr/>
      </dsp:nvSpPr>
      <dsp:spPr>
        <a:xfrm>
          <a:off x="981253" y="1065951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Networking Fundamentals</a:t>
          </a:r>
        </a:p>
      </dsp:txBody>
      <dsp:txXfrm>
        <a:off x="981253" y="1065951"/>
        <a:ext cx="3888402" cy="849570"/>
      </dsp:txXfrm>
    </dsp:sp>
    <dsp:sp modelId="{D0072142-7A9A-488A-96D5-DBD7EF811E26}">
      <dsp:nvSpPr>
        <dsp:cNvPr id="0" name=""/>
        <dsp:cNvSpPr/>
      </dsp:nvSpPr>
      <dsp:spPr>
        <a:xfrm>
          <a:off x="0" y="2127914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AC5F1-5A60-4889-A1B4-86A891D40376}">
      <dsp:nvSpPr>
        <dsp:cNvPr id="0" name=""/>
        <dsp:cNvSpPr/>
      </dsp:nvSpPr>
      <dsp:spPr>
        <a:xfrm>
          <a:off x="256995" y="2319068"/>
          <a:ext cx="467263" cy="4672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4AC87-0FD9-4F1F-8ED4-2239D9E5926E}">
      <dsp:nvSpPr>
        <dsp:cNvPr id="0" name=""/>
        <dsp:cNvSpPr/>
      </dsp:nvSpPr>
      <dsp:spPr>
        <a:xfrm>
          <a:off x="981253" y="2127914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Programming: Python, Java</a:t>
          </a:r>
        </a:p>
      </dsp:txBody>
      <dsp:txXfrm>
        <a:off x="981253" y="2127914"/>
        <a:ext cx="3888402" cy="849570"/>
      </dsp:txXfrm>
    </dsp:sp>
    <dsp:sp modelId="{4238A94A-0ECF-44FE-8D09-20ABE4B207B1}">
      <dsp:nvSpPr>
        <dsp:cNvPr id="0" name=""/>
        <dsp:cNvSpPr/>
      </dsp:nvSpPr>
      <dsp:spPr>
        <a:xfrm>
          <a:off x="0" y="3189877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55B00-CC65-41B8-97C1-B423EB998FA6}">
      <dsp:nvSpPr>
        <dsp:cNvPr id="0" name=""/>
        <dsp:cNvSpPr/>
      </dsp:nvSpPr>
      <dsp:spPr>
        <a:xfrm>
          <a:off x="256995" y="3381031"/>
          <a:ext cx="467263" cy="4672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EB28F-7AC3-422B-B42E-DF581D3800A3}">
      <dsp:nvSpPr>
        <dsp:cNvPr id="0" name=""/>
        <dsp:cNvSpPr/>
      </dsp:nvSpPr>
      <dsp:spPr>
        <a:xfrm>
          <a:off x="981253" y="3189877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Databases: SQL, NoSQL</a:t>
          </a:r>
        </a:p>
      </dsp:txBody>
      <dsp:txXfrm>
        <a:off x="981253" y="3189877"/>
        <a:ext cx="3888402" cy="849570"/>
      </dsp:txXfrm>
    </dsp:sp>
    <dsp:sp modelId="{47BA7B65-08C1-4D1B-81D8-D0955F18414E}">
      <dsp:nvSpPr>
        <dsp:cNvPr id="0" name=""/>
        <dsp:cNvSpPr/>
      </dsp:nvSpPr>
      <dsp:spPr>
        <a:xfrm>
          <a:off x="0" y="4251840"/>
          <a:ext cx="4869656" cy="849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84B27-6289-4B62-9CD5-8B9E52A392F4}">
      <dsp:nvSpPr>
        <dsp:cNvPr id="0" name=""/>
        <dsp:cNvSpPr/>
      </dsp:nvSpPr>
      <dsp:spPr>
        <a:xfrm>
          <a:off x="256995" y="4442994"/>
          <a:ext cx="467263" cy="4672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D1EF8-40BB-4E56-B883-32C8F2AC9D5F}">
      <dsp:nvSpPr>
        <dsp:cNvPr id="0" name=""/>
        <dsp:cNvSpPr/>
      </dsp:nvSpPr>
      <dsp:spPr>
        <a:xfrm>
          <a:off x="981253" y="4251840"/>
          <a:ext cx="3888402" cy="849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13" tIns="89913" rIns="89913" bIns="89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Hands-on with AWS, Azure, GCP</a:t>
          </a:r>
        </a:p>
      </dsp:txBody>
      <dsp:txXfrm>
        <a:off x="981253" y="4251840"/>
        <a:ext cx="3888402" cy="8495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9A5C7-0D06-4E81-A577-F701AC5D7421}">
      <dsp:nvSpPr>
        <dsp:cNvPr id="0" name=""/>
        <dsp:cNvSpPr/>
      </dsp:nvSpPr>
      <dsp:spPr>
        <a:xfrm>
          <a:off x="742713" y="78967"/>
          <a:ext cx="1156515" cy="11565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3EDB-429F-4BB0-AA30-D9A6B254E012}">
      <dsp:nvSpPr>
        <dsp:cNvPr id="0" name=""/>
        <dsp:cNvSpPr/>
      </dsp:nvSpPr>
      <dsp:spPr>
        <a:xfrm>
          <a:off x="989183" y="325438"/>
          <a:ext cx="663574" cy="663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C4DD8-343C-43CE-8E63-4C69B932000F}">
      <dsp:nvSpPr>
        <dsp:cNvPr id="0" name=""/>
        <dsp:cNvSpPr/>
      </dsp:nvSpPr>
      <dsp:spPr>
        <a:xfrm>
          <a:off x="373007" y="1595709"/>
          <a:ext cx="18959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AWS Cloud engineer</a:t>
          </a:r>
        </a:p>
      </dsp:txBody>
      <dsp:txXfrm>
        <a:off x="373007" y="1595709"/>
        <a:ext cx="1895926" cy="720000"/>
      </dsp:txXfrm>
    </dsp:sp>
    <dsp:sp modelId="{4DFC309D-2A16-4CF7-806E-EE6C081929AE}">
      <dsp:nvSpPr>
        <dsp:cNvPr id="0" name=""/>
        <dsp:cNvSpPr/>
      </dsp:nvSpPr>
      <dsp:spPr>
        <a:xfrm>
          <a:off x="2970427" y="78967"/>
          <a:ext cx="1156515" cy="11565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2886C-B986-458C-A18A-E4803E8676A7}">
      <dsp:nvSpPr>
        <dsp:cNvPr id="0" name=""/>
        <dsp:cNvSpPr/>
      </dsp:nvSpPr>
      <dsp:spPr>
        <a:xfrm>
          <a:off x="3216897" y="325438"/>
          <a:ext cx="663574" cy="663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A7FB-9B58-4871-8697-E201D86758AC}">
      <dsp:nvSpPr>
        <dsp:cNvPr id="0" name=""/>
        <dsp:cNvSpPr/>
      </dsp:nvSpPr>
      <dsp:spPr>
        <a:xfrm>
          <a:off x="2600721" y="1595709"/>
          <a:ext cx="18959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Azure Fundamentals and AI</a:t>
          </a:r>
        </a:p>
      </dsp:txBody>
      <dsp:txXfrm>
        <a:off x="2600721" y="1595709"/>
        <a:ext cx="1895926" cy="720000"/>
      </dsp:txXfrm>
    </dsp:sp>
    <dsp:sp modelId="{9FF1D00A-50E6-4494-85FB-2D0D31D2D22E}">
      <dsp:nvSpPr>
        <dsp:cNvPr id="0" name=""/>
        <dsp:cNvSpPr/>
      </dsp:nvSpPr>
      <dsp:spPr>
        <a:xfrm>
          <a:off x="742713" y="2789690"/>
          <a:ext cx="1156515" cy="11565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7533D-B68A-47C4-9FBE-3602E0DC1629}">
      <dsp:nvSpPr>
        <dsp:cNvPr id="0" name=""/>
        <dsp:cNvSpPr/>
      </dsp:nvSpPr>
      <dsp:spPr>
        <a:xfrm>
          <a:off x="989183" y="3036161"/>
          <a:ext cx="663574" cy="663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A311D-9A40-4E6D-8D04-EE24806D9BA5}">
      <dsp:nvSpPr>
        <dsp:cNvPr id="0" name=""/>
        <dsp:cNvSpPr/>
      </dsp:nvSpPr>
      <dsp:spPr>
        <a:xfrm>
          <a:off x="373007" y="4306432"/>
          <a:ext cx="18959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Google Associate Cloud Engineer</a:t>
          </a:r>
        </a:p>
      </dsp:txBody>
      <dsp:txXfrm>
        <a:off x="373007" y="4306432"/>
        <a:ext cx="1895926" cy="720000"/>
      </dsp:txXfrm>
    </dsp:sp>
    <dsp:sp modelId="{3F868CB7-E6B4-4417-8399-52065896AFD4}">
      <dsp:nvSpPr>
        <dsp:cNvPr id="0" name=""/>
        <dsp:cNvSpPr/>
      </dsp:nvSpPr>
      <dsp:spPr>
        <a:xfrm>
          <a:off x="2970427" y="2789690"/>
          <a:ext cx="1156515" cy="11565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6756B-C264-4B51-804A-4259BE68880F}">
      <dsp:nvSpPr>
        <dsp:cNvPr id="0" name=""/>
        <dsp:cNvSpPr/>
      </dsp:nvSpPr>
      <dsp:spPr>
        <a:xfrm>
          <a:off x="3216897" y="3036161"/>
          <a:ext cx="663574" cy="663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5B3E-8669-4576-B6E3-CA3B446ED9FE}">
      <dsp:nvSpPr>
        <dsp:cNvPr id="0" name=""/>
        <dsp:cNvSpPr/>
      </dsp:nvSpPr>
      <dsp:spPr>
        <a:xfrm>
          <a:off x="2600721" y="4306432"/>
          <a:ext cx="18959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 err="1"/>
            <a:t>Redhat</a:t>
          </a:r>
          <a:r>
            <a:rPr lang="en-US" sz="1700" kern="1200" dirty="0"/>
            <a:t> </a:t>
          </a:r>
          <a:r>
            <a:rPr lang="en-US" sz="1700" kern="1200" dirty="0" err="1"/>
            <a:t>linux</a:t>
          </a:r>
          <a:r>
            <a:rPr lang="en-US" sz="1700" kern="1200" dirty="0"/>
            <a:t> </a:t>
          </a:r>
        </a:p>
      </dsp:txBody>
      <dsp:txXfrm>
        <a:off x="2600721" y="4306432"/>
        <a:ext cx="1895926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C5350-42F1-4446-B93E-439CD0ABB454}">
      <dsp:nvSpPr>
        <dsp:cNvPr id="0" name=""/>
        <dsp:cNvSpPr/>
      </dsp:nvSpPr>
      <dsp:spPr>
        <a:xfrm>
          <a:off x="660566" y="270744"/>
          <a:ext cx="982668" cy="982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1DC8A-6ABC-47C6-BCE5-127C42AE4127}">
      <dsp:nvSpPr>
        <dsp:cNvPr id="0" name=""/>
        <dsp:cNvSpPr/>
      </dsp:nvSpPr>
      <dsp:spPr>
        <a:xfrm>
          <a:off x="60046" y="1559736"/>
          <a:ext cx="21837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AWS certification leading to internships</a:t>
          </a:r>
        </a:p>
      </dsp:txBody>
      <dsp:txXfrm>
        <a:off x="60046" y="1559736"/>
        <a:ext cx="2183707" cy="720000"/>
      </dsp:txXfrm>
    </dsp:sp>
    <dsp:sp modelId="{0B7FEDE3-B075-40F0-9E93-C1E19D1CBE07}">
      <dsp:nvSpPr>
        <dsp:cNvPr id="0" name=""/>
        <dsp:cNvSpPr/>
      </dsp:nvSpPr>
      <dsp:spPr>
        <a:xfrm>
          <a:off x="3226421" y="270744"/>
          <a:ext cx="982668" cy="982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52FAD-D5D8-4042-A5C1-A7BCB09A8A6C}">
      <dsp:nvSpPr>
        <dsp:cNvPr id="0" name=""/>
        <dsp:cNvSpPr/>
      </dsp:nvSpPr>
      <dsp:spPr>
        <a:xfrm>
          <a:off x="2625902" y="1559736"/>
          <a:ext cx="21837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Netflix's cloud migration story</a:t>
          </a:r>
        </a:p>
      </dsp:txBody>
      <dsp:txXfrm>
        <a:off x="2625902" y="1559736"/>
        <a:ext cx="2183707" cy="720000"/>
      </dsp:txXfrm>
    </dsp:sp>
    <dsp:sp modelId="{28DA4F29-CCB3-48A3-A05A-B143189A79B9}">
      <dsp:nvSpPr>
        <dsp:cNvPr id="0" name=""/>
        <dsp:cNvSpPr/>
      </dsp:nvSpPr>
      <dsp:spPr>
        <a:xfrm>
          <a:off x="1943493" y="2825663"/>
          <a:ext cx="982668" cy="982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B343-F2AA-40EE-B3BA-A4ACA9E846DC}">
      <dsp:nvSpPr>
        <dsp:cNvPr id="0" name=""/>
        <dsp:cNvSpPr/>
      </dsp:nvSpPr>
      <dsp:spPr>
        <a:xfrm>
          <a:off x="1342974" y="4114655"/>
          <a:ext cx="21837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in healthcare and finance</a:t>
          </a:r>
        </a:p>
      </dsp:txBody>
      <dsp:txXfrm>
        <a:off x="1342974" y="4114655"/>
        <a:ext cx="2183707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B096D-18F1-4619-A4AA-544019A5149A}">
      <dsp:nvSpPr>
        <dsp:cNvPr id="0" name=""/>
        <dsp:cNvSpPr/>
      </dsp:nvSpPr>
      <dsp:spPr>
        <a:xfrm>
          <a:off x="0" y="2118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68D61-0DB4-44A3-824F-538B77C9B4C9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FE80D-C27D-4B7F-93C9-A6FEA18268D0}">
      <dsp:nvSpPr>
        <dsp:cNvPr id="0" name=""/>
        <dsp:cNvSpPr/>
      </dsp:nvSpPr>
      <dsp:spPr>
        <a:xfrm>
          <a:off x="1240387" y="2118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AWS Educate</a:t>
          </a:r>
        </a:p>
      </dsp:txBody>
      <dsp:txXfrm>
        <a:off x="1240387" y="2118"/>
        <a:ext cx="3629268" cy="1073928"/>
      </dsp:txXfrm>
    </dsp:sp>
    <dsp:sp modelId="{937740D5-D883-4078-B888-A109B923490C}">
      <dsp:nvSpPr>
        <dsp:cNvPr id="0" name=""/>
        <dsp:cNvSpPr/>
      </dsp:nvSpPr>
      <dsp:spPr>
        <a:xfrm>
          <a:off x="0" y="1344530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5EEA3-A950-46B2-90FC-5C2B4DD32C84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48CFA-1007-4FC3-A4FC-7DE0CBDA4ED8}">
      <dsp:nvSpPr>
        <dsp:cNvPr id="0" name=""/>
        <dsp:cNvSpPr/>
      </dsp:nvSpPr>
      <dsp:spPr>
        <a:xfrm>
          <a:off x="1240387" y="1344530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Microsoft Learn</a:t>
          </a:r>
        </a:p>
      </dsp:txBody>
      <dsp:txXfrm>
        <a:off x="1240387" y="1344530"/>
        <a:ext cx="3629268" cy="1073928"/>
      </dsp:txXfrm>
    </dsp:sp>
    <dsp:sp modelId="{D6CAC63F-7DC1-4D92-8E79-E28D733A2FE8}">
      <dsp:nvSpPr>
        <dsp:cNvPr id="0" name=""/>
        <dsp:cNvSpPr/>
      </dsp:nvSpPr>
      <dsp:spPr>
        <a:xfrm>
          <a:off x="0" y="2686941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72C05-04BE-4A69-9CDE-1AF36555350D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00267-A35A-4A40-9CD3-5544C9C6E2F0}">
      <dsp:nvSpPr>
        <dsp:cNvPr id="0" name=""/>
        <dsp:cNvSpPr/>
      </dsp:nvSpPr>
      <dsp:spPr>
        <a:xfrm>
          <a:off x="1240387" y="2686941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Google Cloud Free Tier</a:t>
          </a:r>
        </a:p>
      </dsp:txBody>
      <dsp:txXfrm>
        <a:off x="1240387" y="2686941"/>
        <a:ext cx="3629268" cy="1073928"/>
      </dsp:txXfrm>
    </dsp:sp>
    <dsp:sp modelId="{AFBE6869-79DA-4529-B1A8-BE445F23E98B}">
      <dsp:nvSpPr>
        <dsp:cNvPr id="0" name=""/>
        <dsp:cNvSpPr/>
      </dsp:nvSpPr>
      <dsp:spPr>
        <a:xfrm>
          <a:off x="0" y="4029352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48F66-200C-44A7-919D-3857F1E86ED7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C8842-D13C-4BEB-AB2B-572AAB156011}">
      <dsp:nvSpPr>
        <dsp:cNvPr id="0" name=""/>
        <dsp:cNvSpPr/>
      </dsp:nvSpPr>
      <dsp:spPr>
        <a:xfrm>
          <a:off x="1240387" y="4029352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YouTube Channels: FreeCodeCamp, Nana</a:t>
          </a:r>
        </a:p>
      </dsp:txBody>
      <dsp:txXfrm>
        <a:off x="1240387" y="4029352"/>
        <a:ext cx="3629268" cy="10739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EB260-6603-4797-BBAD-09035B812E4E}">
      <dsp:nvSpPr>
        <dsp:cNvPr id="0" name=""/>
        <dsp:cNvSpPr/>
      </dsp:nvSpPr>
      <dsp:spPr>
        <a:xfrm>
          <a:off x="1426" y="1760429"/>
          <a:ext cx="1131814" cy="1584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1" tIns="330200" rIns="882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Stay Curious</a:t>
          </a:r>
        </a:p>
      </dsp:txBody>
      <dsp:txXfrm>
        <a:off x="1426" y="2362555"/>
        <a:ext cx="1131814" cy="950724"/>
      </dsp:txXfrm>
    </dsp:sp>
    <dsp:sp modelId="{26085C09-2AD6-455A-811E-6E0429BDF8D5}">
      <dsp:nvSpPr>
        <dsp:cNvPr id="0" name=""/>
        <dsp:cNvSpPr/>
      </dsp:nvSpPr>
      <dsp:spPr>
        <a:xfrm>
          <a:off x="329652" y="1918883"/>
          <a:ext cx="475362" cy="4753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61" tIns="12700" rIns="37061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</a:p>
      </dsp:txBody>
      <dsp:txXfrm>
        <a:off x="399267" y="1988498"/>
        <a:ext cx="336132" cy="336132"/>
      </dsp:txXfrm>
    </dsp:sp>
    <dsp:sp modelId="{ED18CB98-F404-48C7-B997-3F5B38742B3A}">
      <dsp:nvSpPr>
        <dsp:cNvPr id="0" name=""/>
        <dsp:cNvSpPr/>
      </dsp:nvSpPr>
      <dsp:spPr>
        <a:xfrm>
          <a:off x="1426" y="3344898"/>
          <a:ext cx="1131814" cy="72"/>
        </a:xfrm>
        <a:prstGeom prst="rect">
          <a:avLst/>
        </a:prstGeom>
        <a:solidFill>
          <a:schemeClr val="accent2">
            <a:hueOff val="-513423"/>
            <a:satOff val="3532"/>
            <a:lumOff val="392"/>
            <a:alphaOff val="0"/>
          </a:schemeClr>
        </a:solidFill>
        <a:ln w="15875" cap="rnd" cmpd="sng" algn="ctr">
          <a:solidFill>
            <a:schemeClr val="accent2">
              <a:hueOff val="-513423"/>
              <a:satOff val="3532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D2046-32A2-48FB-82BF-32E7280B8C4A}">
      <dsp:nvSpPr>
        <dsp:cNvPr id="0" name=""/>
        <dsp:cNvSpPr/>
      </dsp:nvSpPr>
      <dsp:spPr>
        <a:xfrm>
          <a:off x="1246422" y="1760429"/>
          <a:ext cx="1131814" cy="1584540"/>
        </a:xfrm>
        <a:prstGeom prst="rect">
          <a:avLst/>
        </a:prstGeom>
        <a:solidFill>
          <a:schemeClr val="accent2">
            <a:tint val="40000"/>
            <a:alpha val="90000"/>
            <a:hueOff val="-1508147"/>
            <a:satOff val="8658"/>
            <a:lumOff val="57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508147"/>
              <a:satOff val="8658"/>
              <a:lumOff val="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1" tIns="330200" rIns="882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Practice Daily</a:t>
          </a:r>
        </a:p>
      </dsp:txBody>
      <dsp:txXfrm>
        <a:off x="1246422" y="2362555"/>
        <a:ext cx="1131814" cy="950724"/>
      </dsp:txXfrm>
    </dsp:sp>
    <dsp:sp modelId="{9B1575D1-005F-4BE0-A950-1312865C51F4}">
      <dsp:nvSpPr>
        <dsp:cNvPr id="0" name=""/>
        <dsp:cNvSpPr/>
      </dsp:nvSpPr>
      <dsp:spPr>
        <a:xfrm>
          <a:off x="1574648" y="1918883"/>
          <a:ext cx="475362" cy="475362"/>
        </a:xfrm>
        <a:prstGeom prst="ellipse">
          <a:avLst/>
        </a:prstGeom>
        <a:solidFill>
          <a:schemeClr val="accent2">
            <a:hueOff val="-1026846"/>
            <a:satOff val="7063"/>
            <a:lumOff val="784"/>
            <a:alphaOff val="0"/>
          </a:schemeClr>
        </a:solidFill>
        <a:ln w="15875" cap="rnd" cmpd="sng" algn="ctr">
          <a:solidFill>
            <a:schemeClr val="accent2">
              <a:hueOff val="-1026846"/>
              <a:satOff val="7063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61" tIns="12700" rIns="37061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1644263" y="1988498"/>
        <a:ext cx="336132" cy="336132"/>
      </dsp:txXfrm>
    </dsp:sp>
    <dsp:sp modelId="{D91BE1AB-F389-42E4-AACC-B3A2C2AF8076}">
      <dsp:nvSpPr>
        <dsp:cNvPr id="0" name=""/>
        <dsp:cNvSpPr/>
      </dsp:nvSpPr>
      <dsp:spPr>
        <a:xfrm>
          <a:off x="1246422" y="3344898"/>
          <a:ext cx="1131814" cy="72"/>
        </a:xfrm>
        <a:prstGeom prst="rect">
          <a:avLst/>
        </a:prstGeom>
        <a:solidFill>
          <a:schemeClr val="accent2">
            <a:hueOff val="-1540269"/>
            <a:satOff val="10595"/>
            <a:lumOff val="1176"/>
            <a:alphaOff val="0"/>
          </a:schemeClr>
        </a:solidFill>
        <a:ln w="15875" cap="rnd" cmpd="sng" algn="ctr">
          <a:solidFill>
            <a:schemeClr val="accent2">
              <a:hueOff val="-1540269"/>
              <a:satOff val="1059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7A446-EC6C-46C6-A150-E074C3E31BB1}">
      <dsp:nvSpPr>
        <dsp:cNvPr id="0" name=""/>
        <dsp:cNvSpPr/>
      </dsp:nvSpPr>
      <dsp:spPr>
        <a:xfrm>
          <a:off x="2491418" y="1760429"/>
          <a:ext cx="1131814" cy="1584540"/>
        </a:xfrm>
        <a:prstGeom prst="rect">
          <a:avLst/>
        </a:prstGeom>
        <a:solidFill>
          <a:schemeClr val="accent2">
            <a:tint val="40000"/>
            <a:alpha val="90000"/>
            <a:hueOff val="-3016294"/>
            <a:satOff val="17316"/>
            <a:lumOff val="114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016294"/>
              <a:satOff val="17316"/>
              <a:lumOff val="11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1" tIns="330200" rIns="882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 Cloud Communities</a:t>
          </a:r>
        </a:p>
      </dsp:txBody>
      <dsp:txXfrm>
        <a:off x="2491418" y="2362555"/>
        <a:ext cx="1131814" cy="950724"/>
      </dsp:txXfrm>
    </dsp:sp>
    <dsp:sp modelId="{B47D92F2-2806-4AC2-93E1-12887CFB36AE}">
      <dsp:nvSpPr>
        <dsp:cNvPr id="0" name=""/>
        <dsp:cNvSpPr/>
      </dsp:nvSpPr>
      <dsp:spPr>
        <a:xfrm>
          <a:off x="2819644" y="1918883"/>
          <a:ext cx="475362" cy="475362"/>
        </a:xfrm>
        <a:prstGeom prst="ellipse">
          <a:avLst/>
        </a:prstGeom>
        <a:solidFill>
          <a:schemeClr val="accent2">
            <a:hueOff val="-2053692"/>
            <a:satOff val="14127"/>
            <a:lumOff val="1568"/>
            <a:alphaOff val="0"/>
          </a:schemeClr>
        </a:solidFill>
        <a:ln w="15875" cap="rnd" cmpd="sng" algn="ctr">
          <a:solidFill>
            <a:schemeClr val="accent2">
              <a:hueOff val="-2053692"/>
              <a:satOff val="14127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61" tIns="12700" rIns="37061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2889259" y="1988498"/>
        <a:ext cx="336132" cy="336132"/>
      </dsp:txXfrm>
    </dsp:sp>
    <dsp:sp modelId="{8382D259-28F0-43A4-A9F9-10C0A186C4A2}">
      <dsp:nvSpPr>
        <dsp:cNvPr id="0" name=""/>
        <dsp:cNvSpPr/>
      </dsp:nvSpPr>
      <dsp:spPr>
        <a:xfrm>
          <a:off x="2491418" y="3344898"/>
          <a:ext cx="1131814" cy="72"/>
        </a:xfrm>
        <a:prstGeom prst="rect">
          <a:avLst/>
        </a:prstGeom>
        <a:solidFill>
          <a:schemeClr val="accent2">
            <a:hueOff val="-2567115"/>
            <a:satOff val="17659"/>
            <a:lumOff val="1960"/>
            <a:alphaOff val="0"/>
          </a:schemeClr>
        </a:solidFill>
        <a:ln w="15875" cap="rnd" cmpd="sng" algn="ctr">
          <a:solidFill>
            <a:schemeClr val="accent2">
              <a:hueOff val="-2567115"/>
              <a:satOff val="17659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210E7-D4EE-4462-9141-8B911C376B9E}">
      <dsp:nvSpPr>
        <dsp:cNvPr id="0" name=""/>
        <dsp:cNvSpPr/>
      </dsp:nvSpPr>
      <dsp:spPr>
        <a:xfrm>
          <a:off x="3736414" y="1760429"/>
          <a:ext cx="1131814" cy="1584540"/>
        </a:xfrm>
        <a:prstGeom prst="rect">
          <a:avLst/>
        </a:prstGeom>
        <a:solidFill>
          <a:schemeClr val="accent2">
            <a:tint val="40000"/>
            <a:alpha val="90000"/>
            <a:hueOff val="-4524441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1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1" tIns="330200" rIns="8824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Never Fear Failure</a:t>
          </a:r>
        </a:p>
      </dsp:txBody>
      <dsp:txXfrm>
        <a:off x="3736414" y="2362555"/>
        <a:ext cx="1131814" cy="950724"/>
      </dsp:txXfrm>
    </dsp:sp>
    <dsp:sp modelId="{D7E72E27-9A95-465E-BF89-189468F01CDF}">
      <dsp:nvSpPr>
        <dsp:cNvPr id="0" name=""/>
        <dsp:cNvSpPr/>
      </dsp:nvSpPr>
      <dsp:spPr>
        <a:xfrm>
          <a:off x="4064640" y="1918883"/>
          <a:ext cx="475362" cy="475362"/>
        </a:xfrm>
        <a:prstGeom prst="ellipse">
          <a:avLst/>
        </a:prstGeom>
        <a:solidFill>
          <a:schemeClr val="accent2">
            <a:hueOff val="-3080538"/>
            <a:satOff val="21190"/>
            <a:lumOff val="2352"/>
            <a:alphaOff val="0"/>
          </a:schemeClr>
        </a:solidFill>
        <a:ln w="15875" cap="rnd" cmpd="sng" algn="ctr">
          <a:solidFill>
            <a:schemeClr val="accent2">
              <a:hueOff val="-3080538"/>
              <a:satOff val="21190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061" tIns="12700" rIns="37061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4134255" y="1988498"/>
        <a:ext cx="336132" cy="336132"/>
      </dsp:txXfrm>
    </dsp:sp>
    <dsp:sp modelId="{9E7F0A34-7D90-4DD5-8A75-4E105EDCA551}">
      <dsp:nvSpPr>
        <dsp:cNvPr id="0" name=""/>
        <dsp:cNvSpPr/>
      </dsp:nvSpPr>
      <dsp:spPr>
        <a:xfrm>
          <a:off x="3736414" y="3344898"/>
          <a:ext cx="1131814" cy="72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1DAA-3911-4F26-8375-04C60E7305D0}">
      <dsp:nvSpPr>
        <dsp:cNvPr id="0" name=""/>
        <dsp:cNvSpPr/>
      </dsp:nvSpPr>
      <dsp:spPr>
        <a:xfrm>
          <a:off x="476906" y="1315200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870C9-D66C-4AEF-B881-7ECE621C75D4}">
      <dsp:nvSpPr>
        <dsp:cNvPr id="0" name=""/>
        <dsp:cNvSpPr/>
      </dsp:nvSpPr>
      <dsp:spPr>
        <a:xfrm>
          <a:off x="762093" y="1600387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7172-C5DA-4B29-8327-26B2B3B2FB2B}">
      <dsp:nvSpPr>
        <dsp:cNvPr id="0" name=""/>
        <dsp:cNvSpPr/>
      </dsp:nvSpPr>
      <dsp:spPr>
        <a:xfrm>
          <a:off x="49124" y="307020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On-demand delivery of IT resources over the Internet</a:t>
          </a:r>
        </a:p>
      </dsp:txBody>
      <dsp:txXfrm>
        <a:off x="49124" y="3070200"/>
        <a:ext cx="2193750" cy="720000"/>
      </dsp:txXfrm>
    </dsp:sp>
    <dsp:sp modelId="{0B95540B-AFA6-4A17-80E2-5D6AA8CD019F}">
      <dsp:nvSpPr>
        <dsp:cNvPr id="0" name=""/>
        <dsp:cNvSpPr/>
      </dsp:nvSpPr>
      <dsp:spPr>
        <a:xfrm>
          <a:off x="3054562" y="1315200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46D83-E31E-4410-BF6E-C2CC554280C6}">
      <dsp:nvSpPr>
        <dsp:cNvPr id="0" name=""/>
        <dsp:cNvSpPr/>
      </dsp:nvSpPr>
      <dsp:spPr>
        <a:xfrm>
          <a:off x="3339749" y="1600387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9BFDF-DD84-4904-AF0B-DA9B211BCAD3}">
      <dsp:nvSpPr>
        <dsp:cNvPr id="0" name=""/>
        <dsp:cNvSpPr/>
      </dsp:nvSpPr>
      <dsp:spPr>
        <a:xfrm>
          <a:off x="2626781" y="307020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Examples: Gmail, Netflix, YOUTUBE</a:t>
          </a:r>
        </a:p>
      </dsp:txBody>
      <dsp:txXfrm>
        <a:off x="2626781" y="3070200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1AE6C-7296-4992-AFD2-3C271D321A67}">
      <dsp:nvSpPr>
        <dsp:cNvPr id="0" name=""/>
        <dsp:cNvSpPr/>
      </dsp:nvSpPr>
      <dsp:spPr>
        <a:xfrm>
          <a:off x="0" y="50699"/>
          <a:ext cx="4869656" cy="159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Public Cloud (AWS, Azure, GCP)</a:t>
          </a:r>
        </a:p>
      </dsp:txBody>
      <dsp:txXfrm>
        <a:off x="77676" y="128375"/>
        <a:ext cx="4714304" cy="1435848"/>
      </dsp:txXfrm>
    </dsp:sp>
    <dsp:sp modelId="{4D3FCE76-1F65-4232-A3DB-0D051D2FF47D}">
      <dsp:nvSpPr>
        <dsp:cNvPr id="0" name=""/>
        <dsp:cNvSpPr/>
      </dsp:nvSpPr>
      <dsp:spPr>
        <a:xfrm>
          <a:off x="0" y="1757100"/>
          <a:ext cx="4869656" cy="1591200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Private Cloud</a:t>
          </a:r>
        </a:p>
      </dsp:txBody>
      <dsp:txXfrm>
        <a:off x="77676" y="1834776"/>
        <a:ext cx="4714304" cy="1435848"/>
      </dsp:txXfrm>
    </dsp:sp>
    <dsp:sp modelId="{56EE5137-D5EC-4D0C-8EFB-9DED1320B6BB}">
      <dsp:nvSpPr>
        <dsp:cNvPr id="0" name=""/>
        <dsp:cNvSpPr/>
      </dsp:nvSpPr>
      <dsp:spPr>
        <a:xfrm>
          <a:off x="0" y="3463500"/>
          <a:ext cx="4869656" cy="159120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Hybrid Cloud</a:t>
          </a:r>
        </a:p>
      </dsp:txBody>
      <dsp:txXfrm>
        <a:off x="77676" y="3541176"/>
        <a:ext cx="4714304" cy="143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8C651-046B-44B3-A66B-524ABB283BE5}">
      <dsp:nvSpPr>
        <dsp:cNvPr id="0" name=""/>
        <dsp:cNvSpPr/>
      </dsp:nvSpPr>
      <dsp:spPr>
        <a:xfrm>
          <a:off x="0" y="2118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2EF17-DEB0-4185-A62F-237D79A1DDA1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1A972-9B43-43A3-A4AD-F7F1C036454C}">
      <dsp:nvSpPr>
        <dsp:cNvPr id="0" name=""/>
        <dsp:cNvSpPr/>
      </dsp:nvSpPr>
      <dsp:spPr>
        <a:xfrm>
          <a:off x="1240387" y="2118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Scalability</a:t>
          </a:r>
        </a:p>
      </dsp:txBody>
      <dsp:txXfrm>
        <a:off x="1240387" y="2118"/>
        <a:ext cx="3629268" cy="1073928"/>
      </dsp:txXfrm>
    </dsp:sp>
    <dsp:sp modelId="{40720C91-F730-4D6A-967F-70474B1AB276}">
      <dsp:nvSpPr>
        <dsp:cNvPr id="0" name=""/>
        <dsp:cNvSpPr/>
      </dsp:nvSpPr>
      <dsp:spPr>
        <a:xfrm>
          <a:off x="0" y="1344530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71C8E-332F-4421-9841-371C514F2F87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E7E93-8C06-4002-BE4E-EF4F2F064C76}">
      <dsp:nvSpPr>
        <dsp:cNvPr id="0" name=""/>
        <dsp:cNvSpPr/>
      </dsp:nvSpPr>
      <dsp:spPr>
        <a:xfrm>
          <a:off x="1240387" y="1344530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 Efficiency</a:t>
          </a:r>
        </a:p>
      </dsp:txBody>
      <dsp:txXfrm>
        <a:off x="1240387" y="1344530"/>
        <a:ext cx="3629268" cy="1073928"/>
      </dsp:txXfrm>
    </dsp:sp>
    <dsp:sp modelId="{01680446-D97E-4AAC-9B52-DEFD6499229C}">
      <dsp:nvSpPr>
        <dsp:cNvPr id="0" name=""/>
        <dsp:cNvSpPr/>
      </dsp:nvSpPr>
      <dsp:spPr>
        <a:xfrm>
          <a:off x="0" y="2686941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E2883-E610-4752-85BA-30674DC96BEB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DD31F-F451-407B-9F07-BA4D7E9C2D6D}">
      <dsp:nvSpPr>
        <dsp:cNvPr id="0" name=""/>
        <dsp:cNvSpPr/>
      </dsp:nvSpPr>
      <dsp:spPr>
        <a:xfrm>
          <a:off x="1240387" y="2686941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Faster Innovation</a:t>
          </a:r>
        </a:p>
      </dsp:txBody>
      <dsp:txXfrm>
        <a:off x="1240387" y="2686941"/>
        <a:ext cx="3629268" cy="1073928"/>
      </dsp:txXfrm>
    </dsp:sp>
    <dsp:sp modelId="{FB64C390-4415-4D2D-ACB1-1E7DA77E263E}">
      <dsp:nvSpPr>
        <dsp:cNvPr id="0" name=""/>
        <dsp:cNvSpPr/>
      </dsp:nvSpPr>
      <dsp:spPr>
        <a:xfrm>
          <a:off x="0" y="4029352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06AD8-E7D2-462F-BD23-DB33EC1A2C61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6E04-7920-4EC9-8437-A302C9A4D542}">
      <dsp:nvSpPr>
        <dsp:cNvPr id="0" name=""/>
        <dsp:cNvSpPr/>
      </dsp:nvSpPr>
      <dsp:spPr>
        <a:xfrm>
          <a:off x="1240387" y="4029352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Global Reach</a:t>
          </a:r>
        </a:p>
      </dsp:txBody>
      <dsp:txXfrm>
        <a:off x="1240387" y="4029352"/>
        <a:ext cx="3629268" cy="10739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A4610-7137-4808-80E0-9C38D5523871}">
      <dsp:nvSpPr>
        <dsp:cNvPr id="0" name=""/>
        <dsp:cNvSpPr/>
      </dsp:nvSpPr>
      <dsp:spPr>
        <a:xfrm>
          <a:off x="-76437" y="8092"/>
          <a:ext cx="4869656" cy="14540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AB1DB-A40F-43F9-A706-D31EC1DF82BE}">
      <dsp:nvSpPr>
        <dsp:cNvPr id="0" name=""/>
        <dsp:cNvSpPr/>
      </dsp:nvSpPr>
      <dsp:spPr>
        <a:xfrm>
          <a:off x="363416" y="335256"/>
          <a:ext cx="799733" cy="799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788A4-9F45-4778-A92F-8EE091A9507B}">
      <dsp:nvSpPr>
        <dsp:cNvPr id="0" name=""/>
        <dsp:cNvSpPr/>
      </dsp:nvSpPr>
      <dsp:spPr>
        <a:xfrm>
          <a:off x="1446843" y="8092"/>
          <a:ext cx="3499249" cy="145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88" tIns="153888" rIns="153888" bIns="1538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IaaS – Azure VM</a:t>
          </a:r>
          <a:br>
            <a:rPr lang="en-US" sz="2000" kern="1200" dirty="0"/>
          </a:br>
          <a:r>
            <a:rPr lang="en-US" sz="2000" kern="1200" dirty="0"/>
            <a:t>(You buy ingredients, chop veggies, make dough, bake the pizza)</a:t>
          </a:r>
        </a:p>
      </dsp:txBody>
      <dsp:txXfrm>
        <a:off x="1446843" y="8092"/>
        <a:ext cx="3499249" cy="1454061"/>
      </dsp:txXfrm>
    </dsp:sp>
    <dsp:sp modelId="{D0564176-8CC0-417B-8D1F-5CC77AF58685}">
      <dsp:nvSpPr>
        <dsp:cNvPr id="0" name=""/>
        <dsp:cNvSpPr/>
      </dsp:nvSpPr>
      <dsp:spPr>
        <a:xfrm>
          <a:off x="-76437" y="1825669"/>
          <a:ext cx="4869656" cy="14540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1BB2D-63C1-4876-AFDE-C67A49F687F7}">
      <dsp:nvSpPr>
        <dsp:cNvPr id="0" name=""/>
        <dsp:cNvSpPr/>
      </dsp:nvSpPr>
      <dsp:spPr>
        <a:xfrm>
          <a:off x="363416" y="2152833"/>
          <a:ext cx="799733" cy="799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11B9B-E621-4029-B075-F125D8EC6210}">
      <dsp:nvSpPr>
        <dsp:cNvPr id="0" name=""/>
        <dsp:cNvSpPr/>
      </dsp:nvSpPr>
      <dsp:spPr>
        <a:xfrm>
          <a:off x="1603003" y="1825669"/>
          <a:ext cx="3186930" cy="145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88" tIns="153888" rIns="153888" bIns="1538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PaaS – Heroku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(You choose toppings, and they make pizza for you)</a:t>
          </a:r>
        </a:p>
      </dsp:txBody>
      <dsp:txXfrm>
        <a:off x="1603003" y="1825669"/>
        <a:ext cx="3186930" cy="1454061"/>
      </dsp:txXfrm>
    </dsp:sp>
    <dsp:sp modelId="{50208613-25E6-40B3-B88C-EBA15D769D06}">
      <dsp:nvSpPr>
        <dsp:cNvPr id="0" name=""/>
        <dsp:cNvSpPr/>
      </dsp:nvSpPr>
      <dsp:spPr>
        <a:xfrm>
          <a:off x="-76437" y="3643245"/>
          <a:ext cx="4869656" cy="14540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C1614-7D58-42A9-92A1-9E696BF72E9C}">
      <dsp:nvSpPr>
        <dsp:cNvPr id="0" name=""/>
        <dsp:cNvSpPr/>
      </dsp:nvSpPr>
      <dsp:spPr>
        <a:xfrm>
          <a:off x="363416" y="3970409"/>
          <a:ext cx="799733" cy="799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61AFA-0944-4037-9464-81EA83A2DA44}">
      <dsp:nvSpPr>
        <dsp:cNvPr id="0" name=""/>
        <dsp:cNvSpPr/>
      </dsp:nvSpPr>
      <dsp:spPr>
        <a:xfrm>
          <a:off x="1603003" y="3643245"/>
          <a:ext cx="3186930" cy="145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888" tIns="153888" rIns="153888" bIns="1538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SaaS- GMAIL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(You order the pizza)</a:t>
          </a:r>
        </a:p>
      </dsp:txBody>
      <dsp:txXfrm>
        <a:off x="1603003" y="3643245"/>
        <a:ext cx="3186930" cy="14540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06EAC-D51D-4AF2-94D5-F846204EFAA7}">
      <dsp:nvSpPr>
        <dsp:cNvPr id="0" name=""/>
        <dsp:cNvSpPr/>
      </dsp:nvSpPr>
      <dsp:spPr>
        <a:xfrm>
          <a:off x="0" y="2118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DC316-B582-4939-8B34-E4FB11595DB9}">
      <dsp:nvSpPr>
        <dsp:cNvPr id="0" name=""/>
        <dsp:cNvSpPr/>
      </dsp:nvSpPr>
      <dsp:spPr>
        <a:xfrm>
          <a:off x="324863" y="243752"/>
          <a:ext cx="590660" cy="59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514BC-DEDB-4DA6-BCC6-ED4C6BEDF2FA}">
      <dsp:nvSpPr>
        <dsp:cNvPr id="0" name=""/>
        <dsp:cNvSpPr/>
      </dsp:nvSpPr>
      <dsp:spPr>
        <a:xfrm>
          <a:off x="1240387" y="2118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Virtualization 📺</a:t>
          </a:r>
        </a:p>
      </dsp:txBody>
      <dsp:txXfrm>
        <a:off x="1240387" y="2118"/>
        <a:ext cx="3629268" cy="1073928"/>
      </dsp:txXfrm>
    </dsp:sp>
    <dsp:sp modelId="{A13AB814-ACA3-454D-961C-96C517A21830}">
      <dsp:nvSpPr>
        <dsp:cNvPr id="0" name=""/>
        <dsp:cNvSpPr/>
      </dsp:nvSpPr>
      <dsp:spPr>
        <a:xfrm>
          <a:off x="0" y="1344530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20073-ABBA-40DB-A149-8789611E6C3D}">
      <dsp:nvSpPr>
        <dsp:cNvPr id="0" name=""/>
        <dsp:cNvSpPr/>
      </dsp:nvSpPr>
      <dsp:spPr>
        <a:xfrm>
          <a:off x="324863" y="1586164"/>
          <a:ext cx="590660" cy="59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A8C5-5311-475C-BD6D-7B08FF4C9A31}">
      <dsp:nvSpPr>
        <dsp:cNvPr id="0" name=""/>
        <dsp:cNvSpPr/>
      </dsp:nvSpPr>
      <dsp:spPr>
        <a:xfrm>
          <a:off x="1240387" y="1344530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Containers 🍱  (Docker, Kubernetes)</a:t>
          </a:r>
        </a:p>
      </dsp:txBody>
      <dsp:txXfrm>
        <a:off x="1240387" y="1344530"/>
        <a:ext cx="3629268" cy="1073928"/>
      </dsp:txXfrm>
    </dsp:sp>
    <dsp:sp modelId="{BE0E47A8-80EB-4AD5-9DC3-085A690EF582}">
      <dsp:nvSpPr>
        <dsp:cNvPr id="0" name=""/>
        <dsp:cNvSpPr/>
      </dsp:nvSpPr>
      <dsp:spPr>
        <a:xfrm>
          <a:off x="0" y="2686941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91AFC-2513-4C71-943A-1B650769A299}">
      <dsp:nvSpPr>
        <dsp:cNvPr id="0" name=""/>
        <dsp:cNvSpPr/>
      </dsp:nvSpPr>
      <dsp:spPr>
        <a:xfrm>
          <a:off x="324863" y="2928575"/>
          <a:ext cx="590660" cy="59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8B171-9CB9-4D65-97D9-2FB919E1CAE2}">
      <dsp:nvSpPr>
        <dsp:cNvPr id="0" name=""/>
        <dsp:cNvSpPr/>
      </dsp:nvSpPr>
      <dsp:spPr>
        <a:xfrm>
          <a:off x="1240387" y="2686941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Serverless 💡  (AWS Lambda)</a:t>
          </a:r>
        </a:p>
      </dsp:txBody>
      <dsp:txXfrm>
        <a:off x="1240387" y="2686941"/>
        <a:ext cx="3629268" cy="1073928"/>
      </dsp:txXfrm>
    </dsp:sp>
    <dsp:sp modelId="{2FBEDC61-A824-45E9-8D04-478854CEC387}">
      <dsp:nvSpPr>
        <dsp:cNvPr id="0" name=""/>
        <dsp:cNvSpPr/>
      </dsp:nvSpPr>
      <dsp:spPr>
        <a:xfrm>
          <a:off x="0" y="4029352"/>
          <a:ext cx="4869656" cy="10739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E62CC-A7E0-45C7-8196-749AE991BB28}">
      <dsp:nvSpPr>
        <dsp:cNvPr id="0" name=""/>
        <dsp:cNvSpPr/>
      </dsp:nvSpPr>
      <dsp:spPr>
        <a:xfrm>
          <a:off x="324863" y="4270986"/>
          <a:ext cx="590660" cy="59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6A75F-61FA-4429-9C53-9007C2212E78}">
      <dsp:nvSpPr>
        <dsp:cNvPr id="0" name=""/>
        <dsp:cNvSpPr/>
      </dsp:nvSpPr>
      <dsp:spPr>
        <a:xfrm>
          <a:off x="1240387" y="4029352"/>
          <a:ext cx="3629268" cy="1073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57" tIns="113657" rIns="113657" bIns="113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Cloud Databases (RDS, </a:t>
          </a:r>
          <a:r>
            <a:rPr lang="en-US" sz="2200" kern="1200" dirty="0" err="1"/>
            <a:t>CosmosDB</a:t>
          </a:r>
          <a:r>
            <a:rPr lang="en-US" sz="2200" kern="1200" dirty="0"/>
            <a:t>)</a:t>
          </a:r>
        </a:p>
      </dsp:txBody>
      <dsp:txXfrm>
        <a:off x="1240387" y="4029352"/>
        <a:ext cx="3629268" cy="10739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6D7E9-A436-4D6F-8176-B4E6F4416A1C}">
      <dsp:nvSpPr>
        <dsp:cNvPr id="0" name=""/>
        <dsp:cNvSpPr/>
      </dsp:nvSpPr>
      <dsp:spPr>
        <a:xfrm>
          <a:off x="102262" y="390191"/>
          <a:ext cx="992926" cy="9929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9EAAC-40CF-4BA9-8D49-11D9264F7A2A}">
      <dsp:nvSpPr>
        <dsp:cNvPr id="0" name=""/>
        <dsp:cNvSpPr/>
      </dsp:nvSpPr>
      <dsp:spPr>
        <a:xfrm>
          <a:off x="310776" y="598706"/>
          <a:ext cx="575897" cy="575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D5DBE-2BC4-49FE-922A-FC2C4082F4B2}">
      <dsp:nvSpPr>
        <dsp:cNvPr id="0" name=""/>
        <dsp:cNvSpPr/>
      </dsp:nvSpPr>
      <dsp:spPr>
        <a:xfrm>
          <a:off x="1307958" y="390191"/>
          <a:ext cx="2340470" cy="99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Train models</a:t>
          </a:r>
          <a:r>
            <a:rPr lang="en-IN" sz="1100" kern="1200"/>
            <a:t> on massive datasets using distributed compute power (e.g., TPUs/GPU clusters).</a:t>
          </a:r>
          <a:endParaRPr lang="en-US" sz="1100" kern="1200"/>
        </a:p>
      </dsp:txBody>
      <dsp:txXfrm>
        <a:off x="1307958" y="390191"/>
        <a:ext cx="2340470" cy="992926"/>
      </dsp:txXfrm>
    </dsp:sp>
    <dsp:sp modelId="{9858CD52-CB16-486B-8DCD-10A84BDFA35C}">
      <dsp:nvSpPr>
        <dsp:cNvPr id="0" name=""/>
        <dsp:cNvSpPr/>
      </dsp:nvSpPr>
      <dsp:spPr>
        <a:xfrm>
          <a:off x="4056238" y="390191"/>
          <a:ext cx="992926" cy="9929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D04BB-D953-4C0B-8441-7DE3AE02F43C}">
      <dsp:nvSpPr>
        <dsp:cNvPr id="0" name=""/>
        <dsp:cNvSpPr/>
      </dsp:nvSpPr>
      <dsp:spPr>
        <a:xfrm>
          <a:off x="4264752" y="598706"/>
          <a:ext cx="575897" cy="575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3D694-4399-41F3-8F75-F1AEE63E1D6E}">
      <dsp:nvSpPr>
        <dsp:cNvPr id="0" name=""/>
        <dsp:cNvSpPr/>
      </dsp:nvSpPr>
      <dsp:spPr>
        <a:xfrm>
          <a:off x="5261934" y="390191"/>
          <a:ext cx="2340470" cy="99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Host pre-trained models</a:t>
          </a:r>
          <a:r>
            <a:rPr lang="en-IN" sz="1100" kern="1200"/>
            <a:t> that businesses can use via APIs for tasks like text classification, translation, and image recognition.</a:t>
          </a:r>
          <a:endParaRPr lang="en-US" sz="1100" kern="1200"/>
        </a:p>
      </dsp:txBody>
      <dsp:txXfrm>
        <a:off x="5261934" y="390191"/>
        <a:ext cx="2340470" cy="992926"/>
      </dsp:txXfrm>
    </dsp:sp>
    <dsp:sp modelId="{74542027-9B41-4C3E-B0CC-881533291E14}">
      <dsp:nvSpPr>
        <dsp:cNvPr id="0" name=""/>
        <dsp:cNvSpPr/>
      </dsp:nvSpPr>
      <dsp:spPr>
        <a:xfrm>
          <a:off x="102262" y="1949697"/>
          <a:ext cx="992926" cy="9929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B4D20-C853-49CE-BD8C-1E9963BB65A1}">
      <dsp:nvSpPr>
        <dsp:cNvPr id="0" name=""/>
        <dsp:cNvSpPr/>
      </dsp:nvSpPr>
      <dsp:spPr>
        <a:xfrm>
          <a:off x="310776" y="2158211"/>
          <a:ext cx="575897" cy="575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A6EC-3A6B-4240-B712-052EC37DBA23}">
      <dsp:nvSpPr>
        <dsp:cNvPr id="0" name=""/>
        <dsp:cNvSpPr/>
      </dsp:nvSpPr>
      <dsp:spPr>
        <a:xfrm>
          <a:off x="1307958" y="1949697"/>
          <a:ext cx="2340470" cy="99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Automate processes</a:t>
          </a:r>
          <a:r>
            <a:rPr lang="en-IN" sz="1100" kern="1200"/>
            <a:t> with AI-driven insights, like fraud detection, predictive analytics, and customer service automation.</a:t>
          </a:r>
          <a:endParaRPr lang="en-US" sz="1100" kern="1200"/>
        </a:p>
      </dsp:txBody>
      <dsp:txXfrm>
        <a:off x="1307958" y="1949697"/>
        <a:ext cx="2340470" cy="992926"/>
      </dsp:txXfrm>
    </dsp:sp>
    <dsp:sp modelId="{8283E7D8-05DC-4114-A227-5F6A2FA126E2}">
      <dsp:nvSpPr>
        <dsp:cNvPr id="0" name=""/>
        <dsp:cNvSpPr/>
      </dsp:nvSpPr>
      <dsp:spPr>
        <a:xfrm>
          <a:off x="4056238" y="1949697"/>
          <a:ext cx="992926" cy="9929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75EE1-917A-4C0D-BCBC-CDDDABAEFA7E}">
      <dsp:nvSpPr>
        <dsp:cNvPr id="0" name=""/>
        <dsp:cNvSpPr/>
      </dsp:nvSpPr>
      <dsp:spPr>
        <a:xfrm>
          <a:off x="4264752" y="2158211"/>
          <a:ext cx="575897" cy="575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22C88-C2E4-4E73-8868-08932E061CF4}">
      <dsp:nvSpPr>
        <dsp:cNvPr id="0" name=""/>
        <dsp:cNvSpPr/>
      </dsp:nvSpPr>
      <dsp:spPr>
        <a:xfrm>
          <a:off x="5261934" y="1949697"/>
          <a:ext cx="2340470" cy="99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Improve collaboration</a:t>
          </a:r>
          <a:r>
            <a:rPr lang="en-IN" sz="1100" kern="1200"/>
            <a:t> by leveraging cloud-based data pipelines, version control, and integrated platforms for cross-functional teams (data scientists, engineers, business analysts).</a:t>
          </a:r>
          <a:endParaRPr lang="en-US" sz="1100" kern="1200"/>
        </a:p>
      </dsp:txBody>
      <dsp:txXfrm>
        <a:off x="5261934" y="1949697"/>
        <a:ext cx="2340470" cy="9929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ED1CC-DCDF-4E41-8338-2588FA88752B}">
      <dsp:nvSpPr>
        <dsp:cNvPr id="0" name=""/>
        <dsp:cNvSpPr/>
      </dsp:nvSpPr>
      <dsp:spPr>
        <a:xfrm>
          <a:off x="0" y="2492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19C7A-5909-41CF-A4A8-7E6559CF47B1}">
      <dsp:nvSpPr>
        <dsp:cNvPr id="0" name=""/>
        <dsp:cNvSpPr/>
      </dsp:nvSpPr>
      <dsp:spPr>
        <a:xfrm>
          <a:off x="0" y="2492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Cloud Engineer</a:t>
          </a:r>
        </a:p>
      </dsp:txBody>
      <dsp:txXfrm>
        <a:off x="0" y="2492"/>
        <a:ext cx="4869656" cy="850069"/>
      </dsp:txXfrm>
    </dsp:sp>
    <dsp:sp modelId="{7056A0E4-66E7-4A18-8393-70C7BC9D9171}">
      <dsp:nvSpPr>
        <dsp:cNvPr id="0" name=""/>
        <dsp:cNvSpPr/>
      </dsp:nvSpPr>
      <dsp:spPr>
        <a:xfrm>
          <a:off x="0" y="852561"/>
          <a:ext cx="4869656" cy="0"/>
        </a:xfrm>
        <a:prstGeom prst="line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accent2">
              <a:hueOff val="-718792"/>
              <a:satOff val="4944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6B25D-83DA-429D-BB24-A13E022222C7}">
      <dsp:nvSpPr>
        <dsp:cNvPr id="0" name=""/>
        <dsp:cNvSpPr/>
      </dsp:nvSpPr>
      <dsp:spPr>
        <a:xfrm>
          <a:off x="0" y="852561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Cloud Developer</a:t>
          </a:r>
        </a:p>
      </dsp:txBody>
      <dsp:txXfrm>
        <a:off x="0" y="852561"/>
        <a:ext cx="4869656" cy="850069"/>
      </dsp:txXfrm>
    </dsp:sp>
    <dsp:sp modelId="{E87451F2-4A7C-400F-85FF-49C4B79F889C}">
      <dsp:nvSpPr>
        <dsp:cNvPr id="0" name=""/>
        <dsp:cNvSpPr/>
      </dsp:nvSpPr>
      <dsp:spPr>
        <a:xfrm>
          <a:off x="0" y="1702630"/>
          <a:ext cx="4869656" cy="0"/>
        </a:xfrm>
        <a:prstGeom prst="line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accent2">
              <a:hueOff val="-1437584"/>
              <a:satOff val="9889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05F01-F6A0-4783-B81A-EF3AA21B4193}">
      <dsp:nvSpPr>
        <dsp:cNvPr id="0" name=""/>
        <dsp:cNvSpPr/>
      </dsp:nvSpPr>
      <dsp:spPr>
        <a:xfrm>
          <a:off x="0" y="1702630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DevOps Engineer</a:t>
          </a:r>
        </a:p>
      </dsp:txBody>
      <dsp:txXfrm>
        <a:off x="0" y="1702630"/>
        <a:ext cx="4869656" cy="850069"/>
      </dsp:txXfrm>
    </dsp:sp>
    <dsp:sp modelId="{FA88CE3C-55BC-42D0-806D-9E53B32B85BF}">
      <dsp:nvSpPr>
        <dsp:cNvPr id="0" name=""/>
        <dsp:cNvSpPr/>
      </dsp:nvSpPr>
      <dsp:spPr>
        <a:xfrm>
          <a:off x="0" y="2552699"/>
          <a:ext cx="4869656" cy="0"/>
        </a:xfrm>
        <a:prstGeom prst="line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accent2">
              <a:hueOff val="-2156377"/>
              <a:satOff val="14833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8317E-F245-4EBE-B279-C146DA48ACD0}">
      <dsp:nvSpPr>
        <dsp:cNvPr id="0" name=""/>
        <dsp:cNvSpPr/>
      </dsp:nvSpPr>
      <dsp:spPr>
        <a:xfrm>
          <a:off x="0" y="2552699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Cloud Solutions Architect</a:t>
          </a:r>
        </a:p>
      </dsp:txBody>
      <dsp:txXfrm>
        <a:off x="0" y="2552699"/>
        <a:ext cx="4869656" cy="850069"/>
      </dsp:txXfrm>
    </dsp:sp>
    <dsp:sp modelId="{49C878B8-C9DE-4588-98B7-3B6D49D1A598}">
      <dsp:nvSpPr>
        <dsp:cNvPr id="0" name=""/>
        <dsp:cNvSpPr/>
      </dsp:nvSpPr>
      <dsp:spPr>
        <a:xfrm>
          <a:off x="0" y="3402769"/>
          <a:ext cx="4869656" cy="0"/>
        </a:xfrm>
        <a:prstGeom prst="line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accent2">
              <a:hueOff val="-2875169"/>
              <a:satOff val="19778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A0CDC-EEDE-4082-9366-EAF748DFD7CB}">
      <dsp:nvSpPr>
        <dsp:cNvPr id="0" name=""/>
        <dsp:cNvSpPr/>
      </dsp:nvSpPr>
      <dsp:spPr>
        <a:xfrm>
          <a:off x="0" y="3402769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Cloud Security Specialist</a:t>
          </a:r>
        </a:p>
      </dsp:txBody>
      <dsp:txXfrm>
        <a:off x="0" y="3402769"/>
        <a:ext cx="4869656" cy="850069"/>
      </dsp:txXfrm>
    </dsp:sp>
    <dsp:sp modelId="{B04D74A8-3CD8-4624-9B87-1D1CAB1B8737}">
      <dsp:nvSpPr>
        <dsp:cNvPr id="0" name=""/>
        <dsp:cNvSpPr/>
      </dsp:nvSpPr>
      <dsp:spPr>
        <a:xfrm>
          <a:off x="0" y="4252838"/>
          <a:ext cx="4869656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6E78E-4974-47FD-9880-8BD648C2F020}">
      <dsp:nvSpPr>
        <dsp:cNvPr id="0" name=""/>
        <dsp:cNvSpPr/>
      </dsp:nvSpPr>
      <dsp:spPr>
        <a:xfrm>
          <a:off x="0" y="4252838"/>
          <a:ext cx="4869656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Data/ML Engineer</a:t>
          </a:r>
        </a:p>
      </dsp:txBody>
      <dsp:txXfrm>
        <a:off x="0" y="4252838"/>
        <a:ext cx="4869656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2085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2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8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0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4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fe-of-DevOps/cloud-skillsets/tree/main" TargetMode="External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un-venkatachalam-engineer/" TargetMode="External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62" y="962902"/>
            <a:ext cx="3132288" cy="2380828"/>
          </a:xfrm>
        </p:spPr>
        <p:txBody>
          <a:bodyPr>
            <a:normAutofit/>
          </a:bodyPr>
          <a:lstStyle/>
          <a:p>
            <a:r>
              <a:rPr lang="en-US" sz="2900"/>
              <a:t>Shaping Your Future: Career Opportunities in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62" y="3531204"/>
            <a:ext cx="3128610" cy="1610643"/>
          </a:xfrm>
        </p:spPr>
        <p:txBody>
          <a:bodyPr>
            <a:normAutofit/>
          </a:bodyPr>
          <a:lstStyle/>
          <a:p>
            <a:r>
              <a:rPr lang="en-US" sz="1400" dirty="0"/>
              <a:t>Unlocking New Possibilities in the Digital Era</a:t>
            </a:r>
          </a:p>
          <a:p>
            <a:r>
              <a:rPr lang="en-US" sz="1400" dirty="0"/>
              <a:t>Arun Venkatachalam</a:t>
            </a: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0E5B9CC7-F2D3-B9DC-7006-E900F216A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808" y="1275798"/>
            <a:ext cx="3720331" cy="37203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200">
                <a:solidFill>
                  <a:srgbClr val="FFFFFF"/>
                </a:solidFill>
              </a:rPr>
              <a:t>Career Opportunities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9865007-BF4B-A935-EFBA-A726EC6DB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94461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500">
                <a:solidFill>
                  <a:srgbClr val="FFFFFF"/>
                </a:solidFill>
              </a:rPr>
              <a:t>Salary Expectations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6A36E7-11D9-842A-EAD3-9D2CBA4E3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228155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Skills You Need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1B07EA-FAF2-83CE-2947-840372905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56883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200">
                <a:solidFill>
                  <a:srgbClr val="FFFFFF"/>
                </a:solidFill>
              </a:rPr>
              <a:t>Recommended Certifications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C34A7-A5EF-A80A-53FE-3942BB77D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812770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Real-world Success Stories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CAB69-B0BF-1334-F325-C89A325D7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64118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15247E-A7DD-7668-169D-F6C8807E4270}"/>
              </a:ext>
            </a:extLst>
          </p:cNvPr>
          <p:cNvSpPr txBox="1"/>
          <p:nvPr/>
        </p:nvSpPr>
        <p:spPr>
          <a:xfrm>
            <a:off x="685761" y="1979579"/>
            <a:ext cx="210928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600" dirty="0"/>
              <a:t>Certifications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B98CA-04C8-E9AD-2B9A-3C44DE3A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95347"/>
            <a:ext cx="3737754" cy="27107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A34CD-83A7-BA1B-4503-579FB99F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537" y="4077215"/>
            <a:ext cx="4194280" cy="27107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D899A-4F65-240F-324B-BD594F0FE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817" y="2267705"/>
            <a:ext cx="3028859" cy="228188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5227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3566-AFAF-58E0-6B63-5E8559F3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685800"/>
            <a:ext cx="5914099" cy="668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How to get certificates at free of costs?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C4B624-31E0-F15D-9C83-672590F00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67" y="2550154"/>
            <a:ext cx="7772400" cy="4176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1C23E-86DD-121E-EE37-1CDFEB9D3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67" y="1447799"/>
            <a:ext cx="7772400" cy="14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4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Free Resources for Students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35EBB-652B-4CF6-3239-8313E8531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87335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Final Tips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995E48-5FD0-B890-B71A-A11E58F7E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681115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2787-B519-1185-CE8A-D2E6968C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r>
              <a:rPr lang="en-US" dirty="0"/>
              <a:t>Let’s build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0F9B-74D8-F72A-D81F-2830B653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998133"/>
            <a:ext cx="5141517" cy="379306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https://github.com/Life-of-DevOps/cloud-skillsets/tree/main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A4B6B9B5-D0B2-A5DD-1936-47601E6D1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430" y="2904591"/>
            <a:ext cx="2037837" cy="19785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4196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Agenda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AC8F419-A10A-948C-5A02-40627809B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625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5DE9-5CC9-7754-B77C-EB3E18CC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1081548"/>
            <a:ext cx="2500121" cy="1504335"/>
          </a:xfrm>
        </p:spPr>
        <p:txBody>
          <a:bodyPr>
            <a:normAutofit/>
          </a:bodyPr>
          <a:lstStyle/>
          <a:p>
            <a:r>
              <a:rPr lang="en-US" sz="2100"/>
              <a:t>Let’s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B661-41C6-2EDF-8079-BAEE8E83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2666999"/>
            <a:ext cx="2500122" cy="3124201"/>
          </a:xfrm>
        </p:spPr>
        <p:txBody>
          <a:bodyPr anchor="t">
            <a:normAutofit/>
          </a:bodyPr>
          <a:lstStyle/>
          <a:p>
            <a:r>
              <a:rPr lang="en-US" sz="1400">
                <a:hlinkClick r:id="rId3"/>
              </a:rPr>
              <a:t>https://www.linkedin.com/in/arun-venkatachalam-engineer/</a:t>
            </a:r>
            <a:endParaRPr lang="en-US" sz="1400"/>
          </a:p>
          <a:p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5BB46-33EF-3FCC-797A-1241F96B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3563" y="685799"/>
            <a:ext cx="4206664" cy="505305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8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43" y="685800"/>
            <a:ext cx="5558869" cy="1752599"/>
          </a:xfrm>
        </p:spPr>
        <p:txBody>
          <a:bodyPr>
            <a:normAutofit/>
          </a:bodyPr>
          <a:lstStyle/>
          <a:p>
            <a:pPr algn="l"/>
            <a:r>
              <a:t>Thank You + Q&amp;A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642" y="2666999"/>
            <a:ext cx="5432702" cy="2719193"/>
          </a:xfrm>
        </p:spPr>
        <p:txBody>
          <a:bodyPr anchor="t">
            <a:normAutofit/>
          </a:bodyPr>
          <a:lstStyle/>
          <a:p>
            <a:endParaRPr lang="en-US" sz="1600"/>
          </a:p>
          <a:p>
            <a:pPr>
              <a:defRPr sz="1800"/>
            </a:pPr>
            <a:r>
              <a:rPr lang="en-US" sz="1600"/>
              <a:t>The Cloud is for Dreamers and Doers. Be Both.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500">
                <a:solidFill>
                  <a:srgbClr val="FFFFFF"/>
                </a:solidFill>
              </a:rPr>
              <a:t>What is Cloud Computing?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936FCE-61CC-1242-449F-8EDA2EE40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89788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Types of Cloud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D074DF-381B-C8A5-B118-DC7388559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68563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rgbClr val="FFFFFF"/>
                </a:solidFill>
              </a:rPr>
              <a:t>Why Cloud Computing Matters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9F2F8-0F3C-48B7-100C-60D30D93F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76257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27967-C9C2-9BF9-9883-8939A8F7B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72808-1C98-11EF-7259-E789E7B9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2381237" cy="5105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Scalability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0E9CAE-D93B-8118-3C08-D665F9F9C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407300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E8F995C-5CB1-AADC-210E-2854E4BB3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6265" y="169333"/>
            <a:ext cx="3469745" cy="2132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0D418-4704-AC60-1618-03B6E8E49A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265" y="165100"/>
            <a:ext cx="1257300" cy="35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02427-8D1D-8A81-FBC1-5A077775ED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5263" y="2511425"/>
            <a:ext cx="5232400" cy="269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04108-5AD8-A664-947E-465F6F7A979A}"/>
              </a:ext>
            </a:extLst>
          </p:cNvPr>
          <p:cNvSpPr txBox="1"/>
          <p:nvPr/>
        </p:nvSpPr>
        <p:spPr>
          <a:xfrm>
            <a:off x="4148667" y="560493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 are scalable based load and scale down </a:t>
            </a:r>
          </a:p>
        </p:txBody>
      </p:sp>
    </p:spTree>
    <p:extLst>
      <p:ext uri="{BB962C8B-B14F-4D97-AF65-F5344CB8AC3E}">
        <p14:creationId xmlns:p14="http://schemas.microsoft.com/office/powerpoint/2010/main" val="179167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Service Models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C32316-5F8D-90BA-8AB7-9BEB395F1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47050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500">
                <a:solidFill>
                  <a:srgbClr val="FFFFFF"/>
                </a:solidFill>
              </a:rPr>
              <a:t>Key Technologies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127E53-AC10-44F4-B3B8-C1C8D7028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80969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6452-8474-92A9-CBC6-D9D33B0F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 How AI Works in the Cloud</a:t>
            </a:r>
            <a:br>
              <a:rPr lang="en-IN" b="1"/>
            </a:br>
            <a:endParaRPr lang="en-US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B11E5459-EADF-16A8-CF23-B36E523BCA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2133" y="2667000"/>
          <a:ext cx="7704667" cy="333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72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</TotalTime>
  <Words>455</Words>
  <Application>Microsoft Macintosh PowerPoint</Application>
  <PresentationFormat>On-screen Show (4:3)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Corbel</vt:lpstr>
      <vt:lpstr>Parallax</vt:lpstr>
      <vt:lpstr>Shaping Your Future: Career Opportunities in Cloud Computing</vt:lpstr>
      <vt:lpstr>Agenda</vt:lpstr>
      <vt:lpstr>What is Cloud Computing?</vt:lpstr>
      <vt:lpstr>Types of Cloud</vt:lpstr>
      <vt:lpstr>Why Cloud Computing Matters</vt:lpstr>
      <vt:lpstr>Scalability</vt:lpstr>
      <vt:lpstr>Service Models</vt:lpstr>
      <vt:lpstr>Key Technologies</vt:lpstr>
      <vt:lpstr> How AI Works in the Cloud </vt:lpstr>
      <vt:lpstr>Career Opportunities</vt:lpstr>
      <vt:lpstr>Salary Expectations</vt:lpstr>
      <vt:lpstr>Skills You Need</vt:lpstr>
      <vt:lpstr>Recommended Certifications</vt:lpstr>
      <vt:lpstr>Real-world Success Stories</vt:lpstr>
      <vt:lpstr>PowerPoint Presentation</vt:lpstr>
      <vt:lpstr>How to get certificates at free of costs?</vt:lpstr>
      <vt:lpstr>Free Resources for Students</vt:lpstr>
      <vt:lpstr>Final Tips</vt:lpstr>
      <vt:lpstr>Let’s build together</vt:lpstr>
      <vt:lpstr>Let’s Connect</vt:lpstr>
      <vt:lpstr>Thank You +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Arun Venkatachalam</cp:lastModifiedBy>
  <cp:revision>3</cp:revision>
  <dcterms:created xsi:type="dcterms:W3CDTF">2013-01-27T09:14:16Z</dcterms:created>
  <dcterms:modified xsi:type="dcterms:W3CDTF">2025-04-29T19:11:12Z</dcterms:modified>
  <cp:category/>
</cp:coreProperties>
</file>