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ljy96" initials="l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20013"/>
    <p:restoredTop sz="94660"/>
  </p:normalViewPr>
  <p:slideViewPr>
    <p:cSldViewPr snapToGrid="0">
      <p:cViewPr varScale="1">
        <p:scale>
          <a:sx n="75" d="100"/>
          <a:sy n="75" d="100"/>
        </p:scale>
        <p:origin x="43" y="278"/>
      </p:cViewPr>
      <p:guideLst>
        <p:guide orient="horz" pos="2159"/>
        <p:guide orient="horz" pos="36"/>
        <p:guide orient="horz" pos="1141"/>
        <p:guide orient="horz" pos="-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commentAuthors" Target="commentAuthors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0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2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8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6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1265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2BC8-0DAE-4921-8523-D58AEA740DB6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70DF-F951-4D64-A4D9-7CC9C2A15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1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hyperlink" Target="http://metanettplatform.com/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hyperlink" Target="https://korean.visitkorea.or.kr/main/main.do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korean.visitseoul.net/announcements/2020-%EC%84%9C%EC%9A%B8-%ED%8C%80%EB%B9%8C%EB%94%A9-%ED%94%84%EB%A1%9C%EA%B7%B8%EB%9E%A8-%EC%8B%A0%EA%B7%9C-%EB%B0%9C%EA%B5%B4-%EA%B3%B5%EB%AA%A8%EC%A0%84_/4783?curPage=1" TargetMode="External"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korean.visitseoul.net/announcements/2020-%EC%84%9C%EC%9A%B8-%ED%8C%80%EB%B9%8C%EB%94%A9-%ED%94%84%EB%A1%9C%EA%B7%B8%EB%9E%A8-%EC%8B%A0%EA%B7%9C-%EB%B0%9C%EA%B5%B4-%EA%B3%B5%EB%AA%A8%EC%A0%84_/4783?curPage=1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career.nexon.com/user/question/faq?joinCorp=NX#none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Relationship Id="rId4" Type="http://schemas.openxmlformats.org/officeDocument/2006/relationships/hyperlink" Target="http://realmania.net/bbs/zboard.php?id=openbbs" TargetMode="External"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Relationship Id="rId4" Type="http://schemas.openxmlformats.org/officeDocument/2006/relationships/hyperlink" Target="http://realmania.net/bbs/zboard.php?id=openbbs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korean.visitkorea.or.kr/main/fes_main.do" TargetMode="Externa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korean.visitkorea.or.kr/main/fes_main.do" TargetMode="External"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hyperlink" Target="https://korean.visitkorea.or.kr/main/fes_main.do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peacock.emart.com/peacockMain/main.do" TargetMode="External" /><Relationship Id="rId3" Type="http://schemas.openxmlformats.org/officeDocument/2006/relationships/hyperlink" Target="https://lineage2m.plaync.com/update/2020/200805_update" TargetMode="External" /><Relationship Id="rId4" Type="http://schemas.openxmlformats.org/officeDocument/2006/relationships/hyperlink" Target="https://korean.visitseoul.net/index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rwdb.kr/machine/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hyperlink" Target="http://metanettplatform.com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591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팀 프로젝트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18321" y="452708"/>
            <a:ext cx="909833" cy="5271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30" y="393657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2598" y="343371"/>
            <a:ext cx="1595857" cy="7385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3245" y="451153"/>
            <a:ext cx="688532" cy="580527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3030157" y="1885876"/>
            <a:ext cx="5921203" cy="3669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하단 부분)</a:t>
            </a:r>
            <a:endParaRPr lang="ko-KR" altLang="en-US"/>
          </a:p>
        </p:txBody>
      </p:sp>
      <p:sp>
        <p:nvSpPr>
          <p:cNvPr id="30" name="직사각형 15"/>
          <p:cNvSpPr/>
          <p:nvPr/>
        </p:nvSpPr>
        <p:spPr>
          <a:xfrm>
            <a:off x="417611" y="2840198"/>
            <a:ext cx="11170427" cy="22050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개발자 소개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  <a:hlinkClick r:id="rId4"/>
              </a:rPr>
              <a:t>링크</a:t>
            </a:r>
            <a:r>
              <a:rPr lang="ko-KR" altLang="en-US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15"/>
          <p:cNvSpPr/>
          <p:nvPr/>
        </p:nvSpPr>
        <p:spPr>
          <a:xfrm>
            <a:off x="433940" y="5030848"/>
            <a:ext cx="11170427" cy="13929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회사소개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㈜메타넷티플랫폼 I 주소 : 서울 종로구 종로 33길 15 (연지동, 연강빌딩)</a:t>
            </a:r>
            <a:endParaRPr lang="ko-KR" altLang="en-US" sz="160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 sz="1600">
                <a:solidFill>
                  <a:schemeClr val="tx1"/>
                </a:solidFill>
              </a:rPr>
              <a:t>Tel : 02-3218-6300 I Fax : 02-518-1969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3201866" y="5962022"/>
            <a:ext cx="6468626" cy="3606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33" name=""/>
          <p:cNvCxnSpPr/>
          <p:nvPr/>
        </p:nvCxnSpPr>
        <p:spPr>
          <a:xfrm>
            <a:off x="445214" y="5505236"/>
            <a:ext cx="1120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14"/>
          <p:cNvGrpSpPr/>
          <p:nvPr/>
        </p:nvGrpSpPr>
        <p:grpSpPr>
          <a:xfrm rot="0">
            <a:off x="10373360" y="452708"/>
            <a:ext cx="873760" cy="527144"/>
            <a:chOff x="10088880" y="345440"/>
            <a:chExt cx="1229360" cy="741680"/>
          </a:xfrm>
        </p:grpSpPr>
        <p:sp>
          <p:nvSpPr>
            <p:cNvPr id="35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18"/>
          <p:cNvSpPr txBox="1"/>
          <p:nvPr/>
        </p:nvSpPr>
        <p:spPr>
          <a:xfrm>
            <a:off x="10189893" y="974184"/>
            <a:ext cx="305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   (</a:t>
            </a:r>
            <a:r>
              <a:rPr lang="ko-KR" altLang="en-US"/>
              <a:t>메뉴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hover </a:t>
            </a:r>
            <a:r>
              <a:rPr lang="ko-KR" altLang="en-US"/>
              <a:t>효과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/>
              <a:t>2. 로그인 파트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2-1. 로그인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73123" y="665800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1777" y="1687494"/>
            <a:ext cx="5994400" cy="414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2-2. 회원가입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40596" y="644866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507008"/>
            <a:ext cx="3321050" cy="4806950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459501" y="4276829"/>
            <a:ext cx="4112499" cy="9028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생년월일을 </a:t>
            </a:r>
            <a:r>
              <a:rPr lang="ko-KR" altLang="en-US" b="1">
                <a:solidFill>
                  <a:srgbClr val="ff0000"/>
                </a:solidFill>
              </a:rPr>
              <a:t>주민번호</a:t>
            </a:r>
            <a:r>
              <a:rPr lang="ko-KR" altLang="en-US"/>
              <a:t>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</a:rPr>
              <a:t>주민번호</a:t>
            </a:r>
            <a:r>
              <a:rPr lang="ko-KR" altLang="en-US"/>
              <a:t>를 </a:t>
            </a:r>
            <a:r>
              <a:rPr lang="en-US" altLang="ko-KR" b="1">
                <a:solidFill>
                  <a:srgbClr val="ff0000"/>
                </a:solidFill>
              </a:rPr>
              <a:t>not null, unique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아이디 찾기 할때 수월하기 위해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2-3. 아이디 찾기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40596" y="644866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984590" y="2702588"/>
            <a:ext cx="2479705" cy="362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이름</a:t>
            </a: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4027472" y="3493477"/>
            <a:ext cx="2479705" cy="362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주민번호</a:t>
            </a:r>
            <a:endParaRPr lang="ko-KR" altLang="en-US"/>
          </a:p>
        </p:txBody>
      </p:sp>
      <p:cxnSp>
        <p:nvCxnSpPr>
          <p:cNvPr id="41" name=""/>
          <p:cNvCxnSpPr/>
          <p:nvPr/>
        </p:nvCxnSpPr>
        <p:spPr>
          <a:xfrm>
            <a:off x="4099728" y="3044232"/>
            <a:ext cx="3946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>
            <a:off x="4144421" y="3843494"/>
            <a:ext cx="39568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/>
          <p:nvPr/>
        </p:nvSpPr>
        <p:spPr>
          <a:xfrm>
            <a:off x="4991728" y="4356379"/>
            <a:ext cx="2480686" cy="6280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조회하기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2940189" y="1743807"/>
            <a:ext cx="3684394" cy="3628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b="1"/>
              <a:t>아이디 찾기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2-4. 비밀번호 찾기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40596" y="644866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3984590" y="2835938"/>
            <a:ext cx="2479705" cy="3625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아이디</a:t>
            </a:r>
            <a:r>
              <a:rPr lang="en-US" altLang="ko-KR"/>
              <a:t> </a:t>
            </a:r>
            <a:endParaRPr lang="en-US" altLang="ko-KR"/>
          </a:p>
        </p:txBody>
      </p:sp>
      <p:cxnSp>
        <p:nvCxnSpPr>
          <p:cNvPr id="41" name=""/>
          <p:cNvCxnSpPr/>
          <p:nvPr/>
        </p:nvCxnSpPr>
        <p:spPr>
          <a:xfrm>
            <a:off x="4099728" y="3177582"/>
            <a:ext cx="3946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/>
          <p:nvPr/>
        </p:nvSpPr>
        <p:spPr>
          <a:xfrm>
            <a:off x="4991728" y="4356379"/>
            <a:ext cx="2480686" cy="6280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조회하기</a:t>
            </a: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2940189" y="1743807"/>
            <a:ext cx="3684395" cy="36287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b="1"/>
              <a:t>비밀번호 찾기</a:t>
            </a:r>
            <a:endParaRPr lang="ko-KR" altLang="en-US" b="1"/>
          </a:p>
        </p:txBody>
      </p:sp>
      <p:sp>
        <p:nvSpPr>
          <p:cNvPr id="45" name=""/>
          <p:cNvSpPr txBox="1"/>
          <p:nvPr/>
        </p:nvSpPr>
        <p:spPr>
          <a:xfrm>
            <a:off x="710475" y="3429000"/>
            <a:ext cx="3134231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아이디는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primary key</a:t>
            </a:r>
            <a:r>
              <a:rPr lang="ko-KR" altLang="en-US"/>
              <a:t>이기 때문에,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</a:rPr>
              <a:t>하나</a:t>
            </a:r>
            <a:r>
              <a:rPr lang="ko-KR" altLang="en-US"/>
              <a:t>만 해도 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4217" y="411723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4" name=""/>
          <p:cNvSpPr txBox="1"/>
          <p:nvPr/>
        </p:nvSpPr>
        <p:spPr>
          <a:xfrm>
            <a:off x="958918" y="2015966"/>
            <a:ext cx="4216686" cy="37828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/>
              <a:t>1. 메인 파트		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1-1 메인 1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1-2 메인 2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100" b="1"/>
              <a:t>2. 로그인 파트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2-1 로그인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2-2 회원가입</a:t>
            </a:r>
            <a:endParaRPr lang="ko-KR" altLang="en-US" sz="2000">
              <a:latin typeface="함초롬돋움"/>
              <a:ea typeface="함초롬돋움"/>
            </a:endParaRPr>
          </a:p>
          <a:p>
            <a:pPr>
              <a:defRPr lang="ko-KR" altLang="en-US"/>
            </a:pPr>
            <a:r>
              <a:rPr lang="ko-KR" altLang="en-US" sz="2000"/>
              <a:t> 2-3 </a:t>
            </a:r>
            <a:r>
              <a:rPr lang="en-US" altLang="ko-KR" sz="2000"/>
              <a:t>ID</a:t>
            </a:r>
            <a:r>
              <a:rPr lang="ko-KR" altLang="en-US" sz="2000"/>
              <a:t> 찾기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2-4 비밀번호 찾기 </a:t>
            </a: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4439719" y="1898240"/>
            <a:ext cx="3777891" cy="371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100" b="1"/>
              <a:t>3. 메뉴				</a:t>
            </a:r>
            <a:endParaRPr lang="ko-KR" altLang="en-US" sz="2100" b="1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3-1  운영진 소개</a:t>
            </a:r>
            <a:endParaRPr lang="ko-KR" altLang="en-US" sz="2000"/>
          </a:p>
          <a:p>
            <a:pPr>
              <a:defRPr lang="ko-KR" altLang="en-US"/>
            </a:pPr>
            <a:r>
              <a:rPr lang="en-US" altLang="ko-KR" sz="2000"/>
              <a:t> 3-2 </a:t>
            </a:r>
            <a:r>
              <a:rPr lang="ko-KR" altLang="en-US" sz="2000"/>
              <a:t> 공지사항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3-3  고객센터(</a:t>
            </a:r>
            <a:r>
              <a:rPr lang="en-US" altLang="ko-KR" sz="2000"/>
              <a:t>Q&amp;A)</a:t>
            </a:r>
            <a:endParaRPr lang="en-US" altLang="ko-KR" sz="2000"/>
          </a:p>
          <a:p>
            <a:pPr>
              <a:defRPr lang="ko-KR" altLang="en-US"/>
            </a:pPr>
            <a:r>
              <a:rPr lang="en-US" altLang="ko-KR" sz="2000"/>
              <a:t> 3-4  </a:t>
            </a:r>
            <a:r>
              <a:rPr lang="ko-KR" altLang="en-US" sz="2000"/>
              <a:t>커뮤니티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1900"/>
              <a:t>       - 자유 게시판</a:t>
            </a:r>
            <a:endParaRPr lang="ko-KR" altLang="en-US" sz="1900"/>
          </a:p>
          <a:p>
            <a:pPr>
              <a:defRPr lang="ko-KR" altLang="en-US"/>
            </a:pPr>
            <a:r>
              <a:rPr lang="ko-KR" altLang="en-US" sz="1900"/>
              <a:t>       - 명소 게시판</a:t>
            </a:r>
            <a:endParaRPr lang="ko-KR" altLang="en-US" sz="1900"/>
          </a:p>
          <a:p>
            <a:pPr>
              <a:defRPr lang="ko-KR" altLang="en-US"/>
            </a:pPr>
            <a:r>
              <a:rPr lang="ko-KR" altLang="en-US" sz="1900"/>
              <a:t>       - 맛집 게시판</a:t>
            </a:r>
            <a:endParaRPr lang="ko-KR" altLang="en-US" sz="1900"/>
          </a:p>
          <a:p>
            <a:pPr>
              <a:defRPr lang="ko-KR" altLang="en-US"/>
            </a:pPr>
            <a:r>
              <a:rPr lang="ko-KR" altLang="en-US" sz="1900"/>
              <a:t>       - 축제 게시판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</p:txBody>
      </p:sp>
      <p:sp>
        <p:nvSpPr>
          <p:cNvPr id="6" name=""/>
          <p:cNvSpPr txBox="1"/>
          <p:nvPr/>
        </p:nvSpPr>
        <p:spPr>
          <a:xfrm>
            <a:off x="8016841" y="1783084"/>
            <a:ext cx="3777892" cy="466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 3-5 명소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강동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강서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강북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3-6 맛집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강동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강서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강북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3-7 축제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강동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강서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      - 강북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/>
              <a:t>3. 메뉴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3-1. 운영진 소개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18321" y="452708"/>
            <a:ext cx="909833" cy="5271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373360" y="452708"/>
            <a:ext cx="873760" cy="527144"/>
            <a:chOff x="10088880" y="345440"/>
            <a:chExt cx="1229360" cy="741680"/>
          </a:xfrm>
        </p:grpSpPr>
        <p:sp>
          <p:nvSpPr>
            <p:cNvPr id="5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99030" y="393657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26587" y="343371"/>
            <a:ext cx="1595857" cy="7385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89893" y="974184"/>
            <a:ext cx="305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   (</a:t>
            </a:r>
            <a:r>
              <a:rPr lang="ko-KR" altLang="en-US"/>
              <a:t>메뉴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hover </a:t>
            </a:r>
            <a:r>
              <a:rPr lang="ko-KR" altLang="en-US"/>
              <a:t>효과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245" y="451153"/>
            <a:ext cx="688532" cy="580527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501371" y="1858945"/>
            <a:ext cx="11053185" cy="7117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/>
              <a:t>Our Developers(</a:t>
            </a:r>
            <a:r>
              <a:rPr lang="ko-KR" altLang="en-US"/>
              <a:t>뒤에 사진)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2511040" y="2863780"/>
            <a:ext cx="1130440" cy="114090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3829888" y="2926582"/>
            <a:ext cx="6950108" cy="10048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소개</a:t>
            </a: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2511040" y="4161692"/>
            <a:ext cx="1130440" cy="114090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3829888" y="4224495"/>
            <a:ext cx="6950108" cy="10048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475731" y="5222139"/>
            <a:ext cx="3892926" cy="11862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</a:t>
            </a:r>
            <a:r>
              <a:rPr lang="ko-KR" altLang="en-US" b="1">
                <a:solidFill>
                  <a:srgbClr val="ff0000"/>
                </a:solidFill>
              </a:rPr>
              <a:t>사진</a:t>
            </a:r>
            <a:r>
              <a:rPr lang="ko-KR" altLang="en-US"/>
              <a:t>에 마우스를 올렸을 때,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   </a:t>
            </a:r>
            <a:r>
              <a:rPr lang="ko-KR" altLang="en-US" b="1">
                <a:solidFill>
                  <a:srgbClr val="ff0000"/>
                </a:solidFill>
              </a:rPr>
              <a:t>호버 </a:t>
            </a:r>
            <a:r>
              <a:rPr lang="ko-KR" altLang="en-US"/>
              <a:t>효과를 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</a:t>
            </a:r>
            <a:r>
              <a:rPr lang="ko-KR" altLang="en-US" b="1">
                <a:solidFill>
                  <a:srgbClr val="ff0000"/>
                </a:solidFill>
              </a:rPr>
              <a:t>클릭 </a:t>
            </a:r>
            <a:r>
              <a:rPr lang="ko-KR" altLang="en-US"/>
              <a:t>시, </a:t>
            </a:r>
            <a:r>
              <a:rPr lang="ko-KR" altLang="en-US" b="1">
                <a:solidFill>
                  <a:srgbClr val="ff0000"/>
                </a:solidFill>
              </a:rPr>
              <a:t>소개글 </a:t>
            </a:r>
            <a:r>
              <a:rPr lang="ko-KR" altLang="en-US"/>
              <a:t>나오게 함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1715543" y="5574741"/>
            <a:ext cx="8206156" cy="3669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hlinkClick r:id="rId3"/>
              </a:rPr>
              <a:t>링크</a:t>
            </a:r>
            <a:endParaRPr lang="ko-KR" altLang="en-US"/>
          </a:p>
        </p:txBody>
      </p:sp>
      <p:pic>
        <p:nvPicPr>
          <p:cNvPr id="3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4115" y="451153"/>
            <a:ext cx="688532" cy="580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1" 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3-2. 공지사항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"/>
          <p:cNvCxnSpPr/>
          <p:nvPr/>
        </p:nvCxnSpPr>
        <p:spPr>
          <a:xfrm rot="16200000" flipH="1" flipV="1">
            <a:off x="2588863" y="3475036"/>
            <a:ext cx="6950073" cy="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</p:cxnSp>
      <p:sp>
        <p:nvSpPr>
          <p:cNvPr id="6" name=""/>
          <p:cNvSpPr/>
          <p:nvPr/>
        </p:nvSpPr>
        <p:spPr>
          <a:xfrm>
            <a:off x="0" y="0"/>
            <a:ext cx="12132068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11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14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744876" y="1020994"/>
            <a:ext cx="9995899" cy="1498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회원이 보는 게시판(뒤에 배경을 두고 텍스트로 공지사항 띄우기)</a:t>
            </a: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8890" y="2654300"/>
            <a:ext cx="11233151" cy="154939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7075" y="4724115"/>
            <a:ext cx="4806950" cy="406400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723471" y="4927315"/>
            <a:ext cx="2782584" cy="909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제목 게시글 클릭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게시글 뷰가 보여짐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44876" y="1020994"/>
            <a:ext cx="10456096" cy="71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회원이 보는 게시판(뒤에 배경을 두고 텍스트로 공지사항 띄우기)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23472" y="1867220"/>
            <a:ext cx="10434690" cy="3895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098049" y="2101921"/>
            <a:ext cx="2442953" cy="36314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151560" y="2519309"/>
            <a:ext cx="3274888" cy="364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작성일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521448" y="2519309"/>
            <a:ext cx="3274888" cy="364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작성자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8300664" y="2059112"/>
            <a:ext cx="2921714" cy="3595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hlinkClick r:id="rId3"/>
              </a:rPr>
              <a:t>이 페이지 참고 링크</a:t>
            </a:r>
            <a:endParaRPr lang="ko-KR" altLang="en-US"/>
          </a:p>
        </p:txBody>
      </p:sp>
      <p:cxnSp>
        <p:nvCxnSpPr>
          <p:cNvPr id="19" name=""/>
          <p:cNvCxnSpPr/>
          <p:nvPr/>
        </p:nvCxnSpPr>
        <p:spPr>
          <a:xfrm>
            <a:off x="851898" y="2851079"/>
            <a:ext cx="9760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905409" y="2968803"/>
            <a:ext cx="1979916" cy="3630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첨부파일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2842515" y="3974815"/>
            <a:ext cx="6301484" cy="3666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5304033" y="5997540"/>
            <a:ext cx="1185448" cy="727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목록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"/>
          <p:cNvCxnSpPr/>
          <p:nvPr/>
        </p:nvCxnSpPr>
        <p:spPr>
          <a:xfrm rot="16200000" flipH="1" flipV="1">
            <a:off x="2588863" y="3475036"/>
            <a:ext cx="6950073" cy="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</p:cxnSp>
      <p:sp>
        <p:nvSpPr>
          <p:cNvPr id="6" name=""/>
          <p:cNvSpPr/>
          <p:nvPr/>
        </p:nvSpPr>
        <p:spPr>
          <a:xfrm>
            <a:off x="0" y="0"/>
            <a:ext cx="12132068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11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14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744876" y="1020994"/>
            <a:ext cx="9995899" cy="1498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관리자가 보는 게시판(뒤에 배경을 두고 텍스트로 공지사항 띄우기)</a:t>
            </a: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147" y="2603535"/>
            <a:ext cx="11290300" cy="222885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723471" y="4927315"/>
            <a:ext cx="2782584" cy="90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1. 제목 게시글 클릭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게시글 뷰가 보여짐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44876" y="1020994"/>
            <a:ext cx="10456096" cy="717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관리자가 보는 게시판(뒤에 배경을 두고 텍스트로 공지사항 띄우기)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723472" y="1867220"/>
            <a:ext cx="10434690" cy="3895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098049" y="2101921"/>
            <a:ext cx="2442953" cy="36314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151560" y="2519309"/>
            <a:ext cx="3274888" cy="364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작성일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521448" y="2519309"/>
            <a:ext cx="3274888" cy="3648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작성자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8300664" y="2059112"/>
            <a:ext cx="2921714" cy="3595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hlinkClick r:id="rId3"/>
              </a:rPr>
              <a:t>이 페이지 참고 링크</a:t>
            </a:r>
            <a:endParaRPr lang="ko-KR" altLang="en-US"/>
          </a:p>
        </p:txBody>
      </p:sp>
      <p:cxnSp>
        <p:nvCxnSpPr>
          <p:cNvPr id="19" name=""/>
          <p:cNvCxnSpPr/>
          <p:nvPr/>
        </p:nvCxnSpPr>
        <p:spPr>
          <a:xfrm>
            <a:off x="851898" y="2851079"/>
            <a:ext cx="9760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905409" y="2968803"/>
            <a:ext cx="1979916" cy="3630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첨부파일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2842515" y="3974815"/>
            <a:ext cx="6301484" cy="3666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내용</a:t>
            </a: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8427451" y="5954731"/>
            <a:ext cx="1185448" cy="727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수정</a:t>
            </a: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9803439" y="5954731"/>
            <a:ext cx="1185448" cy="727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755577" y="5954731"/>
            <a:ext cx="1185448" cy="727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삭제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3-3. 고객센터(</a:t>
            </a:r>
            <a:r>
              <a:rPr lang="en-US" altLang="ko-KR"/>
              <a:t>Q&amp;A)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744876" y="1020994"/>
            <a:ext cx="9995899" cy="1498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고객센터 </a:t>
            </a:r>
            <a:r>
              <a:rPr lang="en-US" altLang="ko-KR"/>
              <a:t>(</a:t>
            </a:r>
            <a:r>
              <a:rPr lang="ko-KR" altLang="en-US"/>
              <a:t>뒷배경을 바탕으로 텍스트 </a:t>
            </a:r>
            <a:r>
              <a:rPr lang="en-US" altLang="ko-KR"/>
              <a:t>Q&amp;A)</a:t>
            </a: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776982" y="2915292"/>
            <a:ext cx="10038708" cy="36280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>
            <a:off x="776983" y="3429000"/>
            <a:ext cx="10060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>
            <a:off x="766280" y="4071135"/>
            <a:ext cx="10051924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>
            <a:off x="766280" y="4745376"/>
            <a:ext cx="10051924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>
            <a:off x="766280" y="5387511"/>
            <a:ext cx="10051924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>
            <a:off x="766280" y="5922624"/>
            <a:ext cx="10051924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862600" y="3600236"/>
            <a:ext cx="706349" cy="3602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2093359" y="3596597"/>
            <a:ext cx="1294972" cy="3638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3987657" y="3588249"/>
            <a:ext cx="4120365" cy="3627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회원가입 어떻게 해요?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8054512" y="3621640"/>
            <a:ext cx="2386602" cy="367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&lt;- 클릭하면 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776983" y="4092539"/>
            <a:ext cx="10038708" cy="136988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위 측 상단에 로그인 클릭하셔서 회원가입 페이지로 넘어가시면 됩니다.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8857180" y="1235039"/>
            <a:ext cx="1327079" cy="3632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hlinkClick r:id="rId3"/>
              </a:rPr>
              <a:t>링크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b="1"/>
              <a:t>1. 메인 파트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3-4. 커뮤니티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30494" y="1010292"/>
            <a:ext cx="10295562" cy="12842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(뒷배경 바탕으로 텍스트 커뮤니티)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905410" y="2572819"/>
            <a:ext cx="1604952" cy="358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자유게시판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2799707" y="2572819"/>
            <a:ext cx="1604952" cy="358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명소게시판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4768921" y="2572819"/>
            <a:ext cx="1604952" cy="358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맛집게시판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6716731" y="2572819"/>
            <a:ext cx="1604952" cy="3589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축제게시판</a:t>
            </a: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9446" y="3092200"/>
            <a:ext cx="11290300" cy="2343150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1023134" y="5644365"/>
            <a:ext cx="2226068" cy="364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hlinkClick r:id="rId4"/>
              </a:rPr>
              <a:t>이 페이지 참고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8600325" y="2465797"/>
            <a:ext cx="3264186" cy="6374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&lt;- 여기에 클릭 이벤트 넣고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게시판 보여지게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3-4. 커뮤니티(차선책)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30494" y="1010291"/>
            <a:ext cx="10295562" cy="95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커뮤니티 게시판이 많다 싶을 때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커뮤니티 대신에 자유게시판만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(택스트 자유게시판)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969623" y="2476500"/>
            <a:ext cx="199061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자유게시판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9446" y="3006475"/>
            <a:ext cx="11290300" cy="2343150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1023134" y="5644365"/>
            <a:ext cx="2226068" cy="364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hlinkClick r:id="rId4"/>
              </a:rPr>
              <a:t>이 페이지 참고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3-5. 명소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30494" y="1010291"/>
            <a:ext cx="10295562" cy="95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				(이미지 바탕)				</a:t>
            </a:r>
            <a:r>
              <a:rPr lang="ko-KR" altLang="en-US">
                <a:hlinkClick r:id="rId3"/>
              </a:rPr>
              <a:t>링크</a:t>
            </a:r>
            <a:r>
              <a:rPr lang="ko-KR" altLang="en-US"/>
              <a:t>	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/>
              <a:t>명소</a:t>
            </a:r>
            <a:endParaRPr lang="ko-KR" altLang="en-US" b="1"/>
          </a:p>
        </p:txBody>
      </p:sp>
      <p:cxnSp>
        <p:nvCxnSpPr>
          <p:cNvPr id="15" name=""/>
          <p:cNvCxnSpPr/>
          <p:nvPr/>
        </p:nvCxnSpPr>
        <p:spPr>
          <a:xfrm>
            <a:off x="840085" y="3209192"/>
            <a:ext cx="10404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581568" y="2799931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강동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4219260" y="2799931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강서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6741815" y="2782786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강남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9285304" y="2782786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강북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1108457" y="2225291"/>
            <a:ext cx="5568462" cy="363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강동 클릭 시 밑 화면 처럼 해당 지역 명소 보여지게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899118" y="3429000"/>
            <a:ext cx="10467033" cy="3108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1328266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4609367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8016699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1349200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4610100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8032819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1811984" y="3797699"/>
            <a:ext cx="4029807" cy="70129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클릭 시 해당 설명 파일에 넘어감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28" grpId="4" animBg="1"/>
      <p:bldP spid="29" grpId="5" animBg="1"/>
      <p:bldP spid="30" grpId="6" animBg="1"/>
      <p:bldP spid="32" grpId="7" animBg="1"/>
    </p:bld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3-6. 맛집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30494" y="1010291"/>
            <a:ext cx="10295562" cy="95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				(이미지 바탕)				</a:t>
            </a:r>
            <a:r>
              <a:rPr lang="ko-KR" altLang="en-US">
                <a:hlinkClick r:id="rId3"/>
              </a:rPr>
              <a:t>링크</a:t>
            </a:r>
            <a:r>
              <a:rPr lang="ko-KR" altLang="en-US"/>
              <a:t>	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/>
              <a:t>맛집</a:t>
            </a:r>
            <a:endParaRPr lang="ko-KR" altLang="en-US" b="1"/>
          </a:p>
        </p:txBody>
      </p:sp>
      <p:cxnSp>
        <p:nvCxnSpPr>
          <p:cNvPr id="15" name=""/>
          <p:cNvCxnSpPr/>
          <p:nvPr/>
        </p:nvCxnSpPr>
        <p:spPr>
          <a:xfrm>
            <a:off x="840085" y="3209192"/>
            <a:ext cx="10404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581568" y="2799931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강동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4219260" y="2799931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강서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6741815" y="2782786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강남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9285304" y="2782786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강북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1108457" y="2225291"/>
            <a:ext cx="5568462" cy="363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강동 클릭 시 밑 화면 처럼 해당 지역 명소 보여지게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899118" y="3429000"/>
            <a:ext cx="10467033" cy="3108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1328266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4609367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8016699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1349200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4610100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8032819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1811984" y="3797699"/>
            <a:ext cx="4029807" cy="70129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클릭 시 해당 설명 파일에 넘어감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28" grpId="4" animBg="1"/>
      <p:bldP spid="29" grpId="5" animBg="1"/>
      <p:bldP spid="30" grpId="6" animBg="1"/>
      <p:bldP spid="32" grpId="7" animBg="1"/>
    </p:bldLst>
  </p:timing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3-7. 축제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0913" y="301321"/>
            <a:ext cx="517295" cy="436151"/>
          </a:xfrm>
          <a:prstGeom prst="rect">
            <a:avLst/>
          </a:prstGeom>
        </p:spPr>
      </p:pic>
      <p:sp>
        <p:nvSpPr>
          <p:cNvPr id="5" name="직사각형 16"/>
          <p:cNvSpPr/>
          <p:nvPr/>
        </p:nvSpPr>
        <p:spPr>
          <a:xfrm>
            <a:off x="5083777" y="289860"/>
            <a:ext cx="1435323" cy="503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39106" y="206558"/>
            <a:ext cx="941939" cy="4843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14"/>
          <p:cNvGrpSpPr/>
          <p:nvPr/>
        </p:nvGrpSpPr>
        <p:grpSpPr>
          <a:xfrm rot="0">
            <a:off x="10961982" y="238662"/>
            <a:ext cx="563395" cy="462930"/>
            <a:chOff x="10088880" y="345440"/>
            <a:chExt cx="1229360" cy="741680"/>
          </a:xfrm>
        </p:grpSpPr>
        <p:sp>
          <p:nvSpPr>
            <p:cNvPr id="8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5"/>
          <p:cNvSpPr/>
          <p:nvPr/>
        </p:nvSpPr>
        <p:spPr>
          <a:xfrm>
            <a:off x="199704" y="115398"/>
            <a:ext cx="674226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830494" y="1010291"/>
            <a:ext cx="10295562" cy="952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				(이미지 바탕)				</a:t>
            </a:r>
            <a:r>
              <a:rPr lang="ko-KR" altLang="en-US">
                <a:hlinkClick r:id="rId3"/>
              </a:rPr>
              <a:t>링크</a:t>
            </a:r>
            <a:r>
              <a:rPr lang="ko-KR" altLang="en-US"/>
              <a:t>	</a:t>
            </a:r>
            <a:endParaRPr lang="ko-KR" altLang="en-US"/>
          </a:p>
          <a:p>
            <a:pPr>
              <a:defRPr lang="ko-KR" altLang="en-US"/>
            </a:pPr>
            <a:r>
              <a:rPr lang="ko-KR" altLang="en-US" b="1"/>
              <a:t>축제</a:t>
            </a:r>
            <a:endParaRPr lang="ko-KR" altLang="en-US" b="1"/>
          </a:p>
        </p:txBody>
      </p:sp>
      <p:cxnSp>
        <p:nvCxnSpPr>
          <p:cNvPr id="15" name=""/>
          <p:cNvCxnSpPr/>
          <p:nvPr/>
        </p:nvCxnSpPr>
        <p:spPr>
          <a:xfrm>
            <a:off x="840085" y="3209192"/>
            <a:ext cx="104049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1581568" y="2799931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강동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4219260" y="2799931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강서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6741815" y="2782786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강남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9285304" y="2782786"/>
            <a:ext cx="1099039" cy="3604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강북</a:t>
            </a:r>
            <a:endParaRPr lang="ko-KR" altLang="en-US"/>
          </a:p>
        </p:txBody>
      </p:sp>
      <p:sp>
        <p:nvSpPr>
          <p:cNvPr id="23" name=""/>
          <p:cNvSpPr txBox="1"/>
          <p:nvPr/>
        </p:nvSpPr>
        <p:spPr>
          <a:xfrm>
            <a:off x="1108457" y="2225291"/>
            <a:ext cx="5568462" cy="363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강동 클릭 시 밑 화면 처럼 해당 지역 명소 보여지게</a:t>
            </a: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899118" y="3429000"/>
            <a:ext cx="10467033" cy="3108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1328266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4609367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8016699" y="3690676"/>
            <a:ext cx="2553956" cy="2637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1349200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4610100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8032819" y="5302599"/>
            <a:ext cx="2522555" cy="9943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텍스트 설명</a:t>
            </a: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1811984" y="3797699"/>
            <a:ext cx="4029807" cy="70129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클릭 시 해당 설명 파일에 넘어감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28" grpId="4" animBg="1"/>
      <p:bldP spid="29" grpId="5" animBg="1"/>
      <p:bldP spid="30" grpId="6" animBg="1"/>
      <p:bldP spid="32" grpId="7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1-1. 메인 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27734" y="2766218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끝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127760"/>
            <a:ext cx="9144000" cy="41300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 smtClean="0"/>
              <a:t>참조 사이트</a:t>
            </a:r>
            <a:r>
              <a:rPr lang="en-US" altLang="ko-KR" dirty="0" smtClean="0"/>
              <a:t>:</a:t>
            </a:r>
          </a:p>
          <a:p>
            <a:pPr algn="l"/>
            <a:endParaRPr lang="en-US" altLang="ko-KR" dirty="0" smtClean="0"/>
          </a:p>
          <a:p>
            <a:pPr algn="l"/>
            <a:r>
              <a:rPr lang="ko-KR" altLang="en-US" dirty="0" smtClean="0"/>
              <a:t>이마트 </a:t>
            </a:r>
            <a:r>
              <a:rPr lang="ko-KR" altLang="en-US" dirty="0" err="1" smtClean="0"/>
              <a:t>피코크</a:t>
            </a:r>
            <a:r>
              <a:rPr lang="ko-KR" altLang="en-US" dirty="0" smtClean="0"/>
              <a:t> 사이트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algn="l"/>
            <a:r>
              <a:rPr lang="en-US" altLang="ko-KR" dirty="0" smtClean="0">
                <a:hlinkClick r:id="rId2"/>
              </a:rPr>
              <a:t>https://peacock.emart.com/peacockMain/main.do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리니지</a:t>
            </a:r>
            <a:r>
              <a:rPr lang="en-US" altLang="ko-KR" dirty="0" smtClean="0"/>
              <a:t>M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:</a:t>
            </a:r>
          </a:p>
          <a:p>
            <a:pPr algn="l"/>
            <a:r>
              <a:rPr lang="en-US" altLang="ko-KR" dirty="0" smtClean="0">
                <a:hlinkClick r:id="rId3"/>
              </a:rPr>
              <a:t>https://lineage2m.plaync.com/update/2020/200805_update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서울 소개 사이트</a:t>
            </a:r>
            <a:endParaRPr lang="en-US" altLang="ko-KR" dirty="0" smtClean="0"/>
          </a:p>
          <a:p>
            <a:pPr algn="l"/>
            <a:r>
              <a:rPr lang="en-US" altLang="ko-KR" dirty="0" smtClean="0">
                <a:hlinkClick r:id="rId4"/>
              </a:rPr>
              <a:t>https://korean.visitseoul.net/index</a:t>
            </a:r>
            <a:endParaRPr lang="en-US" altLang="ko-KR" dirty="0" smtClean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9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1981574" y="3067175"/>
            <a:ext cx="7546730" cy="36182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hlinkClick r:id="rId3"/>
              </a:rPr>
              <a:t>http://rwdb.kr/machine/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43996" y="2563202"/>
            <a:ext cx="10515600" cy="1325563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/>
              <a:t>1-2. 메인 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18321" y="452708"/>
            <a:ext cx="909833" cy="5271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10373360" y="452708"/>
            <a:ext cx="873760" cy="527144"/>
            <a:chOff x="10088880" y="345440"/>
            <a:chExt cx="1229360" cy="741680"/>
          </a:xfrm>
        </p:grpSpPr>
        <p:sp>
          <p:nvSpPr>
            <p:cNvPr id="5" name="직사각형 4"/>
            <p:cNvSpPr/>
            <p:nvPr/>
          </p:nvSpPr>
          <p:spPr>
            <a:xfrm>
              <a:off x="10099040" y="345440"/>
              <a:ext cx="1219200" cy="7416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0088880" y="548640"/>
              <a:ext cx="12293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10099040" y="711200"/>
              <a:ext cx="1219200" cy="508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099040" y="894080"/>
              <a:ext cx="1219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99030" y="393657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26587" y="343371"/>
            <a:ext cx="1595857" cy="7385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5091" y="2172645"/>
            <a:ext cx="4071938" cy="318143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189893" y="974184"/>
            <a:ext cx="305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   (</a:t>
            </a:r>
            <a:r>
              <a:rPr lang="ko-KR" altLang="en-US"/>
              <a:t>메뉴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 lang="ko-KR" altLang="en-US"/>
            </a:pPr>
            <a:r>
              <a:rPr lang="en-US" altLang="ko-KR"/>
              <a:t>hover </a:t>
            </a:r>
            <a:r>
              <a:rPr lang="ko-KR" altLang="en-US"/>
              <a:t>효과</a:t>
            </a: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3245" y="451153"/>
            <a:ext cx="688532" cy="5805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55879" y="1595110"/>
            <a:ext cx="151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상단 부분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8" name=""/>
          <p:cNvSpPr txBox="1"/>
          <p:nvPr/>
        </p:nvSpPr>
        <p:spPr>
          <a:xfrm>
            <a:off x="458912" y="2172720"/>
            <a:ext cx="4503294" cy="22830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이미지는 모두 명소로 적용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호버 올려서 클릭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클릭 후,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명소(강동, 강서, 강북, 강남)으로 이동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30" name=""/>
          <p:cNvCxnSpPr>
            <a:stCxn id="16" idx="2"/>
          </p:cNvCxnSpPr>
          <p:nvPr/>
        </p:nvCxnSpPr>
        <p:spPr>
          <a:xfrm rot="16200000" flipH="1">
            <a:off x="1462235" y="892876"/>
            <a:ext cx="470915" cy="74852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2157573" y="1288550"/>
            <a:ext cx="2943118" cy="3668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클릭 시 </a:t>
            </a:r>
            <a:r>
              <a:rPr lang="en-US" altLang="ko-KR"/>
              <a:t>main</a:t>
            </a:r>
            <a:r>
              <a:rPr lang="ko-KR" altLang="en-US"/>
              <a:t>화면으로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1" animBg="1"/>
      <p:bldP spid="31" grpId="2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/>
          <p:cNvSpPr/>
          <p:nvPr/>
        </p:nvSpPr>
        <p:spPr>
          <a:xfrm>
            <a:off x="9418321" y="452708"/>
            <a:ext cx="909833" cy="5271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5172598" y="343371"/>
            <a:ext cx="1595857" cy="7385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2"/>
          <p:cNvSpPr/>
          <p:nvPr/>
        </p:nvSpPr>
        <p:spPr>
          <a:xfrm rot="10800000">
            <a:off x="10627466" y="501628"/>
            <a:ext cx="670275" cy="42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20"/>
          <p:cNvSpPr txBox="1"/>
          <p:nvPr/>
        </p:nvSpPr>
        <p:spPr>
          <a:xfrm>
            <a:off x="10361808" y="974184"/>
            <a:ext cx="305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  클릭 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메뉴 나옴</a:t>
            </a:r>
            <a:endParaRPr lang="ko-KR" altLang="en-US"/>
          </a:p>
        </p:txBody>
      </p:sp>
      <p:pic>
        <p:nvPicPr>
          <p:cNvPr id="8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245" y="451153"/>
            <a:ext cx="688532" cy="580527"/>
          </a:xfrm>
          <a:prstGeom prst="rect">
            <a:avLst/>
          </a:prstGeom>
        </p:spPr>
      </p:pic>
      <p:sp>
        <p:nvSpPr>
          <p:cNvPr id="9" name="직사각형 15"/>
          <p:cNvSpPr/>
          <p:nvPr/>
        </p:nvSpPr>
        <p:spPr>
          <a:xfrm>
            <a:off x="951430" y="374607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212404" y="5772792"/>
            <a:ext cx="3424719" cy="36325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(메뉴바 부분)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6374258" y="122005"/>
            <a:ext cx="5640085" cy="673599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6738976" y="1299253"/>
            <a:ext cx="5264664" cy="3657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운영진 소개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6738976" y="1909281"/>
            <a:ext cx="5264664" cy="3652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공지사항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6738976" y="2528920"/>
            <a:ext cx="5264664" cy="3649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커뮤니티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6738976" y="3190263"/>
            <a:ext cx="5264664" cy="367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명소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6738976" y="3875206"/>
            <a:ext cx="5264664" cy="367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맛집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6738976" y="4528043"/>
            <a:ext cx="5264664" cy="367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축제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6738976" y="5330712"/>
            <a:ext cx="5264664" cy="367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고객센터</a:t>
            </a: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8908551" y="541962"/>
            <a:ext cx="1122895" cy="36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로고</a:t>
            </a:r>
            <a:endParaRPr lang="ko-KR" altLang="en-US"/>
          </a:p>
        </p:txBody>
      </p:sp>
      <p:sp>
        <p:nvSpPr>
          <p:cNvPr id="39" name=""/>
          <p:cNvSpPr txBox="1"/>
          <p:nvPr/>
        </p:nvSpPr>
        <p:spPr>
          <a:xfrm>
            <a:off x="11504046" y="178085"/>
            <a:ext cx="5264664" cy="36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X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1" animBg="1"/>
      <p:bldP spid="16" grpId="2" animBg="1"/>
      <p:bldP spid="17" grpId="3" animBg="1"/>
      <p:bldP spid="18" grpId="4" animBg="1"/>
      <p:bldP spid="19" grpId="5" animBg="1"/>
      <p:bldP spid="20" grpId="6" animBg="1"/>
      <p:bldP spid="21" grpId="7" animBg="1"/>
      <p:bldP spid="38" grpId="8" animBg="1"/>
      <p:bldP spid="39" grpId="9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2031" y="175847"/>
            <a:ext cx="11175022" cy="62689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418321" y="452708"/>
            <a:ext cx="909833" cy="5271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2598" y="343371"/>
            <a:ext cx="1595857" cy="73859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사이트이름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 rot="10800000">
            <a:off x="10627466" y="501628"/>
            <a:ext cx="670275" cy="42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1808" y="974184"/>
            <a:ext cx="305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  클릭 시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메뉴 나옴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245" y="451153"/>
            <a:ext cx="688532" cy="580527"/>
          </a:xfrm>
          <a:prstGeom prst="rect">
            <a:avLst/>
          </a:prstGeom>
        </p:spPr>
      </p:pic>
      <p:sp>
        <p:nvSpPr>
          <p:cNvPr id="31" name="직사각형 15"/>
          <p:cNvSpPr/>
          <p:nvPr/>
        </p:nvSpPr>
        <p:spPr>
          <a:xfrm>
            <a:off x="951430" y="546057"/>
            <a:ext cx="1048805" cy="63802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15"/>
          <p:cNvSpPr/>
          <p:nvPr/>
        </p:nvSpPr>
        <p:spPr>
          <a:xfrm>
            <a:off x="2520461" y="2440098"/>
            <a:ext cx="1551222" cy="19778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명소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060162" y="1838011"/>
            <a:ext cx="4050741" cy="36035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(중단 부분) </a:t>
            </a: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2657579" y="5208395"/>
            <a:ext cx="6667499" cy="36182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>
                <a:hlinkClick r:id="rId3"/>
              </a:rPr>
              <a:t>링크</a:t>
            </a:r>
            <a:endParaRPr lang="ko-KR" altLang="en-US"/>
          </a:p>
        </p:txBody>
      </p:sp>
      <p:sp>
        <p:nvSpPr>
          <p:cNvPr id="37" name="직사각형 15"/>
          <p:cNvSpPr/>
          <p:nvPr/>
        </p:nvSpPr>
        <p:spPr>
          <a:xfrm>
            <a:off x="5373355" y="2440098"/>
            <a:ext cx="1551222" cy="19778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맛집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8215784" y="2440098"/>
            <a:ext cx="1551222" cy="197780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축제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1" animBg="1"/>
      <p:bldP spid="38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744</ep:Words>
  <ep:PresentationFormat>와이드스크린</ep:PresentationFormat>
  <ep:Paragraphs>330</ep:Paragraphs>
  <ep:Slides>41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Office 테마</vt:lpstr>
      <vt:lpstr>팀 프로젝트</vt:lpstr>
      <vt:lpstr>목차</vt:lpstr>
      <vt:lpstr>1. 메인 파트</vt:lpstr>
      <vt:lpstr>1-1. 메인 1</vt:lpstr>
      <vt:lpstr>슬라이드 5</vt:lpstr>
      <vt:lpstr>1-2. 메인 2</vt:lpstr>
      <vt:lpstr>슬라이드 7</vt:lpstr>
      <vt:lpstr>슬라이드 8</vt:lpstr>
      <vt:lpstr>슬라이드 9</vt:lpstr>
      <vt:lpstr>2. 로그인 파트</vt:lpstr>
      <vt:lpstr>2-1. 로그인</vt:lpstr>
      <vt:lpstr>슬라이드 12</vt:lpstr>
      <vt:lpstr>2-2. 회원가입</vt:lpstr>
      <vt:lpstr>슬라이드 14</vt:lpstr>
      <vt:lpstr>2-3. 아이디 찾기</vt:lpstr>
      <vt:lpstr>슬라이드 16</vt:lpstr>
      <vt:lpstr>슬라이드 17</vt:lpstr>
      <vt:lpstr>슬라이드 18</vt:lpstr>
      <vt:lpstr>슬라이드 19</vt:lpstr>
      <vt:lpstr>3-1. 운영진 소개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3-4. 커뮤니티(차선책)</vt:lpstr>
      <vt:lpstr>슬라이드 32</vt:lpstr>
      <vt:lpstr>3-7. 축제</vt:lpstr>
      <vt:lpstr>슬라이드 34</vt:lpstr>
      <vt:lpstr>슬라이드 35</vt:lpstr>
      <vt:lpstr>슬라이드 36</vt:lpstr>
      <vt:lpstr>슬라이드 37</vt:lpstr>
      <vt:lpstr>슬라이드 38</vt:lpstr>
      <vt:lpstr>끝</vt:lpstr>
      <vt:lpstr>슬라이드 40</vt:lpstr>
      <vt:lpstr>슬라이드 41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2020-08-09T06:55:35.000</dcterms:created>
  <dc:creator>김성규</dc:creator>
  <cp:lastModifiedBy>ljy96</cp:lastModifiedBy>
  <dcterms:modified xsi:type="dcterms:W3CDTF">2020-08-11T17:02:54.717</dcterms:modified>
  <cp:revision>148</cp:revision>
  <dc:title>PowerPoint 프레젠테이션</dc:title>
</cp:coreProperties>
</file>