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5B5-7A21-45D8-8E67-DFCACB226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9F786-B57F-46D1-9998-102136CE4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G., Caleb R., Cody n.</a:t>
            </a:r>
          </a:p>
        </p:txBody>
      </p:sp>
    </p:spTree>
    <p:extLst>
      <p:ext uri="{BB962C8B-B14F-4D97-AF65-F5344CB8AC3E}">
        <p14:creationId xmlns:p14="http://schemas.microsoft.com/office/powerpoint/2010/main" val="140054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D868-281F-459F-A9DB-77618F7A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F271-29A1-4E66-946F-84A4C804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Data Structure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Software Development (AGILE)</a:t>
            </a:r>
          </a:p>
          <a:p>
            <a:r>
              <a:rPr lang="en-US" dirty="0"/>
              <a:t>Working in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6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3C-E0F8-4987-AA8E-C82D8184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73B4EC-C54A-4A72-9568-1F06BE533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404" y="1907442"/>
            <a:ext cx="8335191" cy="4146039"/>
          </a:xfrm>
        </p:spPr>
      </p:pic>
    </p:spTree>
    <p:extLst>
      <p:ext uri="{BB962C8B-B14F-4D97-AF65-F5344CB8AC3E}">
        <p14:creationId xmlns:p14="http://schemas.microsoft.com/office/powerpoint/2010/main" val="254147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1C46-A55E-4B5E-878D-3AC7DFD1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3BC21-2A50-4FCE-A3E7-61C90EAD0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758" y="1672176"/>
            <a:ext cx="5088483" cy="4622573"/>
          </a:xfrm>
        </p:spPr>
      </p:pic>
    </p:spTree>
    <p:extLst>
      <p:ext uri="{BB962C8B-B14F-4D97-AF65-F5344CB8AC3E}">
        <p14:creationId xmlns:p14="http://schemas.microsoft.com/office/powerpoint/2010/main" val="135533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490F-7E37-44BE-8FEA-5B15151D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F88F7-3871-44D1-8F50-AFED11225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396" y="1853754"/>
            <a:ext cx="5611207" cy="4621448"/>
          </a:xfrm>
        </p:spPr>
      </p:pic>
    </p:spTree>
    <p:extLst>
      <p:ext uri="{BB962C8B-B14F-4D97-AF65-F5344CB8AC3E}">
        <p14:creationId xmlns:p14="http://schemas.microsoft.com/office/powerpoint/2010/main" val="20352803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</TotalTime>
  <Words>34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Rockwell</vt:lpstr>
      <vt:lpstr>Gallery</vt:lpstr>
      <vt:lpstr>Project 2</vt:lpstr>
      <vt:lpstr>Learning objectives</vt:lpstr>
      <vt:lpstr>class</vt:lpstr>
      <vt:lpstr>sequence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Caleb R.</dc:creator>
  <cp:lastModifiedBy>Caleb R.</cp:lastModifiedBy>
  <cp:revision>4</cp:revision>
  <dcterms:created xsi:type="dcterms:W3CDTF">2019-12-11T21:17:55Z</dcterms:created>
  <dcterms:modified xsi:type="dcterms:W3CDTF">2019-12-12T18:48:56Z</dcterms:modified>
</cp:coreProperties>
</file>