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2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03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1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43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9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2F96-9C58-4AC9-9766-565EC102695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19A867-AFAF-42A2-905B-1FB71960CF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3" y="880265"/>
            <a:ext cx="10441577" cy="54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10" y="561157"/>
            <a:ext cx="6928761" cy="11892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710" y="1858871"/>
            <a:ext cx="7262033" cy="48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9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38" y="966652"/>
            <a:ext cx="9504042" cy="51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38" y="326572"/>
            <a:ext cx="7127451" cy="11394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12" y="1924185"/>
            <a:ext cx="5100376" cy="14590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81" y="3841431"/>
            <a:ext cx="6737850" cy="24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4" y="666206"/>
            <a:ext cx="9906116" cy="56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0" y="98379"/>
            <a:ext cx="10417890" cy="22659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22" y="1955003"/>
            <a:ext cx="4553988" cy="14935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569" y="3726722"/>
            <a:ext cx="8990780" cy="27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8" y="136217"/>
            <a:ext cx="6308229" cy="522933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34" y="5365552"/>
            <a:ext cx="8070661" cy="14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51" y="551088"/>
            <a:ext cx="7702441" cy="18263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815" y="3239860"/>
            <a:ext cx="7798899" cy="30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30" y="1031965"/>
            <a:ext cx="8750800" cy="48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" y="0"/>
            <a:ext cx="8042058" cy="20070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9" y="2098494"/>
            <a:ext cx="6403157" cy="31135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1" y="2149194"/>
            <a:ext cx="5425440" cy="46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3" y="244385"/>
            <a:ext cx="7637963" cy="21303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3" y="2305120"/>
            <a:ext cx="6292488" cy="455288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80" y="2305120"/>
            <a:ext cx="4460760" cy="427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4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86" y="688878"/>
            <a:ext cx="8613939" cy="555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822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roldan piedrahita</dc:creator>
  <cp:lastModifiedBy>william roldan piedrahita</cp:lastModifiedBy>
  <cp:revision>9</cp:revision>
  <dcterms:created xsi:type="dcterms:W3CDTF">2024-03-03T20:51:18Z</dcterms:created>
  <dcterms:modified xsi:type="dcterms:W3CDTF">2024-03-06T12:36:19Z</dcterms:modified>
</cp:coreProperties>
</file>