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4B94-9C3A-4F60-8340-26338AFB26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9D13-B3DB-4C29-AC1E-38952AB736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81050"/>
            <a:ext cx="9182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4762"/>
            <a:ext cx="90392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3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4762"/>
            <a:ext cx="94011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8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4763"/>
            <a:ext cx="95535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-71438"/>
            <a:ext cx="92678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-76200"/>
            <a:ext cx="964882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143690"/>
            <a:ext cx="5629061" cy="34224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19" y="143689"/>
            <a:ext cx="5433725" cy="3422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3500964"/>
            <a:ext cx="5094513" cy="33156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919" y="3566158"/>
            <a:ext cx="5136560" cy="32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252537"/>
            <a:ext cx="8562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08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roldan piedrahita</dc:creator>
  <cp:lastModifiedBy>william roldan piedrahita</cp:lastModifiedBy>
  <cp:revision>9</cp:revision>
  <dcterms:created xsi:type="dcterms:W3CDTF">2024-09-11T01:54:54Z</dcterms:created>
  <dcterms:modified xsi:type="dcterms:W3CDTF">2024-09-11T14:44:40Z</dcterms:modified>
</cp:coreProperties>
</file>