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Montserrat"/>
      <p:regular r:id="rId20"/>
      <p:bold r:id="rId21"/>
      <p:italic r:id="rId22"/>
      <p:boldItalic r:id="rId23"/>
    </p:embeddedFont>
    <p:embeddedFont>
      <p:font typeface="Lato Light"/>
      <p:regular r:id="rId24"/>
      <p:bold r:id="rId25"/>
      <p:italic r:id="rId26"/>
      <p:boldItalic r:id="rId27"/>
    </p:embeddedFont>
    <p:embeddedFont>
      <p:font typeface="Montserrat Medium"/>
      <p:regular r:id="rId28"/>
      <p:bold r:id="rId29"/>
      <p:italic r:id="rId30"/>
      <p:boldItalic r:id="rId31"/>
    </p:embeddedFont>
    <p:embeddedFont>
      <p:font typeface="Montserrat Light"/>
      <p:regular r:id="rId32"/>
      <p:bold r:id="rId33"/>
      <p:italic r:id="rId34"/>
      <p:boldItalic r:id="rId35"/>
    </p:embeddedFont>
    <p:embeddedFont>
      <p:font typeface="Montserrat ExtraLight"/>
      <p:regular r:id="rId36"/>
      <p:bold r:id="rId37"/>
      <p:italic r:id="rId38"/>
      <p:boldItalic r:id="rId39"/>
    </p:embeddedFont>
    <p:embeddedFont>
      <p:font typeface="Montserrat Thin"/>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Thin-regular.fntdata"/><Relationship Id="rId20" Type="http://schemas.openxmlformats.org/officeDocument/2006/relationships/font" Target="fonts/Montserrat-regular.fntdata"/><Relationship Id="rId42" Type="http://schemas.openxmlformats.org/officeDocument/2006/relationships/font" Target="fonts/MontserratThin-italic.fntdata"/><Relationship Id="rId41" Type="http://schemas.openxmlformats.org/officeDocument/2006/relationships/font" Target="fonts/MontserratThin-bold.fntdata"/><Relationship Id="rId22" Type="http://schemas.openxmlformats.org/officeDocument/2006/relationships/font" Target="fonts/Montserrat-italic.fntdata"/><Relationship Id="rId21" Type="http://schemas.openxmlformats.org/officeDocument/2006/relationships/font" Target="fonts/Montserrat-bold.fntdata"/><Relationship Id="rId43" Type="http://schemas.openxmlformats.org/officeDocument/2006/relationships/font" Target="fonts/MontserratThin-boldItalic.fntdata"/><Relationship Id="rId24" Type="http://schemas.openxmlformats.org/officeDocument/2006/relationships/font" Target="fonts/LatoLight-regular.fntdata"/><Relationship Id="rId23"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LatoLight-italic.fntdata"/><Relationship Id="rId25" Type="http://schemas.openxmlformats.org/officeDocument/2006/relationships/font" Target="fonts/LatoLight-bold.fntdata"/><Relationship Id="rId28" Type="http://schemas.openxmlformats.org/officeDocument/2006/relationships/font" Target="fonts/MontserratMedium-regular.fntdata"/><Relationship Id="rId27" Type="http://schemas.openxmlformats.org/officeDocument/2006/relationships/font" Target="fonts/LatoLight-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MontserratMedium-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Medium-boldItalic.fntdata"/><Relationship Id="rId30" Type="http://schemas.openxmlformats.org/officeDocument/2006/relationships/font" Target="fonts/MontserratMedium-italic.fntdata"/><Relationship Id="rId11" Type="http://schemas.openxmlformats.org/officeDocument/2006/relationships/slide" Target="slides/slide5.xml"/><Relationship Id="rId33" Type="http://schemas.openxmlformats.org/officeDocument/2006/relationships/font" Target="fonts/MontserratLight-bold.fntdata"/><Relationship Id="rId10" Type="http://schemas.openxmlformats.org/officeDocument/2006/relationships/slide" Target="slides/slide4.xml"/><Relationship Id="rId32" Type="http://schemas.openxmlformats.org/officeDocument/2006/relationships/font" Target="fonts/MontserratLight-regular.fntdata"/><Relationship Id="rId13" Type="http://schemas.openxmlformats.org/officeDocument/2006/relationships/slide" Target="slides/slide7.xml"/><Relationship Id="rId35" Type="http://schemas.openxmlformats.org/officeDocument/2006/relationships/font" Target="fonts/MontserratLight-boldItalic.fntdata"/><Relationship Id="rId12" Type="http://schemas.openxmlformats.org/officeDocument/2006/relationships/slide" Target="slides/slide6.xml"/><Relationship Id="rId34" Type="http://schemas.openxmlformats.org/officeDocument/2006/relationships/font" Target="fonts/MontserratLight-italic.fntdata"/><Relationship Id="rId15" Type="http://schemas.openxmlformats.org/officeDocument/2006/relationships/slide" Target="slides/slide9.xml"/><Relationship Id="rId37" Type="http://schemas.openxmlformats.org/officeDocument/2006/relationships/font" Target="fonts/MontserratExtraLight-bold.fntdata"/><Relationship Id="rId14" Type="http://schemas.openxmlformats.org/officeDocument/2006/relationships/slide" Target="slides/slide8.xml"/><Relationship Id="rId36" Type="http://schemas.openxmlformats.org/officeDocument/2006/relationships/font" Target="fonts/MontserratExtraLight-regular.fntdata"/><Relationship Id="rId17" Type="http://schemas.openxmlformats.org/officeDocument/2006/relationships/slide" Target="slides/slide11.xml"/><Relationship Id="rId39" Type="http://schemas.openxmlformats.org/officeDocument/2006/relationships/font" Target="fonts/MontserratExtraLight-boldItalic.fntdata"/><Relationship Id="rId16" Type="http://schemas.openxmlformats.org/officeDocument/2006/relationships/slide" Target="slides/slide10.xml"/><Relationship Id="rId38" Type="http://schemas.openxmlformats.org/officeDocument/2006/relationships/font" Target="fonts/MontserratExtraLight-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af729777c_0_45: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 name="Google Shape;58;g5af729777c_0_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600"/>
              <a:buFont typeface="Calibri"/>
              <a:buNone/>
            </a:pPr>
            <a:r>
              <a:t/>
            </a:r>
            <a:endParaRPr/>
          </a:p>
        </p:txBody>
      </p:sp>
      <p:sp>
        <p:nvSpPr>
          <p:cNvPr id="59" name="Google Shape;59;g5af729777c_0_45: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 sz="1200" u="none" cap="none" strike="noStrike">
                <a:solidFill>
                  <a:schemeClr val="dk1"/>
                </a:solidFill>
                <a:latin typeface="Calibri"/>
                <a:ea typeface="Calibri"/>
                <a:cs typeface="Calibri"/>
                <a:sym typeface="Calibri"/>
              </a:rP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5af729777c_0_1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Font typeface="Calibri"/>
              <a:buNone/>
            </a:pPr>
            <a:r>
              <a:t/>
            </a:r>
            <a:endParaRPr/>
          </a:p>
        </p:txBody>
      </p:sp>
      <p:sp>
        <p:nvSpPr>
          <p:cNvPr id="165" name="Google Shape;165;g5af729777c_0_181: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5af729777c_0_1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Font typeface="Calibri"/>
              <a:buNone/>
            </a:pPr>
            <a:r>
              <a:t/>
            </a:r>
            <a:endParaRPr/>
          </a:p>
        </p:txBody>
      </p:sp>
      <p:sp>
        <p:nvSpPr>
          <p:cNvPr id="172" name="Google Shape;172;g5af729777c_0_188: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5af729777c_0_1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Font typeface="Calibri"/>
              <a:buNone/>
            </a:pPr>
            <a:r>
              <a:t/>
            </a:r>
            <a:endParaRPr/>
          </a:p>
        </p:txBody>
      </p:sp>
      <p:sp>
        <p:nvSpPr>
          <p:cNvPr id="180" name="Google Shape;180;g5af729777c_0_195: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5af729777c_0_1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Font typeface="Calibri"/>
              <a:buNone/>
            </a:pPr>
            <a:r>
              <a:t/>
            </a:r>
            <a:endParaRPr/>
          </a:p>
        </p:txBody>
      </p:sp>
      <p:sp>
        <p:nvSpPr>
          <p:cNvPr id="188" name="Google Shape;188;g5af729777c_0_155: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5af729777c_0_214: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 name="Google Shape;67;g5af729777c_0_2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600"/>
              <a:buFont typeface="Calibri"/>
              <a:buNone/>
            </a:pPr>
            <a:r>
              <a:t/>
            </a:r>
            <a:endParaRPr b="0" i="0" sz="2400" u="none" cap="none" strike="noStrike">
              <a:solidFill>
                <a:schemeClr val="dk1"/>
              </a:solidFill>
              <a:latin typeface="Calibri"/>
              <a:ea typeface="Calibri"/>
              <a:cs typeface="Calibri"/>
              <a:sym typeface="Calibri"/>
            </a:endParaRPr>
          </a:p>
        </p:txBody>
      </p:sp>
      <p:sp>
        <p:nvSpPr>
          <p:cNvPr id="68" name="Google Shape;68;g5af729777c_0_214: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 sz="1200" u="none" cap="none" strike="noStrike">
                <a:solidFill>
                  <a:schemeClr val="dk1"/>
                </a:solidFill>
                <a:latin typeface="Calibri"/>
                <a:ea typeface="Calibri"/>
                <a:cs typeface="Calibri"/>
                <a:sym typeface="Calibri"/>
              </a:rP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5af729777c_0_235: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 name="Google Shape;75;g5af729777c_0_2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600"/>
              <a:buFont typeface="Calibri"/>
              <a:buNone/>
            </a:pPr>
            <a:r>
              <a:t/>
            </a:r>
            <a:endParaRPr b="0" i="0" sz="2400" u="none" cap="none" strike="noStrike">
              <a:solidFill>
                <a:schemeClr val="dk1"/>
              </a:solidFill>
              <a:latin typeface="Calibri"/>
              <a:ea typeface="Calibri"/>
              <a:cs typeface="Calibri"/>
              <a:sym typeface="Calibri"/>
            </a:endParaRPr>
          </a:p>
        </p:txBody>
      </p:sp>
      <p:sp>
        <p:nvSpPr>
          <p:cNvPr id="76" name="Google Shape;76;g5af729777c_0_235: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 sz="1200" u="none" cap="none" strike="noStrike">
                <a:solidFill>
                  <a:schemeClr val="dk1"/>
                </a:solidFill>
                <a:latin typeface="Calibri"/>
                <a:ea typeface="Calibri"/>
                <a:cs typeface="Calibri"/>
                <a:sym typeface="Calibri"/>
              </a:rP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5af729777c_0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Font typeface="Calibri"/>
              <a:buNone/>
            </a:pPr>
            <a:r>
              <a:t/>
            </a:r>
            <a:endParaRPr/>
          </a:p>
        </p:txBody>
      </p:sp>
      <p:sp>
        <p:nvSpPr>
          <p:cNvPr id="81" name="Google Shape;81;g5af729777c_0_84: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5af729777c_0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Font typeface="Calibri"/>
              <a:buNone/>
            </a:pPr>
            <a:r>
              <a:t/>
            </a:r>
            <a:endParaRPr/>
          </a:p>
        </p:txBody>
      </p:sp>
      <p:sp>
        <p:nvSpPr>
          <p:cNvPr id="86" name="Google Shape;86;g5af729777c_0_58: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b39e2d379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Font typeface="Calibri"/>
              <a:buNone/>
            </a:pPr>
            <a:r>
              <a:t/>
            </a:r>
            <a:endParaRPr/>
          </a:p>
        </p:txBody>
      </p:sp>
      <p:sp>
        <p:nvSpPr>
          <p:cNvPr id="95" name="Google Shape;95;g5b39e2d379_1_0: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af729777c_0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Font typeface="Calibri"/>
              <a:buNone/>
            </a:pPr>
            <a:r>
              <a:t/>
            </a:r>
            <a:endParaRPr/>
          </a:p>
        </p:txBody>
      </p:sp>
      <p:sp>
        <p:nvSpPr>
          <p:cNvPr id="103" name="Google Shape;103;g5af729777c_0_110: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af729777c_0_1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Font typeface="Calibri"/>
              <a:buNone/>
            </a:pPr>
            <a:r>
              <a:t/>
            </a:r>
            <a:endParaRPr/>
          </a:p>
        </p:txBody>
      </p:sp>
      <p:sp>
        <p:nvSpPr>
          <p:cNvPr id="149" name="Google Shape;149;g5af729777c_0_164: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5af729777c_0_1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Font typeface="Calibri"/>
              <a:buNone/>
            </a:pPr>
            <a:r>
              <a:t/>
            </a:r>
            <a:endParaRPr/>
          </a:p>
        </p:txBody>
      </p:sp>
      <p:sp>
        <p:nvSpPr>
          <p:cNvPr id="158" name="Google Shape;158;g5af729777c_0_174:notes"/>
          <p:cNvSpPr/>
          <p:nvPr>
            <p:ph idx="2" type="sldImg"/>
          </p:nvPr>
        </p:nvSpPr>
        <p:spPr>
          <a:xfrm>
            <a:off x="380206" y="685800"/>
            <a:ext cx="60975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5" name="Shape 5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1600"/>
              </a:spcBef>
              <a:spcAft>
                <a:spcPts val="0"/>
              </a:spcAft>
              <a:buClr>
                <a:schemeClr val="dk1"/>
              </a:buClr>
              <a:buSzPts val="1400"/>
              <a:buChar char="○"/>
              <a:defRPr>
                <a:solidFill>
                  <a:schemeClr val="dk1"/>
                </a:solidFill>
              </a:defRPr>
            </a:lvl2pPr>
            <a:lvl3pPr indent="-317500" lvl="2" marL="1371600" rtl="0">
              <a:spcBef>
                <a:spcPts val="1600"/>
              </a:spcBef>
              <a:spcAft>
                <a:spcPts val="0"/>
              </a:spcAft>
              <a:buClr>
                <a:schemeClr val="dk1"/>
              </a:buClr>
              <a:buSzPts val="1400"/>
              <a:buChar char="■"/>
              <a:defRPr>
                <a:solidFill>
                  <a:schemeClr val="dk1"/>
                </a:solidFill>
              </a:defRPr>
            </a:lvl3pPr>
            <a:lvl4pPr indent="-317500" lvl="3" marL="1828800" rtl="0">
              <a:spcBef>
                <a:spcPts val="1600"/>
              </a:spcBef>
              <a:spcAft>
                <a:spcPts val="0"/>
              </a:spcAft>
              <a:buClr>
                <a:schemeClr val="dk1"/>
              </a:buClr>
              <a:buSzPts val="1400"/>
              <a:buChar char="●"/>
              <a:defRPr>
                <a:solidFill>
                  <a:schemeClr val="dk1"/>
                </a:solidFill>
              </a:defRPr>
            </a:lvl4pPr>
            <a:lvl5pPr indent="-317500" lvl="4" marL="2286000" rtl="0">
              <a:spcBef>
                <a:spcPts val="1600"/>
              </a:spcBef>
              <a:spcAft>
                <a:spcPts val="0"/>
              </a:spcAft>
              <a:buClr>
                <a:schemeClr val="dk1"/>
              </a:buClr>
              <a:buSzPts val="1400"/>
              <a:buChar char="○"/>
              <a:defRPr>
                <a:solidFill>
                  <a:schemeClr val="dk1"/>
                </a:solidFill>
              </a:defRPr>
            </a:lvl5pPr>
            <a:lvl6pPr indent="-317500" lvl="5" marL="2743200" rtl="0">
              <a:spcBef>
                <a:spcPts val="1600"/>
              </a:spcBef>
              <a:spcAft>
                <a:spcPts val="0"/>
              </a:spcAft>
              <a:buClr>
                <a:schemeClr val="dk1"/>
              </a:buClr>
              <a:buSzPts val="1400"/>
              <a:buChar char="■"/>
              <a:defRPr>
                <a:solidFill>
                  <a:schemeClr val="dk1"/>
                </a:solidFill>
              </a:defRPr>
            </a:lvl6pPr>
            <a:lvl7pPr indent="-317500" lvl="6" marL="3200400" rtl="0">
              <a:spcBef>
                <a:spcPts val="1600"/>
              </a:spcBef>
              <a:spcAft>
                <a:spcPts val="0"/>
              </a:spcAft>
              <a:buClr>
                <a:schemeClr val="dk1"/>
              </a:buClr>
              <a:buSzPts val="1400"/>
              <a:buChar char="●"/>
              <a:defRPr>
                <a:solidFill>
                  <a:schemeClr val="dk1"/>
                </a:solidFill>
              </a:defRPr>
            </a:lvl7pPr>
            <a:lvl8pPr indent="-317500" lvl="7" marL="3657600" rtl="0">
              <a:spcBef>
                <a:spcPts val="1600"/>
              </a:spcBef>
              <a:spcAft>
                <a:spcPts val="0"/>
              </a:spcAft>
              <a:buClr>
                <a:schemeClr val="dk1"/>
              </a:buClr>
              <a:buSzPts val="1400"/>
              <a:buChar char="○"/>
              <a:defRPr>
                <a:solidFill>
                  <a:schemeClr val="dk1"/>
                </a:solidFill>
              </a:defRPr>
            </a:lvl8pPr>
            <a:lvl9pPr indent="-317500" lvl="8" marL="4114800" rtl="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lt2"/>
              </a:buClr>
              <a:buSzPts val="1800"/>
              <a:buChar char="●"/>
              <a:defRPr sz="1800">
                <a:solidFill>
                  <a:schemeClr val="lt2"/>
                </a:solidFill>
              </a:defRPr>
            </a:lvl1pPr>
            <a:lvl2pPr indent="-317500" lvl="1" marL="914400" rtl="0">
              <a:lnSpc>
                <a:spcPct val="115000"/>
              </a:lnSpc>
              <a:spcBef>
                <a:spcPts val="1600"/>
              </a:spcBef>
              <a:spcAft>
                <a:spcPts val="0"/>
              </a:spcAft>
              <a:buClr>
                <a:schemeClr val="lt2"/>
              </a:buClr>
              <a:buSzPts val="1400"/>
              <a:buChar char="○"/>
              <a:defRPr>
                <a:solidFill>
                  <a:schemeClr val="lt2"/>
                </a:solidFill>
              </a:defRPr>
            </a:lvl2pPr>
            <a:lvl3pPr indent="-317500" lvl="2" marL="1371600" rtl="0">
              <a:lnSpc>
                <a:spcPct val="115000"/>
              </a:lnSpc>
              <a:spcBef>
                <a:spcPts val="1600"/>
              </a:spcBef>
              <a:spcAft>
                <a:spcPts val="0"/>
              </a:spcAft>
              <a:buClr>
                <a:schemeClr val="lt2"/>
              </a:buClr>
              <a:buSzPts val="1400"/>
              <a:buChar char="■"/>
              <a:defRPr>
                <a:solidFill>
                  <a:schemeClr val="lt2"/>
                </a:solidFill>
              </a:defRPr>
            </a:lvl3pPr>
            <a:lvl4pPr indent="-317500" lvl="3" marL="1828800" rtl="0">
              <a:lnSpc>
                <a:spcPct val="115000"/>
              </a:lnSpc>
              <a:spcBef>
                <a:spcPts val="1600"/>
              </a:spcBef>
              <a:spcAft>
                <a:spcPts val="0"/>
              </a:spcAft>
              <a:buClr>
                <a:schemeClr val="lt2"/>
              </a:buClr>
              <a:buSzPts val="1400"/>
              <a:buChar char="●"/>
              <a:defRPr>
                <a:solidFill>
                  <a:schemeClr val="lt2"/>
                </a:solidFill>
              </a:defRPr>
            </a:lvl4pPr>
            <a:lvl5pPr indent="-317500" lvl="4" marL="2286000" rtl="0">
              <a:lnSpc>
                <a:spcPct val="115000"/>
              </a:lnSpc>
              <a:spcBef>
                <a:spcPts val="1600"/>
              </a:spcBef>
              <a:spcAft>
                <a:spcPts val="0"/>
              </a:spcAft>
              <a:buClr>
                <a:schemeClr val="lt2"/>
              </a:buClr>
              <a:buSzPts val="1400"/>
              <a:buChar char="○"/>
              <a:defRPr>
                <a:solidFill>
                  <a:schemeClr val="lt2"/>
                </a:solidFill>
              </a:defRPr>
            </a:lvl5pPr>
            <a:lvl6pPr indent="-317500" lvl="5" marL="2743200" rtl="0">
              <a:lnSpc>
                <a:spcPct val="115000"/>
              </a:lnSpc>
              <a:spcBef>
                <a:spcPts val="1600"/>
              </a:spcBef>
              <a:spcAft>
                <a:spcPts val="0"/>
              </a:spcAft>
              <a:buClr>
                <a:schemeClr val="lt2"/>
              </a:buClr>
              <a:buSzPts val="1400"/>
              <a:buChar char="■"/>
              <a:defRPr>
                <a:solidFill>
                  <a:schemeClr val="lt2"/>
                </a:solidFill>
              </a:defRPr>
            </a:lvl6pPr>
            <a:lvl7pPr indent="-317500" lvl="6" marL="3200400" rtl="0">
              <a:lnSpc>
                <a:spcPct val="115000"/>
              </a:lnSpc>
              <a:spcBef>
                <a:spcPts val="1600"/>
              </a:spcBef>
              <a:spcAft>
                <a:spcPts val="0"/>
              </a:spcAft>
              <a:buClr>
                <a:schemeClr val="lt2"/>
              </a:buClr>
              <a:buSzPts val="1400"/>
              <a:buChar char="●"/>
              <a:defRPr>
                <a:solidFill>
                  <a:schemeClr val="lt2"/>
                </a:solidFill>
              </a:defRPr>
            </a:lvl7pPr>
            <a:lvl8pPr indent="-317500" lvl="7" marL="3657600" rtl="0">
              <a:lnSpc>
                <a:spcPct val="115000"/>
              </a:lnSpc>
              <a:spcBef>
                <a:spcPts val="1600"/>
              </a:spcBef>
              <a:spcAft>
                <a:spcPts val="0"/>
              </a:spcAft>
              <a:buClr>
                <a:schemeClr val="lt2"/>
              </a:buClr>
              <a:buSzPts val="1400"/>
              <a:buChar char="○"/>
              <a:defRPr>
                <a:solidFill>
                  <a:schemeClr val="lt2"/>
                </a:solidFill>
              </a:defRPr>
            </a:lvl8pPr>
            <a:lvl9pPr indent="-317500" lvl="8" marL="4114800" rtl="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50" name="Shape 50"/>
        <p:cNvGrpSpPr/>
        <p:nvPr/>
      </p:nvGrpSpPr>
      <p:grpSpPr>
        <a:xfrm>
          <a:off x="0" y="0"/>
          <a:ext cx="0" cy="0"/>
          <a:chOff x="0" y="0"/>
          <a:chExt cx="0" cy="0"/>
        </a:xfrm>
      </p:grpSpPr>
      <p:sp>
        <p:nvSpPr>
          <p:cNvPr id="51" name="Google Shape;51;p13"/>
          <p:cNvSpPr/>
          <p:nvPr/>
        </p:nvSpPr>
        <p:spPr>
          <a:xfrm rot="-5400000">
            <a:off x="8327211" y="249912"/>
            <a:ext cx="195300" cy="196500"/>
          </a:xfrm>
          <a:prstGeom prst="ellipse">
            <a:avLst/>
          </a:prstGeom>
          <a:solidFill>
            <a:schemeClr val="dk2"/>
          </a:solid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Montserrat"/>
              <a:ea typeface="Montserrat"/>
              <a:cs typeface="Montserrat"/>
              <a:sym typeface="Montserrat"/>
            </a:endParaRPr>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300" lIns="34300" spcFirstLastPara="1" rIns="34300" wrap="square" tIns="34300"/>
          <a:lstStyle>
            <a:lvl1pPr indent="-228600" lvl="0" marL="457200" marR="0" rtl="0" algn="l">
              <a:lnSpc>
                <a:spcPct val="90000"/>
              </a:lnSpc>
              <a:spcBef>
                <a:spcPts val="800"/>
              </a:spcBef>
              <a:spcAft>
                <a:spcPts val="0"/>
              </a:spcAft>
              <a:buClr>
                <a:schemeClr val="dk1"/>
              </a:buClr>
              <a:buSzPts val="1800"/>
              <a:buFont typeface="Arial"/>
              <a:buNone/>
              <a:defRPr b="0" i="0" sz="1800" u="none" cap="none" strike="noStrike">
                <a:solidFill>
                  <a:schemeClr val="dk1"/>
                </a:solidFill>
                <a:latin typeface="Montserrat Thin"/>
                <a:ea typeface="Montserrat Thin"/>
                <a:cs typeface="Montserrat Thin"/>
                <a:sym typeface="Montserrat Thin"/>
              </a:defRPr>
            </a:lvl1pPr>
            <a:lvl2pPr indent="-228600" lvl="1" marL="914400"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Montserrat Thin"/>
                <a:ea typeface="Montserrat Thin"/>
                <a:cs typeface="Montserrat Thin"/>
                <a:sym typeface="Montserrat Thin"/>
              </a:defRPr>
            </a:lvl2pPr>
            <a:lvl3pPr indent="-228600" lvl="2" marL="1371600" marR="0" rtl="0" algn="l">
              <a:lnSpc>
                <a:spcPct val="90000"/>
              </a:lnSpc>
              <a:spcBef>
                <a:spcPts val="400"/>
              </a:spcBef>
              <a:spcAft>
                <a:spcPts val="0"/>
              </a:spcAft>
              <a:buClr>
                <a:schemeClr val="dk1"/>
              </a:buClr>
              <a:buSzPts val="1400"/>
              <a:buFont typeface="Arial"/>
              <a:buNone/>
              <a:defRPr b="0" i="0" sz="1400" u="none" cap="none" strike="noStrike">
                <a:solidFill>
                  <a:schemeClr val="dk1"/>
                </a:solidFill>
                <a:latin typeface="Montserrat Thin"/>
                <a:ea typeface="Montserrat Thin"/>
                <a:cs typeface="Montserrat Thin"/>
                <a:sym typeface="Montserrat Thin"/>
              </a:defRPr>
            </a:lvl3pPr>
            <a:lvl4pPr indent="-228600" lvl="3" marL="1828800" marR="0" rtl="0" algn="l">
              <a:lnSpc>
                <a:spcPct val="90000"/>
              </a:lnSpc>
              <a:spcBef>
                <a:spcPts val="400"/>
              </a:spcBef>
              <a:spcAft>
                <a:spcPts val="0"/>
              </a:spcAft>
              <a:buClr>
                <a:schemeClr val="dk1"/>
              </a:buClr>
              <a:buSzPts val="1200"/>
              <a:buFont typeface="Arial"/>
              <a:buNone/>
              <a:defRPr b="0" i="0" sz="1200" u="none" cap="none" strike="noStrike">
                <a:solidFill>
                  <a:schemeClr val="dk1"/>
                </a:solidFill>
                <a:latin typeface="Montserrat Thin"/>
                <a:ea typeface="Montserrat Thin"/>
                <a:cs typeface="Montserrat Thin"/>
                <a:sym typeface="Montserrat Thin"/>
              </a:defRPr>
            </a:lvl4pPr>
            <a:lvl5pPr indent="-228600" lvl="4" marL="2286000" marR="0" rtl="0" algn="l">
              <a:lnSpc>
                <a:spcPct val="90000"/>
              </a:lnSpc>
              <a:spcBef>
                <a:spcPts val="400"/>
              </a:spcBef>
              <a:spcAft>
                <a:spcPts val="0"/>
              </a:spcAft>
              <a:buClr>
                <a:schemeClr val="dk1"/>
              </a:buClr>
              <a:buSzPts val="1200"/>
              <a:buFont typeface="Arial"/>
              <a:buNone/>
              <a:defRPr b="0" i="0" sz="1200" u="none" cap="none" strike="noStrike">
                <a:solidFill>
                  <a:schemeClr val="dk1"/>
                </a:solidFill>
                <a:latin typeface="Montserrat Thin"/>
                <a:ea typeface="Montserrat Thin"/>
                <a:cs typeface="Montserrat Thin"/>
                <a:sym typeface="Montserrat Thin"/>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Lato Light"/>
                <a:ea typeface="Lato Light"/>
                <a:cs typeface="Lato Light"/>
                <a:sym typeface="Lato Light"/>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Lato Light"/>
                <a:ea typeface="Lato Light"/>
                <a:cs typeface="Lato Light"/>
                <a:sym typeface="Lato Light"/>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Lato Light"/>
                <a:ea typeface="Lato Light"/>
                <a:cs typeface="Lato Light"/>
                <a:sym typeface="Lato Light"/>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Lato Light"/>
                <a:ea typeface="Lato Light"/>
                <a:cs typeface="Lato Light"/>
                <a:sym typeface="Lato Light"/>
              </a:defRPr>
            </a:lvl9pPr>
          </a:lstStyle>
          <a:p/>
        </p:txBody>
      </p:sp>
      <p:sp>
        <p:nvSpPr>
          <p:cNvPr id="53" name="Google Shape;53;p13"/>
          <p:cNvSpPr txBox="1"/>
          <p:nvPr/>
        </p:nvSpPr>
        <p:spPr>
          <a:xfrm>
            <a:off x="8301006" y="250607"/>
            <a:ext cx="294900" cy="1731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chemeClr val="lt1"/>
              </a:buClr>
              <a:buSzPts val="200"/>
              <a:buFont typeface="Montserrat Light"/>
              <a:buNone/>
            </a:pPr>
            <a:fld id="{00000000-1234-1234-1234-123412341234}" type="slidenum">
              <a:rPr b="0" i="0" lang="en" sz="700" u="none" cap="none" strike="noStrike">
                <a:solidFill>
                  <a:schemeClr val="lt1"/>
                </a:solidFill>
                <a:latin typeface="Montserrat Light"/>
                <a:ea typeface="Montserrat Light"/>
                <a:cs typeface="Montserrat Light"/>
                <a:sym typeface="Montserrat Light"/>
              </a:rPr>
              <a:t>‹#›</a:t>
            </a:fld>
            <a:r>
              <a:rPr b="0" i="0" lang="en" sz="700" u="none" cap="none" strike="noStrike">
                <a:solidFill>
                  <a:schemeClr val="lt1"/>
                </a:solidFill>
                <a:latin typeface="Montserrat Light"/>
                <a:ea typeface="Montserrat Light"/>
                <a:cs typeface="Montserrat Light"/>
                <a:sym typeface="Montserrat Light"/>
              </a:rPr>
              <a:t>  </a:t>
            </a:r>
            <a:endParaRPr sz="500"/>
          </a:p>
        </p:txBody>
      </p:sp>
      <p:sp>
        <p:nvSpPr>
          <p:cNvPr id="54" name="Google Shape;54;p13"/>
          <p:cNvSpPr txBox="1"/>
          <p:nvPr>
            <p:ph type="title"/>
          </p:nvPr>
        </p:nvSpPr>
        <p:spPr>
          <a:xfrm>
            <a:off x="628814" y="273844"/>
            <a:ext cx="7886400" cy="994200"/>
          </a:xfrm>
          <a:prstGeom prst="rect">
            <a:avLst/>
          </a:prstGeom>
          <a:noFill/>
          <a:ln>
            <a:noFill/>
          </a:ln>
        </p:spPr>
        <p:txBody>
          <a:bodyPr anchorCtr="0" anchor="ctr" bIns="34300" lIns="34300" spcFirstLastPara="1" rIns="34300" wrap="square" tIns="34300"/>
          <a:lstStyle>
            <a:lvl1pPr lvl="0" marR="0" rtl="0" algn="l">
              <a:lnSpc>
                <a:spcPct val="90000"/>
              </a:lnSpc>
              <a:spcBef>
                <a:spcPts val="0"/>
              </a:spcBef>
              <a:spcAft>
                <a:spcPts val="0"/>
              </a:spcAft>
              <a:buClr>
                <a:schemeClr val="dk1"/>
              </a:buClr>
              <a:buSzPts val="2300"/>
              <a:buFont typeface="Montserrat Thin"/>
              <a:buNone/>
              <a:defRPr b="0" i="0" sz="2300" u="none" cap="none" strike="noStrike">
                <a:solidFill>
                  <a:schemeClr val="dk1"/>
                </a:solidFill>
                <a:latin typeface="Montserrat Thin"/>
                <a:ea typeface="Montserrat Thin"/>
                <a:cs typeface="Montserrat Thin"/>
                <a:sym typeface="Montserrat Thin"/>
              </a:defRPr>
            </a:lvl1pPr>
            <a:lvl2pPr lvl="1" rtl="0">
              <a:spcBef>
                <a:spcPts val="0"/>
              </a:spcBef>
              <a:spcAft>
                <a:spcPts val="0"/>
              </a:spcAft>
              <a:buSzPts val="700"/>
              <a:buFont typeface="Arial"/>
              <a:buNone/>
              <a:defRPr sz="700"/>
            </a:lvl2pPr>
            <a:lvl3pPr lvl="2" rtl="0">
              <a:spcBef>
                <a:spcPts val="0"/>
              </a:spcBef>
              <a:spcAft>
                <a:spcPts val="0"/>
              </a:spcAft>
              <a:buSzPts val="700"/>
              <a:buFont typeface="Arial"/>
              <a:buNone/>
              <a:defRPr sz="700"/>
            </a:lvl3pPr>
            <a:lvl4pPr lvl="3" rtl="0">
              <a:spcBef>
                <a:spcPts val="0"/>
              </a:spcBef>
              <a:spcAft>
                <a:spcPts val="0"/>
              </a:spcAft>
              <a:buSzPts val="700"/>
              <a:buFont typeface="Arial"/>
              <a:buNone/>
              <a:defRPr sz="700"/>
            </a:lvl4pPr>
            <a:lvl5pPr lvl="4" rtl="0">
              <a:spcBef>
                <a:spcPts val="0"/>
              </a:spcBef>
              <a:spcAft>
                <a:spcPts val="0"/>
              </a:spcAft>
              <a:buSzPts val="700"/>
              <a:buFont typeface="Arial"/>
              <a:buNone/>
              <a:defRPr sz="700"/>
            </a:lvl5pPr>
            <a:lvl6pPr lvl="5" rtl="0">
              <a:spcBef>
                <a:spcPts val="0"/>
              </a:spcBef>
              <a:spcAft>
                <a:spcPts val="0"/>
              </a:spcAft>
              <a:buSzPts val="700"/>
              <a:buFont typeface="Arial"/>
              <a:buNone/>
              <a:defRPr sz="700"/>
            </a:lvl6pPr>
            <a:lvl7pPr lvl="6" rtl="0">
              <a:spcBef>
                <a:spcPts val="0"/>
              </a:spcBef>
              <a:spcAft>
                <a:spcPts val="0"/>
              </a:spcAft>
              <a:buSzPts val="700"/>
              <a:buFont typeface="Arial"/>
              <a:buNone/>
              <a:defRPr sz="700"/>
            </a:lvl7pPr>
            <a:lvl8pPr lvl="7" rtl="0">
              <a:spcBef>
                <a:spcPts val="0"/>
              </a:spcBef>
              <a:spcAft>
                <a:spcPts val="0"/>
              </a:spcAft>
              <a:buSzPts val="700"/>
              <a:buFont typeface="Arial"/>
              <a:buNone/>
              <a:defRPr sz="700"/>
            </a:lvl8pPr>
            <a:lvl9pPr lvl="8" rtl="0">
              <a:spcBef>
                <a:spcPts val="0"/>
              </a:spcBef>
              <a:spcAft>
                <a:spcPts val="0"/>
              </a:spcAft>
              <a:buSzPts val="700"/>
              <a:buFont typeface="Arial"/>
              <a:buNone/>
              <a:defRPr sz="700"/>
            </a:lvl9pPr>
          </a:lstStyle>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6.jpg"/><Relationship Id="rId4"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6.jpg"/><Relationship Id="rId4"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hyperlink" Target="mailto:sponsor@experimentalcivics.io" TargetMode="External"/><Relationship Id="rId4" Type="http://schemas.openxmlformats.org/officeDocument/2006/relationships/hyperlink" Target="mailto:sarah@experimentalcivics.io" TargetMode="External"/><Relationship Id="rId5"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7.jpg"/><Relationship Id="rId4" Type="http://schemas.openxmlformats.org/officeDocument/2006/relationships/hyperlink" Target="https://www.youtube.com/watch?v=SxdzpkYmuv0&amp;t=10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hyperlink" Target="http://www.lifescihack.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60" name="Shape 60"/>
        <p:cNvGrpSpPr/>
        <p:nvPr/>
      </p:nvGrpSpPr>
      <p:grpSpPr>
        <a:xfrm>
          <a:off x="0" y="0"/>
          <a:ext cx="0" cy="0"/>
          <a:chOff x="0" y="0"/>
          <a:chExt cx="0" cy="0"/>
        </a:xfrm>
      </p:grpSpPr>
      <p:sp>
        <p:nvSpPr>
          <p:cNvPr id="61" name="Google Shape;61;p15"/>
          <p:cNvSpPr txBox="1"/>
          <p:nvPr/>
        </p:nvSpPr>
        <p:spPr>
          <a:xfrm>
            <a:off x="1713213" y="589406"/>
            <a:ext cx="5601743" cy="1090125"/>
          </a:xfrm>
          <a:prstGeom prst="rect">
            <a:avLst/>
          </a:prstGeom>
          <a:noFill/>
          <a:ln>
            <a:noFill/>
          </a:ln>
        </p:spPr>
        <p:txBody>
          <a:bodyPr anchorCtr="0" anchor="t" bIns="17150" lIns="34300" spcFirstLastPara="1" rIns="34300" wrap="square" tIns="17150">
            <a:noAutofit/>
          </a:bodyPr>
          <a:lstStyle/>
          <a:p>
            <a:pPr indent="0" lvl="0" marL="0" marR="0" rtl="0" algn="ctr">
              <a:lnSpc>
                <a:spcPct val="100000"/>
              </a:lnSpc>
              <a:spcBef>
                <a:spcPts val="0"/>
              </a:spcBef>
              <a:spcAft>
                <a:spcPts val="0"/>
              </a:spcAft>
              <a:buClr>
                <a:schemeClr val="lt2"/>
              </a:buClr>
              <a:buSzPts val="200"/>
              <a:buFont typeface="Montserrat"/>
              <a:buNone/>
            </a:pPr>
            <a:r>
              <a:rPr lang="en" sz="1400">
                <a:solidFill>
                  <a:schemeClr val="lt2"/>
                </a:solidFill>
                <a:latin typeface="Montserrat ExtraLight"/>
                <a:ea typeface="Montserrat ExtraLight"/>
                <a:cs typeface="Montserrat ExtraLight"/>
                <a:sym typeface="Montserrat ExtraLight"/>
              </a:rPr>
              <a:t>Experimental Civics </a:t>
            </a:r>
            <a:endParaRPr sz="1400">
              <a:solidFill>
                <a:schemeClr val="lt2"/>
              </a:solidFill>
              <a:latin typeface="Montserrat ExtraLight"/>
              <a:ea typeface="Montserrat ExtraLight"/>
              <a:cs typeface="Montserrat ExtraLight"/>
              <a:sym typeface="Montserrat ExtraLight"/>
            </a:endParaRPr>
          </a:p>
          <a:p>
            <a:pPr indent="0" lvl="0" marL="0" marR="0" rtl="0" algn="ctr">
              <a:lnSpc>
                <a:spcPct val="100000"/>
              </a:lnSpc>
              <a:spcBef>
                <a:spcPts val="0"/>
              </a:spcBef>
              <a:spcAft>
                <a:spcPts val="0"/>
              </a:spcAft>
              <a:buClr>
                <a:schemeClr val="lt2"/>
              </a:buClr>
              <a:buSzPts val="200"/>
              <a:buFont typeface="Montserrat"/>
              <a:buNone/>
            </a:pPr>
            <a:r>
              <a:rPr lang="en" sz="1400">
                <a:solidFill>
                  <a:schemeClr val="lt2"/>
                </a:solidFill>
                <a:latin typeface="Montserrat ExtraLight"/>
                <a:ea typeface="Montserrat ExtraLight"/>
                <a:cs typeface="Montserrat ExtraLight"/>
                <a:sym typeface="Montserrat ExtraLight"/>
              </a:rPr>
              <a:t>Presents </a:t>
            </a:r>
            <a:endParaRPr sz="1400">
              <a:latin typeface="Montserrat ExtraLight"/>
              <a:ea typeface="Montserrat ExtraLight"/>
              <a:cs typeface="Montserrat ExtraLight"/>
              <a:sym typeface="Montserrat ExtraLight"/>
            </a:endParaRPr>
          </a:p>
        </p:txBody>
      </p:sp>
      <p:sp>
        <p:nvSpPr>
          <p:cNvPr id="62" name="Google Shape;62;p15"/>
          <p:cNvSpPr txBox="1"/>
          <p:nvPr/>
        </p:nvSpPr>
        <p:spPr>
          <a:xfrm>
            <a:off x="1523975" y="4363650"/>
            <a:ext cx="6096000" cy="780000"/>
          </a:xfrm>
          <a:prstGeom prst="rect">
            <a:avLst/>
          </a:prstGeom>
          <a:noFill/>
          <a:ln>
            <a:noFill/>
          </a:ln>
        </p:spPr>
        <p:txBody>
          <a:bodyPr anchorCtr="0" anchor="t" bIns="34300" lIns="34300" spcFirstLastPara="1" rIns="34300" wrap="square" tIns="34300">
            <a:noAutofit/>
          </a:bodyPr>
          <a:lstStyle/>
          <a:p>
            <a:pPr indent="0" lvl="0" marL="0" rtl="0" algn="ctr">
              <a:spcBef>
                <a:spcPts val="0"/>
              </a:spcBef>
              <a:spcAft>
                <a:spcPts val="0"/>
              </a:spcAft>
              <a:buNone/>
            </a:pPr>
            <a:r>
              <a:rPr lang="en">
                <a:solidFill>
                  <a:srgbClr val="FFFFFF"/>
                </a:solidFill>
                <a:latin typeface="Montserrat Thin"/>
                <a:ea typeface="Montserrat Thin"/>
                <a:cs typeface="Montserrat Thin"/>
                <a:sym typeface="Montserrat Thin"/>
              </a:rPr>
              <a:t>e</a:t>
            </a:r>
            <a:r>
              <a:rPr lang="en" sz="1400">
                <a:solidFill>
                  <a:srgbClr val="FFFFFF"/>
                </a:solidFill>
                <a:latin typeface="Montserrat Thin"/>
                <a:ea typeface="Montserrat Thin"/>
                <a:cs typeface="Montserrat Thin"/>
                <a:sym typeface="Montserrat Thin"/>
              </a:rPr>
              <a:t>xperimentalcivics.io</a:t>
            </a:r>
            <a:endParaRPr sz="1400">
              <a:solidFill>
                <a:srgbClr val="FFFFFF"/>
              </a:solidFill>
              <a:latin typeface="Montserrat Thin"/>
              <a:ea typeface="Montserrat Thin"/>
              <a:cs typeface="Montserrat Thin"/>
              <a:sym typeface="Montserrat Thin"/>
            </a:endParaRPr>
          </a:p>
          <a:p>
            <a:pPr indent="0" lvl="0" marL="0" rtl="0" algn="ctr">
              <a:spcBef>
                <a:spcPts val="0"/>
              </a:spcBef>
              <a:spcAft>
                <a:spcPts val="0"/>
              </a:spcAft>
              <a:buNone/>
            </a:pPr>
            <a:r>
              <a:rPr lang="en">
                <a:solidFill>
                  <a:srgbClr val="FFFFFF"/>
                </a:solidFill>
                <a:latin typeface="Montserrat Thin"/>
                <a:ea typeface="Montserrat Thin"/>
                <a:cs typeface="Montserrat Thin"/>
                <a:sym typeface="Montserrat Thin"/>
              </a:rPr>
              <a:t>lifescihack.com</a:t>
            </a:r>
            <a:endParaRPr>
              <a:solidFill>
                <a:srgbClr val="FFFFFF"/>
              </a:solidFill>
              <a:latin typeface="Montserrat Thin"/>
              <a:ea typeface="Montserrat Thin"/>
              <a:cs typeface="Montserrat Thin"/>
              <a:sym typeface="Montserrat Thin"/>
            </a:endParaRPr>
          </a:p>
        </p:txBody>
      </p:sp>
      <p:pic>
        <p:nvPicPr>
          <p:cNvPr id="63" name="Google Shape;63;p15"/>
          <p:cNvPicPr preferRelativeResize="0"/>
          <p:nvPr/>
        </p:nvPicPr>
        <p:blipFill>
          <a:blip r:embed="rId3">
            <a:alphaModFix/>
          </a:blip>
          <a:stretch>
            <a:fillRect/>
          </a:stretch>
        </p:blipFill>
        <p:spPr>
          <a:xfrm>
            <a:off x="2861803" y="862688"/>
            <a:ext cx="3420389" cy="3418125"/>
          </a:xfrm>
          <a:prstGeom prst="rect">
            <a:avLst/>
          </a:prstGeom>
          <a:noFill/>
          <a:ln>
            <a:noFill/>
          </a:ln>
        </p:spPr>
      </p:pic>
      <p:sp>
        <p:nvSpPr>
          <p:cNvPr id="64" name="Google Shape;64;p15"/>
          <p:cNvSpPr txBox="1"/>
          <p:nvPr/>
        </p:nvSpPr>
        <p:spPr>
          <a:xfrm>
            <a:off x="8029475" y="239675"/>
            <a:ext cx="623100" cy="2397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Montserrat Thin"/>
              <a:ea typeface="Montserrat Thin"/>
              <a:cs typeface="Montserrat Thin"/>
              <a:sym typeface="Montserrat Thi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4"/>
          <p:cNvSpPr txBox="1"/>
          <p:nvPr/>
        </p:nvSpPr>
        <p:spPr>
          <a:xfrm>
            <a:off x="509308" y="497813"/>
            <a:ext cx="7146600" cy="583200"/>
          </a:xfrm>
          <a:prstGeom prst="rect">
            <a:avLst/>
          </a:prstGeom>
          <a:noFill/>
          <a:ln>
            <a:noFill/>
          </a:ln>
        </p:spPr>
        <p:txBody>
          <a:bodyPr anchorCtr="0" anchor="t" bIns="17150" lIns="34300" spcFirstLastPara="1" rIns="34300" wrap="square" tIns="17150">
            <a:noAutofit/>
          </a:bodyPr>
          <a:lstStyle/>
          <a:p>
            <a:pPr indent="0" lvl="0" marL="0" rtl="0" algn="l">
              <a:spcBef>
                <a:spcPts val="0"/>
              </a:spcBef>
              <a:spcAft>
                <a:spcPts val="0"/>
              </a:spcAft>
              <a:buClr>
                <a:schemeClr val="dk2"/>
              </a:buClr>
              <a:buSzPts val="600"/>
              <a:buFont typeface="Montserrat"/>
              <a:buNone/>
            </a:pPr>
            <a:r>
              <a:rPr lang="en" sz="2500">
                <a:solidFill>
                  <a:schemeClr val="dk2"/>
                </a:solidFill>
                <a:latin typeface="Montserrat"/>
                <a:ea typeface="Montserrat"/>
                <a:cs typeface="Montserrat"/>
                <a:sym typeface="Montserrat"/>
              </a:rPr>
              <a:t>CHROMO</a:t>
            </a:r>
            <a:endParaRPr sz="500"/>
          </a:p>
        </p:txBody>
      </p:sp>
      <p:sp>
        <p:nvSpPr>
          <p:cNvPr id="168" name="Google Shape;168;p24"/>
          <p:cNvSpPr txBox="1"/>
          <p:nvPr/>
        </p:nvSpPr>
        <p:spPr>
          <a:xfrm>
            <a:off x="509300" y="1224825"/>
            <a:ext cx="6729300" cy="2459100"/>
          </a:xfrm>
          <a:prstGeom prst="rect">
            <a:avLst/>
          </a:prstGeom>
          <a:noFill/>
          <a:ln>
            <a:noFill/>
          </a:ln>
        </p:spPr>
        <p:txBody>
          <a:bodyPr anchorCtr="0" anchor="t" bIns="17150" lIns="34300" spcFirstLastPara="1" rIns="34300" wrap="square" tIns="17150">
            <a:noAutofit/>
          </a:bodyPr>
          <a:lstStyle/>
          <a:p>
            <a:pPr indent="0" lvl="0" marL="0" rtl="0" algn="l">
              <a:lnSpc>
                <a:spcPct val="115000"/>
              </a:lnSpc>
              <a:spcBef>
                <a:spcPts val="200"/>
              </a:spcBef>
              <a:spcAft>
                <a:spcPts val="0"/>
              </a:spcAft>
              <a:buNone/>
            </a:pPr>
            <a:r>
              <a:rPr b="1" lang="en" sz="1400">
                <a:solidFill>
                  <a:schemeClr val="dk2"/>
                </a:solidFill>
                <a:latin typeface="Montserrat"/>
                <a:ea typeface="Montserrat"/>
                <a:cs typeface="Montserrat"/>
                <a:sym typeface="Montserrat"/>
              </a:rPr>
              <a:t>Limited Open Positions</a:t>
            </a:r>
            <a:endParaRPr b="1" sz="1400">
              <a:solidFill>
                <a:schemeClr val="dk2"/>
              </a:solidFill>
              <a:latin typeface="Montserrat"/>
              <a:ea typeface="Montserrat"/>
              <a:cs typeface="Montserrat"/>
              <a:sym typeface="Montserrat"/>
            </a:endParaRPr>
          </a:p>
          <a:p>
            <a:pPr indent="0" lvl="0" marL="0" rtl="0" algn="l">
              <a:lnSpc>
                <a:spcPct val="115000"/>
              </a:lnSpc>
              <a:spcBef>
                <a:spcPts val="200"/>
              </a:spcBef>
              <a:spcAft>
                <a:spcPts val="0"/>
              </a:spcAft>
              <a:buNone/>
            </a:pPr>
            <a:r>
              <a:t/>
            </a:r>
            <a:endParaRPr>
              <a:solidFill>
                <a:schemeClr val="dk2"/>
              </a:solidFill>
              <a:latin typeface="Montserrat Light"/>
              <a:ea typeface="Montserrat Light"/>
              <a:cs typeface="Montserrat Light"/>
              <a:sym typeface="Montserrat Light"/>
            </a:endParaRPr>
          </a:p>
          <a:p>
            <a:pPr indent="-165100" lvl="0" marL="177800" rtl="0" algn="l">
              <a:lnSpc>
                <a:spcPct val="115000"/>
              </a:lnSpc>
              <a:spcBef>
                <a:spcPts val="200"/>
              </a:spcBef>
              <a:spcAft>
                <a:spcPts val="0"/>
              </a:spcAft>
              <a:buClr>
                <a:schemeClr val="dk2"/>
              </a:buClr>
              <a:buSzPts val="1200"/>
              <a:buFont typeface="Montserrat Light"/>
              <a:buChar char="❏"/>
            </a:pPr>
            <a:r>
              <a:rPr lang="en" sz="1200">
                <a:solidFill>
                  <a:schemeClr val="dk2"/>
                </a:solidFill>
                <a:latin typeface="Montserrat Light"/>
                <a:ea typeface="Montserrat Light"/>
                <a:cs typeface="Montserrat Light"/>
                <a:sym typeface="Montserrat Light"/>
              </a:rPr>
              <a:t>Exclusive showcase at Mozilla House during MozFest in Central London</a:t>
            </a:r>
            <a:endParaRPr sz="1200">
              <a:solidFill>
                <a:schemeClr val="dk2"/>
              </a:solidFill>
              <a:latin typeface="Montserrat Light"/>
              <a:ea typeface="Montserrat Light"/>
              <a:cs typeface="Montserrat Light"/>
              <a:sym typeface="Montserrat Light"/>
            </a:endParaRPr>
          </a:p>
          <a:p>
            <a:pPr indent="-165100" lvl="0" marL="177800" rtl="0" algn="l">
              <a:lnSpc>
                <a:spcPct val="115000"/>
              </a:lnSpc>
              <a:spcBef>
                <a:spcPts val="0"/>
              </a:spcBef>
              <a:spcAft>
                <a:spcPts val="0"/>
              </a:spcAft>
              <a:buClr>
                <a:schemeClr val="dk2"/>
              </a:buClr>
              <a:buSzPts val="1200"/>
              <a:buFont typeface="Montserrat Light"/>
              <a:buChar char="❏"/>
            </a:pPr>
            <a:r>
              <a:rPr lang="en" sz="1200">
                <a:solidFill>
                  <a:schemeClr val="dk2"/>
                </a:solidFill>
                <a:latin typeface="Montserrat Light"/>
                <a:ea typeface="Montserrat Light"/>
                <a:cs typeface="Montserrat Light"/>
                <a:sym typeface="Montserrat Light"/>
              </a:rPr>
              <a:t>Dedicated 5 min segment during kickoff event </a:t>
            </a:r>
            <a:endParaRPr sz="1200">
              <a:solidFill>
                <a:schemeClr val="dk2"/>
              </a:solidFill>
              <a:latin typeface="Montserrat Light"/>
              <a:ea typeface="Montserrat Light"/>
              <a:cs typeface="Montserrat Light"/>
              <a:sym typeface="Montserrat Light"/>
            </a:endParaRPr>
          </a:p>
          <a:p>
            <a:pPr indent="-165100" lvl="0" marL="177800" rtl="0" algn="l">
              <a:lnSpc>
                <a:spcPct val="115000"/>
              </a:lnSpc>
              <a:spcBef>
                <a:spcPts val="0"/>
              </a:spcBef>
              <a:spcAft>
                <a:spcPts val="0"/>
              </a:spcAft>
              <a:buClr>
                <a:schemeClr val="dk2"/>
              </a:buClr>
              <a:buSzPts val="1200"/>
              <a:buFont typeface="Montserrat Light"/>
              <a:buChar char="❏"/>
            </a:pPr>
            <a:r>
              <a:rPr lang="en" sz="1200">
                <a:solidFill>
                  <a:schemeClr val="dk2"/>
                </a:solidFill>
                <a:latin typeface="Montserrat Light"/>
                <a:ea typeface="Montserrat Light"/>
                <a:cs typeface="Montserrat Light"/>
                <a:sym typeface="Montserrat Light"/>
              </a:rPr>
              <a:t>Designated tabling space at the kickoff and evening social </a:t>
            </a:r>
            <a:endParaRPr sz="1200">
              <a:solidFill>
                <a:schemeClr val="dk2"/>
              </a:solidFill>
              <a:latin typeface="Montserrat Light"/>
              <a:ea typeface="Montserrat Light"/>
              <a:cs typeface="Montserrat Light"/>
              <a:sym typeface="Montserrat Light"/>
            </a:endParaRPr>
          </a:p>
          <a:p>
            <a:pPr indent="-165100" lvl="0" marL="177800" rtl="0" algn="l">
              <a:lnSpc>
                <a:spcPct val="115000"/>
              </a:lnSpc>
              <a:spcBef>
                <a:spcPts val="0"/>
              </a:spcBef>
              <a:spcAft>
                <a:spcPts val="0"/>
              </a:spcAft>
              <a:buClr>
                <a:schemeClr val="dk2"/>
              </a:buClr>
              <a:buSzPts val="1200"/>
              <a:buFont typeface="Montserrat Light"/>
              <a:buChar char="❏"/>
            </a:pPr>
            <a:r>
              <a:rPr lang="en" sz="1200">
                <a:solidFill>
                  <a:schemeClr val="dk2"/>
                </a:solidFill>
                <a:latin typeface="Montserrat Light"/>
                <a:ea typeface="Montserrat Light"/>
                <a:cs typeface="Montserrat Light"/>
                <a:sym typeface="Montserrat Light"/>
              </a:rPr>
              <a:t>Prominent logo placement included on all marketing and attendee materials </a:t>
            </a:r>
            <a:endParaRPr sz="1200">
              <a:solidFill>
                <a:schemeClr val="dk2"/>
              </a:solidFill>
              <a:latin typeface="Montserrat Light"/>
              <a:ea typeface="Montserrat Light"/>
              <a:cs typeface="Montserrat Light"/>
              <a:sym typeface="Montserrat Light"/>
            </a:endParaRPr>
          </a:p>
          <a:p>
            <a:pPr indent="-165100" lvl="0" marL="177800" rtl="0" algn="l">
              <a:lnSpc>
                <a:spcPct val="115000"/>
              </a:lnSpc>
              <a:spcBef>
                <a:spcPts val="0"/>
              </a:spcBef>
              <a:spcAft>
                <a:spcPts val="0"/>
              </a:spcAft>
              <a:buClr>
                <a:schemeClr val="dk2"/>
              </a:buClr>
              <a:buSzPts val="1200"/>
              <a:buFont typeface="Montserrat Light"/>
              <a:buChar char="❏"/>
            </a:pPr>
            <a:r>
              <a:rPr lang="en" sz="1200">
                <a:solidFill>
                  <a:schemeClr val="dk2"/>
                </a:solidFill>
                <a:latin typeface="Montserrat Light"/>
                <a:ea typeface="Montserrat Light"/>
                <a:cs typeface="Montserrat Light"/>
                <a:sym typeface="Montserrat Light"/>
              </a:rPr>
              <a:t>Capture leads and gain exposure for your brand, products, and services</a:t>
            </a:r>
            <a:endParaRPr sz="1200">
              <a:solidFill>
                <a:schemeClr val="dk2"/>
              </a:solidFill>
              <a:latin typeface="Montserrat Light"/>
              <a:ea typeface="Montserrat Light"/>
              <a:cs typeface="Montserrat Light"/>
              <a:sym typeface="Montserrat Light"/>
            </a:endParaRPr>
          </a:p>
          <a:p>
            <a:pPr indent="-165100" lvl="0" marL="177800" rtl="0" algn="l">
              <a:lnSpc>
                <a:spcPct val="115000"/>
              </a:lnSpc>
              <a:spcBef>
                <a:spcPts val="0"/>
              </a:spcBef>
              <a:spcAft>
                <a:spcPts val="0"/>
              </a:spcAft>
              <a:buClr>
                <a:schemeClr val="dk2"/>
              </a:buClr>
              <a:buSzPts val="1200"/>
              <a:buFont typeface="Montserrat Light"/>
              <a:buChar char="❏"/>
            </a:pPr>
            <a:r>
              <a:rPr lang="en" sz="1200">
                <a:solidFill>
                  <a:schemeClr val="dk2"/>
                </a:solidFill>
                <a:latin typeface="Montserrat Light"/>
                <a:ea typeface="Montserrat Light"/>
                <a:cs typeface="Montserrat Light"/>
                <a:sym typeface="Montserrat Light"/>
              </a:rPr>
              <a:t>Build relationships with attendees, speakers, industry leaders, and press</a:t>
            </a:r>
            <a:endParaRPr sz="1200">
              <a:solidFill>
                <a:schemeClr val="dk2"/>
              </a:solidFill>
              <a:latin typeface="Montserrat Light"/>
              <a:ea typeface="Montserrat Light"/>
              <a:cs typeface="Montserrat Light"/>
              <a:sym typeface="Montserrat Light"/>
            </a:endParaRPr>
          </a:p>
          <a:p>
            <a:pPr indent="0" lvl="0" marL="177800" rtl="0" algn="l">
              <a:lnSpc>
                <a:spcPct val="115000"/>
              </a:lnSpc>
              <a:spcBef>
                <a:spcPts val="0"/>
              </a:spcBef>
              <a:spcAft>
                <a:spcPts val="0"/>
              </a:spcAft>
              <a:buNone/>
            </a:pPr>
            <a:r>
              <a:t/>
            </a:r>
            <a:endParaRPr sz="1200">
              <a:solidFill>
                <a:schemeClr val="dk2"/>
              </a:solidFill>
              <a:latin typeface="Montserrat"/>
              <a:ea typeface="Montserrat"/>
              <a:cs typeface="Montserrat"/>
              <a:sym typeface="Montserrat"/>
            </a:endParaRPr>
          </a:p>
          <a:p>
            <a:pPr indent="0" lvl="0" marL="0" marR="0" rtl="0" algn="l">
              <a:lnSpc>
                <a:spcPct val="150000"/>
              </a:lnSpc>
              <a:spcBef>
                <a:spcPts val="0"/>
              </a:spcBef>
              <a:spcAft>
                <a:spcPts val="0"/>
              </a:spcAft>
              <a:buNone/>
            </a:pPr>
            <a:r>
              <a:t/>
            </a:r>
            <a:endParaRPr sz="900">
              <a:solidFill>
                <a:schemeClr val="dk1"/>
              </a:solidFill>
              <a:latin typeface="Montserrat Light"/>
              <a:ea typeface="Montserrat Light"/>
              <a:cs typeface="Montserrat Light"/>
              <a:sym typeface="Montserrat Light"/>
            </a:endParaRPr>
          </a:p>
        </p:txBody>
      </p:sp>
      <p:pic>
        <p:nvPicPr>
          <p:cNvPr id="169" name="Google Shape;169;p24"/>
          <p:cNvPicPr preferRelativeResize="0"/>
          <p:nvPr/>
        </p:nvPicPr>
        <p:blipFill rotWithShape="1">
          <a:blip r:embed="rId3">
            <a:alphaModFix/>
          </a:blip>
          <a:srcRect b="0" l="45638" r="45639" t="0"/>
          <a:stretch/>
        </p:blipFill>
        <p:spPr>
          <a:xfrm>
            <a:off x="8435993" y="525966"/>
            <a:ext cx="584189" cy="446109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5"/>
          <p:cNvSpPr txBox="1"/>
          <p:nvPr/>
        </p:nvSpPr>
        <p:spPr>
          <a:xfrm>
            <a:off x="509308" y="669263"/>
            <a:ext cx="7146600" cy="583200"/>
          </a:xfrm>
          <a:prstGeom prst="rect">
            <a:avLst/>
          </a:prstGeom>
          <a:noFill/>
          <a:ln>
            <a:noFill/>
          </a:ln>
        </p:spPr>
        <p:txBody>
          <a:bodyPr anchorCtr="0" anchor="t" bIns="17150" lIns="34300" spcFirstLastPara="1" rIns="34300" wrap="square" tIns="17150">
            <a:noAutofit/>
          </a:bodyPr>
          <a:lstStyle/>
          <a:p>
            <a:pPr indent="0" lvl="0" marL="0" rtl="0" algn="l">
              <a:spcBef>
                <a:spcPts val="0"/>
              </a:spcBef>
              <a:spcAft>
                <a:spcPts val="0"/>
              </a:spcAft>
              <a:buClr>
                <a:schemeClr val="dk2"/>
              </a:buClr>
              <a:buSzPts val="600"/>
              <a:buFont typeface="Montserrat"/>
              <a:buNone/>
            </a:pPr>
            <a:r>
              <a:rPr lang="en" sz="2500">
                <a:solidFill>
                  <a:schemeClr val="dk2"/>
                </a:solidFill>
                <a:latin typeface="Montserrat"/>
                <a:ea typeface="Montserrat"/>
                <a:cs typeface="Montserrat"/>
                <a:sym typeface="Montserrat"/>
              </a:rPr>
              <a:t>NUCLEUS</a:t>
            </a:r>
            <a:endParaRPr sz="500"/>
          </a:p>
        </p:txBody>
      </p:sp>
      <p:sp>
        <p:nvSpPr>
          <p:cNvPr id="175" name="Google Shape;175;p25"/>
          <p:cNvSpPr txBox="1"/>
          <p:nvPr/>
        </p:nvSpPr>
        <p:spPr>
          <a:xfrm>
            <a:off x="509300" y="1360450"/>
            <a:ext cx="7640100" cy="3315000"/>
          </a:xfrm>
          <a:prstGeom prst="rect">
            <a:avLst/>
          </a:prstGeom>
          <a:noFill/>
          <a:ln>
            <a:noFill/>
          </a:ln>
        </p:spPr>
        <p:txBody>
          <a:bodyPr anchorCtr="0" anchor="t" bIns="17150" lIns="34300" spcFirstLastPara="1" rIns="34300" wrap="square" tIns="17150">
            <a:noAutofit/>
          </a:bodyPr>
          <a:lstStyle/>
          <a:p>
            <a:pPr indent="0" lvl="0" marL="0" rtl="0" algn="l">
              <a:lnSpc>
                <a:spcPct val="115000"/>
              </a:lnSpc>
              <a:spcBef>
                <a:spcPts val="200"/>
              </a:spcBef>
              <a:spcAft>
                <a:spcPts val="0"/>
              </a:spcAft>
              <a:buNone/>
            </a:pPr>
            <a:r>
              <a:rPr b="1" lang="en">
                <a:solidFill>
                  <a:schemeClr val="dk2"/>
                </a:solidFill>
                <a:latin typeface="Montserrat"/>
                <a:ea typeface="Montserrat"/>
                <a:cs typeface="Montserrat"/>
                <a:sym typeface="Montserrat"/>
              </a:rPr>
              <a:t>L</a:t>
            </a:r>
            <a:r>
              <a:rPr b="1" lang="en" sz="1400">
                <a:solidFill>
                  <a:schemeClr val="dk2"/>
                </a:solidFill>
                <a:latin typeface="Montserrat"/>
                <a:ea typeface="Montserrat"/>
                <a:cs typeface="Montserrat"/>
                <a:sym typeface="Montserrat"/>
              </a:rPr>
              <a:t>imited Open Positions </a:t>
            </a:r>
            <a:endParaRPr b="1" sz="1400">
              <a:solidFill>
                <a:schemeClr val="dk2"/>
              </a:solidFill>
              <a:latin typeface="Montserrat"/>
              <a:ea typeface="Montserrat"/>
              <a:cs typeface="Montserrat"/>
              <a:sym typeface="Montserrat"/>
            </a:endParaRPr>
          </a:p>
          <a:p>
            <a:pPr indent="0" lvl="0" marL="0" rtl="0" algn="l">
              <a:lnSpc>
                <a:spcPct val="115000"/>
              </a:lnSpc>
              <a:spcBef>
                <a:spcPts val="200"/>
              </a:spcBef>
              <a:spcAft>
                <a:spcPts val="0"/>
              </a:spcAft>
              <a:buNone/>
            </a:pPr>
            <a:r>
              <a:t/>
            </a:r>
            <a:endParaRPr b="1" sz="1100">
              <a:solidFill>
                <a:schemeClr val="dk2"/>
              </a:solidFill>
              <a:latin typeface="Montserrat"/>
              <a:ea typeface="Montserrat"/>
              <a:cs typeface="Montserrat"/>
              <a:sym typeface="Montserrat"/>
            </a:endParaRPr>
          </a:p>
          <a:p>
            <a:pPr indent="0" lvl="0" marL="0" rtl="0" algn="l">
              <a:lnSpc>
                <a:spcPct val="115000"/>
              </a:lnSpc>
              <a:spcBef>
                <a:spcPts val="200"/>
              </a:spcBef>
              <a:spcAft>
                <a:spcPts val="0"/>
              </a:spcAft>
              <a:buNone/>
            </a:pPr>
            <a:r>
              <a:t/>
            </a:r>
            <a:endParaRPr>
              <a:solidFill>
                <a:schemeClr val="dk2"/>
              </a:solidFill>
              <a:latin typeface="Montserrat Light"/>
              <a:ea typeface="Montserrat Light"/>
              <a:cs typeface="Montserrat Light"/>
              <a:sym typeface="Montserrat Light"/>
            </a:endParaRPr>
          </a:p>
          <a:p>
            <a:pPr indent="-165100" lvl="0" marL="177800" rtl="0" algn="l">
              <a:lnSpc>
                <a:spcPct val="115000"/>
              </a:lnSpc>
              <a:spcBef>
                <a:spcPts val="200"/>
              </a:spcBef>
              <a:spcAft>
                <a:spcPts val="0"/>
              </a:spcAft>
              <a:buClr>
                <a:schemeClr val="dk2"/>
              </a:buClr>
              <a:buSzPts val="1200"/>
              <a:buFont typeface="Montserrat Light"/>
              <a:buChar char="❏"/>
            </a:pPr>
            <a:r>
              <a:rPr lang="en" sz="1200">
                <a:solidFill>
                  <a:schemeClr val="dk2"/>
                </a:solidFill>
                <a:latin typeface="Montserrat Light"/>
                <a:ea typeface="Montserrat Light"/>
                <a:cs typeface="Montserrat Light"/>
                <a:sym typeface="Montserrat Light"/>
              </a:rPr>
              <a:t>Exclusive showcase at Mozilla House during MozFest in Central London</a:t>
            </a:r>
            <a:endParaRPr sz="1200">
              <a:solidFill>
                <a:schemeClr val="dk2"/>
              </a:solidFill>
              <a:latin typeface="Montserrat Light"/>
              <a:ea typeface="Montserrat Light"/>
              <a:cs typeface="Montserrat Light"/>
              <a:sym typeface="Montserrat Light"/>
            </a:endParaRPr>
          </a:p>
          <a:p>
            <a:pPr indent="-165100" lvl="0" marL="177800" rtl="0" algn="l">
              <a:lnSpc>
                <a:spcPct val="115000"/>
              </a:lnSpc>
              <a:spcBef>
                <a:spcPts val="0"/>
              </a:spcBef>
              <a:spcAft>
                <a:spcPts val="0"/>
              </a:spcAft>
              <a:buClr>
                <a:schemeClr val="dk2"/>
              </a:buClr>
              <a:buSzPts val="1200"/>
              <a:buFont typeface="Montserrat Light"/>
              <a:buChar char="❏"/>
            </a:pPr>
            <a:r>
              <a:rPr lang="en" sz="1200">
                <a:solidFill>
                  <a:schemeClr val="dk2"/>
                </a:solidFill>
                <a:latin typeface="Montserrat Light"/>
                <a:ea typeface="Montserrat Light"/>
                <a:cs typeface="Montserrat Light"/>
                <a:sym typeface="Montserrat Light"/>
              </a:rPr>
              <a:t>Dedicated 2 min lightning talk during evening social </a:t>
            </a:r>
            <a:endParaRPr sz="1200">
              <a:solidFill>
                <a:schemeClr val="dk2"/>
              </a:solidFill>
              <a:latin typeface="Montserrat Light"/>
              <a:ea typeface="Montserrat Light"/>
              <a:cs typeface="Montserrat Light"/>
              <a:sym typeface="Montserrat Light"/>
            </a:endParaRPr>
          </a:p>
          <a:p>
            <a:pPr indent="-165100" lvl="0" marL="177800" rtl="0" algn="l">
              <a:lnSpc>
                <a:spcPct val="115000"/>
              </a:lnSpc>
              <a:spcBef>
                <a:spcPts val="0"/>
              </a:spcBef>
              <a:spcAft>
                <a:spcPts val="0"/>
              </a:spcAft>
              <a:buClr>
                <a:schemeClr val="dk2"/>
              </a:buClr>
              <a:buSzPts val="1200"/>
              <a:buFont typeface="Montserrat Light"/>
              <a:buChar char="❏"/>
            </a:pPr>
            <a:r>
              <a:rPr lang="en" sz="1200">
                <a:solidFill>
                  <a:schemeClr val="dk2"/>
                </a:solidFill>
                <a:latin typeface="Montserrat Light"/>
                <a:ea typeface="Montserrat Light"/>
                <a:cs typeface="Montserrat Light"/>
                <a:sym typeface="Montserrat Light"/>
              </a:rPr>
              <a:t>Designated tabling space at evening social </a:t>
            </a:r>
            <a:endParaRPr sz="1200">
              <a:solidFill>
                <a:schemeClr val="dk2"/>
              </a:solidFill>
              <a:latin typeface="Montserrat Light"/>
              <a:ea typeface="Montserrat Light"/>
              <a:cs typeface="Montserrat Light"/>
              <a:sym typeface="Montserrat Light"/>
            </a:endParaRPr>
          </a:p>
          <a:p>
            <a:pPr indent="-165100" lvl="0" marL="177800" rtl="0" algn="l">
              <a:lnSpc>
                <a:spcPct val="115000"/>
              </a:lnSpc>
              <a:spcBef>
                <a:spcPts val="0"/>
              </a:spcBef>
              <a:spcAft>
                <a:spcPts val="0"/>
              </a:spcAft>
              <a:buClr>
                <a:schemeClr val="dk2"/>
              </a:buClr>
              <a:buSzPts val="1200"/>
              <a:buFont typeface="Montserrat Light"/>
              <a:buChar char="❏"/>
            </a:pPr>
            <a:r>
              <a:rPr lang="en" sz="1200">
                <a:solidFill>
                  <a:schemeClr val="dk2"/>
                </a:solidFill>
                <a:latin typeface="Montserrat Light"/>
                <a:ea typeface="Montserrat Light"/>
                <a:cs typeface="Montserrat Light"/>
                <a:sym typeface="Montserrat Light"/>
              </a:rPr>
              <a:t>Prominent logo placement included on all marketing and attendee materials </a:t>
            </a:r>
            <a:endParaRPr sz="1200">
              <a:solidFill>
                <a:schemeClr val="dk2"/>
              </a:solidFill>
              <a:latin typeface="Montserrat Light"/>
              <a:ea typeface="Montserrat Light"/>
              <a:cs typeface="Montserrat Light"/>
              <a:sym typeface="Montserrat Light"/>
            </a:endParaRPr>
          </a:p>
          <a:p>
            <a:pPr indent="-165100" lvl="0" marL="177800" rtl="0" algn="l">
              <a:lnSpc>
                <a:spcPct val="115000"/>
              </a:lnSpc>
              <a:spcBef>
                <a:spcPts val="0"/>
              </a:spcBef>
              <a:spcAft>
                <a:spcPts val="0"/>
              </a:spcAft>
              <a:buClr>
                <a:schemeClr val="dk2"/>
              </a:buClr>
              <a:buSzPts val="1200"/>
              <a:buFont typeface="Montserrat Light"/>
              <a:buChar char="❏"/>
            </a:pPr>
            <a:r>
              <a:rPr lang="en" sz="1200">
                <a:solidFill>
                  <a:schemeClr val="dk2"/>
                </a:solidFill>
                <a:latin typeface="Montserrat Light"/>
                <a:ea typeface="Montserrat Light"/>
                <a:cs typeface="Montserrat Light"/>
                <a:sym typeface="Montserrat Light"/>
              </a:rPr>
              <a:t>Capture leads and gain exposure for your brand, products, and services</a:t>
            </a:r>
            <a:endParaRPr sz="1200">
              <a:solidFill>
                <a:schemeClr val="dk2"/>
              </a:solidFill>
              <a:latin typeface="Montserrat Light"/>
              <a:ea typeface="Montserrat Light"/>
              <a:cs typeface="Montserrat Light"/>
              <a:sym typeface="Montserrat Light"/>
            </a:endParaRPr>
          </a:p>
          <a:p>
            <a:pPr indent="-165100" lvl="0" marL="177800" rtl="0" algn="l">
              <a:lnSpc>
                <a:spcPct val="115000"/>
              </a:lnSpc>
              <a:spcBef>
                <a:spcPts val="0"/>
              </a:spcBef>
              <a:spcAft>
                <a:spcPts val="0"/>
              </a:spcAft>
              <a:buClr>
                <a:schemeClr val="dk2"/>
              </a:buClr>
              <a:buSzPts val="1200"/>
              <a:buFont typeface="Montserrat Light"/>
              <a:buChar char="❏"/>
            </a:pPr>
            <a:r>
              <a:rPr lang="en" sz="1200">
                <a:solidFill>
                  <a:schemeClr val="dk2"/>
                </a:solidFill>
                <a:latin typeface="Montserrat Light"/>
                <a:ea typeface="Montserrat Light"/>
                <a:cs typeface="Montserrat Light"/>
                <a:sym typeface="Montserrat Light"/>
              </a:rPr>
              <a:t>Build relationships with attendees, speakers, industry leaders, and press</a:t>
            </a:r>
            <a:endParaRPr sz="1200">
              <a:solidFill>
                <a:schemeClr val="dk2"/>
              </a:solidFill>
              <a:latin typeface="Montserrat Light"/>
              <a:ea typeface="Montserrat Light"/>
              <a:cs typeface="Montserrat Light"/>
              <a:sym typeface="Montserrat Light"/>
            </a:endParaRPr>
          </a:p>
          <a:p>
            <a:pPr indent="0" lvl="0" marL="0" marR="0" rtl="0" algn="l">
              <a:lnSpc>
                <a:spcPct val="150000"/>
              </a:lnSpc>
              <a:spcBef>
                <a:spcPts val="0"/>
              </a:spcBef>
              <a:spcAft>
                <a:spcPts val="0"/>
              </a:spcAft>
              <a:buNone/>
            </a:pPr>
            <a:r>
              <a:t/>
            </a:r>
            <a:endParaRPr sz="900">
              <a:solidFill>
                <a:schemeClr val="dk1"/>
              </a:solidFill>
              <a:latin typeface="Montserrat Light"/>
              <a:ea typeface="Montserrat Light"/>
              <a:cs typeface="Montserrat Light"/>
              <a:sym typeface="Montserrat Light"/>
            </a:endParaRPr>
          </a:p>
        </p:txBody>
      </p:sp>
      <p:pic>
        <p:nvPicPr>
          <p:cNvPr id="176" name="Google Shape;176;p25"/>
          <p:cNvPicPr preferRelativeResize="0"/>
          <p:nvPr/>
        </p:nvPicPr>
        <p:blipFill rotWithShape="1">
          <a:blip r:embed="rId3">
            <a:alphaModFix/>
          </a:blip>
          <a:srcRect b="0" l="46317" r="46317" t="0"/>
          <a:stretch/>
        </p:blipFill>
        <p:spPr>
          <a:xfrm>
            <a:off x="8435993" y="525966"/>
            <a:ext cx="584189" cy="4461094"/>
          </a:xfrm>
          <a:prstGeom prst="rect">
            <a:avLst/>
          </a:prstGeom>
          <a:noFill/>
          <a:ln>
            <a:noFill/>
          </a:ln>
        </p:spPr>
      </p:pic>
      <p:pic>
        <p:nvPicPr>
          <p:cNvPr id="177" name="Google Shape;177;p25"/>
          <p:cNvPicPr preferRelativeResize="0"/>
          <p:nvPr/>
        </p:nvPicPr>
        <p:blipFill rotWithShape="1">
          <a:blip r:embed="rId4">
            <a:alphaModFix/>
          </a:blip>
          <a:srcRect b="0" l="45638" r="45639" t="0"/>
          <a:stretch/>
        </p:blipFill>
        <p:spPr>
          <a:xfrm>
            <a:off x="8435993" y="525966"/>
            <a:ext cx="584189" cy="446109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6"/>
          <p:cNvSpPr txBox="1"/>
          <p:nvPr/>
        </p:nvSpPr>
        <p:spPr>
          <a:xfrm>
            <a:off x="509308" y="726413"/>
            <a:ext cx="7146600" cy="583200"/>
          </a:xfrm>
          <a:prstGeom prst="rect">
            <a:avLst/>
          </a:prstGeom>
          <a:noFill/>
          <a:ln>
            <a:noFill/>
          </a:ln>
        </p:spPr>
        <p:txBody>
          <a:bodyPr anchorCtr="0" anchor="t" bIns="17150" lIns="34300" spcFirstLastPara="1" rIns="34300" wrap="square" tIns="17150">
            <a:noAutofit/>
          </a:bodyPr>
          <a:lstStyle/>
          <a:p>
            <a:pPr indent="0" lvl="0" marL="0" rtl="0" algn="l">
              <a:spcBef>
                <a:spcPts val="0"/>
              </a:spcBef>
              <a:spcAft>
                <a:spcPts val="0"/>
              </a:spcAft>
              <a:buClr>
                <a:schemeClr val="dk2"/>
              </a:buClr>
              <a:buSzPts val="600"/>
              <a:buFont typeface="Montserrat"/>
              <a:buNone/>
            </a:pPr>
            <a:r>
              <a:rPr lang="en" sz="2500">
                <a:solidFill>
                  <a:schemeClr val="dk2"/>
                </a:solidFill>
                <a:latin typeface="Montserrat"/>
                <a:ea typeface="Montserrat"/>
                <a:cs typeface="Montserrat"/>
                <a:sym typeface="Montserrat"/>
              </a:rPr>
              <a:t>CELL</a:t>
            </a:r>
            <a:endParaRPr sz="500"/>
          </a:p>
        </p:txBody>
      </p:sp>
      <p:sp>
        <p:nvSpPr>
          <p:cNvPr id="183" name="Google Shape;183;p26"/>
          <p:cNvSpPr txBox="1"/>
          <p:nvPr/>
        </p:nvSpPr>
        <p:spPr>
          <a:xfrm>
            <a:off x="509308" y="1538100"/>
            <a:ext cx="7626600" cy="4091700"/>
          </a:xfrm>
          <a:prstGeom prst="rect">
            <a:avLst/>
          </a:prstGeom>
          <a:noFill/>
          <a:ln>
            <a:noFill/>
          </a:ln>
        </p:spPr>
        <p:txBody>
          <a:bodyPr anchorCtr="0" anchor="t" bIns="17150" lIns="34300" spcFirstLastPara="1" rIns="34300" wrap="square" tIns="17150">
            <a:noAutofit/>
          </a:bodyPr>
          <a:lstStyle/>
          <a:p>
            <a:pPr indent="0" lvl="0" marL="0" rtl="0" algn="l">
              <a:lnSpc>
                <a:spcPct val="115000"/>
              </a:lnSpc>
              <a:spcBef>
                <a:spcPts val="200"/>
              </a:spcBef>
              <a:spcAft>
                <a:spcPts val="0"/>
              </a:spcAft>
              <a:buNone/>
            </a:pPr>
            <a:r>
              <a:rPr b="1" lang="en">
                <a:solidFill>
                  <a:schemeClr val="dk2"/>
                </a:solidFill>
                <a:latin typeface="Montserrat"/>
                <a:ea typeface="Montserrat"/>
                <a:cs typeface="Montserrat"/>
                <a:sym typeface="Montserrat"/>
              </a:rPr>
              <a:t>L</a:t>
            </a:r>
            <a:r>
              <a:rPr b="1" lang="en" sz="1400">
                <a:solidFill>
                  <a:schemeClr val="dk2"/>
                </a:solidFill>
                <a:latin typeface="Montserrat"/>
                <a:ea typeface="Montserrat"/>
                <a:cs typeface="Montserrat"/>
                <a:sym typeface="Montserrat"/>
              </a:rPr>
              <a:t>imited Open Positions </a:t>
            </a:r>
            <a:endParaRPr b="1" sz="1400">
              <a:solidFill>
                <a:schemeClr val="dk2"/>
              </a:solidFill>
              <a:latin typeface="Montserrat"/>
              <a:ea typeface="Montserrat"/>
              <a:cs typeface="Montserrat"/>
              <a:sym typeface="Montserrat"/>
            </a:endParaRPr>
          </a:p>
          <a:p>
            <a:pPr indent="0" lvl="0" marL="0" rtl="0" algn="l">
              <a:lnSpc>
                <a:spcPct val="115000"/>
              </a:lnSpc>
              <a:spcBef>
                <a:spcPts val="200"/>
              </a:spcBef>
              <a:spcAft>
                <a:spcPts val="0"/>
              </a:spcAft>
              <a:buNone/>
            </a:pPr>
            <a:r>
              <a:t/>
            </a:r>
            <a:endParaRPr b="1">
              <a:solidFill>
                <a:schemeClr val="dk2"/>
              </a:solidFill>
              <a:latin typeface="Montserrat"/>
              <a:ea typeface="Montserrat"/>
              <a:cs typeface="Montserrat"/>
              <a:sym typeface="Montserrat"/>
            </a:endParaRPr>
          </a:p>
          <a:p>
            <a:pPr indent="-304800" lvl="0" marL="457200" rtl="0" algn="l">
              <a:lnSpc>
                <a:spcPct val="115000"/>
              </a:lnSpc>
              <a:spcBef>
                <a:spcPts val="200"/>
              </a:spcBef>
              <a:spcAft>
                <a:spcPts val="0"/>
              </a:spcAft>
              <a:buClr>
                <a:schemeClr val="dk2"/>
              </a:buClr>
              <a:buSzPts val="1200"/>
              <a:buFont typeface="Montserrat Light"/>
              <a:buChar char="❏"/>
            </a:pPr>
            <a:r>
              <a:rPr lang="en" sz="1200">
                <a:solidFill>
                  <a:schemeClr val="dk2"/>
                </a:solidFill>
                <a:latin typeface="Montserrat Light"/>
                <a:ea typeface="Montserrat Light"/>
                <a:cs typeface="Montserrat Light"/>
                <a:sym typeface="Montserrat Light"/>
              </a:rPr>
              <a:t>Exclusive showcase at Mozilla House during MozFest in Central London</a:t>
            </a:r>
            <a:endParaRPr sz="1200">
              <a:solidFill>
                <a:schemeClr val="dk2"/>
              </a:solidFill>
              <a:latin typeface="Montserrat Light"/>
              <a:ea typeface="Montserrat Light"/>
              <a:cs typeface="Montserrat Light"/>
              <a:sym typeface="Montserrat Light"/>
            </a:endParaRPr>
          </a:p>
          <a:p>
            <a:pPr indent="-304800" lvl="0" marL="457200" rtl="0" algn="l">
              <a:lnSpc>
                <a:spcPct val="115000"/>
              </a:lnSpc>
              <a:spcBef>
                <a:spcPts val="0"/>
              </a:spcBef>
              <a:spcAft>
                <a:spcPts val="0"/>
              </a:spcAft>
              <a:buClr>
                <a:schemeClr val="dk2"/>
              </a:buClr>
              <a:buSzPts val="1200"/>
              <a:buFont typeface="Montserrat Light"/>
              <a:buChar char="❏"/>
            </a:pPr>
            <a:r>
              <a:rPr lang="en" sz="1200">
                <a:solidFill>
                  <a:schemeClr val="dk2"/>
                </a:solidFill>
                <a:latin typeface="Montserrat Light"/>
                <a:ea typeface="Montserrat Light"/>
                <a:cs typeface="Montserrat Light"/>
                <a:sym typeface="Montserrat Light"/>
              </a:rPr>
              <a:t>Designated tabling space at Evening Social </a:t>
            </a:r>
            <a:endParaRPr sz="1200">
              <a:solidFill>
                <a:schemeClr val="dk2"/>
              </a:solidFill>
              <a:latin typeface="Montserrat Light"/>
              <a:ea typeface="Montserrat Light"/>
              <a:cs typeface="Montserrat Light"/>
              <a:sym typeface="Montserrat Light"/>
            </a:endParaRPr>
          </a:p>
          <a:p>
            <a:pPr indent="-304800" lvl="0" marL="457200" rtl="0" algn="l">
              <a:lnSpc>
                <a:spcPct val="115000"/>
              </a:lnSpc>
              <a:spcBef>
                <a:spcPts val="0"/>
              </a:spcBef>
              <a:spcAft>
                <a:spcPts val="0"/>
              </a:spcAft>
              <a:buClr>
                <a:schemeClr val="dk2"/>
              </a:buClr>
              <a:buSzPts val="1200"/>
              <a:buFont typeface="Montserrat Light"/>
              <a:buChar char="❏"/>
            </a:pPr>
            <a:r>
              <a:rPr lang="en" sz="1200">
                <a:solidFill>
                  <a:schemeClr val="dk2"/>
                </a:solidFill>
                <a:latin typeface="Montserrat Light"/>
                <a:ea typeface="Montserrat Light"/>
                <a:cs typeface="Montserrat Light"/>
                <a:sym typeface="Montserrat Light"/>
              </a:rPr>
              <a:t>Prominent logo placement included on all marketing and attendee materials </a:t>
            </a:r>
            <a:endParaRPr sz="1200">
              <a:solidFill>
                <a:schemeClr val="dk2"/>
              </a:solidFill>
              <a:latin typeface="Montserrat Light"/>
              <a:ea typeface="Montserrat Light"/>
              <a:cs typeface="Montserrat Light"/>
              <a:sym typeface="Montserrat Light"/>
            </a:endParaRPr>
          </a:p>
          <a:p>
            <a:pPr indent="-304800" lvl="0" marL="457200" rtl="0" algn="l">
              <a:lnSpc>
                <a:spcPct val="115000"/>
              </a:lnSpc>
              <a:spcBef>
                <a:spcPts val="0"/>
              </a:spcBef>
              <a:spcAft>
                <a:spcPts val="0"/>
              </a:spcAft>
              <a:buClr>
                <a:schemeClr val="dk2"/>
              </a:buClr>
              <a:buSzPts val="1200"/>
              <a:buFont typeface="Montserrat Light"/>
              <a:buChar char="❏"/>
            </a:pPr>
            <a:r>
              <a:rPr lang="en" sz="1200">
                <a:solidFill>
                  <a:schemeClr val="dk2"/>
                </a:solidFill>
                <a:latin typeface="Montserrat Light"/>
                <a:ea typeface="Montserrat Light"/>
                <a:cs typeface="Montserrat Light"/>
                <a:sym typeface="Montserrat Light"/>
              </a:rPr>
              <a:t>Capture leads and gain exposure for your brand, products, and services</a:t>
            </a:r>
            <a:endParaRPr sz="1200">
              <a:solidFill>
                <a:schemeClr val="dk2"/>
              </a:solidFill>
              <a:latin typeface="Montserrat Light"/>
              <a:ea typeface="Montserrat Light"/>
              <a:cs typeface="Montserrat Light"/>
              <a:sym typeface="Montserrat Light"/>
            </a:endParaRPr>
          </a:p>
          <a:p>
            <a:pPr indent="-304800" lvl="0" marL="457200" rtl="0" algn="l">
              <a:lnSpc>
                <a:spcPct val="115000"/>
              </a:lnSpc>
              <a:spcBef>
                <a:spcPts val="0"/>
              </a:spcBef>
              <a:spcAft>
                <a:spcPts val="0"/>
              </a:spcAft>
              <a:buClr>
                <a:schemeClr val="dk2"/>
              </a:buClr>
              <a:buSzPts val="1200"/>
              <a:buFont typeface="Montserrat Light"/>
              <a:buChar char="❏"/>
            </a:pPr>
            <a:r>
              <a:rPr lang="en" sz="1200">
                <a:solidFill>
                  <a:schemeClr val="dk2"/>
                </a:solidFill>
                <a:latin typeface="Montserrat Light"/>
                <a:ea typeface="Montserrat Light"/>
                <a:cs typeface="Montserrat Light"/>
                <a:sym typeface="Montserrat Light"/>
              </a:rPr>
              <a:t>Build relationships with attendees, speakers, industry leaders, and press</a:t>
            </a:r>
            <a:endParaRPr sz="1200">
              <a:solidFill>
                <a:schemeClr val="dk2"/>
              </a:solidFill>
              <a:latin typeface="Montserrat Light"/>
              <a:ea typeface="Montserrat Light"/>
              <a:cs typeface="Montserrat Light"/>
              <a:sym typeface="Montserrat Light"/>
            </a:endParaRPr>
          </a:p>
          <a:p>
            <a:pPr indent="0" lvl="0" marL="0" marR="0" rtl="0" algn="l">
              <a:lnSpc>
                <a:spcPct val="150000"/>
              </a:lnSpc>
              <a:spcBef>
                <a:spcPts val="0"/>
              </a:spcBef>
              <a:spcAft>
                <a:spcPts val="0"/>
              </a:spcAft>
              <a:buNone/>
            </a:pPr>
            <a:r>
              <a:t/>
            </a:r>
            <a:endParaRPr sz="900">
              <a:solidFill>
                <a:schemeClr val="dk1"/>
              </a:solidFill>
              <a:latin typeface="Montserrat Light"/>
              <a:ea typeface="Montserrat Light"/>
              <a:cs typeface="Montserrat Light"/>
              <a:sym typeface="Montserrat Light"/>
            </a:endParaRPr>
          </a:p>
        </p:txBody>
      </p:sp>
      <p:pic>
        <p:nvPicPr>
          <p:cNvPr id="184" name="Google Shape;184;p26"/>
          <p:cNvPicPr preferRelativeResize="0"/>
          <p:nvPr/>
        </p:nvPicPr>
        <p:blipFill rotWithShape="1">
          <a:blip r:embed="rId3">
            <a:alphaModFix/>
          </a:blip>
          <a:srcRect b="0" l="46317" r="46317" t="0"/>
          <a:stretch/>
        </p:blipFill>
        <p:spPr>
          <a:xfrm>
            <a:off x="8435993" y="525966"/>
            <a:ext cx="584189" cy="4461094"/>
          </a:xfrm>
          <a:prstGeom prst="rect">
            <a:avLst/>
          </a:prstGeom>
          <a:noFill/>
          <a:ln>
            <a:noFill/>
          </a:ln>
        </p:spPr>
      </p:pic>
      <p:pic>
        <p:nvPicPr>
          <p:cNvPr id="185" name="Google Shape;185;p26"/>
          <p:cNvPicPr preferRelativeResize="0"/>
          <p:nvPr/>
        </p:nvPicPr>
        <p:blipFill rotWithShape="1">
          <a:blip r:embed="rId4">
            <a:alphaModFix/>
          </a:blip>
          <a:srcRect b="0" l="45638" r="45639" t="0"/>
          <a:stretch/>
        </p:blipFill>
        <p:spPr>
          <a:xfrm>
            <a:off x="8435993" y="525966"/>
            <a:ext cx="584189" cy="446109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7"/>
          <p:cNvSpPr/>
          <p:nvPr/>
        </p:nvSpPr>
        <p:spPr>
          <a:xfrm flipH="1" rot="10800000">
            <a:off x="0" y="3302700"/>
            <a:ext cx="4572000" cy="1840800"/>
          </a:xfrm>
          <a:prstGeom prst="rect">
            <a:avLst/>
          </a:prstGeom>
          <a:solidFill>
            <a:schemeClr val="accent1"/>
          </a:solid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Lato Light"/>
              <a:ea typeface="Lato Light"/>
              <a:cs typeface="Lato Light"/>
              <a:sym typeface="Lato Light"/>
            </a:endParaRPr>
          </a:p>
        </p:txBody>
      </p:sp>
      <p:sp>
        <p:nvSpPr>
          <p:cNvPr id="191" name="Google Shape;191;p27"/>
          <p:cNvSpPr txBox="1"/>
          <p:nvPr/>
        </p:nvSpPr>
        <p:spPr>
          <a:xfrm>
            <a:off x="3818450" y="603924"/>
            <a:ext cx="5325600" cy="2055900"/>
          </a:xfrm>
          <a:prstGeom prst="rect">
            <a:avLst/>
          </a:prstGeom>
          <a:noFill/>
          <a:ln>
            <a:noFill/>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chemeClr val="dk2"/>
              </a:buClr>
              <a:buSzPts val="600"/>
              <a:buFont typeface="Montserrat"/>
              <a:buNone/>
            </a:pPr>
            <a:r>
              <a:t/>
            </a:r>
            <a:endParaRPr sz="1800">
              <a:solidFill>
                <a:schemeClr val="accent5"/>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2"/>
              </a:buClr>
              <a:buSzPts val="600"/>
              <a:buFont typeface="Montserrat"/>
              <a:buNone/>
            </a:pPr>
            <a:r>
              <a:rPr lang="en" sz="1400">
                <a:solidFill>
                  <a:schemeClr val="accent5"/>
                </a:solidFill>
                <a:latin typeface="Montserrat"/>
                <a:ea typeface="Montserrat"/>
                <a:cs typeface="Montserrat"/>
                <a:sym typeface="Montserrat"/>
              </a:rPr>
              <a:t>For sponsors: </a:t>
            </a:r>
            <a:endParaRPr b="1" sz="1400">
              <a:solidFill>
                <a:schemeClr val="accent5"/>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2"/>
              </a:buClr>
              <a:buSzPts val="600"/>
              <a:buFont typeface="Montserrat"/>
              <a:buNone/>
            </a:pPr>
            <a:r>
              <a:rPr lang="en" sz="2300">
                <a:solidFill>
                  <a:schemeClr val="accent5"/>
                </a:solidFill>
                <a:uFill>
                  <a:noFill/>
                </a:uFill>
                <a:latin typeface="Montserrat"/>
                <a:ea typeface="Montserrat"/>
                <a:cs typeface="Montserrat"/>
                <a:sym typeface="Montserrat"/>
                <a:hlinkClick r:id="rId3"/>
              </a:rPr>
              <a:t>sponsor@experimentalcivics.io</a:t>
            </a:r>
            <a:endParaRPr sz="2300">
              <a:solidFill>
                <a:schemeClr val="accent5"/>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2"/>
              </a:buClr>
              <a:buSzPts val="600"/>
              <a:buFont typeface="Montserrat"/>
              <a:buNone/>
            </a:pPr>
            <a:r>
              <a:t/>
            </a:r>
            <a:endParaRPr sz="1800">
              <a:solidFill>
                <a:schemeClr val="accent5"/>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2"/>
              </a:buClr>
              <a:buSzPts val="600"/>
              <a:buFont typeface="Montserrat"/>
              <a:buNone/>
            </a:pPr>
            <a:r>
              <a:t/>
            </a:r>
            <a:endParaRPr sz="1800">
              <a:solidFill>
                <a:schemeClr val="accent5"/>
              </a:solidFill>
              <a:latin typeface="Montserrat"/>
              <a:ea typeface="Montserrat"/>
              <a:cs typeface="Montserrat"/>
              <a:sym typeface="Montserrat"/>
            </a:endParaRPr>
          </a:p>
          <a:p>
            <a:pPr indent="0" lvl="0" marL="0" rtl="0" algn="l">
              <a:spcBef>
                <a:spcPts val="0"/>
              </a:spcBef>
              <a:spcAft>
                <a:spcPts val="0"/>
              </a:spcAft>
              <a:buClr>
                <a:schemeClr val="dk2"/>
              </a:buClr>
              <a:buSzPts val="600"/>
              <a:buFont typeface="Montserrat"/>
              <a:buNone/>
            </a:pPr>
            <a:r>
              <a:rPr lang="en" sz="1400">
                <a:solidFill>
                  <a:schemeClr val="accent5"/>
                </a:solidFill>
                <a:latin typeface="Montserrat"/>
                <a:ea typeface="Montserrat"/>
                <a:cs typeface="Montserrat"/>
                <a:sym typeface="Montserrat"/>
              </a:rPr>
              <a:t>For everything else: </a:t>
            </a:r>
            <a:endParaRPr sz="1400">
              <a:solidFill>
                <a:schemeClr val="accent5"/>
              </a:solidFill>
              <a:latin typeface="Montserrat"/>
              <a:ea typeface="Montserrat"/>
              <a:cs typeface="Montserrat"/>
              <a:sym typeface="Montserrat"/>
            </a:endParaRPr>
          </a:p>
          <a:p>
            <a:pPr indent="0" lvl="0" marL="0" rtl="0" algn="l">
              <a:spcBef>
                <a:spcPts val="0"/>
              </a:spcBef>
              <a:spcAft>
                <a:spcPts val="0"/>
              </a:spcAft>
              <a:buClr>
                <a:schemeClr val="dk2"/>
              </a:buClr>
              <a:buSzPts val="600"/>
              <a:buFont typeface="Montserrat"/>
              <a:buNone/>
            </a:pPr>
            <a:r>
              <a:rPr lang="en" sz="2300">
                <a:solidFill>
                  <a:schemeClr val="accent5"/>
                </a:solidFill>
                <a:uFill>
                  <a:noFill/>
                </a:uFill>
                <a:latin typeface="Montserrat"/>
                <a:ea typeface="Montserrat"/>
                <a:cs typeface="Montserrat"/>
                <a:sym typeface="Montserrat"/>
                <a:hlinkClick r:id="rId4"/>
              </a:rPr>
              <a:t>sarah@experimentalcivics.io</a:t>
            </a:r>
            <a:r>
              <a:rPr lang="en" sz="2300">
                <a:solidFill>
                  <a:schemeClr val="accent5"/>
                </a:solidFill>
                <a:latin typeface="Montserrat"/>
                <a:ea typeface="Montserrat"/>
                <a:cs typeface="Montserrat"/>
                <a:sym typeface="Montserrat"/>
              </a:rPr>
              <a:t> </a:t>
            </a:r>
            <a:endParaRPr sz="2300">
              <a:solidFill>
                <a:schemeClr val="accent5"/>
              </a:solidFill>
              <a:latin typeface="Montserrat"/>
              <a:ea typeface="Montserrat"/>
              <a:cs typeface="Montserrat"/>
              <a:sym typeface="Montserrat"/>
            </a:endParaRPr>
          </a:p>
          <a:p>
            <a:pPr indent="0" lvl="0" marL="0" rtl="0" algn="l">
              <a:spcBef>
                <a:spcPts val="0"/>
              </a:spcBef>
              <a:spcAft>
                <a:spcPts val="0"/>
              </a:spcAft>
              <a:buClr>
                <a:schemeClr val="dk2"/>
              </a:buClr>
              <a:buSzPts val="600"/>
              <a:buFont typeface="Montserrat"/>
              <a:buNone/>
            </a:pPr>
            <a:r>
              <a:rPr lang="en" sz="2300">
                <a:solidFill>
                  <a:schemeClr val="accent5"/>
                </a:solidFill>
                <a:latin typeface="Montserrat"/>
                <a:ea typeface="Montserrat"/>
                <a:cs typeface="Montserrat"/>
                <a:sym typeface="Montserrat"/>
              </a:rPr>
              <a:t>suliman@experimentalcivics.io</a:t>
            </a:r>
            <a:endParaRPr sz="2300">
              <a:solidFill>
                <a:schemeClr val="accent5"/>
              </a:solidFill>
              <a:latin typeface="Montserrat"/>
              <a:ea typeface="Montserrat"/>
              <a:cs typeface="Montserrat"/>
              <a:sym typeface="Montserrat"/>
            </a:endParaRPr>
          </a:p>
        </p:txBody>
      </p:sp>
      <p:sp>
        <p:nvSpPr>
          <p:cNvPr id="192" name="Google Shape;192;p27"/>
          <p:cNvSpPr txBox="1"/>
          <p:nvPr/>
        </p:nvSpPr>
        <p:spPr>
          <a:xfrm>
            <a:off x="251409" y="3941550"/>
            <a:ext cx="4069200" cy="1202100"/>
          </a:xfrm>
          <a:prstGeom prst="rect">
            <a:avLst/>
          </a:prstGeom>
          <a:noFill/>
          <a:ln>
            <a:noFill/>
          </a:ln>
        </p:spPr>
        <p:txBody>
          <a:bodyPr anchorCtr="0" anchor="t" bIns="34300" lIns="34300" spcFirstLastPara="1" rIns="34300" wrap="square" tIns="34300">
            <a:noAutofit/>
          </a:bodyPr>
          <a:lstStyle/>
          <a:p>
            <a:pPr indent="0" lvl="0" marL="0" rtl="0" algn="l">
              <a:spcBef>
                <a:spcPts val="0"/>
              </a:spcBef>
              <a:spcAft>
                <a:spcPts val="0"/>
              </a:spcAft>
              <a:buNone/>
            </a:pPr>
            <a:r>
              <a:rPr lang="en" sz="2700">
                <a:solidFill>
                  <a:srgbClr val="FFFFFF"/>
                </a:solidFill>
                <a:latin typeface="Montserrat"/>
                <a:ea typeface="Montserrat"/>
                <a:cs typeface="Montserrat"/>
                <a:sym typeface="Montserrat"/>
              </a:rPr>
              <a:t>C  O  N  T  A  C  T     U  S </a:t>
            </a:r>
            <a:endParaRPr sz="2700">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sz="500">
              <a:latin typeface="Montserrat Thin"/>
              <a:ea typeface="Montserrat Thin"/>
              <a:cs typeface="Montserrat Thin"/>
              <a:sym typeface="Montserrat Thin"/>
            </a:endParaRPr>
          </a:p>
        </p:txBody>
      </p:sp>
      <p:sp>
        <p:nvSpPr>
          <p:cNvPr id="193" name="Google Shape;193;p27"/>
          <p:cNvSpPr/>
          <p:nvPr/>
        </p:nvSpPr>
        <p:spPr>
          <a:xfrm flipH="1" rot="10800000">
            <a:off x="4320575" y="3302700"/>
            <a:ext cx="4869600" cy="1840800"/>
          </a:xfrm>
          <a:prstGeom prst="rect">
            <a:avLst/>
          </a:prstGeom>
          <a:solidFill>
            <a:schemeClr val="accent1"/>
          </a:solid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Lato Light"/>
              <a:ea typeface="Lato Light"/>
              <a:cs typeface="Lato Light"/>
              <a:sym typeface="Lato Light"/>
            </a:endParaRPr>
          </a:p>
        </p:txBody>
      </p:sp>
      <p:sp>
        <p:nvSpPr>
          <p:cNvPr id="194" name="Google Shape;194;p27"/>
          <p:cNvSpPr txBox="1"/>
          <p:nvPr/>
        </p:nvSpPr>
        <p:spPr>
          <a:xfrm>
            <a:off x="5759117" y="3828816"/>
            <a:ext cx="3384900" cy="1202100"/>
          </a:xfrm>
          <a:prstGeom prst="rect">
            <a:avLst/>
          </a:prstGeom>
          <a:noFill/>
          <a:ln>
            <a:noFill/>
          </a:ln>
        </p:spPr>
        <p:txBody>
          <a:bodyPr anchorCtr="0" anchor="t" bIns="34300" lIns="34300" spcFirstLastPara="1" rIns="34300" wrap="square" tIns="34300">
            <a:noAutofit/>
          </a:bodyPr>
          <a:lstStyle/>
          <a:p>
            <a:pPr indent="0" lvl="0" marL="0" rtl="0" algn="l">
              <a:spcBef>
                <a:spcPts val="0"/>
              </a:spcBef>
              <a:spcAft>
                <a:spcPts val="0"/>
              </a:spcAft>
              <a:buNone/>
            </a:pPr>
            <a:r>
              <a:rPr lang="en" sz="1800">
                <a:solidFill>
                  <a:srgbClr val="FFFFFF"/>
                </a:solidFill>
                <a:latin typeface="Montserrat"/>
                <a:ea typeface="Montserrat"/>
                <a:cs typeface="Montserrat"/>
                <a:sym typeface="Montserrat"/>
              </a:rPr>
              <a:t>B O O K   A   M E E T I N G :</a:t>
            </a:r>
            <a:endParaRPr sz="1800">
              <a:solidFill>
                <a:srgbClr val="FFFFFF"/>
              </a:solidFill>
              <a:latin typeface="Montserrat"/>
              <a:ea typeface="Montserrat"/>
              <a:cs typeface="Montserrat"/>
              <a:sym typeface="Montserrat"/>
            </a:endParaRPr>
          </a:p>
          <a:p>
            <a:pPr indent="0" lvl="0" marL="0" rtl="0" algn="l">
              <a:spcBef>
                <a:spcPts val="0"/>
              </a:spcBef>
              <a:spcAft>
                <a:spcPts val="0"/>
              </a:spcAft>
              <a:buNone/>
            </a:pPr>
            <a:r>
              <a:rPr lang="en" sz="1800">
                <a:solidFill>
                  <a:srgbClr val="FFFFFF"/>
                </a:solidFill>
                <a:latin typeface="Montserrat"/>
                <a:ea typeface="Montserrat"/>
                <a:cs typeface="Montserrat"/>
                <a:sym typeface="Montserrat"/>
              </a:rPr>
              <a:t>experimentalcivics.io</a:t>
            </a:r>
            <a:r>
              <a:rPr lang="en" sz="2300">
                <a:solidFill>
                  <a:srgbClr val="FFFFFF"/>
                </a:solidFill>
                <a:latin typeface="Montserrat"/>
                <a:ea typeface="Montserrat"/>
                <a:cs typeface="Montserrat"/>
                <a:sym typeface="Montserrat"/>
              </a:rPr>
              <a:t> </a:t>
            </a:r>
            <a:endParaRPr sz="2300">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sz="500">
              <a:latin typeface="Montserrat Thin"/>
              <a:ea typeface="Montserrat Thin"/>
              <a:cs typeface="Montserrat Thin"/>
              <a:sym typeface="Montserrat Thin"/>
            </a:endParaRPr>
          </a:p>
        </p:txBody>
      </p:sp>
      <p:pic>
        <p:nvPicPr>
          <p:cNvPr id="195" name="Google Shape;195;p27"/>
          <p:cNvPicPr preferRelativeResize="0"/>
          <p:nvPr/>
        </p:nvPicPr>
        <p:blipFill rotWithShape="1">
          <a:blip r:embed="rId5">
            <a:alphaModFix/>
          </a:blip>
          <a:srcRect b="0" l="7252" r="32463" t="0"/>
          <a:stretch/>
        </p:blipFill>
        <p:spPr>
          <a:xfrm>
            <a:off x="0" y="0"/>
            <a:ext cx="3384897" cy="332309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6"/>
          <p:cNvSpPr/>
          <p:nvPr/>
        </p:nvSpPr>
        <p:spPr>
          <a:xfrm>
            <a:off x="0" y="3379575"/>
            <a:ext cx="9144000" cy="17640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1" name="Google Shape;71;p16"/>
          <p:cNvPicPr preferRelativeResize="0"/>
          <p:nvPr/>
        </p:nvPicPr>
        <p:blipFill rotWithShape="1">
          <a:blip r:embed="rId3">
            <a:alphaModFix/>
          </a:blip>
          <a:srcRect b="17631" l="0" r="0" t="32393"/>
          <a:stretch/>
        </p:blipFill>
        <p:spPr>
          <a:xfrm>
            <a:off x="0" y="1"/>
            <a:ext cx="9144000" cy="3427497"/>
          </a:xfrm>
          <a:prstGeom prst="rect">
            <a:avLst/>
          </a:prstGeom>
          <a:noFill/>
          <a:ln>
            <a:noFill/>
          </a:ln>
        </p:spPr>
      </p:pic>
      <p:sp>
        <p:nvSpPr>
          <p:cNvPr id="72" name="Google Shape;72;p16"/>
          <p:cNvSpPr txBox="1"/>
          <p:nvPr/>
        </p:nvSpPr>
        <p:spPr>
          <a:xfrm>
            <a:off x="-9" y="3891681"/>
            <a:ext cx="9144000" cy="739800"/>
          </a:xfrm>
          <a:prstGeom prst="rect">
            <a:avLst/>
          </a:prstGeom>
          <a:no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700"/>
              <a:buFont typeface="Montserrat"/>
              <a:buNone/>
            </a:pPr>
            <a:r>
              <a:rPr lang="en" sz="2400">
                <a:solidFill>
                  <a:srgbClr val="FFFFFF"/>
                </a:solidFill>
                <a:latin typeface="Montserrat Medium"/>
                <a:ea typeface="Montserrat Medium"/>
                <a:cs typeface="Montserrat Medium"/>
                <a:sym typeface="Montserrat Medium"/>
              </a:rPr>
              <a:t>Remember?</a:t>
            </a:r>
            <a:endParaRPr sz="2400">
              <a:solidFill>
                <a:srgbClr val="FFFFFF"/>
              </a:solidFill>
              <a:latin typeface="Montserrat Medium"/>
              <a:ea typeface="Montserrat Medium"/>
              <a:cs typeface="Montserrat Medium"/>
              <a:sym typeface="Montserrat Medium"/>
            </a:endParaRPr>
          </a:p>
          <a:p>
            <a:pPr indent="0" lvl="0" marL="0" marR="0" rtl="0" algn="ctr">
              <a:lnSpc>
                <a:spcPct val="100000"/>
              </a:lnSpc>
              <a:spcBef>
                <a:spcPts val="0"/>
              </a:spcBef>
              <a:spcAft>
                <a:spcPts val="0"/>
              </a:spcAft>
              <a:buClr>
                <a:srgbClr val="000000"/>
              </a:buClr>
              <a:buSzPts val="700"/>
              <a:buFont typeface="Montserrat"/>
              <a:buNone/>
            </a:pPr>
            <a:r>
              <a:rPr lang="en" sz="1800" u="sng">
                <a:solidFill>
                  <a:srgbClr val="FFFFFF"/>
                </a:solidFill>
                <a:latin typeface="Montserrat Thin"/>
                <a:ea typeface="Montserrat Thin"/>
                <a:cs typeface="Montserrat Thin"/>
                <a:sym typeface="Montserrat Thin"/>
                <a:hlinkClick r:id="rId4"/>
              </a:rPr>
              <a:t>(This video might help.)</a:t>
            </a:r>
            <a:endParaRPr sz="1800">
              <a:solidFill>
                <a:srgbClr val="FFFFFF"/>
              </a:solidFill>
              <a:latin typeface="Montserrat Thin"/>
              <a:ea typeface="Montserrat Thin"/>
              <a:cs typeface="Montserrat Thin"/>
              <a:sym typeface="Montserrat Thi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77" name="Shape 77"/>
        <p:cNvGrpSpPr/>
        <p:nvPr/>
      </p:nvGrpSpPr>
      <p:grpSpPr>
        <a:xfrm>
          <a:off x="0" y="0"/>
          <a:ext cx="0" cy="0"/>
          <a:chOff x="0" y="0"/>
          <a:chExt cx="0" cy="0"/>
        </a:xfrm>
      </p:grpSpPr>
      <p:sp>
        <p:nvSpPr>
          <p:cNvPr id="78" name="Google Shape;78;p17"/>
          <p:cNvSpPr txBox="1"/>
          <p:nvPr/>
        </p:nvSpPr>
        <p:spPr>
          <a:xfrm>
            <a:off x="3655200" y="-338725"/>
            <a:ext cx="5273100" cy="2802600"/>
          </a:xfrm>
          <a:prstGeom prst="rect">
            <a:avLst/>
          </a:prstGeom>
          <a:no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700"/>
              <a:buFont typeface="Montserrat"/>
              <a:buNone/>
            </a:pPr>
            <a:r>
              <a:rPr lang="en" sz="3000">
                <a:highlight>
                  <a:srgbClr val="FFFFFF"/>
                </a:highlight>
                <a:latin typeface="Montserrat Medium"/>
                <a:ea typeface="Montserrat Medium"/>
                <a:cs typeface="Montserrat Medium"/>
                <a:sym typeface="Montserrat Medium"/>
              </a:rPr>
              <a:t>Guess Where </a:t>
            </a:r>
            <a:endParaRPr sz="3000">
              <a:highlight>
                <a:srgbClr val="FFFFFF"/>
              </a:highlight>
              <a:latin typeface="Montserrat Medium"/>
              <a:ea typeface="Montserrat Medium"/>
              <a:cs typeface="Montserrat Medium"/>
              <a:sym typeface="Montserrat Medium"/>
            </a:endParaRPr>
          </a:p>
          <a:p>
            <a:pPr indent="0" lvl="0" marL="0" marR="0" rtl="0" algn="ctr">
              <a:lnSpc>
                <a:spcPct val="100000"/>
              </a:lnSpc>
              <a:spcBef>
                <a:spcPts val="0"/>
              </a:spcBef>
              <a:spcAft>
                <a:spcPts val="0"/>
              </a:spcAft>
              <a:buClr>
                <a:srgbClr val="000000"/>
              </a:buClr>
              <a:buSzPts val="700"/>
              <a:buFont typeface="Montserrat"/>
              <a:buNone/>
            </a:pPr>
            <a:r>
              <a:rPr lang="en" sz="3000">
                <a:highlight>
                  <a:srgbClr val="FFFFFF"/>
                </a:highlight>
                <a:latin typeface="Montserrat Medium"/>
                <a:ea typeface="Montserrat Medium"/>
                <a:cs typeface="Montserrat Medium"/>
                <a:sym typeface="Montserrat Medium"/>
              </a:rPr>
              <a:t>We’re Heading Next?</a:t>
            </a:r>
            <a:endParaRPr sz="3000">
              <a:highlight>
                <a:srgbClr val="FFFFFF"/>
              </a:highlight>
              <a:latin typeface="Montserrat Medium"/>
              <a:ea typeface="Montserrat Medium"/>
              <a:cs typeface="Montserrat Medium"/>
              <a:sym typeface="Montserrat Medium"/>
            </a:endParaRPr>
          </a:p>
          <a:p>
            <a:pPr indent="0" lvl="0" marL="0" marR="0" rtl="0" algn="ctr">
              <a:lnSpc>
                <a:spcPct val="100000"/>
              </a:lnSpc>
              <a:spcBef>
                <a:spcPts val="0"/>
              </a:spcBef>
              <a:spcAft>
                <a:spcPts val="0"/>
              </a:spcAft>
              <a:buClr>
                <a:srgbClr val="000000"/>
              </a:buClr>
              <a:buSzPts val="700"/>
              <a:buFont typeface="Montserrat"/>
              <a:buNone/>
            </a:pPr>
            <a:r>
              <a:rPr lang="en" sz="3000">
                <a:highlight>
                  <a:srgbClr val="FFFFFF"/>
                </a:highlight>
                <a:latin typeface="Montserrat Light"/>
                <a:ea typeface="Montserrat Light"/>
                <a:cs typeface="Montserrat Light"/>
                <a:sym typeface="Montserrat Light"/>
              </a:rPr>
              <a:t>(Hint.)</a:t>
            </a:r>
            <a:endParaRPr sz="3000">
              <a:highlight>
                <a:srgbClr val="FFFFFF"/>
              </a:highlight>
              <a:latin typeface="Montserrat Light"/>
              <a:ea typeface="Montserrat Light"/>
              <a:cs typeface="Montserrat Light"/>
              <a:sym typeface="Montserrat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2" name="Shape 82"/>
        <p:cNvGrpSpPr/>
        <p:nvPr/>
      </p:nvGrpSpPr>
      <p:grpSpPr>
        <a:xfrm>
          <a:off x="0" y="0"/>
          <a:ext cx="0" cy="0"/>
          <a:chOff x="0" y="0"/>
          <a:chExt cx="0" cy="0"/>
        </a:xfrm>
      </p:grpSpPr>
      <p:sp>
        <p:nvSpPr>
          <p:cNvPr id="83" name="Google Shape;83;p18"/>
          <p:cNvSpPr txBox="1"/>
          <p:nvPr/>
        </p:nvSpPr>
        <p:spPr>
          <a:xfrm>
            <a:off x="4194450" y="-230850"/>
            <a:ext cx="4841700" cy="2802600"/>
          </a:xfrm>
          <a:prstGeom prst="rect">
            <a:avLst/>
          </a:prstGeom>
          <a:no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700"/>
              <a:buFont typeface="Montserrat"/>
              <a:buNone/>
            </a:pPr>
            <a:r>
              <a:rPr lang="en" sz="3000">
                <a:highlight>
                  <a:srgbClr val="FFFFFF"/>
                </a:highlight>
                <a:latin typeface="Montserrat Medium"/>
                <a:ea typeface="Montserrat Medium"/>
                <a:cs typeface="Montserrat Medium"/>
                <a:sym typeface="Montserrat Medium"/>
              </a:rPr>
              <a:t>Hello Moz Fest!</a:t>
            </a:r>
            <a:endParaRPr sz="3000">
              <a:highlight>
                <a:srgbClr val="FFFFFF"/>
              </a:highlight>
              <a:latin typeface="Montserrat Medium"/>
              <a:ea typeface="Montserrat Medium"/>
              <a:cs typeface="Montserrat Medium"/>
              <a:sym typeface="Montserrat Medium"/>
            </a:endParaRPr>
          </a:p>
          <a:p>
            <a:pPr indent="0" lvl="0" marL="0" marR="0" rtl="0" algn="ctr">
              <a:lnSpc>
                <a:spcPct val="100000"/>
              </a:lnSpc>
              <a:spcBef>
                <a:spcPts val="0"/>
              </a:spcBef>
              <a:spcAft>
                <a:spcPts val="0"/>
              </a:spcAft>
              <a:buClr>
                <a:srgbClr val="000000"/>
              </a:buClr>
              <a:buSzPts val="700"/>
              <a:buFont typeface="Montserrat"/>
              <a:buNone/>
            </a:pPr>
            <a:r>
              <a:rPr lang="en" sz="2400">
                <a:highlight>
                  <a:srgbClr val="FFFFFF"/>
                </a:highlight>
                <a:latin typeface="Montserrat Light"/>
                <a:ea typeface="Montserrat Light"/>
                <a:cs typeface="Montserrat Light"/>
                <a:sym typeface="Montserrat Light"/>
              </a:rPr>
              <a:t>(Some faces from last year.)</a:t>
            </a:r>
            <a:endParaRPr sz="2400">
              <a:highlight>
                <a:srgbClr val="FFFFFF"/>
              </a:highlight>
              <a:latin typeface="Montserrat Light"/>
              <a:ea typeface="Montserrat Light"/>
              <a:cs typeface="Montserrat Light"/>
              <a:sym typeface="Montserrat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9"/>
          <p:cNvSpPr txBox="1"/>
          <p:nvPr/>
        </p:nvSpPr>
        <p:spPr>
          <a:xfrm>
            <a:off x="935682" y="4229675"/>
            <a:ext cx="1798200" cy="450000"/>
          </a:xfrm>
          <a:prstGeom prst="rect">
            <a:avLst/>
          </a:prstGeom>
          <a:noFill/>
          <a:ln>
            <a:noFill/>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chemeClr val="dk2"/>
              </a:buClr>
              <a:buSzPts val="700"/>
              <a:buFont typeface="Montserrat"/>
              <a:buNone/>
            </a:pPr>
            <a:r>
              <a:rPr lang="en" sz="2700">
                <a:solidFill>
                  <a:schemeClr val="dk2"/>
                </a:solidFill>
                <a:latin typeface="Montserrat"/>
                <a:ea typeface="Montserrat"/>
                <a:cs typeface="Montserrat"/>
                <a:sym typeface="Montserrat"/>
              </a:rPr>
              <a:t>When</a:t>
            </a:r>
            <a:endParaRPr sz="500">
              <a:solidFill>
                <a:schemeClr val="dk2"/>
              </a:solidFill>
            </a:endParaRPr>
          </a:p>
        </p:txBody>
      </p:sp>
      <p:sp>
        <p:nvSpPr>
          <p:cNvPr id="89" name="Google Shape;89;p19"/>
          <p:cNvSpPr txBox="1"/>
          <p:nvPr/>
        </p:nvSpPr>
        <p:spPr>
          <a:xfrm>
            <a:off x="2313628" y="725025"/>
            <a:ext cx="5936700" cy="4196700"/>
          </a:xfrm>
          <a:prstGeom prst="rect">
            <a:avLst/>
          </a:prstGeom>
          <a:noFill/>
          <a:ln>
            <a:noFill/>
          </a:ln>
        </p:spPr>
        <p:txBody>
          <a:bodyPr anchorCtr="0" anchor="t" bIns="17150" lIns="34300" spcFirstLastPara="1" rIns="34300" wrap="square" tIns="17150">
            <a:noAutofit/>
          </a:bodyPr>
          <a:lstStyle/>
          <a:p>
            <a:pPr indent="0" lvl="0" marL="0" rtl="0" algn="l">
              <a:lnSpc>
                <a:spcPct val="150000"/>
              </a:lnSpc>
              <a:spcBef>
                <a:spcPts val="0"/>
              </a:spcBef>
              <a:spcAft>
                <a:spcPts val="0"/>
              </a:spcAft>
              <a:buClr>
                <a:schemeClr val="dk2"/>
              </a:buClr>
              <a:buSzPts val="1100"/>
              <a:buFont typeface="Arial"/>
              <a:buNone/>
            </a:pPr>
            <a:r>
              <a:rPr lang="en" sz="1200" u="sng">
                <a:solidFill>
                  <a:schemeClr val="hlink"/>
                </a:solidFill>
                <a:latin typeface="Montserrat"/>
                <a:ea typeface="Montserrat"/>
                <a:cs typeface="Montserrat"/>
                <a:sym typeface="Montserrat"/>
                <a:hlinkClick r:id="rId3"/>
              </a:rPr>
              <a:t>Life Sci Hack</a:t>
            </a:r>
            <a:r>
              <a:rPr lang="en" sz="1200">
                <a:latin typeface="Montserrat"/>
                <a:ea typeface="Montserrat"/>
                <a:cs typeface="Montserrat"/>
                <a:sym typeface="Montserrat"/>
              </a:rPr>
              <a:t> is a global traveling hackathon bridging the fields of engineering and the life sciences. We will be hacking 5 challenges: big data, data interoperability, software toolkits, education, and machine learning. </a:t>
            </a:r>
            <a:endParaRPr sz="1200">
              <a:latin typeface="Montserrat"/>
              <a:ea typeface="Montserrat"/>
              <a:cs typeface="Montserrat"/>
              <a:sym typeface="Montserrat"/>
            </a:endParaRPr>
          </a:p>
          <a:p>
            <a:pPr indent="0" lvl="0" marL="0" rtl="0" algn="l">
              <a:lnSpc>
                <a:spcPct val="150000"/>
              </a:lnSpc>
              <a:spcBef>
                <a:spcPts val="0"/>
              </a:spcBef>
              <a:spcAft>
                <a:spcPts val="0"/>
              </a:spcAft>
              <a:buClr>
                <a:schemeClr val="dk2"/>
              </a:buClr>
              <a:buSzPts val="400"/>
              <a:buFont typeface="Arial"/>
              <a:buNone/>
            </a:pPr>
            <a:r>
              <a:t/>
            </a:r>
            <a:endParaRPr sz="1200">
              <a:latin typeface="Montserrat"/>
              <a:ea typeface="Montserrat"/>
              <a:cs typeface="Montserrat"/>
              <a:sym typeface="Montserrat"/>
            </a:endParaRPr>
          </a:p>
          <a:p>
            <a:pPr indent="0" lvl="0" marL="0" rtl="0" algn="l">
              <a:lnSpc>
                <a:spcPct val="150000"/>
              </a:lnSpc>
              <a:spcBef>
                <a:spcPts val="0"/>
              </a:spcBef>
              <a:spcAft>
                <a:spcPts val="0"/>
              </a:spcAft>
              <a:buClr>
                <a:schemeClr val="dk2"/>
              </a:buClr>
              <a:buSzPts val="400"/>
              <a:buFont typeface="Arial"/>
              <a:buNone/>
            </a:pPr>
            <a:r>
              <a:rPr lang="en" sz="1200">
                <a:latin typeface="Montserrat"/>
                <a:ea typeface="Montserrat"/>
                <a:cs typeface="Montserrat"/>
                <a:sym typeface="Montserrat"/>
              </a:rPr>
              <a:t>Our challenges are based on the largest pain points felt by all those in open science, engineering, and life science fields. Our hackathon is an opportunity to bring creative, diverse minds together so we can get back to curing diseases, improving human lives, conducting our research, and broadening our understanding of the universe. </a:t>
            </a:r>
            <a:endParaRPr sz="1200">
              <a:latin typeface="Montserrat"/>
              <a:ea typeface="Montserrat"/>
              <a:cs typeface="Montserrat"/>
              <a:sym typeface="Montserrat"/>
            </a:endParaRPr>
          </a:p>
          <a:p>
            <a:pPr indent="0" lvl="0" marL="0" rtl="0" algn="l">
              <a:lnSpc>
                <a:spcPct val="150000"/>
              </a:lnSpc>
              <a:spcBef>
                <a:spcPts val="0"/>
              </a:spcBef>
              <a:spcAft>
                <a:spcPts val="0"/>
              </a:spcAft>
              <a:buClr>
                <a:schemeClr val="dk2"/>
              </a:buClr>
              <a:buSzPts val="400"/>
              <a:buFont typeface="Arial"/>
              <a:buNone/>
            </a:pPr>
            <a:r>
              <a:t/>
            </a:r>
            <a:endParaRPr sz="1200">
              <a:latin typeface="Montserrat"/>
              <a:ea typeface="Montserrat"/>
              <a:cs typeface="Montserrat"/>
              <a:sym typeface="Montserrat"/>
            </a:endParaRPr>
          </a:p>
          <a:p>
            <a:pPr indent="0" lvl="0" marL="0" rtl="0" algn="l">
              <a:lnSpc>
                <a:spcPct val="150000"/>
              </a:lnSpc>
              <a:spcBef>
                <a:spcPts val="0"/>
              </a:spcBef>
              <a:spcAft>
                <a:spcPts val="0"/>
              </a:spcAft>
              <a:buClr>
                <a:schemeClr val="dk2"/>
              </a:buClr>
              <a:buSzPts val="1100"/>
              <a:buFont typeface="Arial"/>
              <a:buNone/>
            </a:pPr>
            <a:r>
              <a:rPr lang="en" sz="1200">
                <a:latin typeface="Montserrat"/>
                <a:ea typeface="Montserrat"/>
                <a:cs typeface="Montserrat"/>
                <a:sym typeface="Montserrat"/>
              </a:rPr>
              <a:t>Mozilla House, 8 John Adam Street, London, WC2N 6EZ</a:t>
            </a:r>
            <a:endParaRPr sz="1200">
              <a:latin typeface="Montserrat"/>
              <a:ea typeface="Montserrat"/>
              <a:cs typeface="Montserrat"/>
              <a:sym typeface="Montserrat"/>
            </a:endParaRPr>
          </a:p>
          <a:p>
            <a:pPr indent="0" lvl="0" marL="0" rtl="0" algn="l">
              <a:lnSpc>
                <a:spcPct val="150000"/>
              </a:lnSpc>
              <a:spcBef>
                <a:spcPts val="0"/>
              </a:spcBef>
              <a:spcAft>
                <a:spcPts val="0"/>
              </a:spcAft>
              <a:buClr>
                <a:schemeClr val="dk2"/>
              </a:buClr>
              <a:buSzPts val="1100"/>
              <a:buFont typeface="Arial"/>
              <a:buNone/>
            </a:pPr>
            <a:r>
              <a:t/>
            </a:r>
            <a:endParaRPr sz="1200">
              <a:latin typeface="Montserrat"/>
              <a:ea typeface="Montserrat"/>
              <a:cs typeface="Montserrat"/>
              <a:sym typeface="Montserrat"/>
            </a:endParaRPr>
          </a:p>
          <a:p>
            <a:pPr indent="0" lvl="0" marL="0" rtl="0" algn="l">
              <a:lnSpc>
                <a:spcPct val="150000"/>
              </a:lnSpc>
              <a:spcBef>
                <a:spcPts val="0"/>
              </a:spcBef>
              <a:spcAft>
                <a:spcPts val="0"/>
              </a:spcAft>
              <a:buClr>
                <a:schemeClr val="dk2"/>
              </a:buClr>
              <a:buSzPts val="1100"/>
              <a:buFont typeface="Arial"/>
              <a:buNone/>
            </a:pPr>
            <a:r>
              <a:t/>
            </a:r>
            <a:endParaRPr sz="1200">
              <a:latin typeface="Montserrat"/>
              <a:ea typeface="Montserrat"/>
              <a:cs typeface="Montserrat"/>
              <a:sym typeface="Montserrat"/>
            </a:endParaRPr>
          </a:p>
          <a:p>
            <a:pPr indent="0" lvl="0" marL="0" rtl="0" algn="l">
              <a:lnSpc>
                <a:spcPct val="150000"/>
              </a:lnSpc>
              <a:spcBef>
                <a:spcPts val="0"/>
              </a:spcBef>
              <a:spcAft>
                <a:spcPts val="0"/>
              </a:spcAft>
              <a:buClr>
                <a:schemeClr val="dk2"/>
              </a:buClr>
              <a:buSzPts val="1100"/>
              <a:buFont typeface="Arial"/>
              <a:buNone/>
            </a:pPr>
            <a:r>
              <a:rPr lang="en" sz="1200">
                <a:latin typeface="Montserrat"/>
                <a:ea typeface="Montserrat"/>
                <a:cs typeface="Montserrat"/>
                <a:sym typeface="Montserrat"/>
              </a:rPr>
              <a:t>Oct 2019 </a:t>
            </a:r>
            <a:endParaRPr sz="1200">
              <a:latin typeface="Montserrat"/>
              <a:ea typeface="Montserrat"/>
              <a:cs typeface="Montserrat"/>
              <a:sym typeface="Montserrat"/>
            </a:endParaRPr>
          </a:p>
          <a:p>
            <a:pPr indent="0" lvl="0" marL="0" rtl="0" algn="l">
              <a:spcBef>
                <a:spcPts val="0"/>
              </a:spcBef>
              <a:spcAft>
                <a:spcPts val="0"/>
              </a:spcAft>
              <a:buClr>
                <a:schemeClr val="dk2"/>
              </a:buClr>
              <a:buSzPts val="400"/>
              <a:buFont typeface="Arial"/>
              <a:buNone/>
            </a:pPr>
            <a:r>
              <a:t/>
            </a:r>
            <a:endParaRPr sz="1200">
              <a:latin typeface="Montserrat"/>
              <a:ea typeface="Montserrat"/>
              <a:cs typeface="Montserrat"/>
              <a:sym typeface="Montserrat"/>
            </a:endParaRPr>
          </a:p>
        </p:txBody>
      </p:sp>
      <p:sp>
        <p:nvSpPr>
          <p:cNvPr id="90" name="Google Shape;90;p19"/>
          <p:cNvSpPr txBox="1"/>
          <p:nvPr/>
        </p:nvSpPr>
        <p:spPr>
          <a:xfrm>
            <a:off x="859477" y="3392300"/>
            <a:ext cx="1355100" cy="450000"/>
          </a:xfrm>
          <a:prstGeom prst="rect">
            <a:avLst/>
          </a:prstGeom>
          <a:noFill/>
          <a:ln>
            <a:noFill/>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chemeClr val="dk2"/>
              </a:buClr>
              <a:buSzPts val="700"/>
              <a:buFont typeface="Montserrat"/>
              <a:buNone/>
            </a:pPr>
            <a:r>
              <a:rPr lang="en" sz="2700">
                <a:solidFill>
                  <a:schemeClr val="dk2"/>
                </a:solidFill>
                <a:latin typeface="Montserrat"/>
                <a:ea typeface="Montserrat"/>
                <a:cs typeface="Montserrat"/>
                <a:sym typeface="Montserrat"/>
              </a:rPr>
              <a:t>Where</a:t>
            </a:r>
            <a:endParaRPr sz="500">
              <a:solidFill>
                <a:schemeClr val="dk2"/>
              </a:solidFill>
            </a:endParaRPr>
          </a:p>
        </p:txBody>
      </p:sp>
      <p:sp>
        <p:nvSpPr>
          <p:cNvPr id="91" name="Google Shape;91;p19"/>
          <p:cNvSpPr txBox="1"/>
          <p:nvPr/>
        </p:nvSpPr>
        <p:spPr>
          <a:xfrm>
            <a:off x="935682" y="725025"/>
            <a:ext cx="1798200" cy="450000"/>
          </a:xfrm>
          <a:prstGeom prst="rect">
            <a:avLst/>
          </a:prstGeom>
          <a:noFill/>
          <a:ln>
            <a:noFill/>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chemeClr val="dk2"/>
              </a:buClr>
              <a:buSzPts val="700"/>
              <a:buFont typeface="Montserrat"/>
              <a:buNone/>
            </a:pPr>
            <a:r>
              <a:rPr lang="en" sz="2700">
                <a:solidFill>
                  <a:schemeClr val="dk2"/>
                </a:solidFill>
                <a:latin typeface="Montserrat"/>
                <a:ea typeface="Montserrat"/>
                <a:cs typeface="Montserrat"/>
                <a:sym typeface="Montserrat"/>
              </a:rPr>
              <a:t>What</a:t>
            </a:r>
            <a:endParaRPr sz="500">
              <a:solidFill>
                <a:schemeClr val="dk2"/>
              </a:solidFill>
            </a:endParaRPr>
          </a:p>
        </p:txBody>
      </p:sp>
      <p:sp>
        <p:nvSpPr>
          <p:cNvPr id="92" name="Google Shape;92;p19"/>
          <p:cNvSpPr txBox="1"/>
          <p:nvPr/>
        </p:nvSpPr>
        <p:spPr>
          <a:xfrm>
            <a:off x="935682" y="1847300"/>
            <a:ext cx="1798200" cy="450000"/>
          </a:xfrm>
          <a:prstGeom prst="rect">
            <a:avLst/>
          </a:prstGeom>
          <a:noFill/>
          <a:ln>
            <a:noFill/>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chemeClr val="dk2"/>
              </a:buClr>
              <a:buSzPts val="700"/>
              <a:buFont typeface="Montserrat"/>
              <a:buNone/>
            </a:pPr>
            <a:r>
              <a:rPr lang="en" sz="2700">
                <a:solidFill>
                  <a:schemeClr val="dk2"/>
                </a:solidFill>
                <a:latin typeface="Montserrat"/>
                <a:ea typeface="Montserrat"/>
                <a:cs typeface="Montserrat"/>
                <a:sym typeface="Montserrat"/>
              </a:rPr>
              <a:t>Why</a:t>
            </a:r>
            <a:endParaRPr sz="5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96" name="Shape 96"/>
        <p:cNvGrpSpPr/>
        <p:nvPr/>
      </p:nvGrpSpPr>
      <p:grpSpPr>
        <a:xfrm>
          <a:off x="0" y="0"/>
          <a:ext cx="0" cy="0"/>
          <a:chOff x="0" y="0"/>
          <a:chExt cx="0" cy="0"/>
        </a:xfrm>
      </p:grpSpPr>
      <p:sp>
        <p:nvSpPr>
          <p:cNvPr id="97" name="Google Shape;97;p20"/>
          <p:cNvSpPr txBox="1"/>
          <p:nvPr/>
        </p:nvSpPr>
        <p:spPr>
          <a:xfrm>
            <a:off x="1746449" y="491375"/>
            <a:ext cx="2038500" cy="3886800"/>
          </a:xfrm>
          <a:prstGeom prst="rect">
            <a:avLst/>
          </a:prstGeom>
          <a:noFill/>
          <a:ln>
            <a:noFill/>
          </a:ln>
        </p:spPr>
        <p:txBody>
          <a:bodyPr anchorCtr="0" anchor="t" bIns="17150" lIns="34300" spcFirstLastPara="1" rIns="34300" wrap="square" tIns="17150">
            <a:noAutofit/>
          </a:bodyPr>
          <a:lstStyle/>
          <a:p>
            <a:pPr indent="0" lvl="0" marL="0" rtl="0" algn="l">
              <a:lnSpc>
                <a:spcPct val="150000"/>
              </a:lnSpc>
              <a:spcBef>
                <a:spcPts val="0"/>
              </a:spcBef>
              <a:spcAft>
                <a:spcPts val="0"/>
              </a:spcAft>
              <a:buClr>
                <a:schemeClr val="dk2"/>
              </a:buClr>
              <a:buSzPts val="1100"/>
              <a:buFont typeface="Arial"/>
              <a:buNone/>
            </a:pPr>
            <a:r>
              <a:t/>
            </a:r>
            <a:endParaRPr sz="1200">
              <a:solidFill>
                <a:srgbClr val="FFFFFF"/>
              </a:solidFill>
              <a:latin typeface="Montserrat"/>
              <a:ea typeface="Montserrat"/>
              <a:cs typeface="Montserrat"/>
              <a:sym typeface="Montserrat"/>
            </a:endParaRPr>
          </a:p>
          <a:p>
            <a:pPr indent="0" lvl="0" marL="0" rtl="0" algn="l">
              <a:lnSpc>
                <a:spcPct val="150000"/>
              </a:lnSpc>
              <a:spcBef>
                <a:spcPts val="0"/>
              </a:spcBef>
              <a:spcAft>
                <a:spcPts val="0"/>
              </a:spcAft>
              <a:buClr>
                <a:schemeClr val="dk2"/>
              </a:buClr>
              <a:buSzPts val="1100"/>
              <a:buFont typeface="Arial"/>
              <a:buNone/>
            </a:pPr>
            <a:r>
              <a:rPr lang="en">
                <a:solidFill>
                  <a:srgbClr val="FFFFFF"/>
                </a:solidFill>
                <a:latin typeface="Montserrat"/>
                <a:ea typeface="Montserrat"/>
                <a:cs typeface="Montserrat"/>
                <a:sym typeface="Montserrat"/>
              </a:rPr>
              <a:t>Researchers </a:t>
            </a:r>
            <a:endParaRPr>
              <a:solidFill>
                <a:srgbClr val="FFFFFF"/>
              </a:solidFill>
              <a:latin typeface="Montserrat"/>
              <a:ea typeface="Montserrat"/>
              <a:cs typeface="Montserrat"/>
              <a:sym typeface="Montserrat"/>
            </a:endParaRPr>
          </a:p>
          <a:p>
            <a:pPr indent="0" lvl="0" marL="0" rtl="0" algn="l">
              <a:lnSpc>
                <a:spcPct val="150000"/>
              </a:lnSpc>
              <a:spcBef>
                <a:spcPts val="0"/>
              </a:spcBef>
              <a:spcAft>
                <a:spcPts val="0"/>
              </a:spcAft>
              <a:buClr>
                <a:schemeClr val="dk2"/>
              </a:buClr>
              <a:buSzPts val="1100"/>
              <a:buFont typeface="Arial"/>
              <a:buNone/>
            </a:pPr>
            <a:r>
              <a:rPr lang="en">
                <a:solidFill>
                  <a:srgbClr val="FFFFFF"/>
                </a:solidFill>
                <a:latin typeface="Montserrat"/>
                <a:ea typeface="Montserrat"/>
                <a:cs typeface="Montserrat"/>
                <a:sym typeface="Montserrat"/>
              </a:rPr>
              <a:t>Entrepreneurs  </a:t>
            </a:r>
            <a:endParaRPr>
              <a:solidFill>
                <a:srgbClr val="FFFFFF"/>
              </a:solidFill>
              <a:latin typeface="Montserrat"/>
              <a:ea typeface="Montserrat"/>
              <a:cs typeface="Montserrat"/>
              <a:sym typeface="Montserrat"/>
            </a:endParaRPr>
          </a:p>
          <a:p>
            <a:pPr indent="0" lvl="0" marL="0" rtl="0" algn="l">
              <a:lnSpc>
                <a:spcPct val="150000"/>
              </a:lnSpc>
              <a:spcBef>
                <a:spcPts val="0"/>
              </a:spcBef>
              <a:spcAft>
                <a:spcPts val="0"/>
              </a:spcAft>
              <a:buClr>
                <a:schemeClr val="dk2"/>
              </a:buClr>
              <a:buSzPts val="1100"/>
              <a:buFont typeface="Arial"/>
              <a:buNone/>
            </a:pPr>
            <a:r>
              <a:rPr lang="en">
                <a:solidFill>
                  <a:srgbClr val="FFFFFF"/>
                </a:solidFill>
                <a:latin typeface="Montserrat"/>
                <a:ea typeface="Montserrat"/>
                <a:cs typeface="Montserrat"/>
                <a:sym typeface="Montserrat"/>
              </a:rPr>
              <a:t>Designers </a:t>
            </a:r>
            <a:endParaRPr>
              <a:solidFill>
                <a:srgbClr val="FFFFFF"/>
              </a:solidFill>
              <a:latin typeface="Montserrat"/>
              <a:ea typeface="Montserrat"/>
              <a:cs typeface="Montserrat"/>
              <a:sym typeface="Montserrat"/>
            </a:endParaRPr>
          </a:p>
          <a:p>
            <a:pPr indent="0" lvl="0" marL="0" rtl="0" algn="l">
              <a:lnSpc>
                <a:spcPct val="150000"/>
              </a:lnSpc>
              <a:spcBef>
                <a:spcPts val="0"/>
              </a:spcBef>
              <a:spcAft>
                <a:spcPts val="0"/>
              </a:spcAft>
              <a:buClr>
                <a:schemeClr val="dk2"/>
              </a:buClr>
              <a:buSzPts val="1100"/>
              <a:buFont typeface="Arial"/>
              <a:buNone/>
            </a:pPr>
            <a:r>
              <a:rPr lang="en">
                <a:solidFill>
                  <a:srgbClr val="FFFFFF"/>
                </a:solidFill>
                <a:latin typeface="Montserrat"/>
                <a:ea typeface="Montserrat"/>
                <a:cs typeface="Montserrat"/>
                <a:sym typeface="Montserrat"/>
              </a:rPr>
              <a:t>Engineers</a:t>
            </a:r>
            <a:endParaRPr>
              <a:solidFill>
                <a:srgbClr val="FFFFFF"/>
              </a:solidFill>
              <a:latin typeface="Montserrat"/>
              <a:ea typeface="Montserrat"/>
              <a:cs typeface="Montserrat"/>
              <a:sym typeface="Montserrat"/>
            </a:endParaRPr>
          </a:p>
          <a:p>
            <a:pPr indent="0" lvl="0" marL="0" rtl="0" algn="l">
              <a:lnSpc>
                <a:spcPct val="150000"/>
              </a:lnSpc>
              <a:spcBef>
                <a:spcPts val="0"/>
              </a:spcBef>
              <a:spcAft>
                <a:spcPts val="0"/>
              </a:spcAft>
              <a:buClr>
                <a:schemeClr val="dk2"/>
              </a:buClr>
              <a:buSzPts val="1100"/>
              <a:buFont typeface="Arial"/>
              <a:buNone/>
            </a:pPr>
            <a:r>
              <a:rPr lang="en">
                <a:solidFill>
                  <a:srgbClr val="FFFFFF"/>
                </a:solidFill>
                <a:latin typeface="Montserrat"/>
                <a:ea typeface="Montserrat"/>
                <a:cs typeface="Montserrat"/>
                <a:sym typeface="Montserrat"/>
              </a:rPr>
              <a:t>Scientists </a:t>
            </a:r>
            <a:endParaRPr>
              <a:solidFill>
                <a:srgbClr val="FFFFFF"/>
              </a:solidFill>
              <a:latin typeface="Montserrat"/>
              <a:ea typeface="Montserrat"/>
              <a:cs typeface="Montserrat"/>
              <a:sym typeface="Montserrat"/>
            </a:endParaRPr>
          </a:p>
          <a:p>
            <a:pPr indent="0" lvl="0" marL="0" rtl="0" algn="l">
              <a:lnSpc>
                <a:spcPct val="150000"/>
              </a:lnSpc>
              <a:spcBef>
                <a:spcPts val="0"/>
              </a:spcBef>
              <a:spcAft>
                <a:spcPts val="0"/>
              </a:spcAft>
              <a:buClr>
                <a:schemeClr val="dk2"/>
              </a:buClr>
              <a:buSzPts val="1100"/>
              <a:buFont typeface="Arial"/>
              <a:buNone/>
            </a:pPr>
            <a:r>
              <a:rPr lang="en">
                <a:solidFill>
                  <a:srgbClr val="FFFFFF"/>
                </a:solidFill>
                <a:latin typeface="Montserrat"/>
                <a:ea typeface="Montserrat"/>
                <a:cs typeface="Montserrat"/>
                <a:sym typeface="Montserrat"/>
              </a:rPr>
              <a:t>Students </a:t>
            </a:r>
            <a:endParaRPr>
              <a:solidFill>
                <a:srgbClr val="FFFFFF"/>
              </a:solidFill>
              <a:latin typeface="Montserrat"/>
              <a:ea typeface="Montserrat"/>
              <a:cs typeface="Montserrat"/>
              <a:sym typeface="Montserrat"/>
            </a:endParaRPr>
          </a:p>
          <a:p>
            <a:pPr indent="0" lvl="0" marL="0" rtl="0" algn="l">
              <a:lnSpc>
                <a:spcPct val="150000"/>
              </a:lnSpc>
              <a:spcBef>
                <a:spcPts val="0"/>
              </a:spcBef>
              <a:spcAft>
                <a:spcPts val="0"/>
              </a:spcAft>
              <a:buClr>
                <a:schemeClr val="dk2"/>
              </a:buClr>
              <a:buSzPts val="1100"/>
              <a:buFont typeface="Arial"/>
              <a:buNone/>
            </a:pPr>
            <a:r>
              <a:rPr lang="en">
                <a:solidFill>
                  <a:srgbClr val="FFFFFF"/>
                </a:solidFill>
                <a:latin typeface="Montserrat"/>
                <a:ea typeface="Montserrat"/>
                <a:cs typeface="Montserrat"/>
                <a:sym typeface="Montserrat"/>
              </a:rPr>
              <a:t>Imagineers </a:t>
            </a:r>
            <a:endParaRPr>
              <a:solidFill>
                <a:srgbClr val="FFFFFF"/>
              </a:solidFill>
              <a:latin typeface="Montserrat"/>
              <a:ea typeface="Montserrat"/>
              <a:cs typeface="Montserrat"/>
              <a:sym typeface="Montserrat"/>
            </a:endParaRPr>
          </a:p>
          <a:p>
            <a:pPr indent="0" lvl="0" marL="0" rtl="0" algn="l">
              <a:lnSpc>
                <a:spcPct val="150000"/>
              </a:lnSpc>
              <a:spcBef>
                <a:spcPts val="0"/>
              </a:spcBef>
              <a:spcAft>
                <a:spcPts val="0"/>
              </a:spcAft>
              <a:buClr>
                <a:schemeClr val="dk2"/>
              </a:buClr>
              <a:buSzPts val="1100"/>
              <a:buFont typeface="Arial"/>
              <a:buNone/>
            </a:pPr>
            <a:r>
              <a:rPr lang="en">
                <a:solidFill>
                  <a:srgbClr val="FFFFFF"/>
                </a:solidFill>
                <a:latin typeface="Montserrat"/>
                <a:ea typeface="Montserrat"/>
                <a:cs typeface="Montserrat"/>
                <a:sym typeface="Montserrat"/>
              </a:rPr>
              <a:t>Developers </a:t>
            </a:r>
            <a:endParaRPr>
              <a:solidFill>
                <a:srgbClr val="FFFFFF"/>
              </a:solidFill>
              <a:latin typeface="Montserrat"/>
              <a:ea typeface="Montserrat"/>
              <a:cs typeface="Montserrat"/>
              <a:sym typeface="Montserrat"/>
            </a:endParaRPr>
          </a:p>
          <a:p>
            <a:pPr indent="0" lvl="0" marL="0" rtl="0" algn="l">
              <a:lnSpc>
                <a:spcPct val="150000"/>
              </a:lnSpc>
              <a:spcBef>
                <a:spcPts val="0"/>
              </a:spcBef>
              <a:spcAft>
                <a:spcPts val="0"/>
              </a:spcAft>
              <a:buClr>
                <a:schemeClr val="dk2"/>
              </a:buClr>
              <a:buSzPts val="1100"/>
              <a:buFont typeface="Arial"/>
              <a:buNone/>
            </a:pPr>
            <a:r>
              <a:t/>
            </a:r>
            <a:endParaRPr>
              <a:solidFill>
                <a:srgbClr val="FFFFFF"/>
              </a:solidFill>
              <a:latin typeface="Montserrat"/>
              <a:ea typeface="Montserrat"/>
              <a:cs typeface="Montserrat"/>
              <a:sym typeface="Montserrat"/>
            </a:endParaRPr>
          </a:p>
          <a:p>
            <a:pPr indent="0" lvl="0" marL="0" rtl="0" algn="l">
              <a:lnSpc>
                <a:spcPct val="150000"/>
              </a:lnSpc>
              <a:spcBef>
                <a:spcPts val="0"/>
              </a:spcBef>
              <a:spcAft>
                <a:spcPts val="0"/>
              </a:spcAft>
              <a:buClr>
                <a:schemeClr val="dk2"/>
              </a:buClr>
              <a:buSzPts val="1100"/>
              <a:buFont typeface="Arial"/>
              <a:buNone/>
            </a:pPr>
            <a:r>
              <a:t/>
            </a:r>
            <a:endParaRPr sz="1200">
              <a:solidFill>
                <a:srgbClr val="FFFFFF"/>
              </a:solidFill>
              <a:latin typeface="Montserrat"/>
              <a:ea typeface="Montserrat"/>
              <a:cs typeface="Montserrat"/>
              <a:sym typeface="Montserrat"/>
            </a:endParaRPr>
          </a:p>
          <a:p>
            <a:pPr indent="0" lvl="0" marL="0" rtl="0" algn="l">
              <a:spcBef>
                <a:spcPts val="0"/>
              </a:spcBef>
              <a:spcAft>
                <a:spcPts val="0"/>
              </a:spcAft>
              <a:buClr>
                <a:schemeClr val="dk2"/>
              </a:buClr>
              <a:buSzPts val="400"/>
              <a:buFont typeface="Arial"/>
              <a:buNone/>
            </a:pPr>
            <a:r>
              <a:t/>
            </a:r>
            <a:endParaRPr sz="1200">
              <a:solidFill>
                <a:srgbClr val="FFFFFF"/>
              </a:solidFill>
              <a:latin typeface="Montserrat"/>
              <a:ea typeface="Montserrat"/>
              <a:cs typeface="Montserrat"/>
              <a:sym typeface="Montserrat"/>
            </a:endParaRPr>
          </a:p>
        </p:txBody>
      </p:sp>
      <p:sp>
        <p:nvSpPr>
          <p:cNvPr id="98" name="Google Shape;98;p20"/>
          <p:cNvSpPr txBox="1"/>
          <p:nvPr/>
        </p:nvSpPr>
        <p:spPr>
          <a:xfrm>
            <a:off x="591925" y="245025"/>
            <a:ext cx="1010400" cy="450000"/>
          </a:xfrm>
          <a:prstGeom prst="rect">
            <a:avLst/>
          </a:prstGeom>
          <a:noFill/>
          <a:ln>
            <a:noFill/>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chemeClr val="dk2"/>
              </a:buClr>
              <a:buSzPts val="700"/>
              <a:buFont typeface="Montserrat"/>
              <a:buNone/>
            </a:pPr>
            <a:r>
              <a:rPr lang="en" sz="2700">
                <a:solidFill>
                  <a:srgbClr val="FFFFFF"/>
                </a:solidFill>
                <a:latin typeface="Montserrat"/>
                <a:ea typeface="Montserrat"/>
                <a:cs typeface="Montserrat"/>
                <a:sym typeface="Montserrat"/>
              </a:rPr>
              <a:t>Who</a:t>
            </a:r>
            <a:endParaRPr sz="500">
              <a:solidFill>
                <a:srgbClr val="FFFFFF"/>
              </a:solidFill>
            </a:endParaRPr>
          </a:p>
        </p:txBody>
      </p:sp>
      <p:sp>
        <p:nvSpPr>
          <p:cNvPr id="99" name="Google Shape;99;p20"/>
          <p:cNvSpPr txBox="1"/>
          <p:nvPr/>
        </p:nvSpPr>
        <p:spPr>
          <a:xfrm>
            <a:off x="451000" y="3695750"/>
            <a:ext cx="5313900" cy="481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highlight>
                  <a:srgbClr val="FFFFFF"/>
                </a:highlight>
                <a:latin typeface="Montserrat Medium"/>
                <a:ea typeface="Montserrat Medium"/>
                <a:cs typeface="Montserrat Medium"/>
                <a:sym typeface="Montserrat Medium"/>
              </a:rPr>
              <a:t>100 Hackers</a:t>
            </a:r>
            <a:endParaRPr sz="3600">
              <a:highlight>
                <a:srgbClr val="FFFFFF"/>
              </a:highlight>
              <a:latin typeface="Montserrat Medium"/>
              <a:ea typeface="Montserrat Medium"/>
              <a:cs typeface="Montserrat Medium"/>
              <a:sym typeface="Montserrat Medium"/>
            </a:endParaRPr>
          </a:p>
          <a:p>
            <a:pPr indent="0" lvl="0" marL="0" rtl="0" algn="l">
              <a:spcBef>
                <a:spcPts val="0"/>
              </a:spcBef>
              <a:spcAft>
                <a:spcPts val="0"/>
              </a:spcAft>
              <a:buNone/>
            </a:pPr>
            <a:r>
              <a:rPr lang="en" sz="2400">
                <a:highlight>
                  <a:srgbClr val="FFFFFF"/>
                </a:highlight>
                <a:latin typeface="Montserrat Light"/>
                <a:ea typeface="Montserrat Light"/>
                <a:cs typeface="Montserrat Light"/>
                <a:sym typeface="Montserrat Light"/>
              </a:rPr>
              <a:t>(Just awesome humans.)</a:t>
            </a:r>
            <a:endParaRPr sz="2400">
              <a:highlight>
                <a:srgbClr val="FFFFFF"/>
              </a:highlight>
              <a:latin typeface="Montserrat Light"/>
              <a:ea typeface="Montserrat Light"/>
              <a:cs typeface="Montserrat Light"/>
              <a:sym typeface="Montserrat Light"/>
            </a:endParaRPr>
          </a:p>
        </p:txBody>
      </p:sp>
      <p:pic>
        <p:nvPicPr>
          <p:cNvPr id="100" name="Google Shape;100;p20"/>
          <p:cNvPicPr preferRelativeResize="0"/>
          <p:nvPr/>
        </p:nvPicPr>
        <p:blipFill rotWithShape="1">
          <a:blip r:embed="rId3">
            <a:alphaModFix/>
          </a:blip>
          <a:srcRect b="4589" l="10554" r="0" t="0"/>
          <a:stretch/>
        </p:blipFill>
        <p:spPr>
          <a:xfrm>
            <a:off x="4856100" y="321225"/>
            <a:ext cx="3918775" cy="36334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1"/>
          <p:cNvSpPr txBox="1"/>
          <p:nvPr/>
        </p:nvSpPr>
        <p:spPr>
          <a:xfrm>
            <a:off x="240554" y="207358"/>
            <a:ext cx="4128000" cy="415500"/>
          </a:xfrm>
          <a:prstGeom prst="rect">
            <a:avLst/>
          </a:prstGeom>
          <a:noFill/>
          <a:ln>
            <a:noFill/>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chemeClr val="dk2"/>
              </a:buClr>
              <a:buSzPts val="600"/>
              <a:buFont typeface="Montserrat"/>
              <a:buNone/>
            </a:pPr>
            <a:r>
              <a:rPr lang="en" sz="2700">
                <a:solidFill>
                  <a:schemeClr val="dk2"/>
                </a:solidFill>
                <a:latin typeface="Montserrat"/>
                <a:ea typeface="Montserrat"/>
                <a:cs typeface="Montserrat"/>
                <a:sym typeface="Montserrat"/>
              </a:rPr>
              <a:t>Timeline</a:t>
            </a:r>
            <a:endParaRPr sz="2700">
              <a:solidFill>
                <a:schemeClr val="dk2"/>
              </a:solidFill>
              <a:latin typeface="Montserrat"/>
              <a:ea typeface="Montserrat"/>
              <a:cs typeface="Montserrat"/>
              <a:sym typeface="Montserrat"/>
            </a:endParaRPr>
          </a:p>
        </p:txBody>
      </p:sp>
      <p:sp>
        <p:nvSpPr>
          <p:cNvPr id="106" name="Google Shape;106;p21"/>
          <p:cNvSpPr/>
          <p:nvPr/>
        </p:nvSpPr>
        <p:spPr>
          <a:xfrm>
            <a:off x="5913257" y="2547210"/>
            <a:ext cx="12600" cy="21900"/>
          </a:xfrm>
          <a:custGeom>
            <a:rect b="b" l="l" r="r" t="t"/>
            <a:pathLst>
              <a:path extrusionOk="0" h="120000" w="120000">
                <a:moveTo>
                  <a:pt x="120000" y="120000"/>
                </a:moveTo>
                <a:lnTo>
                  <a:pt x="0" y="120000"/>
                </a:lnTo>
                <a:lnTo>
                  <a:pt x="0" y="0"/>
                </a:lnTo>
                <a:lnTo>
                  <a:pt x="120000" y="0"/>
                </a:lnTo>
                <a:close/>
              </a:path>
            </a:pathLst>
          </a:custGeom>
          <a:solidFill>
            <a:srgbClr val="D8D8D8"/>
          </a:solidFill>
          <a:ln>
            <a:noFill/>
          </a:ln>
        </p:spPr>
        <p:txBody>
          <a:bodyPr anchorCtr="1" anchor="ctr" bIns="16875" lIns="33750" spcFirstLastPara="1" rIns="33750" wrap="square" tIns="16875">
            <a:noAutofit/>
          </a:bodyPr>
          <a:lstStyle/>
          <a:p>
            <a:pPr indent="0" lvl="0" marL="0" marR="0" rtl="0" algn="l">
              <a:lnSpc>
                <a:spcPct val="100000"/>
              </a:lnSpc>
              <a:spcBef>
                <a:spcPts val="0"/>
              </a:spcBef>
              <a:spcAft>
                <a:spcPts val="0"/>
              </a:spcAft>
              <a:buClr>
                <a:schemeClr val="dk1"/>
              </a:buClr>
              <a:buSzPts val="700"/>
              <a:buFont typeface="Lato Light"/>
              <a:buNone/>
            </a:pPr>
            <a:r>
              <a:t/>
            </a:r>
            <a:endParaRPr b="0" i="0" sz="700" u="none" cap="none" strike="noStrike">
              <a:solidFill>
                <a:schemeClr val="dk1"/>
              </a:solidFill>
              <a:latin typeface="Montserrat"/>
              <a:ea typeface="Montserrat"/>
              <a:cs typeface="Montserrat"/>
              <a:sym typeface="Montserrat"/>
            </a:endParaRPr>
          </a:p>
        </p:txBody>
      </p:sp>
      <p:sp>
        <p:nvSpPr>
          <p:cNvPr id="107" name="Google Shape;107;p21"/>
          <p:cNvSpPr/>
          <p:nvPr/>
        </p:nvSpPr>
        <p:spPr>
          <a:xfrm>
            <a:off x="5122129" y="1924337"/>
            <a:ext cx="12600" cy="535800"/>
          </a:xfrm>
          <a:custGeom>
            <a:rect b="b" l="l" r="r" t="t"/>
            <a:pathLst>
              <a:path extrusionOk="0" h="120000" w="120000">
                <a:moveTo>
                  <a:pt x="120000" y="10813"/>
                </a:moveTo>
                <a:lnTo>
                  <a:pt x="0" y="10813"/>
                </a:lnTo>
                <a:lnTo>
                  <a:pt x="0" y="0"/>
                </a:lnTo>
                <a:lnTo>
                  <a:pt x="120000" y="0"/>
                </a:lnTo>
                <a:close/>
                <a:moveTo>
                  <a:pt x="120000" y="32790"/>
                </a:moveTo>
                <a:lnTo>
                  <a:pt x="0" y="32790"/>
                </a:lnTo>
                <a:lnTo>
                  <a:pt x="0" y="21627"/>
                </a:lnTo>
                <a:lnTo>
                  <a:pt x="120000" y="21627"/>
                </a:lnTo>
                <a:close/>
                <a:moveTo>
                  <a:pt x="120000" y="54418"/>
                </a:moveTo>
                <a:lnTo>
                  <a:pt x="0" y="54418"/>
                </a:lnTo>
                <a:lnTo>
                  <a:pt x="0" y="43604"/>
                </a:lnTo>
                <a:lnTo>
                  <a:pt x="120000" y="43604"/>
                </a:lnTo>
                <a:close/>
                <a:moveTo>
                  <a:pt x="120000" y="76395"/>
                </a:moveTo>
                <a:lnTo>
                  <a:pt x="0" y="76395"/>
                </a:lnTo>
                <a:lnTo>
                  <a:pt x="0" y="65232"/>
                </a:lnTo>
                <a:lnTo>
                  <a:pt x="120000" y="65232"/>
                </a:lnTo>
                <a:close/>
                <a:moveTo>
                  <a:pt x="120000" y="98023"/>
                </a:moveTo>
                <a:lnTo>
                  <a:pt x="0" y="98023"/>
                </a:lnTo>
                <a:lnTo>
                  <a:pt x="0" y="87209"/>
                </a:lnTo>
                <a:lnTo>
                  <a:pt x="120000" y="87209"/>
                </a:lnTo>
                <a:close/>
                <a:moveTo>
                  <a:pt x="120000" y="120000"/>
                </a:moveTo>
                <a:lnTo>
                  <a:pt x="0" y="120000"/>
                </a:lnTo>
                <a:lnTo>
                  <a:pt x="0" y="108837"/>
                </a:lnTo>
                <a:lnTo>
                  <a:pt x="120000" y="108837"/>
                </a:lnTo>
                <a:close/>
              </a:path>
            </a:pathLst>
          </a:custGeom>
          <a:solidFill>
            <a:srgbClr val="4A86E8"/>
          </a:solidFill>
          <a:ln>
            <a:noFill/>
          </a:ln>
        </p:spPr>
        <p:txBody>
          <a:bodyPr anchorCtr="1" anchor="ctr" bIns="16875" lIns="33750" spcFirstLastPara="1" rIns="33750" wrap="square" tIns="16875">
            <a:noAutofit/>
          </a:bodyPr>
          <a:lstStyle/>
          <a:p>
            <a:pPr indent="0" lvl="0" marL="0" marR="0" rtl="0" algn="l">
              <a:lnSpc>
                <a:spcPct val="100000"/>
              </a:lnSpc>
              <a:spcBef>
                <a:spcPts val="0"/>
              </a:spcBef>
              <a:spcAft>
                <a:spcPts val="0"/>
              </a:spcAft>
              <a:buClr>
                <a:schemeClr val="dk1"/>
              </a:buClr>
              <a:buSzPts val="700"/>
              <a:buFont typeface="Lato Light"/>
              <a:buNone/>
            </a:pPr>
            <a:r>
              <a:t/>
            </a:r>
            <a:endParaRPr b="0" i="0" sz="700" u="none" cap="none" strike="noStrike">
              <a:solidFill>
                <a:schemeClr val="dk1"/>
              </a:solidFill>
              <a:latin typeface="Montserrat"/>
              <a:ea typeface="Montserrat"/>
              <a:cs typeface="Montserrat"/>
              <a:sym typeface="Montserrat"/>
            </a:endParaRPr>
          </a:p>
        </p:txBody>
      </p:sp>
      <p:sp>
        <p:nvSpPr>
          <p:cNvPr id="108" name="Google Shape;108;p21"/>
          <p:cNvSpPr/>
          <p:nvPr/>
        </p:nvSpPr>
        <p:spPr>
          <a:xfrm>
            <a:off x="5122129" y="2510083"/>
            <a:ext cx="12600" cy="21900"/>
          </a:xfrm>
          <a:custGeom>
            <a:rect b="b" l="l" r="r" t="t"/>
            <a:pathLst>
              <a:path extrusionOk="0" h="120000" w="120000">
                <a:moveTo>
                  <a:pt x="120000" y="120000"/>
                </a:moveTo>
                <a:lnTo>
                  <a:pt x="0" y="120000"/>
                </a:lnTo>
                <a:lnTo>
                  <a:pt x="0" y="0"/>
                </a:lnTo>
                <a:lnTo>
                  <a:pt x="120000" y="0"/>
                </a:lnTo>
                <a:close/>
              </a:path>
            </a:pathLst>
          </a:custGeom>
          <a:solidFill>
            <a:srgbClr val="2D2B33"/>
          </a:solidFill>
          <a:ln>
            <a:noFill/>
          </a:ln>
        </p:spPr>
        <p:txBody>
          <a:bodyPr anchorCtr="1" anchor="ctr" bIns="16875" lIns="33750" spcFirstLastPara="1" rIns="33750" wrap="square" tIns="16875">
            <a:noAutofit/>
          </a:bodyPr>
          <a:lstStyle/>
          <a:p>
            <a:pPr indent="0" lvl="0" marL="0" marR="0" rtl="0" algn="l">
              <a:lnSpc>
                <a:spcPct val="100000"/>
              </a:lnSpc>
              <a:spcBef>
                <a:spcPts val="0"/>
              </a:spcBef>
              <a:spcAft>
                <a:spcPts val="0"/>
              </a:spcAft>
              <a:buClr>
                <a:schemeClr val="dk1"/>
              </a:buClr>
              <a:buSzPts val="700"/>
              <a:buFont typeface="Lato Light"/>
              <a:buNone/>
            </a:pPr>
            <a:r>
              <a:t/>
            </a:r>
            <a:endParaRPr b="0" i="0" sz="700" u="none" cap="none" strike="noStrike">
              <a:solidFill>
                <a:schemeClr val="dk1"/>
              </a:solidFill>
              <a:latin typeface="Montserrat"/>
              <a:ea typeface="Montserrat"/>
              <a:cs typeface="Montserrat"/>
              <a:sym typeface="Montserrat"/>
            </a:endParaRPr>
          </a:p>
        </p:txBody>
      </p:sp>
      <p:sp>
        <p:nvSpPr>
          <p:cNvPr id="109" name="Google Shape;109;p21"/>
          <p:cNvSpPr/>
          <p:nvPr/>
        </p:nvSpPr>
        <p:spPr>
          <a:xfrm>
            <a:off x="3784718" y="2558504"/>
            <a:ext cx="14100" cy="20100"/>
          </a:xfrm>
          <a:custGeom>
            <a:rect b="b" l="l" r="r" t="t"/>
            <a:pathLst>
              <a:path extrusionOk="0" h="120000" w="120000">
                <a:moveTo>
                  <a:pt x="120000" y="119999"/>
                </a:moveTo>
                <a:lnTo>
                  <a:pt x="0" y="119999"/>
                </a:lnTo>
                <a:lnTo>
                  <a:pt x="0" y="0"/>
                </a:lnTo>
                <a:lnTo>
                  <a:pt x="120000" y="0"/>
                </a:lnTo>
                <a:close/>
              </a:path>
            </a:pathLst>
          </a:custGeom>
          <a:solidFill>
            <a:srgbClr val="2D2B33"/>
          </a:solidFill>
          <a:ln>
            <a:noFill/>
          </a:ln>
        </p:spPr>
        <p:txBody>
          <a:bodyPr anchorCtr="1" anchor="ctr" bIns="16875" lIns="33750" spcFirstLastPara="1" rIns="33750" wrap="square" tIns="16875">
            <a:noAutofit/>
          </a:bodyPr>
          <a:lstStyle/>
          <a:p>
            <a:pPr indent="0" lvl="0" marL="0" marR="0" rtl="0" algn="l">
              <a:lnSpc>
                <a:spcPct val="100000"/>
              </a:lnSpc>
              <a:spcBef>
                <a:spcPts val="0"/>
              </a:spcBef>
              <a:spcAft>
                <a:spcPts val="0"/>
              </a:spcAft>
              <a:buClr>
                <a:schemeClr val="dk1"/>
              </a:buClr>
              <a:buSzPts val="700"/>
              <a:buFont typeface="Lato Light"/>
              <a:buNone/>
            </a:pPr>
            <a:r>
              <a:t/>
            </a:r>
            <a:endParaRPr b="0" i="0" sz="700" u="none" cap="none" strike="noStrike">
              <a:solidFill>
                <a:schemeClr val="dk1"/>
              </a:solidFill>
              <a:latin typeface="Montserrat"/>
              <a:ea typeface="Montserrat"/>
              <a:cs typeface="Montserrat"/>
              <a:sym typeface="Montserrat"/>
            </a:endParaRPr>
          </a:p>
        </p:txBody>
      </p:sp>
      <p:sp>
        <p:nvSpPr>
          <p:cNvPr id="110" name="Google Shape;110;p21"/>
          <p:cNvSpPr/>
          <p:nvPr/>
        </p:nvSpPr>
        <p:spPr>
          <a:xfrm>
            <a:off x="3784718" y="2628794"/>
            <a:ext cx="14100" cy="535800"/>
          </a:xfrm>
          <a:custGeom>
            <a:rect b="b" l="l" r="r" t="t"/>
            <a:pathLst>
              <a:path extrusionOk="0" h="120000" w="120000">
                <a:moveTo>
                  <a:pt x="120000" y="11162"/>
                </a:moveTo>
                <a:lnTo>
                  <a:pt x="0" y="11162"/>
                </a:lnTo>
                <a:lnTo>
                  <a:pt x="0" y="0"/>
                </a:lnTo>
                <a:lnTo>
                  <a:pt x="120000" y="0"/>
                </a:lnTo>
                <a:close/>
                <a:moveTo>
                  <a:pt x="120000" y="32790"/>
                </a:moveTo>
                <a:lnTo>
                  <a:pt x="0" y="32790"/>
                </a:lnTo>
                <a:lnTo>
                  <a:pt x="0" y="21976"/>
                </a:lnTo>
                <a:lnTo>
                  <a:pt x="120000" y="21976"/>
                </a:lnTo>
                <a:close/>
                <a:moveTo>
                  <a:pt x="120000" y="54767"/>
                </a:moveTo>
                <a:lnTo>
                  <a:pt x="0" y="54767"/>
                </a:lnTo>
                <a:lnTo>
                  <a:pt x="0" y="43953"/>
                </a:lnTo>
                <a:lnTo>
                  <a:pt x="120000" y="43953"/>
                </a:lnTo>
                <a:close/>
                <a:moveTo>
                  <a:pt x="120000" y="76395"/>
                </a:moveTo>
                <a:lnTo>
                  <a:pt x="0" y="76395"/>
                </a:lnTo>
                <a:lnTo>
                  <a:pt x="0" y="65581"/>
                </a:lnTo>
                <a:lnTo>
                  <a:pt x="120000" y="65581"/>
                </a:lnTo>
                <a:close/>
                <a:moveTo>
                  <a:pt x="120000" y="98372"/>
                </a:moveTo>
                <a:lnTo>
                  <a:pt x="0" y="98372"/>
                </a:lnTo>
                <a:lnTo>
                  <a:pt x="0" y="87558"/>
                </a:lnTo>
                <a:lnTo>
                  <a:pt x="120000" y="87558"/>
                </a:lnTo>
                <a:close/>
                <a:moveTo>
                  <a:pt x="120000" y="120000"/>
                </a:moveTo>
                <a:lnTo>
                  <a:pt x="0" y="120000"/>
                </a:lnTo>
                <a:lnTo>
                  <a:pt x="0" y="109186"/>
                </a:lnTo>
                <a:lnTo>
                  <a:pt x="120000" y="109186"/>
                </a:lnTo>
                <a:close/>
              </a:path>
            </a:pathLst>
          </a:custGeom>
          <a:solidFill>
            <a:schemeClr val="dk2"/>
          </a:solidFill>
          <a:ln>
            <a:noFill/>
          </a:ln>
        </p:spPr>
        <p:txBody>
          <a:bodyPr anchorCtr="1" anchor="ctr" bIns="16875" lIns="33750" spcFirstLastPara="1" rIns="33750" wrap="square" tIns="16875">
            <a:noAutofit/>
          </a:bodyPr>
          <a:lstStyle/>
          <a:p>
            <a:pPr indent="0" lvl="0" marL="0" marR="0" rtl="0" algn="l">
              <a:lnSpc>
                <a:spcPct val="100000"/>
              </a:lnSpc>
              <a:spcBef>
                <a:spcPts val="0"/>
              </a:spcBef>
              <a:spcAft>
                <a:spcPts val="0"/>
              </a:spcAft>
              <a:buClr>
                <a:schemeClr val="dk1"/>
              </a:buClr>
              <a:buSzPts val="700"/>
              <a:buFont typeface="Lato Light"/>
              <a:buNone/>
            </a:pPr>
            <a:r>
              <a:t/>
            </a:r>
            <a:endParaRPr b="0" i="0" sz="700" u="none" cap="none" strike="noStrike">
              <a:solidFill>
                <a:schemeClr val="dk1"/>
              </a:solidFill>
              <a:latin typeface="Montserrat"/>
              <a:ea typeface="Montserrat"/>
              <a:cs typeface="Montserrat"/>
              <a:sym typeface="Montserrat"/>
            </a:endParaRPr>
          </a:p>
        </p:txBody>
      </p:sp>
      <p:sp>
        <p:nvSpPr>
          <p:cNvPr id="111" name="Google Shape;111;p21"/>
          <p:cNvSpPr/>
          <p:nvPr/>
        </p:nvSpPr>
        <p:spPr>
          <a:xfrm>
            <a:off x="3249372" y="2547210"/>
            <a:ext cx="14100" cy="21900"/>
          </a:xfrm>
          <a:custGeom>
            <a:rect b="b" l="l" r="r" t="t"/>
            <a:pathLst>
              <a:path extrusionOk="0" h="120000" w="120000">
                <a:moveTo>
                  <a:pt x="120000" y="120000"/>
                </a:moveTo>
                <a:lnTo>
                  <a:pt x="0" y="120000"/>
                </a:lnTo>
                <a:lnTo>
                  <a:pt x="0" y="0"/>
                </a:lnTo>
                <a:lnTo>
                  <a:pt x="120000" y="0"/>
                </a:lnTo>
                <a:close/>
              </a:path>
            </a:pathLst>
          </a:custGeom>
          <a:solidFill>
            <a:srgbClr val="D8D8D8"/>
          </a:solidFill>
          <a:ln>
            <a:noFill/>
          </a:ln>
        </p:spPr>
        <p:txBody>
          <a:bodyPr anchorCtr="1" anchor="ctr" bIns="16875" lIns="33750" spcFirstLastPara="1" rIns="33750" wrap="square" tIns="16875">
            <a:noAutofit/>
          </a:bodyPr>
          <a:lstStyle/>
          <a:p>
            <a:pPr indent="0" lvl="0" marL="0" marR="0" rtl="0" algn="l">
              <a:lnSpc>
                <a:spcPct val="100000"/>
              </a:lnSpc>
              <a:spcBef>
                <a:spcPts val="0"/>
              </a:spcBef>
              <a:spcAft>
                <a:spcPts val="0"/>
              </a:spcAft>
              <a:buClr>
                <a:schemeClr val="dk1"/>
              </a:buClr>
              <a:buSzPts val="700"/>
              <a:buFont typeface="Lato Light"/>
              <a:buNone/>
            </a:pPr>
            <a:r>
              <a:t/>
            </a:r>
            <a:endParaRPr b="0" i="0" sz="700" u="none" cap="none" strike="noStrike">
              <a:solidFill>
                <a:schemeClr val="dk1"/>
              </a:solidFill>
              <a:latin typeface="Montserrat"/>
              <a:ea typeface="Montserrat"/>
              <a:cs typeface="Montserrat"/>
              <a:sym typeface="Montserrat"/>
            </a:endParaRPr>
          </a:p>
        </p:txBody>
      </p:sp>
      <p:sp>
        <p:nvSpPr>
          <p:cNvPr id="112" name="Google Shape;112;p21"/>
          <p:cNvSpPr/>
          <p:nvPr/>
        </p:nvSpPr>
        <p:spPr>
          <a:xfrm>
            <a:off x="2458244" y="1924337"/>
            <a:ext cx="14100" cy="535800"/>
          </a:xfrm>
          <a:custGeom>
            <a:rect b="b" l="l" r="r" t="t"/>
            <a:pathLst>
              <a:path extrusionOk="0" h="120000" w="120000">
                <a:moveTo>
                  <a:pt x="120000" y="10813"/>
                </a:moveTo>
                <a:lnTo>
                  <a:pt x="0" y="10813"/>
                </a:lnTo>
                <a:lnTo>
                  <a:pt x="0" y="0"/>
                </a:lnTo>
                <a:lnTo>
                  <a:pt x="120000" y="0"/>
                </a:lnTo>
                <a:close/>
                <a:moveTo>
                  <a:pt x="120000" y="32790"/>
                </a:moveTo>
                <a:lnTo>
                  <a:pt x="0" y="32790"/>
                </a:lnTo>
                <a:lnTo>
                  <a:pt x="0" y="21627"/>
                </a:lnTo>
                <a:lnTo>
                  <a:pt x="120000" y="21627"/>
                </a:lnTo>
                <a:close/>
                <a:moveTo>
                  <a:pt x="120000" y="54418"/>
                </a:moveTo>
                <a:lnTo>
                  <a:pt x="0" y="54418"/>
                </a:lnTo>
                <a:lnTo>
                  <a:pt x="0" y="43604"/>
                </a:lnTo>
                <a:lnTo>
                  <a:pt x="120000" y="43604"/>
                </a:lnTo>
                <a:close/>
                <a:moveTo>
                  <a:pt x="120000" y="76395"/>
                </a:moveTo>
                <a:lnTo>
                  <a:pt x="0" y="76395"/>
                </a:lnTo>
                <a:lnTo>
                  <a:pt x="0" y="65232"/>
                </a:lnTo>
                <a:lnTo>
                  <a:pt x="120000" y="65232"/>
                </a:lnTo>
                <a:close/>
                <a:moveTo>
                  <a:pt x="120000" y="98023"/>
                </a:moveTo>
                <a:lnTo>
                  <a:pt x="0" y="98023"/>
                </a:lnTo>
                <a:lnTo>
                  <a:pt x="0" y="87209"/>
                </a:lnTo>
                <a:lnTo>
                  <a:pt x="120000" y="87209"/>
                </a:lnTo>
                <a:close/>
                <a:moveTo>
                  <a:pt x="120000" y="120000"/>
                </a:moveTo>
                <a:lnTo>
                  <a:pt x="0" y="120000"/>
                </a:lnTo>
                <a:lnTo>
                  <a:pt x="0" y="108837"/>
                </a:lnTo>
                <a:lnTo>
                  <a:pt x="120000" y="108837"/>
                </a:lnTo>
                <a:close/>
              </a:path>
            </a:pathLst>
          </a:custGeom>
          <a:solidFill>
            <a:srgbClr val="9900FF"/>
          </a:solidFill>
          <a:ln>
            <a:noFill/>
          </a:ln>
        </p:spPr>
        <p:txBody>
          <a:bodyPr anchorCtr="1" anchor="ctr" bIns="16875" lIns="33750" spcFirstLastPara="1" rIns="33750" wrap="square" tIns="16875">
            <a:noAutofit/>
          </a:bodyPr>
          <a:lstStyle/>
          <a:p>
            <a:pPr indent="0" lvl="0" marL="0" marR="0" rtl="0" algn="l">
              <a:lnSpc>
                <a:spcPct val="100000"/>
              </a:lnSpc>
              <a:spcBef>
                <a:spcPts val="0"/>
              </a:spcBef>
              <a:spcAft>
                <a:spcPts val="0"/>
              </a:spcAft>
              <a:buClr>
                <a:schemeClr val="dk1"/>
              </a:buClr>
              <a:buSzPts val="700"/>
              <a:buFont typeface="Lato Light"/>
              <a:buNone/>
            </a:pPr>
            <a:r>
              <a:t/>
            </a:r>
            <a:endParaRPr b="0" i="0" sz="700" u="none" cap="none" strike="noStrike">
              <a:solidFill>
                <a:schemeClr val="dk1"/>
              </a:solidFill>
              <a:latin typeface="Montserrat"/>
              <a:ea typeface="Montserrat"/>
              <a:cs typeface="Montserrat"/>
              <a:sym typeface="Montserrat"/>
            </a:endParaRPr>
          </a:p>
        </p:txBody>
      </p:sp>
      <p:sp>
        <p:nvSpPr>
          <p:cNvPr id="113" name="Google Shape;113;p21"/>
          <p:cNvSpPr/>
          <p:nvPr/>
        </p:nvSpPr>
        <p:spPr>
          <a:xfrm>
            <a:off x="2458244" y="2510083"/>
            <a:ext cx="14100" cy="21900"/>
          </a:xfrm>
          <a:custGeom>
            <a:rect b="b" l="l" r="r" t="t"/>
            <a:pathLst>
              <a:path extrusionOk="0" h="120000" w="120000">
                <a:moveTo>
                  <a:pt x="120000" y="120000"/>
                </a:moveTo>
                <a:lnTo>
                  <a:pt x="0" y="120000"/>
                </a:lnTo>
                <a:lnTo>
                  <a:pt x="0" y="0"/>
                </a:lnTo>
                <a:lnTo>
                  <a:pt x="120000" y="0"/>
                </a:lnTo>
                <a:close/>
              </a:path>
            </a:pathLst>
          </a:custGeom>
          <a:solidFill>
            <a:srgbClr val="D8D8D8"/>
          </a:solidFill>
          <a:ln>
            <a:noFill/>
          </a:ln>
        </p:spPr>
        <p:txBody>
          <a:bodyPr anchorCtr="1" anchor="ctr" bIns="16875" lIns="33750" spcFirstLastPara="1" rIns="33750" wrap="square" tIns="16875">
            <a:noAutofit/>
          </a:bodyPr>
          <a:lstStyle/>
          <a:p>
            <a:pPr indent="0" lvl="0" marL="0" marR="0" rtl="0" algn="l">
              <a:lnSpc>
                <a:spcPct val="100000"/>
              </a:lnSpc>
              <a:spcBef>
                <a:spcPts val="0"/>
              </a:spcBef>
              <a:spcAft>
                <a:spcPts val="0"/>
              </a:spcAft>
              <a:buClr>
                <a:schemeClr val="dk1"/>
              </a:buClr>
              <a:buSzPts val="700"/>
              <a:buFont typeface="Lato Light"/>
              <a:buNone/>
            </a:pPr>
            <a:r>
              <a:t/>
            </a:r>
            <a:endParaRPr b="0" i="0" sz="700" u="none" cap="none" strike="noStrike">
              <a:solidFill>
                <a:schemeClr val="dk1"/>
              </a:solidFill>
              <a:latin typeface="Montserrat"/>
              <a:ea typeface="Montserrat"/>
              <a:cs typeface="Montserrat"/>
              <a:sym typeface="Montserrat"/>
            </a:endParaRPr>
          </a:p>
        </p:txBody>
      </p:sp>
      <p:sp>
        <p:nvSpPr>
          <p:cNvPr id="114" name="Google Shape;114;p21"/>
          <p:cNvSpPr/>
          <p:nvPr/>
        </p:nvSpPr>
        <p:spPr>
          <a:xfrm>
            <a:off x="1122395" y="2558504"/>
            <a:ext cx="14100" cy="20100"/>
          </a:xfrm>
          <a:custGeom>
            <a:rect b="b" l="l" r="r" t="t"/>
            <a:pathLst>
              <a:path extrusionOk="0" h="120000" w="120000">
                <a:moveTo>
                  <a:pt x="120000" y="119999"/>
                </a:moveTo>
                <a:lnTo>
                  <a:pt x="0" y="119999"/>
                </a:lnTo>
                <a:lnTo>
                  <a:pt x="0" y="0"/>
                </a:lnTo>
                <a:lnTo>
                  <a:pt x="120000" y="0"/>
                </a:lnTo>
                <a:close/>
              </a:path>
            </a:pathLst>
          </a:custGeom>
          <a:solidFill>
            <a:srgbClr val="D8D8D8"/>
          </a:solidFill>
          <a:ln>
            <a:noFill/>
          </a:ln>
        </p:spPr>
        <p:txBody>
          <a:bodyPr anchorCtr="1" anchor="ctr" bIns="16875" lIns="33750" spcFirstLastPara="1" rIns="33750" wrap="square" tIns="16875">
            <a:noAutofit/>
          </a:bodyPr>
          <a:lstStyle/>
          <a:p>
            <a:pPr indent="0" lvl="0" marL="0" marR="0" rtl="0" algn="l">
              <a:lnSpc>
                <a:spcPct val="100000"/>
              </a:lnSpc>
              <a:spcBef>
                <a:spcPts val="0"/>
              </a:spcBef>
              <a:spcAft>
                <a:spcPts val="0"/>
              </a:spcAft>
              <a:buClr>
                <a:schemeClr val="dk1"/>
              </a:buClr>
              <a:buSzPts val="700"/>
              <a:buFont typeface="Lato Light"/>
              <a:buNone/>
            </a:pPr>
            <a:r>
              <a:t/>
            </a:r>
            <a:endParaRPr b="0" i="0" sz="700" u="none" cap="none" strike="noStrike">
              <a:solidFill>
                <a:schemeClr val="dk1"/>
              </a:solidFill>
              <a:latin typeface="Montserrat"/>
              <a:ea typeface="Montserrat"/>
              <a:cs typeface="Montserrat"/>
              <a:sym typeface="Montserrat"/>
            </a:endParaRPr>
          </a:p>
        </p:txBody>
      </p:sp>
      <p:sp>
        <p:nvSpPr>
          <p:cNvPr id="115" name="Google Shape;115;p21"/>
          <p:cNvSpPr/>
          <p:nvPr/>
        </p:nvSpPr>
        <p:spPr>
          <a:xfrm>
            <a:off x="1122395" y="2628794"/>
            <a:ext cx="14100" cy="535800"/>
          </a:xfrm>
          <a:custGeom>
            <a:rect b="b" l="l" r="r" t="t"/>
            <a:pathLst>
              <a:path extrusionOk="0" h="120000" w="120000">
                <a:moveTo>
                  <a:pt x="120000" y="11162"/>
                </a:moveTo>
                <a:lnTo>
                  <a:pt x="0" y="11162"/>
                </a:lnTo>
                <a:lnTo>
                  <a:pt x="0" y="0"/>
                </a:lnTo>
                <a:lnTo>
                  <a:pt x="120000" y="0"/>
                </a:lnTo>
                <a:close/>
                <a:moveTo>
                  <a:pt x="120000" y="32790"/>
                </a:moveTo>
                <a:lnTo>
                  <a:pt x="0" y="32790"/>
                </a:lnTo>
                <a:lnTo>
                  <a:pt x="0" y="21976"/>
                </a:lnTo>
                <a:lnTo>
                  <a:pt x="120000" y="21976"/>
                </a:lnTo>
                <a:close/>
                <a:moveTo>
                  <a:pt x="120000" y="54767"/>
                </a:moveTo>
                <a:lnTo>
                  <a:pt x="0" y="54767"/>
                </a:lnTo>
                <a:lnTo>
                  <a:pt x="0" y="43953"/>
                </a:lnTo>
                <a:lnTo>
                  <a:pt x="120000" y="43953"/>
                </a:lnTo>
                <a:close/>
                <a:moveTo>
                  <a:pt x="120000" y="76395"/>
                </a:moveTo>
                <a:lnTo>
                  <a:pt x="0" y="76395"/>
                </a:lnTo>
                <a:lnTo>
                  <a:pt x="0" y="65581"/>
                </a:lnTo>
                <a:lnTo>
                  <a:pt x="120000" y="65581"/>
                </a:lnTo>
                <a:close/>
                <a:moveTo>
                  <a:pt x="120000" y="98372"/>
                </a:moveTo>
                <a:lnTo>
                  <a:pt x="0" y="98372"/>
                </a:lnTo>
                <a:lnTo>
                  <a:pt x="0" y="87558"/>
                </a:lnTo>
                <a:lnTo>
                  <a:pt x="120000" y="87558"/>
                </a:lnTo>
                <a:close/>
                <a:moveTo>
                  <a:pt x="120000" y="120000"/>
                </a:moveTo>
                <a:lnTo>
                  <a:pt x="0" y="120000"/>
                </a:lnTo>
                <a:lnTo>
                  <a:pt x="0" y="109186"/>
                </a:lnTo>
                <a:lnTo>
                  <a:pt x="120000" y="109186"/>
                </a:lnTo>
                <a:close/>
              </a:path>
            </a:pathLst>
          </a:custGeom>
          <a:solidFill>
            <a:schemeClr val="dk2"/>
          </a:solidFill>
          <a:ln>
            <a:noFill/>
          </a:ln>
        </p:spPr>
        <p:txBody>
          <a:bodyPr anchorCtr="1" anchor="ctr" bIns="16875" lIns="33750" spcFirstLastPara="1" rIns="33750" wrap="square" tIns="16875">
            <a:noAutofit/>
          </a:bodyPr>
          <a:lstStyle/>
          <a:p>
            <a:pPr indent="0" lvl="0" marL="0" marR="0" rtl="0" algn="l">
              <a:lnSpc>
                <a:spcPct val="100000"/>
              </a:lnSpc>
              <a:spcBef>
                <a:spcPts val="0"/>
              </a:spcBef>
              <a:spcAft>
                <a:spcPts val="0"/>
              </a:spcAft>
              <a:buClr>
                <a:schemeClr val="dk1"/>
              </a:buClr>
              <a:buSzPts val="700"/>
              <a:buFont typeface="Lato Light"/>
              <a:buNone/>
            </a:pPr>
            <a:r>
              <a:t/>
            </a:r>
            <a:endParaRPr b="0" i="0" sz="700" u="none" cap="none" strike="noStrike">
              <a:solidFill>
                <a:srgbClr val="434343"/>
              </a:solidFill>
              <a:latin typeface="Montserrat"/>
              <a:ea typeface="Montserrat"/>
              <a:cs typeface="Montserrat"/>
              <a:sym typeface="Montserrat"/>
            </a:endParaRPr>
          </a:p>
        </p:txBody>
      </p:sp>
      <p:sp>
        <p:nvSpPr>
          <p:cNvPr id="116" name="Google Shape;116;p21"/>
          <p:cNvSpPr/>
          <p:nvPr/>
        </p:nvSpPr>
        <p:spPr>
          <a:xfrm>
            <a:off x="6457978" y="2558504"/>
            <a:ext cx="14100" cy="20100"/>
          </a:xfrm>
          <a:custGeom>
            <a:rect b="b" l="l" r="r" t="t"/>
            <a:pathLst>
              <a:path extrusionOk="0" h="120000" w="120000">
                <a:moveTo>
                  <a:pt x="120000" y="119999"/>
                </a:moveTo>
                <a:lnTo>
                  <a:pt x="0" y="119999"/>
                </a:lnTo>
                <a:lnTo>
                  <a:pt x="0" y="0"/>
                </a:lnTo>
                <a:lnTo>
                  <a:pt x="120000" y="0"/>
                </a:lnTo>
                <a:close/>
              </a:path>
            </a:pathLst>
          </a:custGeom>
          <a:solidFill>
            <a:srgbClr val="2D2B33"/>
          </a:solidFill>
          <a:ln>
            <a:noFill/>
          </a:ln>
        </p:spPr>
        <p:txBody>
          <a:bodyPr anchorCtr="1" anchor="ctr" bIns="16875" lIns="33750" spcFirstLastPara="1" rIns="33750" wrap="square" tIns="16875">
            <a:noAutofit/>
          </a:bodyPr>
          <a:lstStyle/>
          <a:p>
            <a:pPr indent="0" lvl="0" marL="0" marR="0" rtl="0" algn="l">
              <a:lnSpc>
                <a:spcPct val="100000"/>
              </a:lnSpc>
              <a:spcBef>
                <a:spcPts val="0"/>
              </a:spcBef>
              <a:spcAft>
                <a:spcPts val="0"/>
              </a:spcAft>
              <a:buClr>
                <a:schemeClr val="dk1"/>
              </a:buClr>
              <a:buSzPts val="700"/>
              <a:buFont typeface="Lato Light"/>
              <a:buNone/>
            </a:pPr>
            <a:r>
              <a:t/>
            </a:r>
            <a:endParaRPr b="0" i="0" sz="700" u="none" cap="none" strike="noStrike">
              <a:solidFill>
                <a:schemeClr val="dk1"/>
              </a:solidFill>
              <a:latin typeface="Montserrat"/>
              <a:ea typeface="Montserrat"/>
              <a:cs typeface="Montserrat"/>
              <a:sym typeface="Montserrat"/>
            </a:endParaRPr>
          </a:p>
        </p:txBody>
      </p:sp>
      <p:sp>
        <p:nvSpPr>
          <p:cNvPr id="117" name="Google Shape;117;p21"/>
          <p:cNvSpPr/>
          <p:nvPr/>
        </p:nvSpPr>
        <p:spPr>
          <a:xfrm>
            <a:off x="6457978" y="2628794"/>
            <a:ext cx="14100" cy="535800"/>
          </a:xfrm>
          <a:custGeom>
            <a:rect b="b" l="l" r="r" t="t"/>
            <a:pathLst>
              <a:path extrusionOk="0" h="120000" w="120000">
                <a:moveTo>
                  <a:pt x="120000" y="11162"/>
                </a:moveTo>
                <a:lnTo>
                  <a:pt x="0" y="11162"/>
                </a:lnTo>
                <a:lnTo>
                  <a:pt x="0" y="0"/>
                </a:lnTo>
                <a:lnTo>
                  <a:pt x="120000" y="0"/>
                </a:lnTo>
                <a:close/>
                <a:moveTo>
                  <a:pt x="120000" y="32790"/>
                </a:moveTo>
                <a:lnTo>
                  <a:pt x="0" y="32790"/>
                </a:lnTo>
                <a:lnTo>
                  <a:pt x="0" y="21976"/>
                </a:lnTo>
                <a:lnTo>
                  <a:pt x="120000" y="21976"/>
                </a:lnTo>
                <a:close/>
                <a:moveTo>
                  <a:pt x="120000" y="54767"/>
                </a:moveTo>
                <a:lnTo>
                  <a:pt x="0" y="54767"/>
                </a:lnTo>
                <a:lnTo>
                  <a:pt x="0" y="43953"/>
                </a:lnTo>
                <a:lnTo>
                  <a:pt x="120000" y="43953"/>
                </a:lnTo>
                <a:close/>
                <a:moveTo>
                  <a:pt x="120000" y="76395"/>
                </a:moveTo>
                <a:lnTo>
                  <a:pt x="0" y="76395"/>
                </a:lnTo>
                <a:lnTo>
                  <a:pt x="0" y="65581"/>
                </a:lnTo>
                <a:lnTo>
                  <a:pt x="120000" y="65581"/>
                </a:lnTo>
                <a:close/>
                <a:moveTo>
                  <a:pt x="120000" y="98372"/>
                </a:moveTo>
                <a:lnTo>
                  <a:pt x="0" y="98372"/>
                </a:lnTo>
                <a:lnTo>
                  <a:pt x="0" y="87558"/>
                </a:lnTo>
                <a:lnTo>
                  <a:pt x="120000" y="87558"/>
                </a:lnTo>
                <a:close/>
                <a:moveTo>
                  <a:pt x="120000" y="120000"/>
                </a:moveTo>
                <a:lnTo>
                  <a:pt x="0" y="120000"/>
                </a:lnTo>
                <a:lnTo>
                  <a:pt x="0" y="109186"/>
                </a:lnTo>
                <a:lnTo>
                  <a:pt x="120000" y="109186"/>
                </a:lnTo>
                <a:close/>
              </a:path>
            </a:pathLst>
          </a:custGeom>
          <a:solidFill>
            <a:schemeClr val="dk2"/>
          </a:solidFill>
          <a:ln>
            <a:noFill/>
          </a:ln>
        </p:spPr>
        <p:txBody>
          <a:bodyPr anchorCtr="1" anchor="ctr" bIns="16875" lIns="33750" spcFirstLastPara="1" rIns="33750" wrap="square" tIns="16875">
            <a:noAutofit/>
          </a:bodyPr>
          <a:lstStyle/>
          <a:p>
            <a:pPr indent="0" lvl="0" marL="0" marR="0" rtl="0" algn="l">
              <a:lnSpc>
                <a:spcPct val="100000"/>
              </a:lnSpc>
              <a:spcBef>
                <a:spcPts val="0"/>
              </a:spcBef>
              <a:spcAft>
                <a:spcPts val="0"/>
              </a:spcAft>
              <a:buClr>
                <a:schemeClr val="dk1"/>
              </a:buClr>
              <a:buSzPts val="700"/>
              <a:buFont typeface="Lato Light"/>
              <a:buNone/>
            </a:pPr>
            <a:r>
              <a:t/>
            </a:r>
            <a:endParaRPr b="0" i="0" sz="700" u="none" cap="none" strike="noStrike">
              <a:solidFill>
                <a:schemeClr val="dk1"/>
              </a:solidFill>
              <a:latin typeface="Montserrat"/>
              <a:ea typeface="Montserrat"/>
              <a:cs typeface="Montserrat"/>
              <a:sym typeface="Montserrat"/>
            </a:endParaRPr>
          </a:p>
        </p:txBody>
      </p:sp>
      <p:sp>
        <p:nvSpPr>
          <p:cNvPr id="118" name="Google Shape;118;p21"/>
          <p:cNvSpPr/>
          <p:nvPr/>
        </p:nvSpPr>
        <p:spPr>
          <a:xfrm>
            <a:off x="1067290" y="2479985"/>
            <a:ext cx="124200" cy="124200"/>
          </a:xfrm>
          <a:custGeom>
            <a:rect b="b" l="l" r="r" t="t"/>
            <a:pathLst>
              <a:path extrusionOk="0" h="120000" w="120000">
                <a:moveTo>
                  <a:pt x="120000" y="60000"/>
                </a:moveTo>
                <a:cubicBezTo>
                  <a:pt x="120000" y="93076"/>
                  <a:pt x="93076" y="120000"/>
                  <a:pt x="60000" y="120000"/>
                </a:cubicBezTo>
                <a:cubicBezTo>
                  <a:pt x="26153" y="120000"/>
                  <a:pt x="0" y="93076"/>
                  <a:pt x="0" y="60000"/>
                </a:cubicBezTo>
                <a:cubicBezTo>
                  <a:pt x="0" y="26923"/>
                  <a:pt x="26153" y="0"/>
                  <a:pt x="60000" y="0"/>
                </a:cubicBezTo>
                <a:cubicBezTo>
                  <a:pt x="93076" y="0"/>
                  <a:pt x="120000" y="26923"/>
                  <a:pt x="120000" y="60000"/>
                </a:cubicBezTo>
                <a:close/>
              </a:path>
            </a:pathLst>
          </a:custGeom>
          <a:solidFill>
            <a:schemeClr val="accent1"/>
          </a:solidFill>
          <a:ln>
            <a:noFill/>
          </a:ln>
        </p:spPr>
        <p:txBody>
          <a:bodyPr anchorCtr="1" anchor="ctr" bIns="16875" lIns="33750" spcFirstLastPara="1" rIns="33750" wrap="square" tIns="16875">
            <a:noAutofit/>
          </a:bodyPr>
          <a:lstStyle/>
          <a:p>
            <a:pPr indent="0" lvl="0" marL="0" marR="0" rtl="0" algn="l">
              <a:lnSpc>
                <a:spcPct val="100000"/>
              </a:lnSpc>
              <a:spcBef>
                <a:spcPts val="0"/>
              </a:spcBef>
              <a:spcAft>
                <a:spcPts val="0"/>
              </a:spcAft>
              <a:buClr>
                <a:schemeClr val="dk1"/>
              </a:buClr>
              <a:buSzPts val="700"/>
              <a:buFont typeface="Lato Light"/>
              <a:buNone/>
            </a:pPr>
            <a:r>
              <a:t/>
            </a:r>
            <a:endParaRPr b="0" i="0" sz="700" u="none" cap="none" strike="noStrike">
              <a:solidFill>
                <a:schemeClr val="dk1"/>
              </a:solidFill>
              <a:latin typeface="Montserrat"/>
              <a:ea typeface="Montserrat"/>
              <a:cs typeface="Montserrat"/>
              <a:sym typeface="Montserrat"/>
            </a:endParaRPr>
          </a:p>
        </p:txBody>
      </p:sp>
      <p:sp>
        <p:nvSpPr>
          <p:cNvPr id="119" name="Google Shape;119;p21"/>
          <p:cNvSpPr/>
          <p:nvPr/>
        </p:nvSpPr>
        <p:spPr>
          <a:xfrm>
            <a:off x="1130207" y="2527260"/>
            <a:ext cx="1326600" cy="29700"/>
          </a:xfrm>
          <a:custGeom>
            <a:rect b="b" l="l" r="r" t="t"/>
            <a:pathLst>
              <a:path extrusionOk="0" h="120000" w="120000">
                <a:moveTo>
                  <a:pt x="120000" y="120000"/>
                </a:moveTo>
                <a:lnTo>
                  <a:pt x="0" y="120000"/>
                </a:lnTo>
                <a:lnTo>
                  <a:pt x="0" y="0"/>
                </a:lnTo>
                <a:lnTo>
                  <a:pt x="120000" y="0"/>
                </a:lnTo>
                <a:close/>
              </a:path>
            </a:pathLst>
          </a:custGeom>
          <a:solidFill>
            <a:schemeClr val="accent1"/>
          </a:solidFill>
          <a:ln>
            <a:noFill/>
          </a:ln>
        </p:spPr>
        <p:txBody>
          <a:bodyPr anchorCtr="1" anchor="ctr" bIns="16875" lIns="33750" spcFirstLastPara="1" rIns="33750" wrap="square" tIns="16875">
            <a:noAutofit/>
          </a:bodyPr>
          <a:lstStyle/>
          <a:p>
            <a:pPr indent="0" lvl="0" marL="0" marR="0" rtl="0" algn="l">
              <a:lnSpc>
                <a:spcPct val="100000"/>
              </a:lnSpc>
              <a:spcBef>
                <a:spcPts val="0"/>
              </a:spcBef>
              <a:spcAft>
                <a:spcPts val="0"/>
              </a:spcAft>
              <a:buClr>
                <a:schemeClr val="dk1"/>
              </a:buClr>
              <a:buSzPts val="700"/>
              <a:buFont typeface="Lato Light"/>
              <a:buNone/>
            </a:pPr>
            <a:r>
              <a:t/>
            </a:r>
            <a:endParaRPr b="0" i="0" sz="700" u="none" cap="none" strike="noStrike">
              <a:solidFill>
                <a:schemeClr val="dk1"/>
              </a:solidFill>
              <a:latin typeface="Montserrat"/>
              <a:ea typeface="Montserrat"/>
              <a:cs typeface="Montserrat"/>
              <a:sym typeface="Montserrat"/>
            </a:endParaRPr>
          </a:p>
        </p:txBody>
      </p:sp>
      <p:sp>
        <p:nvSpPr>
          <p:cNvPr id="120" name="Google Shape;120;p21"/>
          <p:cNvSpPr/>
          <p:nvPr/>
        </p:nvSpPr>
        <p:spPr>
          <a:xfrm>
            <a:off x="2403134" y="2479985"/>
            <a:ext cx="124200" cy="124200"/>
          </a:xfrm>
          <a:custGeom>
            <a:rect b="b" l="l" r="r" t="t"/>
            <a:pathLst>
              <a:path extrusionOk="0" h="120000" w="120000">
                <a:moveTo>
                  <a:pt x="120000" y="60000"/>
                </a:moveTo>
                <a:cubicBezTo>
                  <a:pt x="120000" y="93076"/>
                  <a:pt x="93076" y="120000"/>
                  <a:pt x="60000" y="120000"/>
                </a:cubicBezTo>
                <a:cubicBezTo>
                  <a:pt x="26923" y="120000"/>
                  <a:pt x="0" y="93076"/>
                  <a:pt x="0" y="60000"/>
                </a:cubicBezTo>
                <a:cubicBezTo>
                  <a:pt x="0" y="26923"/>
                  <a:pt x="26923" y="0"/>
                  <a:pt x="60000" y="0"/>
                </a:cubicBezTo>
                <a:cubicBezTo>
                  <a:pt x="93076" y="0"/>
                  <a:pt x="120000" y="26923"/>
                  <a:pt x="120000" y="60000"/>
                </a:cubicBezTo>
                <a:close/>
              </a:path>
            </a:pathLst>
          </a:custGeom>
          <a:solidFill>
            <a:srgbClr val="9900FF"/>
          </a:solidFill>
          <a:ln>
            <a:noFill/>
          </a:ln>
        </p:spPr>
        <p:txBody>
          <a:bodyPr anchorCtr="1" anchor="ctr" bIns="16875" lIns="33750" spcFirstLastPara="1" rIns="33750" wrap="square" tIns="16875">
            <a:noAutofit/>
          </a:bodyPr>
          <a:lstStyle/>
          <a:p>
            <a:pPr indent="0" lvl="0" marL="0" marR="0" rtl="0" algn="l">
              <a:lnSpc>
                <a:spcPct val="100000"/>
              </a:lnSpc>
              <a:spcBef>
                <a:spcPts val="0"/>
              </a:spcBef>
              <a:spcAft>
                <a:spcPts val="0"/>
              </a:spcAft>
              <a:buClr>
                <a:schemeClr val="dk1"/>
              </a:buClr>
              <a:buSzPts val="700"/>
              <a:buFont typeface="Lato Light"/>
              <a:buNone/>
            </a:pPr>
            <a:r>
              <a:t/>
            </a:r>
            <a:endParaRPr b="0" i="0" sz="700" u="none" cap="none" strike="noStrike">
              <a:solidFill>
                <a:schemeClr val="dk1"/>
              </a:solidFill>
              <a:latin typeface="Montserrat"/>
              <a:ea typeface="Montserrat"/>
              <a:cs typeface="Montserrat"/>
              <a:sym typeface="Montserrat"/>
            </a:endParaRPr>
          </a:p>
        </p:txBody>
      </p:sp>
      <p:sp>
        <p:nvSpPr>
          <p:cNvPr id="121" name="Google Shape;121;p21"/>
          <p:cNvSpPr/>
          <p:nvPr/>
        </p:nvSpPr>
        <p:spPr>
          <a:xfrm>
            <a:off x="2466055" y="2527260"/>
            <a:ext cx="1326600" cy="29700"/>
          </a:xfrm>
          <a:custGeom>
            <a:rect b="b" l="l" r="r" t="t"/>
            <a:pathLst>
              <a:path extrusionOk="0" h="120000" w="120000">
                <a:moveTo>
                  <a:pt x="120000" y="120000"/>
                </a:moveTo>
                <a:lnTo>
                  <a:pt x="0" y="120000"/>
                </a:lnTo>
                <a:lnTo>
                  <a:pt x="0" y="0"/>
                </a:lnTo>
                <a:lnTo>
                  <a:pt x="120000" y="0"/>
                </a:lnTo>
                <a:close/>
              </a:path>
            </a:pathLst>
          </a:custGeom>
          <a:solidFill>
            <a:srgbClr val="9900FF"/>
          </a:solidFill>
          <a:ln>
            <a:noFill/>
          </a:ln>
        </p:spPr>
        <p:txBody>
          <a:bodyPr anchorCtr="1" anchor="ctr" bIns="16875" lIns="33750" spcFirstLastPara="1" rIns="33750" wrap="square" tIns="16875">
            <a:noAutofit/>
          </a:bodyPr>
          <a:lstStyle/>
          <a:p>
            <a:pPr indent="0" lvl="0" marL="0" marR="0" rtl="0" algn="l">
              <a:lnSpc>
                <a:spcPct val="100000"/>
              </a:lnSpc>
              <a:spcBef>
                <a:spcPts val="0"/>
              </a:spcBef>
              <a:spcAft>
                <a:spcPts val="0"/>
              </a:spcAft>
              <a:buClr>
                <a:schemeClr val="dk1"/>
              </a:buClr>
              <a:buSzPts val="700"/>
              <a:buFont typeface="Lato Light"/>
              <a:buNone/>
            </a:pPr>
            <a:r>
              <a:t/>
            </a:r>
            <a:endParaRPr b="0" i="0" sz="700" u="none" cap="none" strike="noStrike">
              <a:solidFill>
                <a:schemeClr val="dk1"/>
              </a:solidFill>
              <a:latin typeface="Montserrat"/>
              <a:ea typeface="Montserrat"/>
              <a:cs typeface="Montserrat"/>
              <a:sym typeface="Montserrat"/>
            </a:endParaRPr>
          </a:p>
        </p:txBody>
      </p:sp>
      <p:sp>
        <p:nvSpPr>
          <p:cNvPr id="122" name="Google Shape;122;p21"/>
          <p:cNvSpPr/>
          <p:nvPr/>
        </p:nvSpPr>
        <p:spPr>
          <a:xfrm>
            <a:off x="3726488" y="2479985"/>
            <a:ext cx="124200" cy="124200"/>
          </a:xfrm>
          <a:custGeom>
            <a:rect b="b" l="l" r="r" t="t"/>
            <a:pathLst>
              <a:path extrusionOk="0" h="120000" w="120000">
                <a:moveTo>
                  <a:pt x="120000" y="60000"/>
                </a:moveTo>
                <a:cubicBezTo>
                  <a:pt x="120000" y="93076"/>
                  <a:pt x="93076" y="120000"/>
                  <a:pt x="60000" y="120000"/>
                </a:cubicBezTo>
                <a:cubicBezTo>
                  <a:pt x="26923" y="120000"/>
                  <a:pt x="0" y="93076"/>
                  <a:pt x="0" y="60000"/>
                </a:cubicBezTo>
                <a:cubicBezTo>
                  <a:pt x="0" y="26923"/>
                  <a:pt x="26923" y="0"/>
                  <a:pt x="60000" y="0"/>
                </a:cubicBezTo>
                <a:cubicBezTo>
                  <a:pt x="93076" y="0"/>
                  <a:pt x="120000" y="26923"/>
                  <a:pt x="120000" y="60000"/>
                </a:cubicBezTo>
                <a:close/>
              </a:path>
            </a:pathLst>
          </a:custGeom>
          <a:solidFill>
            <a:schemeClr val="accent3"/>
          </a:solidFill>
          <a:ln>
            <a:noFill/>
          </a:ln>
        </p:spPr>
        <p:txBody>
          <a:bodyPr anchorCtr="1" anchor="ctr" bIns="16875" lIns="33750" spcFirstLastPara="1" rIns="33750" wrap="square" tIns="16875">
            <a:noAutofit/>
          </a:bodyPr>
          <a:lstStyle/>
          <a:p>
            <a:pPr indent="0" lvl="0" marL="0" marR="0" rtl="0" algn="l">
              <a:lnSpc>
                <a:spcPct val="100000"/>
              </a:lnSpc>
              <a:spcBef>
                <a:spcPts val="0"/>
              </a:spcBef>
              <a:spcAft>
                <a:spcPts val="0"/>
              </a:spcAft>
              <a:buClr>
                <a:schemeClr val="dk1"/>
              </a:buClr>
              <a:buSzPts val="700"/>
              <a:buFont typeface="Lato Light"/>
              <a:buNone/>
            </a:pPr>
            <a:r>
              <a:t/>
            </a:r>
            <a:endParaRPr b="0" i="0" sz="700" u="none" cap="none" strike="noStrike">
              <a:solidFill>
                <a:schemeClr val="dk1"/>
              </a:solidFill>
              <a:latin typeface="Montserrat"/>
              <a:ea typeface="Montserrat"/>
              <a:cs typeface="Montserrat"/>
              <a:sym typeface="Montserrat"/>
            </a:endParaRPr>
          </a:p>
        </p:txBody>
      </p:sp>
      <p:sp>
        <p:nvSpPr>
          <p:cNvPr id="123" name="Google Shape;123;p21"/>
          <p:cNvSpPr/>
          <p:nvPr/>
        </p:nvSpPr>
        <p:spPr>
          <a:xfrm>
            <a:off x="3789405" y="2527260"/>
            <a:ext cx="1326600" cy="29700"/>
          </a:xfrm>
          <a:custGeom>
            <a:rect b="b" l="l" r="r" t="t"/>
            <a:pathLst>
              <a:path extrusionOk="0" h="120000" w="120000">
                <a:moveTo>
                  <a:pt x="120000" y="120000"/>
                </a:moveTo>
                <a:lnTo>
                  <a:pt x="0" y="120000"/>
                </a:lnTo>
                <a:lnTo>
                  <a:pt x="0" y="0"/>
                </a:lnTo>
                <a:lnTo>
                  <a:pt x="120000" y="0"/>
                </a:lnTo>
                <a:close/>
              </a:path>
            </a:pathLst>
          </a:custGeom>
          <a:solidFill>
            <a:schemeClr val="accent3"/>
          </a:solidFill>
          <a:ln>
            <a:noFill/>
          </a:ln>
        </p:spPr>
        <p:txBody>
          <a:bodyPr anchorCtr="1" anchor="ctr" bIns="16875" lIns="33750" spcFirstLastPara="1" rIns="33750" wrap="square" tIns="16875">
            <a:noAutofit/>
          </a:bodyPr>
          <a:lstStyle/>
          <a:p>
            <a:pPr indent="0" lvl="0" marL="0" marR="0" rtl="0" algn="l">
              <a:lnSpc>
                <a:spcPct val="100000"/>
              </a:lnSpc>
              <a:spcBef>
                <a:spcPts val="0"/>
              </a:spcBef>
              <a:spcAft>
                <a:spcPts val="0"/>
              </a:spcAft>
              <a:buClr>
                <a:schemeClr val="dk1"/>
              </a:buClr>
              <a:buSzPts val="700"/>
              <a:buFont typeface="Lato Light"/>
              <a:buNone/>
            </a:pPr>
            <a:r>
              <a:t/>
            </a:r>
            <a:endParaRPr b="0" i="0" sz="700" u="none" cap="none" strike="noStrike">
              <a:solidFill>
                <a:schemeClr val="dk1"/>
              </a:solidFill>
              <a:latin typeface="Montserrat"/>
              <a:ea typeface="Montserrat"/>
              <a:cs typeface="Montserrat"/>
              <a:sym typeface="Montserrat"/>
            </a:endParaRPr>
          </a:p>
        </p:txBody>
      </p:sp>
      <p:sp>
        <p:nvSpPr>
          <p:cNvPr id="124" name="Google Shape;124;p21"/>
          <p:cNvSpPr/>
          <p:nvPr/>
        </p:nvSpPr>
        <p:spPr>
          <a:xfrm>
            <a:off x="5076018" y="2479985"/>
            <a:ext cx="123300" cy="124200"/>
          </a:xfrm>
          <a:custGeom>
            <a:rect b="b" l="l" r="r" t="t"/>
            <a:pathLst>
              <a:path extrusionOk="0" h="120000" w="120000">
                <a:moveTo>
                  <a:pt x="120000" y="60000"/>
                </a:moveTo>
                <a:cubicBezTo>
                  <a:pt x="120000" y="93076"/>
                  <a:pt x="92903" y="120000"/>
                  <a:pt x="59612" y="120000"/>
                </a:cubicBezTo>
                <a:cubicBezTo>
                  <a:pt x="26322" y="120000"/>
                  <a:pt x="0" y="93076"/>
                  <a:pt x="0" y="60000"/>
                </a:cubicBezTo>
                <a:cubicBezTo>
                  <a:pt x="0" y="26923"/>
                  <a:pt x="26322" y="0"/>
                  <a:pt x="59612" y="0"/>
                </a:cubicBezTo>
                <a:cubicBezTo>
                  <a:pt x="92903" y="0"/>
                  <a:pt x="120000" y="26923"/>
                  <a:pt x="120000" y="60000"/>
                </a:cubicBezTo>
                <a:close/>
              </a:path>
            </a:pathLst>
          </a:custGeom>
          <a:solidFill>
            <a:srgbClr val="4A86E8"/>
          </a:solidFill>
          <a:ln>
            <a:noFill/>
          </a:ln>
        </p:spPr>
        <p:txBody>
          <a:bodyPr anchorCtr="1" anchor="ctr" bIns="16875" lIns="33750" spcFirstLastPara="1" rIns="33750" wrap="square" tIns="16875">
            <a:noAutofit/>
          </a:bodyPr>
          <a:lstStyle/>
          <a:p>
            <a:pPr indent="0" lvl="0" marL="0" marR="0" rtl="0" algn="l">
              <a:lnSpc>
                <a:spcPct val="100000"/>
              </a:lnSpc>
              <a:spcBef>
                <a:spcPts val="0"/>
              </a:spcBef>
              <a:spcAft>
                <a:spcPts val="0"/>
              </a:spcAft>
              <a:buClr>
                <a:schemeClr val="dk1"/>
              </a:buClr>
              <a:buSzPts val="700"/>
              <a:buFont typeface="Lato Light"/>
              <a:buNone/>
            </a:pPr>
            <a:r>
              <a:t/>
            </a:r>
            <a:endParaRPr b="0" i="0" sz="700" u="none" cap="none" strike="noStrike">
              <a:solidFill>
                <a:schemeClr val="dk1"/>
              </a:solidFill>
              <a:latin typeface="Montserrat"/>
              <a:ea typeface="Montserrat"/>
              <a:cs typeface="Montserrat"/>
              <a:sym typeface="Montserrat"/>
            </a:endParaRPr>
          </a:p>
        </p:txBody>
      </p:sp>
      <p:sp>
        <p:nvSpPr>
          <p:cNvPr id="125" name="Google Shape;125;p21"/>
          <p:cNvSpPr/>
          <p:nvPr/>
        </p:nvSpPr>
        <p:spPr>
          <a:xfrm>
            <a:off x="5137753" y="2527260"/>
            <a:ext cx="1326600" cy="29700"/>
          </a:xfrm>
          <a:custGeom>
            <a:rect b="b" l="l" r="r" t="t"/>
            <a:pathLst>
              <a:path extrusionOk="0" h="120000" w="120000">
                <a:moveTo>
                  <a:pt x="120000" y="120000"/>
                </a:moveTo>
                <a:lnTo>
                  <a:pt x="0" y="120000"/>
                </a:lnTo>
                <a:lnTo>
                  <a:pt x="0" y="0"/>
                </a:lnTo>
                <a:lnTo>
                  <a:pt x="120000" y="0"/>
                </a:lnTo>
                <a:close/>
              </a:path>
            </a:pathLst>
          </a:custGeom>
          <a:solidFill>
            <a:srgbClr val="4A86E8"/>
          </a:solidFill>
          <a:ln>
            <a:noFill/>
          </a:ln>
        </p:spPr>
        <p:txBody>
          <a:bodyPr anchorCtr="1" anchor="ctr" bIns="16875" lIns="33750" spcFirstLastPara="1" rIns="33750" wrap="square" tIns="16875">
            <a:noAutofit/>
          </a:bodyPr>
          <a:lstStyle/>
          <a:p>
            <a:pPr indent="0" lvl="0" marL="0" marR="0" rtl="0" algn="l">
              <a:lnSpc>
                <a:spcPct val="100000"/>
              </a:lnSpc>
              <a:spcBef>
                <a:spcPts val="0"/>
              </a:spcBef>
              <a:spcAft>
                <a:spcPts val="0"/>
              </a:spcAft>
              <a:buClr>
                <a:schemeClr val="dk1"/>
              </a:buClr>
              <a:buSzPts val="700"/>
              <a:buFont typeface="Lato Light"/>
              <a:buNone/>
            </a:pPr>
            <a:r>
              <a:t/>
            </a:r>
            <a:endParaRPr b="0" i="0" sz="700" u="none" cap="none" strike="noStrike">
              <a:solidFill>
                <a:schemeClr val="dk1"/>
              </a:solidFill>
              <a:latin typeface="Montserrat"/>
              <a:ea typeface="Montserrat"/>
              <a:cs typeface="Montserrat"/>
              <a:sym typeface="Montserrat"/>
            </a:endParaRPr>
          </a:p>
        </p:txBody>
      </p:sp>
      <p:sp>
        <p:nvSpPr>
          <p:cNvPr id="126" name="Google Shape;126;p21"/>
          <p:cNvSpPr/>
          <p:nvPr/>
        </p:nvSpPr>
        <p:spPr>
          <a:xfrm>
            <a:off x="6402869" y="2479985"/>
            <a:ext cx="124200" cy="124200"/>
          </a:xfrm>
          <a:custGeom>
            <a:rect b="b" l="l" r="r" t="t"/>
            <a:pathLst>
              <a:path extrusionOk="0" h="120000" w="120000">
                <a:moveTo>
                  <a:pt x="120000" y="60000"/>
                </a:moveTo>
                <a:cubicBezTo>
                  <a:pt x="120000" y="93076"/>
                  <a:pt x="93076" y="120000"/>
                  <a:pt x="60000" y="120000"/>
                </a:cubicBezTo>
                <a:cubicBezTo>
                  <a:pt x="26923" y="120000"/>
                  <a:pt x="0" y="93076"/>
                  <a:pt x="0" y="60000"/>
                </a:cubicBezTo>
                <a:cubicBezTo>
                  <a:pt x="0" y="26923"/>
                  <a:pt x="26923" y="0"/>
                  <a:pt x="60000" y="0"/>
                </a:cubicBezTo>
                <a:cubicBezTo>
                  <a:pt x="93076" y="0"/>
                  <a:pt x="120000" y="26923"/>
                  <a:pt x="120000" y="60000"/>
                </a:cubicBezTo>
                <a:close/>
              </a:path>
            </a:pathLst>
          </a:custGeom>
          <a:solidFill>
            <a:schemeClr val="dk2"/>
          </a:solidFill>
          <a:ln>
            <a:noFill/>
          </a:ln>
        </p:spPr>
        <p:txBody>
          <a:bodyPr anchorCtr="1" anchor="ctr" bIns="16875" lIns="33750" spcFirstLastPara="1" rIns="33750" wrap="square" tIns="16875">
            <a:noAutofit/>
          </a:bodyPr>
          <a:lstStyle/>
          <a:p>
            <a:pPr indent="0" lvl="0" marL="0" marR="0" rtl="0" algn="l">
              <a:lnSpc>
                <a:spcPct val="100000"/>
              </a:lnSpc>
              <a:spcBef>
                <a:spcPts val="0"/>
              </a:spcBef>
              <a:spcAft>
                <a:spcPts val="0"/>
              </a:spcAft>
              <a:buClr>
                <a:schemeClr val="dk1"/>
              </a:buClr>
              <a:buSzPts val="700"/>
              <a:buFont typeface="Lato Light"/>
              <a:buNone/>
            </a:pPr>
            <a:r>
              <a:t/>
            </a:r>
            <a:endParaRPr b="0" i="0" sz="700" u="none" cap="none" strike="noStrike">
              <a:solidFill>
                <a:schemeClr val="dk1"/>
              </a:solidFill>
              <a:latin typeface="Montserrat"/>
              <a:ea typeface="Montserrat"/>
              <a:cs typeface="Montserrat"/>
              <a:sym typeface="Montserrat"/>
            </a:endParaRPr>
          </a:p>
        </p:txBody>
      </p:sp>
      <p:sp>
        <p:nvSpPr>
          <p:cNvPr id="127" name="Google Shape;127;p21"/>
          <p:cNvSpPr/>
          <p:nvPr/>
        </p:nvSpPr>
        <p:spPr>
          <a:xfrm>
            <a:off x="493468" y="1920548"/>
            <a:ext cx="1272000" cy="3462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2"/>
              </a:buClr>
              <a:buSzPts val="600"/>
              <a:buFont typeface="Montserrat Medium"/>
              <a:buNone/>
            </a:pPr>
            <a:r>
              <a:rPr lang="en" sz="2300">
                <a:solidFill>
                  <a:schemeClr val="dk2"/>
                </a:solidFill>
                <a:latin typeface="Montserrat Medium"/>
                <a:ea typeface="Montserrat Medium"/>
                <a:cs typeface="Montserrat Medium"/>
                <a:sym typeface="Montserrat Medium"/>
              </a:rPr>
              <a:t>JUN </a:t>
            </a:r>
            <a:r>
              <a:rPr b="0" i="0" lang="en" sz="2300" u="none" cap="none" strike="noStrike">
                <a:solidFill>
                  <a:schemeClr val="dk2"/>
                </a:solidFill>
                <a:latin typeface="Montserrat Medium"/>
                <a:ea typeface="Montserrat Medium"/>
                <a:cs typeface="Montserrat Medium"/>
                <a:sym typeface="Montserrat Medium"/>
              </a:rPr>
              <a:t>201</a:t>
            </a:r>
            <a:r>
              <a:rPr lang="en" sz="2300">
                <a:solidFill>
                  <a:schemeClr val="dk2"/>
                </a:solidFill>
                <a:latin typeface="Montserrat Medium"/>
                <a:ea typeface="Montserrat Medium"/>
                <a:cs typeface="Montserrat Medium"/>
                <a:sym typeface="Montserrat Medium"/>
              </a:rPr>
              <a:t>9</a:t>
            </a:r>
            <a:endParaRPr sz="500"/>
          </a:p>
        </p:txBody>
      </p:sp>
      <p:sp>
        <p:nvSpPr>
          <p:cNvPr id="128" name="Google Shape;128;p21"/>
          <p:cNvSpPr/>
          <p:nvPr/>
        </p:nvSpPr>
        <p:spPr>
          <a:xfrm>
            <a:off x="1824625" y="2825850"/>
            <a:ext cx="1272000" cy="6204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Clr>
                <a:schemeClr val="dk2"/>
              </a:buClr>
              <a:buSzPts val="600"/>
              <a:buFont typeface="Montserrat Medium"/>
              <a:buNone/>
            </a:pPr>
            <a:r>
              <a:rPr lang="en" sz="2300">
                <a:solidFill>
                  <a:schemeClr val="dk2"/>
                </a:solidFill>
                <a:latin typeface="Montserrat Medium"/>
                <a:ea typeface="Montserrat Medium"/>
                <a:cs typeface="Montserrat Medium"/>
                <a:sym typeface="Montserrat Medium"/>
              </a:rPr>
              <a:t>JUL</a:t>
            </a:r>
            <a:r>
              <a:rPr lang="en" sz="2300">
                <a:solidFill>
                  <a:schemeClr val="dk2"/>
                </a:solidFill>
                <a:latin typeface="Montserrat Medium"/>
                <a:ea typeface="Montserrat Medium"/>
                <a:cs typeface="Montserrat Medium"/>
                <a:sym typeface="Montserrat Medium"/>
              </a:rPr>
              <a:t> 2019</a:t>
            </a:r>
            <a:endParaRPr sz="500"/>
          </a:p>
        </p:txBody>
      </p:sp>
      <p:sp>
        <p:nvSpPr>
          <p:cNvPr id="129" name="Google Shape;129;p21"/>
          <p:cNvSpPr txBox="1"/>
          <p:nvPr/>
        </p:nvSpPr>
        <p:spPr>
          <a:xfrm>
            <a:off x="5012125" y="3893749"/>
            <a:ext cx="2319900" cy="535800"/>
          </a:xfrm>
          <a:prstGeom prst="rect">
            <a:avLst/>
          </a:prstGeom>
          <a:noFill/>
          <a:ln>
            <a:noFill/>
          </a:ln>
        </p:spPr>
        <p:txBody>
          <a:bodyPr anchorCtr="0" anchor="t" bIns="17150" lIns="34300" spcFirstLastPara="1" rIns="34300" wrap="square" tIns="17150">
            <a:noAutofit/>
          </a:bodyPr>
          <a:lstStyle/>
          <a:p>
            <a:pPr indent="-146050" lvl="0" marL="177800" rtl="0" algn="ctr">
              <a:lnSpc>
                <a:spcPct val="150000"/>
              </a:lnSpc>
              <a:spcBef>
                <a:spcPts val="0"/>
              </a:spcBef>
              <a:spcAft>
                <a:spcPts val="0"/>
              </a:spcAft>
              <a:buClr>
                <a:schemeClr val="dk2"/>
              </a:buClr>
              <a:buSzPts val="900"/>
              <a:buFont typeface="Montserrat Light"/>
              <a:buAutoNum type="arabicPeriod"/>
            </a:pPr>
            <a:r>
              <a:rPr lang="en" sz="900">
                <a:solidFill>
                  <a:schemeClr val="dk2"/>
                </a:solidFill>
                <a:latin typeface="Montserrat Light"/>
                <a:ea typeface="Montserrat Light"/>
                <a:cs typeface="Montserrat Light"/>
                <a:sym typeface="Montserrat Light"/>
              </a:rPr>
              <a:t>Build momentum from MozFest</a:t>
            </a:r>
            <a:endParaRPr sz="900">
              <a:solidFill>
                <a:schemeClr val="dk2"/>
              </a:solidFill>
              <a:latin typeface="Montserrat Light"/>
              <a:ea typeface="Montserrat Light"/>
              <a:cs typeface="Montserrat Light"/>
              <a:sym typeface="Montserrat Light"/>
            </a:endParaRPr>
          </a:p>
          <a:p>
            <a:pPr indent="-146050" lvl="0" marL="177800" rtl="0" algn="ctr">
              <a:lnSpc>
                <a:spcPct val="150000"/>
              </a:lnSpc>
              <a:spcBef>
                <a:spcPts val="0"/>
              </a:spcBef>
              <a:spcAft>
                <a:spcPts val="0"/>
              </a:spcAft>
              <a:buClr>
                <a:schemeClr val="dk2"/>
              </a:buClr>
              <a:buSzPts val="900"/>
              <a:buFont typeface="Montserrat Light"/>
              <a:buAutoNum type="arabicPeriod"/>
            </a:pPr>
            <a:r>
              <a:rPr lang="en" sz="900">
                <a:solidFill>
                  <a:schemeClr val="dk2"/>
                </a:solidFill>
                <a:latin typeface="Montserrat Light"/>
                <a:ea typeface="Montserrat Light"/>
                <a:cs typeface="Montserrat Light"/>
                <a:sym typeface="Montserrat Light"/>
              </a:rPr>
              <a:t>Final recruitment push</a:t>
            </a:r>
            <a:endParaRPr sz="900">
              <a:solidFill>
                <a:schemeClr val="dk2"/>
              </a:solidFill>
              <a:latin typeface="Montserrat Light"/>
              <a:ea typeface="Montserrat Light"/>
              <a:cs typeface="Montserrat Light"/>
              <a:sym typeface="Montserrat Light"/>
            </a:endParaRPr>
          </a:p>
          <a:p>
            <a:pPr indent="0" lvl="0" marL="177800" rtl="0" algn="l">
              <a:lnSpc>
                <a:spcPct val="150000"/>
              </a:lnSpc>
              <a:spcBef>
                <a:spcPts val="0"/>
              </a:spcBef>
              <a:spcAft>
                <a:spcPts val="0"/>
              </a:spcAft>
              <a:buNone/>
            </a:pPr>
            <a:r>
              <a:t/>
            </a:r>
            <a:endParaRPr sz="900">
              <a:solidFill>
                <a:schemeClr val="dk2"/>
              </a:solidFill>
              <a:latin typeface="Montserrat Light"/>
              <a:ea typeface="Montserrat Light"/>
              <a:cs typeface="Montserrat Light"/>
              <a:sym typeface="Montserrat Light"/>
            </a:endParaRPr>
          </a:p>
        </p:txBody>
      </p:sp>
      <p:sp>
        <p:nvSpPr>
          <p:cNvPr id="130" name="Google Shape;130;p21"/>
          <p:cNvSpPr txBox="1"/>
          <p:nvPr/>
        </p:nvSpPr>
        <p:spPr>
          <a:xfrm>
            <a:off x="240550" y="3960731"/>
            <a:ext cx="2718300" cy="985200"/>
          </a:xfrm>
          <a:prstGeom prst="rect">
            <a:avLst/>
          </a:prstGeom>
          <a:noFill/>
          <a:ln>
            <a:noFill/>
          </a:ln>
        </p:spPr>
        <p:txBody>
          <a:bodyPr anchorCtr="0" anchor="t" bIns="17150" lIns="34300" spcFirstLastPara="1" rIns="34300" wrap="square" tIns="17150">
            <a:noAutofit/>
          </a:bodyPr>
          <a:lstStyle/>
          <a:p>
            <a:pPr indent="-146050" lvl="0" marL="177800" marR="0" rtl="0" algn="l">
              <a:lnSpc>
                <a:spcPct val="150000"/>
              </a:lnSpc>
              <a:spcBef>
                <a:spcPts val="0"/>
              </a:spcBef>
              <a:spcAft>
                <a:spcPts val="0"/>
              </a:spcAft>
              <a:buClr>
                <a:schemeClr val="dk2"/>
              </a:buClr>
              <a:buSzPts val="900"/>
              <a:buFont typeface="Montserrat Light"/>
              <a:buAutoNum type="arabicPeriod"/>
            </a:pPr>
            <a:r>
              <a:rPr lang="en" sz="900">
                <a:solidFill>
                  <a:schemeClr val="dk2"/>
                </a:solidFill>
                <a:latin typeface="Montserrat Light"/>
                <a:ea typeface="Montserrat Light"/>
                <a:cs typeface="Montserrat Light"/>
                <a:sym typeface="Montserrat Light"/>
              </a:rPr>
              <a:t>Launch partner and sponsor campaigns</a:t>
            </a:r>
            <a:endParaRPr sz="900">
              <a:solidFill>
                <a:schemeClr val="dk2"/>
              </a:solidFill>
              <a:latin typeface="Montserrat Light"/>
              <a:ea typeface="Montserrat Light"/>
              <a:cs typeface="Montserrat Light"/>
              <a:sym typeface="Montserrat Light"/>
            </a:endParaRPr>
          </a:p>
          <a:p>
            <a:pPr indent="-146050" lvl="0" marL="177800" marR="0" rtl="0" algn="l">
              <a:lnSpc>
                <a:spcPct val="150000"/>
              </a:lnSpc>
              <a:spcBef>
                <a:spcPts val="0"/>
              </a:spcBef>
              <a:spcAft>
                <a:spcPts val="0"/>
              </a:spcAft>
              <a:buClr>
                <a:schemeClr val="dk2"/>
              </a:buClr>
              <a:buSzPts val="900"/>
              <a:buFont typeface="Montserrat Light"/>
              <a:buAutoNum type="arabicPeriod"/>
            </a:pPr>
            <a:r>
              <a:rPr lang="en" sz="900">
                <a:solidFill>
                  <a:schemeClr val="dk2"/>
                </a:solidFill>
                <a:latin typeface="Montserrat Light"/>
                <a:ea typeface="Montserrat Light"/>
                <a:cs typeface="Montserrat Light"/>
                <a:sym typeface="Montserrat Light"/>
              </a:rPr>
              <a:t>Build all event documentation</a:t>
            </a:r>
            <a:endParaRPr sz="900">
              <a:solidFill>
                <a:schemeClr val="dk2"/>
              </a:solidFill>
              <a:latin typeface="Montserrat Light"/>
              <a:ea typeface="Montserrat Light"/>
              <a:cs typeface="Montserrat Light"/>
              <a:sym typeface="Montserrat Light"/>
            </a:endParaRPr>
          </a:p>
          <a:p>
            <a:pPr indent="-146050" lvl="0" marL="177800" marR="0" rtl="0" algn="l">
              <a:lnSpc>
                <a:spcPct val="150000"/>
              </a:lnSpc>
              <a:spcBef>
                <a:spcPts val="0"/>
              </a:spcBef>
              <a:spcAft>
                <a:spcPts val="0"/>
              </a:spcAft>
              <a:buClr>
                <a:schemeClr val="dk2"/>
              </a:buClr>
              <a:buSzPts val="900"/>
              <a:buFont typeface="Montserrat Light"/>
              <a:buAutoNum type="arabicPeriod"/>
            </a:pPr>
            <a:r>
              <a:rPr lang="en" sz="900">
                <a:solidFill>
                  <a:schemeClr val="dk2"/>
                </a:solidFill>
                <a:latin typeface="Montserrat Light"/>
                <a:ea typeface="Montserrat Light"/>
                <a:cs typeface="Montserrat Light"/>
                <a:sym typeface="Montserrat Light"/>
              </a:rPr>
              <a:t>Recruit organizers</a:t>
            </a:r>
            <a:endParaRPr sz="900">
              <a:solidFill>
                <a:schemeClr val="dk2"/>
              </a:solidFill>
              <a:latin typeface="Montserrat Light"/>
              <a:ea typeface="Montserrat Light"/>
              <a:cs typeface="Montserrat Light"/>
              <a:sym typeface="Montserrat Light"/>
            </a:endParaRPr>
          </a:p>
          <a:p>
            <a:pPr indent="0" lvl="0" marL="0" marR="0" rtl="0" algn="l">
              <a:lnSpc>
                <a:spcPct val="150000"/>
              </a:lnSpc>
              <a:spcBef>
                <a:spcPts val="0"/>
              </a:spcBef>
              <a:spcAft>
                <a:spcPts val="0"/>
              </a:spcAft>
              <a:buClr>
                <a:schemeClr val="dk1"/>
              </a:buClr>
              <a:buSzPts val="200"/>
              <a:buFont typeface="Montserrat Light"/>
              <a:buNone/>
            </a:pPr>
            <a:r>
              <a:t/>
            </a:r>
            <a:endParaRPr sz="800">
              <a:solidFill>
                <a:schemeClr val="dk1"/>
              </a:solidFill>
              <a:latin typeface="Montserrat Light"/>
              <a:ea typeface="Montserrat Light"/>
              <a:cs typeface="Montserrat Light"/>
              <a:sym typeface="Montserrat Light"/>
            </a:endParaRPr>
          </a:p>
        </p:txBody>
      </p:sp>
      <p:sp>
        <p:nvSpPr>
          <p:cNvPr id="131" name="Google Shape;131;p21"/>
          <p:cNvSpPr/>
          <p:nvPr/>
        </p:nvSpPr>
        <p:spPr>
          <a:xfrm>
            <a:off x="3096544" y="1748330"/>
            <a:ext cx="1272000" cy="6204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Clr>
                <a:schemeClr val="dk2"/>
              </a:buClr>
              <a:buSzPts val="600"/>
              <a:buFont typeface="Montserrat Medium"/>
              <a:buNone/>
            </a:pPr>
            <a:r>
              <a:rPr lang="en" sz="2300">
                <a:solidFill>
                  <a:schemeClr val="dk2"/>
                </a:solidFill>
                <a:latin typeface="Montserrat Medium"/>
                <a:ea typeface="Montserrat Medium"/>
                <a:cs typeface="Montserrat Medium"/>
                <a:sym typeface="Montserrat Medium"/>
              </a:rPr>
              <a:t>AUG</a:t>
            </a:r>
            <a:r>
              <a:rPr lang="en" sz="2300">
                <a:solidFill>
                  <a:schemeClr val="dk2"/>
                </a:solidFill>
                <a:latin typeface="Montserrat Medium"/>
                <a:ea typeface="Montserrat Medium"/>
                <a:cs typeface="Montserrat Medium"/>
                <a:sym typeface="Montserrat Medium"/>
              </a:rPr>
              <a:t> 2019</a:t>
            </a:r>
            <a:endParaRPr sz="500"/>
          </a:p>
        </p:txBody>
      </p:sp>
      <p:sp>
        <p:nvSpPr>
          <p:cNvPr id="132" name="Google Shape;132;p21"/>
          <p:cNvSpPr/>
          <p:nvPr/>
        </p:nvSpPr>
        <p:spPr>
          <a:xfrm>
            <a:off x="4501796" y="2825845"/>
            <a:ext cx="1272000" cy="6204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Clr>
                <a:schemeClr val="dk2"/>
              </a:buClr>
              <a:buSzPts val="600"/>
              <a:buFont typeface="Montserrat Medium"/>
              <a:buNone/>
            </a:pPr>
            <a:r>
              <a:rPr lang="en" sz="2300">
                <a:solidFill>
                  <a:schemeClr val="dk2"/>
                </a:solidFill>
                <a:latin typeface="Montserrat Medium"/>
                <a:ea typeface="Montserrat Medium"/>
                <a:cs typeface="Montserrat Medium"/>
                <a:sym typeface="Montserrat Medium"/>
              </a:rPr>
              <a:t>SEP</a:t>
            </a:r>
            <a:r>
              <a:rPr lang="en" sz="2300">
                <a:solidFill>
                  <a:schemeClr val="dk2"/>
                </a:solidFill>
                <a:latin typeface="Montserrat Medium"/>
                <a:ea typeface="Montserrat Medium"/>
                <a:cs typeface="Montserrat Medium"/>
                <a:sym typeface="Montserrat Medium"/>
              </a:rPr>
              <a:t> 2019</a:t>
            </a:r>
            <a:endParaRPr sz="500"/>
          </a:p>
        </p:txBody>
      </p:sp>
      <p:sp>
        <p:nvSpPr>
          <p:cNvPr id="133" name="Google Shape;133;p21"/>
          <p:cNvSpPr/>
          <p:nvPr/>
        </p:nvSpPr>
        <p:spPr>
          <a:xfrm>
            <a:off x="5814933" y="1699298"/>
            <a:ext cx="1272000" cy="6204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Clr>
                <a:schemeClr val="dk2"/>
              </a:buClr>
              <a:buSzPts val="600"/>
              <a:buFont typeface="Montserrat Medium"/>
              <a:buNone/>
            </a:pPr>
            <a:r>
              <a:rPr lang="en" sz="2300">
                <a:solidFill>
                  <a:schemeClr val="dk2"/>
                </a:solidFill>
                <a:latin typeface="Montserrat Medium"/>
                <a:ea typeface="Montserrat Medium"/>
                <a:cs typeface="Montserrat Medium"/>
                <a:sym typeface="Montserrat Medium"/>
              </a:rPr>
              <a:t>OCT</a:t>
            </a:r>
            <a:r>
              <a:rPr lang="en" sz="2300">
                <a:solidFill>
                  <a:schemeClr val="dk2"/>
                </a:solidFill>
                <a:latin typeface="Montserrat Medium"/>
                <a:ea typeface="Montserrat Medium"/>
                <a:cs typeface="Montserrat Medium"/>
                <a:sym typeface="Montserrat Medium"/>
              </a:rPr>
              <a:t> 2019</a:t>
            </a:r>
            <a:endParaRPr sz="500"/>
          </a:p>
        </p:txBody>
      </p:sp>
      <p:sp>
        <p:nvSpPr>
          <p:cNvPr id="134" name="Google Shape;134;p21"/>
          <p:cNvSpPr/>
          <p:nvPr/>
        </p:nvSpPr>
        <p:spPr>
          <a:xfrm>
            <a:off x="7261602" y="2548298"/>
            <a:ext cx="12600" cy="21900"/>
          </a:xfrm>
          <a:custGeom>
            <a:rect b="b" l="l" r="r" t="t"/>
            <a:pathLst>
              <a:path extrusionOk="0" h="120000" w="120000">
                <a:moveTo>
                  <a:pt x="120000" y="120000"/>
                </a:moveTo>
                <a:lnTo>
                  <a:pt x="0" y="120000"/>
                </a:lnTo>
                <a:lnTo>
                  <a:pt x="0" y="0"/>
                </a:lnTo>
                <a:lnTo>
                  <a:pt x="120000" y="0"/>
                </a:lnTo>
                <a:close/>
              </a:path>
            </a:pathLst>
          </a:custGeom>
          <a:solidFill>
            <a:srgbClr val="D8D8D8"/>
          </a:solidFill>
          <a:ln>
            <a:noFill/>
          </a:ln>
        </p:spPr>
        <p:txBody>
          <a:bodyPr anchorCtr="1" anchor="ctr" bIns="16875" lIns="33750" spcFirstLastPara="1" rIns="33750" wrap="square" tIns="16875">
            <a:noAutofit/>
          </a:bodyPr>
          <a:lstStyle/>
          <a:p>
            <a:pPr indent="0" lvl="0" marL="0" marR="0" rtl="0" algn="l">
              <a:lnSpc>
                <a:spcPct val="100000"/>
              </a:lnSpc>
              <a:spcBef>
                <a:spcPts val="0"/>
              </a:spcBef>
              <a:spcAft>
                <a:spcPts val="0"/>
              </a:spcAft>
              <a:buClr>
                <a:schemeClr val="dk1"/>
              </a:buClr>
              <a:buSzPts val="700"/>
              <a:buFont typeface="Lato Light"/>
              <a:buNone/>
            </a:pPr>
            <a:r>
              <a:t/>
            </a:r>
            <a:endParaRPr b="0" i="0" sz="700" u="none" cap="none" strike="noStrike">
              <a:solidFill>
                <a:schemeClr val="dk1"/>
              </a:solidFill>
              <a:latin typeface="Montserrat"/>
              <a:ea typeface="Montserrat"/>
              <a:cs typeface="Montserrat"/>
              <a:sym typeface="Montserrat"/>
            </a:endParaRPr>
          </a:p>
        </p:txBody>
      </p:sp>
      <p:sp>
        <p:nvSpPr>
          <p:cNvPr id="135" name="Google Shape;135;p21"/>
          <p:cNvSpPr/>
          <p:nvPr/>
        </p:nvSpPr>
        <p:spPr>
          <a:xfrm>
            <a:off x="7806323" y="2559592"/>
            <a:ext cx="14100" cy="20100"/>
          </a:xfrm>
          <a:custGeom>
            <a:rect b="b" l="l" r="r" t="t"/>
            <a:pathLst>
              <a:path extrusionOk="0" h="120000" w="120000">
                <a:moveTo>
                  <a:pt x="120000" y="119999"/>
                </a:moveTo>
                <a:lnTo>
                  <a:pt x="0" y="119999"/>
                </a:lnTo>
                <a:lnTo>
                  <a:pt x="0" y="0"/>
                </a:lnTo>
                <a:lnTo>
                  <a:pt x="120000" y="0"/>
                </a:lnTo>
                <a:close/>
              </a:path>
            </a:pathLst>
          </a:custGeom>
          <a:solidFill>
            <a:srgbClr val="2D2B33"/>
          </a:solidFill>
          <a:ln>
            <a:noFill/>
          </a:ln>
        </p:spPr>
        <p:txBody>
          <a:bodyPr anchorCtr="1" anchor="ctr" bIns="16875" lIns="33750" spcFirstLastPara="1" rIns="33750" wrap="square" tIns="16875">
            <a:noAutofit/>
          </a:bodyPr>
          <a:lstStyle/>
          <a:p>
            <a:pPr indent="0" lvl="0" marL="0" marR="0" rtl="0" algn="l">
              <a:lnSpc>
                <a:spcPct val="100000"/>
              </a:lnSpc>
              <a:spcBef>
                <a:spcPts val="0"/>
              </a:spcBef>
              <a:spcAft>
                <a:spcPts val="0"/>
              </a:spcAft>
              <a:buClr>
                <a:schemeClr val="dk1"/>
              </a:buClr>
              <a:buSzPts val="700"/>
              <a:buFont typeface="Lato Light"/>
              <a:buNone/>
            </a:pPr>
            <a:r>
              <a:t/>
            </a:r>
            <a:endParaRPr b="0" i="0" sz="700" u="none" cap="none" strike="noStrike">
              <a:solidFill>
                <a:schemeClr val="dk1"/>
              </a:solidFill>
              <a:latin typeface="Montserrat"/>
              <a:ea typeface="Montserrat"/>
              <a:cs typeface="Montserrat"/>
              <a:sym typeface="Montserrat"/>
            </a:endParaRPr>
          </a:p>
        </p:txBody>
      </p:sp>
      <p:sp>
        <p:nvSpPr>
          <p:cNvPr id="136" name="Google Shape;136;p21"/>
          <p:cNvSpPr/>
          <p:nvPr/>
        </p:nvSpPr>
        <p:spPr>
          <a:xfrm>
            <a:off x="6486098" y="2528348"/>
            <a:ext cx="1326600" cy="29700"/>
          </a:xfrm>
          <a:custGeom>
            <a:rect b="b" l="l" r="r" t="t"/>
            <a:pathLst>
              <a:path extrusionOk="0" h="120000" w="120000">
                <a:moveTo>
                  <a:pt x="120000" y="120000"/>
                </a:moveTo>
                <a:lnTo>
                  <a:pt x="0" y="120000"/>
                </a:lnTo>
                <a:lnTo>
                  <a:pt x="0" y="0"/>
                </a:lnTo>
                <a:lnTo>
                  <a:pt x="120000" y="0"/>
                </a:lnTo>
                <a:close/>
              </a:path>
            </a:pathLst>
          </a:custGeom>
          <a:solidFill>
            <a:schemeClr val="dk2"/>
          </a:solidFill>
          <a:ln>
            <a:noFill/>
          </a:ln>
        </p:spPr>
        <p:txBody>
          <a:bodyPr anchorCtr="1" anchor="ctr" bIns="16875" lIns="33750" spcFirstLastPara="1" rIns="33750" wrap="square" tIns="16875">
            <a:noAutofit/>
          </a:bodyPr>
          <a:lstStyle/>
          <a:p>
            <a:pPr indent="0" lvl="0" marL="0" marR="0" rtl="0" algn="l">
              <a:lnSpc>
                <a:spcPct val="100000"/>
              </a:lnSpc>
              <a:spcBef>
                <a:spcPts val="0"/>
              </a:spcBef>
              <a:spcAft>
                <a:spcPts val="0"/>
              </a:spcAft>
              <a:buClr>
                <a:schemeClr val="dk1"/>
              </a:buClr>
              <a:buSzPts val="700"/>
              <a:buFont typeface="Lato Light"/>
              <a:buNone/>
            </a:pPr>
            <a:r>
              <a:t/>
            </a:r>
            <a:endParaRPr b="0" i="0" sz="700" u="none" cap="none" strike="noStrike">
              <a:solidFill>
                <a:schemeClr val="dk1"/>
              </a:solidFill>
              <a:latin typeface="Montserrat"/>
              <a:ea typeface="Montserrat"/>
              <a:cs typeface="Montserrat"/>
              <a:sym typeface="Montserrat"/>
            </a:endParaRPr>
          </a:p>
        </p:txBody>
      </p:sp>
      <p:sp>
        <p:nvSpPr>
          <p:cNvPr id="137" name="Google Shape;137;p21"/>
          <p:cNvSpPr/>
          <p:nvPr/>
        </p:nvSpPr>
        <p:spPr>
          <a:xfrm>
            <a:off x="7751214" y="2481072"/>
            <a:ext cx="124200" cy="124200"/>
          </a:xfrm>
          <a:custGeom>
            <a:rect b="b" l="l" r="r" t="t"/>
            <a:pathLst>
              <a:path extrusionOk="0" h="120000" w="120000">
                <a:moveTo>
                  <a:pt x="120000" y="60000"/>
                </a:moveTo>
                <a:cubicBezTo>
                  <a:pt x="120000" y="93076"/>
                  <a:pt x="93076" y="120000"/>
                  <a:pt x="60000" y="120000"/>
                </a:cubicBezTo>
                <a:cubicBezTo>
                  <a:pt x="26923" y="120000"/>
                  <a:pt x="0" y="93076"/>
                  <a:pt x="0" y="60000"/>
                </a:cubicBezTo>
                <a:cubicBezTo>
                  <a:pt x="0" y="26923"/>
                  <a:pt x="26923" y="0"/>
                  <a:pt x="60000" y="0"/>
                </a:cubicBezTo>
                <a:cubicBezTo>
                  <a:pt x="93076" y="0"/>
                  <a:pt x="120000" y="26923"/>
                  <a:pt x="120000" y="60000"/>
                </a:cubicBezTo>
                <a:close/>
              </a:path>
            </a:pathLst>
          </a:custGeom>
          <a:solidFill>
            <a:schemeClr val="accent5"/>
          </a:solidFill>
          <a:ln>
            <a:noFill/>
          </a:ln>
        </p:spPr>
        <p:txBody>
          <a:bodyPr anchorCtr="1" anchor="ctr" bIns="16875" lIns="33750" spcFirstLastPara="1" rIns="33750" wrap="square" tIns="16875">
            <a:noAutofit/>
          </a:bodyPr>
          <a:lstStyle/>
          <a:p>
            <a:pPr indent="0" lvl="0" marL="0" marR="0" rtl="0" algn="l">
              <a:lnSpc>
                <a:spcPct val="100000"/>
              </a:lnSpc>
              <a:spcBef>
                <a:spcPts val="0"/>
              </a:spcBef>
              <a:spcAft>
                <a:spcPts val="0"/>
              </a:spcAft>
              <a:buClr>
                <a:schemeClr val="dk1"/>
              </a:buClr>
              <a:buSzPts val="700"/>
              <a:buFont typeface="Lato Light"/>
              <a:buNone/>
            </a:pPr>
            <a:r>
              <a:t/>
            </a:r>
            <a:endParaRPr b="0" i="0" sz="700" u="none" cap="none" strike="noStrike">
              <a:solidFill>
                <a:schemeClr val="dk1"/>
              </a:solidFill>
              <a:latin typeface="Montserrat"/>
              <a:ea typeface="Montserrat"/>
              <a:cs typeface="Montserrat"/>
              <a:sym typeface="Montserrat"/>
            </a:endParaRPr>
          </a:p>
        </p:txBody>
      </p:sp>
      <p:sp>
        <p:nvSpPr>
          <p:cNvPr id="138" name="Google Shape;138;p21"/>
          <p:cNvSpPr/>
          <p:nvPr/>
        </p:nvSpPr>
        <p:spPr>
          <a:xfrm>
            <a:off x="7813019" y="1924338"/>
            <a:ext cx="14100" cy="535800"/>
          </a:xfrm>
          <a:custGeom>
            <a:rect b="b" l="l" r="r" t="t"/>
            <a:pathLst>
              <a:path extrusionOk="0" h="120000" w="120000">
                <a:moveTo>
                  <a:pt x="120000" y="11162"/>
                </a:moveTo>
                <a:lnTo>
                  <a:pt x="0" y="11162"/>
                </a:lnTo>
                <a:lnTo>
                  <a:pt x="0" y="0"/>
                </a:lnTo>
                <a:lnTo>
                  <a:pt x="120000" y="0"/>
                </a:lnTo>
                <a:close/>
                <a:moveTo>
                  <a:pt x="120000" y="32790"/>
                </a:moveTo>
                <a:lnTo>
                  <a:pt x="0" y="32790"/>
                </a:lnTo>
                <a:lnTo>
                  <a:pt x="0" y="21976"/>
                </a:lnTo>
                <a:lnTo>
                  <a:pt x="120000" y="21976"/>
                </a:lnTo>
                <a:close/>
                <a:moveTo>
                  <a:pt x="120000" y="54767"/>
                </a:moveTo>
                <a:lnTo>
                  <a:pt x="0" y="54767"/>
                </a:lnTo>
                <a:lnTo>
                  <a:pt x="0" y="43953"/>
                </a:lnTo>
                <a:lnTo>
                  <a:pt x="120000" y="43953"/>
                </a:lnTo>
                <a:close/>
                <a:moveTo>
                  <a:pt x="120000" y="76395"/>
                </a:moveTo>
                <a:lnTo>
                  <a:pt x="0" y="76395"/>
                </a:lnTo>
                <a:lnTo>
                  <a:pt x="0" y="65581"/>
                </a:lnTo>
                <a:lnTo>
                  <a:pt x="120000" y="65581"/>
                </a:lnTo>
                <a:close/>
                <a:moveTo>
                  <a:pt x="120000" y="98372"/>
                </a:moveTo>
                <a:lnTo>
                  <a:pt x="0" y="98372"/>
                </a:lnTo>
                <a:lnTo>
                  <a:pt x="0" y="87558"/>
                </a:lnTo>
                <a:lnTo>
                  <a:pt x="120000" y="87558"/>
                </a:lnTo>
                <a:close/>
                <a:moveTo>
                  <a:pt x="120000" y="120000"/>
                </a:moveTo>
                <a:lnTo>
                  <a:pt x="0" y="120000"/>
                </a:lnTo>
                <a:lnTo>
                  <a:pt x="0" y="109186"/>
                </a:lnTo>
                <a:lnTo>
                  <a:pt x="120000" y="109186"/>
                </a:lnTo>
                <a:close/>
              </a:path>
            </a:pathLst>
          </a:custGeom>
          <a:solidFill>
            <a:schemeClr val="accent5"/>
          </a:solidFill>
          <a:ln>
            <a:noFill/>
          </a:ln>
        </p:spPr>
        <p:txBody>
          <a:bodyPr anchorCtr="1" anchor="ctr" bIns="16875" lIns="33750" spcFirstLastPara="1" rIns="33750" wrap="square" tIns="16875">
            <a:noAutofit/>
          </a:bodyPr>
          <a:lstStyle/>
          <a:p>
            <a:pPr indent="0" lvl="0" marL="0" marR="0" rtl="0" algn="l">
              <a:lnSpc>
                <a:spcPct val="100000"/>
              </a:lnSpc>
              <a:spcBef>
                <a:spcPts val="0"/>
              </a:spcBef>
              <a:spcAft>
                <a:spcPts val="0"/>
              </a:spcAft>
              <a:buClr>
                <a:schemeClr val="dk1"/>
              </a:buClr>
              <a:buSzPts val="700"/>
              <a:buFont typeface="Lato Light"/>
              <a:buNone/>
            </a:pPr>
            <a:r>
              <a:t/>
            </a:r>
            <a:endParaRPr b="0" i="0" sz="700" u="none" cap="none" strike="noStrike">
              <a:solidFill>
                <a:schemeClr val="dk1"/>
              </a:solidFill>
              <a:latin typeface="Montserrat"/>
              <a:ea typeface="Montserrat"/>
              <a:cs typeface="Montserrat"/>
              <a:sym typeface="Montserrat"/>
            </a:endParaRPr>
          </a:p>
        </p:txBody>
      </p:sp>
      <p:sp>
        <p:nvSpPr>
          <p:cNvPr id="139" name="Google Shape;139;p21"/>
          <p:cNvSpPr txBox="1"/>
          <p:nvPr/>
        </p:nvSpPr>
        <p:spPr>
          <a:xfrm>
            <a:off x="7178975" y="1699295"/>
            <a:ext cx="1382400" cy="221100"/>
          </a:xfrm>
          <a:prstGeom prst="rect">
            <a:avLst/>
          </a:prstGeom>
          <a:noFill/>
          <a:ln>
            <a:noFill/>
          </a:ln>
        </p:spPr>
        <p:txBody>
          <a:bodyPr anchorCtr="0" anchor="t" bIns="17150" lIns="34300" spcFirstLastPara="1" rIns="34300" wrap="square" tIns="17150">
            <a:noAutofit/>
          </a:bodyPr>
          <a:lstStyle/>
          <a:p>
            <a:pPr indent="0" lvl="0" marL="0" rtl="0" algn="ctr">
              <a:lnSpc>
                <a:spcPct val="150000"/>
              </a:lnSpc>
              <a:spcBef>
                <a:spcPts val="0"/>
              </a:spcBef>
              <a:spcAft>
                <a:spcPts val="0"/>
              </a:spcAft>
              <a:buNone/>
            </a:pPr>
            <a:r>
              <a:rPr lang="en" sz="900">
                <a:solidFill>
                  <a:schemeClr val="dk2"/>
                </a:solidFill>
                <a:latin typeface="Montserrat Light"/>
                <a:ea typeface="Montserrat Light"/>
                <a:cs typeface="Montserrat Light"/>
                <a:sym typeface="Montserrat Light"/>
              </a:rPr>
              <a:t>Let The Hacking Begin</a:t>
            </a:r>
            <a:endParaRPr sz="900">
              <a:solidFill>
                <a:schemeClr val="dk2"/>
              </a:solidFill>
              <a:latin typeface="Montserrat Light"/>
              <a:ea typeface="Montserrat Light"/>
              <a:cs typeface="Montserrat Light"/>
              <a:sym typeface="Montserrat Light"/>
            </a:endParaRPr>
          </a:p>
        </p:txBody>
      </p:sp>
      <p:sp>
        <p:nvSpPr>
          <p:cNvPr id="140" name="Google Shape;140;p21"/>
          <p:cNvSpPr/>
          <p:nvPr/>
        </p:nvSpPr>
        <p:spPr>
          <a:xfrm>
            <a:off x="7178971" y="2816470"/>
            <a:ext cx="1272000" cy="6204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Clr>
                <a:schemeClr val="dk2"/>
              </a:buClr>
              <a:buSzPts val="600"/>
              <a:buFont typeface="Montserrat Medium"/>
              <a:buNone/>
            </a:pPr>
            <a:r>
              <a:rPr lang="en" sz="2300">
                <a:solidFill>
                  <a:srgbClr val="38761D"/>
                </a:solidFill>
                <a:latin typeface="Montserrat Medium"/>
                <a:ea typeface="Montserrat Medium"/>
                <a:cs typeface="Montserrat Medium"/>
                <a:sym typeface="Montserrat Medium"/>
              </a:rPr>
              <a:t>OCT</a:t>
            </a:r>
            <a:endParaRPr sz="2300">
              <a:solidFill>
                <a:srgbClr val="38761D"/>
              </a:solidFill>
              <a:latin typeface="Montserrat Medium"/>
              <a:ea typeface="Montserrat Medium"/>
              <a:cs typeface="Montserrat Medium"/>
              <a:sym typeface="Montserrat Medium"/>
            </a:endParaRPr>
          </a:p>
          <a:p>
            <a:pPr indent="0" lvl="0" marL="0" rtl="0" algn="ctr">
              <a:spcBef>
                <a:spcPts val="0"/>
              </a:spcBef>
              <a:spcAft>
                <a:spcPts val="0"/>
              </a:spcAft>
              <a:buClr>
                <a:schemeClr val="dk2"/>
              </a:buClr>
              <a:buSzPts val="600"/>
              <a:buFont typeface="Montserrat Medium"/>
              <a:buNone/>
            </a:pPr>
            <a:r>
              <a:rPr lang="en" sz="2300">
                <a:solidFill>
                  <a:srgbClr val="38761D"/>
                </a:solidFill>
                <a:latin typeface="Montserrat Medium"/>
                <a:ea typeface="Montserrat Medium"/>
                <a:cs typeface="Montserrat Medium"/>
                <a:sym typeface="Montserrat Medium"/>
              </a:rPr>
              <a:t>2019</a:t>
            </a:r>
            <a:endParaRPr sz="500">
              <a:solidFill>
                <a:srgbClr val="38761D"/>
              </a:solidFill>
            </a:endParaRPr>
          </a:p>
        </p:txBody>
      </p:sp>
      <p:sp>
        <p:nvSpPr>
          <p:cNvPr id="141" name="Google Shape;141;p21"/>
          <p:cNvSpPr txBox="1"/>
          <p:nvPr/>
        </p:nvSpPr>
        <p:spPr>
          <a:xfrm>
            <a:off x="3015975" y="3277845"/>
            <a:ext cx="1551600" cy="880800"/>
          </a:xfrm>
          <a:prstGeom prst="rect">
            <a:avLst/>
          </a:prstGeom>
          <a:noFill/>
          <a:ln>
            <a:noFill/>
          </a:ln>
        </p:spPr>
        <p:txBody>
          <a:bodyPr anchorCtr="0" anchor="t" bIns="34300" lIns="34300" spcFirstLastPara="1" rIns="34300" wrap="square" tIns="34300">
            <a:noAutofit/>
          </a:bodyPr>
          <a:lstStyle/>
          <a:p>
            <a:pPr indent="-146050" lvl="0" marL="177800" rtl="0" algn="l">
              <a:lnSpc>
                <a:spcPct val="150000"/>
              </a:lnSpc>
              <a:spcBef>
                <a:spcPts val="0"/>
              </a:spcBef>
              <a:spcAft>
                <a:spcPts val="0"/>
              </a:spcAft>
              <a:buClr>
                <a:schemeClr val="dk2"/>
              </a:buClr>
              <a:buSzPts val="900"/>
              <a:buFont typeface="Montserrat Light"/>
              <a:buAutoNum type="arabicPeriod"/>
            </a:pPr>
            <a:r>
              <a:rPr lang="en" sz="900">
                <a:solidFill>
                  <a:schemeClr val="dk2"/>
                </a:solidFill>
                <a:latin typeface="Montserrat Light"/>
                <a:ea typeface="Montserrat Light"/>
                <a:cs typeface="Montserrat Light"/>
                <a:sym typeface="Montserrat Light"/>
              </a:rPr>
              <a:t>Finalize all sponsors </a:t>
            </a:r>
            <a:endParaRPr sz="900">
              <a:solidFill>
                <a:schemeClr val="dk2"/>
              </a:solidFill>
              <a:latin typeface="Montserrat Light"/>
              <a:ea typeface="Montserrat Light"/>
              <a:cs typeface="Montserrat Light"/>
              <a:sym typeface="Montserrat Light"/>
            </a:endParaRPr>
          </a:p>
          <a:p>
            <a:pPr indent="-146050" lvl="0" marL="177800" rtl="0" algn="l">
              <a:lnSpc>
                <a:spcPct val="150000"/>
              </a:lnSpc>
              <a:spcBef>
                <a:spcPts val="0"/>
              </a:spcBef>
              <a:spcAft>
                <a:spcPts val="0"/>
              </a:spcAft>
              <a:buClr>
                <a:schemeClr val="dk2"/>
              </a:buClr>
              <a:buSzPts val="900"/>
              <a:buFont typeface="Montserrat Light"/>
              <a:buAutoNum type="arabicPeriod"/>
            </a:pPr>
            <a:r>
              <a:rPr lang="en" sz="900">
                <a:solidFill>
                  <a:schemeClr val="dk2"/>
                </a:solidFill>
                <a:latin typeface="Montserrat Light"/>
                <a:ea typeface="Montserrat Light"/>
                <a:cs typeface="Montserrat Light"/>
                <a:sym typeface="Montserrat Light"/>
              </a:rPr>
              <a:t>Finalize all major contracts with event</a:t>
            </a:r>
            <a:endParaRPr sz="900">
              <a:solidFill>
                <a:schemeClr val="dk2"/>
              </a:solidFill>
              <a:latin typeface="Montserrat Light"/>
              <a:ea typeface="Montserrat Light"/>
              <a:cs typeface="Montserrat Light"/>
              <a:sym typeface="Montserrat Light"/>
            </a:endParaRPr>
          </a:p>
          <a:p>
            <a:pPr indent="-146050" lvl="0" marL="177800" rtl="0" algn="l">
              <a:lnSpc>
                <a:spcPct val="150000"/>
              </a:lnSpc>
              <a:spcBef>
                <a:spcPts val="0"/>
              </a:spcBef>
              <a:spcAft>
                <a:spcPts val="0"/>
              </a:spcAft>
              <a:buClr>
                <a:schemeClr val="dk2"/>
              </a:buClr>
              <a:buSzPts val="900"/>
              <a:buFont typeface="Montserrat Light"/>
              <a:buAutoNum type="arabicPeriod"/>
            </a:pPr>
            <a:r>
              <a:rPr lang="en" sz="900">
                <a:solidFill>
                  <a:schemeClr val="dk2"/>
                </a:solidFill>
                <a:latin typeface="Montserrat Light"/>
                <a:ea typeface="Montserrat Light"/>
                <a:cs typeface="Montserrat Light"/>
                <a:sym typeface="Montserrat Light"/>
              </a:rPr>
              <a:t>Book all talent </a:t>
            </a:r>
            <a:endParaRPr sz="900">
              <a:solidFill>
                <a:schemeClr val="dk2"/>
              </a:solidFill>
              <a:latin typeface="Montserrat Light"/>
              <a:ea typeface="Montserrat Light"/>
              <a:cs typeface="Montserrat Light"/>
              <a:sym typeface="Montserrat Light"/>
            </a:endParaRPr>
          </a:p>
          <a:p>
            <a:pPr indent="0" lvl="0" marL="0" rtl="0" algn="l">
              <a:lnSpc>
                <a:spcPct val="150000"/>
              </a:lnSpc>
              <a:spcBef>
                <a:spcPts val="0"/>
              </a:spcBef>
              <a:spcAft>
                <a:spcPts val="0"/>
              </a:spcAft>
              <a:buNone/>
            </a:pPr>
            <a:r>
              <a:t/>
            </a:r>
            <a:endParaRPr sz="900">
              <a:solidFill>
                <a:schemeClr val="dk2"/>
              </a:solidFill>
              <a:latin typeface="Montserrat Light"/>
              <a:ea typeface="Montserrat Light"/>
              <a:cs typeface="Montserrat Light"/>
              <a:sym typeface="Montserrat Light"/>
            </a:endParaRPr>
          </a:p>
        </p:txBody>
      </p:sp>
      <p:sp>
        <p:nvSpPr>
          <p:cNvPr id="142" name="Google Shape;142;p21"/>
          <p:cNvSpPr txBox="1"/>
          <p:nvPr/>
        </p:nvSpPr>
        <p:spPr>
          <a:xfrm>
            <a:off x="1495636" y="922359"/>
            <a:ext cx="2533800" cy="825900"/>
          </a:xfrm>
          <a:prstGeom prst="rect">
            <a:avLst/>
          </a:prstGeom>
          <a:noFill/>
          <a:ln>
            <a:noFill/>
          </a:ln>
        </p:spPr>
        <p:txBody>
          <a:bodyPr anchorCtr="0" anchor="t" bIns="34300" lIns="34300" spcFirstLastPara="1" rIns="34300" wrap="square" tIns="34300">
            <a:noAutofit/>
          </a:bodyPr>
          <a:lstStyle/>
          <a:p>
            <a:pPr indent="-146050" lvl="0" marL="177800" rtl="0" algn="l">
              <a:lnSpc>
                <a:spcPct val="150000"/>
              </a:lnSpc>
              <a:spcBef>
                <a:spcPts val="0"/>
              </a:spcBef>
              <a:spcAft>
                <a:spcPts val="0"/>
              </a:spcAft>
              <a:buClr>
                <a:schemeClr val="dk2"/>
              </a:buClr>
              <a:buSzPts val="900"/>
              <a:buFont typeface="Montserrat Light"/>
              <a:buAutoNum type="arabicPeriod"/>
            </a:pPr>
            <a:r>
              <a:rPr lang="en" sz="900">
                <a:solidFill>
                  <a:schemeClr val="dk2"/>
                </a:solidFill>
                <a:latin typeface="Montserrat Light"/>
                <a:ea typeface="Montserrat Light"/>
                <a:cs typeface="Montserrat Light"/>
                <a:sym typeface="Montserrat Light"/>
              </a:rPr>
              <a:t>Recruit partner and sponsors</a:t>
            </a:r>
            <a:endParaRPr sz="900">
              <a:solidFill>
                <a:schemeClr val="dk2"/>
              </a:solidFill>
              <a:latin typeface="Montserrat Light"/>
              <a:ea typeface="Montserrat Light"/>
              <a:cs typeface="Montserrat Light"/>
              <a:sym typeface="Montserrat Light"/>
            </a:endParaRPr>
          </a:p>
          <a:p>
            <a:pPr indent="-146050" lvl="0" marL="177800" rtl="0" algn="l">
              <a:lnSpc>
                <a:spcPct val="150000"/>
              </a:lnSpc>
              <a:spcBef>
                <a:spcPts val="0"/>
              </a:spcBef>
              <a:spcAft>
                <a:spcPts val="0"/>
              </a:spcAft>
              <a:buClr>
                <a:schemeClr val="dk2"/>
              </a:buClr>
              <a:buSzPts val="900"/>
              <a:buFont typeface="Montserrat Light"/>
              <a:buAutoNum type="arabicPeriod"/>
            </a:pPr>
            <a:r>
              <a:rPr lang="en" sz="900">
                <a:solidFill>
                  <a:schemeClr val="dk2"/>
                </a:solidFill>
                <a:latin typeface="Montserrat Light"/>
                <a:ea typeface="Montserrat Light"/>
                <a:cs typeface="Montserrat Light"/>
                <a:sym typeface="Montserrat Light"/>
              </a:rPr>
              <a:t>Finalize event logistics and support</a:t>
            </a:r>
            <a:endParaRPr sz="900">
              <a:solidFill>
                <a:schemeClr val="dk2"/>
              </a:solidFill>
              <a:latin typeface="Montserrat Light"/>
              <a:ea typeface="Montserrat Light"/>
              <a:cs typeface="Montserrat Light"/>
              <a:sym typeface="Montserrat Light"/>
            </a:endParaRPr>
          </a:p>
          <a:p>
            <a:pPr indent="-146050" lvl="0" marL="177800" rtl="0" algn="l">
              <a:lnSpc>
                <a:spcPct val="150000"/>
              </a:lnSpc>
              <a:spcBef>
                <a:spcPts val="0"/>
              </a:spcBef>
              <a:spcAft>
                <a:spcPts val="0"/>
              </a:spcAft>
              <a:buClr>
                <a:schemeClr val="dk2"/>
              </a:buClr>
              <a:buSzPts val="900"/>
              <a:buFont typeface="Montserrat Light"/>
              <a:buAutoNum type="arabicPeriod"/>
            </a:pPr>
            <a:r>
              <a:rPr lang="en" sz="900">
                <a:solidFill>
                  <a:schemeClr val="dk2"/>
                </a:solidFill>
                <a:latin typeface="Montserrat Light"/>
                <a:ea typeface="Montserrat Light"/>
                <a:cs typeface="Montserrat Light"/>
                <a:sym typeface="Montserrat Light"/>
              </a:rPr>
              <a:t>Draft and finalize all Marketing/PR communication</a:t>
            </a:r>
            <a:endParaRPr sz="900">
              <a:solidFill>
                <a:schemeClr val="dk2"/>
              </a:solidFill>
              <a:latin typeface="Montserrat Light"/>
              <a:ea typeface="Montserrat Light"/>
              <a:cs typeface="Montserrat Light"/>
              <a:sym typeface="Montserrat Light"/>
            </a:endParaRPr>
          </a:p>
        </p:txBody>
      </p:sp>
      <p:sp>
        <p:nvSpPr>
          <p:cNvPr id="143" name="Google Shape;143;p21"/>
          <p:cNvSpPr/>
          <p:nvPr/>
        </p:nvSpPr>
        <p:spPr>
          <a:xfrm>
            <a:off x="1122395" y="3263622"/>
            <a:ext cx="14100" cy="535800"/>
          </a:xfrm>
          <a:custGeom>
            <a:rect b="b" l="l" r="r" t="t"/>
            <a:pathLst>
              <a:path extrusionOk="0" h="120000" w="120000">
                <a:moveTo>
                  <a:pt x="120000" y="11162"/>
                </a:moveTo>
                <a:lnTo>
                  <a:pt x="0" y="11162"/>
                </a:lnTo>
                <a:lnTo>
                  <a:pt x="0" y="0"/>
                </a:lnTo>
                <a:lnTo>
                  <a:pt x="120000" y="0"/>
                </a:lnTo>
                <a:close/>
                <a:moveTo>
                  <a:pt x="120000" y="32790"/>
                </a:moveTo>
                <a:lnTo>
                  <a:pt x="0" y="32790"/>
                </a:lnTo>
                <a:lnTo>
                  <a:pt x="0" y="21976"/>
                </a:lnTo>
                <a:lnTo>
                  <a:pt x="120000" y="21976"/>
                </a:lnTo>
                <a:close/>
                <a:moveTo>
                  <a:pt x="120000" y="54767"/>
                </a:moveTo>
                <a:lnTo>
                  <a:pt x="0" y="54767"/>
                </a:lnTo>
                <a:lnTo>
                  <a:pt x="0" y="43953"/>
                </a:lnTo>
                <a:lnTo>
                  <a:pt x="120000" y="43953"/>
                </a:lnTo>
                <a:close/>
                <a:moveTo>
                  <a:pt x="120000" y="76395"/>
                </a:moveTo>
                <a:lnTo>
                  <a:pt x="0" y="76395"/>
                </a:lnTo>
                <a:lnTo>
                  <a:pt x="0" y="65581"/>
                </a:lnTo>
                <a:lnTo>
                  <a:pt x="120000" y="65581"/>
                </a:lnTo>
                <a:close/>
                <a:moveTo>
                  <a:pt x="120000" y="98372"/>
                </a:moveTo>
                <a:lnTo>
                  <a:pt x="0" y="98372"/>
                </a:lnTo>
                <a:lnTo>
                  <a:pt x="0" y="87558"/>
                </a:lnTo>
                <a:lnTo>
                  <a:pt x="120000" y="87558"/>
                </a:lnTo>
                <a:close/>
                <a:moveTo>
                  <a:pt x="120000" y="120000"/>
                </a:moveTo>
                <a:lnTo>
                  <a:pt x="0" y="120000"/>
                </a:lnTo>
                <a:lnTo>
                  <a:pt x="0" y="109186"/>
                </a:lnTo>
                <a:lnTo>
                  <a:pt x="120000" y="109186"/>
                </a:lnTo>
                <a:close/>
              </a:path>
            </a:pathLst>
          </a:custGeom>
          <a:solidFill>
            <a:schemeClr val="dk2"/>
          </a:solidFill>
          <a:ln>
            <a:noFill/>
          </a:ln>
        </p:spPr>
        <p:txBody>
          <a:bodyPr anchorCtr="1" anchor="ctr" bIns="16875" lIns="33750" spcFirstLastPara="1" rIns="33750" wrap="square" tIns="16875">
            <a:noAutofit/>
          </a:bodyPr>
          <a:lstStyle/>
          <a:p>
            <a:pPr indent="0" lvl="0" marL="0" marR="0" rtl="0" algn="l">
              <a:lnSpc>
                <a:spcPct val="100000"/>
              </a:lnSpc>
              <a:spcBef>
                <a:spcPts val="0"/>
              </a:spcBef>
              <a:spcAft>
                <a:spcPts val="0"/>
              </a:spcAft>
              <a:buClr>
                <a:schemeClr val="dk1"/>
              </a:buClr>
              <a:buSzPts val="700"/>
              <a:buFont typeface="Lato Light"/>
              <a:buNone/>
            </a:pPr>
            <a:r>
              <a:t/>
            </a:r>
            <a:endParaRPr b="0" i="0" sz="700" u="none" cap="none" strike="noStrike">
              <a:solidFill>
                <a:srgbClr val="434343"/>
              </a:solidFill>
              <a:latin typeface="Montserrat"/>
              <a:ea typeface="Montserrat"/>
              <a:cs typeface="Montserrat"/>
              <a:sym typeface="Montserrat"/>
            </a:endParaRPr>
          </a:p>
        </p:txBody>
      </p:sp>
      <p:sp>
        <p:nvSpPr>
          <p:cNvPr id="144" name="Google Shape;144;p21"/>
          <p:cNvSpPr/>
          <p:nvPr/>
        </p:nvSpPr>
        <p:spPr>
          <a:xfrm flipH="1">
            <a:off x="5130692" y="1266544"/>
            <a:ext cx="14100" cy="535800"/>
          </a:xfrm>
          <a:custGeom>
            <a:rect b="b" l="l" r="r" t="t"/>
            <a:pathLst>
              <a:path extrusionOk="0" h="120000" w="120000">
                <a:moveTo>
                  <a:pt x="120000" y="10813"/>
                </a:moveTo>
                <a:lnTo>
                  <a:pt x="0" y="10813"/>
                </a:lnTo>
                <a:lnTo>
                  <a:pt x="0" y="0"/>
                </a:lnTo>
                <a:lnTo>
                  <a:pt x="120000" y="0"/>
                </a:lnTo>
                <a:close/>
                <a:moveTo>
                  <a:pt x="120000" y="32790"/>
                </a:moveTo>
                <a:lnTo>
                  <a:pt x="0" y="32790"/>
                </a:lnTo>
                <a:lnTo>
                  <a:pt x="0" y="21627"/>
                </a:lnTo>
                <a:lnTo>
                  <a:pt x="120000" y="21627"/>
                </a:lnTo>
                <a:close/>
                <a:moveTo>
                  <a:pt x="120000" y="54418"/>
                </a:moveTo>
                <a:lnTo>
                  <a:pt x="0" y="54418"/>
                </a:lnTo>
                <a:lnTo>
                  <a:pt x="0" y="43604"/>
                </a:lnTo>
                <a:lnTo>
                  <a:pt x="120000" y="43604"/>
                </a:lnTo>
                <a:close/>
                <a:moveTo>
                  <a:pt x="120000" y="76395"/>
                </a:moveTo>
                <a:lnTo>
                  <a:pt x="0" y="76395"/>
                </a:lnTo>
                <a:lnTo>
                  <a:pt x="0" y="65232"/>
                </a:lnTo>
                <a:lnTo>
                  <a:pt x="120000" y="65232"/>
                </a:lnTo>
                <a:close/>
                <a:moveTo>
                  <a:pt x="120000" y="98023"/>
                </a:moveTo>
                <a:lnTo>
                  <a:pt x="0" y="98023"/>
                </a:lnTo>
                <a:lnTo>
                  <a:pt x="0" y="87209"/>
                </a:lnTo>
                <a:lnTo>
                  <a:pt x="120000" y="87209"/>
                </a:lnTo>
                <a:close/>
                <a:moveTo>
                  <a:pt x="120000" y="120000"/>
                </a:moveTo>
                <a:lnTo>
                  <a:pt x="0" y="120000"/>
                </a:lnTo>
                <a:lnTo>
                  <a:pt x="0" y="108837"/>
                </a:lnTo>
                <a:lnTo>
                  <a:pt x="120000" y="108837"/>
                </a:lnTo>
                <a:close/>
              </a:path>
            </a:pathLst>
          </a:custGeom>
          <a:solidFill>
            <a:srgbClr val="4A86E8"/>
          </a:solidFill>
          <a:ln>
            <a:noFill/>
          </a:ln>
        </p:spPr>
        <p:txBody>
          <a:bodyPr anchorCtr="1" anchor="ctr" bIns="16875" lIns="33750" spcFirstLastPara="1" rIns="33750" wrap="square" tIns="16875">
            <a:noAutofit/>
          </a:bodyPr>
          <a:lstStyle/>
          <a:p>
            <a:pPr indent="0" lvl="0" marL="0" marR="0" rtl="0" algn="l">
              <a:lnSpc>
                <a:spcPct val="100000"/>
              </a:lnSpc>
              <a:spcBef>
                <a:spcPts val="0"/>
              </a:spcBef>
              <a:spcAft>
                <a:spcPts val="0"/>
              </a:spcAft>
              <a:buClr>
                <a:schemeClr val="dk1"/>
              </a:buClr>
              <a:buSzPts val="700"/>
              <a:buFont typeface="Lato Light"/>
              <a:buNone/>
            </a:pPr>
            <a:r>
              <a:t/>
            </a:r>
            <a:endParaRPr b="0" i="0" sz="700" u="none" cap="none" strike="noStrike">
              <a:solidFill>
                <a:schemeClr val="dk1"/>
              </a:solidFill>
              <a:latin typeface="Montserrat"/>
              <a:ea typeface="Montserrat"/>
              <a:cs typeface="Montserrat"/>
              <a:sym typeface="Montserrat"/>
            </a:endParaRPr>
          </a:p>
        </p:txBody>
      </p:sp>
      <p:sp>
        <p:nvSpPr>
          <p:cNvPr id="145" name="Google Shape;145;p21"/>
          <p:cNvSpPr/>
          <p:nvPr/>
        </p:nvSpPr>
        <p:spPr>
          <a:xfrm>
            <a:off x="6460032" y="3292197"/>
            <a:ext cx="14100" cy="535800"/>
          </a:xfrm>
          <a:custGeom>
            <a:rect b="b" l="l" r="r" t="t"/>
            <a:pathLst>
              <a:path extrusionOk="0" h="120000" w="120000">
                <a:moveTo>
                  <a:pt x="120000" y="11162"/>
                </a:moveTo>
                <a:lnTo>
                  <a:pt x="0" y="11162"/>
                </a:lnTo>
                <a:lnTo>
                  <a:pt x="0" y="0"/>
                </a:lnTo>
                <a:lnTo>
                  <a:pt x="120000" y="0"/>
                </a:lnTo>
                <a:close/>
                <a:moveTo>
                  <a:pt x="120000" y="32790"/>
                </a:moveTo>
                <a:lnTo>
                  <a:pt x="0" y="32790"/>
                </a:lnTo>
                <a:lnTo>
                  <a:pt x="0" y="21976"/>
                </a:lnTo>
                <a:lnTo>
                  <a:pt x="120000" y="21976"/>
                </a:lnTo>
                <a:close/>
                <a:moveTo>
                  <a:pt x="120000" y="54767"/>
                </a:moveTo>
                <a:lnTo>
                  <a:pt x="0" y="54767"/>
                </a:lnTo>
                <a:lnTo>
                  <a:pt x="0" y="43953"/>
                </a:lnTo>
                <a:lnTo>
                  <a:pt x="120000" y="43953"/>
                </a:lnTo>
                <a:close/>
                <a:moveTo>
                  <a:pt x="120000" y="76395"/>
                </a:moveTo>
                <a:lnTo>
                  <a:pt x="0" y="76395"/>
                </a:lnTo>
                <a:lnTo>
                  <a:pt x="0" y="65581"/>
                </a:lnTo>
                <a:lnTo>
                  <a:pt x="120000" y="65581"/>
                </a:lnTo>
                <a:close/>
                <a:moveTo>
                  <a:pt x="120000" y="98372"/>
                </a:moveTo>
                <a:lnTo>
                  <a:pt x="0" y="98372"/>
                </a:lnTo>
                <a:lnTo>
                  <a:pt x="0" y="87558"/>
                </a:lnTo>
                <a:lnTo>
                  <a:pt x="120000" y="87558"/>
                </a:lnTo>
                <a:close/>
                <a:moveTo>
                  <a:pt x="120000" y="120000"/>
                </a:moveTo>
                <a:lnTo>
                  <a:pt x="0" y="120000"/>
                </a:lnTo>
                <a:lnTo>
                  <a:pt x="0" y="109186"/>
                </a:lnTo>
                <a:lnTo>
                  <a:pt x="120000" y="109186"/>
                </a:lnTo>
                <a:close/>
              </a:path>
            </a:pathLst>
          </a:custGeom>
          <a:solidFill>
            <a:schemeClr val="dk2"/>
          </a:solidFill>
          <a:ln>
            <a:noFill/>
          </a:ln>
        </p:spPr>
        <p:txBody>
          <a:bodyPr anchorCtr="1" anchor="ctr" bIns="16875" lIns="33750" spcFirstLastPara="1" rIns="33750" wrap="square" tIns="16875">
            <a:noAutofit/>
          </a:bodyPr>
          <a:lstStyle/>
          <a:p>
            <a:pPr indent="0" lvl="0" marL="0" marR="0" rtl="0" algn="l">
              <a:lnSpc>
                <a:spcPct val="100000"/>
              </a:lnSpc>
              <a:spcBef>
                <a:spcPts val="0"/>
              </a:spcBef>
              <a:spcAft>
                <a:spcPts val="0"/>
              </a:spcAft>
              <a:buClr>
                <a:schemeClr val="dk1"/>
              </a:buClr>
              <a:buSzPts val="700"/>
              <a:buFont typeface="Lato Light"/>
              <a:buNone/>
            </a:pPr>
            <a:r>
              <a:t/>
            </a:r>
            <a:endParaRPr b="0" i="0" sz="700" u="none" cap="none" strike="noStrike">
              <a:solidFill>
                <a:schemeClr val="dk1"/>
              </a:solidFill>
              <a:latin typeface="Montserrat"/>
              <a:ea typeface="Montserrat"/>
              <a:cs typeface="Montserrat"/>
              <a:sym typeface="Montserrat"/>
            </a:endParaRPr>
          </a:p>
        </p:txBody>
      </p:sp>
      <p:sp>
        <p:nvSpPr>
          <p:cNvPr id="146" name="Google Shape;146;p21"/>
          <p:cNvSpPr txBox="1"/>
          <p:nvPr/>
        </p:nvSpPr>
        <p:spPr>
          <a:xfrm>
            <a:off x="4272675" y="923475"/>
            <a:ext cx="2031000" cy="221100"/>
          </a:xfrm>
          <a:prstGeom prst="rect">
            <a:avLst/>
          </a:prstGeom>
          <a:noFill/>
          <a:ln>
            <a:noFill/>
          </a:ln>
        </p:spPr>
        <p:txBody>
          <a:bodyPr anchorCtr="0" anchor="t" bIns="34300" lIns="34300" spcFirstLastPara="1" rIns="34300" wrap="square" tIns="34300">
            <a:noAutofit/>
          </a:bodyPr>
          <a:lstStyle/>
          <a:p>
            <a:pPr indent="0" lvl="0" marL="0" rtl="0" algn="l">
              <a:lnSpc>
                <a:spcPct val="150000"/>
              </a:lnSpc>
              <a:spcBef>
                <a:spcPts val="0"/>
              </a:spcBef>
              <a:spcAft>
                <a:spcPts val="0"/>
              </a:spcAft>
              <a:buNone/>
            </a:pPr>
            <a:r>
              <a:rPr lang="en" sz="900">
                <a:solidFill>
                  <a:schemeClr val="dk2"/>
                </a:solidFill>
                <a:latin typeface="Montserrat Light"/>
                <a:ea typeface="Montserrat Light"/>
                <a:cs typeface="Montserrat Light"/>
                <a:sym typeface="Montserrat Light"/>
              </a:rPr>
              <a:t>Promo, promo, and more promo</a:t>
            </a:r>
            <a:endParaRPr sz="900">
              <a:solidFill>
                <a:schemeClr val="dk2"/>
              </a:solidFill>
              <a:latin typeface="Montserrat Light"/>
              <a:ea typeface="Montserrat Light"/>
              <a:cs typeface="Montserrat Light"/>
              <a:sym typeface="Montserrat Light"/>
            </a:endParaRPr>
          </a:p>
          <a:p>
            <a:pPr indent="0" lvl="0" marL="0" rtl="0" algn="l">
              <a:lnSpc>
                <a:spcPct val="150000"/>
              </a:lnSpc>
              <a:spcBef>
                <a:spcPts val="0"/>
              </a:spcBef>
              <a:spcAft>
                <a:spcPts val="0"/>
              </a:spcAft>
              <a:buNone/>
            </a:pPr>
            <a:r>
              <a:t/>
            </a:r>
            <a:endParaRPr sz="900">
              <a:solidFill>
                <a:schemeClr val="dk2"/>
              </a:solidFill>
              <a:latin typeface="Montserrat Light"/>
              <a:ea typeface="Montserrat Light"/>
              <a:cs typeface="Montserrat Light"/>
              <a:sym typeface="Montserrat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50" name="Shape 150"/>
        <p:cNvGrpSpPr/>
        <p:nvPr/>
      </p:nvGrpSpPr>
      <p:grpSpPr>
        <a:xfrm>
          <a:off x="0" y="0"/>
          <a:ext cx="0" cy="0"/>
          <a:chOff x="0" y="0"/>
          <a:chExt cx="0" cy="0"/>
        </a:xfrm>
      </p:grpSpPr>
      <p:sp>
        <p:nvSpPr>
          <p:cNvPr id="151" name="Google Shape;151;p22"/>
          <p:cNvSpPr txBox="1"/>
          <p:nvPr/>
        </p:nvSpPr>
        <p:spPr>
          <a:xfrm>
            <a:off x="5707182" y="2761200"/>
            <a:ext cx="4567800" cy="219300"/>
          </a:xfrm>
          <a:prstGeom prst="rect">
            <a:avLst/>
          </a:prstGeom>
          <a:noFill/>
          <a:ln>
            <a:noFill/>
          </a:ln>
        </p:spPr>
        <p:txBody>
          <a:bodyPr anchorCtr="0" anchor="t" bIns="17150" lIns="34300" spcFirstLastPara="1" rIns="34300" wrap="square" tIns="17150">
            <a:noAutofit/>
          </a:bodyPr>
          <a:lstStyle/>
          <a:p>
            <a:pPr indent="0" lvl="0" marL="0" rtl="0" algn="l">
              <a:spcBef>
                <a:spcPts val="0"/>
              </a:spcBef>
              <a:spcAft>
                <a:spcPts val="0"/>
              </a:spcAft>
              <a:buNone/>
            </a:pPr>
            <a:r>
              <a:rPr b="1" lang="en" sz="1800">
                <a:solidFill>
                  <a:srgbClr val="FFFFFF"/>
                </a:solidFill>
                <a:latin typeface="Montserrat"/>
                <a:ea typeface="Montserrat"/>
                <a:cs typeface="Montserrat"/>
                <a:sym typeface="Montserrat"/>
              </a:rPr>
              <a:t>HELIX</a:t>
            </a:r>
            <a:r>
              <a:rPr lang="en" sz="1800">
                <a:solidFill>
                  <a:srgbClr val="FFFFFF"/>
                </a:solidFill>
                <a:latin typeface="Montserrat"/>
                <a:ea typeface="Montserrat"/>
                <a:cs typeface="Montserrat"/>
                <a:sym typeface="Montserrat"/>
              </a:rPr>
              <a:t>  $20K  --  £15K</a:t>
            </a:r>
            <a:endParaRPr sz="1800">
              <a:solidFill>
                <a:srgbClr val="FFFFFF"/>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2"/>
              </a:buClr>
              <a:buSzPts val="300"/>
              <a:buFont typeface="Montserrat"/>
              <a:buNone/>
            </a:pPr>
            <a:r>
              <a:t/>
            </a:r>
            <a:endParaRPr sz="1800">
              <a:solidFill>
                <a:srgbClr val="FFFFFF"/>
              </a:solidFill>
              <a:latin typeface="Montserrat"/>
              <a:ea typeface="Montserrat"/>
              <a:cs typeface="Montserrat"/>
              <a:sym typeface="Montserrat"/>
            </a:endParaRPr>
          </a:p>
        </p:txBody>
      </p:sp>
      <p:sp>
        <p:nvSpPr>
          <p:cNvPr id="152" name="Google Shape;152;p22"/>
          <p:cNvSpPr txBox="1"/>
          <p:nvPr/>
        </p:nvSpPr>
        <p:spPr>
          <a:xfrm>
            <a:off x="5707175" y="3291465"/>
            <a:ext cx="4567800" cy="219300"/>
          </a:xfrm>
          <a:prstGeom prst="rect">
            <a:avLst/>
          </a:prstGeom>
          <a:noFill/>
          <a:ln>
            <a:noFill/>
          </a:ln>
        </p:spPr>
        <p:txBody>
          <a:bodyPr anchorCtr="0" anchor="t" bIns="17150" lIns="34300" spcFirstLastPara="1" rIns="34300" wrap="square" tIns="17150">
            <a:noAutofit/>
          </a:bodyPr>
          <a:lstStyle/>
          <a:p>
            <a:pPr indent="0" lvl="0" marL="0" rtl="0" algn="l">
              <a:spcBef>
                <a:spcPts val="0"/>
              </a:spcBef>
              <a:spcAft>
                <a:spcPts val="0"/>
              </a:spcAft>
              <a:buClr>
                <a:schemeClr val="dk2"/>
              </a:buClr>
              <a:buSzPts val="400"/>
              <a:buFont typeface="Arial"/>
              <a:buNone/>
            </a:pPr>
            <a:r>
              <a:rPr b="1" lang="en" sz="1800">
                <a:solidFill>
                  <a:srgbClr val="FFFFFF"/>
                </a:solidFill>
                <a:latin typeface="Montserrat"/>
                <a:ea typeface="Montserrat"/>
                <a:cs typeface="Montserrat"/>
                <a:sym typeface="Montserrat"/>
              </a:rPr>
              <a:t>CHROMO  </a:t>
            </a:r>
            <a:r>
              <a:rPr lang="en" sz="1800">
                <a:solidFill>
                  <a:srgbClr val="FFFFFF"/>
                </a:solidFill>
                <a:latin typeface="Montserrat"/>
                <a:ea typeface="Montserrat"/>
                <a:cs typeface="Montserrat"/>
                <a:sym typeface="Montserrat"/>
              </a:rPr>
              <a:t>$10K  </a:t>
            </a:r>
            <a:r>
              <a:rPr lang="en" sz="1800">
                <a:solidFill>
                  <a:schemeClr val="lt1"/>
                </a:solidFill>
                <a:latin typeface="Montserrat"/>
                <a:ea typeface="Montserrat"/>
                <a:cs typeface="Montserrat"/>
                <a:sym typeface="Montserrat"/>
              </a:rPr>
              <a:t>--</a:t>
            </a:r>
            <a:r>
              <a:rPr lang="en" sz="1800">
                <a:solidFill>
                  <a:srgbClr val="FFFFFF"/>
                </a:solidFill>
                <a:latin typeface="Montserrat"/>
                <a:ea typeface="Montserrat"/>
                <a:cs typeface="Montserrat"/>
                <a:sym typeface="Montserrat"/>
              </a:rPr>
              <a:t>  </a:t>
            </a:r>
            <a:r>
              <a:rPr lang="en" sz="1800">
                <a:solidFill>
                  <a:schemeClr val="lt1"/>
                </a:solidFill>
                <a:latin typeface="Montserrat"/>
                <a:ea typeface="Montserrat"/>
                <a:cs typeface="Montserrat"/>
                <a:sym typeface="Montserrat"/>
              </a:rPr>
              <a:t>£8K</a:t>
            </a:r>
            <a:endParaRPr sz="1800">
              <a:solidFill>
                <a:srgbClr val="FFFFFF"/>
              </a:solidFill>
            </a:endParaRPr>
          </a:p>
        </p:txBody>
      </p:sp>
      <p:sp>
        <p:nvSpPr>
          <p:cNvPr id="153" name="Google Shape;153;p22"/>
          <p:cNvSpPr txBox="1"/>
          <p:nvPr/>
        </p:nvSpPr>
        <p:spPr>
          <a:xfrm>
            <a:off x="5707185" y="3821736"/>
            <a:ext cx="4567800" cy="219300"/>
          </a:xfrm>
          <a:prstGeom prst="rect">
            <a:avLst/>
          </a:prstGeom>
          <a:noFill/>
          <a:ln>
            <a:noFill/>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chemeClr val="dk2"/>
              </a:buClr>
              <a:buSzPts val="300"/>
              <a:buFont typeface="Montserrat"/>
              <a:buNone/>
            </a:pPr>
            <a:r>
              <a:rPr b="1" lang="en" sz="1800">
                <a:solidFill>
                  <a:srgbClr val="FFFFFF"/>
                </a:solidFill>
                <a:latin typeface="Montserrat"/>
                <a:ea typeface="Montserrat"/>
                <a:cs typeface="Montserrat"/>
                <a:sym typeface="Montserrat"/>
              </a:rPr>
              <a:t>NUCLEUS</a:t>
            </a:r>
            <a:r>
              <a:rPr lang="en" sz="1800">
                <a:solidFill>
                  <a:srgbClr val="FFFFFF"/>
                </a:solidFill>
                <a:latin typeface="Montserrat"/>
                <a:ea typeface="Montserrat"/>
                <a:cs typeface="Montserrat"/>
                <a:sym typeface="Montserrat"/>
              </a:rPr>
              <a:t>  </a:t>
            </a:r>
            <a:r>
              <a:rPr lang="en" sz="1800">
                <a:solidFill>
                  <a:srgbClr val="FFFFFF"/>
                </a:solidFill>
                <a:latin typeface="Montserrat"/>
                <a:ea typeface="Montserrat"/>
                <a:cs typeface="Montserrat"/>
                <a:sym typeface="Montserrat"/>
              </a:rPr>
              <a:t>$5K  </a:t>
            </a:r>
            <a:r>
              <a:rPr lang="en" sz="1800">
                <a:solidFill>
                  <a:schemeClr val="lt1"/>
                </a:solidFill>
                <a:latin typeface="Montserrat"/>
                <a:ea typeface="Montserrat"/>
                <a:cs typeface="Montserrat"/>
                <a:sym typeface="Montserrat"/>
              </a:rPr>
              <a:t>--</a:t>
            </a:r>
            <a:r>
              <a:rPr lang="en" sz="1800">
                <a:solidFill>
                  <a:srgbClr val="FFFFFF"/>
                </a:solidFill>
                <a:latin typeface="Montserrat"/>
                <a:ea typeface="Montserrat"/>
                <a:cs typeface="Montserrat"/>
                <a:sym typeface="Montserrat"/>
              </a:rPr>
              <a:t>  </a:t>
            </a:r>
            <a:r>
              <a:rPr lang="en" sz="1800">
                <a:solidFill>
                  <a:schemeClr val="lt1"/>
                </a:solidFill>
                <a:latin typeface="Montserrat"/>
                <a:ea typeface="Montserrat"/>
                <a:cs typeface="Montserrat"/>
                <a:sym typeface="Montserrat"/>
              </a:rPr>
              <a:t>£4K</a:t>
            </a:r>
            <a:endParaRPr sz="1800">
              <a:solidFill>
                <a:srgbClr val="FFFFFF"/>
              </a:solidFill>
              <a:latin typeface="Montserrat"/>
              <a:ea typeface="Montserrat"/>
              <a:cs typeface="Montserrat"/>
              <a:sym typeface="Montserrat"/>
            </a:endParaRPr>
          </a:p>
        </p:txBody>
      </p:sp>
      <p:sp>
        <p:nvSpPr>
          <p:cNvPr id="154" name="Google Shape;154;p22"/>
          <p:cNvSpPr txBox="1"/>
          <p:nvPr/>
        </p:nvSpPr>
        <p:spPr>
          <a:xfrm>
            <a:off x="5707185" y="4377750"/>
            <a:ext cx="4567800" cy="219300"/>
          </a:xfrm>
          <a:prstGeom prst="rect">
            <a:avLst/>
          </a:prstGeom>
          <a:noFill/>
          <a:ln>
            <a:noFill/>
          </a:ln>
        </p:spPr>
        <p:txBody>
          <a:bodyPr anchorCtr="0" anchor="t" bIns="17150" lIns="34300" spcFirstLastPara="1" rIns="34300" wrap="square" tIns="17150">
            <a:noAutofit/>
          </a:bodyPr>
          <a:lstStyle/>
          <a:p>
            <a:pPr indent="0" lvl="0" marL="0" rtl="0" algn="l">
              <a:spcBef>
                <a:spcPts val="0"/>
              </a:spcBef>
              <a:spcAft>
                <a:spcPts val="0"/>
              </a:spcAft>
              <a:buClr>
                <a:schemeClr val="dk2"/>
              </a:buClr>
              <a:buSzPts val="400"/>
              <a:buFont typeface="Arial"/>
              <a:buNone/>
            </a:pPr>
            <a:r>
              <a:rPr b="1" lang="en" sz="1800">
                <a:solidFill>
                  <a:srgbClr val="FFFFFF"/>
                </a:solidFill>
                <a:latin typeface="Montserrat"/>
                <a:ea typeface="Montserrat"/>
                <a:cs typeface="Montserrat"/>
                <a:sym typeface="Montserrat"/>
              </a:rPr>
              <a:t>CELL</a:t>
            </a:r>
            <a:r>
              <a:rPr lang="en" sz="1800">
                <a:solidFill>
                  <a:srgbClr val="FFFFFF"/>
                </a:solidFill>
                <a:latin typeface="Montserrat"/>
                <a:ea typeface="Montserrat"/>
                <a:cs typeface="Montserrat"/>
                <a:sym typeface="Montserrat"/>
              </a:rPr>
              <a:t>  </a:t>
            </a:r>
            <a:r>
              <a:rPr lang="en" sz="1800">
                <a:solidFill>
                  <a:srgbClr val="FFFFFF"/>
                </a:solidFill>
                <a:latin typeface="Montserrat"/>
                <a:ea typeface="Montserrat"/>
                <a:cs typeface="Montserrat"/>
                <a:sym typeface="Montserrat"/>
              </a:rPr>
              <a:t>$2K  </a:t>
            </a:r>
            <a:r>
              <a:rPr lang="en" sz="1800">
                <a:solidFill>
                  <a:schemeClr val="lt1"/>
                </a:solidFill>
                <a:latin typeface="Montserrat"/>
                <a:ea typeface="Montserrat"/>
                <a:cs typeface="Montserrat"/>
                <a:sym typeface="Montserrat"/>
              </a:rPr>
              <a:t>--</a:t>
            </a:r>
            <a:r>
              <a:rPr lang="en" sz="1800">
                <a:solidFill>
                  <a:srgbClr val="FFFFFF"/>
                </a:solidFill>
                <a:latin typeface="Montserrat"/>
                <a:ea typeface="Montserrat"/>
                <a:cs typeface="Montserrat"/>
                <a:sym typeface="Montserrat"/>
              </a:rPr>
              <a:t>  </a:t>
            </a:r>
            <a:r>
              <a:rPr lang="en" sz="1800">
                <a:solidFill>
                  <a:schemeClr val="lt1"/>
                </a:solidFill>
                <a:latin typeface="Montserrat"/>
                <a:ea typeface="Montserrat"/>
                <a:cs typeface="Montserrat"/>
                <a:sym typeface="Montserrat"/>
              </a:rPr>
              <a:t>£1.5K</a:t>
            </a:r>
            <a:endParaRPr sz="1800">
              <a:solidFill>
                <a:srgbClr val="FFFFFF"/>
              </a:solidFill>
            </a:endParaRPr>
          </a:p>
        </p:txBody>
      </p:sp>
      <p:sp>
        <p:nvSpPr>
          <p:cNvPr id="155" name="Google Shape;155;p22"/>
          <p:cNvSpPr txBox="1"/>
          <p:nvPr/>
        </p:nvSpPr>
        <p:spPr>
          <a:xfrm>
            <a:off x="338965" y="388041"/>
            <a:ext cx="5044800" cy="841200"/>
          </a:xfrm>
          <a:prstGeom prst="rect">
            <a:avLst/>
          </a:prstGeom>
          <a:noFill/>
          <a:ln>
            <a:noFill/>
          </a:ln>
        </p:spPr>
        <p:txBody>
          <a:bodyPr anchorCtr="0" anchor="t" bIns="17150" lIns="34300" spcFirstLastPara="1" rIns="34300" wrap="square" tIns="17150">
            <a:noAutofit/>
          </a:bodyPr>
          <a:lstStyle/>
          <a:p>
            <a:pPr indent="0" lvl="0" marL="0" marR="0" rtl="0" algn="l">
              <a:lnSpc>
                <a:spcPct val="100000"/>
              </a:lnSpc>
              <a:spcBef>
                <a:spcPts val="0"/>
              </a:spcBef>
              <a:spcAft>
                <a:spcPts val="0"/>
              </a:spcAft>
              <a:buClr>
                <a:schemeClr val="dk2"/>
              </a:buClr>
              <a:buSzPts val="600"/>
              <a:buFont typeface="Montserrat"/>
              <a:buNone/>
            </a:pPr>
            <a:r>
              <a:rPr lang="en" sz="3600">
                <a:solidFill>
                  <a:srgbClr val="FFFFFF"/>
                </a:solidFill>
                <a:latin typeface="Montserrat"/>
                <a:ea typeface="Montserrat"/>
                <a:cs typeface="Montserrat"/>
                <a:sym typeface="Montserrat"/>
              </a:rPr>
              <a:t>Sponsorship</a:t>
            </a:r>
            <a:endParaRPr sz="360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3"/>
          <p:cNvSpPr txBox="1"/>
          <p:nvPr/>
        </p:nvSpPr>
        <p:spPr>
          <a:xfrm>
            <a:off x="461305" y="406003"/>
            <a:ext cx="7146600" cy="583200"/>
          </a:xfrm>
          <a:prstGeom prst="rect">
            <a:avLst/>
          </a:prstGeom>
          <a:noFill/>
          <a:ln>
            <a:noFill/>
          </a:ln>
        </p:spPr>
        <p:txBody>
          <a:bodyPr anchorCtr="0" anchor="t" bIns="17150" lIns="34300" spcFirstLastPara="1" rIns="34300" wrap="square" tIns="17150">
            <a:noAutofit/>
          </a:bodyPr>
          <a:lstStyle/>
          <a:p>
            <a:pPr indent="0" lvl="0" marL="0" rtl="0" algn="l">
              <a:spcBef>
                <a:spcPts val="0"/>
              </a:spcBef>
              <a:spcAft>
                <a:spcPts val="0"/>
              </a:spcAft>
              <a:buClr>
                <a:schemeClr val="dk2"/>
              </a:buClr>
              <a:buSzPts val="600"/>
              <a:buFont typeface="Montserrat"/>
              <a:buNone/>
            </a:pPr>
            <a:r>
              <a:rPr lang="en" sz="2500">
                <a:solidFill>
                  <a:schemeClr val="dk2"/>
                </a:solidFill>
                <a:latin typeface="Montserrat"/>
                <a:ea typeface="Montserrat"/>
                <a:cs typeface="Montserrat"/>
                <a:sym typeface="Montserrat"/>
              </a:rPr>
              <a:t>HELIX</a:t>
            </a:r>
            <a:endParaRPr sz="500"/>
          </a:p>
        </p:txBody>
      </p:sp>
      <p:sp>
        <p:nvSpPr>
          <p:cNvPr id="161" name="Google Shape;161;p23"/>
          <p:cNvSpPr txBox="1"/>
          <p:nvPr/>
        </p:nvSpPr>
        <p:spPr>
          <a:xfrm>
            <a:off x="461300" y="1279000"/>
            <a:ext cx="7502100" cy="3780600"/>
          </a:xfrm>
          <a:prstGeom prst="rect">
            <a:avLst/>
          </a:prstGeom>
          <a:noFill/>
          <a:ln>
            <a:noFill/>
          </a:ln>
        </p:spPr>
        <p:txBody>
          <a:bodyPr anchorCtr="0" anchor="t" bIns="17150" lIns="34300" spcFirstLastPara="1" rIns="34300" wrap="square" tIns="17150">
            <a:noAutofit/>
          </a:bodyPr>
          <a:lstStyle/>
          <a:p>
            <a:pPr indent="0" lvl="0" marL="0" rtl="0" algn="l">
              <a:lnSpc>
                <a:spcPct val="115000"/>
              </a:lnSpc>
              <a:spcBef>
                <a:spcPts val="200"/>
              </a:spcBef>
              <a:spcAft>
                <a:spcPts val="0"/>
              </a:spcAft>
              <a:buNone/>
            </a:pPr>
            <a:r>
              <a:rPr b="1" lang="en">
                <a:solidFill>
                  <a:schemeClr val="dk2"/>
                </a:solidFill>
                <a:latin typeface="Montserrat"/>
                <a:ea typeface="Montserrat"/>
                <a:cs typeface="Montserrat"/>
                <a:sym typeface="Montserrat"/>
              </a:rPr>
              <a:t>By Invite Only </a:t>
            </a:r>
            <a:endParaRPr b="1" sz="1400">
              <a:solidFill>
                <a:schemeClr val="dk2"/>
              </a:solidFill>
              <a:latin typeface="Montserrat"/>
              <a:ea typeface="Montserrat"/>
              <a:cs typeface="Montserrat"/>
              <a:sym typeface="Montserrat"/>
            </a:endParaRPr>
          </a:p>
          <a:p>
            <a:pPr indent="0" lvl="0" marL="0" rtl="0" algn="l">
              <a:lnSpc>
                <a:spcPct val="115000"/>
              </a:lnSpc>
              <a:spcBef>
                <a:spcPts val="200"/>
              </a:spcBef>
              <a:spcAft>
                <a:spcPts val="0"/>
              </a:spcAft>
              <a:buNone/>
            </a:pPr>
            <a:r>
              <a:t/>
            </a:r>
            <a:endParaRPr sz="1200">
              <a:solidFill>
                <a:schemeClr val="dk2"/>
              </a:solidFill>
              <a:latin typeface="Montserrat"/>
              <a:ea typeface="Montserrat"/>
              <a:cs typeface="Montserrat"/>
              <a:sym typeface="Montserrat"/>
            </a:endParaRPr>
          </a:p>
          <a:p>
            <a:pPr indent="-165100" lvl="0" marL="177800" rtl="0" algn="l">
              <a:lnSpc>
                <a:spcPct val="115000"/>
              </a:lnSpc>
              <a:spcBef>
                <a:spcPts val="200"/>
              </a:spcBef>
              <a:spcAft>
                <a:spcPts val="0"/>
              </a:spcAft>
              <a:buClr>
                <a:schemeClr val="dk2"/>
              </a:buClr>
              <a:buSzPts val="1200"/>
              <a:buFont typeface="Montserrat Light"/>
              <a:buChar char="❏"/>
            </a:pPr>
            <a:r>
              <a:rPr lang="en" sz="1200">
                <a:solidFill>
                  <a:schemeClr val="dk2"/>
                </a:solidFill>
                <a:latin typeface="Montserrat Light"/>
                <a:ea typeface="Montserrat Light"/>
                <a:cs typeface="Montserrat Light"/>
                <a:sym typeface="Montserrat Light"/>
              </a:rPr>
              <a:t>Exclusive showcase as headlining sponsor at Mozilla House during MozFest in Central London</a:t>
            </a:r>
            <a:endParaRPr sz="1200">
              <a:solidFill>
                <a:schemeClr val="dk2"/>
              </a:solidFill>
              <a:latin typeface="Montserrat Light"/>
              <a:ea typeface="Montserrat Light"/>
              <a:cs typeface="Montserrat Light"/>
              <a:sym typeface="Montserrat Light"/>
            </a:endParaRPr>
          </a:p>
          <a:p>
            <a:pPr indent="-165100" lvl="0" marL="177800" rtl="0" algn="l">
              <a:lnSpc>
                <a:spcPct val="115000"/>
              </a:lnSpc>
              <a:spcBef>
                <a:spcPts val="0"/>
              </a:spcBef>
              <a:spcAft>
                <a:spcPts val="0"/>
              </a:spcAft>
              <a:buClr>
                <a:schemeClr val="dk2"/>
              </a:buClr>
              <a:buSzPts val="1200"/>
              <a:buFont typeface="Montserrat Light"/>
              <a:buChar char="❏"/>
            </a:pPr>
            <a:r>
              <a:rPr lang="en" sz="1200">
                <a:solidFill>
                  <a:schemeClr val="dk2"/>
                </a:solidFill>
                <a:latin typeface="Montserrat Light"/>
                <a:ea typeface="Montserrat Light"/>
                <a:cs typeface="Montserrat Light"/>
                <a:sym typeface="Montserrat Light"/>
              </a:rPr>
              <a:t>Exclusive mentions in the London and European press outlets as headlining sponsor </a:t>
            </a:r>
            <a:endParaRPr sz="1200">
              <a:solidFill>
                <a:schemeClr val="dk2"/>
              </a:solidFill>
              <a:latin typeface="Montserrat Light"/>
              <a:ea typeface="Montserrat Light"/>
              <a:cs typeface="Montserrat Light"/>
              <a:sym typeface="Montserrat Light"/>
            </a:endParaRPr>
          </a:p>
          <a:p>
            <a:pPr indent="-165100" lvl="0" marL="177800" rtl="0" algn="l">
              <a:lnSpc>
                <a:spcPct val="115000"/>
              </a:lnSpc>
              <a:spcBef>
                <a:spcPts val="0"/>
              </a:spcBef>
              <a:spcAft>
                <a:spcPts val="0"/>
              </a:spcAft>
              <a:buClr>
                <a:schemeClr val="dk2"/>
              </a:buClr>
              <a:buSzPts val="1200"/>
              <a:buFont typeface="Montserrat Light"/>
              <a:buChar char="❏"/>
            </a:pPr>
            <a:r>
              <a:rPr lang="en" sz="1200">
                <a:solidFill>
                  <a:schemeClr val="dk2"/>
                </a:solidFill>
                <a:latin typeface="Montserrat Light"/>
                <a:ea typeface="Montserrat Light"/>
                <a:cs typeface="Montserrat Light"/>
                <a:sym typeface="Montserrat Light"/>
              </a:rPr>
              <a:t>Dedicated 10 min segment at all major hackathon events (kickoff, final, and evening social)</a:t>
            </a:r>
            <a:endParaRPr sz="1200">
              <a:solidFill>
                <a:schemeClr val="dk2"/>
              </a:solidFill>
              <a:latin typeface="Montserrat Light"/>
              <a:ea typeface="Montserrat Light"/>
              <a:cs typeface="Montserrat Light"/>
              <a:sym typeface="Montserrat Light"/>
            </a:endParaRPr>
          </a:p>
          <a:p>
            <a:pPr indent="-165100" lvl="0" marL="177800" rtl="0" algn="l">
              <a:lnSpc>
                <a:spcPct val="115000"/>
              </a:lnSpc>
              <a:spcBef>
                <a:spcPts val="0"/>
              </a:spcBef>
              <a:spcAft>
                <a:spcPts val="0"/>
              </a:spcAft>
              <a:buClr>
                <a:schemeClr val="dk2"/>
              </a:buClr>
              <a:buSzPts val="1200"/>
              <a:buFont typeface="Montserrat Light"/>
              <a:buChar char="❏"/>
            </a:pPr>
            <a:r>
              <a:rPr lang="en" sz="1200">
                <a:solidFill>
                  <a:schemeClr val="dk2"/>
                </a:solidFill>
                <a:latin typeface="Montserrat Light"/>
                <a:ea typeface="Montserrat Light"/>
                <a:cs typeface="Montserrat Light"/>
                <a:sym typeface="Montserrat Light"/>
              </a:rPr>
              <a:t>Designated tabling space all major hackathon events</a:t>
            </a:r>
            <a:endParaRPr sz="1200">
              <a:solidFill>
                <a:schemeClr val="dk2"/>
              </a:solidFill>
              <a:latin typeface="Montserrat Light"/>
              <a:ea typeface="Montserrat Light"/>
              <a:cs typeface="Montserrat Light"/>
              <a:sym typeface="Montserrat Light"/>
            </a:endParaRPr>
          </a:p>
          <a:p>
            <a:pPr indent="-165100" lvl="0" marL="177800" rtl="0" algn="l">
              <a:lnSpc>
                <a:spcPct val="115000"/>
              </a:lnSpc>
              <a:spcBef>
                <a:spcPts val="0"/>
              </a:spcBef>
              <a:spcAft>
                <a:spcPts val="0"/>
              </a:spcAft>
              <a:buClr>
                <a:schemeClr val="dk2"/>
              </a:buClr>
              <a:buSzPts val="1200"/>
              <a:buFont typeface="Montserrat Light"/>
              <a:buChar char="❏"/>
            </a:pPr>
            <a:r>
              <a:rPr lang="en" sz="1200">
                <a:solidFill>
                  <a:schemeClr val="dk2"/>
                </a:solidFill>
                <a:latin typeface="Montserrat Light"/>
                <a:ea typeface="Montserrat Light"/>
                <a:cs typeface="Montserrat Light"/>
                <a:sym typeface="Montserrat Light"/>
              </a:rPr>
              <a:t>Prominent logo placement included on all marketing and attendee materials </a:t>
            </a:r>
            <a:endParaRPr sz="1200">
              <a:solidFill>
                <a:schemeClr val="dk2"/>
              </a:solidFill>
              <a:latin typeface="Montserrat Light"/>
              <a:ea typeface="Montserrat Light"/>
              <a:cs typeface="Montserrat Light"/>
              <a:sym typeface="Montserrat Light"/>
            </a:endParaRPr>
          </a:p>
          <a:p>
            <a:pPr indent="-165100" lvl="0" marL="177800" rtl="0" algn="l">
              <a:lnSpc>
                <a:spcPct val="115000"/>
              </a:lnSpc>
              <a:spcBef>
                <a:spcPts val="0"/>
              </a:spcBef>
              <a:spcAft>
                <a:spcPts val="0"/>
              </a:spcAft>
              <a:buClr>
                <a:schemeClr val="dk2"/>
              </a:buClr>
              <a:buSzPts val="1200"/>
              <a:buFont typeface="Montserrat Light"/>
              <a:buChar char="❏"/>
            </a:pPr>
            <a:r>
              <a:rPr lang="en" sz="1200">
                <a:solidFill>
                  <a:schemeClr val="dk2"/>
                </a:solidFill>
                <a:latin typeface="Montserrat Light"/>
                <a:ea typeface="Montserrat Light"/>
                <a:cs typeface="Montserrat Light"/>
                <a:sym typeface="Montserrat Light"/>
              </a:rPr>
              <a:t>Capture leads and gain exposure for your brand, products, and services</a:t>
            </a:r>
            <a:endParaRPr sz="1200">
              <a:solidFill>
                <a:schemeClr val="dk2"/>
              </a:solidFill>
              <a:latin typeface="Montserrat Light"/>
              <a:ea typeface="Montserrat Light"/>
              <a:cs typeface="Montserrat Light"/>
              <a:sym typeface="Montserrat Light"/>
            </a:endParaRPr>
          </a:p>
          <a:p>
            <a:pPr indent="-165100" lvl="0" marL="177800" rtl="0" algn="l">
              <a:lnSpc>
                <a:spcPct val="115000"/>
              </a:lnSpc>
              <a:spcBef>
                <a:spcPts val="0"/>
              </a:spcBef>
              <a:spcAft>
                <a:spcPts val="0"/>
              </a:spcAft>
              <a:buClr>
                <a:schemeClr val="dk2"/>
              </a:buClr>
              <a:buSzPts val="1200"/>
              <a:buFont typeface="Montserrat Light"/>
              <a:buChar char="❏"/>
            </a:pPr>
            <a:r>
              <a:rPr lang="en" sz="1200">
                <a:solidFill>
                  <a:schemeClr val="dk2"/>
                </a:solidFill>
                <a:latin typeface="Montserrat Light"/>
                <a:ea typeface="Montserrat Light"/>
                <a:cs typeface="Montserrat Light"/>
                <a:sym typeface="Montserrat Light"/>
              </a:rPr>
              <a:t>Build relationships with attendees, speakers, industry leaders, and press</a:t>
            </a:r>
            <a:endParaRPr sz="1200">
              <a:solidFill>
                <a:schemeClr val="dk2"/>
              </a:solidFill>
              <a:latin typeface="Montserrat Light"/>
              <a:ea typeface="Montserrat Light"/>
              <a:cs typeface="Montserrat Light"/>
              <a:sym typeface="Montserrat Light"/>
            </a:endParaRPr>
          </a:p>
        </p:txBody>
      </p:sp>
      <p:pic>
        <p:nvPicPr>
          <p:cNvPr id="162" name="Google Shape;162;p23"/>
          <p:cNvPicPr preferRelativeResize="0"/>
          <p:nvPr/>
        </p:nvPicPr>
        <p:blipFill rotWithShape="1">
          <a:blip r:embed="rId3">
            <a:alphaModFix/>
          </a:blip>
          <a:srcRect b="0" l="45638" r="45639" t="0"/>
          <a:stretch/>
        </p:blipFill>
        <p:spPr>
          <a:xfrm>
            <a:off x="8435993" y="525966"/>
            <a:ext cx="584189" cy="446109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efault Theme">
  <a:themeElements>
    <a:clrScheme name="GHST TRY">
      <a:dk1>
        <a:srgbClr val="7F7F7F"/>
      </a:dk1>
      <a:lt1>
        <a:srgbClr val="FFFFFF"/>
      </a:lt1>
      <a:dk2>
        <a:srgbClr val="000000"/>
      </a:dk2>
      <a:lt2>
        <a:srgbClr val="FFFFFF"/>
      </a:lt2>
      <a:accent1>
        <a:srgbClr val="000000"/>
      </a:accent1>
      <a:accent2>
        <a:srgbClr val="D4E3E8"/>
      </a:accent2>
      <a:accent3>
        <a:srgbClr val="000000"/>
      </a:accent3>
      <a:accent4>
        <a:srgbClr val="91969B"/>
      </a:accent4>
      <a:accent5>
        <a:srgbClr val="4B5050"/>
      </a:accent5>
      <a:accent6>
        <a:srgbClr val="91969B"/>
      </a:accent6>
      <a:hlink>
        <a:srgbClr val="4B5050"/>
      </a:hlink>
      <a:folHlink>
        <a:srgbClr val="19BB9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