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tableStyles+xml" PartName="/ppt/tableStyle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<Relationship Id="rId1" Target="ppt/presentation.xml" Type="http://schemas.openxmlformats.org/officeDocument/2006/relationships/officeDocument"/><Relationship Id="rId2" Target="docProps/app.xml" Type="http://schemas.openxmlformats.org/officeDocument/2006/relationships/extended-properties"/><Relationship Id="rId3" Target="docProps/core.xml" Type="http://schemas.openxmlformats.org/package/2006/relationships/metadata/core-properties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viewProps.xml" Type="http://schemas.openxmlformats.org/officeDocument/2006/relationships/viewProps"/><Relationship Id="rId4" Target="presProps.xml" Type="http://schemas.openxmlformats.org/officeDocument/2006/relationships/presProps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mailto:satoshin@gmx.com" TargetMode="External" Type="http://schemas.openxmlformats.org/officeDocument/2006/relationships/hyperlink"/><Relationship Id="rId3" Target="http://www.bitcoin.org" TargetMode="External" Type="http://schemas.openxmlformats.org/officeDocument/2006/relationships/hyperlink"/></Relationships>
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http://www.weidai.com/bmoney.txt" TargetMode="External" Type="http://schemas.openxmlformats.org/officeDocument/2006/relationships/hyperlink"/><Relationship Id="rId3" Target="http://www.hashcash.org/papers/hashcash.pdf" TargetMode="External" Type="http://schemas.openxmlformats.org/officeDocument/2006/relationships/hyperlink"/>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692910" y="1208012"/>
            <a:ext cx="4415262" cy="203200"/>
          </a:xfrm>
          <a:prstGeom prst="rect">
            <a:avLst/>
          </a:prstGeom>
        </p:spPr>
        <p:txBody>
          <a:bodyPr bIns="0" lIns="0" rIns="0" rtlCol="0" tIns="9842" wrap="square">
            <a:noAutofit/>
          </a:bodyPr>
          <a:lstStyle/>
          <a:p>
            <a:pPr marL="12700">
              <a:lnSpc>
                <a:spcPts val="1550"/>
              </a:lnSpc>
            </a:pPr>
            <a:r>
              <a:rPr b="1" dirty="0" smtClean="0" spc="124" sz="1400">
                <a:latin typeface="Times New Roman"/>
                <a:cs typeface="Times New Roman"/>
              </a:rPr>
              <a:t>B</a:t>
            </a:r>
            <a:r>
              <a:rPr b="1" dirty="0" smtClean="0" spc="124" sz="1400">
                <a:latin typeface="Times New Roman"/>
                <a:cs typeface="Times New Roman"/>
              </a:rPr>
              <a:t>i</a:t>
            </a:r>
            <a:r>
              <a:rPr b="1" dirty="0" smtClean="0" spc="124" sz="1400">
                <a:latin typeface="Times New Roman"/>
                <a:cs typeface="Times New Roman"/>
              </a:rPr>
              <a:t>t</a:t>
            </a:r>
            <a:r>
              <a:rPr b="1" dirty="0" smtClean="0" spc="124" sz="1400">
                <a:latin typeface="Times New Roman"/>
                <a:cs typeface="Times New Roman"/>
              </a:rPr>
              <a:t>c</a:t>
            </a:r>
            <a:r>
              <a:rPr b="1" dirty="0" smtClean="0" spc="124" sz="1400">
                <a:latin typeface="Times New Roman"/>
                <a:cs typeface="Times New Roman"/>
              </a:rPr>
              <a:t>o</a:t>
            </a:r>
            <a:r>
              <a:rPr b="1" dirty="0" smtClean="0" spc="124" sz="1400">
                <a:latin typeface="Times New Roman"/>
                <a:cs typeface="Times New Roman"/>
              </a:rPr>
              <a:t>i</a:t>
            </a:r>
            <a:r>
              <a:rPr b="1" dirty="0" smtClean="0" spc="124" sz="1400">
                <a:latin typeface="Times New Roman"/>
                <a:cs typeface="Times New Roman"/>
              </a:rPr>
              <a:t>n</a:t>
            </a:r>
            <a:r>
              <a:rPr b="1" dirty="0" smtClean="0" spc="124" sz="1400">
                <a:latin typeface="Times New Roman"/>
                <a:cs typeface="Times New Roman"/>
              </a:rPr>
              <a:t>:</a:t>
            </a:r>
            <a:r>
              <a:rPr b="1" dirty="0" smtClean="0" spc="124" sz="1400">
                <a:latin typeface="Times New Roman"/>
                <a:cs typeface="Times New Roman"/>
              </a:rPr>
              <a:t> </a:t>
            </a:r>
            <a:r>
              <a:rPr b="1" dirty="0" smtClean="0" spc="124" sz="1400">
                <a:latin typeface="Times New Roman"/>
                <a:cs typeface="Times New Roman"/>
              </a:rPr>
              <a:t>A</a:t>
            </a:r>
            <a:r>
              <a:rPr b="1" dirty="0" smtClean="0" spc="124" sz="1400">
                <a:latin typeface="Times New Roman"/>
                <a:cs typeface="Times New Roman"/>
              </a:rPr>
              <a:t> </a:t>
            </a:r>
            <a:r>
              <a:rPr b="1" dirty="0" smtClean="0" spc="124" sz="1400">
                <a:latin typeface="Times New Roman"/>
                <a:cs typeface="Times New Roman"/>
              </a:rPr>
              <a:t>P</a:t>
            </a:r>
            <a:r>
              <a:rPr b="1" dirty="0" smtClean="0" spc="124" sz="1400">
                <a:latin typeface="Times New Roman"/>
                <a:cs typeface="Times New Roman"/>
              </a:rPr>
              <a:t>e</a:t>
            </a:r>
            <a:r>
              <a:rPr b="1" dirty="0" smtClean="0" spc="124" sz="1400">
                <a:latin typeface="Times New Roman"/>
                <a:cs typeface="Times New Roman"/>
              </a:rPr>
              <a:t>e</a:t>
            </a:r>
            <a:r>
              <a:rPr b="1" dirty="0" smtClean="0" spc="124" sz="1400">
                <a:latin typeface="Times New Roman"/>
                <a:cs typeface="Times New Roman"/>
              </a:rPr>
              <a:t>r</a:t>
            </a:r>
            <a:r>
              <a:rPr b="1" dirty="0" smtClean="0" spc="124" sz="1400">
                <a:latin typeface="Times New Roman"/>
                <a:cs typeface="Times New Roman"/>
              </a:rPr>
              <a:t>-</a:t>
            </a:r>
            <a:r>
              <a:rPr b="1" dirty="0" smtClean="0" spc="124" sz="1400">
                <a:latin typeface="Times New Roman"/>
                <a:cs typeface="Times New Roman"/>
              </a:rPr>
              <a:t>t</a:t>
            </a:r>
            <a:r>
              <a:rPr b="1" dirty="0" smtClean="0" spc="124" sz="1400">
                <a:latin typeface="Times New Roman"/>
                <a:cs typeface="Times New Roman"/>
              </a:rPr>
              <a:t>o</a:t>
            </a:r>
            <a:r>
              <a:rPr b="1" dirty="0" smtClean="0" spc="124" sz="1400">
                <a:latin typeface="Times New Roman"/>
                <a:cs typeface="Times New Roman"/>
              </a:rPr>
              <a:t>-</a:t>
            </a:r>
            <a:r>
              <a:rPr b="1" dirty="0" smtClean="0" spc="124" sz="1400">
                <a:latin typeface="Times New Roman"/>
                <a:cs typeface="Times New Roman"/>
              </a:rPr>
              <a:t>P</a:t>
            </a:r>
            <a:r>
              <a:rPr b="1" dirty="0" smtClean="0" spc="124" sz="1400">
                <a:latin typeface="Times New Roman"/>
                <a:cs typeface="Times New Roman"/>
              </a:rPr>
              <a:t>e</a:t>
            </a:r>
            <a:r>
              <a:rPr b="1" dirty="0" smtClean="0" spc="124" sz="1400">
                <a:latin typeface="Times New Roman"/>
                <a:cs typeface="Times New Roman"/>
              </a:rPr>
              <a:t>e</a:t>
            </a:r>
            <a:r>
              <a:rPr b="1" dirty="0" smtClean="0" spc="124" sz="1400">
                <a:latin typeface="Times New Roman"/>
                <a:cs typeface="Times New Roman"/>
              </a:rPr>
              <a:t>r</a:t>
            </a:r>
            <a:r>
              <a:rPr b="1" dirty="0" smtClean="0" spc="124" sz="1400">
                <a:latin typeface="Times New Roman"/>
                <a:cs typeface="Times New Roman"/>
              </a:rPr>
              <a:t> </a:t>
            </a:r>
            <a:r>
              <a:rPr b="1" dirty="0" smtClean="0" spc="124" sz="1400">
                <a:latin typeface="Times New Roman"/>
                <a:cs typeface="Times New Roman"/>
              </a:rPr>
              <a:t>E</a:t>
            </a:r>
            <a:r>
              <a:rPr b="1" dirty="0" smtClean="0" spc="124" sz="1400">
                <a:latin typeface="Times New Roman"/>
                <a:cs typeface="Times New Roman"/>
              </a:rPr>
              <a:t>l</a:t>
            </a:r>
            <a:r>
              <a:rPr b="1" dirty="0" smtClean="0" spc="124" sz="1400">
                <a:latin typeface="Times New Roman"/>
                <a:cs typeface="Times New Roman"/>
              </a:rPr>
              <a:t>e</a:t>
            </a:r>
            <a:r>
              <a:rPr b="1" dirty="0" smtClean="0" spc="124" sz="1400">
                <a:latin typeface="Times New Roman"/>
                <a:cs typeface="Times New Roman"/>
              </a:rPr>
              <a:t>c</a:t>
            </a:r>
            <a:r>
              <a:rPr b="1" dirty="0" smtClean="0" spc="124" sz="1400">
                <a:latin typeface="Times New Roman"/>
                <a:cs typeface="Times New Roman"/>
              </a:rPr>
              <a:t>t</a:t>
            </a:r>
            <a:r>
              <a:rPr b="1" dirty="0" smtClean="0" spc="124" sz="1400">
                <a:latin typeface="Times New Roman"/>
                <a:cs typeface="Times New Roman"/>
              </a:rPr>
              <a:t>r</a:t>
            </a:r>
            <a:r>
              <a:rPr b="1" dirty="0" smtClean="0" spc="124" sz="1400">
                <a:latin typeface="Times New Roman"/>
                <a:cs typeface="Times New Roman"/>
              </a:rPr>
              <a:t>o</a:t>
            </a:r>
            <a:r>
              <a:rPr b="1" dirty="0" smtClean="0" spc="124" sz="1400">
                <a:latin typeface="Times New Roman"/>
                <a:cs typeface="Times New Roman"/>
              </a:rPr>
              <a:t>n</a:t>
            </a:r>
            <a:r>
              <a:rPr b="1" dirty="0" smtClean="0" spc="124" sz="1400">
                <a:latin typeface="Times New Roman"/>
                <a:cs typeface="Times New Roman"/>
              </a:rPr>
              <a:t>i</a:t>
            </a:r>
            <a:r>
              <a:rPr b="1" dirty="0" smtClean="0" spc="124" sz="1400">
                <a:latin typeface="Times New Roman"/>
                <a:cs typeface="Times New Roman"/>
              </a:rPr>
              <a:t>c</a:t>
            </a:r>
            <a:r>
              <a:rPr b="1" dirty="0" smtClean="0" spc="124" sz="1400">
                <a:latin typeface="Times New Roman"/>
                <a:cs typeface="Times New Roman"/>
              </a:rPr>
              <a:t> </a:t>
            </a:r>
            <a:r>
              <a:rPr b="1" dirty="0" smtClean="0" spc="124" sz="1400">
                <a:latin typeface="Times New Roman"/>
                <a:cs typeface="Times New Roman"/>
              </a:rPr>
              <a:t>C</a:t>
            </a:r>
            <a:r>
              <a:rPr b="1" dirty="0" smtClean="0" spc="124" sz="1400">
                <a:latin typeface="Times New Roman"/>
                <a:cs typeface="Times New Roman"/>
              </a:rPr>
              <a:t>a</a:t>
            </a:r>
            <a:r>
              <a:rPr b="1" dirty="0" smtClean="0" spc="124" sz="1400">
                <a:latin typeface="Times New Roman"/>
                <a:cs typeface="Times New Roman"/>
              </a:rPr>
              <a:t>sh</a:t>
            </a:r>
            <a:r>
              <a:rPr b="1" dirty="0" smtClean="0" spc="124" sz="1400">
                <a:latin typeface="Times New Roman"/>
                <a:cs typeface="Times New Roman"/>
              </a:rPr>
              <a:t> </a:t>
            </a:r>
            <a:r>
              <a:rPr b="1" dirty="0" smtClean="0" spc="124" sz="1400">
                <a:latin typeface="Times New Roman"/>
                <a:cs typeface="Times New Roman"/>
              </a:rPr>
              <a:t>S</a:t>
            </a:r>
            <a:r>
              <a:rPr b="1" dirty="0" smtClean="0" spc="124" sz="1400">
                <a:latin typeface="Times New Roman"/>
                <a:cs typeface="Times New Roman"/>
              </a:rPr>
              <a:t>y</a:t>
            </a:r>
            <a:r>
              <a:rPr b="1" dirty="0" smtClean="0" spc="124" sz="1400">
                <a:latin typeface="Times New Roman"/>
                <a:cs typeface="Times New Roman"/>
              </a:rPr>
              <a:t>s</a:t>
            </a:r>
            <a:r>
              <a:rPr b="1" dirty="0" smtClean="0" spc="124" sz="1400">
                <a:latin typeface="Times New Roman"/>
                <a:cs typeface="Times New Roman"/>
              </a:rPr>
              <a:t>t</a:t>
            </a:r>
            <a:r>
              <a:rPr b="1" dirty="0" smtClean="0" spc="124" sz="1400">
                <a:latin typeface="Times New Roman"/>
                <a:cs typeface="Times New Roman"/>
              </a:rPr>
              <a:t>e</a:t>
            </a:r>
            <a:r>
              <a:rPr b="1" dirty="0" smtClean="0" spc="124" sz="1400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5500" y="1705264"/>
            <a:ext cx="1053945" cy="44958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50800" marR="9205">
              <a:lnSpc>
                <a:spcPts val="1130"/>
              </a:lnSpc>
            </a:pPr>
            <a:r>
              <a:rPr dirty="0" smtClean="0" spc="3" sz="1000">
                <a:latin typeface="Times New Roman"/>
                <a:cs typeface="Times New Roman"/>
              </a:rPr>
              <a:t>Sa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k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endParaRPr sz="1000">
              <a:latin typeface="Times New Roman"/>
              <a:cs typeface="Times New Roman"/>
            </a:endParaRPr>
          </a:p>
          <a:p>
            <a:pPr indent="-80010" marL="92710">
              <a:lnSpc>
                <a:spcPct val="97454"/>
              </a:lnSpc>
            </a:pPr>
            <a:r>
              <a:rPr dirty="0" smtClean="0" spc="-1" sz="1000"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pc="2" sz="1000">
                <a:latin typeface="Times New Roman"/>
                <a:cs typeface="Times New Roman"/>
                <a:hlinkClick r:id="rId2"/>
              </a:rPr>
              <a:t>at</a:t>
            </a:r>
            <a:r>
              <a:rPr dirty="0" smtClean="0" spc="9" sz="1000">
                <a:latin typeface="Times New Roman"/>
                <a:cs typeface="Times New Roman"/>
                <a:hlinkClick r:id="rId2"/>
              </a:rPr>
              <a:t>o</a:t>
            </a:r>
            <a:r>
              <a:rPr dirty="0" smtClean="0" spc="-12" sz="1000"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pc="9" sz="1000">
                <a:latin typeface="Times New Roman"/>
                <a:cs typeface="Times New Roman"/>
                <a:hlinkClick r:id="rId2"/>
              </a:rPr>
              <a:t>h</a:t>
            </a:r>
            <a:r>
              <a:rPr dirty="0" smtClean="0" spc="1" sz="1000">
                <a:latin typeface="Times New Roman"/>
                <a:cs typeface="Times New Roman"/>
                <a:hlinkClick r:id="rId2"/>
              </a:rPr>
              <a:t>i</a:t>
            </a:r>
            <a:r>
              <a:rPr dirty="0" smtClean="0" spc="9" sz="1000">
                <a:latin typeface="Times New Roman"/>
                <a:cs typeface="Times New Roman"/>
                <a:hlinkClick r:id="rId2"/>
              </a:rPr>
              <a:t>n</a:t>
            </a:r>
            <a:r>
              <a:rPr dirty="0" smtClean="0" spc="0" sz="1000">
                <a:latin typeface="Times New Roman"/>
                <a:cs typeface="Times New Roman"/>
                <a:hlinkClick r:id="rId2"/>
              </a:rPr>
              <a:t>@</a:t>
            </a:r>
            <a:r>
              <a:rPr dirty="0" smtClean="0" spc="20" sz="1000">
                <a:latin typeface="Times New Roman"/>
                <a:cs typeface="Times New Roman"/>
                <a:hlinkClick r:id="rId2"/>
              </a:rPr>
              <a:t>g</a:t>
            </a:r>
            <a:r>
              <a:rPr dirty="0" smtClean="0" spc="1" sz="1000">
                <a:latin typeface="Times New Roman"/>
                <a:cs typeface="Times New Roman"/>
                <a:hlinkClick r:id="rId2"/>
              </a:rPr>
              <a:t>m</a:t>
            </a:r>
            <a:r>
              <a:rPr dirty="0" smtClean="0" spc="9" sz="1000">
                <a:latin typeface="Times New Roman"/>
                <a:cs typeface="Times New Roman"/>
                <a:hlinkClick r:id="rId2"/>
              </a:rPr>
              <a:t>x</a:t>
            </a:r>
            <a:r>
              <a:rPr dirty="0" smtClean="0" spc="1" sz="1000">
                <a:latin typeface="Times New Roman"/>
                <a:cs typeface="Times New Roman"/>
                <a:hlinkClick r:id="rId2"/>
              </a:rPr>
              <a:t>.</a:t>
            </a:r>
            <a:r>
              <a:rPr dirty="0" smtClean="0" spc="-6" sz="1000">
                <a:latin typeface="Times New Roman"/>
                <a:cs typeface="Times New Roman"/>
                <a:hlinkClick r:id="rId2"/>
              </a:rPr>
              <a:t>c</a:t>
            </a:r>
            <a:r>
              <a:rPr dirty="0" smtClean="0" spc="9" sz="1000">
                <a:latin typeface="Times New Roman"/>
                <a:cs typeface="Times New Roman"/>
                <a:hlinkClick r:id="rId2"/>
              </a:rPr>
              <a:t>o</a:t>
            </a:r>
            <a:r>
              <a:rPr dirty="0" smtClean="0" spc="6" sz="1000">
                <a:latin typeface="Times New Roman"/>
                <a:cs typeface="Times New Roman"/>
                <a:hlinkClick r:id="rId2"/>
              </a:rPr>
              <a:t>m</a:t>
            </a:r>
            <a:r>
              <a:rPr dirty="0" smtClean="0" spc="1" sz="1000">
                <a:latin typeface="Times New Roman"/>
                <a:cs typeface="Times New Roman"/>
                <a:hlinkClick r:id="rId3"/>
              </a:rPr>
              <a:t> </a:t>
            </a:r>
            <a:r>
              <a:rPr dirty="0" smtClean="0" spc="6" sz="1000">
                <a:latin typeface="Times New Roman"/>
                <a:cs typeface="Times New Roman"/>
                <a:hlinkClick r:id="rId3"/>
              </a:rPr>
              <a:t>ww</a:t>
            </a:r>
            <a:r>
              <a:rPr dirty="0" smtClean="0" spc="-62" sz="1000">
                <a:latin typeface="Times New Roman"/>
                <a:cs typeface="Times New Roman"/>
                <a:hlinkClick r:id="rId3"/>
              </a:rPr>
              <a:t>w</a:t>
            </a:r>
            <a:r>
              <a:rPr dirty="0" smtClean="0" spc="1" sz="1000">
                <a:latin typeface="Times New Roman"/>
                <a:cs typeface="Times New Roman"/>
                <a:hlinkClick r:id="rId3"/>
              </a:rPr>
              <a:t>.</a:t>
            </a:r>
            <a:r>
              <a:rPr dirty="0" smtClean="0" spc="9" sz="1000">
                <a:latin typeface="Times New Roman"/>
                <a:cs typeface="Times New Roman"/>
                <a:hlinkClick r:id="rId3"/>
              </a:rPr>
              <a:t>b</a:t>
            </a:r>
            <a:r>
              <a:rPr dirty="0" smtClean="0" spc="2" sz="1000">
                <a:latin typeface="Times New Roman"/>
                <a:cs typeface="Times New Roman"/>
                <a:hlinkClick r:id="rId3"/>
              </a:rPr>
              <a:t>itc</a:t>
            </a:r>
            <a:r>
              <a:rPr dirty="0" smtClean="0" spc="9" sz="1000">
                <a:latin typeface="Times New Roman"/>
                <a:cs typeface="Times New Roman"/>
                <a:hlinkClick r:id="rId3"/>
              </a:rPr>
              <a:t>o</a:t>
            </a:r>
            <a:r>
              <a:rPr dirty="0" smtClean="0" spc="-7" sz="1000">
                <a:latin typeface="Times New Roman"/>
                <a:cs typeface="Times New Roman"/>
                <a:hlinkClick r:id="rId3"/>
              </a:rPr>
              <a:t>i</a:t>
            </a:r>
            <a:r>
              <a:rPr dirty="0" smtClean="0" spc="9" sz="1000">
                <a:latin typeface="Times New Roman"/>
                <a:cs typeface="Times New Roman"/>
                <a:hlinkClick r:id="rId3"/>
              </a:rPr>
              <a:t>n</a:t>
            </a:r>
            <a:r>
              <a:rPr dirty="0" smtClean="0" spc="1" sz="1000">
                <a:latin typeface="Times New Roman"/>
                <a:cs typeface="Times New Roman"/>
                <a:hlinkClick r:id="rId3"/>
              </a:rPr>
              <a:t>.</a:t>
            </a:r>
            <a:r>
              <a:rPr dirty="0" smtClean="0" spc="9" sz="1000">
                <a:latin typeface="Times New Roman"/>
                <a:cs typeface="Times New Roman"/>
                <a:hlinkClick r:id="rId3"/>
              </a:rPr>
              <a:t>o</a:t>
            </a:r>
            <a:r>
              <a:rPr dirty="0" smtClean="0" spc="-21" sz="1000">
                <a:latin typeface="Times New Roman"/>
                <a:cs typeface="Times New Roman"/>
                <a:hlinkClick r:id="rId3"/>
              </a:rPr>
              <a:t>r</a:t>
            </a:r>
            <a:r>
              <a:rPr dirty="0" smtClean="0" spc="4" sz="1000">
                <a:latin typeface="Times New Roman"/>
                <a:cs typeface="Times New Roman"/>
                <a:hlinkClick r:id="rId3"/>
              </a:rPr>
              <a:t>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5310" y="2597359"/>
            <a:ext cx="4038843" cy="2042160"/>
          </a:xfrm>
          <a:prstGeom prst="rect">
            <a:avLst/>
          </a:prstGeom>
        </p:spPr>
        <p:txBody>
          <a:bodyPr bIns="0" lIns="0" rIns="0" rtlCol="0" tIns="635" wrap="square">
            <a:noAutofit/>
          </a:bodyPr>
          <a:lstStyle/>
          <a:p>
            <a:pPr algn="just" marL="12700">
              <a:lnSpc>
                <a:spcPts val="1096"/>
              </a:lnSpc>
            </a:pPr>
            <a:r>
              <a:rPr b="1" dirty="0" smtClean="0" spc="0" sz="950">
                <a:latin typeface="Times New Roman"/>
                <a:cs typeface="Times New Roman"/>
              </a:rPr>
              <a:t>A</a:t>
            </a:r>
            <a:r>
              <a:rPr b="1" dirty="0" smtClean="0" spc="4" sz="950">
                <a:latin typeface="Times New Roman"/>
                <a:cs typeface="Times New Roman"/>
              </a:rPr>
              <a:t>b</a:t>
            </a:r>
            <a:r>
              <a:rPr b="1" dirty="0" smtClean="0" spc="0" sz="950">
                <a:latin typeface="Times New Roman"/>
                <a:cs typeface="Times New Roman"/>
              </a:rPr>
              <a:t>st</a:t>
            </a:r>
            <a:r>
              <a:rPr b="1" dirty="0" smtClean="0" spc="-4" sz="950">
                <a:latin typeface="Times New Roman"/>
                <a:cs typeface="Times New Roman"/>
              </a:rPr>
              <a:t>r</a:t>
            </a:r>
            <a:r>
              <a:rPr b="1" dirty="0" smtClean="0" spc="4" sz="950">
                <a:latin typeface="Times New Roman"/>
                <a:cs typeface="Times New Roman"/>
              </a:rPr>
              <a:t>a</a:t>
            </a:r>
            <a:r>
              <a:rPr b="1" dirty="0" smtClean="0" spc="-4" sz="950">
                <a:latin typeface="Times New Roman"/>
                <a:cs typeface="Times New Roman"/>
              </a:rPr>
              <a:t>c</a:t>
            </a:r>
            <a:r>
              <a:rPr b="1" dirty="0" smtClean="0" spc="0" sz="950">
                <a:latin typeface="Times New Roman"/>
                <a:cs typeface="Times New Roman"/>
              </a:rPr>
              <a:t>t.</a:t>
            </a:r>
            <a:r>
              <a:rPr b="1" dirty="0" smtClean="0" spc="0" sz="950">
                <a:latin typeface="Times New Roman"/>
                <a:cs typeface="Times New Roman"/>
              </a:rPr>
              <a:t>  </a:t>
            </a:r>
            <a:r>
              <a:rPr b="1" dirty="0" smtClean="0" spc="228" sz="950">
                <a:latin typeface="Times New Roman"/>
                <a:cs typeface="Times New Roman"/>
              </a:rPr>
              <a:t> </a:t>
            </a:r>
            <a:r>
              <a:rPr dirty="0" smtClean="0" spc="0" sz="950">
                <a:latin typeface="Times New Roman"/>
                <a:cs typeface="Times New Roman"/>
              </a:rPr>
              <a:t>A</a:t>
            </a:r>
            <a:r>
              <a:rPr dirty="0" smtClean="0" spc="163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p</a:t>
            </a:r>
            <a:r>
              <a:rPr dirty="0" smtClean="0" spc="4" sz="950">
                <a:latin typeface="Times New Roman"/>
                <a:cs typeface="Times New Roman"/>
              </a:rPr>
              <a:t>u</a:t>
            </a:r>
            <a:r>
              <a:rPr dirty="0" smtClean="0" spc="0" sz="950">
                <a:latin typeface="Times New Roman"/>
                <a:cs typeface="Times New Roman"/>
              </a:rPr>
              <a:t>r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9" sz="950">
                <a:latin typeface="Times New Roman"/>
                <a:cs typeface="Times New Roman"/>
              </a:rPr>
              <a:t>l</a:t>
            </a:r>
            <a:r>
              <a:rPr dirty="0" smtClean="0" spc="0" sz="950">
                <a:latin typeface="Times New Roman"/>
                <a:cs typeface="Times New Roman"/>
              </a:rPr>
              <a:t>y</a:t>
            </a:r>
            <a:r>
              <a:rPr dirty="0" smtClean="0" spc="0" sz="950">
                <a:latin typeface="Times New Roman"/>
                <a:cs typeface="Times New Roman"/>
              </a:rPr>
              <a:t> </a:t>
            </a:r>
            <a:r>
              <a:rPr dirty="0" smtClean="0" spc="32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p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-19" sz="950">
                <a:latin typeface="Times New Roman"/>
                <a:cs typeface="Times New Roman"/>
              </a:rPr>
              <a:t>r</a:t>
            </a:r>
            <a:r>
              <a:rPr dirty="0" smtClean="0" spc="9" sz="950">
                <a:latin typeface="Times New Roman"/>
                <a:cs typeface="Times New Roman"/>
              </a:rPr>
              <a:t>-</a:t>
            </a:r>
            <a:r>
              <a:rPr dirty="0" smtClean="0" spc="0" sz="950">
                <a:latin typeface="Times New Roman"/>
                <a:cs typeface="Times New Roman"/>
              </a:rPr>
              <a:t>t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0" sz="950">
                <a:latin typeface="Times New Roman"/>
                <a:cs typeface="Times New Roman"/>
              </a:rPr>
              <a:t>-</a:t>
            </a:r>
            <a:r>
              <a:rPr dirty="0" smtClean="0" spc="-4" sz="950">
                <a:latin typeface="Times New Roman"/>
                <a:cs typeface="Times New Roman"/>
              </a:rPr>
              <a:t>p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0" sz="950">
                <a:latin typeface="Times New Roman"/>
                <a:cs typeface="Times New Roman"/>
              </a:rPr>
              <a:t>r</a:t>
            </a:r>
            <a:r>
              <a:rPr dirty="0" smtClean="0" spc="0" sz="950">
                <a:latin typeface="Times New Roman"/>
                <a:cs typeface="Times New Roman"/>
              </a:rPr>
              <a:t> </a:t>
            </a:r>
            <a:r>
              <a:rPr dirty="0" smtClean="0" spc="104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v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0" sz="950">
                <a:latin typeface="Times New Roman"/>
                <a:cs typeface="Times New Roman"/>
              </a:rPr>
              <a:t>rs</a:t>
            </a:r>
            <a:r>
              <a:rPr dirty="0" smtClean="0" spc="9" sz="950">
                <a:latin typeface="Times New Roman"/>
                <a:cs typeface="Times New Roman"/>
              </a:rPr>
              <a:t>i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0" sz="950">
                <a:latin typeface="Times New Roman"/>
                <a:cs typeface="Times New Roman"/>
              </a:rPr>
              <a:t>n</a:t>
            </a:r>
            <a:r>
              <a:rPr dirty="0" smtClean="0" spc="0" sz="950">
                <a:latin typeface="Times New Roman"/>
                <a:cs typeface="Times New Roman"/>
              </a:rPr>
              <a:t> </a:t>
            </a:r>
            <a:r>
              <a:rPr dirty="0" smtClean="0" spc="43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0" sz="950">
                <a:latin typeface="Times New Roman"/>
                <a:cs typeface="Times New Roman"/>
              </a:rPr>
              <a:t>f</a:t>
            </a:r>
            <a:r>
              <a:rPr dirty="0" smtClean="0" spc="236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0" sz="950">
                <a:latin typeface="Times New Roman"/>
                <a:cs typeface="Times New Roman"/>
              </a:rPr>
              <a:t>l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-4" sz="950">
                <a:latin typeface="Times New Roman"/>
                <a:cs typeface="Times New Roman"/>
              </a:rPr>
              <a:t>c</a:t>
            </a:r>
            <a:r>
              <a:rPr dirty="0" smtClean="0" spc="0" sz="950">
                <a:latin typeface="Times New Roman"/>
                <a:cs typeface="Times New Roman"/>
              </a:rPr>
              <a:t>tr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4" sz="950">
                <a:latin typeface="Times New Roman"/>
                <a:cs typeface="Times New Roman"/>
              </a:rPr>
              <a:t>n</a:t>
            </a:r>
            <a:r>
              <a:rPr dirty="0" smtClean="0" spc="0" sz="950">
                <a:latin typeface="Times New Roman"/>
                <a:cs typeface="Times New Roman"/>
              </a:rPr>
              <a:t>ic</a:t>
            </a:r>
            <a:r>
              <a:rPr dirty="0" smtClean="0" spc="0" sz="950">
                <a:latin typeface="Times New Roman"/>
                <a:cs typeface="Times New Roman"/>
              </a:rPr>
              <a:t> </a:t>
            </a:r>
            <a:r>
              <a:rPr dirty="0" smtClean="0" spc="72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c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0" sz="950">
                <a:latin typeface="Times New Roman"/>
                <a:cs typeface="Times New Roman"/>
              </a:rPr>
              <a:t>sh</a:t>
            </a:r>
            <a:r>
              <a:rPr dirty="0" smtClean="0" spc="0" sz="950">
                <a:latin typeface="Times New Roman"/>
                <a:cs typeface="Times New Roman"/>
              </a:rPr>
              <a:t> </a:t>
            </a:r>
            <a:r>
              <a:rPr dirty="0" smtClean="0" spc="20" sz="950">
                <a:latin typeface="Times New Roman"/>
                <a:cs typeface="Times New Roman"/>
              </a:rPr>
              <a:t> </a:t>
            </a:r>
            <a:r>
              <a:rPr dirty="0" smtClean="0" spc="0" sz="950">
                <a:latin typeface="Times New Roman"/>
                <a:cs typeface="Times New Roman"/>
              </a:rPr>
              <a:t>w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4" sz="950">
                <a:latin typeface="Times New Roman"/>
                <a:cs typeface="Times New Roman"/>
              </a:rPr>
              <a:t>u</a:t>
            </a:r>
            <a:r>
              <a:rPr dirty="0" smtClean="0" spc="-9" sz="950">
                <a:latin typeface="Times New Roman"/>
                <a:cs typeface="Times New Roman"/>
              </a:rPr>
              <a:t>l</a:t>
            </a:r>
            <a:r>
              <a:rPr dirty="0" smtClean="0" spc="0" sz="950">
                <a:latin typeface="Times New Roman"/>
                <a:cs typeface="Times New Roman"/>
              </a:rPr>
              <a:t>d</a:t>
            </a:r>
            <a:r>
              <a:rPr dirty="0" smtClean="0" spc="0" sz="950">
                <a:latin typeface="Times New Roman"/>
                <a:cs typeface="Times New Roman"/>
              </a:rPr>
              <a:t> </a:t>
            </a:r>
            <a:r>
              <a:rPr dirty="0" smtClean="0" spc="41" sz="950">
                <a:latin typeface="Times New Roman"/>
                <a:cs typeface="Times New Roman"/>
              </a:rPr>
              <a:t> </a:t>
            </a:r>
            <a:r>
              <a:rPr dirty="0" smtClean="0" spc="6" sz="950">
                <a:latin typeface="Times New Roman"/>
                <a:cs typeface="Times New Roman"/>
              </a:rPr>
              <a:t>a</a:t>
            </a:r>
            <a:r>
              <a:rPr dirty="0" smtClean="0" spc="6" sz="950">
                <a:latin typeface="Times New Roman"/>
                <a:cs typeface="Times New Roman"/>
              </a:rPr>
              <a:t>ll</a:t>
            </a:r>
            <a:r>
              <a:rPr dirty="0" smtClean="0" spc="8" sz="950">
                <a:latin typeface="Times New Roman"/>
                <a:cs typeface="Times New Roman"/>
              </a:rPr>
              <a:t>o</a:t>
            </a:r>
            <a:r>
              <a:rPr dirty="0" smtClean="0" spc="19" sz="950">
                <a:latin typeface="Times New Roman"/>
                <a:cs typeface="Times New Roman"/>
              </a:rPr>
              <a:t>w</a:t>
            </a:r>
            <a:r>
              <a:rPr dirty="0" smtClean="0" spc="0" sz="950">
                <a:latin typeface="Times New Roman"/>
                <a:cs typeface="Times New Roman"/>
              </a:rPr>
              <a:t> </a:t>
            </a:r>
            <a:r>
              <a:rPr dirty="0" smtClean="0" spc="-34" sz="95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ts val="1092"/>
              </a:lnSpc>
              <a:spcBef>
                <a:spcPts val="121"/>
              </a:spcBef>
            </a:pPr>
            <a:r>
              <a:rPr dirty="0" smtClean="0" spc="16" sz="950">
                <a:latin typeface="Times New Roman"/>
                <a:cs typeface="Times New Roman"/>
              </a:rPr>
              <a:t>o</a:t>
            </a:r>
            <a:r>
              <a:rPr dirty="0" smtClean="0" spc="16" sz="950">
                <a:latin typeface="Times New Roman"/>
                <a:cs typeface="Times New Roman"/>
              </a:rPr>
              <a:t>n</a:t>
            </a:r>
            <a:r>
              <a:rPr dirty="0" smtClean="0" spc="16" sz="950">
                <a:latin typeface="Times New Roman"/>
                <a:cs typeface="Times New Roman"/>
              </a:rPr>
              <a:t>li</a:t>
            </a:r>
            <a:r>
              <a:rPr dirty="0" smtClean="0" spc="16" sz="950">
                <a:latin typeface="Times New Roman"/>
                <a:cs typeface="Times New Roman"/>
              </a:rPr>
              <a:t>n</a:t>
            </a:r>
            <a:r>
              <a:rPr dirty="0" smtClean="0" spc="16" sz="950">
                <a:latin typeface="Times New Roman"/>
                <a:cs typeface="Times New Roman"/>
              </a:rPr>
              <a:t>e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p</a:t>
            </a:r>
            <a:r>
              <a:rPr dirty="0" smtClean="0" spc="16" sz="950">
                <a:latin typeface="Times New Roman"/>
                <a:cs typeface="Times New Roman"/>
              </a:rPr>
              <a:t>a</a:t>
            </a:r>
            <a:r>
              <a:rPr dirty="0" smtClean="0" spc="16" sz="950">
                <a:latin typeface="Times New Roman"/>
                <a:cs typeface="Times New Roman"/>
              </a:rPr>
              <a:t>y</a:t>
            </a:r>
            <a:r>
              <a:rPr dirty="0" smtClean="0" spc="16" sz="950">
                <a:latin typeface="Times New Roman"/>
                <a:cs typeface="Times New Roman"/>
              </a:rPr>
              <a:t>m</a:t>
            </a:r>
            <a:r>
              <a:rPr dirty="0" smtClean="0" spc="16" sz="950">
                <a:latin typeface="Times New Roman"/>
                <a:cs typeface="Times New Roman"/>
              </a:rPr>
              <a:t>e</a:t>
            </a:r>
            <a:r>
              <a:rPr dirty="0" smtClean="0" spc="16" sz="950">
                <a:latin typeface="Times New Roman"/>
                <a:cs typeface="Times New Roman"/>
              </a:rPr>
              <a:t>n</a:t>
            </a:r>
            <a:r>
              <a:rPr dirty="0" smtClean="0" spc="16" sz="950">
                <a:latin typeface="Times New Roman"/>
                <a:cs typeface="Times New Roman"/>
              </a:rPr>
              <a:t>ts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to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b</a:t>
            </a:r>
            <a:r>
              <a:rPr dirty="0" smtClean="0" spc="16" sz="950">
                <a:latin typeface="Times New Roman"/>
                <a:cs typeface="Times New Roman"/>
              </a:rPr>
              <a:t>e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s</a:t>
            </a:r>
            <a:r>
              <a:rPr dirty="0" smtClean="0" spc="16" sz="950">
                <a:latin typeface="Times New Roman"/>
                <a:cs typeface="Times New Roman"/>
              </a:rPr>
              <a:t>e</a:t>
            </a:r>
            <a:r>
              <a:rPr dirty="0" smtClean="0" spc="16" sz="950">
                <a:latin typeface="Times New Roman"/>
                <a:cs typeface="Times New Roman"/>
              </a:rPr>
              <a:t>n</a:t>
            </a:r>
            <a:r>
              <a:rPr dirty="0" smtClean="0" spc="16" sz="950">
                <a:latin typeface="Times New Roman"/>
                <a:cs typeface="Times New Roman"/>
              </a:rPr>
              <a:t>t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d</a:t>
            </a:r>
            <a:r>
              <a:rPr dirty="0" smtClean="0" spc="16" sz="950">
                <a:latin typeface="Times New Roman"/>
                <a:cs typeface="Times New Roman"/>
              </a:rPr>
              <a:t>ir</a:t>
            </a:r>
            <a:r>
              <a:rPr dirty="0" smtClean="0" spc="16" sz="950">
                <a:latin typeface="Times New Roman"/>
                <a:cs typeface="Times New Roman"/>
              </a:rPr>
              <a:t>e</a:t>
            </a:r>
            <a:r>
              <a:rPr dirty="0" smtClean="0" spc="16" sz="950">
                <a:latin typeface="Times New Roman"/>
                <a:cs typeface="Times New Roman"/>
              </a:rPr>
              <a:t>c</a:t>
            </a:r>
            <a:r>
              <a:rPr dirty="0" smtClean="0" spc="16" sz="950">
                <a:latin typeface="Times New Roman"/>
                <a:cs typeface="Times New Roman"/>
              </a:rPr>
              <a:t>t</a:t>
            </a:r>
            <a:r>
              <a:rPr dirty="0" smtClean="0" spc="16" sz="950">
                <a:latin typeface="Times New Roman"/>
                <a:cs typeface="Times New Roman"/>
              </a:rPr>
              <a:t>l</a:t>
            </a:r>
            <a:r>
              <a:rPr dirty="0" smtClean="0" spc="16" sz="950">
                <a:latin typeface="Times New Roman"/>
                <a:cs typeface="Times New Roman"/>
              </a:rPr>
              <a:t>y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fr</a:t>
            </a:r>
            <a:r>
              <a:rPr dirty="0" smtClean="0" spc="16" sz="950">
                <a:latin typeface="Times New Roman"/>
                <a:cs typeface="Times New Roman"/>
              </a:rPr>
              <a:t>o</a:t>
            </a:r>
            <a:r>
              <a:rPr dirty="0" smtClean="0" spc="16" sz="950">
                <a:latin typeface="Times New Roman"/>
                <a:cs typeface="Times New Roman"/>
              </a:rPr>
              <a:t>m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o</a:t>
            </a:r>
            <a:r>
              <a:rPr dirty="0" smtClean="0" spc="16" sz="950">
                <a:latin typeface="Times New Roman"/>
                <a:cs typeface="Times New Roman"/>
              </a:rPr>
              <a:t>n</a:t>
            </a:r>
            <a:r>
              <a:rPr dirty="0" smtClean="0" spc="16" sz="950">
                <a:latin typeface="Times New Roman"/>
                <a:cs typeface="Times New Roman"/>
              </a:rPr>
              <a:t>e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p</a:t>
            </a:r>
            <a:r>
              <a:rPr dirty="0" smtClean="0" spc="16" sz="950">
                <a:latin typeface="Times New Roman"/>
                <a:cs typeface="Times New Roman"/>
              </a:rPr>
              <a:t>a</a:t>
            </a:r>
            <a:r>
              <a:rPr dirty="0" smtClean="0" spc="16" sz="950">
                <a:latin typeface="Times New Roman"/>
                <a:cs typeface="Times New Roman"/>
              </a:rPr>
              <a:t>rty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to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a</a:t>
            </a:r>
            <a:r>
              <a:rPr dirty="0" smtClean="0" spc="16" sz="950">
                <a:latin typeface="Times New Roman"/>
                <a:cs typeface="Times New Roman"/>
              </a:rPr>
              <a:t>n</a:t>
            </a:r>
            <a:r>
              <a:rPr dirty="0" smtClean="0" spc="16" sz="950">
                <a:latin typeface="Times New Roman"/>
                <a:cs typeface="Times New Roman"/>
              </a:rPr>
              <a:t>o</a:t>
            </a:r>
            <a:r>
              <a:rPr dirty="0" smtClean="0" spc="16" sz="950">
                <a:latin typeface="Times New Roman"/>
                <a:cs typeface="Times New Roman"/>
              </a:rPr>
              <a:t>t</a:t>
            </a:r>
            <a:r>
              <a:rPr dirty="0" smtClean="0" spc="16" sz="950">
                <a:latin typeface="Times New Roman"/>
                <a:cs typeface="Times New Roman"/>
              </a:rPr>
              <a:t>h</a:t>
            </a:r>
            <a:r>
              <a:rPr dirty="0" smtClean="0" spc="16" sz="950">
                <a:latin typeface="Times New Roman"/>
                <a:cs typeface="Times New Roman"/>
              </a:rPr>
              <a:t>e</a:t>
            </a:r>
            <a:r>
              <a:rPr dirty="0" smtClean="0" spc="16" sz="950">
                <a:latin typeface="Times New Roman"/>
                <a:cs typeface="Times New Roman"/>
              </a:rPr>
              <a:t>r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wi</a:t>
            </a:r>
            <a:r>
              <a:rPr dirty="0" smtClean="0" spc="16" sz="950">
                <a:latin typeface="Times New Roman"/>
                <a:cs typeface="Times New Roman"/>
              </a:rPr>
              <a:t>t</a:t>
            </a:r>
            <a:r>
              <a:rPr dirty="0" smtClean="0" spc="16" sz="950">
                <a:latin typeface="Times New Roman"/>
                <a:cs typeface="Times New Roman"/>
              </a:rPr>
              <a:t>h</a:t>
            </a:r>
            <a:r>
              <a:rPr dirty="0" smtClean="0" spc="16" sz="950">
                <a:latin typeface="Times New Roman"/>
                <a:cs typeface="Times New Roman"/>
              </a:rPr>
              <a:t>o</a:t>
            </a:r>
            <a:r>
              <a:rPr dirty="0" smtClean="0" spc="16" sz="950">
                <a:latin typeface="Times New Roman"/>
                <a:cs typeface="Times New Roman"/>
              </a:rPr>
              <a:t>u</a:t>
            </a:r>
            <a:r>
              <a:rPr dirty="0" smtClean="0" spc="16" sz="950">
                <a:latin typeface="Times New Roman"/>
                <a:cs typeface="Times New Roman"/>
              </a:rPr>
              <a:t>t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g</a:t>
            </a:r>
            <a:r>
              <a:rPr dirty="0" smtClean="0" spc="16" sz="950">
                <a:latin typeface="Times New Roman"/>
                <a:cs typeface="Times New Roman"/>
              </a:rPr>
              <a:t>o</a:t>
            </a:r>
            <a:r>
              <a:rPr dirty="0" smtClean="0" spc="16" sz="950">
                <a:latin typeface="Times New Roman"/>
                <a:cs typeface="Times New Roman"/>
              </a:rPr>
              <a:t>i</a:t>
            </a:r>
            <a:r>
              <a:rPr dirty="0" smtClean="0" spc="16" sz="950">
                <a:latin typeface="Times New Roman"/>
                <a:cs typeface="Times New Roman"/>
              </a:rPr>
              <a:t>n</a:t>
            </a:r>
            <a:r>
              <a:rPr dirty="0" smtClean="0" spc="16" sz="950">
                <a:latin typeface="Times New Roman"/>
                <a:cs typeface="Times New Roman"/>
              </a:rPr>
              <a:t>g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r>
              <a:rPr dirty="0" smtClean="0" spc="16" sz="95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ts val="1092"/>
              </a:lnSpc>
              <a:spcBef>
                <a:spcPts val="121"/>
              </a:spcBef>
            </a:pPr>
            <a:r>
              <a:rPr dirty="0" smtClean="0" spc="0" sz="950">
                <a:latin typeface="Times New Roman"/>
                <a:cs typeface="Times New Roman"/>
              </a:rPr>
              <a:t>t</a:t>
            </a:r>
            <a:r>
              <a:rPr dirty="0" smtClean="0" spc="4" sz="950">
                <a:latin typeface="Times New Roman"/>
                <a:cs typeface="Times New Roman"/>
              </a:rPr>
              <a:t>h</a:t>
            </a:r>
            <a:r>
              <a:rPr dirty="0" smtClean="0" spc="0" sz="950">
                <a:latin typeface="Times New Roman"/>
                <a:cs typeface="Times New Roman"/>
              </a:rPr>
              <a:t>r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4" sz="950">
                <a:latin typeface="Times New Roman"/>
                <a:cs typeface="Times New Roman"/>
              </a:rPr>
              <a:t>u</a:t>
            </a:r>
            <a:r>
              <a:rPr dirty="0" smtClean="0" spc="-4" sz="950">
                <a:latin typeface="Times New Roman"/>
                <a:cs typeface="Times New Roman"/>
              </a:rPr>
              <a:t>g</a:t>
            </a:r>
            <a:r>
              <a:rPr dirty="0" smtClean="0" spc="0" sz="950">
                <a:latin typeface="Times New Roman"/>
                <a:cs typeface="Times New Roman"/>
              </a:rPr>
              <a:t>h</a:t>
            </a:r>
            <a:r>
              <a:rPr dirty="0" smtClean="0" spc="0" sz="950">
                <a:latin typeface="Times New Roman"/>
                <a:cs typeface="Times New Roman"/>
              </a:rPr>
              <a:t> </a:t>
            </a:r>
            <a:r>
              <a:rPr dirty="0" smtClean="0" spc="8" sz="950">
                <a:latin typeface="Times New Roman"/>
                <a:cs typeface="Times New Roman"/>
              </a:rPr>
              <a:t> </a:t>
            </a:r>
            <a:r>
              <a:rPr dirty="0" smtClean="0" spc="0" sz="950">
                <a:latin typeface="Times New Roman"/>
                <a:cs typeface="Times New Roman"/>
              </a:rPr>
              <a:t>a</a:t>
            </a:r>
            <a:r>
              <a:rPr dirty="0" smtClean="0" spc="19" sz="950">
                <a:latin typeface="Times New Roman"/>
                <a:cs typeface="Times New Roman"/>
              </a:rPr>
              <a:t> </a:t>
            </a:r>
            <a:r>
              <a:rPr dirty="0" smtClean="0" spc="0" sz="950">
                <a:latin typeface="Times New Roman"/>
                <a:cs typeface="Times New Roman"/>
              </a:rPr>
              <a:t>f</a:t>
            </a:r>
            <a:r>
              <a:rPr dirty="0" smtClean="0" spc="-9" sz="950">
                <a:latin typeface="Times New Roman"/>
                <a:cs typeface="Times New Roman"/>
              </a:rPr>
              <a:t>i</a:t>
            </a:r>
            <a:r>
              <a:rPr dirty="0" smtClean="0" spc="4" sz="950">
                <a:latin typeface="Times New Roman"/>
                <a:cs typeface="Times New Roman"/>
              </a:rPr>
              <a:t>n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4" sz="950">
                <a:latin typeface="Times New Roman"/>
                <a:cs typeface="Times New Roman"/>
              </a:rPr>
              <a:t>n</a:t>
            </a:r>
            <a:r>
              <a:rPr dirty="0" smtClean="0" spc="-4" sz="950">
                <a:latin typeface="Times New Roman"/>
                <a:cs typeface="Times New Roman"/>
              </a:rPr>
              <a:t>c</a:t>
            </a:r>
            <a:r>
              <a:rPr dirty="0" smtClean="0" spc="0" sz="950">
                <a:latin typeface="Times New Roman"/>
                <a:cs typeface="Times New Roman"/>
              </a:rPr>
              <a:t>i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0" sz="950">
                <a:latin typeface="Times New Roman"/>
                <a:cs typeface="Times New Roman"/>
              </a:rPr>
              <a:t>l</a:t>
            </a:r>
            <a:r>
              <a:rPr dirty="0" smtClean="0" spc="222" sz="950">
                <a:latin typeface="Times New Roman"/>
                <a:cs typeface="Times New Roman"/>
              </a:rPr>
              <a:t> </a:t>
            </a:r>
            <a:r>
              <a:rPr dirty="0" smtClean="0" spc="-9" sz="950">
                <a:latin typeface="Times New Roman"/>
                <a:cs typeface="Times New Roman"/>
              </a:rPr>
              <a:t>i</a:t>
            </a:r>
            <a:r>
              <a:rPr dirty="0" smtClean="0" spc="4" sz="950">
                <a:latin typeface="Times New Roman"/>
                <a:cs typeface="Times New Roman"/>
              </a:rPr>
              <a:t>n</a:t>
            </a:r>
            <a:r>
              <a:rPr dirty="0" smtClean="0" spc="0" sz="950">
                <a:latin typeface="Times New Roman"/>
                <a:cs typeface="Times New Roman"/>
              </a:rPr>
              <a:t>sti</a:t>
            </a:r>
            <a:r>
              <a:rPr dirty="0" smtClean="0" spc="-9" sz="950">
                <a:latin typeface="Times New Roman"/>
                <a:cs typeface="Times New Roman"/>
              </a:rPr>
              <a:t>t</a:t>
            </a:r>
            <a:r>
              <a:rPr dirty="0" smtClean="0" spc="4" sz="950">
                <a:latin typeface="Times New Roman"/>
                <a:cs typeface="Times New Roman"/>
              </a:rPr>
              <a:t>u</a:t>
            </a:r>
            <a:r>
              <a:rPr dirty="0" smtClean="0" spc="0" sz="950">
                <a:latin typeface="Times New Roman"/>
                <a:cs typeface="Times New Roman"/>
              </a:rPr>
              <a:t>ti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4" sz="950">
                <a:latin typeface="Times New Roman"/>
                <a:cs typeface="Times New Roman"/>
              </a:rPr>
              <a:t>n</a:t>
            </a:r>
            <a:r>
              <a:rPr dirty="0" smtClean="0" spc="0" sz="950">
                <a:latin typeface="Times New Roman"/>
                <a:cs typeface="Times New Roman"/>
              </a:rPr>
              <a:t>.</a:t>
            </a:r>
            <a:r>
              <a:rPr dirty="0" smtClean="0" spc="0" sz="950">
                <a:latin typeface="Times New Roman"/>
                <a:cs typeface="Times New Roman"/>
              </a:rPr>
              <a:t>  </a:t>
            </a:r>
            <a:r>
              <a:rPr dirty="0" smtClean="0" spc="127" sz="950">
                <a:latin typeface="Times New Roman"/>
                <a:cs typeface="Times New Roman"/>
              </a:rPr>
              <a:t> </a:t>
            </a:r>
            <a:r>
              <a:rPr dirty="0" smtClean="0" spc="0" sz="950">
                <a:latin typeface="Times New Roman"/>
                <a:cs typeface="Times New Roman"/>
              </a:rPr>
              <a:t>Di</a:t>
            </a:r>
            <a:r>
              <a:rPr dirty="0" smtClean="0" spc="-4" sz="950">
                <a:latin typeface="Times New Roman"/>
                <a:cs typeface="Times New Roman"/>
              </a:rPr>
              <a:t>g</a:t>
            </a:r>
            <a:r>
              <a:rPr dirty="0" smtClean="0" spc="0" sz="950">
                <a:latin typeface="Times New Roman"/>
                <a:cs typeface="Times New Roman"/>
              </a:rPr>
              <a:t>it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0" sz="950">
                <a:latin typeface="Times New Roman"/>
                <a:cs typeface="Times New Roman"/>
              </a:rPr>
              <a:t>l</a:t>
            </a:r>
            <a:r>
              <a:rPr dirty="0" smtClean="0" spc="201" sz="950">
                <a:latin typeface="Times New Roman"/>
                <a:cs typeface="Times New Roman"/>
              </a:rPr>
              <a:t> </a:t>
            </a:r>
            <a:r>
              <a:rPr dirty="0" smtClean="0" spc="0" sz="950">
                <a:latin typeface="Times New Roman"/>
                <a:cs typeface="Times New Roman"/>
              </a:rPr>
              <a:t>si</a:t>
            </a:r>
            <a:r>
              <a:rPr dirty="0" smtClean="0" spc="-4" sz="950">
                <a:latin typeface="Times New Roman"/>
                <a:cs typeface="Times New Roman"/>
              </a:rPr>
              <a:t>g</a:t>
            </a:r>
            <a:r>
              <a:rPr dirty="0" smtClean="0" spc="4" sz="950">
                <a:latin typeface="Times New Roman"/>
                <a:cs typeface="Times New Roman"/>
              </a:rPr>
              <a:t>n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-9" sz="950">
                <a:latin typeface="Times New Roman"/>
                <a:cs typeface="Times New Roman"/>
              </a:rPr>
              <a:t>t</a:t>
            </a:r>
            <a:r>
              <a:rPr dirty="0" smtClean="0" spc="4" sz="950">
                <a:latin typeface="Times New Roman"/>
                <a:cs typeface="Times New Roman"/>
              </a:rPr>
              <a:t>u</a:t>
            </a:r>
            <a:r>
              <a:rPr dirty="0" smtClean="0" spc="0" sz="950">
                <a:latin typeface="Times New Roman"/>
                <a:cs typeface="Times New Roman"/>
              </a:rPr>
              <a:t>r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0" sz="950">
                <a:latin typeface="Times New Roman"/>
                <a:cs typeface="Times New Roman"/>
              </a:rPr>
              <a:t>s</a:t>
            </a:r>
            <a:r>
              <a:rPr dirty="0" smtClean="0" spc="0" sz="950">
                <a:latin typeface="Times New Roman"/>
                <a:cs typeface="Times New Roman"/>
              </a:rPr>
              <a:t> </a:t>
            </a:r>
            <a:r>
              <a:rPr dirty="0" smtClean="0" spc="0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p</a:t>
            </a:r>
            <a:r>
              <a:rPr dirty="0" smtClean="0" spc="9" sz="950">
                <a:latin typeface="Times New Roman"/>
                <a:cs typeface="Times New Roman"/>
              </a:rPr>
              <a:t>r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-4" sz="950">
                <a:latin typeface="Times New Roman"/>
                <a:cs typeface="Times New Roman"/>
              </a:rPr>
              <a:t>v</a:t>
            </a:r>
            <a:r>
              <a:rPr dirty="0" smtClean="0" spc="0" sz="950">
                <a:latin typeface="Times New Roman"/>
                <a:cs typeface="Times New Roman"/>
              </a:rPr>
              <a:t>i</a:t>
            </a:r>
            <a:r>
              <a:rPr dirty="0" smtClean="0" spc="4" sz="950">
                <a:latin typeface="Times New Roman"/>
                <a:cs typeface="Times New Roman"/>
              </a:rPr>
              <a:t>d</a:t>
            </a:r>
            <a:r>
              <a:rPr dirty="0" smtClean="0" spc="0" sz="950">
                <a:latin typeface="Times New Roman"/>
                <a:cs typeface="Times New Roman"/>
              </a:rPr>
              <a:t>e</a:t>
            </a:r>
            <a:r>
              <a:rPr dirty="0" smtClean="0" spc="204" sz="950">
                <a:latin typeface="Times New Roman"/>
                <a:cs typeface="Times New Roman"/>
              </a:rPr>
              <a:t> </a:t>
            </a:r>
            <a:r>
              <a:rPr dirty="0" smtClean="0" spc="4" sz="950">
                <a:latin typeface="Times New Roman"/>
                <a:cs typeface="Times New Roman"/>
              </a:rPr>
              <a:t>p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0" sz="950">
                <a:latin typeface="Times New Roman"/>
                <a:cs typeface="Times New Roman"/>
              </a:rPr>
              <a:t>rt</a:t>
            </a:r>
            <a:r>
              <a:rPr dirty="0" smtClean="0" spc="166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0" sz="950">
                <a:latin typeface="Times New Roman"/>
                <a:cs typeface="Times New Roman"/>
              </a:rPr>
              <a:t>f</a:t>
            </a:r>
            <a:r>
              <a:rPr dirty="0" smtClean="0" spc="146" sz="950">
                <a:latin typeface="Times New Roman"/>
                <a:cs typeface="Times New Roman"/>
              </a:rPr>
              <a:t> </a:t>
            </a:r>
            <a:r>
              <a:rPr dirty="0" smtClean="0" spc="-9" sz="950">
                <a:latin typeface="Times New Roman"/>
                <a:cs typeface="Times New Roman"/>
              </a:rPr>
              <a:t>t</a:t>
            </a:r>
            <a:r>
              <a:rPr dirty="0" smtClean="0" spc="4" sz="950">
                <a:latin typeface="Times New Roman"/>
                <a:cs typeface="Times New Roman"/>
              </a:rPr>
              <a:t>h</a:t>
            </a:r>
            <a:r>
              <a:rPr dirty="0" smtClean="0" spc="0" sz="950">
                <a:latin typeface="Times New Roman"/>
                <a:cs typeface="Times New Roman"/>
              </a:rPr>
              <a:t>e</a:t>
            </a:r>
            <a:r>
              <a:rPr dirty="0" smtClean="0" spc="152" sz="950">
                <a:latin typeface="Times New Roman"/>
                <a:cs typeface="Times New Roman"/>
              </a:rPr>
              <a:t> </a:t>
            </a:r>
            <a:r>
              <a:rPr dirty="0" smtClean="0" spc="10" sz="950">
                <a:latin typeface="Times New Roman"/>
                <a:cs typeface="Times New Roman"/>
              </a:rPr>
              <a:t>s</a:t>
            </a:r>
            <a:r>
              <a:rPr dirty="0" smtClean="0" spc="8" sz="950">
                <a:latin typeface="Times New Roman"/>
                <a:cs typeface="Times New Roman"/>
              </a:rPr>
              <a:t>o</a:t>
            </a:r>
            <a:r>
              <a:rPr dirty="0" smtClean="0" spc="6" sz="950">
                <a:latin typeface="Times New Roman"/>
                <a:cs typeface="Times New Roman"/>
              </a:rPr>
              <a:t>l</a:t>
            </a:r>
            <a:r>
              <a:rPr dirty="0" smtClean="0" spc="19" sz="950">
                <a:latin typeface="Times New Roman"/>
                <a:cs typeface="Times New Roman"/>
              </a:rPr>
              <a:t>u</a:t>
            </a:r>
            <a:r>
              <a:rPr dirty="0" smtClean="0" spc="6" sz="950">
                <a:latin typeface="Times New Roman"/>
                <a:cs typeface="Times New Roman"/>
              </a:rPr>
              <a:t>ti</a:t>
            </a:r>
            <a:r>
              <a:rPr dirty="0" smtClean="0" spc="8" sz="950">
                <a:latin typeface="Times New Roman"/>
                <a:cs typeface="Times New Roman"/>
              </a:rPr>
              <a:t>o</a:t>
            </a:r>
            <a:r>
              <a:rPr dirty="0" smtClean="0" spc="19" sz="950">
                <a:latin typeface="Times New Roman"/>
                <a:cs typeface="Times New Roman"/>
              </a:rPr>
              <a:t>n</a:t>
            </a:r>
            <a:r>
              <a:rPr dirty="0" smtClean="0" spc="6" sz="950">
                <a:latin typeface="Times New Roman"/>
                <a:cs typeface="Times New Roman"/>
              </a:rPr>
              <a:t>,</a:t>
            </a:r>
            <a:r>
              <a:rPr dirty="0" smtClean="0" spc="0" sz="950">
                <a:latin typeface="Times New Roman"/>
                <a:cs typeface="Times New Roman"/>
              </a:rPr>
              <a:t> </a:t>
            </a:r>
            <a:r>
              <a:rPr dirty="0" smtClean="0" spc="-114" sz="95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ts val="1092"/>
              </a:lnSpc>
              <a:spcBef>
                <a:spcPts val="121"/>
              </a:spcBef>
            </a:pPr>
            <a:r>
              <a:rPr dirty="0" smtClean="0" spc="18" sz="950">
                <a:latin typeface="Times New Roman"/>
                <a:cs typeface="Times New Roman"/>
              </a:rPr>
              <a:t>b</a:t>
            </a:r>
            <a:r>
              <a:rPr dirty="0" smtClean="0" spc="18" sz="950">
                <a:latin typeface="Times New Roman"/>
                <a:cs typeface="Times New Roman"/>
              </a:rPr>
              <a:t>u</a:t>
            </a:r>
            <a:r>
              <a:rPr dirty="0" smtClean="0" spc="18" sz="950">
                <a:latin typeface="Times New Roman"/>
                <a:cs typeface="Times New Roman"/>
              </a:rPr>
              <a:t>t</a:t>
            </a:r>
            <a:r>
              <a:rPr dirty="0" smtClean="0" spc="18" sz="950">
                <a:latin typeface="Times New Roman"/>
                <a:cs typeface="Times New Roman"/>
              </a:rPr>
              <a:t> </a:t>
            </a:r>
            <a:r>
              <a:rPr dirty="0" smtClean="0" spc="18" sz="950">
                <a:latin typeface="Times New Roman"/>
                <a:cs typeface="Times New Roman"/>
              </a:rPr>
              <a:t>t</a:t>
            </a:r>
            <a:r>
              <a:rPr dirty="0" smtClean="0" spc="18" sz="950">
                <a:latin typeface="Times New Roman"/>
                <a:cs typeface="Times New Roman"/>
              </a:rPr>
              <a:t>h</a:t>
            </a:r>
            <a:r>
              <a:rPr dirty="0" smtClean="0" spc="18" sz="950">
                <a:latin typeface="Times New Roman"/>
                <a:cs typeface="Times New Roman"/>
              </a:rPr>
              <a:t>e</a:t>
            </a:r>
            <a:r>
              <a:rPr dirty="0" smtClean="0" spc="18" sz="950">
                <a:latin typeface="Times New Roman"/>
                <a:cs typeface="Times New Roman"/>
              </a:rPr>
              <a:t> </a:t>
            </a:r>
            <a:r>
              <a:rPr dirty="0" smtClean="0" spc="18" sz="950">
                <a:latin typeface="Times New Roman"/>
                <a:cs typeface="Times New Roman"/>
              </a:rPr>
              <a:t>m</a:t>
            </a:r>
            <a:r>
              <a:rPr dirty="0" smtClean="0" spc="18" sz="950">
                <a:latin typeface="Times New Roman"/>
                <a:cs typeface="Times New Roman"/>
              </a:rPr>
              <a:t>a</a:t>
            </a:r>
            <a:r>
              <a:rPr dirty="0" smtClean="0" spc="18" sz="950">
                <a:latin typeface="Times New Roman"/>
                <a:cs typeface="Times New Roman"/>
              </a:rPr>
              <a:t>in</a:t>
            </a:r>
            <a:r>
              <a:rPr dirty="0" smtClean="0" spc="18" sz="950">
                <a:latin typeface="Times New Roman"/>
                <a:cs typeface="Times New Roman"/>
              </a:rPr>
              <a:t> </a:t>
            </a:r>
            <a:r>
              <a:rPr dirty="0" smtClean="0" spc="18" sz="950">
                <a:latin typeface="Times New Roman"/>
                <a:cs typeface="Times New Roman"/>
              </a:rPr>
              <a:t>b</a:t>
            </a:r>
            <a:r>
              <a:rPr dirty="0" smtClean="0" spc="18" sz="950">
                <a:latin typeface="Times New Roman"/>
                <a:cs typeface="Times New Roman"/>
              </a:rPr>
              <a:t>e</a:t>
            </a:r>
            <a:r>
              <a:rPr dirty="0" smtClean="0" spc="18" sz="950">
                <a:latin typeface="Times New Roman"/>
                <a:cs typeface="Times New Roman"/>
              </a:rPr>
              <a:t>n</a:t>
            </a:r>
            <a:r>
              <a:rPr dirty="0" smtClean="0" spc="18" sz="950">
                <a:latin typeface="Times New Roman"/>
                <a:cs typeface="Times New Roman"/>
              </a:rPr>
              <a:t>e</a:t>
            </a:r>
            <a:r>
              <a:rPr dirty="0" smtClean="0" spc="18" sz="950">
                <a:latin typeface="Times New Roman"/>
                <a:cs typeface="Times New Roman"/>
              </a:rPr>
              <a:t>fits</a:t>
            </a:r>
            <a:r>
              <a:rPr dirty="0" smtClean="0" spc="18" sz="950">
                <a:latin typeface="Times New Roman"/>
                <a:cs typeface="Times New Roman"/>
              </a:rPr>
              <a:t> </a:t>
            </a:r>
            <a:r>
              <a:rPr dirty="0" smtClean="0" spc="18" sz="950">
                <a:latin typeface="Times New Roman"/>
                <a:cs typeface="Times New Roman"/>
              </a:rPr>
              <a:t>a</a:t>
            </a:r>
            <a:r>
              <a:rPr dirty="0" smtClean="0" spc="18" sz="950">
                <a:latin typeface="Times New Roman"/>
                <a:cs typeface="Times New Roman"/>
              </a:rPr>
              <a:t>re</a:t>
            </a:r>
            <a:r>
              <a:rPr dirty="0" smtClean="0" spc="18" sz="950">
                <a:latin typeface="Times New Roman"/>
                <a:cs typeface="Times New Roman"/>
              </a:rPr>
              <a:t> </a:t>
            </a:r>
            <a:r>
              <a:rPr dirty="0" smtClean="0" spc="18" sz="950">
                <a:latin typeface="Times New Roman"/>
                <a:cs typeface="Times New Roman"/>
              </a:rPr>
              <a:t>l</a:t>
            </a:r>
            <a:r>
              <a:rPr dirty="0" smtClean="0" spc="18" sz="950">
                <a:latin typeface="Times New Roman"/>
                <a:cs typeface="Times New Roman"/>
              </a:rPr>
              <a:t>o</a:t>
            </a:r>
            <a:r>
              <a:rPr dirty="0" smtClean="0" spc="18" sz="950">
                <a:latin typeface="Times New Roman"/>
                <a:cs typeface="Times New Roman"/>
              </a:rPr>
              <a:t>st</a:t>
            </a:r>
            <a:r>
              <a:rPr dirty="0" smtClean="0" spc="18" sz="950">
                <a:latin typeface="Times New Roman"/>
                <a:cs typeface="Times New Roman"/>
              </a:rPr>
              <a:t> </a:t>
            </a:r>
            <a:r>
              <a:rPr dirty="0" smtClean="0" spc="18" sz="950">
                <a:latin typeface="Times New Roman"/>
                <a:cs typeface="Times New Roman"/>
              </a:rPr>
              <a:t>if</a:t>
            </a:r>
            <a:r>
              <a:rPr dirty="0" smtClean="0" spc="18" sz="950">
                <a:latin typeface="Times New Roman"/>
                <a:cs typeface="Times New Roman"/>
              </a:rPr>
              <a:t> </a:t>
            </a:r>
            <a:r>
              <a:rPr dirty="0" smtClean="0" spc="18" sz="950">
                <a:latin typeface="Times New Roman"/>
                <a:cs typeface="Times New Roman"/>
              </a:rPr>
              <a:t>a</a:t>
            </a:r>
            <a:r>
              <a:rPr dirty="0" smtClean="0" spc="18" sz="950">
                <a:latin typeface="Times New Roman"/>
                <a:cs typeface="Times New Roman"/>
              </a:rPr>
              <a:t> </a:t>
            </a:r>
            <a:r>
              <a:rPr dirty="0" smtClean="0" spc="18" sz="950">
                <a:latin typeface="Times New Roman"/>
                <a:cs typeface="Times New Roman"/>
              </a:rPr>
              <a:t>t</a:t>
            </a:r>
            <a:r>
              <a:rPr dirty="0" smtClean="0" spc="18" sz="950">
                <a:latin typeface="Times New Roman"/>
                <a:cs typeface="Times New Roman"/>
              </a:rPr>
              <a:t>r</a:t>
            </a:r>
            <a:r>
              <a:rPr dirty="0" smtClean="0" spc="18" sz="950">
                <a:latin typeface="Times New Roman"/>
                <a:cs typeface="Times New Roman"/>
              </a:rPr>
              <a:t>u</a:t>
            </a:r>
            <a:r>
              <a:rPr dirty="0" smtClean="0" spc="18" sz="950">
                <a:latin typeface="Times New Roman"/>
                <a:cs typeface="Times New Roman"/>
              </a:rPr>
              <a:t>st</a:t>
            </a:r>
            <a:r>
              <a:rPr dirty="0" smtClean="0" spc="18" sz="950">
                <a:latin typeface="Times New Roman"/>
                <a:cs typeface="Times New Roman"/>
              </a:rPr>
              <a:t>e</a:t>
            </a:r>
            <a:r>
              <a:rPr dirty="0" smtClean="0" spc="18" sz="950">
                <a:latin typeface="Times New Roman"/>
                <a:cs typeface="Times New Roman"/>
              </a:rPr>
              <a:t>d</a:t>
            </a:r>
            <a:r>
              <a:rPr dirty="0" smtClean="0" spc="18" sz="950">
                <a:latin typeface="Times New Roman"/>
                <a:cs typeface="Times New Roman"/>
              </a:rPr>
              <a:t> </a:t>
            </a:r>
            <a:r>
              <a:rPr dirty="0" smtClean="0" spc="18" sz="950">
                <a:latin typeface="Times New Roman"/>
                <a:cs typeface="Times New Roman"/>
              </a:rPr>
              <a:t>t</a:t>
            </a:r>
            <a:r>
              <a:rPr dirty="0" smtClean="0" spc="18" sz="950">
                <a:latin typeface="Times New Roman"/>
                <a:cs typeface="Times New Roman"/>
              </a:rPr>
              <a:t>h</a:t>
            </a:r>
            <a:r>
              <a:rPr dirty="0" smtClean="0" spc="18" sz="950">
                <a:latin typeface="Times New Roman"/>
                <a:cs typeface="Times New Roman"/>
              </a:rPr>
              <a:t>i</a:t>
            </a:r>
            <a:r>
              <a:rPr dirty="0" smtClean="0" spc="18" sz="950">
                <a:latin typeface="Times New Roman"/>
                <a:cs typeface="Times New Roman"/>
              </a:rPr>
              <a:t>r</a:t>
            </a:r>
            <a:r>
              <a:rPr dirty="0" smtClean="0" spc="18" sz="950">
                <a:latin typeface="Times New Roman"/>
                <a:cs typeface="Times New Roman"/>
              </a:rPr>
              <a:t>d</a:t>
            </a:r>
            <a:r>
              <a:rPr dirty="0" smtClean="0" spc="18" sz="950">
                <a:latin typeface="Times New Roman"/>
                <a:cs typeface="Times New Roman"/>
              </a:rPr>
              <a:t> </a:t>
            </a:r>
            <a:r>
              <a:rPr dirty="0" smtClean="0" spc="18" sz="950">
                <a:latin typeface="Times New Roman"/>
                <a:cs typeface="Times New Roman"/>
              </a:rPr>
              <a:t>p</a:t>
            </a:r>
            <a:r>
              <a:rPr dirty="0" smtClean="0" spc="18" sz="950">
                <a:latin typeface="Times New Roman"/>
                <a:cs typeface="Times New Roman"/>
              </a:rPr>
              <a:t>a</a:t>
            </a:r>
            <a:r>
              <a:rPr dirty="0" smtClean="0" spc="18" sz="950">
                <a:latin typeface="Times New Roman"/>
                <a:cs typeface="Times New Roman"/>
              </a:rPr>
              <a:t>r</a:t>
            </a:r>
            <a:r>
              <a:rPr dirty="0" smtClean="0" spc="18" sz="950">
                <a:latin typeface="Times New Roman"/>
                <a:cs typeface="Times New Roman"/>
              </a:rPr>
              <a:t>t</a:t>
            </a:r>
            <a:r>
              <a:rPr dirty="0" smtClean="0" spc="18" sz="950">
                <a:latin typeface="Times New Roman"/>
                <a:cs typeface="Times New Roman"/>
              </a:rPr>
              <a:t>y</a:t>
            </a:r>
            <a:r>
              <a:rPr dirty="0" smtClean="0" spc="18" sz="950">
                <a:latin typeface="Times New Roman"/>
                <a:cs typeface="Times New Roman"/>
              </a:rPr>
              <a:t> </a:t>
            </a:r>
            <a:r>
              <a:rPr dirty="0" smtClean="0" spc="18" sz="950">
                <a:latin typeface="Times New Roman"/>
                <a:cs typeface="Times New Roman"/>
              </a:rPr>
              <a:t>is</a:t>
            </a:r>
            <a:r>
              <a:rPr dirty="0" smtClean="0" spc="18" sz="950">
                <a:latin typeface="Times New Roman"/>
                <a:cs typeface="Times New Roman"/>
              </a:rPr>
              <a:t> </a:t>
            </a:r>
            <a:r>
              <a:rPr dirty="0" smtClean="0" spc="18" sz="950">
                <a:latin typeface="Times New Roman"/>
                <a:cs typeface="Times New Roman"/>
              </a:rPr>
              <a:t>s</a:t>
            </a:r>
            <a:r>
              <a:rPr dirty="0" smtClean="0" spc="18" sz="950">
                <a:latin typeface="Times New Roman"/>
                <a:cs typeface="Times New Roman"/>
              </a:rPr>
              <a:t>t</a:t>
            </a:r>
            <a:r>
              <a:rPr dirty="0" smtClean="0" spc="18" sz="950">
                <a:latin typeface="Times New Roman"/>
                <a:cs typeface="Times New Roman"/>
              </a:rPr>
              <a:t>ill</a:t>
            </a:r>
            <a:r>
              <a:rPr dirty="0" smtClean="0" spc="18" sz="950">
                <a:latin typeface="Times New Roman"/>
                <a:cs typeface="Times New Roman"/>
              </a:rPr>
              <a:t> </a:t>
            </a:r>
            <a:r>
              <a:rPr dirty="0" smtClean="0" spc="18" sz="950">
                <a:latin typeface="Times New Roman"/>
                <a:cs typeface="Times New Roman"/>
              </a:rPr>
              <a:t>r</a:t>
            </a:r>
            <a:r>
              <a:rPr dirty="0" smtClean="0" spc="18" sz="950">
                <a:latin typeface="Times New Roman"/>
                <a:cs typeface="Times New Roman"/>
              </a:rPr>
              <a:t>e</a:t>
            </a:r>
            <a:r>
              <a:rPr dirty="0" smtClean="0" spc="18" sz="950">
                <a:latin typeface="Times New Roman"/>
                <a:cs typeface="Times New Roman"/>
              </a:rPr>
              <a:t>q</a:t>
            </a:r>
            <a:r>
              <a:rPr dirty="0" smtClean="0" spc="18" sz="950">
                <a:latin typeface="Times New Roman"/>
                <a:cs typeface="Times New Roman"/>
              </a:rPr>
              <a:t>u</a:t>
            </a:r>
            <a:r>
              <a:rPr dirty="0" smtClean="0" spc="18" sz="950">
                <a:latin typeface="Times New Roman"/>
                <a:cs typeface="Times New Roman"/>
              </a:rPr>
              <a:t>ir</a:t>
            </a:r>
            <a:r>
              <a:rPr dirty="0" smtClean="0" spc="18" sz="950">
                <a:latin typeface="Times New Roman"/>
                <a:cs typeface="Times New Roman"/>
              </a:rPr>
              <a:t>e</a:t>
            </a:r>
            <a:r>
              <a:rPr dirty="0" smtClean="0" spc="18" sz="950">
                <a:latin typeface="Times New Roman"/>
                <a:cs typeface="Times New Roman"/>
              </a:rPr>
              <a:t>d</a:t>
            </a:r>
            <a:r>
              <a:rPr dirty="0" smtClean="0" spc="18" sz="950">
                <a:latin typeface="Times New Roman"/>
                <a:cs typeface="Times New Roman"/>
              </a:rPr>
              <a:t> </a:t>
            </a:r>
            <a:r>
              <a:rPr dirty="0" smtClean="0" spc="18" sz="950">
                <a:latin typeface="Times New Roman"/>
                <a:cs typeface="Times New Roman"/>
              </a:rPr>
              <a:t>to</a:t>
            </a:r>
            <a:r>
              <a:rPr dirty="0" smtClean="0" spc="18" sz="950">
                <a:latin typeface="Times New Roman"/>
                <a:cs typeface="Times New Roman"/>
              </a:rPr>
              <a:t> </a:t>
            </a:r>
            <a:r>
              <a:rPr dirty="0" smtClean="0" spc="18" sz="950">
                <a:latin typeface="Times New Roman"/>
                <a:cs typeface="Times New Roman"/>
              </a:rPr>
              <a:t>p</a:t>
            </a:r>
            <a:r>
              <a:rPr dirty="0" smtClean="0" spc="18" sz="950">
                <a:latin typeface="Times New Roman"/>
                <a:cs typeface="Times New Roman"/>
              </a:rPr>
              <a:t>r</a:t>
            </a:r>
            <a:r>
              <a:rPr dirty="0" smtClean="0" spc="18" sz="950">
                <a:latin typeface="Times New Roman"/>
                <a:cs typeface="Times New Roman"/>
              </a:rPr>
              <a:t>e</a:t>
            </a:r>
            <a:r>
              <a:rPr dirty="0" smtClean="0" spc="18" sz="950">
                <a:latin typeface="Times New Roman"/>
                <a:cs typeface="Times New Roman"/>
              </a:rPr>
              <a:t>v</a:t>
            </a:r>
            <a:r>
              <a:rPr dirty="0" smtClean="0" spc="18" sz="950">
                <a:latin typeface="Times New Roman"/>
                <a:cs typeface="Times New Roman"/>
              </a:rPr>
              <a:t>e</a:t>
            </a:r>
            <a:r>
              <a:rPr dirty="0" smtClean="0" spc="18" sz="950">
                <a:latin typeface="Times New Roman"/>
                <a:cs typeface="Times New Roman"/>
              </a:rPr>
              <a:t>n</a:t>
            </a:r>
            <a:r>
              <a:rPr dirty="0" smtClean="0" spc="18" sz="950">
                <a:latin typeface="Times New Roman"/>
                <a:cs typeface="Times New Roman"/>
              </a:rPr>
              <a:t>t</a:t>
            </a:r>
            <a:r>
              <a:rPr dirty="0" smtClean="0" spc="18" sz="95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ts val="1092"/>
              </a:lnSpc>
              <a:spcBef>
                <a:spcPts val="121"/>
              </a:spcBef>
            </a:pPr>
            <a:r>
              <a:rPr dirty="0" smtClean="0" spc="5" sz="950">
                <a:latin typeface="Times New Roman"/>
                <a:cs typeface="Times New Roman"/>
              </a:rPr>
              <a:t>d</a:t>
            </a:r>
            <a:r>
              <a:rPr dirty="0" smtClean="0" spc="5" sz="950">
                <a:latin typeface="Times New Roman"/>
                <a:cs typeface="Times New Roman"/>
              </a:rPr>
              <a:t>o</a:t>
            </a:r>
            <a:r>
              <a:rPr dirty="0" smtClean="0" spc="5" sz="950">
                <a:latin typeface="Times New Roman"/>
                <a:cs typeface="Times New Roman"/>
              </a:rPr>
              <a:t>u</a:t>
            </a:r>
            <a:r>
              <a:rPr dirty="0" smtClean="0" spc="5" sz="950">
                <a:latin typeface="Times New Roman"/>
                <a:cs typeface="Times New Roman"/>
              </a:rPr>
              <a:t>b</a:t>
            </a:r>
            <a:r>
              <a:rPr dirty="0" smtClean="0" spc="5" sz="950">
                <a:latin typeface="Times New Roman"/>
                <a:cs typeface="Times New Roman"/>
              </a:rPr>
              <a:t>l</a:t>
            </a:r>
            <a:r>
              <a:rPr dirty="0" smtClean="0" spc="5" sz="950">
                <a:latin typeface="Times New Roman"/>
                <a:cs typeface="Times New Roman"/>
              </a:rPr>
              <a:t>e</a:t>
            </a:r>
            <a:r>
              <a:rPr dirty="0" smtClean="0" spc="5" sz="950">
                <a:latin typeface="Times New Roman"/>
                <a:cs typeface="Times New Roman"/>
              </a:rPr>
              <a:t>-s</a:t>
            </a:r>
            <a:r>
              <a:rPr dirty="0" smtClean="0" spc="5" sz="950">
                <a:latin typeface="Times New Roman"/>
                <a:cs typeface="Times New Roman"/>
              </a:rPr>
              <a:t>p</a:t>
            </a:r>
            <a:r>
              <a:rPr dirty="0" smtClean="0" spc="5" sz="950">
                <a:latin typeface="Times New Roman"/>
                <a:cs typeface="Times New Roman"/>
              </a:rPr>
              <a:t>e</a:t>
            </a:r>
            <a:r>
              <a:rPr dirty="0" smtClean="0" spc="5" sz="950">
                <a:latin typeface="Times New Roman"/>
                <a:cs typeface="Times New Roman"/>
              </a:rPr>
              <a:t>n</a:t>
            </a:r>
            <a:r>
              <a:rPr dirty="0" smtClean="0" spc="5" sz="950">
                <a:latin typeface="Times New Roman"/>
                <a:cs typeface="Times New Roman"/>
              </a:rPr>
              <a:t>d</a:t>
            </a:r>
            <a:r>
              <a:rPr dirty="0" smtClean="0" spc="5" sz="950">
                <a:latin typeface="Times New Roman"/>
                <a:cs typeface="Times New Roman"/>
              </a:rPr>
              <a:t>i</a:t>
            </a:r>
            <a:r>
              <a:rPr dirty="0" smtClean="0" spc="5" sz="950">
                <a:latin typeface="Times New Roman"/>
                <a:cs typeface="Times New Roman"/>
              </a:rPr>
              <a:t>n</a:t>
            </a:r>
            <a:r>
              <a:rPr dirty="0" smtClean="0" spc="5" sz="950">
                <a:latin typeface="Times New Roman"/>
                <a:cs typeface="Times New Roman"/>
              </a:rPr>
              <a:t>g</a:t>
            </a:r>
            <a:r>
              <a:rPr dirty="0" smtClean="0" spc="5" sz="950">
                <a:latin typeface="Times New Roman"/>
                <a:cs typeface="Times New Roman"/>
              </a:rPr>
              <a:t>.</a:t>
            </a:r>
            <a:r>
              <a:rPr dirty="0" smtClean="0" spc="5" sz="950">
                <a:latin typeface="Times New Roman"/>
                <a:cs typeface="Times New Roman"/>
              </a:rPr>
              <a:t> </a:t>
            </a:r>
            <a:r>
              <a:rPr dirty="0" smtClean="0" spc="5" sz="950">
                <a:latin typeface="Times New Roman"/>
                <a:cs typeface="Times New Roman"/>
              </a:rPr>
              <a:t>W</a:t>
            </a:r>
            <a:r>
              <a:rPr dirty="0" smtClean="0" spc="5" sz="950">
                <a:latin typeface="Times New Roman"/>
                <a:cs typeface="Times New Roman"/>
              </a:rPr>
              <a:t>e</a:t>
            </a:r>
            <a:r>
              <a:rPr dirty="0" smtClean="0" spc="5" sz="950">
                <a:latin typeface="Times New Roman"/>
                <a:cs typeface="Times New Roman"/>
              </a:rPr>
              <a:t> </a:t>
            </a:r>
            <a:r>
              <a:rPr dirty="0" smtClean="0" spc="5" sz="950">
                <a:latin typeface="Times New Roman"/>
                <a:cs typeface="Times New Roman"/>
              </a:rPr>
              <a:t>p</a:t>
            </a:r>
            <a:r>
              <a:rPr dirty="0" smtClean="0" spc="5" sz="950">
                <a:latin typeface="Times New Roman"/>
                <a:cs typeface="Times New Roman"/>
              </a:rPr>
              <a:t>r</a:t>
            </a:r>
            <a:r>
              <a:rPr dirty="0" smtClean="0" spc="5" sz="950">
                <a:latin typeface="Times New Roman"/>
                <a:cs typeface="Times New Roman"/>
              </a:rPr>
              <a:t>o</a:t>
            </a:r>
            <a:r>
              <a:rPr dirty="0" smtClean="0" spc="5" sz="950">
                <a:latin typeface="Times New Roman"/>
                <a:cs typeface="Times New Roman"/>
              </a:rPr>
              <a:t>p</a:t>
            </a:r>
            <a:r>
              <a:rPr dirty="0" smtClean="0" spc="5" sz="950">
                <a:latin typeface="Times New Roman"/>
                <a:cs typeface="Times New Roman"/>
              </a:rPr>
              <a:t>o</a:t>
            </a:r>
            <a:r>
              <a:rPr dirty="0" smtClean="0" spc="5" sz="950">
                <a:latin typeface="Times New Roman"/>
                <a:cs typeface="Times New Roman"/>
              </a:rPr>
              <a:t>s</a:t>
            </a:r>
            <a:r>
              <a:rPr dirty="0" smtClean="0" spc="5" sz="950">
                <a:latin typeface="Times New Roman"/>
                <a:cs typeface="Times New Roman"/>
              </a:rPr>
              <a:t>e</a:t>
            </a:r>
            <a:r>
              <a:rPr dirty="0" smtClean="0" spc="5" sz="950">
                <a:latin typeface="Times New Roman"/>
                <a:cs typeface="Times New Roman"/>
              </a:rPr>
              <a:t> </a:t>
            </a:r>
            <a:r>
              <a:rPr dirty="0" smtClean="0" spc="5" sz="950">
                <a:latin typeface="Times New Roman"/>
                <a:cs typeface="Times New Roman"/>
              </a:rPr>
              <a:t>a</a:t>
            </a:r>
            <a:r>
              <a:rPr dirty="0" smtClean="0" spc="5" sz="950">
                <a:latin typeface="Times New Roman"/>
                <a:cs typeface="Times New Roman"/>
              </a:rPr>
              <a:t> </a:t>
            </a:r>
            <a:r>
              <a:rPr dirty="0" smtClean="0" spc="5" sz="950">
                <a:latin typeface="Times New Roman"/>
                <a:cs typeface="Times New Roman"/>
              </a:rPr>
              <a:t>s</a:t>
            </a:r>
            <a:r>
              <a:rPr dirty="0" smtClean="0" spc="5" sz="950">
                <a:latin typeface="Times New Roman"/>
                <a:cs typeface="Times New Roman"/>
              </a:rPr>
              <a:t>o</a:t>
            </a:r>
            <a:r>
              <a:rPr dirty="0" smtClean="0" spc="5" sz="950">
                <a:latin typeface="Times New Roman"/>
                <a:cs typeface="Times New Roman"/>
              </a:rPr>
              <a:t>l</a:t>
            </a:r>
            <a:r>
              <a:rPr dirty="0" smtClean="0" spc="5" sz="950">
                <a:latin typeface="Times New Roman"/>
                <a:cs typeface="Times New Roman"/>
              </a:rPr>
              <a:t>u</a:t>
            </a:r>
            <a:r>
              <a:rPr dirty="0" smtClean="0" spc="5" sz="950">
                <a:latin typeface="Times New Roman"/>
                <a:cs typeface="Times New Roman"/>
              </a:rPr>
              <a:t>t</a:t>
            </a:r>
            <a:r>
              <a:rPr dirty="0" smtClean="0" spc="5" sz="950">
                <a:latin typeface="Times New Roman"/>
                <a:cs typeface="Times New Roman"/>
              </a:rPr>
              <a:t>i</a:t>
            </a:r>
            <a:r>
              <a:rPr dirty="0" smtClean="0" spc="5" sz="950">
                <a:latin typeface="Times New Roman"/>
                <a:cs typeface="Times New Roman"/>
              </a:rPr>
              <a:t>o</a:t>
            </a:r>
            <a:r>
              <a:rPr dirty="0" smtClean="0" spc="5" sz="950">
                <a:latin typeface="Times New Roman"/>
                <a:cs typeface="Times New Roman"/>
              </a:rPr>
              <a:t>n</a:t>
            </a:r>
            <a:r>
              <a:rPr dirty="0" smtClean="0" spc="5" sz="950">
                <a:latin typeface="Times New Roman"/>
                <a:cs typeface="Times New Roman"/>
              </a:rPr>
              <a:t> </a:t>
            </a:r>
            <a:r>
              <a:rPr dirty="0" smtClean="0" spc="5" sz="950">
                <a:latin typeface="Times New Roman"/>
                <a:cs typeface="Times New Roman"/>
              </a:rPr>
              <a:t>to</a:t>
            </a:r>
            <a:r>
              <a:rPr dirty="0" smtClean="0" spc="5" sz="950">
                <a:latin typeface="Times New Roman"/>
                <a:cs typeface="Times New Roman"/>
              </a:rPr>
              <a:t> </a:t>
            </a:r>
            <a:r>
              <a:rPr dirty="0" smtClean="0" spc="5" sz="950">
                <a:latin typeface="Times New Roman"/>
                <a:cs typeface="Times New Roman"/>
              </a:rPr>
              <a:t>t</a:t>
            </a:r>
            <a:r>
              <a:rPr dirty="0" smtClean="0" spc="5" sz="950">
                <a:latin typeface="Times New Roman"/>
                <a:cs typeface="Times New Roman"/>
              </a:rPr>
              <a:t>h</a:t>
            </a:r>
            <a:r>
              <a:rPr dirty="0" smtClean="0" spc="5" sz="950">
                <a:latin typeface="Times New Roman"/>
                <a:cs typeface="Times New Roman"/>
              </a:rPr>
              <a:t>e</a:t>
            </a:r>
            <a:r>
              <a:rPr dirty="0" smtClean="0" spc="5" sz="950">
                <a:latin typeface="Times New Roman"/>
                <a:cs typeface="Times New Roman"/>
              </a:rPr>
              <a:t> </a:t>
            </a:r>
            <a:r>
              <a:rPr dirty="0" smtClean="0" spc="5" sz="950">
                <a:latin typeface="Times New Roman"/>
                <a:cs typeface="Times New Roman"/>
              </a:rPr>
              <a:t>d</a:t>
            </a:r>
            <a:r>
              <a:rPr dirty="0" smtClean="0" spc="5" sz="950">
                <a:latin typeface="Times New Roman"/>
                <a:cs typeface="Times New Roman"/>
              </a:rPr>
              <a:t>o</a:t>
            </a:r>
            <a:r>
              <a:rPr dirty="0" smtClean="0" spc="5" sz="950">
                <a:latin typeface="Times New Roman"/>
                <a:cs typeface="Times New Roman"/>
              </a:rPr>
              <a:t>u</a:t>
            </a:r>
            <a:r>
              <a:rPr dirty="0" smtClean="0" spc="5" sz="950">
                <a:latin typeface="Times New Roman"/>
                <a:cs typeface="Times New Roman"/>
              </a:rPr>
              <a:t>b</a:t>
            </a:r>
            <a:r>
              <a:rPr dirty="0" smtClean="0" spc="5" sz="950">
                <a:latin typeface="Times New Roman"/>
                <a:cs typeface="Times New Roman"/>
              </a:rPr>
              <a:t>l</a:t>
            </a:r>
            <a:r>
              <a:rPr dirty="0" smtClean="0" spc="5" sz="950">
                <a:latin typeface="Times New Roman"/>
                <a:cs typeface="Times New Roman"/>
              </a:rPr>
              <a:t>e</a:t>
            </a:r>
            <a:r>
              <a:rPr dirty="0" smtClean="0" spc="5" sz="950">
                <a:latin typeface="Times New Roman"/>
                <a:cs typeface="Times New Roman"/>
              </a:rPr>
              <a:t>-s</a:t>
            </a:r>
            <a:r>
              <a:rPr dirty="0" smtClean="0" spc="5" sz="950">
                <a:latin typeface="Times New Roman"/>
                <a:cs typeface="Times New Roman"/>
              </a:rPr>
              <a:t>p</a:t>
            </a:r>
            <a:r>
              <a:rPr dirty="0" smtClean="0" spc="5" sz="950">
                <a:latin typeface="Times New Roman"/>
                <a:cs typeface="Times New Roman"/>
              </a:rPr>
              <a:t>e</a:t>
            </a:r>
            <a:r>
              <a:rPr dirty="0" smtClean="0" spc="5" sz="950">
                <a:latin typeface="Times New Roman"/>
                <a:cs typeface="Times New Roman"/>
              </a:rPr>
              <a:t>n</a:t>
            </a:r>
            <a:r>
              <a:rPr dirty="0" smtClean="0" spc="5" sz="950">
                <a:latin typeface="Times New Roman"/>
                <a:cs typeface="Times New Roman"/>
              </a:rPr>
              <a:t>d</a:t>
            </a:r>
            <a:r>
              <a:rPr dirty="0" smtClean="0" spc="5" sz="950">
                <a:latin typeface="Times New Roman"/>
                <a:cs typeface="Times New Roman"/>
              </a:rPr>
              <a:t>i</a:t>
            </a:r>
            <a:r>
              <a:rPr dirty="0" smtClean="0" spc="5" sz="950">
                <a:latin typeface="Times New Roman"/>
                <a:cs typeface="Times New Roman"/>
              </a:rPr>
              <a:t>n</a:t>
            </a:r>
            <a:r>
              <a:rPr dirty="0" smtClean="0" spc="5" sz="950">
                <a:latin typeface="Times New Roman"/>
                <a:cs typeface="Times New Roman"/>
              </a:rPr>
              <a:t>g</a:t>
            </a:r>
            <a:r>
              <a:rPr dirty="0" smtClean="0" spc="5" sz="950">
                <a:latin typeface="Times New Roman"/>
                <a:cs typeface="Times New Roman"/>
              </a:rPr>
              <a:t> </a:t>
            </a:r>
            <a:r>
              <a:rPr dirty="0" smtClean="0" spc="5" sz="950">
                <a:latin typeface="Times New Roman"/>
                <a:cs typeface="Times New Roman"/>
              </a:rPr>
              <a:t>p</a:t>
            </a:r>
            <a:r>
              <a:rPr dirty="0" smtClean="0" spc="5" sz="950">
                <a:latin typeface="Times New Roman"/>
                <a:cs typeface="Times New Roman"/>
              </a:rPr>
              <a:t>r</a:t>
            </a:r>
            <a:r>
              <a:rPr dirty="0" smtClean="0" spc="5" sz="950">
                <a:latin typeface="Times New Roman"/>
                <a:cs typeface="Times New Roman"/>
              </a:rPr>
              <a:t>o</a:t>
            </a:r>
            <a:r>
              <a:rPr dirty="0" smtClean="0" spc="5" sz="950">
                <a:latin typeface="Times New Roman"/>
                <a:cs typeface="Times New Roman"/>
              </a:rPr>
              <a:t>b</a:t>
            </a:r>
            <a:r>
              <a:rPr dirty="0" smtClean="0" spc="5" sz="950">
                <a:latin typeface="Times New Roman"/>
                <a:cs typeface="Times New Roman"/>
              </a:rPr>
              <a:t>l</a:t>
            </a:r>
            <a:r>
              <a:rPr dirty="0" smtClean="0" spc="5" sz="950">
                <a:latin typeface="Times New Roman"/>
                <a:cs typeface="Times New Roman"/>
              </a:rPr>
              <a:t>e</a:t>
            </a:r>
            <a:r>
              <a:rPr dirty="0" smtClean="0" spc="5" sz="950">
                <a:latin typeface="Times New Roman"/>
                <a:cs typeface="Times New Roman"/>
              </a:rPr>
              <a:t>m</a:t>
            </a:r>
            <a:r>
              <a:rPr dirty="0" smtClean="0" spc="5" sz="950">
                <a:latin typeface="Times New Roman"/>
                <a:cs typeface="Times New Roman"/>
              </a:rPr>
              <a:t> </a:t>
            </a:r>
            <a:r>
              <a:rPr dirty="0" smtClean="0" spc="5" sz="950">
                <a:latin typeface="Times New Roman"/>
                <a:cs typeface="Times New Roman"/>
              </a:rPr>
              <a:t>u</a:t>
            </a:r>
            <a:r>
              <a:rPr dirty="0" smtClean="0" spc="5" sz="950">
                <a:latin typeface="Times New Roman"/>
                <a:cs typeface="Times New Roman"/>
              </a:rPr>
              <a:t>s</a:t>
            </a:r>
            <a:r>
              <a:rPr dirty="0" smtClean="0" spc="5" sz="950">
                <a:latin typeface="Times New Roman"/>
                <a:cs typeface="Times New Roman"/>
              </a:rPr>
              <a:t>i</a:t>
            </a:r>
            <a:r>
              <a:rPr dirty="0" smtClean="0" spc="5" sz="950">
                <a:latin typeface="Times New Roman"/>
                <a:cs typeface="Times New Roman"/>
              </a:rPr>
              <a:t>n</a:t>
            </a:r>
            <a:r>
              <a:rPr dirty="0" smtClean="0" spc="5" sz="950">
                <a:latin typeface="Times New Roman"/>
                <a:cs typeface="Times New Roman"/>
              </a:rPr>
              <a:t>g</a:t>
            </a:r>
            <a:r>
              <a:rPr dirty="0" smtClean="0" spc="5" sz="950">
                <a:latin typeface="Times New Roman"/>
                <a:cs typeface="Times New Roman"/>
              </a:rPr>
              <a:t> </a:t>
            </a:r>
            <a:r>
              <a:rPr dirty="0" smtClean="0" spc="5" sz="950">
                <a:latin typeface="Times New Roman"/>
                <a:cs typeface="Times New Roman"/>
              </a:rPr>
              <a:t>a</a:t>
            </a:r>
            <a:r>
              <a:rPr dirty="0" smtClean="0" spc="5" sz="95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ts val="1092"/>
              </a:lnSpc>
              <a:spcBef>
                <a:spcPts val="121"/>
              </a:spcBef>
            </a:pPr>
            <a:r>
              <a:rPr dirty="0" smtClean="0" spc="9" sz="950">
                <a:latin typeface="Times New Roman"/>
                <a:cs typeface="Times New Roman"/>
              </a:rPr>
              <a:t>p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9" sz="950">
                <a:latin typeface="Times New Roman"/>
                <a:cs typeface="Times New Roman"/>
              </a:rPr>
              <a:t>r</a:t>
            </a:r>
            <a:r>
              <a:rPr dirty="0" smtClean="0" spc="9" sz="950">
                <a:latin typeface="Times New Roman"/>
                <a:cs typeface="Times New Roman"/>
              </a:rPr>
              <a:t>-</a:t>
            </a:r>
            <a:r>
              <a:rPr dirty="0" smtClean="0" spc="9" sz="950">
                <a:latin typeface="Times New Roman"/>
                <a:cs typeface="Times New Roman"/>
              </a:rPr>
              <a:t>t</a:t>
            </a:r>
            <a:r>
              <a:rPr dirty="0" smtClean="0" spc="9" sz="950">
                <a:latin typeface="Times New Roman"/>
                <a:cs typeface="Times New Roman"/>
              </a:rPr>
              <a:t>o</a:t>
            </a:r>
            <a:r>
              <a:rPr dirty="0" smtClean="0" spc="9" sz="950">
                <a:latin typeface="Times New Roman"/>
                <a:cs typeface="Times New Roman"/>
              </a:rPr>
              <a:t>-</a:t>
            </a:r>
            <a:r>
              <a:rPr dirty="0" smtClean="0" spc="9" sz="950">
                <a:latin typeface="Times New Roman"/>
                <a:cs typeface="Times New Roman"/>
              </a:rPr>
              <a:t>p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9" sz="950">
                <a:latin typeface="Times New Roman"/>
                <a:cs typeface="Times New Roman"/>
              </a:rPr>
              <a:t>r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n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9" sz="950">
                <a:latin typeface="Times New Roman"/>
                <a:cs typeface="Times New Roman"/>
              </a:rPr>
              <a:t>tw</a:t>
            </a:r>
            <a:r>
              <a:rPr dirty="0" smtClean="0" spc="9" sz="950">
                <a:latin typeface="Times New Roman"/>
                <a:cs typeface="Times New Roman"/>
              </a:rPr>
              <a:t>o</a:t>
            </a:r>
            <a:r>
              <a:rPr dirty="0" smtClean="0" spc="9" sz="950">
                <a:latin typeface="Times New Roman"/>
                <a:cs typeface="Times New Roman"/>
              </a:rPr>
              <a:t>r</a:t>
            </a:r>
            <a:r>
              <a:rPr dirty="0" smtClean="0" spc="9" sz="950">
                <a:latin typeface="Times New Roman"/>
                <a:cs typeface="Times New Roman"/>
              </a:rPr>
              <a:t>k</a:t>
            </a:r>
            <a:r>
              <a:rPr dirty="0" smtClean="0" spc="9" sz="950">
                <a:latin typeface="Times New Roman"/>
                <a:cs typeface="Times New Roman"/>
              </a:rPr>
              <a:t>.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T</a:t>
            </a:r>
            <a:r>
              <a:rPr dirty="0" smtClean="0" spc="9" sz="950">
                <a:latin typeface="Times New Roman"/>
                <a:cs typeface="Times New Roman"/>
              </a:rPr>
              <a:t>h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n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9" sz="950">
                <a:latin typeface="Times New Roman"/>
                <a:cs typeface="Times New Roman"/>
              </a:rPr>
              <a:t>tw</a:t>
            </a:r>
            <a:r>
              <a:rPr dirty="0" smtClean="0" spc="9" sz="950">
                <a:latin typeface="Times New Roman"/>
                <a:cs typeface="Times New Roman"/>
              </a:rPr>
              <a:t>o</a:t>
            </a:r>
            <a:r>
              <a:rPr dirty="0" smtClean="0" spc="9" sz="950">
                <a:latin typeface="Times New Roman"/>
                <a:cs typeface="Times New Roman"/>
              </a:rPr>
              <a:t>rk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t</a:t>
            </a:r>
            <a:r>
              <a:rPr dirty="0" smtClean="0" spc="9" sz="950">
                <a:latin typeface="Times New Roman"/>
                <a:cs typeface="Times New Roman"/>
              </a:rPr>
              <a:t>i</a:t>
            </a:r>
            <a:r>
              <a:rPr dirty="0" smtClean="0" spc="9" sz="950">
                <a:latin typeface="Times New Roman"/>
                <a:cs typeface="Times New Roman"/>
              </a:rPr>
              <a:t>m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9" sz="950">
                <a:latin typeface="Times New Roman"/>
                <a:cs typeface="Times New Roman"/>
              </a:rPr>
              <a:t>st</a:t>
            </a:r>
            <a:r>
              <a:rPr dirty="0" smtClean="0" spc="9" sz="950">
                <a:latin typeface="Times New Roman"/>
                <a:cs typeface="Times New Roman"/>
              </a:rPr>
              <a:t>a</a:t>
            </a:r>
            <a:r>
              <a:rPr dirty="0" smtClean="0" spc="9" sz="950">
                <a:latin typeface="Times New Roman"/>
                <a:cs typeface="Times New Roman"/>
              </a:rPr>
              <a:t>m</a:t>
            </a:r>
            <a:r>
              <a:rPr dirty="0" smtClean="0" spc="9" sz="950">
                <a:latin typeface="Times New Roman"/>
                <a:cs typeface="Times New Roman"/>
              </a:rPr>
              <a:t>p</a:t>
            </a:r>
            <a:r>
              <a:rPr dirty="0" smtClean="0" spc="9" sz="950">
                <a:latin typeface="Times New Roman"/>
                <a:cs typeface="Times New Roman"/>
              </a:rPr>
              <a:t>s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tr</a:t>
            </a:r>
            <a:r>
              <a:rPr dirty="0" smtClean="0" spc="9" sz="950">
                <a:latin typeface="Times New Roman"/>
                <a:cs typeface="Times New Roman"/>
              </a:rPr>
              <a:t>a</a:t>
            </a:r>
            <a:r>
              <a:rPr dirty="0" smtClean="0" spc="9" sz="950">
                <a:latin typeface="Times New Roman"/>
                <a:cs typeface="Times New Roman"/>
              </a:rPr>
              <a:t>n</a:t>
            </a:r>
            <a:r>
              <a:rPr dirty="0" smtClean="0" spc="9" sz="950">
                <a:latin typeface="Times New Roman"/>
                <a:cs typeface="Times New Roman"/>
              </a:rPr>
              <a:t>s</a:t>
            </a:r>
            <a:r>
              <a:rPr dirty="0" smtClean="0" spc="9" sz="950">
                <a:latin typeface="Times New Roman"/>
                <a:cs typeface="Times New Roman"/>
              </a:rPr>
              <a:t>a</a:t>
            </a:r>
            <a:r>
              <a:rPr dirty="0" smtClean="0" spc="9" sz="950">
                <a:latin typeface="Times New Roman"/>
                <a:cs typeface="Times New Roman"/>
              </a:rPr>
              <a:t>c</a:t>
            </a:r>
            <a:r>
              <a:rPr dirty="0" smtClean="0" spc="9" sz="950">
                <a:latin typeface="Times New Roman"/>
                <a:cs typeface="Times New Roman"/>
              </a:rPr>
              <a:t>ti</a:t>
            </a:r>
            <a:r>
              <a:rPr dirty="0" smtClean="0" spc="9" sz="950">
                <a:latin typeface="Times New Roman"/>
                <a:cs typeface="Times New Roman"/>
              </a:rPr>
              <a:t>o</a:t>
            </a:r>
            <a:r>
              <a:rPr dirty="0" smtClean="0" spc="9" sz="950">
                <a:latin typeface="Times New Roman"/>
                <a:cs typeface="Times New Roman"/>
              </a:rPr>
              <a:t>n</a:t>
            </a:r>
            <a:r>
              <a:rPr dirty="0" smtClean="0" spc="9" sz="950">
                <a:latin typeface="Times New Roman"/>
                <a:cs typeface="Times New Roman"/>
              </a:rPr>
              <a:t>s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b</a:t>
            </a:r>
            <a:r>
              <a:rPr dirty="0" smtClean="0" spc="9" sz="950">
                <a:latin typeface="Times New Roman"/>
                <a:cs typeface="Times New Roman"/>
              </a:rPr>
              <a:t>y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h</a:t>
            </a:r>
            <a:r>
              <a:rPr dirty="0" smtClean="0" spc="9" sz="950">
                <a:latin typeface="Times New Roman"/>
                <a:cs typeface="Times New Roman"/>
              </a:rPr>
              <a:t>a</a:t>
            </a:r>
            <a:r>
              <a:rPr dirty="0" smtClean="0" spc="9" sz="950">
                <a:latin typeface="Times New Roman"/>
                <a:cs typeface="Times New Roman"/>
              </a:rPr>
              <a:t>s</a:t>
            </a:r>
            <a:r>
              <a:rPr dirty="0" smtClean="0" spc="9" sz="950">
                <a:latin typeface="Times New Roman"/>
                <a:cs typeface="Times New Roman"/>
              </a:rPr>
              <a:t>h</a:t>
            </a:r>
            <a:r>
              <a:rPr dirty="0" smtClean="0" spc="9" sz="950">
                <a:latin typeface="Times New Roman"/>
                <a:cs typeface="Times New Roman"/>
              </a:rPr>
              <a:t>i</a:t>
            </a:r>
            <a:r>
              <a:rPr dirty="0" smtClean="0" spc="9" sz="950">
                <a:latin typeface="Times New Roman"/>
                <a:cs typeface="Times New Roman"/>
              </a:rPr>
              <a:t>n</a:t>
            </a:r>
            <a:r>
              <a:rPr dirty="0" smtClean="0" spc="9" sz="950">
                <a:latin typeface="Times New Roman"/>
                <a:cs typeface="Times New Roman"/>
              </a:rPr>
              <a:t>g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t</a:t>
            </a:r>
            <a:r>
              <a:rPr dirty="0" smtClean="0" spc="9" sz="950">
                <a:latin typeface="Times New Roman"/>
                <a:cs typeface="Times New Roman"/>
              </a:rPr>
              <a:t>h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9" sz="950">
                <a:latin typeface="Times New Roman"/>
                <a:cs typeface="Times New Roman"/>
              </a:rPr>
              <a:t>m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ts val="1092"/>
              </a:lnSpc>
              <a:spcBef>
                <a:spcPts val="121"/>
              </a:spcBef>
            </a:pPr>
            <a:r>
              <a:rPr dirty="0" smtClean="0" spc="13" sz="950">
                <a:latin typeface="Times New Roman"/>
                <a:cs typeface="Times New Roman"/>
              </a:rPr>
              <a:t>i</a:t>
            </a:r>
            <a:r>
              <a:rPr dirty="0" smtClean="0" spc="13" sz="950">
                <a:latin typeface="Times New Roman"/>
                <a:cs typeface="Times New Roman"/>
              </a:rPr>
              <a:t>n</a:t>
            </a:r>
            <a:r>
              <a:rPr dirty="0" smtClean="0" spc="13" sz="950">
                <a:latin typeface="Times New Roman"/>
                <a:cs typeface="Times New Roman"/>
              </a:rPr>
              <a:t>to</a:t>
            </a:r>
            <a:r>
              <a:rPr dirty="0" smtClean="0" spc="13" sz="950">
                <a:latin typeface="Times New Roman"/>
                <a:cs typeface="Times New Roman"/>
              </a:rPr>
              <a:t> </a:t>
            </a:r>
            <a:r>
              <a:rPr dirty="0" smtClean="0" spc="13" sz="950">
                <a:latin typeface="Times New Roman"/>
                <a:cs typeface="Times New Roman"/>
              </a:rPr>
              <a:t>a</a:t>
            </a:r>
            <a:r>
              <a:rPr dirty="0" smtClean="0" spc="13" sz="950">
                <a:latin typeface="Times New Roman"/>
                <a:cs typeface="Times New Roman"/>
              </a:rPr>
              <a:t>n</a:t>
            </a:r>
            <a:r>
              <a:rPr dirty="0" smtClean="0" spc="13" sz="950">
                <a:latin typeface="Times New Roman"/>
                <a:cs typeface="Times New Roman"/>
              </a:rPr>
              <a:t> </a:t>
            </a:r>
            <a:r>
              <a:rPr dirty="0" smtClean="0" spc="13" sz="950">
                <a:latin typeface="Times New Roman"/>
                <a:cs typeface="Times New Roman"/>
              </a:rPr>
              <a:t>o</a:t>
            </a:r>
            <a:r>
              <a:rPr dirty="0" smtClean="0" spc="13" sz="950">
                <a:latin typeface="Times New Roman"/>
                <a:cs typeface="Times New Roman"/>
              </a:rPr>
              <a:t>n</a:t>
            </a:r>
            <a:r>
              <a:rPr dirty="0" smtClean="0" spc="13" sz="950">
                <a:latin typeface="Times New Roman"/>
                <a:cs typeface="Times New Roman"/>
              </a:rPr>
              <a:t>g</a:t>
            </a:r>
            <a:r>
              <a:rPr dirty="0" smtClean="0" spc="13" sz="950">
                <a:latin typeface="Times New Roman"/>
                <a:cs typeface="Times New Roman"/>
              </a:rPr>
              <a:t>o</a:t>
            </a:r>
            <a:r>
              <a:rPr dirty="0" smtClean="0" spc="13" sz="950">
                <a:latin typeface="Times New Roman"/>
                <a:cs typeface="Times New Roman"/>
              </a:rPr>
              <a:t>i</a:t>
            </a:r>
            <a:r>
              <a:rPr dirty="0" smtClean="0" spc="13" sz="950">
                <a:latin typeface="Times New Roman"/>
                <a:cs typeface="Times New Roman"/>
              </a:rPr>
              <a:t>n</a:t>
            </a:r>
            <a:r>
              <a:rPr dirty="0" smtClean="0" spc="13" sz="950">
                <a:latin typeface="Times New Roman"/>
                <a:cs typeface="Times New Roman"/>
              </a:rPr>
              <a:t>g</a:t>
            </a:r>
            <a:r>
              <a:rPr dirty="0" smtClean="0" spc="13" sz="950">
                <a:latin typeface="Times New Roman"/>
                <a:cs typeface="Times New Roman"/>
              </a:rPr>
              <a:t> </a:t>
            </a:r>
            <a:r>
              <a:rPr dirty="0" smtClean="0" spc="13" sz="950">
                <a:latin typeface="Times New Roman"/>
                <a:cs typeface="Times New Roman"/>
              </a:rPr>
              <a:t> </a:t>
            </a:r>
            <a:r>
              <a:rPr dirty="0" smtClean="0" spc="13" sz="950">
                <a:latin typeface="Times New Roman"/>
                <a:cs typeface="Times New Roman"/>
              </a:rPr>
              <a:t>c</a:t>
            </a:r>
            <a:r>
              <a:rPr dirty="0" smtClean="0" spc="13" sz="950">
                <a:latin typeface="Times New Roman"/>
                <a:cs typeface="Times New Roman"/>
              </a:rPr>
              <a:t>h</a:t>
            </a:r>
            <a:r>
              <a:rPr dirty="0" smtClean="0" spc="13" sz="950">
                <a:latin typeface="Times New Roman"/>
                <a:cs typeface="Times New Roman"/>
              </a:rPr>
              <a:t>a</a:t>
            </a:r>
            <a:r>
              <a:rPr dirty="0" smtClean="0" spc="13" sz="950">
                <a:latin typeface="Times New Roman"/>
                <a:cs typeface="Times New Roman"/>
              </a:rPr>
              <a:t>in</a:t>
            </a:r>
            <a:r>
              <a:rPr dirty="0" smtClean="0" spc="13" sz="950">
                <a:latin typeface="Times New Roman"/>
                <a:cs typeface="Times New Roman"/>
              </a:rPr>
              <a:t> </a:t>
            </a:r>
            <a:r>
              <a:rPr dirty="0" smtClean="0" spc="13" sz="950">
                <a:latin typeface="Times New Roman"/>
                <a:cs typeface="Times New Roman"/>
              </a:rPr>
              <a:t> </a:t>
            </a:r>
            <a:r>
              <a:rPr dirty="0" smtClean="0" spc="13" sz="950">
                <a:latin typeface="Times New Roman"/>
                <a:cs typeface="Times New Roman"/>
              </a:rPr>
              <a:t>o</a:t>
            </a:r>
            <a:r>
              <a:rPr dirty="0" smtClean="0" spc="13" sz="950">
                <a:latin typeface="Times New Roman"/>
                <a:cs typeface="Times New Roman"/>
              </a:rPr>
              <a:t>f</a:t>
            </a:r>
            <a:r>
              <a:rPr dirty="0" smtClean="0" spc="13" sz="950">
                <a:latin typeface="Times New Roman"/>
                <a:cs typeface="Times New Roman"/>
              </a:rPr>
              <a:t> </a:t>
            </a:r>
            <a:r>
              <a:rPr dirty="0" smtClean="0" spc="13" sz="950">
                <a:latin typeface="Times New Roman"/>
                <a:cs typeface="Times New Roman"/>
              </a:rPr>
              <a:t>h</a:t>
            </a:r>
            <a:r>
              <a:rPr dirty="0" smtClean="0" spc="13" sz="950">
                <a:latin typeface="Times New Roman"/>
                <a:cs typeface="Times New Roman"/>
              </a:rPr>
              <a:t>a</a:t>
            </a:r>
            <a:r>
              <a:rPr dirty="0" smtClean="0" spc="13" sz="950">
                <a:latin typeface="Times New Roman"/>
                <a:cs typeface="Times New Roman"/>
              </a:rPr>
              <a:t>s</a:t>
            </a:r>
            <a:r>
              <a:rPr dirty="0" smtClean="0" spc="13" sz="950">
                <a:latin typeface="Times New Roman"/>
                <a:cs typeface="Times New Roman"/>
              </a:rPr>
              <a:t>h</a:t>
            </a:r>
            <a:r>
              <a:rPr dirty="0" smtClean="0" spc="13" sz="950">
                <a:latin typeface="Times New Roman"/>
                <a:cs typeface="Times New Roman"/>
              </a:rPr>
              <a:t>-</a:t>
            </a:r>
            <a:r>
              <a:rPr dirty="0" smtClean="0" spc="13" sz="950">
                <a:latin typeface="Times New Roman"/>
                <a:cs typeface="Times New Roman"/>
              </a:rPr>
              <a:t>b</a:t>
            </a:r>
            <a:r>
              <a:rPr dirty="0" smtClean="0" spc="13" sz="950">
                <a:latin typeface="Times New Roman"/>
                <a:cs typeface="Times New Roman"/>
              </a:rPr>
              <a:t>a</a:t>
            </a:r>
            <a:r>
              <a:rPr dirty="0" smtClean="0" spc="13" sz="950">
                <a:latin typeface="Times New Roman"/>
                <a:cs typeface="Times New Roman"/>
              </a:rPr>
              <a:t>s</a:t>
            </a:r>
            <a:r>
              <a:rPr dirty="0" smtClean="0" spc="13" sz="950">
                <a:latin typeface="Times New Roman"/>
                <a:cs typeface="Times New Roman"/>
              </a:rPr>
              <a:t>e</a:t>
            </a:r>
            <a:r>
              <a:rPr dirty="0" smtClean="0" spc="13" sz="950">
                <a:latin typeface="Times New Roman"/>
                <a:cs typeface="Times New Roman"/>
              </a:rPr>
              <a:t>d</a:t>
            </a:r>
            <a:r>
              <a:rPr dirty="0" smtClean="0" spc="13" sz="950">
                <a:latin typeface="Times New Roman"/>
                <a:cs typeface="Times New Roman"/>
              </a:rPr>
              <a:t> </a:t>
            </a:r>
            <a:r>
              <a:rPr dirty="0" smtClean="0" spc="13" sz="950">
                <a:latin typeface="Times New Roman"/>
                <a:cs typeface="Times New Roman"/>
              </a:rPr>
              <a:t>p</a:t>
            </a:r>
            <a:r>
              <a:rPr dirty="0" smtClean="0" spc="13" sz="950">
                <a:latin typeface="Times New Roman"/>
                <a:cs typeface="Times New Roman"/>
              </a:rPr>
              <a:t>r</a:t>
            </a:r>
            <a:r>
              <a:rPr dirty="0" smtClean="0" spc="13" sz="950">
                <a:latin typeface="Times New Roman"/>
                <a:cs typeface="Times New Roman"/>
              </a:rPr>
              <a:t>o</a:t>
            </a:r>
            <a:r>
              <a:rPr dirty="0" smtClean="0" spc="13" sz="950">
                <a:latin typeface="Times New Roman"/>
                <a:cs typeface="Times New Roman"/>
              </a:rPr>
              <a:t>o</a:t>
            </a:r>
            <a:r>
              <a:rPr dirty="0" smtClean="0" spc="13" sz="950">
                <a:latin typeface="Times New Roman"/>
                <a:cs typeface="Times New Roman"/>
              </a:rPr>
              <a:t>f</a:t>
            </a:r>
            <a:r>
              <a:rPr dirty="0" smtClean="0" spc="13" sz="950">
                <a:latin typeface="Times New Roman"/>
                <a:cs typeface="Times New Roman"/>
              </a:rPr>
              <a:t>-</a:t>
            </a:r>
            <a:r>
              <a:rPr dirty="0" smtClean="0" spc="13" sz="950">
                <a:latin typeface="Times New Roman"/>
                <a:cs typeface="Times New Roman"/>
              </a:rPr>
              <a:t>o</a:t>
            </a:r>
            <a:r>
              <a:rPr dirty="0" smtClean="0" spc="13" sz="950">
                <a:latin typeface="Times New Roman"/>
                <a:cs typeface="Times New Roman"/>
              </a:rPr>
              <a:t>f-w</a:t>
            </a:r>
            <a:r>
              <a:rPr dirty="0" smtClean="0" spc="13" sz="950">
                <a:latin typeface="Times New Roman"/>
                <a:cs typeface="Times New Roman"/>
              </a:rPr>
              <a:t>o</a:t>
            </a:r>
            <a:r>
              <a:rPr dirty="0" smtClean="0" spc="13" sz="950">
                <a:latin typeface="Times New Roman"/>
                <a:cs typeface="Times New Roman"/>
              </a:rPr>
              <a:t>r</a:t>
            </a:r>
            <a:r>
              <a:rPr dirty="0" smtClean="0" spc="13" sz="950">
                <a:latin typeface="Times New Roman"/>
                <a:cs typeface="Times New Roman"/>
              </a:rPr>
              <a:t>k</a:t>
            </a:r>
            <a:r>
              <a:rPr dirty="0" smtClean="0" spc="13" sz="950">
                <a:latin typeface="Times New Roman"/>
                <a:cs typeface="Times New Roman"/>
              </a:rPr>
              <a:t>,</a:t>
            </a:r>
            <a:r>
              <a:rPr dirty="0" smtClean="0" spc="13" sz="950">
                <a:latin typeface="Times New Roman"/>
                <a:cs typeface="Times New Roman"/>
              </a:rPr>
              <a:t> </a:t>
            </a:r>
            <a:r>
              <a:rPr dirty="0" smtClean="0" spc="13" sz="950">
                <a:latin typeface="Times New Roman"/>
                <a:cs typeface="Times New Roman"/>
              </a:rPr>
              <a:t>f</a:t>
            </a:r>
            <a:r>
              <a:rPr dirty="0" smtClean="0" spc="13" sz="950">
                <a:latin typeface="Times New Roman"/>
                <a:cs typeface="Times New Roman"/>
              </a:rPr>
              <a:t>o</a:t>
            </a:r>
            <a:r>
              <a:rPr dirty="0" smtClean="0" spc="13" sz="950">
                <a:latin typeface="Times New Roman"/>
                <a:cs typeface="Times New Roman"/>
              </a:rPr>
              <a:t>r</a:t>
            </a:r>
            <a:r>
              <a:rPr dirty="0" smtClean="0" spc="13" sz="950">
                <a:latin typeface="Times New Roman"/>
                <a:cs typeface="Times New Roman"/>
              </a:rPr>
              <a:t>m</a:t>
            </a:r>
            <a:r>
              <a:rPr dirty="0" smtClean="0" spc="13" sz="950">
                <a:latin typeface="Times New Roman"/>
                <a:cs typeface="Times New Roman"/>
              </a:rPr>
              <a:t>i</a:t>
            </a:r>
            <a:r>
              <a:rPr dirty="0" smtClean="0" spc="13" sz="950">
                <a:latin typeface="Times New Roman"/>
                <a:cs typeface="Times New Roman"/>
              </a:rPr>
              <a:t>n</a:t>
            </a:r>
            <a:r>
              <a:rPr dirty="0" smtClean="0" spc="13" sz="950">
                <a:latin typeface="Times New Roman"/>
                <a:cs typeface="Times New Roman"/>
              </a:rPr>
              <a:t>g</a:t>
            </a:r>
            <a:r>
              <a:rPr dirty="0" smtClean="0" spc="13" sz="950">
                <a:latin typeface="Times New Roman"/>
                <a:cs typeface="Times New Roman"/>
              </a:rPr>
              <a:t> </a:t>
            </a:r>
            <a:r>
              <a:rPr dirty="0" smtClean="0" spc="13" sz="950">
                <a:latin typeface="Times New Roman"/>
                <a:cs typeface="Times New Roman"/>
              </a:rPr>
              <a:t>a</a:t>
            </a:r>
            <a:r>
              <a:rPr dirty="0" smtClean="0" spc="13" sz="950">
                <a:latin typeface="Times New Roman"/>
                <a:cs typeface="Times New Roman"/>
              </a:rPr>
              <a:t> </a:t>
            </a:r>
            <a:r>
              <a:rPr dirty="0" smtClean="0" spc="13" sz="950">
                <a:latin typeface="Times New Roman"/>
                <a:cs typeface="Times New Roman"/>
              </a:rPr>
              <a:t>r</a:t>
            </a:r>
            <a:r>
              <a:rPr dirty="0" smtClean="0" spc="13" sz="950">
                <a:latin typeface="Times New Roman"/>
                <a:cs typeface="Times New Roman"/>
              </a:rPr>
              <a:t>e</a:t>
            </a:r>
            <a:r>
              <a:rPr dirty="0" smtClean="0" spc="13" sz="950">
                <a:latin typeface="Times New Roman"/>
                <a:cs typeface="Times New Roman"/>
              </a:rPr>
              <a:t>c</a:t>
            </a:r>
            <a:r>
              <a:rPr dirty="0" smtClean="0" spc="13" sz="950">
                <a:latin typeface="Times New Roman"/>
                <a:cs typeface="Times New Roman"/>
              </a:rPr>
              <a:t>o</a:t>
            </a:r>
            <a:r>
              <a:rPr dirty="0" smtClean="0" spc="13" sz="950">
                <a:latin typeface="Times New Roman"/>
                <a:cs typeface="Times New Roman"/>
              </a:rPr>
              <a:t>rd</a:t>
            </a:r>
            <a:r>
              <a:rPr dirty="0" smtClean="0" spc="13" sz="950">
                <a:latin typeface="Times New Roman"/>
                <a:cs typeface="Times New Roman"/>
              </a:rPr>
              <a:t> </a:t>
            </a:r>
            <a:r>
              <a:rPr dirty="0" smtClean="0" spc="13" sz="950">
                <a:latin typeface="Times New Roman"/>
                <a:cs typeface="Times New Roman"/>
              </a:rPr>
              <a:t>t</a:t>
            </a:r>
            <a:r>
              <a:rPr dirty="0" smtClean="0" spc="13" sz="950">
                <a:latin typeface="Times New Roman"/>
                <a:cs typeface="Times New Roman"/>
              </a:rPr>
              <a:t>h</a:t>
            </a:r>
            <a:r>
              <a:rPr dirty="0" smtClean="0" spc="13" sz="950">
                <a:latin typeface="Times New Roman"/>
                <a:cs typeface="Times New Roman"/>
              </a:rPr>
              <a:t>a</a:t>
            </a:r>
            <a:r>
              <a:rPr dirty="0" smtClean="0" spc="13" sz="950">
                <a:latin typeface="Times New Roman"/>
                <a:cs typeface="Times New Roman"/>
              </a:rPr>
              <a:t>t</a:t>
            </a:r>
            <a:r>
              <a:rPr dirty="0" smtClean="0" spc="13" sz="95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ts val="1092"/>
              </a:lnSpc>
              <a:spcBef>
                <a:spcPts val="121"/>
              </a:spcBef>
            </a:pPr>
            <a:r>
              <a:rPr dirty="0" smtClean="0" spc="-4" sz="950">
                <a:latin typeface="Times New Roman"/>
                <a:cs typeface="Times New Roman"/>
              </a:rPr>
              <a:t>c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-4" sz="950">
                <a:latin typeface="Times New Roman"/>
                <a:cs typeface="Times New Roman"/>
              </a:rPr>
              <a:t>n</a:t>
            </a:r>
            <a:r>
              <a:rPr dirty="0" smtClean="0" spc="4" sz="950">
                <a:latin typeface="Times New Roman"/>
                <a:cs typeface="Times New Roman"/>
              </a:rPr>
              <a:t>n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0" sz="950">
                <a:latin typeface="Times New Roman"/>
                <a:cs typeface="Times New Roman"/>
              </a:rPr>
              <a:t>t</a:t>
            </a:r>
            <a:r>
              <a:rPr dirty="0" smtClean="0" spc="100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b</a:t>
            </a:r>
            <a:r>
              <a:rPr dirty="0" smtClean="0" spc="0" sz="950">
                <a:latin typeface="Times New Roman"/>
                <a:cs typeface="Times New Roman"/>
              </a:rPr>
              <a:t>e</a:t>
            </a:r>
            <a:r>
              <a:rPr dirty="0" smtClean="0" spc="46" sz="950">
                <a:latin typeface="Times New Roman"/>
                <a:cs typeface="Times New Roman"/>
              </a:rPr>
              <a:t> </a:t>
            </a:r>
            <a:r>
              <a:rPr dirty="0" smtClean="0" spc="-14" sz="950">
                <a:latin typeface="Times New Roman"/>
                <a:cs typeface="Times New Roman"/>
              </a:rPr>
              <a:t>c</a:t>
            </a:r>
            <a:r>
              <a:rPr dirty="0" smtClean="0" spc="4" sz="950">
                <a:latin typeface="Times New Roman"/>
                <a:cs typeface="Times New Roman"/>
              </a:rPr>
              <a:t>h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4" sz="950">
                <a:latin typeface="Times New Roman"/>
                <a:cs typeface="Times New Roman"/>
              </a:rPr>
              <a:t>n</a:t>
            </a:r>
            <a:r>
              <a:rPr dirty="0" smtClean="0" spc="-4" sz="950">
                <a:latin typeface="Times New Roman"/>
                <a:cs typeface="Times New Roman"/>
              </a:rPr>
              <a:t>g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0" sz="950">
                <a:latin typeface="Times New Roman"/>
                <a:cs typeface="Times New Roman"/>
              </a:rPr>
              <a:t>d</a:t>
            </a:r>
            <a:r>
              <a:rPr dirty="0" smtClean="0" spc="124" sz="950">
                <a:latin typeface="Times New Roman"/>
                <a:cs typeface="Times New Roman"/>
              </a:rPr>
              <a:t> </a:t>
            </a:r>
            <a:r>
              <a:rPr dirty="0" smtClean="0" spc="0" sz="950">
                <a:latin typeface="Times New Roman"/>
                <a:cs typeface="Times New Roman"/>
              </a:rPr>
              <a:t>wi</a:t>
            </a:r>
            <a:r>
              <a:rPr dirty="0" smtClean="0" spc="-9" sz="950">
                <a:latin typeface="Times New Roman"/>
                <a:cs typeface="Times New Roman"/>
              </a:rPr>
              <a:t>t</a:t>
            </a:r>
            <a:r>
              <a:rPr dirty="0" smtClean="0" spc="4" sz="950">
                <a:latin typeface="Times New Roman"/>
                <a:cs typeface="Times New Roman"/>
              </a:rPr>
              <a:t>h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4" sz="950">
                <a:latin typeface="Times New Roman"/>
                <a:cs typeface="Times New Roman"/>
              </a:rPr>
              <a:t>u</a:t>
            </a:r>
            <a:r>
              <a:rPr dirty="0" smtClean="0" spc="0" sz="950">
                <a:latin typeface="Times New Roman"/>
                <a:cs typeface="Times New Roman"/>
              </a:rPr>
              <a:t>t</a:t>
            </a:r>
            <a:r>
              <a:rPr dirty="0" smtClean="0" spc="101" sz="950">
                <a:latin typeface="Times New Roman"/>
                <a:cs typeface="Times New Roman"/>
              </a:rPr>
              <a:t> </a:t>
            </a:r>
            <a:r>
              <a:rPr dirty="0" smtClean="0" spc="0" sz="950">
                <a:latin typeface="Times New Roman"/>
                <a:cs typeface="Times New Roman"/>
              </a:rPr>
              <a:t>r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4" sz="950">
                <a:latin typeface="Times New Roman"/>
                <a:cs typeface="Times New Roman"/>
              </a:rPr>
              <a:t>d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0" sz="950">
                <a:latin typeface="Times New Roman"/>
                <a:cs typeface="Times New Roman"/>
              </a:rPr>
              <a:t>i</a:t>
            </a:r>
            <a:r>
              <a:rPr dirty="0" smtClean="0" spc="4" sz="950">
                <a:latin typeface="Times New Roman"/>
                <a:cs typeface="Times New Roman"/>
              </a:rPr>
              <a:t>n</a:t>
            </a:r>
            <a:r>
              <a:rPr dirty="0" smtClean="0" spc="0" sz="950">
                <a:latin typeface="Times New Roman"/>
                <a:cs typeface="Times New Roman"/>
              </a:rPr>
              <a:t>g</a:t>
            </a:r>
            <a:r>
              <a:rPr dirty="0" smtClean="0" spc="94" sz="950">
                <a:latin typeface="Times New Roman"/>
                <a:cs typeface="Times New Roman"/>
              </a:rPr>
              <a:t> </a:t>
            </a:r>
            <a:r>
              <a:rPr dirty="0" smtClean="0" spc="-9" sz="950">
                <a:latin typeface="Times New Roman"/>
                <a:cs typeface="Times New Roman"/>
              </a:rPr>
              <a:t>t</a:t>
            </a:r>
            <a:r>
              <a:rPr dirty="0" smtClean="0" spc="4" sz="950">
                <a:latin typeface="Times New Roman"/>
                <a:cs typeface="Times New Roman"/>
              </a:rPr>
              <a:t>h</a:t>
            </a:r>
            <a:r>
              <a:rPr dirty="0" smtClean="0" spc="0" sz="950">
                <a:latin typeface="Times New Roman"/>
                <a:cs typeface="Times New Roman"/>
              </a:rPr>
              <a:t>e</a:t>
            </a:r>
            <a:r>
              <a:rPr dirty="0" smtClean="0" spc="134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p</a:t>
            </a:r>
            <a:r>
              <a:rPr dirty="0" smtClean="0" spc="0" sz="950">
                <a:latin typeface="Times New Roman"/>
                <a:cs typeface="Times New Roman"/>
              </a:rPr>
              <a:t>r</a:t>
            </a:r>
            <a:r>
              <a:rPr dirty="0" smtClean="0" spc="4" sz="950">
                <a:latin typeface="Times New Roman"/>
                <a:cs typeface="Times New Roman"/>
              </a:rPr>
              <a:t>o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0" sz="950">
                <a:latin typeface="Times New Roman"/>
                <a:cs typeface="Times New Roman"/>
              </a:rPr>
              <a:t>f-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0" sz="950">
                <a:latin typeface="Times New Roman"/>
                <a:cs typeface="Times New Roman"/>
              </a:rPr>
              <a:t>f</a:t>
            </a:r>
            <a:r>
              <a:rPr dirty="0" smtClean="0" spc="9" sz="950">
                <a:latin typeface="Times New Roman"/>
                <a:cs typeface="Times New Roman"/>
              </a:rPr>
              <a:t>-</a:t>
            </a:r>
            <a:r>
              <a:rPr dirty="0" smtClean="0" spc="0" sz="950">
                <a:latin typeface="Times New Roman"/>
                <a:cs typeface="Times New Roman"/>
              </a:rPr>
              <a:t>w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0" sz="950">
                <a:latin typeface="Times New Roman"/>
                <a:cs typeface="Times New Roman"/>
              </a:rPr>
              <a:t>r</a:t>
            </a:r>
            <a:r>
              <a:rPr dirty="0" smtClean="0" spc="4" sz="950">
                <a:latin typeface="Times New Roman"/>
                <a:cs typeface="Times New Roman"/>
              </a:rPr>
              <a:t>k</a:t>
            </a:r>
            <a:r>
              <a:rPr dirty="0" smtClean="0" spc="0" sz="950">
                <a:latin typeface="Times New Roman"/>
                <a:cs typeface="Times New Roman"/>
              </a:rPr>
              <a:t>.</a:t>
            </a:r>
            <a:r>
              <a:rPr dirty="0" smtClean="0" spc="0" sz="950">
                <a:latin typeface="Times New Roman"/>
                <a:cs typeface="Times New Roman"/>
              </a:rPr>
              <a:t>  </a:t>
            </a:r>
            <a:r>
              <a:rPr dirty="0" smtClean="0" spc="105" sz="950">
                <a:latin typeface="Times New Roman"/>
                <a:cs typeface="Times New Roman"/>
              </a:rPr>
              <a:t> </a:t>
            </a:r>
            <a:r>
              <a:rPr dirty="0" smtClean="0" spc="-9" sz="950">
                <a:latin typeface="Times New Roman"/>
                <a:cs typeface="Times New Roman"/>
              </a:rPr>
              <a:t>T</a:t>
            </a:r>
            <a:r>
              <a:rPr dirty="0" smtClean="0" spc="4" sz="950">
                <a:latin typeface="Times New Roman"/>
                <a:cs typeface="Times New Roman"/>
              </a:rPr>
              <a:t>h</a:t>
            </a:r>
            <a:r>
              <a:rPr dirty="0" smtClean="0" spc="0" sz="950">
                <a:latin typeface="Times New Roman"/>
                <a:cs typeface="Times New Roman"/>
              </a:rPr>
              <a:t>e</a:t>
            </a:r>
            <a:r>
              <a:rPr dirty="0" smtClean="0" spc="144" sz="950">
                <a:latin typeface="Times New Roman"/>
                <a:cs typeface="Times New Roman"/>
              </a:rPr>
              <a:t> </a:t>
            </a:r>
            <a:r>
              <a:rPr dirty="0" smtClean="0" spc="0" sz="950">
                <a:latin typeface="Times New Roman"/>
                <a:cs typeface="Times New Roman"/>
              </a:rPr>
              <a:t>l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4" sz="950">
                <a:latin typeface="Times New Roman"/>
                <a:cs typeface="Times New Roman"/>
              </a:rPr>
              <a:t>n</a:t>
            </a:r>
            <a:r>
              <a:rPr dirty="0" smtClean="0" spc="-4" sz="950">
                <a:latin typeface="Times New Roman"/>
                <a:cs typeface="Times New Roman"/>
              </a:rPr>
              <a:t>g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0" sz="950">
                <a:latin typeface="Times New Roman"/>
                <a:cs typeface="Times New Roman"/>
              </a:rPr>
              <a:t>st</a:t>
            </a:r>
            <a:r>
              <a:rPr dirty="0" smtClean="0" spc="187" sz="950">
                <a:latin typeface="Times New Roman"/>
                <a:cs typeface="Times New Roman"/>
              </a:rPr>
              <a:t> </a:t>
            </a:r>
            <a:r>
              <a:rPr dirty="0" smtClean="0" spc="-14" sz="950">
                <a:latin typeface="Times New Roman"/>
                <a:cs typeface="Times New Roman"/>
              </a:rPr>
              <a:t>c</a:t>
            </a:r>
            <a:r>
              <a:rPr dirty="0" smtClean="0" spc="4" sz="950">
                <a:latin typeface="Times New Roman"/>
                <a:cs typeface="Times New Roman"/>
              </a:rPr>
              <a:t>h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0" sz="950">
                <a:latin typeface="Times New Roman"/>
                <a:cs typeface="Times New Roman"/>
              </a:rPr>
              <a:t>in</a:t>
            </a:r>
            <a:r>
              <a:rPr dirty="0" smtClean="0" spc="156" sz="950">
                <a:latin typeface="Times New Roman"/>
                <a:cs typeface="Times New Roman"/>
              </a:rPr>
              <a:t> </a:t>
            </a:r>
            <a:r>
              <a:rPr dirty="0" smtClean="0" spc="19" sz="950">
                <a:latin typeface="Times New Roman"/>
                <a:cs typeface="Times New Roman"/>
              </a:rPr>
              <a:t>n</a:t>
            </a:r>
            <a:r>
              <a:rPr dirty="0" smtClean="0" spc="8" sz="950">
                <a:latin typeface="Times New Roman"/>
                <a:cs typeface="Times New Roman"/>
              </a:rPr>
              <a:t>o</a:t>
            </a:r>
            <a:r>
              <a:rPr dirty="0" smtClean="0" spc="6" sz="950">
                <a:latin typeface="Times New Roman"/>
                <a:cs typeface="Times New Roman"/>
              </a:rPr>
              <a:t>t</a:t>
            </a:r>
            <a:r>
              <a:rPr dirty="0" smtClean="0" spc="94" sz="95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ts val="1092"/>
              </a:lnSpc>
              <a:spcBef>
                <a:spcPts val="121"/>
              </a:spcBef>
            </a:pPr>
            <a:r>
              <a:rPr dirty="0" smtClean="0" spc="26" sz="950">
                <a:latin typeface="Times New Roman"/>
                <a:cs typeface="Times New Roman"/>
              </a:rPr>
              <a:t>o</a:t>
            </a:r>
            <a:r>
              <a:rPr dirty="0" smtClean="0" spc="26" sz="950">
                <a:latin typeface="Times New Roman"/>
                <a:cs typeface="Times New Roman"/>
              </a:rPr>
              <a:t>n</a:t>
            </a:r>
            <a:r>
              <a:rPr dirty="0" smtClean="0" spc="26" sz="950">
                <a:latin typeface="Times New Roman"/>
                <a:cs typeface="Times New Roman"/>
              </a:rPr>
              <a:t>l</a:t>
            </a:r>
            <a:r>
              <a:rPr dirty="0" smtClean="0" spc="26" sz="950">
                <a:latin typeface="Times New Roman"/>
                <a:cs typeface="Times New Roman"/>
              </a:rPr>
              <a:t>y</a:t>
            </a:r>
            <a:r>
              <a:rPr dirty="0" smtClean="0" spc="26" sz="950">
                <a:latin typeface="Times New Roman"/>
                <a:cs typeface="Times New Roman"/>
              </a:rPr>
              <a:t> </a:t>
            </a:r>
            <a:r>
              <a:rPr dirty="0" smtClean="0" spc="26" sz="950">
                <a:latin typeface="Times New Roman"/>
                <a:cs typeface="Times New Roman"/>
              </a:rPr>
              <a:t>s</a:t>
            </a:r>
            <a:r>
              <a:rPr dirty="0" smtClean="0" spc="26" sz="950">
                <a:latin typeface="Times New Roman"/>
                <a:cs typeface="Times New Roman"/>
              </a:rPr>
              <a:t>e</a:t>
            </a:r>
            <a:r>
              <a:rPr dirty="0" smtClean="0" spc="26" sz="950">
                <a:latin typeface="Times New Roman"/>
                <a:cs typeface="Times New Roman"/>
              </a:rPr>
              <a:t>r</a:t>
            </a:r>
            <a:r>
              <a:rPr dirty="0" smtClean="0" spc="26" sz="950">
                <a:latin typeface="Times New Roman"/>
                <a:cs typeface="Times New Roman"/>
              </a:rPr>
              <a:t>v</a:t>
            </a:r>
            <a:r>
              <a:rPr dirty="0" smtClean="0" spc="26" sz="950">
                <a:latin typeface="Times New Roman"/>
                <a:cs typeface="Times New Roman"/>
              </a:rPr>
              <a:t>e</a:t>
            </a:r>
            <a:r>
              <a:rPr dirty="0" smtClean="0" spc="26" sz="950">
                <a:latin typeface="Times New Roman"/>
                <a:cs typeface="Times New Roman"/>
              </a:rPr>
              <a:t>s</a:t>
            </a:r>
            <a:r>
              <a:rPr dirty="0" smtClean="0" spc="26" sz="950">
                <a:latin typeface="Times New Roman"/>
                <a:cs typeface="Times New Roman"/>
              </a:rPr>
              <a:t> </a:t>
            </a:r>
            <a:r>
              <a:rPr dirty="0" smtClean="0" spc="26" sz="950">
                <a:latin typeface="Times New Roman"/>
                <a:cs typeface="Times New Roman"/>
              </a:rPr>
              <a:t>a</a:t>
            </a:r>
            <a:r>
              <a:rPr dirty="0" smtClean="0" spc="26" sz="950">
                <a:latin typeface="Times New Roman"/>
                <a:cs typeface="Times New Roman"/>
              </a:rPr>
              <a:t>s</a:t>
            </a:r>
            <a:r>
              <a:rPr dirty="0" smtClean="0" spc="26" sz="950">
                <a:latin typeface="Times New Roman"/>
                <a:cs typeface="Times New Roman"/>
              </a:rPr>
              <a:t> </a:t>
            </a:r>
            <a:r>
              <a:rPr dirty="0" smtClean="0" spc="26" sz="950">
                <a:latin typeface="Times New Roman"/>
                <a:cs typeface="Times New Roman"/>
              </a:rPr>
              <a:t>p</a:t>
            </a:r>
            <a:r>
              <a:rPr dirty="0" smtClean="0" spc="26" sz="950">
                <a:latin typeface="Times New Roman"/>
                <a:cs typeface="Times New Roman"/>
              </a:rPr>
              <a:t>r</a:t>
            </a:r>
            <a:r>
              <a:rPr dirty="0" smtClean="0" spc="26" sz="950">
                <a:latin typeface="Times New Roman"/>
                <a:cs typeface="Times New Roman"/>
              </a:rPr>
              <a:t>o</a:t>
            </a:r>
            <a:r>
              <a:rPr dirty="0" smtClean="0" spc="26" sz="950">
                <a:latin typeface="Times New Roman"/>
                <a:cs typeface="Times New Roman"/>
              </a:rPr>
              <a:t>o</a:t>
            </a:r>
            <a:r>
              <a:rPr dirty="0" smtClean="0" spc="26" sz="950">
                <a:latin typeface="Times New Roman"/>
                <a:cs typeface="Times New Roman"/>
              </a:rPr>
              <a:t>f</a:t>
            </a:r>
            <a:r>
              <a:rPr dirty="0" smtClean="0" spc="26" sz="950">
                <a:latin typeface="Times New Roman"/>
                <a:cs typeface="Times New Roman"/>
              </a:rPr>
              <a:t> </a:t>
            </a:r>
            <a:r>
              <a:rPr dirty="0" smtClean="0" spc="26" sz="950">
                <a:latin typeface="Times New Roman"/>
                <a:cs typeface="Times New Roman"/>
              </a:rPr>
              <a:t>o</a:t>
            </a:r>
            <a:r>
              <a:rPr dirty="0" smtClean="0" spc="26" sz="950">
                <a:latin typeface="Times New Roman"/>
                <a:cs typeface="Times New Roman"/>
              </a:rPr>
              <a:t>f</a:t>
            </a:r>
            <a:r>
              <a:rPr dirty="0" smtClean="0" spc="26" sz="950">
                <a:latin typeface="Times New Roman"/>
                <a:cs typeface="Times New Roman"/>
              </a:rPr>
              <a:t> </a:t>
            </a:r>
            <a:r>
              <a:rPr dirty="0" smtClean="0" spc="26" sz="950">
                <a:latin typeface="Times New Roman"/>
                <a:cs typeface="Times New Roman"/>
              </a:rPr>
              <a:t>t</a:t>
            </a:r>
            <a:r>
              <a:rPr dirty="0" smtClean="0" spc="26" sz="950">
                <a:latin typeface="Times New Roman"/>
                <a:cs typeface="Times New Roman"/>
              </a:rPr>
              <a:t>h</a:t>
            </a:r>
            <a:r>
              <a:rPr dirty="0" smtClean="0" spc="26" sz="950">
                <a:latin typeface="Times New Roman"/>
                <a:cs typeface="Times New Roman"/>
              </a:rPr>
              <a:t>e</a:t>
            </a:r>
            <a:r>
              <a:rPr dirty="0" smtClean="0" spc="26" sz="950">
                <a:latin typeface="Times New Roman"/>
                <a:cs typeface="Times New Roman"/>
              </a:rPr>
              <a:t> </a:t>
            </a:r>
            <a:r>
              <a:rPr dirty="0" smtClean="0" spc="26" sz="950">
                <a:latin typeface="Times New Roman"/>
                <a:cs typeface="Times New Roman"/>
              </a:rPr>
              <a:t>s</a:t>
            </a:r>
            <a:r>
              <a:rPr dirty="0" smtClean="0" spc="26" sz="950">
                <a:latin typeface="Times New Roman"/>
                <a:cs typeface="Times New Roman"/>
              </a:rPr>
              <a:t>e</a:t>
            </a:r>
            <a:r>
              <a:rPr dirty="0" smtClean="0" spc="26" sz="950">
                <a:latin typeface="Times New Roman"/>
                <a:cs typeface="Times New Roman"/>
              </a:rPr>
              <a:t>q</a:t>
            </a:r>
            <a:r>
              <a:rPr dirty="0" smtClean="0" spc="26" sz="950">
                <a:latin typeface="Times New Roman"/>
                <a:cs typeface="Times New Roman"/>
              </a:rPr>
              <a:t>u</a:t>
            </a:r>
            <a:r>
              <a:rPr dirty="0" smtClean="0" spc="26" sz="950">
                <a:latin typeface="Times New Roman"/>
                <a:cs typeface="Times New Roman"/>
              </a:rPr>
              <a:t>e</a:t>
            </a:r>
            <a:r>
              <a:rPr dirty="0" smtClean="0" spc="26" sz="950">
                <a:latin typeface="Times New Roman"/>
                <a:cs typeface="Times New Roman"/>
              </a:rPr>
              <a:t>n</a:t>
            </a:r>
            <a:r>
              <a:rPr dirty="0" smtClean="0" spc="26" sz="950">
                <a:latin typeface="Times New Roman"/>
                <a:cs typeface="Times New Roman"/>
              </a:rPr>
              <a:t>c</a:t>
            </a:r>
            <a:r>
              <a:rPr dirty="0" smtClean="0" spc="26" sz="950">
                <a:latin typeface="Times New Roman"/>
                <a:cs typeface="Times New Roman"/>
              </a:rPr>
              <a:t>e</a:t>
            </a:r>
            <a:r>
              <a:rPr dirty="0" smtClean="0" spc="26" sz="950">
                <a:latin typeface="Times New Roman"/>
                <a:cs typeface="Times New Roman"/>
              </a:rPr>
              <a:t> </a:t>
            </a:r>
            <a:r>
              <a:rPr dirty="0" smtClean="0" spc="26" sz="950">
                <a:latin typeface="Times New Roman"/>
                <a:cs typeface="Times New Roman"/>
              </a:rPr>
              <a:t>o</a:t>
            </a:r>
            <a:r>
              <a:rPr dirty="0" smtClean="0" spc="26" sz="950">
                <a:latin typeface="Times New Roman"/>
                <a:cs typeface="Times New Roman"/>
              </a:rPr>
              <a:t>f</a:t>
            </a:r>
            <a:r>
              <a:rPr dirty="0" smtClean="0" spc="26" sz="950">
                <a:latin typeface="Times New Roman"/>
                <a:cs typeface="Times New Roman"/>
              </a:rPr>
              <a:t> </a:t>
            </a:r>
            <a:r>
              <a:rPr dirty="0" smtClean="0" spc="26" sz="950">
                <a:latin typeface="Times New Roman"/>
                <a:cs typeface="Times New Roman"/>
              </a:rPr>
              <a:t>e</a:t>
            </a:r>
            <a:r>
              <a:rPr dirty="0" smtClean="0" spc="26" sz="950">
                <a:latin typeface="Times New Roman"/>
                <a:cs typeface="Times New Roman"/>
              </a:rPr>
              <a:t>v</a:t>
            </a:r>
            <a:r>
              <a:rPr dirty="0" smtClean="0" spc="26" sz="950">
                <a:latin typeface="Times New Roman"/>
                <a:cs typeface="Times New Roman"/>
              </a:rPr>
              <a:t>e</a:t>
            </a:r>
            <a:r>
              <a:rPr dirty="0" smtClean="0" spc="26" sz="950">
                <a:latin typeface="Times New Roman"/>
                <a:cs typeface="Times New Roman"/>
              </a:rPr>
              <a:t>n</a:t>
            </a:r>
            <a:r>
              <a:rPr dirty="0" smtClean="0" spc="26" sz="950">
                <a:latin typeface="Times New Roman"/>
                <a:cs typeface="Times New Roman"/>
              </a:rPr>
              <a:t>ts</a:t>
            </a:r>
            <a:r>
              <a:rPr dirty="0" smtClean="0" spc="26" sz="950">
                <a:latin typeface="Times New Roman"/>
                <a:cs typeface="Times New Roman"/>
              </a:rPr>
              <a:t> </a:t>
            </a:r>
            <a:r>
              <a:rPr dirty="0" smtClean="0" spc="26" sz="950">
                <a:latin typeface="Times New Roman"/>
                <a:cs typeface="Times New Roman"/>
              </a:rPr>
              <a:t>wi</a:t>
            </a:r>
            <a:r>
              <a:rPr dirty="0" smtClean="0" spc="26" sz="950">
                <a:latin typeface="Times New Roman"/>
                <a:cs typeface="Times New Roman"/>
              </a:rPr>
              <a:t>t</a:t>
            </a:r>
            <a:r>
              <a:rPr dirty="0" smtClean="0" spc="26" sz="950">
                <a:latin typeface="Times New Roman"/>
                <a:cs typeface="Times New Roman"/>
              </a:rPr>
              <a:t>n</a:t>
            </a:r>
            <a:r>
              <a:rPr dirty="0" smtClean="0" spc="26" sz="950">
                <a:latin typeface="Times New Roman"/>
                <a:cs typeface="Times New Roman"/>
              </a:rPr>
              <a:t>e</a:t>
            </a:r>
            <a:r>
              <a:rPr dirty="0" smtClean="0" spc="26" sz="950">
                <a:latin typeface="Times New Roman"/>
                <a:cs typeface="Times New Roman"/>
              </a:rPr>
              <a:t>s</a:t>
            </a:r>
            <a:r>
              <a:rPr dirty="0" smtClean="0" spc="26" sz="950">
                <a:latin typeface="Times New Roman"/>
                <a:cs typeface="Times New Roman"/>
              </a:rPr>
              <a:t>s</a:t>
            </a:r>
            <a:r>
              <a:rPr dirty="0" smtClean="0" spc="26" sz="950">
                <a:latin typeface="Times New Roman"/>
                <a:cs typeface="Times New Roman"/>
              </a:rPr>
              <a:t>e</a:t>
            </a:r>
            <a:r>
              <a:rPr dirty="0" smtClean="0" spc="26" sz="950">
                <a:latin typeface="Times New Roman"/>
                <a:cs typeface="Times New Roman"/>
              </a:rPr>
              <a:t>d</a:t>
            </a:r>
            <a:r>
              <a:rPr dirty="0" smtClean="0" spc="26" sz="950">
                <a:latin typeface="Times New Roman"/>
                <a:cs typeface="Times New Roman"/>
              </a:rPr>
              <a:t>,</a:t>
            </a:r>
            <a:r>
              <a:rPr dirty="0" smtClean="0" spc="26" sz="950">
                <a:latin typeface="Times New Roman"/>
                <a:cs typeface="Times New Roman"/>
              </a:rPr>
              <a:t> </a:t>
            </a:r>
            <a:r>
              <a:rPr dirty="0" smtClean="0" spc="26" sz="950">
                <a:latin typeface="Times New Roman"/>
                <a:cs typeface="Times New Roman"/>
              </a:rPr>
              <a:t>b</a:t>
            </a:r>
            <a:r>
              <a:rPr dirty="0" smtClean="0" spc="26" sz="950">
                <a:latin typeface="Times New Roman"/>
                <a:cs typeface="Times New Roman"/>
              </a:rPr>
              <a:t>u</a:t>
            </a:r>
            <a:r>
              <a:rPr dirty="0" smtClean="0" spc="26" sz="950">
                <a:latin typeface="Times New Roman"/>
                <a:cs typeface="Times New Roman"/>
              </a:rPr>
              <a:t>t</a:t>
            </a:r>
            <a:r>
              <a:rPr dirty="0" smtClean="0" spc="26" sz="950">
                <a:latin typeface="Times New Roman"/>
                <a:cs typeface="Times New Roman"/>
              </a:rPr>
              <a:t> </a:t>
            </a:r>
            <a:r>
              <a:rPr dirty="0" smtClean="0" spc="26" sz="950">
                <a:latin typeface="Times New Roman"/>
                <a:cs typeface="Times New Roman"/>
              </a:rPr>
              <a:t>p</a:t>
            </a:r>
            <a:r>
              <a:rPr dirty="0" smtClean="0" spc="26" sz="950">
                <a:latin typeface="Times New Roman"/>
                <a:cs typeface="Times New Roman"/>
              </a:rPr>
              <a:t>r</a:t>
            </a:r>
            <a:r>
              <a:rPr dirty="0" smtClean="0" spc="26" sz="950">
                <a:latin typeface="Times New Roman"/>
                <a:cs typeface="Times New Roman"/>
              </a:rPr>
              <a:t>o</a:t>
            </a:r>
            <a:r>
              <a:rPr dirty="0" smtClean="0" spc="26" sz="950">
                <a:latin typeface="Times New Roman"/>
                <a:cs typeface="Times New Roman"/>
              </a:rPr>
              <a:t>o</a:t>
            </a:r>
            <a:r>
              <a:rPr dirty="0" smtClean="0" spc="26" sz="950">
                <a:latin typeface="Times New Roman"/>
                <a:cs typeface="Times New Roman"/>
              </a:rPr>
              <a:t>f</a:t>
            </a:r>
            <a:r>
              <a:rPr dirty="0" smtClean="0" spc="26" sz="950">
                <a:latin typeface="Times New Roman"/>
                <a:cs typeface="Times New Roman"/>
              </a:rPr>
              <a:t> </a:t>
            </a:r>
            <a:r>
              <a:rPr dirty="0" smtClean="0" spc="26" sz="950">
                <a:latin typeface="Times New Roman"/>
                <a:cs typeface="Times New Roman"/>
              </a:rPr>
              <a:t>t</a:t>
            </a:r>
            <a:r>
              <a:rPr dirty="0" smtClean="0" spc="26" sz="950">
                <a:latin typeface="Times New Roman"/>
                <a:cs typeface="Times New Roman"/>
              </a:rPr>
              <a:t>h</a:t>
            </a:r>
            <a:r>
              <a:rPr dirty="0" smtClean="0" spc="26" sz="950">
                <a:latin typeface="Times New Roman"/>
                <a:cs typeface="Times New Roman"/>
              </a:rPr>
              <a:t>a</a:t>
            </a:r>
            <a:r>
              <a:rPr dirty="0" smtClean="0" spc="26" sz="950">
                <a:latin typeface="Times New Roman"/>
                <a:cs typeface="Times New Roman"/>
              </a:rPr>
              <a:t>t</a:t>
            </a:r>
            <a:r>
              <a:rPr dirty="0" smtClean="0" spc="26" sz="950">
                <a:latin typeface="Times New Roman"/>
                <a:cs typeface="Times New Roman"/>
              </a:rPr>
              <a:t> </a:t>
            </a:r>
            <a:r>
              <a:rPr dirty="0" smtClean="0" spc="26" sz="950">
                <a:latin typeface="Times New Roman"/>
                <a:cs typeface="Times New Roman"/>
              </a:rPr>
              <a:t>i</a:t>
            </a:r>
            <a:r>
              <a:rPr dirty="0" smtClean="0" spc="26" sz="950">
                <a:latin typeface="Times New Roman"/>
                <a:cs typeface="Times New Roman"/>
              </a:rPr>
              <a:t>t</a:t>
            </a:r>
            <a:r>
              <a:rPr dirty="0" smtClean="0" spc="26" sz="95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ts val="1092"/>
              </a:lnSpc>
              <a:spcBef>
                <a:spcPts val="121"/>
              </a:spcBef>
            </a:pPr>
            <a:r>
              <a:rPr dirty="0" smtClean="0" spc="25" sz="950">
                <a:latin typeface="Times New Roman"/>
                <a:cs typeface="Times New Roman"/>
              </a:rPr>
              <a:t>c</a:t>
            </a:r>
            <a:r>
              <a:rPr dirty="0" smtClean="0" spc="25" sz="950">
                <a:latin typeface="Times New Roman"/>
                <a:cs typeface="Times New Roman"/>
              </a:rPr>
              <a:t>a</a:t>
            </a:r>
            <a:r>
              <a:rPr dirty="0" smtClean="0" spc="25" sz="950">
                <a:latin typeface="Times New Roman"/>
                <a:cs typeface="Times New Roman"/>
              </a:rPr>
              <a:t>m</a:t>
            </a:r>
            <a:r>
              <a:rPr dirty="0" smtClean="0" spc="25" sz="950">
                <a:latin typeface="Times New Roman"/>
                <a:cs typeface="Times New Roman"/>
              </a:rPr>
              <a:t>e</a:t>
            </a:r>
            <a:r>
              <a:rPr dirty="0" smtClean="0" spc="25" sz="950">
                <a:latin typeface="Times New Roman"/>
                <a:cs typeface="Times New Roman"/>
              </a:rPr>
              <a:t> </a:t>
            </a:r>
            <a:r>
              <a:rPr dirty="0" smtClean="0" spc="25" sz="950">
                <a:latin typeface="Times New Roman"/>
                <a:cs typeface="Times New Roman"/>
              </a:rPr>
              <a:t>fr</a:t>
            </a:r>
            <a:r>
              <a:rPr dirty="0" smtClean="0" spc="25" sz="950">
                <a:latin typeface="Times New Roman"/>
                <a:cs typeface="Times New Roman"/>
              </a:rPr>
              <a:t>o</a:t>
            </a:r>
            <a:r>
              <a:rPr dirty="0" smtClean="0" spc="25" sz="950">
                <a:latin typeface="Times New Roman"/>
                <a:cs typeface="Times New Roman"/>
              </a:rPr>
              <a:t>m</a:t>
            </a:r>
            <a:r>
              <a:rPr dirty="0" smtClean="0" spc="25" sz="950">
                <a:latin typeface="Times New Roman"/>
                <a:cs typeface="Times New Roman"/>
              </a:rPr>
              <a:t> </a:t>
            </a:r>
            <a:r>
              <a:rPr dirty="0" smtClean="0" spc="25" sz="950">
                <a:latin typeface="Times New Roman"/>
                <a:cs typeface="Times New Roman"/>
              </a:rPr>
              <a:t>t</a:t>
            </a:r>
            <a:r>
              <a:rPr dirty="0" smtClean="0" spc="25" sz="950">
                <a:latin typeface="Times New Roman"/>
                <a:cs typeface="Times New Roman"/>
              </a:rPr>
              <a:t>h</a:t>
            </a:r>
            <a:r>
              <a:rPr dirty="0" smtClean="0" spc="25" sz="950">
                <a:latin typeface="Times New Roman"/>
                <a:cs typeface="Times New Roman"/>
              </a:rPr>
              <a:t>e</a:t>
            </a:r>
            <a:r>
              <a:rPr dirty="0" smtClean="0" spc="25" sz="950">
                <a:latin typeface="Times New Roman"/>
                <a:cs typeface="Times New Roman"/>
              </a:rPr>
              <a:t> </a:t>
            </a:r>
            <a:r>
              <a:rPr dirty="0" smtClean="0" spc="25" sz="950">
                <a:latin typeface="Times New Roman"/>
                <a:cs typeface="Times New Roman"/>
              </a:rPr>
              <a:t>l</a:t>
            </a:r>
            <a:r>
              <a:rPr dirty="0" smtClean="0" spc="25" sz="950">
                <a:latin typeface="Times New Roman"/>
                <a:cs typeface="Times New Roman"/>
              </a:rPr>
              <a:t>a</a:t>
            </a:r>
            <a:r>
              <a:rPr dirty="0" smtClean="0" spc="25" sz="950">
                <a:latin typeface="Times New Roman"/>
                <a:cs typeface="Times New Roman"/>
              </a:rPr>
              <a:t>r</a:t>
            </a:r>
            <a:r>
              <a:rPr dirty="0" smtClean="0" spc="25" sz="950">
                <a:latin typeface="Times New Roman"/>
                <a:cs typeface="Times New Roman"/>
              </a:rPr>
              <a:t>g</a:t>
            </a:r>
            <a:r>
              <a:rPr dirty="0" smtClean="0" spc="25" sz="950">
                <a:latin typeface="Times New Roman"/>
                <a:cs typeface="Times New Roman"/>
              </a:rPr>
              <a:t>e</a:t>
            </a:r>
            <a:r>
              <a:rPr dirty="0" smtClean="0" spc="25" sz="950">
                <a:latin typeface="Times New Roman"/>
                <a:cs typeface="Times New Roman"/>
              </a:rPr>
              <a:t>st</a:t>
            </a:r>
            <a:r>
              <a:rPr dirty="0" smtClean="0" spc="25" sz="950">
                <a:latin typeface="Times New Roman"/>
                <a:cs typeface="Times New Roman"/>
              </a:rPr>
              <a:t> </a:t>
            </a:r>
            <a:r>
              <a:rPr dirty="0" smtClean="0" spc="25" sz="950">
                <a:latin typeface="Times New Roman"/>
                <a:cs typeface="Times New Roman"/>
              </a:rPr>
              <a:t>p</a:t>
            </a:r>
            <a:r>
              <a:rPr dirty="0" smtClean="0" spc="25" sz="950">
                <a:latin typeface="Times New Roman"/>
                <a:cs typeface="Times New Roman"/>
              </a:rPr>
              <a:t>o</a:t>
            </a:r>
            <a:r>
              <a:rPr dirty="0" smtClean="0" spc="25" sz="950">
                <a:latin typeface="Times New Roman"/>
                <a:cs typeface="Times New Roman"/>
              </a:rPr>
              <a:t>o</a:t>
            </a:r>
            <a:r>
              <a:rPr dirty="0" smtClean="0" spc="25" sz="950">
                <a:latin typeface="Times New Roman"/>
                <a:cs typeface="Times New Roman"/>
              </a:rPr>
              <a:t>l</a:t>
            </a:r>
            <a:r>
              <a:rPr dirty="0" smtClean="0" spc="25" sz="950">
                <a:latin typeface="Times New Roman"/>
                <a:cs typeface="Times New Roman"/>
              </a:rPr>
              <a:t> </a:t>
            </a:r>
            <a:r>
              <a:rPr dirty="0" smtClean="0" spc="25" sz="950">
                <a:latin typeface="Times New Roman"/>
                <a:cs typeface="Times New Roman"/>
              </a:rPr>
              <a:t>o</a:t>
            </a:r>
            <a:r>
              <a:rPr dirty="0" smtClean="0" spc="25" sz="950">
                <a:latin typeface="Times New Roman"/>
                <a:cs typeface="Times New Roman"/>
              </a:rPr>
              <a:t>f</a:t>
            </a:r>
            <a:r>
              <a:rPr dirty="0" smtClean="0" spc="25" sz="950">
                <a:latin typeface="Times New Roman"/>
                <a:cs typeface="Times New Roman"/>
              </a:rPr>
              <a:t> </a:t>
            </a:r>
            <a:r>
              <a:rPr dirty="0" smtClean="0" spc="25" sz="950">
                <a:latin typeface="Times New Roman"/>
                <a:cs typeface="Times New Roman"/>
              </a:rPr>
              <a:t>C</a:t>
            </a:r>
            <a:r>
              <a:rPr dirty="0" smtClean="0" spc="25" sz="950">
                <a:latin typeface="Times New Roman"/>
                <a:cs typeface="Times New Roman"/>
              </a:rPr>
              <a:t>P</a:t>
            </a:r>
            <a:r>
              <a:rPr dirty="0" smtClean="0" spc="25" sz="950">
                <a:latin typeface="Times New Roman"/>
                <a:cs typeface="Times New Roman"/>
              </a:rPr>
              <a:t>U</a:t>
            </a:r>
            <a:r>
              <a:rPr dirty="0" smtClean="0" spc="25" sz="950">
                <a:latin typeface="Times New Roman"/>
                <a:cs typeface="Times New Roman"/>
              </a:rPr>
              <a:t> </a:t>
            </a:r>
            <a:r>
              <a:rPr dirty="0" smtClean="0" spc="25" sz="950">
                <a:latin typeface="Times New Roman"/>
                <a:cs typeface="Times New Roman"/>
              </a:rPr>
              <a:t>p</a:t>
            </a:r>
            <a:r>
              <a:rPr dirty="0" smtClean="0" spc="25" sz="950">
                <a:latin typeface="Times New Roman"/>
                <a:cs typeface="Times New Roman"/>
              </a:rPr>
              <a:t>o</a:t>
            </a:r>
            <a:r>
              <a:rPr dirty="0" smtClean="0" spc="25" sz="950">
                <a:latin typeface="Times New Roman"/>
                <a:cs typeface="Times New Roman"/>
              </a:rPr>
              <a:t>w</a:t>
            </a:r>
            <a:r>
              <a:rPr dirty="0" smtClean="0" spc="25" sz="950">
                <a:latin typeface="Times New Roman"/>
                <a:cs typeface="Times New Roman"/>
              </a:rPr>
              <a:t>e</a:t>
            </a:r>
            <a:r>
              <a:rPr dirty="0" smtClean="0" spc="25" sz="950">
                <a:latin typeface="Times New Roman"/>
                <a:cs typeface="Times New Roman"/>
              </a:rPr>
              <a:t>r</a:t>
            </a:r>
            <a:r>
              <a:rPr dirty="0" smtClean="0" spc="25" sz="950">
                <a:latin typeface="Times New Roman"/>
                <a:cs typeface="Times New Roman"/>
              </a:rPr>
              <a:t>.</a:t>
            </a:r>
            <a:r>
              <a:rPr dirty="0" smtClean="0" spc="25" sz="950">
                <a:latin typeface="Times New Roman"/>
                <a:cs typeface="Times New Roman"/>
              </a:rPr>
              <a:t> </a:t>
            </a:r>
            <a:r>
              <a:rPr dirty="0" smtClean="0" spc="25" sz="950">
                <a:latin typeface="Times New Roman"/>
                <a:cs typeface="Times New Roman"/>
              </a:rPr>
              <a:t> </a:t>
            </a:r>
            <a:r>
              <a:rPr dirty="0" smtClean="0" spc="25" sz="950">
                <a:latin typeface="Times New Roman"/>
                <a:cs typeface="Times New Roman"/>
              </a:rPr>
              <a:t>As</a:t>
            </a:r>
            <a:r>
              <a:rPr dirty="0" smtClean="0" spc="25" sz="950">
                <a:latin typeface="Times New Roman"/>
                <a:cs typeface="Times New Roman"/>
              </a:rPr>
              <a:t> </a:t>
            </a:r>
            <a:r>
              <a:rPr dirty="0" smtClean="0" spc="25" sz="950">
                <a:latin typeface="Times New Roman"/>
                <a:cs typeface="Times New Roman"/>
              </a:rPr>
              <a:t>l</a:t>
            </a:r>
            <a:r>
              <a:rPr dirty="0" smtClean="0" spc="25" sz="950">
                <a:latin typeface="Times New Roman"/>
                <a:cs typeface="Times New Roman"/>
              </a:rPr>
              <a:t>o</a:t>
            </a:r>
            <a:r>
              <a:rPr dirty="0" smtClean="0" spc="25" sz="950">
                <a:latin typeface="Times New Roman"/>
                <a:cs typeface="Times New Roman"/>
              </a:rPr>
              <a:t>n</a:t>
            </a:r>
            <a:r>
              <a:rPr dirty="0" smtClean="0" spc="25" sz="950">
                <a:latin typeface="Times New Roman"/>
                <a:cs typeface="Times New Roman"/>
              </a:rPr>
              <a:t>g</a:t>
            </a:r>
            <a:r>
              <a:rPr dirty="0" smtClean="0" spc="25" sz="950">
                <a:latin typeface="Times New Roman"/>
                <a:cs typeface="Times New Roman"/>
              </a:rPr>
              <a:t> </a:t>
            </a:r>
            <a:r>
              <a:rPr dirty="0" smtClean="0" spc="25" sz="950">
                <a:latin typeface="Times New Roman"/>
                <a:cs typeface="Times New Roman"/>
              </a:rPr>
              <a:t>a</a:t>
            </a:r>
            <a:r>
              <a:rPr dirty="0" smtClean="0" spc="25" sz="950">
                <a:latin typeface="Times New Roman"/>
                <a:cs typeface="Times New Roman"/>
              </a:rPr>
              <a:t>s</a:t>
            </a:r>
            <a:r>
              <a:rPr dirty="0" smtClean="0" spc="25" sz="950">
                <a:latin typeface="Times New Roman"/>
                <a:cs typeface="Times New Roman"/>
              </a:rPr>
              <a:t> </a:t>
            </a:r>
            <a:r>
              <a:rPr dirty="0" smtClean="0" spc="25" sz="950">
                <a:latin typeface="Times New Roman"/>
                <a:cs typeface="Times New Roman"/>
              </a:rPr>
              <a:t>a</a:t>
            </a:r>
            <a:r>
              <a:rPr dirty="0" smtClean="0" spc="25" sz="950">
                <a:latin typeface="Times New Roman"/>
                <a:cs typeface="Times New Roman"/>
              </a:rPr>
              <a:t> </a:t>
            </a:r>
            <a:r>
              <a:rPr dirty="0" smtClean="0" spc="25" sz="950">
                <a:latin typeface="Times New Roman"/>
                <a:cs typeface="Times New Roman"/>
              </a:rPr>
              <a:t>m</a:t>
            </a:r>
            <a:r>
              <a:rPr dirty="0" smtClean="0" spc="25" sz="950">
                <a:latin typeface="Times New Roman"/>
                <a:cs typeface="Times New Roman"/>
              </a:rPr>
              <a:t>a</a:t>
            </a:r>
            <a:r>
              <a:rPr dirty="0" smtClean="0" spc="25" sz="950">
                <a:latin typeface="Times New Roman"/>
                <a:cs typeface="Times New Roman"/>
              </a:rPr>
              <a:t>j</a:t>
            </a:r>
            <a:r>
              <a:rPr dirty="0" smtClean="0" spc="25" sz="950">
                <a:latin typeface="Times New Roman"/>
                <a:cs typeface="Times New Roman"/>
              </a:rPr>
              <a:t>o</a:t>
            </a:r>
            <a:r>
              <a:rPr dirty="0" smtClean="0" spc="25" sz="950">
                <a:latin typeface="Times New Roman"/>
                <a:cs typeface="Times New Roman"/>
              </a:rPr>
              <a:t>rity</a:t>
            </a:r>
            <a:r>
              <a:rPr dirty="0" smtClean="0" spc="25" sz="950">
                <a:latin typeface="Times New Roman"/>
                <a:cs typeface="Times New Roman"/>
              </a:rPr>
              <a:t> </a:t>
            </a:r>
            <a:r>
              <a:rPr dirty="0" smtClean="0" spc="25" sz="950">
                <a:latin typeface="Times New Roman"/>
                <a:cs typeface="Times New Roman"/>
              </a:rPr>
              <a:t>o</a:t>
            </a:r>
            <a:r>
              <a:rPr dirty="0" smtClean="0" spc="25" sz="950">
                <a:latin typeface="Times New Roman"/>
                <a:cs typeface="Times New Roman"/>
              </a:rPr>
              <a:t>f</a:t>
            </a:r>
            <a:r>
              <a:rPr dirty="0" smtClean="0" spc="25" sz="950">
                <a:latin typeface="Times New Roman"/>
                <a:cs typeface="Times New Roman"/>
              </a:rPr>
              <a:t> </a:t>
            </a:r>
            <a:r>
              <a:rPr dirty="0" smtClean="0" spc="25" sz="950">
                <a:latin typeface="Times New Roman"/>
                <a:cs typeface="Times New Roman"/>
              </a:rPr>
              <a:t>C</a:t>
            </a:r>
            <a:r>
              <a:rPr dirty="0" smtClean="0" spc="25" sz="950">
                <a:latin typeface="Times New Roman"/>
                <a:cs typeface="Times New Roman"/>
              </a:rPr>
              <a:t>P</a:t>
            </a:r>
            <a:r>
              <a:rPr dirty="0" smtClean="0" spc="25" sz="950">
                <a:latin typeface="Times New Roman"/>
                <a:cs typeface="Times New Roman"/>
              </a:rPr>
              <a:t>U</a:t>
            </a:r>
            <a:r>
              <a:rPr dirty="0" smtClean="0" spc="25" sz="95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ts val="1092"/>
              </a:lnSpc>
              <a:spcBef>
                <a:spcPts val="121"/>
              </a:spcBef>
            </a:pPr>
            <a:r>
              <a:rPr dirty="0" smtClean="0" spc="17" sz="950">
                <a:latin typeface="Times New Roman"/>
                <a:cs typeface="Times New Roman"/>
              </a:rPr>
              <a:t>p</a:t>
            </a:r>
            <a:r>
              <a:rPr dirty="0" smtClean="0" spc="17" sz="950">
                <a:latin typeface="Times New Roman"/>
                <a:cs typeface="Times New Roman"/>
              </a:rPr>
              <a:t>o</a:t>
            </a:r>
            <a:r>
              <a:rPr dirty="0" smtClean="0" spc="17" sz="950">
                <a:latin typeface="Times New Roman"/>
                <a:cs typeface="Times New Roman"/>
              </a:rPr>
              <a:t>w</a:t>
            </a:r>
            <a:r>
              <a:rPr dirty="0" smtClean="0" spc="17" sz="950">
                <a:latin typeface="Times New Roman"/>
                <a:cs typeface="Times New Roman"/>
              </a:rPr>
              <a:t>e</a:t>
            </a:r>
            <a:r>
              <a:rPr dirty="0" smtClean="0" spc="17" sz="950">
                <a:latin typeface="Times New Roman"/>
                <a:cs typeface="Times New Roman"/>
              </a:rPr>
              <a:t>r</a:t>
            </a:r>
            <a:r>
              <a:rPr dirty="0" smtClean="0" spc="17" sz="950">
                <a:latin typeface="Times New Roman"/>
                <a:cs typeface="Times New Roman"/>
              </a:rPr>
              <a:t> </a:t>
            </a:r>
            <a:r>
              <a:rPr dirty="0" smtClean="0" spc="17" sz="950">
                <a:latin typeface="Times New Roman"/>
                <a:cs typeface="Times New Roman"/>
              </a:rPr>
              <a:t>is</a:t>
            </a:r>
            <a:r>
              <a:rPr dirty="0" smtClean="0" spc="17" sz="950">
                <a:latin typeface="Times New Roman"/>
                <a:cs typeface="Times New Roman"/>
              </a:rPr>
              <a:t> </a:t>
            </a:r>
            <a:r>
              <a:rPr dirty="0" smtClean="0" spc="17" sz="950">
                <a:latin typeface="Times New Roman"/>
                <a:cs typeface="Times New Roman"/>
              </a:rPr>
              <a:t>c</a:t>
            </a:r>
            <a:r>
              <a:rPr dirty="0" smtClean="0" spc="17" sz="950">
                <a:latin typeface="Times New Roman"/>
                <a:cs typeface="Times New Roman"/>
              </a:rPr>
              <a:t>o</a:t>
            </a:r>
            <a:r>
              <a:rPr dirty="0" smtClean="0" spc="17" sz="950">
                <a:latin typeface="Times New Roman"/>
                <a:cs typeface="Times New Roman"/>
              </a:rPr>
              <a:t>n</a:t>
            </a:r>
            <a:r>
              <a:rPr dirty="0" smtClean="0" spc="17" sz="950">
                <a:latin typeface="Times New Roman"/>
                <a:cs typeface="Times New Roman"/>
              </a:rPr>
              <a:t>tr</a:t>
            </a:r>
            <a:r>
              <a:rPr dirty="0" smtClean="0" spc="17" sz="950">
                <a:latin typeface="Times New Roman"/>
                <a:cs typeface="Times New Roman"/>
              </a:rPr>
              <a:t>o</a:t>
            </a:r>
            <a:r>
              <a:rPr dirty="0" smtClean="0" spc="17" sz="950">
                <a:latin typeface="Times New Roman"/>
                <a:cs typeface="Times New Roman"/>
              </a:rPr>
              <a:t>ll</a:t>
            </a:r>
            <a:r>
              <a:rPr dirty="0" smtClean="0" spc="17" sz="950">
                <a:latin typeface="Times New Roman"/>
                <a:cs typeface="Times New Roman"/>
              </a:rPr>
              <a:t>e</a:t>
            </a:r>
            <a:r>
              <a:rPr dirty="0" smtClean="0" spc="17" sz="950">
                <a:latin typeface="Times New Roman"/>
                <a:cs typeface="Times New Roman"/>
              </a:rPr>
              <a:t>d</a:t>
            </a:r>
            <a:r>
              <a:rPr dirty="0" smtClean="0" spc="17" sz="950">
                <a:latin typeface="Times New Roman"/>
                <a:cs typeface="Times New Roman"/>
              </a:rPr>
              <a:t> </a:t>
            </a:r>
            <a:r>
              <a:rPr dirty="0" smtClean="0" spc="17" sz="950">
                <a:latin typeface="Times New Roman"/>
                <a:cs typeface="Times New Roman"/>
              </a:rPr>
              <a:t>b</a:t>
            </a:r>
            <a:r>
              <a:rPr dirty="0" smtClean="0" spc="17" sz="950">
                <a:latin typeface="Times New Roman"/>
                <a:cs typeface="Times New Roman"/>
              </a:rPr>
              <a:t>y</a:t>
            </a:r>
            <a:r>
              <a:rPr dirty="0" smtClean="0" spc="17" sz="950">
                <a:latin typeface="Times New Roman"/>
                <a:cs typeface="Times New Roman"/>
              </a:rPr>
              <a:t> </a:t>
            </a:r>
            <a:r>
              <a:rPr dirty="0" smtClean="0" spc="17" sz="950">
                <a:latin typeface="Times New Roman"/>
                <a:cs typeface="Times New Roman"/>
              </a:rPr>
              <a:t>n</a:t>
            </a:r>
            <a:r>
              <a:rPr dirty="0" smtClean="0" spc="17" sz="950">
                <a:latin typeface="Times New Roman"/>
                <a:cs typeface="Times New Roman"/>
              </a:rPr>
              <a:t>o</a:t>
            </a:r>
            <a:r>
              <a:rPr dirty="0" smtClean="0" spc="17" sz="950">
                <a:latin typeface="Times New Roman"/>
                <a:cs typeface="Times New Roman"/>
              </a:rPr>
              <a:t>d</a:t>
            </a:r>
            <a:r>
              <a:rPr dirty="0" smtClean="0" spc="17" sz="950">
                <a:latin typeface="Times New Roman"/>
                <a:cs typeface="Times New Roman"/>
              </a:rPr>
              <a:t>e</a:t>
            </a:r>
            <a:r>
              <a:rPr dirty="0" smtClean="0" spc="17" sz="950">
                <a:latin typeface="Times New Roman"/>
                <a:cs typeface="Times New Roman"/>
              </a:rPr>
              <a:t>s</a:t>
            </a:r>
            <a:r>
              <a:rPr dirty="0" smtClean="0" spc="17" sz="950">
                <a:latin typeface="Times New Roman"/>
                <a:cs typeface="Times New Roman"/>
              </a:rPr>
              <a:t> </a:t>
            </a:r>
            <a:r>
              <a:rPr dirty="0" smtClean="0" spc="17" sz="950">
                <a:latin typeface="Times New Roman"/>
                <a:cs typeface="Times New Roman"/>
              </a:rPr>
              <a:t>t</a:t>
            </a:r>
            <a:r>
              <a:rPr dirty="0" smtClean="0" spc="17" sz="950">
                <a:latin typeface="Times New Roman"/>
                <a:cs typeface="Times New Roman"/>
              </a:rPr>
              <a:t>h</a:t>
            </a:r>
            <a:r>
              <a:rPr dirty="0" smtClean="0" spc="17" sz="950">
                <a:latin typeface="Times New Roman"/>
                <a:cs typeface="Times New Roman"/>
              </a:rPr>
              <a:t>a</a:t>
            </a:r>
            <a:r>
              <a:rPr dirty="0" smtClean="0" spc="17" sz="950">
                <a:latin typeface="Times New Roman"/>
                <a:cs typeface="Times New Roman"/>
              </a:rPr>
              <a:t>t</a:t>
            </a:r>
            <a:r>
              <a:rPr dirty="0" smtClean="0" spc="17" sz="950">
                <a:latin typeface="Times New Roman"/>
                <a:cs typeface="Times New Roman"/>
              </a:rPr>
              <a:t> </a:t>
            </a:r>
            <a:r>
              <a:rPr dirty="0" smtClean="0" spc="17" sz="950">
                <a:latin typeface="Times New Roman"/>
                <a:cs typeface="Times New Roman"/>
              </a:rPr>
              <a:t>a</a:t>
            </a:r>
            <a:r>
              <a:rPr dirty="0" smtClean="0" spc="17" sz="950">
                <a:latin typeface="Times New Roman"/>
                <a:cs typeface="Times New Roman"/>
              </a:rPr>
              <a:t>re</a:t>
            </a:r>
            <a:r>
              <a:rPr dirty="0" smtClean="0" spc="17" sz="950">
                <a:latin typeface="Times New Roman"/>
                <a:cs typeface="Times New Roman"/>
              </a:rPr>
              <a:t> </a:t>
            </a:r>
            <a:r>
              <a:rPr dirty="0" smtClean="0" spc="17" sz="950">
                <a:latin typeface="Times New Roman"/>
                <a:cs typeface="Times New Roman"/>
              </a:rPr>
              <a:t>n</a:t>
            </a:r>
            <a:r>
              <a:rPr dirty="0" smtClean="0" spc="17" sz="950">
                <a:latin typeface="Times New Roman"/>
                <a:cs typeface="Times New Roman"/>
              </a:rPr>
              <a:t>o</a:t>
            </a:r>
            <a:r>
              <a:rPr dirty="0" smtClean="0" spc="17" sz="950">
                <a:latin typeface="Times New Roman"/>
                <a:cs typeface="Times New Roman"/>
              </a:rPr>
              <a:t>t</a:t>
            </a:r>
            <a:r>
              <a:rPr dirty="0" smtClean="0" spc="17" sz="950">
                <a:latin typeface="Times New Roman"/>
                <a:cs typeface="Times New Roman"/>
              </a:rPr>
              <a:t> </a:t>
            </a:r>
            <a:r>
              <a:rPr dirty="0" smtClean="0" spc="17" sz="950">
                <a:latin typeface="Times New Roman"/>
                <a:cs typeface="Times New Roman"/>
              </a:rPr>
              <a:t>c</a:t>
            </a:r>
            <a:r>
              <a:rPr dirty="0" smtClean="0" spc="17" sz="950">
                <a:latin typeface="Times New Roman"/>
                <a:cs typeface="Times New Roman"/>
              </a:rPr>
              <a:t>o</a:t>
            </a:r>
            <a:r>
              <a:rPr dirty="0" smtClean="0" spc="17" sz="950">
                <a:latin typeface="Times New Roman"/>
                <a:cs typeface="Times New Roman"/>
              </a:rPr>
              <a:t>o</a:t>
            </a:r>
            <a:r>
              <a:rPr dirty="0" smtClean="0" spc="17" sz="950">
                <a:latin typeface="Times New Roman"/>
                <a:cs typeface="Times New Roman"/>
              </a:rPr>
              <a:t>p</a:t>
            </a:r>
            <a:r>
              <a:rPr dirty="0" smtClean="0" spc="17" sz="950">
                <a:latin typeface="Times New Roman"/>
                <a:cs typeface="Times New Roman"/>
              </a:rPr>
              <a:t>e</a:t>
            </a:r>
            <a:r>
              <a:rPr dirty="0" smtClean="0" spc="17" sz="950">
                <a:latin typeface="Times New Roman"/>
                <a:cs typeface="Times New Roman"/>
              </a:rPr>
              <a:t>r</a:t>
            </a:r>
            <a:r>
              <a:rPr dirty="0" smtClean="0" spc="17" sz="950">
                <a:latin typeface="Times New Roman"/>
                <a:cs typeface="Times New Roman"/>
              </a:rPr>
              <a:t>a</a:t>
            </a:r>
            <a:r>
              <a:rPr dirty="0" smtClean="0" spc="17" sz="950">
                <a:latin typeface="Times New Roman"/>
                <a:cs typeface="Times New Roman"/>
              </a:rPr>
              <a:t>t</a:t>
            </a:r>
            <a:r>
              <a:rPr dirty="0" smtClean="0" spc="17" sz="950">
                <a:latin typeface="Times New Roman"/>
                <a:cs typeface="Times New Roman"/>
              </a:rPr>
              <a:t>i</a:t>
            </a:r>
            <a:r>
              <a:rPr dirty="0" smtClean="0" spc="17" sz="950">
                <a:latin typeface="Times New Roman"/>
                <a:cs typeface="Times New Roman"/>
              </a:rPr>
              <a:t>n</a:t>
            </a:r>
            <a:r>
              <a:rPr dirty="0" smtClean="0" spc="17" sz="950">
                <a:latin typeface="Times New Roman"/>
                <a:cs typeface="Times New Roman"/>
              </a:rPr>
              <a:t>g</a:t>
            </a:r>
            <a:r>
              <a:rPr dirty="0" smtClean="0" spc="17" sz="950">
                <a:latin typeface="Times New Roman"/>
                <a:cs typeface="Times New Roman"/>
              </a:rPr>
              <a:t> </a:t>
            </a:r>
            <a:r>
              <a:rPr dirty="0" smtClean="0" spc="17" sz="950">
                <a:latin typeface="Times New Roman"/>
                <a:cs typeface="Times New Roman"/>
              </a:rPr>
              <a:t>to</a:t>
            </a:r>
            <a:r>
              <a:rPr dirty="0" smtClean="0" spc="17" sz="950">
                <a:latin typeface="Times New Roman"/>
                <a:cs typeface="Times New Roman"/>
              </a:rPr>
              <a:t> </a:t>
            </a:r>
            <a:r>
              <a:rPr dirty="0" smtClean="0" spc="17" sz="950">
                <a:latin typeface="Times New Roman"/>
                <a:cs typeface="Times New Roman"/>
              </a:rPr>
              <a:t>a</a:t>
            </a:r>
            <a:r>
              <a:rPr dirty="0" smtClean="0" spc="17" sz="950">
                <a:latin typeface="Times New Roman"/>
                <a:cs typeface="Times New Roman"/>
              </a:rPr>
              <a:t>tt</a:t>
            </a:r>
            <a:r>
              <a:rPr dirty="0" smtClean="0" spc="17" sz="950">
                <a:latin typeface="Times New Roman"/>
                <a:cs typeface="Times New Roman"/>
              </a:rPr>
              <a:t>a</a:t>
            </a:r>
            <a:r>
              <a:rPr dirty="0" smtClean="0" spc="17" sz="950">
                <a:latin typeface="Times New Roman"/>
                <a:cs typeface="Times New Roman"/>
              </a:rPr>
              <a:t>c</a:t>
            </a:r>
            <a:r>
              <a:rPr dirty="0" smtClean="0" spc="17" sz="950">
                <a:latin typeface="Times New Roman"/>
                <a:cs typeface="Times New Roman"/>
              </a:rPr>
              <a:t>k</a:t>
            </a:r>
            <a:r>
              <a:rPr dirty="0" smtClean="0" spc="17" sz="950">
                <a:latin typeface="Times New Roman"/>
                <a:cs typeface="Times New Roman"/>
              </a:rPr>
              <a:t> </a:t>
            </a:r>
            <a:r>
              <a:rPr dirty="0" smtClean="0" spc="17" sz="950">
                <a:latin typeface="Times New Roman"/>
                <a:cs typeface="Times New Roman"/>
              </a:rPr>
              <a:t>t</a:t>
            </a:r>
            <a:r>
              <a:rPr dirty="0" smtClean="0" spc="17" sz="950">
                <a:latin typeface="Times New Roman"/>
                <a:cs typeface="Times New Roman"/>
              </a:rPr>
              <a:t>h</a:t>
            </a:r>
            <a:r>
              <a:rPr dirty="0" smtClean="0" spc="17" sz="950">
                <a:latin typeface="Times New Roman"/>
                <a:cs typeface="Times New Roman"/>
              </a:rPr>
              <a:t>e</a:t>
            </a:r>
            <a:r>
              <a:rPr dirty="0" smtClean="0" spc="17" sz="950">
                <a:latin typeface="Times New Roman"/>
                <a:cs typeface="Times New Roman"/>
              </a:rPr>
              <a:t> </a:t>
            </a:r>
            <a:r>
              <a:rPr dirty="0" smtClean="0" spc="17" sz="950">
                <a:latin typeface="Times New Roman"/>
                <a:cs typeface="Times New Roman"/>
              </a:rPr>
              <a:t>n</a:t>
            </a:r>
            <a:r>
              <a:rPr dirty="0" smtClean="0" spc="17" sz="950">
                <a:latin typeface="Times New Roman"/>
                <a:cs typeface="Times New Roman"/>
              </a:rPr>
              <a:t>e</a:t>
            </a:r>
            <a:r>
              <a:rPr dirty="0" smtClean="0" spc="17" sz="950">
                <a:latin typeface="Times New Roman"/>
                <a:cs typeface="Times New Roman"/>
              </a:rPr>
              <a:t>t</a:t>
            </a:r>
            <a:r>
              <a:rPr dirty="0" smtClean="0" spc="17" sz="950">
                <a:latin typeface="Times New Roman"/>
                <a:cs typeface="Times New Roman"/>
              </a:rPr>
              <a:t>w</a:t>
            </a:r>
            <a:r>
              <a:rPr dirty="0" smtClean="0" spc="17" sz="950">
                <a:latin typeface="Times New Roman"/>
                <a:cs typeface="Times New Roman"/>
              </a:rPr>
              <a:t>o</a:t>
            </a:r>
            <a:r>
              <a:rPr dirty="0" smtClean="0" spc="17" sz="950">
                <a:latin typeface="Times New Roman"/>
                <a:cs typeface="Times New Roman"/>
              </a:rPr>
              <a:t>r</a:t>
            </a:r>
            <a:r>
              <a:rPr dirty="0" smtClean="0" spc="17" sz="950">
                <a:latin typeface="Times New Roman"/>
                <a:cs typeface="Times New Roman"/>
              </a:rPr>
              <a:t>k</a:t>
            </a:r>
            <a:r>
              <a:rPr dirty="0" smtClean="0" spc="17" sz="950">
                <a:latin typeface="Times New Roman"/>
                <a:cs typeface="Times New Roman"/>
              </a:rPr>
              <a:t>,</a:t>
            </a:r>
            <a:r>
              <a:rPr dirty="0" smtClean="0" spc="17" sz="950">
                <a:latin typeface="Times New Roman"/>
                <a:cs typeface="Times New Roman"/>
              </a:rPr>
              <a:t> </a:t>
            </a:r>
            <a:r>
              <a:rPr dirty="0" smtClean="0" spc="17" sz="95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ts val="1092"/>
              </a:lnSpc>
              <a:spcBef>
                <a:spcPts val="121"/>
              </a:spcBef>
            </a:pPr>
            <a:r>
              <a:rPr dirty="0" smtClean="0" spc="-9" sz="950">
                <a:latin typeface="Times New Roman"/>
                <a:cs typeface="Times New Roman"/>
              </a:rPr>
              <a:t>t</a:t>
            </a:r>
            <a:r>
              <a:rPr dirty="0" smtClean="0" spc="4" sz="950">
                <a:latin typeface="Times New Roman"/>
                <a:cs typeface="Times New Roman"/>
              </a:rPr>
              <a:t>h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-14" sz="950">
                <a:latin typeface="Times New Roman"/>
                <a:cs typeface="Times New Roman"/>
              </a:rPr>
              <a:t>y</a:t>
            </a:r>
            <a:r>
              <a:rPr dirty="0" smtClean="0" spc="4" sz="950">
                <a:latin typeface="Times New Roman"/>
                <a:cs typeface="Times New Roman"/>
              </a:rPr>
              <a:t>'</a:t>
            </a:r>
            <a:r>
              <a:rPr dirty="0" smtClean="0" spc="0" sz="950">
                <a:latin typeface="Times New Roman"/>
                <a:cs typeface="Times New Roman"/>
              </a:rPr>
              <a:t>ll</a:t>
            </a:r>
            <a:r>
              <a:rPr dirty="0" smtClean="0" spc="195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g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4" sz="950">
                <a:latin typeface="Times New Roman"/>
                <a:cs typeface="Times New Roman"/>
              </a:rPr>
              <a:t>n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0" sz="950">
                <a:latin typeface="Times New Roman"/>
                <a:cs typeface="Times New Roman"/>
              </a:rPr>
              <a:t>r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0" sz="950">
                <a:latin typeface="Times New Roman"/>
                <a:cs typeface="Times New Roman"/>
              </a:rPr>
              <a:t>te</a:t>
            </a:r>
            <a:r>
              <a:rPr dirty="0" smtClean="0" spc="216" sz="950">
                <a:latin typeface="Times New Roman"/>
                <a:cs typeface="Times New Roman"/>
              </a:rPr>
              <a:t> </a:t>
            </a:r>
            <a:r>
              <a:rPr dirty="0" smtClean="0" spc="0" sz="950">
                <a:latin typeface="Times New Roman"/>
                <a:cs typeface="Times New Roman"/>
              </a:rPr>
              <a:t>t</a:t>
            </a:r>
            <a:r>
              <a:rPr dirty="0" smtClean="0" spc="4" sz="950">
                <a:latin typeface="Times New Roman"/>
                <a:cs typeface="Times New Roman"/>
              </a:rPr>
              <a:t>h</a:t>
            </a:r>
            <a:r>
              <a:rPr dirty="0" smtClean="0" spc="0" sz="950">
                <a:latin typeface="Times New Roman"/>
                <a:cs typeface="Times New Roman"/>
              </a:rPr>
              <a:t>e</a:t>
            </a:r>
            <a:r>
              <a:rPr dirty="0" smtClean="0" spc="155" sz="950">
                <a:latin typeface="Times New Roman"/>
                <a:cs typeface="Times New Roman"/>
              </a:rPr>
              <a:t> </a:t>
            </a:r>
            <a:r>
              <a:rPr dirty="0" smtClean="0" spc="0" sz="950">
                <a:latin typeface="Times New Roman"/>
                <a:cs typeface="Times New Roman"/>
              </a:rPr>
              <a:t>l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4" sz="950">
                <a:latin typeface="Times New Roman"/>
                <a:cs typeface="Times New Roman"/>
              </a:rPr>
              <a:t>n</a:t>
            </a:r>
            <a:r>
              <a:rPr dirty="0" smtClean="0" spc="-4" sz="950">
                <a:latin typeface="Times New Roman"/>
                <a:cs typeface="Times New Roman"/>
              </a:rPr>
              <a:t>g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0" sz="950">
                <a:latin typeface="Times New Roman"/>
                <a:cs typeface="Times New Roman"/>
              </a:rPr>
              <a:t>st</a:t>
            </a:r>
            <a:r>
              <a:rPr dirty="0" smtClean="0" spc="207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c</a:t>
            </a:r>
            <a:r>
              <a:rPr dirty="0" smtClean="0" spc="4" sz="950">
                <a:latin typeface="Times New Roman"/>
                <a:cs typeface="Times New Roman"/>
              </a:rPr>
              <a:t>h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-9" sz="950">
                <a:latin typeface="Times New Roman"/>
                <a:cs typeface="Times New Roman"/>
              </a:rPr>
              <a:t>i</a:t>
            </a:r>
            <a:r>
              <a:rPr dirty="0" smtClean="0" spc="0" sz="950">
                <a:latin typeface="Times New Roman"/>
                <a:cs typeface="Times New Roman"/>
              </a:rPr>
              <a:t>n</a:t>
            </a:r>
            <a:r>
              <a:rPr dirty="0" smtClean="0" spc="191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-4" sz="950">
                <a:latin typeface="Times New Roman"/>
                <a:cs typeface="Times New Roman"/>
              </a:rPr>
              <a:t>n</a:t>
            </a:r>
            <a:r>
              <a:rPr dirty="0" smtClean="0" spc="0" sz="950">
                <a:latin typeface="Times New Roman"/>
                <a:cs typeface="Times New Roman"/>
              </a:rPr>
              <a:t>d</a:t>
            </a:r>
            <a:r>
              <a:rPr dirty="0" smtClean="0" spc="171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4" sz="950">
                <a:latin typeface="Times New Roman"/>
                <a:cs typeface="Times New Roman"/>
              </a:rPr>
              <a:t>u</a:t>
            </a:r>
            <a:r>
              <a:rPr dirty="0" smtClean="0" spc="0" sz="950">
                <a:latin typeface="Times New Roman"/>
                <a:cs typeface="Times New Roman"/>
              </a:rPr>
              <a:t>t</a:t>
            </a:r>
            <a:r>
              <a:rPr dirty="0" smtClean="0" spc="-4" sz="950">
                <a:latin typeface="Times New Roman"/>
                <a:cs typeface="Times New Roman"/>
              </a:rPr>
              <a:t>p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9" sz="950">
                <a:latin typeface="Times New Roman"/>
                <a:cs typeface="Times New Roman"/>
              </a:rPr>
              <a:t>c</a:t>
            </a:r>
            <a:r>
              <a:rPr dirty="0" smtClean="0" spc="0" sz="950">
                <a:latin typeface="Times New Roman"/>
                <a:cs typeface="Times New Roman"/>
              </a:rPr>
              <a:t>e</a:t>
            </a:r>
            <a:r>
              <a:rPr dirty="0" smtClean="0" spc="208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0" sz="950">
                <a:latin typeface="Times New Roman"/>
                <a:cs typeface="Times New Roman"/>
              </a:rPr>
              <a:t>tt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-4" sz="950">
                <a:latin typeface="Times New Roman"/>
                <a:cs typeface="Times New Roman"/>
              </a:rPr>
              <a:t>c</a:t>
            </a:r>
            <a:r>
              <a:rPr dirty="0" smtClean="0" spc="4" sz="950">
                <a:latin typeface="Times New Roman"/>
                <a:cs typeface="Times New Roman"/>
              </a:rPr>
              <a:t>k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0" sz="950">
                <a:latin typeface="Times New Roman"/>
                <a:cs typeface="Times New Roman"/>
              </a:rPr>
              <a:t>rs.</a:t>
            </a:r>
            <a:r>
              <a:rPr dirty="0" smtClean="0" spc="0" sz="950">
                <a:latin typeface="Times New Roman"/>
                <a:cs typeface="Times New Roman"/>
              </a:rPr>
              <a:t>  </a:t>
            </a:r>
            <a:r>
              <a:rPr dirty="0" smtClean="0" spc="106" sz="950">
                <a:latin typeface="Times New Roman"/>
                <a:cs typeface="Times New Roman"/>
              </a:rPr>
              <a:t> </a:t>
            </a:r>
            <a:r>
              <a:rPr dirty="0" smtClean="0" spc="0" sz="950">
                <a:latin typeface="Times New Roman"/>
                <a:cs typeface="Times New Roman"/>
              </a:rPr>
              <a:t>T</a:t>
            </a:r>
            <a:r>
              <a:rPr dirty="0" smtClean="0" spc="4" sz="950">
                <a:latin typeface="Times New Roman"/>
                <a:cs typeface="Times New Roman"/>
              </a:rPr>
              <a:t>h</a:t>
            </a:r>
            <a:r>
              <a:rPr dirty="0" smtClean="0" spc="0" sz="950">
                <a:latin typeface="Times New Roman"/>
                <a:cs typeface="Times New Roman"/>
              </a:rPr>
              <a:t>e</a:t>
            </a:r>
            <a:r>
              <a:rPr dirty="0" smtClean="0" spc="0" sz="950">
                <a:latin typeface="Times New Roman"/>
                <a:cs typeface="Times New Roman"/>
              </a:rPr>
              <a:t> </a:t>
            </a:r>
            <a:r>
              <a:rPr dirty="0" smtClean="0" spc="4" sz="950">
                <a:latin typeface="Times New Roman"/>
                <a:cs typeface="Times New Roman"/>
              </a:rPr>
              <a:t>n</a:t>
            </a:r>
            <a:r>
              <a:rPr dirty="0" smtClean="0" spc="-14" sz="950">
                <a:latin typeface="Times New Roman"/>
                <a:cs typeface="Times New Roman"/>
              </a:rPr>
              <a:t>e</a:t>
            </a:r>
            <a:r>
              <a:rPr dirty="0" smtClean="0" spc="0" sz="950">
                <a:latin typeface="Times New Roman"/>
                <a:cs typeface="Times New Roman"/>
              </a:rPr>
              <a:t>t</a:t>
            </a:r>
            <a:r>
              <a:rPr dirty="0" smtClean="0" spc="9" sz="950">
                <a:latin typeface="Times New Roman"/>
                <a:cs typeface="Times New Roman"/>
              </a:rPr>
              <a:t>w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0" sz="950">
                <a:latin typeface="Times New Roman"/>
                <a:cs typeface="Times New Roman"/>
              </a:rPr>
              <a:t>rk</a:t>
            </a:r>
            <a:r>
              <a:rPr dirty="0" smtClean="0" spc="161" sz="950">
                <a:latin typeface="Times New Roman"/>
                <a:cs typeface="Times New Roman"/>
              </a:rPr>
              <a:t> </a:t>
            </a:r>
            <a:r>
              <a:rPr dirty="0" smtClean="0" spc="7" sz="950">
                <a:latin typeface="Times New Roman"/>
                <a:cs typeface="Times New Roman"/>
              </a:rPr>
              <a:t>its</a:t>
            </a:r>
            <a:r>
              <a:rPr dirty="0" smtClean="0" spc="6" sz="950">
                <a:latin typeface="Times New Roman"/>
                <a:cs typeface="Times New Roman"/>
              </a:rPr>
              <a:t>e</a:t>
            </a:r>
            <a:r>
              <a:rPr dirty="0" smtClean="0" spc="7" sz="950">
                <a:latin typeface="Times New Roman"/>
                <a:cs typeface="Times New Roman"/>
              </a:rPr>
              <a:t>lf</a:t>
            </a:r>
            <a:r>
              <a:rPr dirty="0" smtClean="0" spc="79" sz="95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ts val="1092"/>
              </a:lnSpc>
              <a:spcBef>
                <a:spcPts val="121"/>
              </a:spcBef>
            </a:pPr>
            <a:r>
              <a:rPr dirty="0" smtClean="0" spc="0" sz="950">
                <a:latin typeface="Times New Roman"/>
                <a:cs typeface="Times New Roman"/>
              </a:rPr>
              <a:t>r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-4" sz="950">
                <a:latin typeface="Times New Roman"/>
                <a:cs typeface="Times New Roman"/>
              </a:rPr>
              <a:t>q</a:t>
            </a:r>
            <a:r>
              <a:rPr dirty="0" smtClean="0" spc="4" sz="950">
                <a:latin typeface="Times New Roman"/>
                <a:cs typeface="Times New Roman"/>
              </a:rPr>
              <a:t>u</a:t>
            </a:r>
            <a:r>
              <a:rPr dirty="0" smtClean="0" spc="0" sz="950">
                <a:latin typeface="Times New Roman"/>
                <a:cs typeface="Times New Roman"/>
              </a:rPr>
              <a:t>ir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0" sz="950">
                <a:latin typeface="Times New Roman"/>
                <a:cs typeface="Times New Roman"/>
              </a:rPr>
              <a:t>s</a:t>
            </a:r>
            <a:r>
              <a:rPr dirty="0" smtClean="0" spc="164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m</a:t>
            </a:r>
            <a:r>
              <a:rPr dirty="0" smtClean="0" spc="0" sz="950">
                <a:latin typeface="Times New Roman"/>
                <a:cs typeface="Times New Roman"/>
              </a:rPr>
              <a:t>i</a:t>
            </a:r>
            <a:r>
              <a:rPr dirty="0" smtClean="0" spc="4" sz="950">
                <a:latin typeface="Times New Roman"/>
                <a:cs typeface="Times New Roman"/>
              </a:rPr>
              <a:t>n</a:t>
            </a:r>
            <a:r>
              <a:rPr dirty="0" smtClean="0" spc="0" sz="950">
                <a:latin typeface="Times New Roman"/>
                <a:cs typeface="Times New Roman"/>
              </a:rPr>
              <a:t>i</a:t>
            </a:r>
            <a:r>
              <a:rPr dirty="0" smtClean="0" spc="-4" sz="950">
                <a:latin typeface="Times New Roman"/>
                <a:cs typeface="Times New Roman"/>
              </a:rPr>
              <a:t>m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0" sz="950">
                <a:latin typeface="Times New Roman"/>
                <a:cs typeface="Times New Roman"/>
              </a:rPr>
              <a:t>l</a:t>
            </a:r>
            <a:r>
              <a:rPr dirty="0" smtClean="0" spc="172" sz="950">
                <a:latin typeface="Times New Roman"/>
                <a:cs typeface="Times New Roman"/>
              </a:rPr>
              <a:t> </a:t>
            </a:r>
            <a:r>
              <a:rPr dirty="0" smtClean="0" spc="0" sz="950">
                <a:latin typeface="Times New Roman"/>
                <a:cs typeface="Times New Roman"/>
              </a:rPr>
              <a:t>st</a:t>
            </a:r>
            <a:r>
              <a:rPr dirty="0" smtClean="0" spc="-9" sz="950">
                <a:latin typeface="Times New Roman"/>
                <a:cs typeface="Times New Roman"/>
              </a:rPr>
              <a:t>r</a:t>
            </a:r>
            <a:r>
              <a:rPr dirty="0" smtClean="0" spc="4" sz="950">
                <a:latin typeface="Times New Roman"/>
                <a:cs typeface="Times New Roman"/>
              </a:rPr>
              <a:t>u</a:t>
            </a:r>
            <a:r>
              <a:rPr dirty="0" smtClean="0" spc="-4" sz="950">
                <a:latin typeface="Times New Roman"/>
                <a:cs typeface="Times New Roman"/>
              </a:rPr>
              <a:t>c</a:t>
            </a:r>
            <a:r>
              <a:rPr dirty="0" smtClean="0" spc="0" sz="950">
                <a:latin typeface="Times New Roman"/>
                <a:cs typeface="Times New Roman"/>
              </a:rPr>
              <a:t>t</a:t>
            </a:r>
            <a:r>
              <a:rPr dirty="0" smtClean="0" spc="4" sz="950">
                <a:latin typeface="Times New Roman"/>
                <a:cs typeface="Times New Roman"/>
              </a:rPr>
              <a:t>u</a:t>
            </a:r>
            <a:r>
              <a:rPr dirty="0" smtClean="0" spc="0" sz="950">
                <a:latin typeface="Times New Roman"/>
                <a:cs typeface="Times New Roman"/>
              </a:rPr>
              <a:t>r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0" sz="950">
                <a:latin typeface="Times New Roman"/>
                <a:cs typeface="Times New Roman"/>
              </a:rPr>
              <a:t>.</a:t>
            </a:r>
            <a:r>
              <a:rPr dirty="0" smtClean="0" spc="0" sz="950">
                <a:latin typeface="Times New Roman"/>
                <a:cs typeface="Times New Roman"/>
              </a:rPr>
              <a:t>  </a:t>
            </a:r>
            <a:r>
              <a:rPr dirty="0" smtClean="0" spc="24" sz="950">
                <a:latin typeface="Times New Roman"/>
                <a:cs typeface="Times New Roman"/>
              </a:rPr>
              <a:t> </a:t>
            </a:r>
            <a:r>
              <a:rPr dirty="0" smtClean="0" spc="4" sz="950">
                <a:latin typeface="Times New Roman"/>
                <a:cs typeface="Times New Roman"/>
              </a:rPr>
              <a:t>M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0" sz="950">
                <a:latin typeface="Times New Roman"/>
                <a:cs typeface="Times New Roman"/>
              </a:rPr>
              <a:t>ss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4" sz="950">
                <a:latin typeface="Times New Roman"/>
                <a:cs typeface="Times New Roman"/>
              </a:rPr>
              <a:t>g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0" sz="950">
                <a:latin typeface="Times New Roman"/>
                <a:cs typeface="Times New Roman"/>
              </a:rPr>
              <a:t>s</a:t>
            </a:r>
            <a:r>
              <a:rPr dirty="0" smtClean="0" spc="183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0" sz="950">
                <a:latin typeface="Times New Roman"/>
                <a:cs typeface="Times New Roman"/>
              </a:rPr>
              <a:t>re</a:t>
            </a:r>
            <a:r>
              <a:rPr dirty="0" smtClean="0" spc="107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b</a:t>
            </a:r>
            <a:r>
              <a:rPr dirty="0" smtClean="0" spc="9" sz="950">
                <a:latin typeface="Times New Roman"/>
                <a:cs typeface="Times New Roman"/>
              </a:rPr>
              <a:t>r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4" sz="950">
                <a:latin typeface="Times New Roman"/>
                <a:cs typeface="Times New Roman"/>
              </a:rPr>
              <a:t>d</a:t>
            </a:r>
            <a:r>
              <a:rPr dirty="0" smtClean="0" spc="-4" sz="950">
                <a:latin typeface="Times New Roman"/>
                <a:cs typeface="Times New Roman"/>
              </a:rPr>
              <a:t>c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0" sz="950">
                <a:latin typeface="Times New Roman"/>
                <a:cs typeface="Times New Roman"/>
              </a:rPr>
              <a:t>st</a:t>
            </a:r>
            <a:r>
              <a:rPr dirty="0" smtClean="0" spc="186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0" sz="950">
                <a:latin typeface="Times New Roman"/>
                <a:cs typeface="Times New Roman"/>
              </a:rPr>
              <a:t>n</a:t>
            </a:r>
            <a:r>
              <a:rPr dirty="0" smtClean="0" spc="106" sz="950">
                <a:latin typeface="Times New Roman"/>
                <a:cs typeface="Times New Roman"/>
              </a:rPr>
              <a:t> </a:t>
            </a:r>
            <a:r>
              <a:rPr dirty="0" smtClean="0" spc="0" sz="950">
                <a:latin typeface="Times New Roman"/>
                <a:cs typeface="Times New Roman"/>
              </a:rPr>
              <a:t>a</a:t>
            </a:r>
            <a:r>
              <a:rPr dirty="0" smtClean="0" spc="85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b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0" sz="950">
                <a:latin typeface="Times New Roman"/>
                <a:cs typeface="Times New Roman"/>
              </a:rPr>
              <a:t>st</a:t>
            </a:r>
            <a:r>
              <a:rPr dirty="0" smtClean="0" spc="123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e</a:t>
            </a:r>
            <a:r>
              <a:rPr dirty="0" smtClean="0" spc="-19" sz="950">
                <a:latin typeface="Times New Roman"/>
                <a:cs typeface="Times New Roman"/>
              </a:rPr>
              <a:t>f</a:t>
            </a:r>
            <a:r>
              <a:rPr dirty="0" smtClean="0" spc="0" sz="950">
                <a:latin typeface="Times New Roman"/>
                <a:cs typeface="Times New Roman"/>
              </a:rPr>
              <a:t>f</a:t>
            </a:r>
            <a:r>
              <a:rPr dirty="0" smtClean="0" spc="-4" sz="950">
                <a:latin typeface="Times New Roman"/>
                <a:cs typeface="Times New Roman"/>
              </a:rPr>
              <a:t>o</a:t>
            </a:r>
            <a:r>
              <a:rPr dirty="0" smtClean="0" spc="0" sz="950">
                <a:latin typeface="Times New Roman"/>
                <a:cs typeface="Times New Roman"/>
              </a:rPr>
              <a:t>rt</a:t>
            </a:r>
            <a:r>
              <a:rPr dirty="0" smtClean="0" spc="0" sz="950">
                <a:latin typeface="Times New Roman"/>
                <a:cs typeface="Times New Roman"/>
              </a:rPr>
              <a:t> </a:t>
            </a:r>
            <a:r>
              <a:rPr dirty="0" smtClean="0" spc="-4" sz="950">
                <a:latin typeface="Times New Roman"/>
                <a:cs typeface="Times New Roman"/>
              </a:rPr>
              <a:t>b</a:t>
            </a:r>
            <a:r>
              <a:rPr dirty="0" smtClean="0" spc="-4" sz="950">
                <a:latin typeface="Times New Roman"/>
                <a:cs typeface="Times New Roman"/>
              </a:rPr>
              <a:t>a</a:t>
            </a:r>
            <a:r>
              <a:rPr dirty="0" smtClean="0" spc="0" sz="950">
                <a:latin typeface="Times New Roman"/>
                <a:cs typeface="Times New Roman"/>
              </a:rPr>
              <a:t>sis,</a:t>
            </a:r>
            <a:r>
              <a:rPr dirty="0" smtClean="0" spc="224" sz="950">
                <a:latin typeface="Times New Roman"/>
                <a:cs typeface="Times New Roman"/>
              </a:rPr>
              <a:t> </a:t>
            </a:r>
            <a:r>
              <a:rPr dirty="0" smtClean="0" spc="6" sz="950">
                <a:latin typeface="Times New Roman"/>
                <a:cs typeface="Times New Roman"/>
              </a:rPr>
              <a:t>a</a:t>
            </a:r>
            <a:r>
              <a:rPr dirty="0" smtClean="0" spc="8" sz="950">
                <a:latin typeface="Times New Roman"/>
                <a:cs typeface="Times New Roman"/>
              </a:rPr>
              <a:t>n</a:t>
            </a:r>
            <a:r>
              <a:rPr dirty="0" smtClean="0" spc="13" sz="950">
                <a:latin typeface="Times New Roman"/>
                <a:cs typeface="Times New Roman"/>
              </a:rPr>
              <a:t>d</a:t>
            </a:r>
            <a:r>
              <a:rPr dirty="0" smtClean="0" spc="0" sz="950">
                <a:latin typeface="Times New Roman"/>
                <a:cs typeface="Times New Roman"/>
              </a:rPr>
              <a:t> </a:t>
            </a:r>
            <a:r>
              <a:rPr dirty="0" smtClean="0" spc="-59" sz="95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ts val="1092"/>
              </a:lnSpc>
              <a:spcBef>
                <a:spcPts val="121"/>
              </a:spcBef>
            </a:pPr>
            <a:r>
              <a:rPr dirty="0" smtClean="0" spc="23" sz="950">
                <a:latin typeface="Times New Roman"/>
                <a:cs typeface="Times New Roman"/>
              </a:rPr>
              <a:t>n</a:t>
            </a:r>
            <a:r>
              <a:rPr dirty="0" smtClean="0" spc="23" sz="950">
                <a:latin typeface="Times New Roman"/>
                <a:cs typeface="Times New Roman"/>
              </a:rPr>
              <a:t>o</a:t>
            </a:r>
            <a:r>
              <a:rPr dirty="0" smtClean="0" spc="23" sz="950">
                <a:latin typeface="Times New Roman"/>
                <a:cs typeface="Times New Roman"/>
              </a:rPr>
              <a:t>d</a:t>
            </a:r>
            <a:r>
              <a:rPr dirty="0" smtClean="0" spc="23" sz="950">
                <a:latin typeface="Times New Roman"/>
                <a:cs typeface="Times New Roman"/>
              </a:rPr>
              <a:t>e</a:t>
            </a:r>
            <a:r>
              <a:rPr dirty="0" smtClean="0" spc="23" sz="950">
                <a:latin typeface="Times New Roman"/>
                <a:cs typeface="Times New Roman"/>
              </a:rPr>
              <a:t>s</a:t>
            </a:r>
            <a:r>
              <a:rPr dirty="0" smtClean="0" spc="23" sz="950">
                <a:latin typeface="Times New Roman"/>
                <a:cs typeface="Times New Roman"/>
              </a:rPr>
              <a:t> </a:t>
            </a:r>
            <a:r>
              <a:rPr dirty="0" smtClean="0" spc="23" sz="950">
                <a:latin typeface="Times New Roman"/>
                <a:cs typeface="Times New Roman"/>
              </a:rPr>
              <a:t> </a:t>
            </a:r>
            <a:r>
              <a:rPr dirty="0" smtClean="0" spc="23" sz="950">
                <a:latin typeface="Times New Roman"/>
                <a:cs typeface="Times New Roman"/>
              </a:rPr>
              <a:t>c</a:t>
            </a:r>
            <a:r>
              <a:rPr dirty="0" smtClean="0" spc="23" sz="950">
                <a:latin typeface="Times New Roman"/>
                <a:cs typeface="Times New Roman"/>
              </a:rPr>
              <a:t>a</a:t>
            </a:r>
            <a:r>
              <a:rPr dirty="0" smtClean="0" spc="23" sz="950">
                <a:latin typeface="Times New Roman"/>
                <a:cs typeface="Times New Roman"/>
              </a:rPr>
              <a:t>n</a:t>
            </a:r>
            <a:r>
              <a:rPr dirty="0" smtClean="0" spc="23" sz="950">
                <a:latin typeface="Times New Roman"/>
                <a:cs typeface="Times New Roman"/>
              </a:rPr>
              <a:t> </a:t>
            </a:r>
            <a:r>
              <a:rPr dirty="0" smtClean="0" spc="23" sz="950">
                <a:latin typeface="Times New Roman"/>
                <a:cs typeface="Times New Roman"/>
              </a:rPr>
              <a:t>l</a:t>
            </a:r>
            <a:r>
              <a:rPr dirty="0" smtClean="0" spc="23" sz="950">
                <a:latin typeface="Times New Roman"/>
                <a:cs typeface="Times New Roman"/>
              </a:rPr>
              <a:t>e</a:t>
            </a:r>
            <a:r>
              <a:rPr dirty="0" smtClean="0" spc="23" sz="950">
                <a:latin typeface="Times New Roman"/>
                <a:cs typeface="Times New Roman"/>
              </a:rPr>
              <a:t>a</a:t>
            </a:r>
            <a:r>
              <a:rPr dirty="0" smtClean="0" spc="23" sz="950">
                <a:latin typeface="Times New Roman"/>
                <a:cs typeface="Times New Roman"/>
              </a:rPr>
              <a:t>v</a:t>
            </a:r>
            <a:r>
              <a:rPr dirty="0" smtClean="0" spc="23" sz="950">
                <a:latin typeface="Times New Roman"/>
                <a:cs typeface="Times New Roman"/>
              </a:rPr>
              <a:t>e</a:t>
            </a:r>
            <a:r>
              <a:rPr dirty="0" smtClean="0" spc="23" sz="950">
                <a:latin typeface="Times New Roman"/>
                <a:cs typeface="Times New Roman"/>
              </a:rPr>
              <a:t> </a:t>
            </a:r>
            <a:r>
              <a:rPr dirty="0" smtClean="0" spc="23" sz="950">
                <a:latin typeface="Times New Roman"/>
                <a:cs typeface="Times New Roman"/>
              </a:rPr>
              <a:t>a</a:t>
            </a:r>
            <a:r>
              <a:rPr dirty="0" smtClean="0" spc="23" sz="950">
                <a:latin typeface="Times New Roman"/>
                <a:cs typeface="Times New Roman"/>
              </a:rPr>
              <a:t>n</a:t>
            </a:r>
            <a:r>
              <a:rPr dirty="0" smtClean="0" spc="23" sz="950">
                <a:latin typeface="Times New Roman"/>
                <a:cs typeface="Times New Roman"/>
              </a:rPr>
              <a:t>d</a:t>
            </a:r>
            <a:r>
              <a:rPr dirty="0" smtClean="0" spc="23" sz="950">
                <a:latin typeface="Times New Roman"/>
                <a:cs typeface="Times New Roman"/>
              </a:rPr>
              <a:t> </a:t>
            </a:r>
            <a:r>
              <a:rPr dirty="0" smtClean="0" spc="23" sz="950">
                <a:latin typeface="Times New Roman"/>
                <a:cs typeface="Times New Roman"/>
              </a:rPr>
              <a:t>r</a:t>
            </a:r>
            <a:r>
              <a:rPr dirty="0" smtClean="0" spc="23" sz="950">
                <a:latin typeface="Times New Roman"/>
                <a:cs typeface="Times New Roman"/>
              </a:rPr>
              <a:t>e</a:t>
            </a:r>
            <a:r>
              <a:rPr dirty="0" smtClean="0" spc="23" sz="950">
                <a:latin typeface="Times New Roman"/>
                <a:cs typeface="Times New Roman"/>
              </a:rPr>
              <a:t>j</a:t>
            </a:r>
            <a:r>
              <a:rPr dirty="0" smtClean="0" spc="23" sz="950">
                <a:latin typeface="Times New Roman"/>
                <a:cs typeface="Times New Roman"/>
              </a:rPr>
              <a:t>o</a:t>
            </a:r>
            <a:r>
              <a:rPr dirty="0" smtClean="0" spc="23" sz="950">
                <a:latin typeface="Times New Roman"/>
                <a:cs typeface="Times New Roman"/>
              </a:rPr>
              <a:t>in</a:t>
            </a:r>
            <a:r>
              <a:rPr dirty="0" smtClean="0" spc="23" sz="950">
                <a:latin typeface="Times New Roman"/>
                <a:cs typeface="Times New Roman"/>
              </a:rPr>
              <a:t> </a:t>
            </a:r>
            <a:r>
              <a:rPr dirty="0" smtClean="0" spc="23" sz="950">
                <a:latin typeface="Times New Roman"/>
                <a:cs typeface="Times New Roman"/>
              </a:rPr>
              <a:t>t</a:t>
            </a:r>
            <a:r>
              <a:rPr dirty="0" smtClean="0" spc="23" sz="950">
                <a:latin typeface="Times New Roman"/>
                <a:cs typeface="Times New Roman"/>
              </a:rPr>
              <a:t>h</a:t>
            </a:r>
            <a:r>
              <a:rPr dirty="0" smtClean="0" spc="23" sz="950">
                <a:latin typeface="Times New Roman"/>
                <a:cs typeface="Times New Roman"/>
              </a:rPr>
              <a:t>e</a:t>
            </a:r>
            <a:r>
              <a:rPr dirty="0" smtClean="0" spc="23" sz="950">
                <a:latin typeface="Times New Roman"/>
                <a:cs typeface="Times New Roman"/>
              </a:rPr>
              <a:t> </a:t>
            </a:r>
            <a:r>
              <a:rPr dirty="0" smtClean="0" spc="23" sz="950">
                <a:latin typeface="Times New Roman"/>
                <a:cs typeface="Times New Roman"/>
              </a:rPr>
              <a:t>n</a:t>
            </a:r>
            <a:r>
              <a:rPr dirty="0" smtClean="0" spc="23" sz="950">
                <a:latin typeface="Times New Roman"/>
                <a:cs typeface="Times New Roman"/>
              </a:rPr>
              <a:t>e</a:t>
            </a:r>
            <a:r>
              <a:rPr dirty="0" smtClean="0" spc="23" sz="950">
                <a:latin typeface="Times New Roman"/>
                <a:cs typeface="Times New Roman"/>
              </a:rPr>
              <a:t>tw</a:t>
            </a:r>
            <a:r>
              <a:rPr dirty="0" smtClean="0" spc="23" sz="950">
                <a:latin typeface="Times New Roman"/>
                <a:cs typeface="Times New Roman"/>
              </a:rPr>
              <a:t>o</a:t>
            </a:r>
            <a:r>
              <a:rPr dirty="0" smtClean="0" spc="23" sz="950">
                <a:latin typeface="Times New Roman"/>
                <a:cs typeface="Times New Roman"/>
              </a:rPr>
              <a:t>rk</a:t>
            </a:r>
            <a:r>
              <a:rPr dirty="0" smtClean="0" spc="23" sz="950">
                <a:latin typeface="Times New Roman"/>
                <a:cs typeface="Times New Roman"/>
              </a:rPr>
              <a:t> </a:t>
            </a:r>
            <a:r>
              <a:rPr dirty="0" smtClean="0" spc="23" sz="950">
                <a:latin typeface="Times New Roman"/>
                <a:cs typeface="Times New Roman"/>
              </a:rPr>
              <a:t> </a:t>
            </a:r>
            <a:r>
              <a:rPr dirty="0" smtClean="0" spc="23" sz="950">
                <a:latin typeface="Times New Roman"/>
                <a:cs typeface="Times New Roman"/>
              </a:rPr>
              <a:t>a</a:t>
            </a:r>
            <a:r>
              <a:rPr dirty="0" smtClean="0" spc="23" sz="950">
                <a:latin typeface="Times New Roman"/>
                <a:cs typeface="Times New Roman"/>
              </a:rPr>
              <a:t>t</a:t>
            </a:r>
            <a:r>
              <a:rPr dirty="0" smtClean="0" spc="23" sz="950">
                <a:latin typeface="Times New Roman"/>
                <a:cs typeface="Times New Roman"/>
              </a:rPr>
              <a:t> </a:t>
            </a:r>
            <a:r>
              <a:rPr dirty="0" smtClean="0" spc="23" sz="950">
                <a:latin typeface="Times New Roman"/>
                <a:cs typeface="Times New Roman"/>
              </a:rPr>
              <a:t>will,</a:t>
            </a:r>
            <a:r>
              <a:rPr dirty="0" smtClean="0" spc="23" sz="950">
                <a:latin typeface="Times New Roman"/>
                <a:cs typeface="Times New Roman"/>
              </a:rPr>
              <a:t> </a:t>
            </a:r>
            <a:r>
              <a:rPr dirty="0" smtClean="0" spc="23" sz="950">
                <a:latin typeface="Times New Roman"/>
                <a:cs typeface="Times New Roman"/>
              </a:rPr>
              <a:t>a</a:t>
            </a:r>
            <a:r>
              <a:rPr dirty="0" smtClean="0" spc="23" sz="950">
                <a:latin typeface="Times New Roman"/>
                <a:cs typeface="Times New Roman"/>
              </a:rPr>
              <a:t>c</a:t>
            </a:r>
            <a:r>
              <a:rPr dirty="0" smtClean="0" spc="23" sz="950">
                <a:latin typeface="Times New Roman"/>
                <a:cs typeface="Times New Roman"/>
              </a:rPr>
              <a:t>c</a:t>
            </a:r>
            <a:r>
              <a:rPr dirty="0" smtClean="0" spc="23" sz="950">
                <a:latin typeface="Times New Roman"/>
                <a:cs typeface="Times New Roman"/>
              </a:rPr>
              <a:t>e</a:t>
            </a:r>
            <a:r>
              <a:rPr dirty="0" smtClean="0" spc="23" sz="950">
                <a:latin typeface="Times New Roman"/>
                <a:cs typeface="Times New Roman"/>
              </a:rPr>
              <a:t>p</a:t>
            </a:r>
            <a:r>
              <a:rPr dirty="0" smtClean="0" spc="23" sz="950">
                <a:latin typeface="Times New Roman"/>
                <a:cs typeface="Times New Roman"/>
              </a:rPr>
              <a:t>ti</a:t>
            </a:r>
            <a:r>
              <a:rPr dirty="0" smtClean="0" spc="23" sz="950">
                <a:latin typeface="Times New Roman"/>
                <a:cs typeface="Times New Roman"/>
              </a:rPr>
              <a:t>n</a:t>
            </a:r>
            <a:r>
              <a:rPr dirty="0" smtClean="0" spc="23" sz="950">
                <a:latin typeface="Times New Roman"/>
                <a:cs typeface="Times New Roman"/>
              </a:rPr>
              <a:t>g</a:t>
            </a:r>
            <a:r>
              <a:rPr dirty="0" smtClean="0" spc="23" sz="950">
                <a:latin typeface="Times New Roman"/>
                <a:cs typeface="Times New Roman"/>
              </a:rPr>
              <a:t> </a:t>
            </a:r>
            <a:r>
              <a:rPr dirty="0" smtClean="0" spc="23" sz="950">
                <a:latin typeface="Times New Roman"/>
                <a:cs typeface="Times New Roman"/>
              </a:rPr>
              <a:t> </a:t>
            </a:r>
            <a:r>
              <a:rPr dirty="0" smtClean="0" spc="23" sz="950">
                <a:latin typeface="Times New Roman"/>
                <a:cs typeface="Times New Roman"/>
              </a:rPr>
              <a:t>t</a:t>
            </a:r>
            <a:r>
              <a:rPr dirty="0" smtClean="0" spc="23" sz="950">
                <a:latin typeface="Times New Roman"/>
                <a:cs typeface="Times New Roman"/>
              </a:rPr>
              <a:t>h</a:t>
            </a:r>
            <a:r>
              <a:rPr dirty="0" smtClean="0" spc="23" sz="950">
                <a:latin typeface="Times New Roman"/>
                <a:cs typeface="Times New Roman"/>
              </a:rPr>
              <a:t>e</a:t>
            </a:r>
            <a:r>
              <a:rPr dirty="0" smtClean="0" spc="23" sz="950">
                <a:latin typeface="Times New Roman"/>
                <a:cs typeface="Times New Roman"/>
              </a:rPr>
              <a:t> </a:t>
            </a:r>
            <a:r>
              <a:rPr dirty="0" smtClean="0" spc="23" sz="950">
                <a:latin typeface="Times New Roman"/>
                <a:cs typeface="Times New Roman"/>
              </a:rPr>
              <a:t>l</a:t>
            </a:r>
            <a:r>
              <a:rPr dirty="0" smtClean="0" spc="23" sz="950">
                <a:latin typeface="Times New Roman"/>
                <a:cs typeface="Times New Roman"/>
              </a:rPr>
              <a:t>o</a:t>
            </a:r>
            <a:r>
              <a:rPr dirty="0" smtClean="0" spc="23" sz="950">
                <a:latin typeface="Times New Roman"/>
                <a:cs typeface="Times New Roman"/>
              </a:rPr>
              <a:t>n</a:t>
            </a:r>
            <a:r>
              <a:rPr dirty="0" smtClean="0" spc="23" sz="950">
                <a:latin typeface="Times New Roman"/>
                <a:cs typeface="Times New Roman"/>
              </a:rPr>
              <a:t>g</a:t>
            </a:r>
            <a:r>
              <a:rPr dirty="0" smtClean="0" spc="23" sz="950">
                <a:latin typeface="Times New Roman"/>
                <a:cs typeface="Times New Roman"/>
              </a:rPr>
              <a:t>e</a:t>
            </a:r>
            <a:r>
              <a:rPr dirty="0" smtClean="0" spc="23" sz="950">
                <a:latin typeface="Times New Roman"/>
                <a:cs typeface="Times New Roman"/>
              </a:rPr>
              <a:t>st</a:t>
            </a:r>
            <a:r>
              <a:rPr dirty="0" smtClean="0" spc="23" sz="950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ts val="1092"/>
              </a:lnSpc>
              <a:spcBef>
                <a:spcPts val="121"/>
              </a:spcBef>
            </a:pPr>
            <a:r>
              <a:rPr dirty="0" smtClean="0" spc="9" sz="950">
                <a:latin typeface="Times New Roman"/>
                <a:cs typeface="Times New Roman"/>
              </a:rPr>
              <a:t>p</a:t>
            </a:r>
            <a:r>
              <a:rPr dirty="0" smtClean="0" spc="9" sz="950">
                <a:latin typeface="Times New Roman"/>
                <a:cs typeface="Times New Roman"/>
              </a:rPr>
              <a:t>r</a:t>
            </a:r>
            <a:r>
              <a:rPr dirty="0" smtClean="0" spc="9" sz="950">
                <a:latin typeface="Times New Roman"/>
                <a:cs typeface="Times New Roman"/>
              </a:rPr>
              <a:t>o</a:t>
            </a:r>
            <a:r>
              <a:rPr dirty="0" smtClean="0" spc="9" sz="950">
                <a:latin typeface="Times New Roman"/>
                <a:cs typeface="Times New Roman"/>
              </a:rPr>
              <a:t>o</a:t>
            </a:r>
            <a:r>
              <a:rPr dirty="0" smtClean="0" spc="9" sz="950">
                <a:latin typeface="Times New Roman"/>
                <a:cs typeface="Times New Roman"/>
              </a:rPr>
              <a:t>f-</a:t>
            </a:r>
            <a:r>
              <a:rPr dirty="0" smtClean="0" spc="9" sz="950">
                <a:latin typeface="Times New Roman"/>
                <a:cs typeface="Times New Roman"/>
              </a:rPr>
              <a:t>o</a:t>
            </a:r>
            <a:r>
              <a:rPr dirty="0" smtClean="0" spc="9" sz="950">
                <a:latin typeface="Times New Roman"/>
                <a:cs typeface="Times New Roman"/>
              </a:rPr>
              <a:t>f</a:t>
            </a:r>
            <a:r>
              <a:rPr dirty="0" smtClean="0" spc="9" sz="950">
                <a:latin typeface="Times New Roman"/>
                <a:cs typeface="Times New Roman"/>
              </a:rPr>
              <a:t>-</a:t>
            </a:r>
            <a:r>
              <a:rPr dirty="0" smtClean="0" spc="9" sz="950">
                <a:latin typeface="Times New Roman"/>
                <a:cs typeface="Times New Roman"/>
              </a:rPr>
              <a:t>w</a:t>
            </a:r>
            <a:r>
              <a:rPr dirty="0" smtClean="0" spc="9" sz="950">
                <a:latin typeface="Times New Roman"/>
                <a:cs typeface="Times New Roman"/>
              </a:rPr>
              <a:t>o</a:t>
            </a:r>
            <a:r>
              <a:rPr dirty="0" smtClean="0" spc="9" sz="950">
                <a:latin typeface="Times New Roman"/>
                <a:cs typeface="Times New Roman"/>
              </a:rPr>
              <a:t>rk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c</a:t>
            </a:r>
            <a:r>
              <a:rPr dirty="0" smtClean="0" spc="9" sz="950">
                <a:latin typeface="Times New Roman"/>
                <a:cs typeface="Times New Roman"/>
              </a:rPr>
              <a:t>h</a:t>
            </a:r>
            <a:r>
              <a:rPr dirty="0" smtClean="0" spc="9" sz="950">
                <a:latin typeface="Times New Roman"/>
                <a:cs typeface="Times New Roman"/>
              </a:rPr>
              <a:t>a</a:t>
            </a:r>
            <a:r>
              <a:rPr dirty="0" smtClean="0" spc="9" sz="950">
                <a:latin typeface="Times New Roman"/>
                <a:cs typeface="Times New Roman"/>
              </a:rPr>
              <a:t>in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a</a:t>
            </a:r>
            <a:r>
              <a:rPr dirty="0" smtClean="0" spc="9" sz="950">
                <a:latin typeface="Times New Roman"/>
                <a:cs typeface="Times New Roman"/>
              </a:rPr>
              <a:t>s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p</a:t>
            </a:r>
            <a:r>
              <a:rPr dirty="0" smtClean="0" spc="9" sz="950">
                <a:latin typeface="Times New Roman"/>
                <a:cs typeface="Times New Roman"/>
              </a:rPr>
              <a:t>r</a:t>
            </a:r>
            <a:r>
              <a:rPr dirty="0" smtClean="0" spc="9" sz="950">
                <a:latin typeface="Times New Roman"/>
                <a:cs typeface="Times New Roman"/>
              </a:rPr>
              <a:t>o</a:t>
            </a:r>
            <a:r>
              <a:rPr dirty="0" smtClean="0" spc="9" sz="950">
                <a:latin typeface="Times New Roman"/>
                <a:cs typeface="Times New Roman"/>
              </a:rPr>
              <a:t>o</a:t>
            </a:r>
            <a:r>
              <a:rPr dirty="0" smtClean="0" spc="9" sz="950">
                <a:latin typeface="Times New Roman"/>
                <a:cs typeface="Times New Roman"/>
              </a:rPr>
              <a:t>f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o</a:t>
            </a:r>
            <a:r>
              <a:rPr dirty="0" smtClean="0" spc="9" sz="950">
                <a:latin typeface="Times New Roman"/>
                <a:cs typeface="Times New Roman"/>
              </a:rPr>
              <a:t>f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w</a:t>
            </a:r>
            <a:r>
              <a:rPr dirty="0" smtClean="0" spc="9" sz="950">
                <a:latin typeface="Times New Roman"/>
                <a:cs typeface="Times New Roman"/>
              </a:rPr>
              <a:t>h</a:t>
            </a:r>
            <a:r>
              <a:rPr dirty="0" smtClean="0" spc="9" sz="950">
                <a:latin typeface="Times New Roman"/>
                <a:cs typeface="Times New Roman"/>
              </a:rPr>
              <a:t>a</a:t>
            </a:r>
            <a:r>
              <a:rPr dirty="0" smtClean="0" spc="9" sz="950">
                <a:latin typeface="Times New Roman"/>
                <a:cs typeface="Times New Roman"/>
              </a:rPr>
              <a:t>t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h</a:t>
            </a:r>
            <a:r>
              <a:rPr dirty="0" smtClean="0" spc="9" sz="950">
                <a:latin typeface="Times New Roman"/>
                <a:cs typeface="Times New Roman"/>
              </a:rPr>
              <a:t>a</a:t>
            </a:r>
            <a:r>
              <a:rPr dirty="0" smtClean="0" spc="9" sz="950">
                <a:latin typeface="Times New Roman"/>
                <a:cs typeface="Times New Roman"/>
              </a:rPr>
              <a:t>p</a:t>
            </a:r>
            <a:r>
              <a:rPr dirty="0" smtClean="0" spc="9" sz="950">
                <a:latin typeface="Times New Roman"/>
                <a:cs typeface="Times New Roman"/>
              </a:rPr>
              <a:t>p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9" sz="950">
                <a:latin typeface="Times New Roman"/>
                <a:cs typeface="Times New Roman"/>
              </a:rPr>
              <a:t>n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9" sz="950">
                <a:latin typeface="Times New Roman"/>
                <a:cs typeface="Times New Roman"/>
              </a:rPr>
              <a:t>d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w</a:t>
            </a:r>
            <a:r>
              <a:rPr dirty="0" smtClean="0" spc="9" sz="950">
                <a:latin typeface="Times New Roman"/>
                <a:cs typeface="Times New Roman"/>
              </a:rPr>
              <a:t>h</a:t>
            </a:r>
            <a:r>
              <a:rPr dirty="0" smtClean="0" spc="9" sz="950">
                <a:latin typeface="Times New Roman"/>
                <a:cs typeface="Times New Roman"/>
              </a:rPr>
              <a:t>ile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t</a:t>
            </a:r>
            <a:r>
              <a:rPr dirty="0" smtClean="0" spc="9" sz="950">
                <a:latin typeface="Times New Roman"/>
                <a:cs typeface="Times New Roman"/>
              </a:rPr>
              <a:t>h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9" sz="950">
                <a:latin typeface="Times New Roman"/>
                <a:cs typeface="Times New Roman"/>
              </a:rPr>
              <a:t>y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w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9" sz="950">
                <a:latin typeface="Times New Roman"/>
                <a:cs typeface="Times New Roman"/>
              </a:rPr>
              <a:t>re</a:t>
            </a:r>
            <a:r>
              <a:rPr dirty="0" smtClean="0" spc="9" sz="950">
                <a:latin typeface="Times New Roman"/>
                <a:cs typeface="Times New Roman"/>
              </a:rPr>
              <a:t> </a:t>
            </a:r>
            <a:r>
              <a:rPr dirty="0" smtClean="0" spc="9" sz="950">
                <a:latin typeface="Times New Roman"/>
                <a:cs typeface="Times New Roman"/>
              </a:rPr>
              <a:t>g</a:t>
            </a:r>
            <a:r>
              <a:rPr dirty="0" smtClean="0" spc="9" sz="950">
                <a:latin typeface="Times New Roman"/>
                <a:cs typeface="Times New Roman"/>
              </a:rPr>
              <a:t>o</a:t>
            </a:r>
            <a:r>
              <a:rPr dirty="0" smtClean="0" spc="9" sz="950">
                <a:latin typeface="Times New Roman"/>
                <a:cs typeface="Times New Roman"/>
              </a:rPr>
              <a:t>n</a:t>
            </a:r>
            <a:r>
              <a:rPr dirty="0" smtClean="0" spc="9" sz="950">
                <a:latin typeface="Times New Roman"/>
                <a:cs typeface="Times New Roman"/>
              </a:rPr>
              <a:t>e</a:t>
            </a:r>
            <a:r>
              <a:rPr dirty="0" smtClean="0" spc="9" sz="950">
                <a:latin typeface="Times New Roman"/>
                <a:cs typeface="Times New Roman"/>
              </a:rPr>
              <a:t>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170" y="4909429"/>
            <a:ext cx="171749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55" sz="1150">
                <a:latin typeface="Times New Roman"/>
                <a:cs typeface="Times New Roman"/>
              </a:rPr>
              <a:t>1.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0210" y="4909429"/>
            <a:ext cx="1023806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116" sz="1150">
                <a:latin typeface="Times New Roman"/>
                <a:cs typeface="Times New Roman"/>
              </a:rPr>
              <a:t>In</a:t>
            </a:r>
            <a:r>
              <a:rPr b="1" dirty="0" smtClean="0" spc="116" sz="1150">
                <a:latin typeface="Times New Roman"/>
                <a:cs typeface="Times New Roman"/>
              </a:rPr>
              <a:t>t</a:t>
            </a:r>
            <a:r>
              <a:rPr b="1" dirty="0" smtClean="0" spc="116" sz="1150">
                <a:latin typeface="Times New Roman"/>
                <a:cs typeface="Times New Roman"/>
              </a:rPr>
              <a:t>r</a:t>
            </a:r>
            <a:r>
              <a:rPr b="1" dirty="0" smtClean="0" spc="116" sz="1150">
                <a:latin typeface="Times New Roman"/>
                <a:cs typeface="Times New Roman"/>
              </a:rPr>
              <a:t>o</a:t>
            </a:r>
            <a:r>
              <a:rPr b="1" dirty="0" smtClean="0" spc="116" sz="1150">
                <a:latin typeface="Times New Roman"/>
                <a:cs typeface="Times New Roman"/>
              </a:rPr>
              <a:t>d</a:t>
            </a:r>
            <a:r>
              <a:rPr b="1" dirty="0" smtClean="0" spc="116" sz="1150">
                <a:latin typeface="Times New Roman"/>
                <a:cs typeface="Times New Roman"/>
              </a:rPr>
              <a:t>u</a:t>
            </a:r>
            <a:r>
              <a:rPr b="1" dirty="0" smtClean="0" spc="116" sz="1150">
                <a:latin typeface="Times New Roman"/>
                <a:cs typeface="Times New Roman"/>
              </a:rPr>
              <a:t>c</a:t>
            </a:r>
            <a:r>
              <a:rPr b="1" dirty="0" smtClean="0" spc="116" sz="1150">
                <a:latin typeface="Times New Roman"/>
                <a:cs typeface="Times New Roman"/>
              </a:rPr>
              <a:t>t</a:t>
            </a:r>
            <a:r>
              <a:rPr b="1" dirty="0" smtClean="0" spc="116" sz="1150">
                <a:latin typeface="Times New Roman"/>
                <a:cs typeface="Times New Roman"/>
              </a:rPr>
              <a:t>i</a:t>
            </a:r>
            <a:r>
              <a:rPr b="1" dirty="0" smtClean="0" spc="116" sz="1150">
                <a:latin typeface="Times New Roman"/>
                <a:cs typeface="Times New Roman"/>
              </a:rPr>
              <a:t>o</a:t>
            </a:r>
            <a:r>
              <a:rPr b="1" dirty="0" smtClean="0" spc="116" sz="115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70" y="5169824"/>
            <a:ext cx="5065205" cy="296418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algn="just" marL="12700" marR="4162">
              <a:lnSpc>
                <a:spcPts val="1130"/>
              </a:lnSpc>
            </a:pPr>
            <a:r>
              <a:rPr dirty="0" smtClean="0" spc="6" sz="1000">
                <a:latin typeface="Times New Roman"/>
                <a:cs typeface="Times New Roman"/>
              </a:rPr>
              <a:t>C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m</a:t>
            </a:r>
            <a:r>
              <a:rPr dirty="0" smtClean="0" spc="6" sz="1000">
                <a:latin typeface="Times New Roman"/>
                <a:cs typeface="Times New Roman"/>
              </a:rPr>
              <a:t>m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r</a:t>
            </a:r>
            <a:r>
              <a:rPr dirty="0" smtClean="0" spc="6" sz="1000">
                <a:latin typeface="Times New Roman"/>
                <a:cs typeface="Times New Roman"/>
              </a:rPr>
              <a:t>c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t</a:t>
            </a:r>
            <a:r>
              <a:rPr dirty="0" smtClean="0" spc="6" sz="1000">
                <a:latin typeface="Times New Roman"/>
                <a:cs typeface="Times New Roman"/>
              </a:rPr>
              <a:t>h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I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6" sz="1000">
                <a:latin typeface="Times New Roman"/>
                <a:cs typeface="Times New Roman"/>
              </a:rPr>
              <a:t>te</a:t>
            </a:r>
            <a:r>
              <a:rPr dirty="0" smtClean="0" spc="6" sz="1000">
                <a:latin typeface="Times New Roman"/>
                <a:cs typeface="Times New Roman"/>
              </a:rPr>
              <a:t>r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6" sz="1000">
                <a:latin typeface="Times New Roman"/>
                <a:cs typeface="Times New Roman"/>
              </a:rPr>
              <a:t>et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h</a:t>
            </a:r>
            <a:r>
              <a:rPr dirty="0" smtClean="0" spc="6" sz="1000">
                <a:latin typeface="Times New Roman"/>
                <a:cs typeface="Times New Roman"/>
              </a:rPr>
              <a:t>as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c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m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to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r</a:t>
            </a:r>
            <a:r>
              <a:rPr dirty="0" smtClean="0" spc="6" sz="1000">
                <a:latin typeface="Times New Roman"/>
                <a:cs typeface="Times New Roman"/>
              </a:rPr>
              <a:t>ely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al</a:t>
            </a:r>
            <a:r>
              <a:rPr dirty="0" smtClean="0" spc="6" sz="1000">
                <a:latin typeface="Times New Roman"/>
                <a:cs typeface="Times New Roman"/>
              </a:rPr>
              <a:t>m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s</a:t>
            </a:r>
            <a:r>
              <a:rPr dirty="0" smtClean="0" spc="6" sz="1000">
                <a:latin typeface="Times New Roman"/>
                <a:cs typeface="Times New Roman"/>
              </a:rPr>
              <a:t>t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x</a:t>
            </a:r>
            <a:r>
              <a:rPr dirty="0" smtClean="0" spc="6" sz="1000">
                <a:latin typeface="Times New Roman"/>
                <a:cs typeface="Times New Roman"/>
              </a:rPr>
              <a:t>cl</a:t>
            </a:r>
            <a:r>
              <a:rPr dirty="0" smtClean="0" spc="6" sz="1000">
                <a:latin typeface="Times New Roman"/>
                <a:cs typeface="Times New Roman"/>
              </a:rPr>
              <a:t>u</a:t>
            </a:r>
            <a:r>
              <a:rPr dirty="0" smtClean="0" spc="6" sz="1000">
                <a:latin typeface="Times New Roman"/>
                <a:cs typeface="Times New Roman"/>
              </a:rPr>
              <a:t>s</a:t>
            </a:r>
            <a:r>
              <a:rPr dirty="0" smtClean="0" spc="6" sz="1000">
                <a:latin typeface="Times New Roman"/>
                <a:cs typeface="Times New Roman"/>
              </a:rPr>
              <a:t>i</a:t>
            </a:r>
            <a:r>
              <a:rPr dirty="0" smtClean="0" spc="6" sz="1000">
                <a:latin typeface="Times New Roman"/>
                <a:cs typeface="Times New Roman"/>
              </a:rPr>
              <a:t>v</a:t>
            </a:r>
            <a:r>
              <a:rPr dirty="0" smtClean="0" spc="6" sz="1000">
                <a:latin typeface="Times New Roman"/>
                <a:cs typeface="Times New Roman"/>
              </a:rPr>
              <a:t>ely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f</a:t>
            </a:r>
            <a:r>
              <a:rPr dirty="0" smtClean="0" spc="6" sz="1000">
                <a:latin typeface="Times New Roman"/>
                <a:cs typeface="Times New Roman"/>
              </a:rPr>
              <a:t>i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6" sz="1000">
                <a:latin typeface="Times New Roman"/>
                <a:cs typeface="Times New Roman"/>
              </a:rPr>
              <a:t>a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6" sz="1000">
                <a:latin typeface="Times New Roman"/>
                <a:cs typeface="Times New Roman"/>
              </a:rPr>
              <a:t>cial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i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6" sz="1000">
                <a:latin typeface="Times New Roman"/>
                <a:cs typeface="Times New Roman"/>
              </a:rPr>
              <a:t>s</a:t>
            </a:r>
            <a:r>
              <a:rPr dirty="0" smtClean="0" spc="6" sz="1000">
                <a:latin typeface="Times New Roman"/>
                <a:cs typeface="Times New Roman"/>
              </a:rPr>
              <a:t>tit</a:t>
            </a:r>
            <a:r>
              <a:rPr dirty="0" smtClean="0" spc="6" sz="1000">
                <a:latin typeface="Times New Roman"/>
                <a:cs typeface="Times New Roman"/>
              </a:rPr>
              <a:t>u</a:t>
            </a:r>
            <a:r>
              <a:rPr dirty="0" smtClean="0" spc="6" sz="1000">
                <a:latin typeface="Times New Roman"/>
                <a:cs typeface="Times New Roman"/>
              </a:rPr>
              <a:t>t</a:t>
            </a:r>
            <a:r>
              <a:rPr dirty="0" smtClean="0" spc="6" sz="1000">
                <a:latin typeface="Times New Roman"/>
                <a:cs typeface="Times New Roman"/>
              </a:rPr>
              <a:t>i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6" sz="1000">
                <a:latin typeface="Times New Roman"/>
                <a:cs typeface="Times New Roman"/>
              </a:rPr>
              <a:t>s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s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r</a:t>
            </a:r>
            <a:r>
              <a:rPr dirty="0" smtClean="0" spc="6" sz="1000">
                <a:latin typeface="Times New Roman"/>
                <a:cs typeface="Times New Roman"/>
              </a:rPr>
              <a:t>v</a:t>
            </a:r>
            <a:r>
              <a:rPr dirty="0" smtClean="0" spc="6" sz="1000">
                <a:latin typeface="Times New Roman"/>
                <a:cs typeface="Times New Roman"/>
              </a:rPr>
              <a:t>i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6" sz="1000">
                <a:latin typeface="Times New Roman"/>
                <a:cs typeface="Times New Roman"/>
              </a:rPr>
              <a:t>g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as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97070"/>
              </a:lnSpc>
            </a:pP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7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6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ties</a:t>
            </a:r>
            <a:r>
              <a:rPr dirty="0" smtClean="0" spc="16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15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6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el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ct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ic</a:t>
            </a:r>
            <a:r>
              <a:rPr dirty="0" smtClean="0" spc="17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y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4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ile</a:t>
            </a:r>
            <a:r>
              <a:rPr dirty="0" smtClean="0" spc="15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5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16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6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0" sz="1000">
                <a:latin typeface="Times New Roman"/>
                <a:cs typeface="Times New Roman"/>
              </a:rPr>
              <a:t>ell</a:t>
            </a:r>
            <a:r>
              <a:rPr dirty="0" smtClean="0" spc="15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164" sz="1000">
                <a:latin typeface="Times New Roman"/>
                <a:cs typeface="Times New Roman"/>
              </a:rPr>
              <a:t> </a:t>
            </a:r>
            <a:r>
              <a:rPr dirty="0" smtClean="0" spc="-1" sz="1000">
                <a:latin typeface="Times New Roman"/>
                <a:cs typeface="Times New Roman"/>
              </a:rPr>
              <a:t>f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5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till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14" sz="1000">
                <a:latin typeface="Times New Roman"/>
                <a:cs typeface="Times New Roman"/>
              </a:rPr>
              <a:t>u</a:t>
            </a:r>
            <a:r>
              <a:rPr dirty="0" smtClean="0" spc="-25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wea</a:t>
            </a:r>
            <a:r>
              <a:rPr dirty="0" smtClean="0" spc="-4" sz="1000">
                <a:latin typeface="Times New Roman"/>
                <a:cs typeface="Times New Roman"/>
              </a:rPr>
              <a:t>k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m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d</a:t>
            </a:r>
            <a:r>
              <a:rPr dirty="0" smtClean="0" spc="2" sz="1000">
                <a:latin typeface="Times New Roman"/>
                <a:cs typeface="Times New Roman"/>
              </a:rPr>
              <a:t>el.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letely</a:t>
            </a:r>
            <a:r>
              <a:rPr dirty="0" smtClean="0" spc="3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5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3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eally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le,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tit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7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-6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id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iati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5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 </a:t>
            </a:r>
            <a:r>
              <a:rPr dirty="0" smtClean="0" spc="86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iati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5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3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5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iti</a:t>
            </a:r>
            <a:r>
              <a:rPr dirty="0" smtClean="0" spc="-9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3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14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actical</a:t>
            </a:r>
            <a:r>
              <a:rPr dirty="0" smtClean="0" spc="14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5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ize</a:t>
            </a:r>
            <a:r>
              <a:rPr dirty="0" smtClean="0" spc="12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2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tt</a:t>
            </a:r>
            <a:r>
              <a:rPr dirty="0" smtClean="0" spc="-1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14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1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11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2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ili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14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3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all</a:t>
            </a:r>
            <a:r>
              <a:rPr dirty="0" smtClean="0" spc="14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134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-6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acti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1" sz="1000">
                <a:latin typeface="Times New Roman"/>
                <a:cs typeface="Times New Roman"/>
              </a:rPr>
              <a:t>,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3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22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22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3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in</a:t>
            </a:r>
            <a:r>
              <a:rPr dirty="0" smtClean="0" spc="23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4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4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22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ility</a:t>
            </a:r>
            <a:r>
              <a:rPr dirty="0" smtClean="0" spc="24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24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23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-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9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49" sz="1000">
                <a:latin typeface="Times New Roman"/>
                <a:cs typeface="Times New Roman"/>
              </a:rPr>
              <a:t> </a:t>
            </a:r>
            <a:r>
              <a:rPr dirty="0" smtClean="0" spc="-44" sz="1000">
                <a:latin typeface="Times New Roman"/>
                <a:cs typeface="Times New Roman"/>
              </a:rPr>
              <a:t>W</a:t>
            </a:r>
            <a:r>
              <a:rPr dirty="0" smtClean="0" spc="0" sz="1000">
                <a:latin typeface="Times New Roman"/>
                <a:cs typeface="Times New Roman"/>
              </a:rPr>
              <a:t>ith</a:t>
            </a:r>
            <a:r>
              <a:rPr dirty="0" smtClean="0" spc="8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ility</a:t>
            </a:r>
            <a:r>
              <a:rPr dirty="0" smtClean="0" spc="10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7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al,</a:t>
            </a:r>
            <a:r>
              <a:rPr dirty="0" smtClean="0" spc="9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9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8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97" sz="1000">
                <a:latin typeface="Times New Roman"/>
                <a:cs typeface="Times New Roman"/>
              </a:rPr>
              <a:t> </a:t>
            </a:r>
            <a:r>
              <a:rPr dirty="0" smtClean="0" spc="-1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6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Me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ts</a:t>
            </a:r>
            <a:r>
              <a:rPr dirty="0" smtClean="0" spc="117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m</a:t>
            </a:r>
            <a:r>
              <a:rPr dirty="0" smtClean="0" spc="9" sz="1000">
                <a:latin typeface="Times New Roman"/>
                <a:cs typeface="Times New Roman"/>
              </a:rPr>
              <a:t>u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6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4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eir</a:t>
            </a:r>
            <a:r>
              <a:rPr dirty="0" smtClean="0" spc="5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8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li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7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em</a:t>
            </a:r>
            <a:r>
              <a:rPr dirty="0" smtClean="0" spc="6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5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9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an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ey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ld</a:t>
            </a:r>
            <a:r>
              <a:rPr dirty="0" smtClean="0" spc="6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wi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ee</a:t>
            </a:r>
            <a:r>
              <a:rPr dirty="0" smtClean="0" spc="9" sz="1000">
                <a:latin typeface="Times New Roman"/>
                <a:cs typeface="Times New Roman"/>
              </a:rPr>
              <a:t>d</a:t>
            </a:r>
            <a:r>
              <a:rPr dirty="0" smtClean="0" spc="1" sz="1000">
                <a:latin typeface="Times New Roman"/>
                <a:cs typeface="Times New Roman"/>
              </a:rPr>
              <a:t>.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1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ta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7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ta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4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6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ac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7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4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0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ts</a:t>
            </a:r>
            <a:r>
              <a:rPr dirty="0" smtClean="0" spc="5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5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y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7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u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-6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ta</a:t>
            </a:r>
            <a:r>
              <a:rPr dirty="0" smtClean="0" spc="-8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ties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in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36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ical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64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2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ec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4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x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ts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1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ts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ati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6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el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3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4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-69" sz="1000">
                <a:latin typeface="Times New Roman"/>
                <a:cs typeface="Times New Roman"/>
              </a:rPr>
              <a:t>y</a:t>
            </a:r>
            <a:r>
              <a:rPr dirty="0" smtClean="0" spc="1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indent="182880" marL="12700" marR="234">
              <a:lnSpc>
                <a:spcPct val="97070"/>
              </a:lnSpc>
              <a:spcBef>
                <a:spcPts val="5"/>
              </a:spcBef>
            </a:pPr>
            <a:r>
              <a:rPr dirty="0" smtClean="0" spc="-4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ee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elect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ic</a:t>
            </a:r>
            <a:r>
              <a:rPr dirty="0" smtClean="0" spc="3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y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y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tem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tea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-7" sz="1000">
                <a:latin typeface="Times New Roman"/>
                <a:cs typeface="Times New Roman"/>
              </a:rPr>
              <a:t>t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1" sz="1000">
                <a:latin typeface="Times New Roman"/>
                <a:cs typeface="Times New Roman"/>
              </a:rPr>
              <a:t>t,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all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tw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willi</a:t>
            </a:r>
            <a:r>
              <a:rPr dirty="0" smtClean="0" spc="-9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ties</a:t>
            </a:r>
            <a:r>
              <a:rPr dirty="0" smtClean="0" spc="2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</a:t>
            </a:r>
            <a:r>
              <a:rPr dirty="0" smtClean="0" spc="26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ectly</a:t>
            </a:r>
            <a:r>
              <a:rPr dirty="0" smtClean="0" spc="3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with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-7" sz="1000">
                <a:latin typeface="Times New Roman"/>
                <a:cs typeface="Times New Roman"/>
              </a:rPr>
              <a:t>t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te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6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9" sz="1000">
                <a:latin typeface="Times New Roman"/>
                <a:cs typeface="Times New Roman"/>
              </a:rPr>
              <a:t>t</a:t>
            </a:r>
            <a:r>
              <a:rPr dirty="0" smtClean="0" spc="-75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50" sz="1000">
                <a:latin typeface="Times New Roman"/>
                <a:cs typeface="Times New Roman"/>
              </a:rPr>
              <a:t> </a:t>
            </a:r>
            <a:r>
              <a:rPr dirty="0" smtClean="0" spc="-3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8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16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6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tati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ally</a:t>
            </a:r>
            <a:r>
              <a:rPr dirty="0" smtClean="0" spc="19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actical</a:t>
            </a:r>
            <a:r>
              <a:rPr dirty="0" smtClean="0" spc="18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16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8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6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tect</a:t>
            </a:r>
            <a:r>
              <a:rPr dirty="0" smtClean="0" spc="167" sz="1000">
                <a:latin typeface="Times New Roman"/>
                <a:cs typeface="Times New Roman"/>
              </a:rPr>
              <a:t> 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elle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10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0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9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1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12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3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ld</a:t>
            </a:r>
            <a:r>
              <a:rPr dirty="0" smtClean="0" spc="10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ily</a:t>
            </a:r>
            <a:r>
              <a:rPr dirty="0" smtClean="0" spc="12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0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4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10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tect</a:t>
            </a:r>
            <a:r>
              <a:rPr dirty="0" smtClean="0" spc="11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11" sz="1000">
                <a:latin typeface="Times New Roman"/>
                <a:cs typeface="Times New Roman"/>
              </a:rPr>
              <a:t> </a:t>
            </a:r>
            <a:r>
              <a:rPr dirty="0" smtClean="0" spc="-1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-3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we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lem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-1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4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1" sz="1000">
                <a:latin typeface="Times New Roman"/>
                <a:cs typeface="Times New Roman"/>
              </a:rPr>
              <a:t>i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1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-5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ta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4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2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ate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tat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26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tem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llecti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ely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3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PU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wer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-5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ati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att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34460" y="9002684"/>
            <a:ext cx="108775" cy="15367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z="100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bject 221"/>
          <p:cNvSpPr/>
          <p:nvPr/>
        </p:nvSpPr>
        <p:spPr>
          <a:xfrm>
            <a:off x="2828290" y="7571740"/>
            <a:ext cx="86360" cy="58420"/>
          </a:xfrm>
          <a:custGeom>
            <a:avLst/>
            <a:gdLst/>
            <a:ahLst/>
            <a:cxnLst/>
            <a:rect b="b" l="l" r="r" t="t"/>
            <a:pathLst>
              <a:path h="58420" w="86360">
                <a:moveTo>
                  <a:pt x="86360" y="29209"/>
                </a:moveTo>
                <a:lnTo>
                  <a:pt x="0" y="0"/>
                </a:lnTo>
                <a:lnTo>
                  <a:pt x="0" y="58419"/>
                </a:lnTo>
                <a:lnTo>
                  <a:pt x="86360" y="292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22" name="object 222"/>
          <p:cNvSpPr/>
          <p:nvPr/>
        </p:nvSpPr>
        <p:spPr>
          <a:xfrm>
            <a:off x="2410460" y="7600950"/>
            <a:ext cx="434339" cy="0"/>
          </a:xfrm>
          <a:custGeom>
            <a:avLst/>
            <a:gdLst/>
            <a:ahLst/>
            <a:cxnLst/>
            <a:rect b="b" l="l" r="r" t="t"/>
            <a:pathLst>
              <a:path h="0" w="434339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23" name="object 223"/>
          <p:cNvSpPr/>
          <p:nvPr/>
        </p:nvSpPr>
        <p:spPr>
          <a:xfrm>
            <a:off x="2828290" y="7644130"/>
            <a:ext cx="86360" cy="58419"/>
          </a:xfrm>
          <a:custGeom>
            <a:avLst/>
            <a:gdLst/>
            <a:ahLst/>
            <a:cxnLst/>
            <a:rect b="b" l="l" r="r" t="t"/>
            <a:pathLst>
              <a:path h="58420" w="86360">
                <a:moveTo>
                  <a:pt x="86360" y="29210"/>
                </a:moveTo>
                <a:lnTo>
                  <a:pt x="0" y="0"/>
                </a:lnTo>
                <a:lnTo>
                  <a:pt x="0" y="58420"/>
                </a:lnTo>
                <a:lnTo>
                  <a:pt x="86360" y="2921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24" name="object 224"/>
          <p:cNvSpPr/>
          <p:nvPr/>
        </p:nvSpPr>
        <p:spPr>
          <a:xfrm>
            <a:off x="2698750" y="7673340"/>
            <a:ext cx="146050" cy="0"/>
          </a:xfrm>
          <a:custGeom>
            <a:avLst/>
            <a:gdLst/>
            <a:ahLst/>
            <a:cxnLst/>
            <a:rect b="b" l="l" r="r" t="t"/>
            <a:pathLst>
              <a:path h="0" w="146050">
                <a:moveTo>
                  <a:pt x="0" y="0"/>
                </a:moveTo>
                <a:lnTo>
                  <a:pt x="14605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25" name="object 225"/>
          <p:cNvSpPr/>
          <p:nvPr/>
        </p:nvSpPr>
        <p:spPr>
          <a:xfrm>
            <a:off x="4196080" y="7644130"/>
            <a:ext cx="86360" cy="58419"/>
          </a:xfrm>
          <a:custGeom>
            <a:avLst/>
            <a:gdLst/>
            <a:ahLst/>
            <a:cxnLst/>
            <a:rect b="b" l="l" r="r" t="t"/>
            <a:pathLst>
              <a:path h="58420" w="86360">
                <a:moveTo>
                  <a:pt x="86360" y="29210"/>
                </a:moveTo>
                <a:lnTo>
                  <a:pt x="0" y="0"/>
                </a:lnTo>
                <a:lnTo>
                  <a:pt x="0" y="58420"/>
                </a:lnTo>
                <a:lnTo>
                  <a:pt x="86360" y="2921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26" name="object 226"/>
          <p:cNvSpPr/>
          <p:nvPr/>
        </p:nvSpPr>
        <p:spPr>
          <a:xfrm>
            <a:off x="4066540" y="7673340"/>
            <a:ext cx="147320" cy="0"/>
          </a:xfrm>
          <a:custGeom>
            <a:avLst/>
            <a:gdLst/>
            <a:ahLst/>
            <a:cxnLst/>
            <a:rect b="b" l="l" r="r" t="t"/>
            <a:pathLst>
              <a:path h="0" w="147320">
                <a:moveTo>
                  <a:pt x="0" y="0"/>
                </a:moveTo>
                <a:lnTo>
                  <a:pt x="14732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27" name="object 227"/>
          <p:cNvSpPr/>
          <p:nvPr/>
        </p:nvSpPr>
        <p:spPr>
          <a:xfrm>
            <a:off x="5276850" y="7571740"/>
            <a:ext cx="86360" cy="58420"/>
          </a:xfrm>
          <a:custGeom>
            <a:avLst/>
            <a:gdLst/>
            <a:ahLst/>
            <a:cxnLst/>
            <a:rect b="b" l="l" r="r" t="t"/>
            <a:pathLst>
              <a:path h="58420" w="86360">
                <a:moveTo>
                  <a:pt x="86360" y="29209"/>
                </a:moveTo>
                <a:lnTo>
                  <a:pt x="0" y="0"/>
                </a:lnTo>
                <a:lnTo>
                  <a:pt x="0" y="58419"/>
                </a:lnTo>
                <a:lnTo>
                  <a:pt x="86360" y="292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28" name="object 228"/>
          <p:cNvSpPr/>
          <p:nvPr/>
        </p:nvSpPr>
        <p:spPr>
          <a:xfrm>
            <a:off x="4570730" y="7600950"/>
            <a:ext cx="722630" cy="0"/>
          </a:xfrm>
          <a:custGeom>
            <a:avLst/>
            <a:gdLst/>
            <a:ahLst/>
            <a:cxnLst/>
            <a:rect b="b" l="l" r="r" t="t"/>
            <a:pathLst>
              <a:path h="0" w="722630">
                <a:moveTo>
                  <a:pt x="0" y="0"/>
                </a:moveTo>
                <a:lnTo>
                  <a:pt x="7226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29" name="object 229"/>
          <p:cNvSpPr/>
          <p:nvPr/>
        </p:nvSpPr>
        <p:spPr>
          <a:xfrm>
            <a:off x="4282440" y="7527290"/>
            <a:ext cx="288289" cy="219710"/>
          </a:xfrm>
          <a:custGeom>
            <a:avLst/>
            <a:gdLst/>
            <a:ahLst/>
            <a:cxnLst/>
            <a:rect b="b" l="l" r="r" t="t"/>
            <a:pathLst>
              <a:path h="219709" w="288289">
                <a:moveTo>
                  <a:pt x="144780" y="219709"/>
                </a:moveTo>
                <a:lnTo>
                  <a:pt x="0" y="219709"/>
                </a:lnTo>
                <a:lnTo>
                  <a:pt x="0" y="0"/>
                </a:lnTo>
                <a:lnTo>
                  <a:pt x="288289" y="0"/>
                </a:lnTo>
                <a:lnTo>
                  <a:pt x="288289" y="219709"/>
                </a:lnTo>
                <a:lnTo>
                  <a:pt x="144780" y="21970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30" name="object 230"/>
          <p:cNvSpPr/>
          <p:nvPr/>
        </p:nvSpPr>
        <p:spPr>
          <a:xfrm>
            <a:off x="3994150" y="7819390"/>
            <a:ext cx="1153160" cy="439420"/>
          </a:xfrm>
          <a:custGeom>
            <a:avLst/>
            <a:gdLst/>
            <a:ahLst/>
            <a:cxnLst/>
            <a:rect b="b" l="l" r="r" t="t"/>
            <a:pathLst>
              <a:path h="439420" w="1153160">
                <a:moveTo>
                  <a:pt x="576579" y="439419"/>
                </a:moveTo>
                <a:lnTo>
                  <a:pt x="0" y="439419"/>
                </a:lnTo>
                <a:lnTo>
                  <a:pt x="0" y="0"/>
                </a:lnTo>
                <a:lnTo>
                  <a:pt x="1153160" y="0"/>
                </a:lnTo>
                <a:lnTo>
                  <a:pt x="1153160" y="439419"/>
                </a:lnTo>
                <a:lnTo>
                  <a:pt x="576579" y="43941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31" name="object 231"/>
          <p:cNvSpPr/>
          <p:nvPr/>
        </p:nvSpPr>
        <p:spPr>
          <a:xfrm>
            <a:off x="4066540" y="8039100"/>
            <a:ext cx="288289" cy="146050"/>
          </a:xfrm>
          <a:custGeom>
            <a:avLst/>
            <a:gdLst/>
            <a:ahLst/>
            <a:cxnLst/>
            <a:rect b="b" l="l" r="r" t="t"/>
            <a:pathLst>
              <a:path h="146050" w="288289">
                <a:moveTo>
                  <a:pt x="144780" y="146050"/>
                </a:moveTo>
                <a:lnTo>
                  <a:pt x="288289" y="146050"/>
                </a:lnTo>
                <a:lnTo>
                  <a:pt x="288289" y="0"/>
                </a:lnTo>
                <a:lnTo>
                  <a:pt x="0" y="0"/>
                </a:lnTo>
                <a:lnTo>
                  <a:pt x="0" y="146050"/>
                </a:lnTo>
                <a:lnTo>
                  <a:pt x="144780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32" name="object 232"/>
          <p:cNvSpPr/>
          <p:nvPr/>
        </p:nvSpPr>
        <p:spPr>
          <a:xfrm>
            <a:off x="4066540" y="8039100"/>
            <a:ext cx="288289" cy="146050"/>
          </a:xfrm>
          <a:custGeom>
            <a:avLst/>
            <a:gdLst/>
            <a:ahLst/>
            <a:cxnLst/>
            <a:rect b="b" l="l" r="r" t="t"/>
            <a:pathLst>
              <a:path h="146050" w="288289">
                <a:moveTo>
                  <a:pt x="144780" y="146050"/>
                </a:moveTo>
                <a:lnTo>
                  <a:pt x="0" y="146050"/>
                </a:lnTo>
                <a:lnTo>
                  <a:pt x="0" y="0"/>
                </a:lnTo>
                <a:lnTo>
                  <a:pt x="288289" y="0"/>
                </a:lnTo>
                <a:lnTo>
                  <a:pt x="288289" y="146050"/>
                </a:lnTo>
                <a:lnTo>
                  <a:pt x="144780" y="14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33" name="object 233"/>
          <p:cNvSpPr/>
          <p:nvPr/>
        </p:nvSpPr>
        <p:spPr>
          <a:xfrm>
            <a:off x="4427220" y="8039100"/>
            <a:ext cx="288289" cy="146050"/>
          </a:xfrm>
          <a:custGeom>
            <a:avLst/>
            <a:gdLst/>
            <a:ahLst/>
            <a:cxnLst/>
            <a:rect b="b" l="l" r="r" t="t"/>
            <a:pathLst>
              <a:path h="146050" w="288289">
                <a:moveTo>
                  <a:pt x="143509" y="146050"/>
                </a:moveTo>
                <a:lnTo>
                  <a:pt x="288289" y="146050"/>
                </a:lnTo>
                <a:lnTo>
                  <a:pt x="288289" y="0"/>
                </a:lnTo>
                <a:lnTo>
                  <a:pt x="0" y="0"/>
                </a:lnTo>
                <a:lnTo>
                  <a:pt x="0" y="146050"/>
                </a:lnTo>
                <a:lnTo>
                  <a:pt x="143509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34" name="object 234"/>
          <p:cNvSpPr/>
          <p:nvPr/>
        </p:nvSpPr>
        <p:spPr>
          <a:xfrm>
            <a:off x="4427220" y="8039100"/>
            <a:ext cx="288289" cy="146050"/>
          </a:xfrm>
          <a:custGeom>
            <a:avLst/>
            <a:gdLst/>
            <a:ahLst/>
            <a:cxnLst/>
            <a:rect b="b" l="l" r="r" t="t"/>
            <a:pathLst>
              <a:path h="146050" w="288289">
                <a:moveTo>
                  <a:pt x="143509" y="146050"/>
                </a:moveTo>
                <a:lnTo>
                  <a:pt x="0" y="146050"/>
                </a:lnTo>
                <a:lnTo>
                  <a:pt x="0" y="0"/>
                </a:lnTo>
                <a:lnTo>
                  <a:pt x="288289" y="0"/>
                </a:lnTo>
                <a:lnTo>
                  <a:pt x="288289" y="146050"/>
                </a:lnTo>
                <a:lnTo>
                  <a:pt x="143509" y="14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35" name="object 235"/>
          <p:cNvSpPr/>
          <p:nvPr/>
        </p:nvSpPr>
        <p:spPr>
          <a:xfrm>
            <a:off x="4786630" y="8039100"/>
            <a:ext cx="288290" cy="146050"/>
          </a:xfrm>
          <a:custGeom>
            <a:avLst/>
            <a:gdLst/>
            <a:ahLst/>
            <a:cxnLst/>
            <a:rect b="b" l="l" r="r" t="t"/>
            <a:pathLst>
              <a:path h="146050" w="288290">
                <a:moveTo>
                  <a:pt x="144780" y="146050"/>
                </a:moveTo>
                <a:lnTo>
                  <a:pt x="288290" y="146050"/>
                </a:lnTo>
                <a:lnTo>
                  <a:pt x="288290" y="0"/>
                </a:lnTo>
                <a:lnTo>
                  <a:pt x="0" y="0"/>
                </a:lnTo>
                <a:lnTo>
                  <a:pt x="0" y="146050"/>
                </a:lnTo>
                <a:lnTo>
                  <a:pt x="144780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36" name="object 236"/>
          <p:cNvSpPr/>
          <p:nvPr/>
        </p:nvSpPr>
        <p:spPr>
          <a:xfrm>
            <a:off x="4786630" y="8039100"/>
            <a:ext cx="288290" cy="146050"/>
          </a:xfrm>
          <a:custGeom>
            <a:avLst/>
            <a:gdLst/>
            <a:ahLst/>
            <a:cxnLst/>
            <a:rect b="b" l="l" r="r" t="t"/>
            <a:pathLst>
              <a:path h="146050" w="288290">
                <a:moveTo>
                  <a:pt x="144780" y="146050"/>
                </a:moveTo>
                <a:lnTo>
                  <a:pt x="0" y="146050"/>
                </a:lnTo>
                <a:lnTo>
                  <a:pt x="0" y="0"/>
                </a:lnTo>
                <a:lnTo>
                  <a:pt x="288290" y="0"/>
                </a:lnTo>
                <a:lnTo>
                  <a:pt x="288290" y="146050"/>
                </a:lnTo>
                <a:lnTo>
                  <a:pt x="144780" y="14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37" name="object 237"/>
          <p:cNvSpPr/>
          <p:nvPr/>
        </p:nvSpPr>
        <p:spPr>
          <a:xfrm>
            <a:off x="4066540" y="7673340"/>
            <a:ext cx="0" cy="146050"/>
          </a:xfrm>
          <a:custGeom>
            <a:avLst/>
            <a:gdLst/>
            <a:ahLst/>
            <a:cxnLst/>
            <a:rect b="b" l="l" r="r" t="t"/>
            <a:pathLst>
              <a:path h="146050" w="0">
                <a:moveTo>
                  <a:pt x="0" y="146049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38" name="object 238"/>
          <p:cNvSpPr/>
          <p:nvPr/>
        </p:nvSpPr>
        <p:spPr>
          <a:xfrm>
            <a:off x="4196080" y="7571740"/>
            <a:ext cx="86360" cy="58420"/>
          </a:xfrm>
          <a:custGeom>
            <a:avLst/>
            <a:gdLst/>
            <a:ahLst/>
            <a:cxnLst/>
            <a:rect b="b" l="l" r="r" t="t"/>
            <a:pathLst>
              <a:path h="58420" w="86360">
                <a:moveTo>
                  <a:pt x="86360" y="29209"/>
                </a:moveTo>
                <a:lnTo>
                  <a:pt x="0" y="0"/>
                </a:lnTo>
                <a:lnTo>
                  <a:pt x="0" y="58419"/>
                </a:lnTo>
                <a:lnTo>
                  <a:pt x="86360" y="292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39" name="object 239"/>
          <p:cNvSpPr/>
          <p:nvPr/>
        </p:nvSpPr>
        <p:spPr>
          <a:xfrm>
            <a:off x="3202940" y="7600950"/>
            <a:ext cx="1010920" cy="0"/>
          </a:xfrm>
          <a:custGeom>
            <a:avLst/>
            <a:gdLst/>
            <a:ahLst/>
            <a:cxnLst/>
            <a:rect b="b" l="l" r="r" t="t"/>
            <a:pathLst>
              <a:path h="0" w="1010920">
                <a:moveTo>
                  <a:pt x="0" y="0"/>
                </a:moveTo>
                <a:lnTo>
                  <a:pt x="101092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40" name="object 240"/>
          <p:cNvSpPr/>
          <p:nvPr/>
        </p:nvSpPr>
        <p:spPr>
          <a:xfrm>
            <a:off x="2914650" y="7527290"/>
            <a:ext cx="288289" cy="219710"/>
          </a:xfrm>
          <a:custGeom>
            <a:avLst/>
            <a:gdLst/>
            <a:ahLst/>
            <a:cxnLst/>
            <a:rect b="b" l="l" r="r" t="t"/>
            <a:pathLst>
              <a:path h="219709" w="288289">
                <a:moveTo>
                  <a:pt x="143510" y="219709"/>
                </a:moveTo>
                <a:lnTo>
                  <a:pt x="0" y="219709"/>
                </a:lnTo>
                <a:lnTo>
                  <a:pt x="0" y="0"/>
                </a:lnTo>
                <a:lnTo>
                  <a:pt x="288289" y="0"/>
                </a:lnTo>
                <a:lnTo>
                  <a:pt x="288289" y="219709"/>
                </a:lnTo>
                <a:lnTo>
                  <a:pt x="143510" y="21970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41" name="object 241"/>
          <p:cNvSpPr/>
          <p:nvPr/>
        </p:nvSpPr>
        <p:spPr>
          <a:xfrm>
            <a:off x="2626360" y="7819390"/>
            <a:ext cx="1151889" cy="439420"/>
          </a:xfrm>
          <a:custGeom>
            <a:avLst/>
            <a:gdLst/>
            <a:ahLst/>
            <a:cxnLst/>
            <a:rect b="b" l="l" r="r" t="t"/>
            <a:pathLst>
              <a:path h="439420" w="1151889">
                <a:moveTo>
                  <a:pt x="576579" y="439419"/>
                </a:moveTo>
                <a:lnTo>
                  <a:pt x="0" y="439419"/>
                </a:lnTo>
                <a:lnTo>
                  <a:pt x="0" y="0"/>
                </a:lnTo>
                <a:lnTo>
                  <a:pt x="1151889" y="0"/>
                </a:lnTo>
                <a:lnTo>
                  <a:pt x="1151889" y="439419"/>
                </a:lnTo>
                <a:lnTo>
                  <a:pt x="576579" y="43941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42" name="object 242"/>
          <p:cNvSpPr/>
          <p:nvPr/>
        </p:nvSpPr>
        <p:spPr>
          <a:xfrm>
            <a:off x="2698750" y="8039100"/>
            <a:ext cx="288289" cy="146050"/>
          </a:xfrm>
          <a:custGeom>
            <a:avLst/>
            <a:gdLst/>
            <a:ahLst/>
            <a:cxnLst/>
            <a:rect b="b" l="l" r="r" t="t"/>
            <a:pathLst>
              <a:path h="146050" w="288289">
                <a:moveTo>
                  <a:pt x="143510" y="146050"/>
                </a:moveTo>
                <a:lnTo>
                  <a:pt x="288289" y="146050"/>
                </a:lnTo>
                <a:lnTo>
                  <a:pt x="288289" y="0"/>
                </a:lnTo>
                <a:lnTo>
                  <a:pt x="0" y="0"/>
                </a:lnTo>
                <a:lnTo>
                  <a:pt x="0" y="146050"/>
                </a:lnTo>
                <a:lnTo>
                  <a:pt x="143510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43" name="object 243"/>
          <p:cNvSpPr/>
          <p:nvPr/>
        </p:nvSpPr>
        <p:spPr>
          <a:xfrm>
            <a:off x="2698750" y="8039100"/>
            <a:ext cx="288289" cy="146050"/>
          </a:xfrm>
          <a:custGeom>
            <a:avLst/>
            <a:gdLst/>
            <a:ahLst/>
            <a:cxnLst/>
            <a:rect b="b" l="l" r="r" t="t"/>
            <a:pathLst>
              <a:path h="146050" w="288289">
                <a:moveTo>
                  <a:pt x="143510" y="146050"/>
                </a:moveTo>
                <a:lnTo>
                  <a:pt x="0" y="146050"/>
                </a:lnTo>
                <a:lnTo>
                  <a:pt x="0" y="0"/>
                </a:lnTo>
                <a:lnTo>
                  <a:pt x="288289" y="0"/>
                </a:lnTo>
                <a:lnTo>
                  <a:pt x="288289" y="146050"/>
                </a:lnTo>
                <a:lnTo>
                  <a:pt x="143510" y="14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44" name="object 244"/>
          <p:cNvSpPr/>
          <p:nvPr/>
        </p:nvSpPr>
        <p:spPr>
          <a:xfrm>
            <a:off x="3058160" y="8039100"/>
            <a:ext cx="288289" cy="146050"/>
          </a:xfrm>
          <a:custGeom>
            <a:avLst/>
            <a:gdLst/>
            <a:ahLst/>
            <a:cxnLst/>
            <a:rect b="b" l="l" r="r" t="t"/>
            <a:pathLst>
              <a:path h="146050" w="288289">
                <a:moveTo>
                  <a:pt x="144779" y="146050"/>
                </a:moveTo>
                <a:lnTo>
                  <a:pt x="288289" y="146050"/>
                </a:lnTo>
                <a:lnTo>
                  <a:pt x="288289" y="0"/>
                </a:lnTo>
                <a:lnTo>
                  <a:pt x="0" y="0"/>
                </a:lnTo>
                <a:lnTo>
                  <a:pt x="0" y="146050"/>
                </a:lnTo>
                <a:lnTo>
                  <a:pt x="144779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45" name="object 245"/>
          <p:cNvSpPr/>
          <p:nvPr/>
        </p:nvSpPr>
        <p:spPr>
          <a:xfrm>
            <a:off x="3058160" y="8039100"/>
            <a:ext cx="288289" cy="146050"/>
          </a:xfrm>
          <a:custGeom>
            <a:avLst/>
            <a:gdLst/>
            <a:ahLst/>
            <a:cxnLst/>
            <a:rect b="b" l="l" r="r" t="t"/>
            <a:pathLst>
              <a:path h="146050" w="288289">
                <a:moveTo>
                  <a:pt x="144779" y="146050"/>
                </a:moveTo>
                <a:lnTo>
                  <a:pt x="0" y="146050"/>
                </a:lnTo>
                <a:lnTo>
                  <a:pt x="0" y="0"/>
                </a:lnTo>
                <a:lnTo>
                  <a:pt x="288289" y="0"/>
                </a:lnTo>
                <a:lnTo>
                  <a:pt x="288289" y="146050"/>
                </a:lnTo>
                <a:lnTo>
                  <a:pt x="144779" y="14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46" name="object 246"/>
          <p:cNvSpPr/>
          <p:nvPr/>
        </p:nvSpPr>
        <p:spPr>
          <a:xfrm>
            <a:off x="3418840" y="8039100"/>
            <a:ext cx="288289" cy="146050"/>
          </a:xfrm>
          <a:custGeom>
            <a:avLst/>
            <a:gdLst/>
            <a:ahLst/>
            <a:cxnLst/>
            <a:rect b="b" l="l" r="r" t="t"/>
            <a:pathLst>
              <a:path h="146050" w="288289">
                <a:moveTo>
                  <a:pt x="143510" y="146050"/>
                </a:moveTo>
                <a:lnTo>
                  <a:pt x="288289" y="146050"/>
                </a:lnTo>
                <a:lnTo>
                  <a:pt x="288289" y="0"/>
                </a:lnTo>
                <a:lnTo>
                  <a:pt x="0" y="0"/>
                </a:lnTo>
                <a:lnTo>
                  <a:pt x="0" y="146050"/>
                </a:lnTo>
                <a:lnTo>
                  <a:pt x="143510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47" name="object 247"/>
          <p:cNvSpPr/>
          <p:nvPr/>
        </p:nvSpPr>
        <p:spPr>
          <a:xfrm>
            <a:off x="3418840" y="8039100"/>
            <a:ext cx="288289" cy="146050"/>
          </a:xfrm>
          <a:custGeom>
            <a:avLst/>
            <a:gdLst/>
            <a:ahLst/>
            <a:cxnLst/>
            <a:rect b="b" l="l" r="r" t="t"/>
            <a:pathLst>
              <a:path h="146050" w="288289">
                <a:moveTo>
                  <a:pt x="143510" y="146050"/>
                </a:moveTo>
                <a:lnTo>
                  <a:pt x="0" y="146050"/>
                </a:lnTo>
                <a:lnTo>
                  <a:pt x="0" y="0"/>
                </a:lnTo>
                <a:lnTo>
                  <a:pt x="288289" y="0"/>
                </a:lnTo>
                <a:lnTo>
                  <a:pt x="288289" y="146050"/>
                </a:lnTo>
                <a:lnTo>
                  <a:pt x="143510" y="14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48" name="object 248"/>
          <p:cNvSpPr/>
          <p:nvPr/>
        </p:nvSpPr>
        <p:spPr>
          <a:xfrm>
            <a:off x="2698750" y="7673340"/>
            <a:ext cx="0" cy="146050"/>
          </a:xfrm>
          <a:custGeom>
            <a:avLst/>
            <a:gdLst/>
            <a:ahLst/>
            <a:cxnLst/>
            <a:rect b="b" l="l" r="r" t="t"/>
            <a:pathLst>
              <a:path h="146050" w="0">
                <a:moveTo>
                  <a:pt x="0" y="146049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2471420" y="2049779"/>
            <a:ext cx="778510" cy="1416050"/>
          </a:xfrm>
          <a:custGeom>
            <a:avLst/>
            <a:gdLst/>
            <a:ahLst/>
            <a:cxnLst/>
            <a:rect b="b" l="l" r="r" t="t"/>
            <a:pathLst>
              <a:path h="1416050" w="778510">
                <a:moveTo>
                  <a:pt x="389890" y="1416050"/>
                </a:moveTo>
                <a:lnTo>
                  <a:pt x="0" y="1416050"/>
                </a:lnTo>
                <a:lnTo>
                  <a:pt x="0" y="0"/>
                </a:lnTo>
                <a:lnTo>
                  <a:pt x="778510" y="0"/>
                </a:lnTo>
                <a:lnTo>
                  <a:pt x="778510" y="1416050"/>
                </a:lnTo>
                <a:lnTo>
                  <a:pt x="389890" y="141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2542540" y="2261870"/>
            <a:ext cx="636270" cy="283209"/>
          </a:xfrm>
          <a:custGeom>
            <a:avLst/>
            <a:gdLst/>
            <a:ahLst/>
            <a:cxnLst/>
            <a:rect b="b" l="l" r="r" t="t"/>
            <a:pathLst>
              <a:path h="283209" w="636270">
                <a:moveTo>
                  <a:pt x="318770" y="283209"/>
                </a:moveTo>
                <a:lnTo>
                  <a:pt x="636270" y="283209"/>
                </a:lnTo>
                <a:lnTo>
                  <a:pt x="636270" y="0"/>
                </a:lnTo>
                <a:lnTo>
                  <a:pt x="0" y="0"/>
                </a:lnTo>
                <a:lnTo>
                  <a:pt x="0" y="283209"/>
                </a:lnTo>
                <a:lnTo>
                  <a:pt x="318770" y="28320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2542540" y="2261870"/>
            <a:ext cx="636270" cy="283209"/>
          </a:xfrm>
          <a:custGeom>
            <a:avLst/>
            <a:gdLst/>
            <a:ahLst/>
            <a:cxnLst/>
            <a:rect b="b" l="l" r="r" t="t"/>
            <a:pathLst>
              <a:path h="283209" w="636270">
                <a:moveTo>
                  <a:pt x="318770" y="283209"/>
                </a:moveTo>
                <a:lnTo>
                  <a:pt x="0" y="283209"/>
                </a:lnTo>
                <a:lnTo>
                  <a:pt x="0" y="0"/>
                </a:lnTo>
                <a:lnTo>
                  <a:pt x="636270" y="0"/>
                </a:lnTo>
                <a:lnTo>
                  <a:pt x="636270" y="283209"/>
                </a:lnTo>
                <a:lnTo>
                  <a:pt x="318770" y="28320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2613660" y="3111500"/>
            <a:ext cx="495300" cy="283209"/>
          </a:xfrm>
          <a:custGeom>
            <a:avLst/>
            <a:gdLst/>
            <a:ahLst/>
            <a:cxnLst/>
            <a:rect b="b" l="l" r="r" t="t"/>
            <a:pathLst>
              <a:path h="283209" w="495300">
                <a:moveTo>
                  <a:pt x="247650" y="283209"/>
                </a:moveTo>
                <a:lnTo>
                  <a:pt x="495300" y="283209"/>
                </a:lnTo>
                <a:lnTo>
                  <a:pt x="495300" y="0"/>
                </a:lnTo>
                <a:lnTo>
                  <a:pt x="0" y="0"/>
                </a:lnTo>
                <a:lnTo>
                  <a:pt x="0" y="283209"/>
                </a:lnTo>
                <a:lnTo>
                  <a:pt x="247650" y="28320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2613660" y="3111500"/>
            <a:ext cx="495300" cy="283209"/>
          </a:xfrm>
          <a:custGeom>
            <a:avLst/>
            <a:gdLst/>
            <a:ahLst/>
            <a:cxnLst/>
            <a:rect b="b" l="l" r="r" t="t"/>
            <a:pathLst>
              <a:path h="283209" w="495300">
                <a:moveTo>
                  <a:pt x="247650" y="283209"/>
                </a:moveTo>
                <a:lnTo>
                  <a:pt x="0" y="283209"/>
                </a:lnTo>
                <a:lnTo>
                  <a:pt x="0" y="0"/>
                </a:lnTo>
                <a:lnTo>
                  <a:pt x="495300" y="0"/>
                </a:lnTo>
                <a:lnTo>
                  <a:pt x="495300" y="283209"/>
                </a:lnTo>
                <a:lnTo>
                  <a:pt x="247650" y="28320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2683510" y="2757170"/>
            <a:ext cx="283209" cy="142239"/>
          </a:xfrm>
          <a:custGeom>
            <a:avLst/>
            <a:gdLst/>
            <a:ahLst/>
            <a:cxnLst/>
            <a:rect b="b" l="l" r="r" t="t"/>
            <a:pathLst>
              <a:path h="142239" w="283209">
                <a:moveTo>
                  <a:pt x="142239" y="142239"/>
                </a:moveTo>
                <a:lnTo>
                  <a:pt x="283209" y="142239"/>
                </a:lnTo>
                <a:lnTo>
                  <a:pt x="283209" y="0"/>
                </a:lnTo>
                <a:lnTo>
                  <a:pt x="0" y="0"/>
                </a:lnTo>
                <a:lnTo>
                  <a:pt x="0" y="142239"/>
                </a:lnTo>
                <a:lnTo>
                  <a:pt x="142239" y="14223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2683510" y="2757170"/>
            <a:ext cx="283209" cy="142239"/>
          </a:xfrm>
          <a:custGeom>
            <a:avLst/>
            <a:gdLst/>
            <a:ahLst/>
            <a:cxnLst/>
            <a:rect b="b" l="l" r="r" t="t"/>
            <a:pathLst>
              <a:path h="142239" w="283209">
                <a:moveTo>
                  <a:pt x="142239" y="142239"/>
                </a:moveTo>
                <a:lnTo>
                  <a:pt x="0" y="142239"/>
                </a:lnTo>
                <a:lnTo>
                  <a:pt x="0" y="0"/>
                </a:lnTo>
                <a:lnTo>
                  <a:pt x="283209" y="0"/>
                </a:lnTo>
                <a:lnTo>
                  <a:pt x="283209" y="142239"/>
                </a:lnTo>
                <a:lnTo>
                  <a:pt x="142239" y="14223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2867660" y="2673350"/>
            <a:ext cx="57150" cy="83820"/>
          </a:xfrm>
          <a:custGeom>
            <a:avLst/>
            <a:gdLst/>
            <a:ahLst/>
            <a:cxnLst/>
            <a:rect b="b" l="l" r="r" t="t"/>
            <a:pathLst>
              <a:path h="83820" w="57150">
                <a:moveTo>
                  <a:pt x="27939" y="83820"/>
                </a:moveTo>
                <a:lnTo>
                  <a:pt x="57150" y="0"/>
                </a:lnTo>
                <a:lnTo>
                  <a:pt x="0" y="0"/>
                </a:lnTo>
                <a:lnTo>
                  <a:pt x="27939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2895600" y="2545079"/>
            <a:ext cx="0" cy="144779"/>
          </a:xfrm>
          <a:custGeom>
            <a:avLst/>
            <a:gdLst/>
            <a:ahLst/>
            <a:cxnLst/>
            <a:rect b="b" l="l" r="r" t="t"/>
            <a:pathLst>
              <a:path h="144779" w="0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2797810" y="3026409"/>
            <a:ext cx="55879" cy="85090"/>
          </a:xfrm>
          <a:custGeom>
            <a:avLst/>
            <a:gdLst/>
            <a:ahLst/>
            <a:cxnLst/>
            <a:rect b="b" l="l" r="r" t="t"/>
            <a:pathLst>
              <a:path h="85090" w="55879">
                <a:moveTo>
                  <a:pt x="27939" y="85090"/>
                </a:moveTo>
                <a:lnTo>
                  <a:pt x="55879" y="0"/>
                </a:lnTo>
                <a:lnTo>
                  <a:pt x="0" y="0"/>
                </a:lnTo>
                <a:lnTo>
                  <a:pt x="27939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2825750" y="2899409"/>
            <a:ext cx="0" cy="144780"/>
          </a:xfrm>
          <a:custGeom>
            <a:avLst/>
            <a:gdLst/>
            <a:ahLst/>
            <a:cxnLst/>
            <a:rect b="b" l="l" r="r" t="t"/>
            <a:pathLst>
              <a:path h="144780" w="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3108960" y="2545079"/>
            <a:ext cx="0" cy="354329"/>
          </a:xfrm>
          <a:custGeom>
            <a:avLst/>
            <a:gdLst/>
            <a:ahLst/>
            <a:cxnLst/>
            <a:rect b="b" l="l" r="r" t="t"/>
            <a:pathLst>
              <a:path h="354329" w="0">
                <a:moveTo>
                  <a:pt x="0" y="0"/>
                </a:moveTo>
                <a:lnTo>
                  <a:pt x="0" y="354329"/>
                </a:lnTo>
              </a:path>
            </a:pathLst>
          </a:custGeom>
          <a:ln w="0">
            <a:solidFill>
              <a:srgbClr val="000000"/>
            </a:solidFill>
            <a:prstDash val="dash"/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3108960" y="2899409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3134360" y="2910840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3159760" y="2922270"/>
            <a:ext cx="13969" cy="6350"/>
          </a:xfrm>
          <a:custGeom>
            <a:avLst/>
            <a:gdLst/>
            <a:ahLst/>
            <a:cxnLst/>
            <a:rect b="b" l="l" r="r" t="t"/>
            <a:pathLst>
              <a:path h="6350" w="13969">
                <a:moveTo>
                  <a:pt x="0" y="0"/>
                </a:moveTo>
                <a:lnTo>
                  <a:pt x="13969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3186430" y="2933700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3211830" y="2945129"/>
            <a:ext cx="13969" cy="6350"/>
          </a:xfrm>
          <a:custGeom>
            <a:avLst/>
            <a:gdLst/>
            <a:ahLst/>
            <a:cxnLst/>
            <a:rect b="b" l="l" r="r" t="t"/>
            <a:pathLst>
              <a:path h="6350" w="13969">
                <a:moveTo>
                  <a:pt x="0" y="0"/>
                </a:moveTo>
                <a:lnTo>
                  <a:pt x="13969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3238500" y="2956559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3263900" y="2969259"/>
            <a:ext cx="13970" cy="5080"/>
          </a:xfrm>
          <a:custGeom>
            <a:avLst/>
            <a:gdLst/>
            <a:ahLst/>
            <a:cxnLst/>
            <a:rect b="b" l="l" r="r" t="t"/>
            <a:pathLst>
              <a:path h="5080" w="13970">
                <a:moveTo>
                  <a:pt x="0" y="0"/>
                </a:moveTo>
                <a:lnTo>
                  <a:pt x="13970" y="508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3604260" y="2049779"/>
            <a:ext cx="778510" cy="1416050"/>
          </a:xfrm>
          <a:custGeom>
            <a:avLst/>
            <a:gdLst/>
            <a:ahLst/>
            <a:cxnLst/>
            <a:rect b="b" l="l" r="r" t="t"/>
            <a:pathLst>
              <a:path h="1416050" w="778510">
                <a:moveTo>
                  <a:pt x="388619" y="1416050"/>
                </a:moveTo>
                <a:lnTo>
                  <a:pt x="0" y="1416050"/>
                </a:lnTo>
                <a:lnTo>
                  <a:pt x="0" y="0"/>
                </a:lnTo>
                <a:lnTo>
                  <a:pt x="778510" y="0"/>
                </a:lnTo>
                <a:lnTo>
                  <a:pt x="778510" y="1416050"/>
                </a:lnTo>
                <a:lnTo>
                  <a:pt x="388619" y="141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3674110" y="2261870"/>
            <a:ext cx="637539" cy="283209"/>
          </a:xfrm>
          <a:custGeom>
            <a:avLst/>
            <a:gdLst/>
            <a:ahLst/>
            <a:cxnLst/>
            <a:rect b="b" l="l" r="r" t="t"/>
            <a:pathLst>
              <a:path h="283209" w="637539">
                <a:moveTo>
                  <a:pt x="318769" y="283209"/>
                </a:moveTo>
                <a:lnTo>
                  <a:pt x="637539" y="283209"/>
                </a:lnTo>
                <a:lnTo>
                  <a:pt x="637539" y="0"/>
                </a:lnTo>
                <a:lnTo>
                  <a:pt x="0" y="0"/>
                </a:lnTo>
                <a:lnTo>
                  <a:pt x="0" y="283209"/>
                </a:lnTo>
                <a:lnTo>
                  <a:pt x="318769" y="28320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3674110" y="2261870"/>
            <a:ext cx="637539" cy="283209"/>
          </a:xfrm>
          <a:custGeom>
            <a:avLst/>
            <a:gdLst/>
            <a:ahLst/>
            <a:cxnLst/>
            <a:rect b="b" l="l" r="r" t="t"/>
            <a:pathLst>
              <a:path h="283209" w="637539">
                <a:moveTo>
                  <a:pt x="318769" y="283209"/>
                </a:moveTo>
                <a:lnTo>
                  <a:pt x="0" y="283209"/>
                </a:lnTo>
                <a:lnTo>
                  <a:pt x="0" y="0"/>
                </a:lnTo>
                <a:lnTo>
                  <a:pt x="637539" y="0"/>
                </a:lnTo>
                <a:lnTo>
                  <a:pt x="637539" y="283209"/>
                </a:lnTo>
                <a:lnTo>
                  <a:pt x="318769" y="28320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3745229" y="3111500"/>
            <a:ext cx="495300" cy="283209"/>
          </a:xfrm>
          <a:custGeom>
            <a:avLst/>
            <a:gdLst/>
            <a:ahLst/>
            <a:cxnLst/>
            <a:rect b="b" l="l" r="r" t="t"/>
            <a:pathLst>
              <a:path h="283209" w="495300">
                <a:moveTo>
                  <a:pt x="247650" y="283209"/>
                </a:moveTo>
                <a:lnTo>
                  <a:pt x="495300" y="283209"/>
                </a:lnTo>
                <a:lnTo>
                  <a:pt x="495300" y="0"/>
                </a:lnTo>
                <a:lnTo>
                  <a:pt x="0" y="0"/>
                </a:lnTo>
                <a:lnTo>
                  <a:pt x="0" y="283209"/>
                </a:lnTo>
                <a:lnTo>
                  <a:pt x="247650" y="28320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3745229" y="3111500"/>
            <a:ext cx="495300" cy="283209"/>
          </a:xfrm>
          <a:custGeom>
            <a:avLst/>
            <a:gdLst/>
            <a:ahLst/>
            <a:cxnLst/>
            <a:rect b="b" l="l" r="r" t="t"/>
            <a:pathLst>
              <a:path h="283209" w="495300">
                <a:moveTo>
                  <a:pt x="247650" y="283209"/>
                </a:moveTo>
                <a:lnTo>
                  <a:pt x="0" y="283209"/>
                </a:lnTo>
                <a:lnTo>
                  <a:pt x="0" y="0"/>
                </a:lnTo>
                <a:lnTo>
                  <a:pt x="495300" y="0"/>
                </a:lnTo>
                <a:lnTo>
                  <a:pt x="495300" y="283209"/>
                </a:lnTo>
                <a:lnTo>
                  <a:pt x="247650" y="28320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3816350" y="2757170"/>
            <a:ext cx="283210" cy="142239"/>
          </a:xfrm>
          <a:custGeom>
            <a:avLst/>
            <a:gdLst/>
            <a:ahLst/>
            <a:cxnLst/>
            <a:rect b="b" l="l" r="r" t="t"/>
            <a:pathLst>
              <a:path h="142239" w="283210">
                <a:moveTo>
                  <a:pt x="140970" y="142239"/>
                </a:moveTo>
                <a:lnTo>
                  <a:pt x="283210" y="142239"/>
                </a:lnTo>
                <a:lnTo>
                  <a:pt x="283210" y="0"/>
                </a:lnTo>
                <a:lnTo>
                  <a:pt x="0" y="0"/>
                </a:lnTo>
                <a:lnTo>
                  <a:pt x="0" y="142239"/>
                </a:lnTo>
                <a:lnTo>
                  <a:pt x="140970" y="14223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3816350" y="2757170"/>
            <a:ext cx="283210" cy="142239"/>
          </a:xfrm>
          <a:custGeom>
            <a:avLst/>
            <a:gdLst/>
            <a:ahLst/>
            <a:cxnLst/>
            <a:rect b="b" l="l" r="r" t="t"/>
            <a:pathLst>
              <a:path h="142239" w="283210">
                <a:moveTo>
                  <a:pt x="140970" y="142239"/>
                </a:moveTo>
                <a:lnTo>
                  <a:pt x="0" y="142239"/>
                </a:lnTo>
                <a:lnTo>
                  <a:pt x="0" y="0"/>
                </a:lnTo>
                <a:lnTo>
                  <a:pt x="283210" y="0"/>
                </a:lnTo>
                <a:lnTo>
                  <a:pt x="283210" y="142239"/>
                </a:lnTo>
                <a:lnTo>
                  <a:pt x="140970" y="14223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4000500" y="2673350"/>
            <a:ext cx="55879" cy="83820"/>
          </a:xfrm>
          <a:custGeom>
            <a:avLst/>
            <a:gdLst/>
            <a:ahLst/>
            <a:cxnLst/>
            <a:rect b="b" l="l" r="r" t="t"/>
            <a:pathLst>
              <a:path h="83820" w="55879">
                <a:moveTo>
                  <a:pt x="27939" y="83820"/>
                </a:moveTo>
                <a:lnTo>
                  <a:pt x="55879" y="0"/>
                </a:lnTo>
                <a:lnTo>
                  <a:pt x="0" y="0"/>
                </a:lnTo>
                <a:lnTo>
                  <a:pt x="27939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4028440" y="2545079"/>
            <a:ext cx="0" cy="144779"/>
          </a:xfrm>
          <a:custGeom>
            <a:avLst/>
            <a:gdLst/>
            <a:ahLst/>
            <a:cxnLst/>
            <a:rect b="b" l="l" r="r" t="t"/>
            <a:pathLst>
              <a:path h="144779" w="0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3929379" y="3026409"/>
            <a:ext cx="57150" cy="85090"/>
          </a:xfrm>
          <a:custGeom>
            <a:avLst/>
            <a:gdLst/>
            <a:ahLst/>
            <a:cxnLst/>
            <a:rect b="b" l="l" r="r" t="t"/>
            <a:pathLst>
              <a:path h="85090" w="57150">
                <a:moveTo>
                  <a:pt x="27940" y="85090"/>
                </a:moveTo>
                <a:lnTo>
                  <a:pt x="57150" y="0"/>
                </a:lnTo>
                <a:lnTo>
                  <a:pt x="0" y="0"/>
                </a:lnTo>
                <a:lnTo>
                  <a:pt x="27940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3957320" y="2899409"/>
            <a:ext cx="0" cy="144780"/>
          </a:xfrm>
          <a:custGeom>
            <a:avLst/>
            <a:gdLst/>
            <a:ahLst/>
            <a:cxnLst/>
            <a:rect b="b" l="l" r="r" t="t"/>
            <a:pathLst>
              <a:path h="144780" w="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3656329" y="3122929"/>
            <a:ext cx="88900" cy="59690"/>
          </a:xfrm>
          <a:custGeom>
            <a:avLst/>
            <a:gdLst/>
            <a:ahLst/>
            <a:cxnLst/>
            <a:rect b="b" l="l" r="r" t="t"/>
            <a:pathLst>
              <a:path h="59690" w="88900">
                <a:moveTo>
                  <a:pt x="88900" y="59690"/>
                </a:moveTo>
                <a:lnTo>
                  <a:pt x="22860" y="0"/>
                </a:lnTo>
                <a:lnTo>
                  <a:pt x="0" y="50800"/>
                </a:lnTo>
                <a:lnTo>
                  <a:pt x="88900" y="5969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3576320" y="3107690"/>
            <a:ext cx="12700" cy="5079"/>
          </a:xfrm>
          <a:custGeom>
            <a:avLst/>
            <a:gdLst/>
            <a:ahLst/>
            <a:cxnLst/>
            <a:rect b="b" l="l" r="r" t="t"/>
            <a:pathLst>
              <a:path h="5079" w="12700">
                <a:moveTo>
                  <a:pt x="0" y="0"/>
                </a:moveTo>
                <a:lnTo>
                  <a:pt x="12700" y="50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3601720" y="3119120"/>
            <a:ext cx="12700" cy="5079"/>
          </a:xfrm>
          <a:custGeom>
            <a:avLst/>
            <a:gdLst/>
            <a:ahLst/>
            <a:cxnLst/>
            <a:rect b="b" l="l" r="r" t="t"/>
            <a:pathLst>
              <a:path h="5079" w="12700">
                <a:moveTo>
                  <a:pt x="0" y="0"/>
                </a:moveTo>
                <a:lnTo>
                  <a:pt x="12700" y="50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3628390" y="3130550"/>
            <a:ext cx="12700" cy="5079"/>
          </a:xfrm>
          <a:custGeom>
            <a:avLst/>
            <a:gdLst/>
            <a:ahLst/>
            <a:cxnLst/>
            <a:rect b="b" l="l" r="r" t="t"/>
            <a:pathLst>
              <a:path h="5079" w="12700">
                <a:moveTo>
                  <a:pt x="0" y="0"/>
                </a:moveTo>
                <a:lnTo>
                  <a:pt x="12700" y="50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3653790" y="3141979"/>
            <a:ext cx="12700" cy="5079"/>
          </a:xfrm>
          <a:custGeom>
            <a:avLst/>
            <a:gdLst/>
            <a:ahLst/>
            <a:cxnLst/>
            <a:rect b="b" l="l" r="r" t="t"/>
            <a:pathLst>
              <a:path h="5079" w="12700">
                <a:moveTo>
                  <a:pt x="0" y="0"/>
                </a:moveTo>
                <a:lnTo>
                  <a:pt x="12700" y="50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3680460" y="3153409"/>
            <a:ext cx="2539" cy="1270"/>
          </a:xfrm>
          <a:custGeom>
            <a:avLst/>
            <a:gdLst/>
            <a:ahLst/>
            <a:cxnLst/>
            <a:rect b="b" l="l" r="r" t="t"/>
            <a:pathLst>
              <a:path h="1270" w="2539">
                <a:moveTo>
                  <a:pt x="0" y="0"/>
                </a:moveTo>
                <a:lnTo>
                  <a:pt x="2539" y="127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4240530" y="2545079"/>
            <a:ext cx="0" cy="354329"/>
          </a:xfrm>
          <a:custGeom>
            <a:avLst/>
            <a:gdLst/>
            <a:ahLst/>
            <a:cxnLst/>
            <a:rect b="b" l="l" r="r" t="t"/>
            <a:pathLst>
              <a:path h="354329" w="0">
                <a:moveTo>
                  <a:pt x="0" y="0"/>
                </a:moveTo>
                <a:lnTo>
                  <a:pt x="0" y="354329"/>
                </a:lnTo>
              </a:path>
            </a:pathLst>
          </a:custGeom>
          <a:ln w="0">
            <a:solidFill>
              <a:srgbClr val="000000"/>
            </a:solidFill>
            <a:prstDash val="dash"/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4240530" y="2899409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4265930" y="2910840"/>
            <a:ext cx="13970" cy="6350"/>
          </a:xfrm>
          <a:custGeom>
            <a:avLst/>
            <a:gdLst/>
            <a:ahLst/>
            <a:cxnLst/>
            <a:rect b="b" l="l" r="r" t="t"/>
            <a:pathLst>
              <a:path h="6350" w="13970">
                <a:moveTo>
                  <a:pt x="0" y="0"/>
                </a:moveTo>
                <a:lnTo>
                  <a:pt x="1397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4292600" y="2922270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4319270" y="2933700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4344670" y="2945129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4370070" y="2956559"/>
            <a:ext cx="13969" cy="6350"/>
          </a:xfrm>
          <a:custGeom>
            <a:avLst/>
            <a:gdLst/>
            <a:ahLst/>
            <a:cxnLst/>
            <a:rect b="b" l="l" r="r" t="t"/>
            <a:pathLst>
              <a:path h="6350" w="13969">
                <a:moveTo>
                  <a:pt x="0" y="0"/>
                </a:moveTo>
                <a:lnTo>
                  <a:pt x="13969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4396740" y="2969259"/>
            <a:ext cx="12700" cy="5080"/>
          </a:xfrm>
          <a:custGeom>
            <a:avLst/>
            <a:gdLst/>
            <a:ahLst/>
            <a:cxnLst/>
            <a:rect b="b" l="l" r="r" t="t"/>
            <a:pathLst>
              <a:path h="5080" w="12700">
                <a:moveTo>
                  <a:pt x="0" y="0"/>
                </a:moveTo>
                <a:lnTo>
                  <a:pt x="12700" y="508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3660140" y="3323590"/>
            <a:ext cx="85089" cy="73659"/>
          </a:xfrm>
          <a:custGeom>
            <a:avLst/>
            <a:gdLst/>
            <a:ahLst/>
            <a:cxnLst/>
            <a:rect b="b" l="l" r="r" t="t"/>
            <a:pathLst>
              <a:path h="73659" w="85089">
                <a:moveTo>
                  <a:pt x="85089" y="0"/>
                </a:moveTo>
                <a:lnTo>
                  <a:pt x="0" y="29209"/>
                </a:lnTo>
                <a:lnTo>
                  <a:pt x="34289" y="73659"/>
                </a:lnTo>
                <a:lnTo>
                  <a:pt x="85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3566160" y="3450590"/>
            <a:ext cx="11429" cy="8889"/>
          </a:xfrm>
          <a:custGeom>
            <a:avLst/>
            <a:gdLst/>
            <a:ahLst/>
            <a:cxnLst/>
            <a:rect b="b" l="l" r="r" t="t"/>
            <a:pathLst>
              <a:path h="8889" w="11429">
                <a:moveTo>
                  <a:pt x="0" y="8889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3589020" y="3432809"/>
            <a:ext cx="11429" cy="8890"/>
          </a:xfrm>
          <a:custGeom>
            <a:avLst/>
            <a:gdLst/>
            <a:ahLst/>
            <a:cxnLst/>
            <a:rect b="b" l="l" r="r" t="t"/>
            <a:pathLst>
              <a:path h="8890" w="11429">
                <a:moveTo>
                  <a:pt x="0" y="8890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4" name="object 184"/>
          <p:cNvSpPr/>
          <p:nvPr/>
        </p:nvSpPr>
        <p:spPr>
          <a:xfrm>
            <a:off x="3610610" y="3416300"/>
            <a:ext cx="11429" cy="8890"/>
          </a:xfrm>
          <a:custGeom>
            <a:avLst/>
            <a:gdLst/>
            <a:ahLst/>
            <a:cxnLst/>
            <a:rect b="b" l="l" r="r" t="t"/>
            <a:pathLst>
              <a:path h="8890" w="11429">
                <a:moveTo>
                  <a:pt x="0" y="8890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3633470" y="3398520"/>
            <a:ext cx="11429" cy="8889"/>
          </a:xfrm>
          <a:custGeom>
            <a:avLst/>
            <a:gdLst/>
            <a:ahLst/>
            <a:cxnLst/>
            <a:rect b="b" l="l" r="r" t="t"/>
            <a:pathLst>
              <a:path h="8889" w="11429">
                <a:moveTo>
                  <a:pt x="0" y="8889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6" name="object 186"/>
          <p:cNvSpPr/>
          <p:nvPr/>
        </p:nvSpPr>
        <p:spPr>
          <a:xfrm>
            <a:off x="3656329" y="3382009"/>
            <a:ext cx="11430" cy="8890"/>
          </a:xfrm>
          <a:custGeom>
            <a:avLst/>
            <a:gdLst/>
            <a:ahLst/>
            <a:cxnLst/>
            <a:rect b="b" l="l" r="r" t="t"/>
            <a:pathLst>
              <a:path h="8890" w="11430">
                <a:moveTo>
                  <a:pt x="0" y="8890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7" name="object 187"/>
          <p:cNvSpPr/>
          <p:nvPr/>
        </p:nvSpPr>
        <p:spPr>
          <a:xfrm>
            <a:off x="3679190" y="3365500"/>
            <a:ext cx="11430" cy="7620"/>
          </a:xfrm>
          <a:custGeom>
            <a:avLst/>
            <a:gdLst/>
            <a:ahLst/>
            <a:cxnLst/>
            <a:rect b="b" l="l" r="r" t="t"/>
            <a:pathLst>
              <a:path h="7620" w="11430">
                <a:moveTo>
                  <a:pt x="0" y="7620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4735830" y="2049779"/>
            <a:ext cx="778510" cy="1416050"/>
          </a:xfrm>
          <a:custGeom>
            <a:avLst/>
            <a:gdLst/>
            <a:ahLst/>
            <a:cxnLst/>
            <a:rect b="b" l="l" r="r" t="t"/>
            <a:pathLst>
              <a:path h="1416050" w="778510">
                <a:moveTo>
                  <a:pt x="389890" y="1416050"/>
                </a:moveTo>
                <a:lnTo>
                  <a:pt x="0" y="1416050"/>
                </a:lnTo>
                <a:lnTo>
                  <a:pt x="0" y="0"/>
                </a:lnTo>
                <a:lnTo>
                  <a:pt x="778510" y="0"/>
                </a:lnTo>
                <a:lnTo>
                  <a:pt x="778510" y="1416050"/>
                </a:lnTo>
                <a:lnTo>
                  <a:pt x="389890" y="141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9" name="object 189"/>
          <p:cNvSpPr/>
          <p:nvPr/>
        </p:nvSpPr>
        <p:spPr>
          <a:xfrm>
            <a:off x="4806950" y="2261870"/>
            <a:ext cx="636270" cy="283209"/>
          </a:xfrm>
          <a:custGeom>
            <a:avLst/>
            <a:gdLst/>
            <a:ahLst/>
            <a:cxnLst/>
            <a:rect b="b" l="l" r="r" t="t"/>
            <a:pathLst>
              <a:path h="283209" w="636270">
                <a:moveTo>
                  <a:pt x="318770" y="283209"/>
                </a:moveTo>
                <a:lnTo>
                  <a:pt x="636270" y="283209"/>
                </a:lnTo>
                <a:lnTo>
                  <a:pt x="636270" y="0"/>
                </a:lnTo>
                <a:lnTo>
                  <a:pt x="0" y="0"/>
                </a:lnTo>
                <a:lnTo>
                  <a:pt x="0" y="283209"/>
                </a:lnTo>
                <a:lnTo>
                  <a:pt x="318770" y="28320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4806950" y="2261870"/>
            <a:ext cx="636270" cy="283209"/>
          </a:xfrm>
          <a:custGeom>
            <a:avLst/>
            <a:gdLst/>
            <a:ahLst/>
            <a:cxnLst/>
            <a:rect b="b" l="l" r="r" t="t"/>
            <a:pathLst>
              <a:path h="283209" w="636270">
                <a:moveTo>
                  <a:pt x="318770" y="283209"/>
                </a:moveTo>
                <a:lnTo>
                  <a:pt x="0" y="283209"/>
                </a:lnTo>
                <a:lnTo>
                  <a:pt x="0" y="0"/>
                </a:lnTo>
                <a:lnTo>
                  <a:pt x="636270" y="0"/>
                </a:lnTo>
                <a:lnTo>
                  <a:pt x="636270" y="283209"/>
                </a:lnTo>
                <a:lnTo>
                  <a:pt x="318770" y="28320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4878070" y="3111500"/>
            <a:ext cx="495300" cy="283209"/>
          </a:xfrm>
          <a:custGeom>
            <a:avLst/>
            <a:gdLst/>
            <a:ahLst/>
            <a:cxnLst/>
            <a:rect b="b" l="l" r="r" t="t"/>
            <a:pathLst>
              <a:path h="283209" w="495300">
                <a:moveTo>
                  <a:pt x="247650" y="283209"/>
                </a:moveTo>
                <a:lnTo>
                  <a:pt x="495300" y="283209"/>
                </a:lnTo>
                <a:lnTo>
                  <a:pt x="495300" y="0"/>
                </a:lnTo>
                <a:lnTo>
                  <a:pt x="0" y="0"/>
                </a:lnTo>
                <a:lnTo>
                  <a:pt x="0" y="283209"/>
                </a:lnTo>
                <a:lnTo>
                  <a:pt x="247650" y="28320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4878070" y="3111500"/>
            <a:ext cx="495300" cy="283209"/>
          </a:xfrm>
          <a:custGeom>
            <a:avLst/>
            <a:gdLst/>
            <a:ahLst/>
            <a:cxnLst/>
            <a:rect b="b" l="l" r="r" t="t"/>
            <a:pathLst>
              <a:path h="283209" w="495300">
                <a:moveTo>
                  <a:pt x="247650" y="283209"/>
                </a:moveTo>
                <a:lnTo>
                  <a:pt x="0" y="283209"/>
                </a:lnTo>
                <a:lnTo>
                  <a:pt x="0" y="0"/>
                </a:lnTo>
                <a:lnTo>
                  <a:pt x="495300" y="0"/>
                </a:lnTo>
                <a:lnTo>
                  <a:pt x="495300" y="283209"/>
                </a:lnTo>
                <a:lnTo>
                  <a:pt x="247650" y="28320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4947920" y="2757170"/>
            <a:ext cx="283209" cy="142239"/>
          </a:xfrm>
          <a:custGeom>
            <a:avLst/>
            <a:gdLst/>
            <a:ahLst/>
            <a:cxnLst/>
            <a:rect b="b" l="l" r="r" t="t"/>
            <a:pathLst>
              <a:path h="142239" w="283209">
                <a:moveTo>
                  <a:pt x="142239" y="142239"/>
                </a:moveTo>
                <a:lnTo>
                  <a:pt x="283209" y="142239"/>
                </a:lnTo>
                <a:lnTo>
                  <a:pt x="283209" y="0"/>
                </a:lnTo>
                <a:lnTo>
                  <a:pt x="0" y="0"/>
                </a:lnTo>
                <a:lnTo>
                  <a:pt x="0" y="142239"/>
                </a:lnTo>
                <a:lnTo>
                  <a:pt x="142239" y="14223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4947920" y="2757170"/>
            <a:ext cx="283209" cy="142239"/>
          </a:xfrm>
          <a:custGeom>
            <a:avLst/>
            <a:gdLst/>
            <a:ahLst/>
            <a:cxnLst/>
            <a:rect b="b" l="l" r="r" t="t"/>
            <a:pathLst>
              <a:path h="142239" w="283209">
                <a:moveTo>
                  <a:pt x="142239" y="142239"/>
                </a:moveTo>
                <a:lnTo>
                  <a:pt x="0" y="142239"/>
                </a:lnTo>
                <a:lnTo>
                  <a:pt x="0" y="0"/>
                </a:lnTo>
                <a:lnTo>
                  <a:pt x="283209" y="0"/>
                </a:lnTo>
                <a:lnTo>
                  <a:pt x="283209" y="142239"/>
                </a:lnTo>
                <a:lnTo>
                  <a:pt x="142239" y="14223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5" name="object 195"/>
          <p:cNvSpPr/>
          <p:nvPr/>
        </p:nvSpPr>
        <p:spPr>
          <a:xfrm>
            <a:off x="5132070" y="2673350"/>
            <a:ext cx="57150" cy="83820"/>
          </a:xfrm>
          <a:custGeom>
            <a:avLst/>
            <a:gdLst/>
            <a:ahLst/>
            <a:cxnLst/>
            <a:rect b="b" l="l" r="r" t="t"/>
            <a:pathLst>
              <a:path h="83820" w="57150">
                <a:moveTo>
                  <a:pt x="27939" y="83820"/>
                </a:moveTo>
                <a:lnTo>
                  <a:pt x="57150" y="0"/>
                </a:lnTo>
                <a:lnTo>
                  <a:pt x="0" y="0"/>
                </a:lnTo>
                <a:lnTo>
                  <a:pt x="27939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6" name="object 196"/>
          <p:cNvSpPr/>
          <p:nvPr/>
        </p:nvSpPr>
        <p:spPr>
          <a:xfrm>
            <a:off x="5160010" y="2545079"/>
            <a:ext cx="0" cy="144779"/>
          </a:xfrm>
          <a:custGeom>
            <a:avLst/>
            <a:gdLst/>
            <a:ahLst/>
            <a:cxnLst/>
            <a:rect b="b" l="l" r="r" t="t"/>
            <a:pathLst>
              <a:path h="144779" w="0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7" name="object 197"/>
          <p:cNvSpPr/>
          <p:nvPr/>
        </p:nvSpPr>
        <p:spPr>
          <a:xfrm>
            <a:off x="5062220" y="3026409"/>
            <a:ext cx="55879" cy="85090"/>
          </a:xfrm>
          <a:custGeom>
            <a:avLst/>
            <a:gdLst/>
            <a:ahLst/>
            <a:cxnLst/>
            <a:rect b="b" l="l" r="r" t="t"/>
            <a:pathLst>
              <a:path h="85090" w="55879">
                <a:moveTo>
                  <a:pt x="27939" y="85090"/>
                </a:moveTo>
                <a:lnTo>
                  <a:pt x="55879" y="0"/>
                </a:lnTo>
                <a:lnTo>
                  <a:pt x="0" y="0"/>
                </a:lnTo>
                <a:lnTo>
                  <a:pt x="27939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8" name="object 198"/>
          <p:cNvSpPr/>
          <p:nvPr/>
        </p:nvSpPr>
        <p:spPr>
          <a:xfrm>
            <a:off x="5090160" y="2899409"/>
            <a:ext cx="0" cy="144780"/>
          </a:xfrm>
          <a:custGeom>
            <a:avLst/>
            <a:gdLst/>
            <a:ahLst/>
            <a:cxnLst/>
            <a:rect b="b" l="l" r="r" t="t"/>
            <a:pathLst>
              <a:path h="144780" w="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9" name="object 199"/>
          <p:cNvSpPr/>
          <p:nvPr/>
        </p:nvSpPr>
        <p:spPr>
          <a:xfrm>
            <a:off x="4991100" y="2673350"/>
            <a:ext cx="55879" cy="83820"/>
          </a:xfrm>
          <a:custGeom>
            <a:avLst/>
            <a:gdLst/>
            <a:ahLst/>
            <a:cxnLst/>
            <a:rect b="b" l="l" r="r" t="t"/>
            <a:pathLst>
              <a:path h="83820" w="55879">
                <a:moveTo>
                  <a:pt x="27939" y="83820"/>
                </a:moveTo>
                <a:lnTo>
                  <a:pt x="55879" y="0"/>
                </a:lnTo>
                <a:lnTo>
                  <a:pt x="0" y="0"/>
                </a:lnTo>
                <a:lnTo>
                  <a:pt x="27939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00" name="object 200"/>
          <p:cNvSpPr/>
          <p:nvPr/>
        </p:nvSpPr>
        <p:spPr>
          <a:xfrm>
            <a:off x="5019040" y="2616200"/>
            <a:ext cx="0" cy="73659"/>
          </a:xfrm>
          <a:custGeom>
            <a:avLst/>
            <a:gdLst/>
            <a:ahLst/>
            <a:cxnLst/>
            <a:rect b="b" l="l" r="r" t="t"/>
            <a:pathLst>
              <a:path h="73659" w="0">
                <a:moveTo>
                  <a:pt x="0" y="0"/>
                </a:moveTo>
                <a:lnTo>
                  <a:pt x="0" y="7365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01" name="object 201"/>
          <p:cNvSpPr/>
          <p:nvPr/>
        </p:nvSpPr>
        <p:spPr>
          <a:xfrm>
            <a:off x="4789170" y="3122929"/>
            <a:ext cx="88900" cy="59690"/>
          </a:xfrm>
          <a:custGeom>
            <a:avLst/>
            <a:gdLst/>
            <a:ahLst/>
            <a:cxnLst/>
            <a:rect b="b" l="l" r="r" t="t"/>
            <a:pathLst>
              <a:path h="59690" w="88900">
                <a:moveTo>
                  <a:pt x="88900" y="59690"/>
                </a:moveTo>
                <a:lnTo>
                  <a:pt x="22859" y="0"/>
                </a:lnTo>
                <a:lnTo>
                  <a:pt x="0" y="50800"/>
                </a:lnTo>
                <a:lnTo>
                  <a:pt x="88900" y="5969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02" name="object 202"/>
          <p:cNvSpPr/>
          <p:nvPr/>
        </p:nvSpPr>
        <p:spPr>
          <a:xfrm>
            <a:off x="4707890" y="3107690"/>
            <a:ext cx="12700" cy="5079"/>
          </a:xfrm>
          <a:custGeom>
            <a:avLst/>
            <a:gdLst/>
            <a:ahLst/>
            <a:cxnLst/>
            <a:rect b="b" l="l" r="r" t="t"/>
            <a:pathLst>
              <a:path h="5079" w="12700">
                <a:moveTo>
                  <a:pt x="0" y="0"/>
                </a:moveTo>
                <a:lnTo>
                  <a:pt x="12700" y="50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03" name="object 203"/>
          <p:cNvSpPr/>
          <p:nvPr/>
        </p:nvSpPr>
        <p:spPr>
          <a:xfrm>
            <a:off x="4734560" y="3119120"/>
            <a:ext cx="12700" cy="5079"/>
          </a:xfrm>
          <a:custGeom>
            <a:avLst/>
            <a:gdLst/>
            <a:ahLst/>
            <a:cxnLst/>
            <a:rect b="b" l="l" r="r" t="t"/>
            <a:pathLst>
              <a:path h="5079" w="12700">
                <a:moveTo>
                  <a:pt x="0" y="0"/>
                </a:moveTo>
                <a:lnTo>
                  <a:pt x="12700" y="50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04" name="object 204"/>
          <p:cNvSpPr/>
          <p:nvPr/>
        </p:nvSpPr>
        <p:spPr>
          <a:xfrm>
            <a:off x="4759960" y="3130550"/>
            <a:ext cx="12700" cy="5079"/>
          </a:xfrm>
          <a:custGeom>
            <a:avLst/>
            <a:gdLst/>
            <a:ahLst/>
            <a:cxnLst/>
            <a:rect b="b" l="l" r="r" t="t"/>
            <a:pathLst>
              <a:path h="5079" w="12700">
                <a:moveTo>
                  <a:pt x="0" y="0"/>
                </a:moveTo>
                <a:lnTo>
                  <a:pt x="12700" y="50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05" name="object 205"/>
          <p:cNvSpPr/>
          <p:nvPr/>
        </p:nvSpPr>
        <p:spPr>
          <a:xfrm>
            <a:off x="4785360" y="3141979"/>
            <a:ext cx="13969" cy="5079"/>
          </a:xfrm>
          <a:custGeom>
            <a:avLst/>
            <a:gdLst/>
            <a:ahLst/>
            <a:cxnLst/>
            <a:rect b="b" l="l" r="r" t="t"/>
            <a:pathLst>
              <a:path h="5079" w="13969">
                <a:moveTo>
                  <a:pt x="0" y="0"/>
                </a:moveTo>
                <a:lnTo>
                  <a:pt x="13969" y="50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06" name="object 206"/>
          <p:cNvSpPr/>
          <p:nvPr/>
        </p:nvSpPr>
        <p:spPr>
          <a:xfrm>
            <a:off x="4812030" y="3153409"/>
            <a:ext cx="3810" cy="1270"/>
          </a:xfrm>
          <a:custGeom>
            <a:avLst/>
            <a:gdLst/>
            <a:ahLst/>
            <a:cxnLst/>
            <a:rect b="b" l="l" r="r" t="t"/>
            <a:pathLst>
              <a:path h="1270" w="3810">
                <a:moveTo>
                  <a:pt x="0" y="0"/>
                </a:moveTo>
                <a:lnTo>
                  <a:pt x="3810" y="127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07" name="object 207"/>
          <p:cNvSpPr/>
          <p:nvPr/>
        </p:nvSpPr>
        <p:spPr>
          <a:xfrm>
            <a:off x="4792980" y="3323590"/>
            <a:ext cx="85090" cy="73659"/>
          </a:xfrm>
          <a:custGeom>
            <a:avLst/>
            <a:gdLst/>
            <a:ahLst/>
            <a:cxnLst/>
            <a:rect b="b" l="l" r="r" t="t"/>
            <a:pathLst>
              <a:path h="73659" w="85090">
                <a:moveTo>
                  <a:pt x="85090" y="0"/>
                </a:moveTo>
                <a:lnTo>
                  <a:pt x="0" y="29209"/>
                </a:lnTo>
                <a:lnTo>
                  <a:pt x="33020" y="73659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08" name="object 208"/>
          <p:cNvSpPr/>
          <p:nvPr/>
        </p:nvSpPr>
        <p:spPr>
          <a:xfrm>
            <a:off x="4697730" y="3450590"/>
            <a:ext cx="11430" cy="8889"/>
          </a:xfrm>
          <a:custGeom>
            <a:avLst/>
            <a:gdLst/>
            <a:ahLst/>
            <a:cxnLst/>
            <a:rect b="b" l="l" r="r" t="t"/>
            <a:pathLst>
              <a:path h="8889" w="11430">
                <a:moveTo>
                  <a:pt x="0" y="8889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09" name="object 209"/>
          <p:cNvSpPr/>
          <p:nvPr/>
        </p:nvSpPr>
        <p:spPr>
          <a:xfrm>
            <a:off x="4720590" y="3432809"/>
            <a:ext cx="11430" cy="8890"/>
          </a:xfrm>
          <a:custGeom>
            <a:avLst/>
            <a:gdLst/>
            <a:ahLst/>
            <a:cxnLst/>
            <a:rect b="b" l="l" r="r" t="t"/>
            <a:pathLst>
              <a:path h="8890" w="11430">
                <a:moveTo>
                  <a:pt x="0" y="8890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10" name="object 210"/>
          <p:cNvSpPr/>
          <p:nvPr/>
        </p:nvSpPr>
        <p:spPr>
          <a:xfrm>
            <a:off x="4743450" y="3416300"/>
            <a:ext cx="11429" cy="8890"/>
          </a:xfrm>
          <a:custGeom>
            <a:avLst/>
            <a:gdLst/>
            <a:ahLst/>
            <a:cxnLst/>
            <a:rect b="b" l="l" r="r" t="t"/>
            <a:pathLst>
              <a:path h="8890" w="11429">
                <a:moveTo>
                  <a:pt x="0" y="8890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11" name="object 211"/>
          <p:cNvSpPr/>
          <p:nvPr/>
        </p:nvSpPr>
        <p:spPr>
          <a:xfrm>
            <a:off x="4766310" y="3398520"/>
            <a:ext cx="11429" cy="8889"/>
          </a:xfrm>
          <a:custGeom>
            <a:avLst/>
            <a:gdLst/>
            <a:ahLst/>
            <a:cxnLst/>
            <a:rect b="b" l="l" r="r" t="t"/>
            <a:pathLst>
              <a:path h="8889" w="11429">
                <a:moveTo>
                  <a:pt x="0" y="8889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12" name="object 212"/>
          <p:cNvSpPr/>
          <p:nvPr/>
        </p:nvSpPr>
        <p:spPr>
          <a:xfrm>
            <a:off x="4789170" y="3382009"/>
            <a:ext cx="11429" cy="8890"/>
          </a:xfrm>
          <a:custGeom>
            <a:avLst/>
            <a:gdLst/>
            <a:ahLst/>
            <a:cxnLst/>
            <a:rect b="b" l="l" r="r" t="t"/>
            <a:pathLst>
              <a:path h="8890" w="11429">
                <a:moveTo>
                  <a:pt x="0" y="8890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13" name="object 213"/>
          <p:cNvSpPr/>
          <p:nvPr/>
        </p:nvSpPr>
        <p:spPr>
          <a:xfrm>
            <a:off x="4812030" y="3365500"/>
            <a:ext cx="11430" cy="7620"/>
          </a:xfrm>
          <a:custGeom>
            <a:avLst/>
            <a:gdLst/>
            <a:ahLst/>
            <a:cxnLst/>
            <a:rect b="b" l="l" r="r" t="t"/>
            <a:pathLst>
              <a:path h="7620" w="11430">
                <a:moveTo>
                  <a:pt x="0" y="7620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14" name="object 214"/>
          <p:cNvSpPr/>
          <p:nvPr/>
        </p:nvSpPr>
        <p:spPr>
          <a:xfrm>
            <a:off x="4382770" y="2616200"/>
            <a:ext cx="636269" cy="0"/>
          </a:xfrm>
          <a:custGeom>
            <a:avLst/>
            <a:gdLst/>
            <a:ahLst/>
            <a:cxnLst/>
            <a:rect b="b" l="l" r="r" t="t"/>
            <a:pathLst>
              <a:path h="0" w="636269">
                <a:moveTo>
                  <a:pt x="0" y="0"/>
                </a:moveTo>
                <a:lnTo>
                  <a:pt x="636269" y="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15" name="object 215"/>
          <p:cNvSpPr/>
          <p:nvPr/>
        </p:nvSpPr>
        <p:spPr>
          <a:xfrm>
            <a:off x="3858260" y="2673350"/>
            <a:ext cx="57150" cy="83820"/>
          </a:xfrm>
          <a:custGeom>
            <a:avLst/>
            <a:gdLst/>
            <a:ahLst/>
            <a:cxnLst/>
            <a:rect b="b" l="l" r="r" t="t"/>
            <a:pathLst>
              <a:path h="83820" w="57150">
                <a:moveTo>
                  <a:pt x="29210" y="83820"/>
                </a:moveTo>
                <a:lnTo>
                  <a:pt x="57150" y="0"/>
                </a:lnTo>
                <a:lnTo>
                  <a:pt x="0" y="0"/>
                </a:lnTo>
                <a:lnTo>
                  <a:pt x="29210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16" name="object 216"/>
          <p:cNvSpPr/>
          <p:nvPr/>
        </p:nvSpPr>
        <p:spPr>
          <a:xfrm>
            <a:off x="3887470" y="2616200"/>
            <a:ext cx="0" cy="73659"/>
          </a:xfrm>
          <a:custGeom>
            <a:avLst/>
            <a:gdLst/>
            <a:ahLst/>
            <a:cxnLst/>
            <a:rect b="b" l="l" r="r" t="t"/>
            <a:pathLst>
              <a:path h="73659" w="0">
                <a:moveTo>
                  <a:pt x="0" y="0"/>
                </a:moveTo>
                <a:lnTo>
                  <a:pt x="0" y="7365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17" name="object 217"/>
          <p:cNvSpPr/>
          <p:nvPr/>
        </p:nvSpPr>
        <p:spPr>
          <a:xfrm>
            <a:off x="3249930" y="2616200"/>
            <a:ext cx="637540" cy="0"/>
          </a:xfrm>
          <a:custGeom>
            <a:avLst/>
            <a:gdLst/>
            <a:ahLst/>
            <a:cxnLst/>
            <a:rect b="b" l="l" r="r" t="t"/>
            <a:pathLst>
              <a:path h="0"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18" name="object 218"/>
          <p:cNvSpPr/>
          <p:nvPr/>
        </p:nvSpPr>
        <p:spPr>
          <a:xfrm>
            <a:off x="2726690" y="2673350"/>
            <a:ext cx="55880" cy="83820"/>
          </a:xfrm>
          <a:custGeom>
            <a:avLst/>
            <a:gdLst/>
            <a:ahLst/>
            <a:cxnLst/>
            <a:rect b="b" l="l" r="r" t="t"/>
            <a:pathLst>
              <a:path h="83820" w="55880">
                <a:moveTo>
                  <a:pt x="27940" y="83820"/>
                </a:moveTo>
                <a:lnTo>
                  <a:pt x="55880" y="0"/>
                </a:lnTo>
                <a:lnTo>
                  <a:pt x="0" y="0"/>
                </a:lnTo>
                <a:lnTo>
                  <a:pt x="27940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19" name="object 219"/>
          <p:cNvSpPr/>
          <p:nvPr/>
        </p:nvSpPr>
        <p:spPr>
          <a:xfrm>
            <a:off x="2754630" y="2616200"/>
            <a:ext cx="0" cy="73659"/>
          </a:xfrm>
          <a:custGeom>
            <a:avLst/>
            <a:gdLst/>
            <a:ahLst/>
            <a:cxnLst/>
            <a:rect b="b" l="l" r="r" t="t"/>
            <a:pathLst>
              <a:path h="73659" w="0">
                <a:moveTo>
                  <a:pt x="0" y="0"/>
                </a:moveTo>
                <a:lnTo>
                  <a:pt x="0" y="7365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20" name="object 220"/>
          <p:cNvSpPr/>
          <p:nvPr/>
        </p:nvSpPr>
        <p:spPr>
          <a:xfrm>
            <a:off x="2259330" y="2616200"/>
            <a:ext cx="495300" cy="0"/>
          </a:xfrm>
          <a:custGeom>
            <a:avLst/>
            <a:gdLst/>
            <a:ahLst/>
            <a:cxnLst/>
            <a:rect b="b" l="l" r="r" t="t"/>
            <a:pathLst>
              <a:path h="0" w="49530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3290570" y="2980690"/>
            <a:ext cx="12700" cy="5079"/>
          </a:xfrm>
          <a:custGeom>
            <a:avLst/>
            <a:gdLst/>
            <a:ahLst/>
            <a:cxnLst/>
            <a:rect b="b" l="l" r="r" t="t"/>
            <a:pathLst>
              <a:path h="5079" w="12700">
                <a:moveTo>
                  <a:pt x="0" y="0"/>
                </a:moveTo>
                <a:lnTo>
                  <a:pt x="12700" y="50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3315970" y="2992120"/>
            <a:ext cx="12700" cy="5079"/>
          </a:xfrm>
          <a:custGeom>
            <a:avLst/>
            <a:gdLst/>
            <a:ahLst/>
            <a:cxnLst/>
            <a:rect b="b" l="l" r="r" t="t"/>
            <a:pathLst>
              <a:path h="5079" w="12700">
                <a:moveTo>
                  <a:pt x="0" y="0"/>
                </a:moveTo>
                <a:lnTo>
                  <a:pt x="12700" y="50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3342640" y="3003550"/>
            <a:ext cx="12700" cy="5079"/>
          </a:xfrm>
          <a:custGeom>
            <a:avLst/>
            <a:gdLst/>
            <a:ahLst/>
            <a:cxnLst/>
            <a:rect b="b" l="l" r="r" t="t"/>
            <a:pathLst>
              <a:path h="5079" w="12700">
                <a:moveTo>
                  <a:pt x="0" y="0"/>
                </a:moveTo>
                <a:lnTo>
                  <a:pt x="12700" y="50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3368040" y="3014979"/>
            <a:ext cx="12700" cy="5079"/>
          </a:xfrm>
          <a:custGeom>
            <a:avLst/>
            <a:gdLst/>
            <a:ahLst/>
            <a:cxnLst/>
            <a:rect b="b" l="l" r="r" t="t"/>
            <a:pathLst>
              <a:path h="5079" w="12700">
                <a:moveTo>
                  <a:pt x="0" y="0"/>
                </a:moveTo>
                <a:lnTo>
                  <a:pt x="12700" y="50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3393440" y="3026409"/>
            <a:ext cx="13970" cy="5080"/>
          </a:xfrm>
          <a:custGeom>
            <a:avLst/>
            <a:gdLst/>
            <a:ahLst/>
            <a:cxnLst/>
            <a:rect b="b" l="l" r="r" t="t"/>
            <a:pathLst>
              <a:path h="5080" w="13970">
                <a:moveTo>
                  <a:pt x="0" y="0"/>
                </a:moveTo>
                <a:lnTo>
                  <a:pt x="13970" y="508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3420110" y="3037840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3445510" y="3049270"/>
            <a:ext cx="13969" cy="6350"/>
          </a:xfrm>
          <a:custGeom>
            <a:avLst/>
            <a:gdLst/>
            <a:ahLst/>
            <a:cxnLst/>
            <a:rect b="b" l="l" r="r" t="t"/>
            <a:pathLst>
              <a:path h="6350" w="13969">
                <a:moveTo>
                  <a:pt x="0" y="0"/>
                </a:moveTo>
                <a:lnTo>
                  <a:pt x="13969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3472179" y="3060700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3497579" y="3072129"/>
            <a:ext cx="13970" cy="6350"/>
          </a:xfrm>
          <a:custGeom>
            <a:avLst/>
            <a:gdLst/>
            <a:ahLst/>
            <a:cxnLst/>
            <a:rect b="b" l="l" r="r" t="t"/>
            <a:pathLst>
              <a:path h="6350" w="13970">
                <a:moveTo>
                  <a:pt x="0" y="0"/>
                </a:moveTo>
                <a:lnTo>
                  <a:pt x="1397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3524250" y="3083559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3549650" y="3094990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4422140" y="2980690"/>
            <a:ext cx="12700" cy="5079"/>
          </a:xfrm>
          <a:custGeom>
            <a:avLst/>
            <a:gdLst/>
            <a:ahLst/>
            <a:cxnLst/>
            <a:rect b="b" l="l" r="r" t="t"/>
            <a:pathLst>
              <a:path h="5079" w="12700">
                <a:moveTo>
                  <a:pt x="0" y="0"/>
                </a:moveTo>
                <a:lnTo>
                  <a:pt x="12700" y="50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4448810" y="2992120"/>
            <a:ext cx="12700" cy="5079"/>
          </a:xfrm>
          <a:custGeom>
            <a:avLst/>
            <a:gdLst/>
            <a:ahLst/>
            <a:cxnLst/>
            <a:rect b="b" l="l" r="r" t="t"/>
            <a:pathLst>
              <a:path h="5079" w="12700">
                <a:moveTo>
                  <a:pt x="0" y="0"/>
                </a:moveTo>
                <a:lnTo>
                  <a:pt x="12700" y="50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4474210" y="3003550"/>
            <a:ext cx="12700" cy="5079"/>
          </a:xfrm>
          <a:custGeom>
            <a:avLst/>
            <a:gdLst/>
            <a:ahLst/>
            <a:cxnLst/>
            <a:rect b="b" l="l" r="r" t="t"/>
            <a:pathLst>
              <a:path h="5079" w="12700">
                <a:moveTo>
                  <a:pt x="0" y="0"/>
                </a:moveTo>
                <a:lnTo>
                  <a:pt x="12700" y="50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4500880" y="3014979"/>
            <a:ext cx="12700" cy="5079"/>
          </a:xfrm>
          <a:custGeom>
            <a:avLst/>
            <a:gdLst/>
            <a:ahLst/>
            <a:cxnLst/>
            <a:rect b="b" l="l" r="r" t="t"/>
            <a:pathLst>
              <a:path h="5079" w="12700">
                <a:moveTo>
                  <a:pt x="0" y="0"/>
                </a:moveTo>
                <a:lnTo>
                  <a:pt x="12700" y="5079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4526280" y="3026409"/>
            <a:ext cx="12700" cy="5080"/>
          </a:xfrm>
          <a:custGeom>
            <a:avLst/>
            <a:gdLst/>
            <a:ahLst/>
            <a:cxnLst/>
            <a:rect b="b" l="l" r="r" t="t"/>
            <a:pathLst>
              <a:path h="5080" w="12700">
                <a:moveTo>
                  <a:pt x="0" y="0"/>
                </a:moveTo>
                <a:lnTo>
                  <a:pt x="12700" y="508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4552950" y="3037840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4578350" y="3049270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4603750" y="3060700"/>
            <a:ext cx="13970" cy="6350"/>
          </a:xfrm>
          <a:custGeom>
            <a:avLst/>
            <a:gdLst/>
            <a:ahLst/>
            <a:cxnLst/>
            <a:rect b="b" l="l" r="r" t="t"/>
            <a:pathLst>
              <a:path h="6350" w="13970">
                <a:moveTo>
                  <a:pt x="0" y="0"/>
                </a:moveTo>
                <a:lnTo>
                  <a:pt x="1397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4630420" y="3072129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4655820" y="3083559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4682490" y="3094990"/>
            <a:ext cx="12700" cy="6350"/>
          </a:xfrm>
          <a:custGeom>
            <a:avLst/>
            <a:gdLst/>
            <a:ahLst/>
            <a:cxnLst/>
            <a:rect b="b" l="l" r="r" t="t"/>
            <a:pathLst>
              <a:path h="6350" w="12700">
                <a:moveTo>
                  <a:pt x="0" y="0"/>
                </a:moveTo>
                <a:lnTo>
                  <a:pt x="12700" y="635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3674110" y="3677920"/>
            <a:ext cx="637539" cy="283209"/>
          </a:xfrm>
          <a:custGeom>
            <a:avLst/>
            <a:gdLst/>
            <a:ahLst/>
            <a:cxnLst/>
            <a:rect b="b" l="l" r="r" t="t"/>
            <a:pathLst>
              <a:path h="283209" w="637539">
                <a:moveTo>
                  <a:pt x="318769" y="283209"/>
                </a:moveTo>
                <a:lnTo>
                  <a:pt x="0" y="283209"/>
                </a:lnTo>
                <a:lnTo>
                  <a:pt x="0" y="0"/>
                </a:lnTo>
                <a:lnTo>
                  <a:pt x="637539" y="0"/>
                </a:lnTo>
                <a:lnTo>
                  <a:pt x="637539" y="283209"/>
                </a:lnTo>
                <a:lnTo>
                  <a:pt x="318769" y="28320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4311650" y="3740150"/>
            <a:ext cx="11429" cy="8889"/>
          </a:xfrm>
          <a:custGeom>
            <a:avLst/>
            <a:gdLst/>
            <a:ahLst/>
            <a:cxnLst/>
            <a:rect b="b" l="l" r="r" t="t"/>
            <a:pathLst>
              <a:path h="8889" w="11429">
                <a:moveTo>
                  <a:pt x="0" y="8889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4334510" y="3723640"/>
            <a:ext cx="11429" cy="7620"/>
          </a:xfrm>
          <a:custGeom>
            <a:avLst/>
            <a:gdLst/>
            <a:ahLst/>
            <a:cxnLst/>
            <a:rect b="b" l="l" r="r" t="t"/>
            <a:pathLst>
              <a:path h="7620" w="11429">
                <a:moveTo>
                  <a:pt x="0" y="7620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2542540" y="3677920"/>
            <a:ext cx="636270" cy="283209"/>
          </a:xfrm>
          <a:custGeom>
            <a:avLst/>
            <a:gdLst/>
            <a:ahLst/>
            <a:cxnLst/>
            <a:rect b="b" l="l" r="r" t="t"/>
            <a:pathLst>
              <a:path h="283209" w="636270">
                <a:moveTo>
                  <a:pt x="318770" y="283209"/>
                </a:moveTo>
                <a:lnTo>
                  <a:pt x="0" y="283209"/>
                </a:lnTo>
                <a:lnTo>
                  <a:pt x="0" y="0"/>
                </a:lnTo>
                <a:lnTo>
                  <a:pt x="636270" y="0"/>
                </a:lnTo>
                <a:lnTo>
                  <a:pt x="636270" y="283209"/>
                </a:lnTo>
                <a:lnTo>
                  <a:pt x="318770" y="28320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3178810" y="3740150"/>
            <a:ext cx="11429" cy="8889"/>
          </a:xfrm>
          <a:custGeom>
            <a:avLst/>
            <a:gdLst/>
            <a:ahLst/>
            <a:cxnLst/>
            <a:rect b="b" l="l" r="r" t="t"/>
            <a:pathLst>
              <a:path h="8889" w="11429">
                <a:moveTo>
                  <a:pt x="0" y="8889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3201670" y="3723640"/>
            <a:ext cx="11430" cy="7620"/>
          </a:xfrm>
          <a:custGeom>
            <a:avLst/>
            <a:gdLst/>
            <a:ahLst/>
            <a:cxnLst/>
            <a:rect b="b" l="l" r="r" t="t"/>
            <a:pathLst>
              <a:path h="7620" w="11430">
                <a:moveTo>
                  <a:pt x="0" y="7620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4357370" y="3705860"/>
            <a:ext cx="11429" cy="8889"/>
          </a:xfrm>
          <a:custGeom>
            <a:avLst/>
            <a:gdLst/>
            <a:ahLst/>
            <a:cxnLst/>
            <a:rect b="b" l="l" r="r" t="t"/>
            <a:pathLst>
              <a:path h="8889" w="11429">
                <a:moveTo>
                  <a:pt x="0" y="8889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4380230" y="3689350"/>
            <a:ext cx="11430" cy="7620"/>
          </a:xfrm>
          <a:custGeom>
            <a:avLst/>
            <a:gdLst/>
            <a:ahLst/>
            <a:cxnLst/>
            <a:rect b="b" l="l" r="r" t="t"/>
            <a:pathLst>
              <a:path h="7620" w="11430">
                <a:moveTo>
                  <a:pt x="0" y="7620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4401820" y="3671570"/>
            <a:ext cx="11429" cy="8889"/>
          </a:xfrm>
          <a:custGeom>
            <a:avLst/>
            <a:gdLst/>
            <a:ahLst/>
            <a:cxnLst/>
            <a:rect b="b" l="l" r="r" t="t"/>
            <a:pathLst>
              <a:path h="8889" w="11429">
                <a:moveTo>
                  <a:pt x="0" y="8889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4424680" y="3655060"/>
            <a:ext cx="11430" cy="8889"/>
          </a:xfrm>
          <a:custGeom>
            <a:avLst/>
            <a:gdLst/>
            <a:ahLst/>
            <a:cxnLst/>
            <a:rect b="b" l="l" r="r" t="t"/>
            <a:pathLst>
              <a:path h="8889" w="11430">
                <a:moveTo>
                  <a:pt x="0" y="8889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4447540" y="3638550"/>
            <a:ext cx="11430" cy="7620"/>
          </a:xfrm>
          <a:custGeom>
            <a:avLst/>
            <a:gdLst/>
            <a:ahLst/>
            <a:cxnLst/>
            <a:rect b="b" l="l" r="r" t="t"/>
            <a:pathLst>
              <a:path h="7620" w="11430">
                <a:moveTo>
                  <a:pt x="0" y="7620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4470400" y="3620770"/>
            <a:ext cx="11429" cy="8889"/>
          </a:xfrm>
          <a:custGeom>
            <a:avLst/>
            <a:gdLst/>
            <a:ahLst/>
            <a:cxnLst/>
            <a:rect b="b" l="l" r="r" t="t"/>
            <a:pathLst>
              <a:path h="8889" w="11429">
                <a:moveTo>
                  <a:pt x="0" y="8889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4493260" y="3604260"/>
            <a:ext cx="11429" cy="7619"/>
          </a:xfrm>
          <a:custGeom>
            <a:avLst/>
            <a:gdLst/>
            <a:ahLst/>
            <a:cxnLst/>
            <a:rect b="b" l="l" r="r" t="t"/>
            <a:pathLst>
              <a:path h="7619" w="11429">
                <a:moveTo>
                  <a:pt x="0" y="7619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4516120" y="3586479"/>
            <a:ext cx="11429" cy="8890"/>
          </a:xfrm>
          <a:custGeom>
            <a:avLst/>
            <a:gdLst/>
            <a:ahLst/>
            <a:cxnLst/>
            <a:rect b="b" l="l" r="r" t="t"/>
            <a:pathLst>
              <a:path h="8890" w="11429">
                <a:moveTo>
                  <a:pt x="0" y="8890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4538980" y="3569970"/>
            <a:ext cx="11430" cy="8889"/>
          </a:xfrm>
          <a:custGeom>
            <a:avLst/>
            <a:gdLst/>
            <a:ahLst/>
            <a:cxnLst/>
            <a:rect b="b" l="l" r="r" t="t"/>
            <a:pathLst>
              <a:path h="8889" w="11430">
                <a:moveTo>
                  <a:pt x="0" y="8889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4561840" y="3552190"/>
            <a:ext cx="11430" cy="8889"/>
          </a:xfrm>
          <a:custGeom>
            <a:avLst/>
            <a:gdLst/>
            <a:ahLst/>
            <a:cxnLst/>
            <a:rect b="b" l="l" r="r" t="t"/>
            <a:pathLst>
              <a:path h="8889" w="11430">
                <a:moveTo>
                  <a:pt x="0" y="8889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4584700" y="3535679"/>
            <a:ext cx="11429" cy="8890"/>
          </a:xfrm>
          <a:custGeom>
            <a:avLst/>
            <a:gdLst/>
            <a:ahLst/>
            <a:cxnLst/>
            <a:rect b="b" l="l" r="r" t="t"/>
            <a:pathLst>
              <a:path h="8890" w="11429">
                <a:moveTo>
                  <a:pt x="0" y="8890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4607560" y="3519170"/>
            <a:ext cx="11429" cy="7620"/>
          </a:xfrm>
          <a:custGeom>
            <a:avLst/>
            <a:gdLst/>
            <a:ahLst/>
            <a:cxnLst/>
            <a:rect b="b" l="l" r="r" t="t"/>
            <a:pathLst>
              <a:path h="7620" w="11429">
                <a:moveTo>
                  <a:pt x="0" y="7620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4629150" y="3501390"/>
            <a:ext cx="11429" cy="8889"/>
          </a:xfrm>
          <a:custGeom>
            <a:avLst/>
            <a:gdLst/>
            <a:ahLst/>
            <a:cxnLst/>
            <a:rect b="b" l="l" r="r" t="t"/>
            <a:pathLst>
              <a:path h="8889" w="11429">
                <a:moveTo>
                  <a:pt x="0" y="8889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4652010" y="3484879"/>
            <a:ext cx="11429" cy="7620"/>
          </a:xfrm>
          <a:custGeom>
            <a:avLst/>
            <a:gdLst/>
            <a:ahLst/>
            <a:cxnLst/>
            <a:rect b="b" l="l" r="r" t="t"/>
            <a:pathLst>
              <a:path h="7620" w="11429">
                <a:moveTo>
                  <a:pt x="0" y="7620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4674870" y="3467100"/>
            <a:ext cx="11429" cy="8890"/>
          </a:xfrm>
          <a:custGeom>
            <a:avLst/>
            <a:gdLst/>
            <a:ahLst/>
            <a:cxnLst/>
            <a:rect b="b" l="l" r="r" t="t"/>
            <a:pathLst>
              <a:path h="8890" w="11429">
                <a:moveTo>
                  <a:pt x="0" y="8890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3224530" y="3705860"/>
            <a:ext cx="11430" cy="8889"/>
          </a:xfrm>
          <a:custGeom>
            <a:avLst/>
            <a:gdLst/>
            <a:ahLst/>
            <a:cxnLst/>
            <a:rect b="b" l="l" r="r" t="t"/>
            <a:pathLst>
              <a:path h="8889" w="11430">
                <a:moveTo>
                  <a:pt x="0" y="8889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3247390" y="3689350"/>
            <a:ext cx="11430" cy="7620"/>
          </a:xfrm>
          <a:custGeom>
            <a:avLst/>
            <a:gdLst/>
            <a:ahLst/>
            <a:cxnLst/>
            <a:rect b="b" l="l" r="r" t="t"/>
            <a:pathLst>
              <a:path h="7620" w="11430">
                <a:moveTo>
                  <a:pt x="0" y="7620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3270250" y="3671570"/>
            <a:ext cx="11429" cy="8889"/>
          </a:xfrm>
          <a:custGeom>
            <a:avLst/>
            <a:gdLst/>
            <a:ahLst/>
            <a:cxnLst/>
            <a:rect b="b" l="l" r="r" t="t"/>
            <a:pathLst>
              <a:path h="8889" w="11429">
                <a:moveTo>
                  <a:pt x="0" y="8889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3293110" y="3655060"/>
            <a:ext cx="11429" cy="8889"/>
          </a:xfrm>
          <a:custGeom>
            <a:avLst/>
            <a:gdLst/>
            <a:ahLst/>
            <a:cxnLst/>
            <a:rect b="b" l="l" r="r" t="t"/>
            <a:pathLst>
              <a:path h="8889" w="11429">
                <a:moveTo>
                  <a:pt x="0" y="8889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3315970" y="3638550"/>
            <a:ext cx="11429" cy="7620"/>
          </a:xfrm>
          <a:custGeom>
            <a:avLst/>
            <a:gdLst/>
            <a:ahLst/>
            <a:cxnLst/>
            <a:rect b="b" l="l" r="r" t="t"/>
            <a:pathLst>
              <a:path h="7620" w="11429">
                <a:moveTo>
                  <a:pt x="0" y="7620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3338829" y="3620770"/>
            <a:ext cx="11430" cy="8889"/>
          </a:xfrm>
          <a:custGeom>
            <a:avLst/>
            <a:gdLst/>
            <a:ahLst/>
            <a:cxnLst/>
            <a:rect b="b" l="l" r="r" t="t"/>
            <a:pathLst>
              <a:path h="8889" w="11430">
                <a:moveTo>
                  <a:pt x="0" y="8889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3361690" y="3604260"/>
            <a:ext cx="11430" cy="7619"/>
          </a:xfrm>
          <a:custGeom>
            <a:avLst/>
            <a:gdLst/>
            <a:ahLst/>
            <a:cxnLst/>
            <a:rect b="b" l="l" r="r" t="t"/>
            <a:pathLst>
              <a:path h="7619" w="11430">
                <a:moveTo>
                  <a:pt x="0" y="7619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3383279" y="3586479"/>
            <a:ext cx="11430" cy="8890"/>
          </a:xfrm>
          <a:custGeom>
            <a:avLst/>
            <a:gdLst/>
            <a:ahLst/>
            <a:cxnLst/>
            <a:rect b="b" l="l" r="r" t="t"/>
            <a:pathLst>
              <a:path h="8890" w="11430">
                <a:moveTo>
                  <a:pt x="0" y="8890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3406140" y="3569970"/>
            <a:ext cx="11430" cy="8889"/>
          </a:xfrm>
          <a:custGeom>
            <a:avLst/>
            <a:gdLst/>
            <a:ahLst/>
            <a:cxnLst/>
            <a:rect b="b" l="l" r="r" t="t"/>
            <a:pathLst>
              <a:path h="8889" w="11430">
                <a:moveTo>
                  <a:pt x="0" y="8889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3429000" y="3552190"/>
            <a:ext cx="11429" cy="8889"/>
          </a:xfrm>
          <a:custGeom>
            <a:avLst/>
            <a:gdLst/>
            <a:ahLst/>
            <a:cxnLst/>
            <a:rect b="b" l="l" r="r" t="t"/>
            <a:pathLst>
              <a:path h="8889" w="11429">
                <a:moveTo>
                  <a:pt x="0" y="8889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3451860" y="3535679"/>
            <a:ext cx="11429" cy="8890"/>
          </a:xfrm>
          <a:custGeom>
            <a:avLst/>
            <a:gdLst/>
            <a:ahLst/>
            <a:cxnLst/>
            <a:rect b="b" l="l" r="r" t="t"/>
            <a:pathLst>
              <a:path h="8890" w="11429">
                <a:moveTo>
                  <a:pt x="0" y="8890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3474720" y="3519170"/>
            <a:ext cx="11429" cy="7620"/>
          </a:xfrm>
          <a:custGeom>
            <a:avLst/>
            <a:gdLst/>
            <a:ahLst/>
            <a:cxnLst/>
            <a:rect b="b" l="l" r="r" t="t"/>
            <a:pathLst>
              <a:path h="7620" w="11429">
                <a:moveTo>
                  <a:pt x="0" y="7620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3497579" y="3501390"/>
            <a:ext cx="11430" cy="8889"/>
          </a:xfrm>
          <a:custGeom>
            <a:avLst/>
            <a:gdLst/>
            <a:ahLst/>
            <a:cxnLst/>
            <a:rect b="b" l="l" r="r" t="t"/>
            <a:pathLst>
              <a:path h="8889" w="11430">
                <a:moveTo>
                  <a:pt x="0" y="8889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3520440" y="3484879"/>
            <a:ext cx="11430" cy="7620"/>
          </a:xfrm>
          <a:custGeom>
            <a:avLst/>
            <a:gdLst/>
            <a:ahLst/>
            <a:cxnLst/>
            <a:rect b="b" l="l" r="r" t="t"/>
            <a:pathLst>
              <a:path h="7620" w="11430">
                <a:moveTo>
                  <a:pt x="0" y="7620"/>
                </a:moveTo>
                <a:lnTo>
                  <a:pt x="114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3543300" y="3467100"/>
            <a:ext cx="11429" cy="8890"/>
          </a:xfrm>
          <a:custGeom>
            <a:avLst/>
            <a:gdLst/>
            <a:ahLst/>
            <a:cxnLst/>
            <a:rect b="b" l="l" r="r" t="t"/>
            <a:pathLst>
              <a:path h="8890" w="11429">
                <a:moveTo>
                  <a:pt x="0" y="8890"/>
                </a:moveTo>
                <a:lnTo>
                  <a:pt x="114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4806950" y="3677920"/>
            <a:ext cx="636270" cy="283209"/>
          </a:xfrm>
          <a:custGeom>
            <a:avLst/>
            <a:gdLst/>
            <a:ahLst/>
            <a:cxnLst/>
            <a:rect b="b" l="l" r="r" t="t"/>
            <a:pathLst>
              <a:path h="283209" w="636270">
                <a:moveTo>
                  <a:pt x="318770" y="283209"/>
                </a:moveTo>
                <a:lnTo>
                  <a:pt x="0" y="283209"/>
                </a:lnTo>
                <a:lnTo>
                  <a:pt x="0" y="0"/>
                </a:lnTo>
                <a:lnTo>
                  <a:pt x="636270" y="0"/>
                </a:lnTo>
                <a:lnTo>
                  <a:pt x="636270" y="283209"/>
                </a:lnTo>
                <a:lnTo>
                  <a:pt x="318770" y="28320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360170" y="1054979"/>
            <a:ext cx="171749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55" sz="1150">
                <a:latin typeface="Times New Roman"/>
                <a:cs typeface="Times New Roman"/>
              </a:rPr>
              <a:t>2.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80210" y="1054979"/>
            <a:ext cx="1040009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116" sz="1150">
                <a:latin typeface="Times New Roman"/>
                <a:cs typeface="Times New Roman"/>
              </a:rPr>
              <a:t>T</a:t>
            </a:r>
            <a:r>
              <a:rPr b="1" dirty="0" smtClean="0" spc="116" sz="1150">
                <a:latin typeface="Times New Roman"/>
                <a:cs typeface="Times New Roman"/>
              </a:rPr>
              <a:t>r</a:t>
            </a:r>
            <a:r>
              <a:rPr b="1" dirty="0" smtClean="0" spc="116" sz="1150">
                <a:latin typeface="Times New Roman"/>
                <a:cs typeface="Times New Roman"/>
              </a:rPr>
              <a:t>a</a:t>
            </a:r>
            <a:r>
              <a:rPr b="1" dirty="0" smtClean="0" spc="116" sz="1150">
                <a:latin typeface="Times New Roman"/>
                <a:cs typeface="Times New Roman"/>
              </a:rPr>
              <a:t>n</a:t>
            </a:r>
            <a:r>
              <a:rPr b="1" dirty="0" smtClean="0" spc="116" sz="1150">
                <a:latin typeface="Times New Roman"/>
                <a:cs typeface="Times New Roman"/>
              </a:rPr>
              <a:t>s</a:t>
            </a:r>
            <a:r>
              <a:rPr b="1" dirty="0" smtClean="0" spc="116" sz="1150">
                <a:latin typeface="Times New Roman"/>
                <a:cs typeface="Times New Roman"/>
              </a:rPr>
              <a:t>a</a:t>
            </a:r>
            <a:r>
              <a:rPr b="1" dirty="0" smtClean="0" spc="116" sz="1150">
                <a:latin typeface="Times New Roman"/>
                <a:cs typeface="Times New Roman"/>
              </a:rPr>
              <a:t>c</a:t>
            </a:r>
            <a:r>
              <a:rPr b="1" dirty="0" smtClean="0" spc="116" sz="1150">
                <a:latin typeface="Times New Roman"/>
                <a:cs typeface="Times New Roman"/>
              </a:rPr>
              <a:t>t</a:t>
            </a:r>
            <a:r>
              <a:rPr b="1" dirty="0" smtClean="0" spc="116" sz="1150">
                <a:latin typeface="Times New Roman"/>
                <a:cs typeface="Times New Roman"/>
              </a:rPr>
              <a:t>i</a:t>
            </a:r>
            <a:r>
              <a:rPr b="1" dirty="0" smtClean="0" spc="116" sz="1150">
                <a:latin typeface="Times New Roman"/>
                <a:cs typeface="Times New Roman"/>
              </a:rPr>
              <a:t>o</a:t>
            </a:r>
            <a:r>
              <a:rPr b="1" dirty="0" smtClean="0" spc="116" sz="1150">
                <a:latin typeface="Times New Roman"/>
                <a:cs typeface="Times New Roman"/>
              </a:rPr>
              <a:t>n</a:t>
            </a:r>
            <a:r>
              <a:rPr b="1" dirty="0" smtClean="0" spc="116" sz="1150"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60170" y="1314104"/>
            <a:ext cx="5060874" cy="59817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algn="just" marL="12700">
              <a:lnSpc>
                <a:spcPts val="1130"/>
              </a:lnSpc>
            </a:pPr>
            <a:r>
              <a:rPr dirty="0" smtClean="0" spc="5" sz="1000">
                <a:latin typeface="Times New Roman"/>
                <a:cs typeface="Times New Roman"/>
              </a:rPr>
              <a:t>W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d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f</a:t>
            </a:r>
            <a:r>
              <a:rPr dirty="0" smtClean="0" spc="5" sz="1000">
                <a:latin typeface="Times New Roman"/>
                <a:cs typeface="Times New Roman"/>
              </a:rPr>
              <a:t>i</a:t>
            </a:r>
            <a:r>
              <a:rPr dirty="0" smtClean="0" spc="5" sz="1000">
                <a:latin typeface="Times New Roman"/>
                <a:cs typeface="Times New Roman"/>
              </a:rPr>
              <a:t>n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an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elect</a:t>
            </a:r>
            <a:r>
              <a:rPr dirty="0" smtClean="0" spc="5" sz="1000">
                <a:latin typeface="Times New Roman"/>
                <a:cs typeface="Times New Roman"/>
              </a:rPr>
              <a:t>r</a:t>
            </a:r>
            <a:r>
              <a:rPr dirty="0" smtClean="0" spc="5" sz="1000">
                <a:latin typeface="Times New Roman"/>
                <a:cs typeface="Times New Roman"/>
              </a:rPr>
              <a:t>o</a:t>
            </a:r>
            <a:r>
              <a:rPr dirty="0" smtClean="0" spc="5" sz="1000">
                <a:latin typeface="Times New Roman"/>
                <a:cs typeface="Times New Roman"/>
              </a:rPr>
              <a:t>n</a:t>
            </a:r>
            <a:r>
              <a:rPr dirty="0" smtClean="0" spc="5" sz="1000">
                <a:latin typeface="Times New Roman"/>
                <a:cs typeface="Times New Roman"/>
              </a:rPr>
              <a:t>ic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c</a:t>
            </a:r>
            <a:r>
              <a:rPr dirty="0" smtClean="0" spc="5" sz="1000">
                <a:latin typeface="Times New Roman"/>
                <a:cs typeface="Times New Roman"/>
              </a:rPr>
              <a:t>o</a:t>
            </a:r>
            <a:r>
              <a:rPr dirty="0" smtClean="0" spc="5" sz="1000">
                <a:latin typeface="Times New Roman"/>
                <a:cs typeface="Times New Roman"/>
              </a:rPr>
              <a:t>i</a:t>
            </a:r>
            <a:r>
              <a:rPr dirty="0" smtClean="0" spc="5" sz="1000">
                <a:latin typeface="Times New Roman"/>
                <a:cs typeface="Times New Roman"/>
              </a:rPr>
              <a:t>n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as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a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c</a:t>
            </a:r>
            <a:r>
              <a:rPr dirty="0" smtClean="0" spc="5" sz="1000">
                <a:latin typeface="Times New Roman"/>
                <a:cs typeface="Times New Roman"/>
              </a:rPr>
              <a:t>h</a:t>
            </a:r>
            <a:r>
              <a:rPr dirty="0" smtClean="0" spc="5" sz="1000">
                <a:latin typeface="Times New Roman"/>
                <a:cs typeface="Times New Roman"/>
              </a:rPr>
              <a:t>a</a:t>
            </a:r>
            <a:r>
              <a:rPr dirty="0" smtClean="0" spc="5" sz="1000">
                <a:latin typeface="Times New Roman"/>
                <a:cs typeface="Times New Roman"/>
              </a:rPr>
              <a:t>i</a:t>
            </a:r>
            <a:r>
              <a:rPr dirty="0" smtClean="0" spc="5" sz="1000">
                <a:latin typeface="Times New Roman"/>
                <a:cs typeface="Times New Roman"/>
              </a:rPr>
              <a:t>n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o</a:t>
            </a:r>
            <a:r>
              <a:rPr dirty="0" smtClean="0" spc="5" sz="1000">
                <a:latin typeface="Times New Roman"/>
                <a:cs typeface="Times New Roman"/>
              </a:rPr>
              <a:t>f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d</a:t>
            </a:r>
            <a:r>
              <a:rPr dirty="0" smtClean="0" spc="5" sz="1000">
                <a:latin typeface="Times New Roman"/>
                <a:cs typeface="Times New Roman"/>
              </a:rPr>
              <a:t>i</a:t>
            </a:r>
            <a:r>
              <a:rPr dirty="0" smtClean="0" spc="5" sz="1000">
                <a:latin typeface="Times New Roman"/>
                <a:cs typeface="Times New Roman"/>
              </a:rPr>
              <a:t>g</a:t>
            </a:r>
            <a:r>
              <a:rPr dirty="0" smtClean="0" spc="5" sz="1000">
                <a:latin typeface="Times New Roman"/>
                <a:cs typeface="Times New Roman"/>
              </a:rPr>
              <a:t>ital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s</a:t>
            </a:r>
            <a:r>
              <a:rPr dirty="0" smtClean="0" spc="5" sz="1000">
                <a:latin typeface="Times New Roman"/>
                <a:cs typeface="Times New Roman"/>
              </a:rPr>
              <a:t>i</a:t>
            </a:r>
            <a:r>
              <a:rPr dirty="0" smtClean="0" spc="5" sz="1000">
                <a:latin typeface="Times New Roman"/>
                <a:cs typeface="Times New Roman"/>
              </a:rPr>
              <a:t>g</a:t>
            </a:r>
            <a:r>
              <a:rPr dirty="0" smtClean="0" spc="5" sz="1000">
                <a:latin typeface="Times New Roman"/>
                <a:cs typeface="Times New Roman"/>
              </a:rPr>
              <a:t>n</a:t>
            </a:r>
            <a:r>
              <a:rPr dirty="0" smtClean="0" spc="5" sz="1000">
                <a:latin typeface="Times New Roman"/>
                <a:cs typeface="Times New Roman"/>
              </a:rPr>
              <a:t>at</a:t>
            </a:r>
            <a:r>
              <a:rPr dirty="0" smtClean="0" spc="5" sz="1000">
                <a:latin typeface="Times New Roman"/>
                <a:cs typeface="Times New Roman"/>
              </a:rPr>
              <a:t>u</a:t>
            </a:r>
            <a:r>
              <a:rPr dirty="0" smtClean="0" spc="5" sz="1000">
                <a:latin typeface="Times New Roman"/>
                <a:cs typeface="Times New Roman"/>
              </a:rPr>
              <a:t>r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s</a:t>
            </a:r>
            <a:r>
              <a:rPr dirty="0" smtClean="0" spc="5" sz="1000">
                <a:latin typeface="Times New Roman"/>
                <a:cs typeface="Times New Roman"/>
              </a:rPr>
              <a:t>.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a</a:t>
            </a:r>
            <a:r>
              <a:rPr dirty="0" smtClean="0" spc="5" sz="1000">
                <a:latin typeface="Times New Roman"/>
                <a:cs typeface="Times New Roman"/>
              </a:rPr>
              <a:t>c</a:t>
            </a:r>
            <a:r>
              <a:rPr dirty="0" smtClean="0" spc="5" sz="1000">
                <a:latin typeface="Times New Roman"/>
                <a:cs typeface="Times New Roman"/>
              </a:rPr>
              <a:t>h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o</a:t>
            </a:r>
            <a:r>
              <a:rPr dirty="0" smtClean="0" spc="5" sz="1000">
                <a:latin typeface="Times New Roman"/>
                <a:cs typeface="Times New Roman"/>
              </a:rPr>
              <a:t>w</a:t>
            </a:r>
            <a:r>
              <a:rPr dirty="0" smtClean="0" spc="5" sz="1000">
                <a:latin typeface="Times New Roman"/>
                <a:cs typeface="Times New Roman"/>
              </a:rPr>
              <a:t>n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r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t</a:t>
            </a:r>
            <a:r>
              <a:rPr dirty="0" smtClean="0" spc="5" sz="1000">
                <a:latin typeface="Times New Roman"/>
                <a:cs typeface="Times New Roman"/>
              </a:rPr>
              <a:t>r</a:t>
            </a:r>
            <a:r>
              <a:rPr dirty="0" smtClean="0" spc="5" sz="1000">
                <a:latin typeface="Times New Roman"/>
                <a:cs typeface="Times New Roman"/>
              </a:rPr>
              <a:t>a</a:t>
            </a:r>
            <a:r>
              <a:rPr dirty="0" smtClean="0" spc="5" sz="1000">
                <a:latin typeface="Times New Roman"/>
                <a:cs typeface="Times New Roman"/>
              </a:rPr>
              <a:t>n</a:t>
            </a:r>
            <a:r>
              <a:rPr dirty="0" smtClean="0" spc="5" sz="1000">
                <a:latin typeface="Times New Roman"/>
                <a:cs typeface="Times New Roman"/>
              </a:rPr>
              <a:t>s</a:t>
            </a:r>
            <a:r>
              <a:rPr dirty="0" smtClean="0" spc="5" sz="1000">
                <a:latin typeface="Times New Roman"/>
                <a:cs typeface="Times New Roman"/>
              </a:rPr>
              <a:t>f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r</a:t>
            </a:r>
            <a:r>
              <a:rPr dirty="0" smtClean="0" spc="5" sz="1000">
                <a:latin typeface="Times New Roman"/>
                <a:cs typeface="Times New Roman"/>
              </a:rPr>
              <a:t>s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t</a:t>
            </a:r>
            <a:r>
              <a:rPr dirty="0" smtClean="0" spc="5" sz="1000">
                <a:latin typeface="Times New Roman"/>
                <a:cs typeface="Times New Roman"/>
              </a:rPr>
              <a:t>h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c</a:t>
            </a:r>
            <a:r>
              <a:rPr dirty="0" smtClean="0" spc="5" sz="1000">
                <a:latin typeface="Times New Roman"/>
                <a:cs typeface="Times New Roman"/>
              </a:rPr>
              <a:t>o</a:t>
            </a:r>
            <a:r>
              <a:rPr dirty="0" smtClean="0" spc="5" sz="1000">
                <a:latin typeface="Times New Roman"/>
                <a:cs typeface="Times New Roman"/>
              </a:rPr>
              <a:t>in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t</a:t>
            </a:r>
            <a:r>
              <a:rPr dirty="0" smtClean="0" spc="5" sz="1000">
                <a:latin typeface="Times New Roman"/>
                <a:cs typeface="Times New Roman"/>
              </a:rPr>
              <a:t>o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t</a:t>
            </a:r>
            <a:r>
              <a:rPr dirty="0" smtClean="0" spc="5" sz="1000">
                <a:latin typeface="Times New Roman"/>
                <a:cs typeface="Times New Roman"/>
              </a:rPr>
              <a:t>h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 algn="just" marL="12700" marR="1162">
              <a:lnSpc>
                <a:spcPct val="97070"/>
              </a:lnSpc>
            </a:pP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x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6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6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itally</a:t>
            </a:r>
            <a:r>
              <a:rPr dirty="0" smtClean="0" spc="8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8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6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7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5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7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0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6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lic</a:t>
            </a:r>
            <a:r>
              <a:rPr dirty="0" smtClean="0" spc="7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ey</a:t>
            </a:r>
            <a:r>
              <a:rPr dirty="0" smtClean="0" spc="5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6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x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7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w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er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7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8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6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5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7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5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7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ee</a:t>
            </a:r>
            <a:r>
              <a:rPr dirty="0" smtClean="0" spc="6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can</a:t>
            </a:r>
            <a:r>
              <a:rPr dirty="0" smtClean="0" spc="6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7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8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5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7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5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7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f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-3" sz="1000">
                <a:latin typeface="Times New Roman"/>
                <a:cs typeface="Times New Roman"/>
              </a:rPr>
              <a:t>w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-8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p</a:t>
            </a:r>
            <a:r>
              <a:rPr dirty="0" smtClean="0" spc="1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360170" y="4113184"/>
            <a:ext cx="5071253" cy="207772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95580" marR="16386">
              <a:lnSpc>
                <a:spcPts val="1130"/>
              </a:lnSpc>
            </a:pPr>
            <a:r>
              <a:rPr dirty="0" smtClean="0" spc="16" sz="1000">
                <a:latin typeface="Times New Roman"/>
                <a:cs typeface="Times New Roman"/>
              </a:rPr>
              <a:t>T</a:t>
            </a:r>
            <a:r>
              <a:rPr dirty="0" smtClean="0" spc="16" sz="1000">
                <a:latin typeface="Times New Roman"/>
                <a:cs typeface="Times New Roman"/>
              </a:rPr>
              <a:t>h</a:t>
            </a:r>
            <a:r>
              <a:rPr dirty="0" smtClean="0" spc="16" sz="1000">
                <a:latin typeface="Times New Roman"/>
                <a:cs typeface="Times New Roman"/>
              </a:rPr>
              <a:t>e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p</a:t>
            </a:r>
            <a:r>
              <a:rPr dirty="0" smtClean="0" spc="16" sz="1000">
                <a:latin typeface="Times New Roman"/>
                <a:cs typeface="Times New Roman"/>
              </a:rPr>
              <a:t>r</a:t>
            </a:r>
            <a:r>
              <a:rPr dirty="0" smtClean="0" spc="16" sz="1000">
                <a:latin typeface="Times New Roman"/>
                <a:cs typeface="Times New Roman"/>
              </a:rPr>
              <a:t>o</a:t>
            </a:r>
            <a:r>
              <a:rPr dirty="0" smtClean="0" spc="16" sz="1000">
                <a:latin typeface="Times New Roman"/>
                <a:cs typeface="Times New Roman"/>
              </a:rPr>
              <a:t>b</a:t>
            </a:r>
            <a:r>
              <a:rPr dirty="0" smtClean="0" spc="16" sz="1000">
                <a:latin typeface="Times New Roman"/>
                <a:cs typeface="Times New Roman"/>
              </a:rPr>
              <a:t>lem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o</a:t>
            </a:r>
            <a:r>
              <a:rPr dirty="0" smtClean="0" spc="16" sz="1000">
                <a:latin typeface="Times New Roman"/>
                <a:cs typeface="Times New Roman"/>
              </a:rPr>
              <a:t>f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c</a:t>
            </a:r>
            <a:r>
              <a:rPr dirty="0" smtClean="0" spc="16" sz="1000">
                <a:latin typeface="Times New Roman"/>
                <a:cs typeface="Times New Roman"/>
              </a:rPr>
              <a:t>o</a:t>
            </a:r>
            <a:r>
              <a:rPr dirty="0" smtClean="0" spc="16" sz="1000">
                <a:latin typeface="Times New Roman"/>
                <a:cs typeface="Times New Roman"/>
              </a:rPr>
              <a:t>u</a:t>
            </a:r>
            <a:r>
              <a:rPr dirty="0" smtClean="0" spc="16" sz="1000">
                <a:latin typeface="Times New Roman"/>
                <a:cs typeface="Times New Roman"/>
              </a:rPr>
              <a:t>r</a:t>
            </a:r>
            <a:r>
              <a:rPr dirty="0" smtClean="0" spc="16" sz="1000">
                <a:latin typeface="Times New Roman"/>
                <a:cs typeface="Times New Roman"/>
              </a:rPr>
              <a:t>s</a:t>
            </a:r>
            <a:r>
              <a:rPr dirty="0" smtClean="0" spc="16" sz="1000">
                <a:latin typeface="Times New Roman"/>
                <a:cs typeface="Times New Roman"/>
              </a:rPr>
              <a:t>e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is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t</a:t>
            </a:r>
            <a:r>
              <a:rPr dirty="0" smtClean="0" spc="16" sz="1000">
                <a:latin typeface="Times New Roman"/>
                <a:cs typeface="Times New Roman"/>
              </a:rPr>
              <a:t>h</a:t>
            </a:r>
            <a:r>
              <a:rPr dirty="0" smtClean="0" spc="16" sz="1000">
                <a:latin typeface="Times New Roman"/>
                <a:cs typeface="Times New Roman"/>
              </a:rPr>
              <a:t>e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p</a:t>
            </a:r>
            <a:r>
              <a:rPr dirty="0" smtClean="0" spc="16" sz="1000">
                <a:latin typeface="Times New Roman"/>
                <a:cs typeface="Times New Roman"/>
              </a:rPr>
              <a:t>a</a:t>
            </a:r>
            <a:r>
              <a:rPr dirty="0" smtClean="0" spc="16" sz="1000">
                <a:latin typeface="Times New Roman"/>
                <a:cs typeface="Times New Roman"/>
              </a:rPr>
              <a:t>y</a:t>
            </a:r>
            <a:r>
              <a:rPr dirty="0" smtClean="0" spc="16" sz="1000">
                <a:latin typeface="Times New Roman"/>
                <a:cs typeface="Times New Roman"/>
              </a:rPr>
              <a:t>ee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c</a:t>
            </a:r>
            <a:r>
              <a:rPr dirty="0" smtClean="0" spc="16" sz="1000">
                <a:latin typeface="Times New Roman"/>
                <a:cs typeface="Times New Roman"/>
              </a:rPr>
              <a:t>a</a:t>
            </a:r>
            <a:r>
              <a:rPr dirty="0" smtClean="0" spc="16" sz="1000">
                <a:latin typeface="Times New Roman"/>
                <a:cs typeface="Times New Roman"/>
              </a:rPr>
              <a:t>n</a:t>
            </a:r>
            <a:r>
              <a:rPr dirty="0" smtClean="0" spc="16" sz="1000">
                <a:latin typeface="Times New Roman"/>
                <a:cs typeface="Times New Roman"/>
              </a:rPr>
              <a:t>'</a:t>
            </a:r>
            <a:r>
              <a:rPr dirty="0" smtClean="0" spc="16" sz="1000">
                <a:latin typeface="Times New Roman"/>
                <a:cs typeface="Times New Roman"/>
              </a:rPr>
              <a:t>t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v</a:t>
            </a:r>
            <a:r>
              <a:rPr dirty="0" smtClean="0" spc="16" sz="1000">
                <a:latin typeface="Times New Roman"/>
                <a:cs typeface="Times New Roman"/>
              </a:rPr>
              <a:t>e</a:t>
            </a:r>
            <a:r>
              <a:rPr dirty="0" smtClean="0" spc="16" sz="1000">
                <a:latin typeface="Times New Roman"/>
                <a:cs typeface="Times New Roman"/>
              </a:rPr>
              <a:t>r</a:t>
            </a:r>
            <a:r>
              <a:rPr dirty="0" smtClean="0" spc="16" sz="1000">
                <a:latin typeface="Times New Roman"/>
                <a:cs typeface="Times New Roman"/>
              </a:rPr>
              <a:t>i</a:t>
            </a:r>
            <a:r>
              <a:rPr dirty="0" smtClean="0" spc="16" sz="1000">
                <a:latin typeface="Times New Roman"/>
                <a:cs typeface="Times New Roman"/>
              </a:rPr>
              <a:t>f</a:t>
            </a:r>
            <a:r>
              <a:rPr dirty="0" smtClean="0" spc="16" sz="1000">
                <a:latin typeface="Times New Roman"/>
                <a:cs typeface="Times New Roman"/>
              </a:rPr>
              <a:t>y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t</a:t>
            </a:r>
            <a:r>
              <a:rPr dirty="0" smtClean="0" spc="16" sz="1000">
                <a:latin typeface="Times New Roman"/>
                <a:cs typeface="Times New Roman"/>
              </a:rPr>
              <a:t>h</a:t>
            </a:r>
            <a:r>
              <a:rPr dirty="0" smtClean="0" spc="16" sz="1000">
                <a:latin typeface="Times New Roman"/>
                <a:cs typeface="Times New Roman"/>
              </a:rPr>
              <a:t>at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o</a:t>
            </a:r>
            <a:r>
              <a:rPr dirty="0" smtClean="0" spc="16" sz="1000">
                <a:latin typeface="Times New Roman"/>
                <a:cs typeface="Times New Roman"/>
              </a:rPr>
              <a:t>n</a:t>
            </a:r>
            <a:r>
              <a:rPr dirty="0" smtClean="0" spc="16" sz="1000">
                <a:latin typeface="Times New Roman"/>
                <a:cs typeface="Times New Roman"/>
              </a:rPr>
              <a:t>e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o</a:t>
            </a:r>
            <a:r>
              <a:rPr dirty="0" smtClean="0" spc="16" sz="1000">
                <a:latin typeface="Times New Roman"/>
                <a:cs typeface="Times New Roman"/>
              </a:rPr>
              <a:t>f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t</a:t>
            </a:r>
            <a:r>
              <a:rPr dirty="0" smtClean="0" spc="16" sz="1000">
                <a:latin typeface="Times New Roman"/>
                <a:cs typeface="Times New Roman"/>
              </a:rPr>
              <a:t>h</a:t>
            </a:r>
            <a:r>
              <a:rPr dirty="0" smtClean="0" spc="16" sz="1000">
                <a:latin typeface="Times New Roman"/>
                <a:cs typeface="Times New Roman"/>
              </a:rPr>
              <a:t>e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o</a:t>
            </a:r>
            <a:r>
              <a:rPr dirty="0" smtClean="0" spc="16" sz="1000">
                <a:latin typeface="Times New Roman"/>
                <a:cs typeface="Times New Roman"/>
              </a:rPr>
              <a:t>w</a:t>
            </a:r>
            <a:r>
              <a:rPr dirty="0" smtClean="0" spc="16" sz="1000">
                <a:latin typeface="Times New Roman"/>
                <a:cs typeface="Times New Roman"/>
              </a:rPr>
              <a:t>n</a:t>
            </a:r>
            <a:r>
              <a:rPr dirty="0" smtClean="0" spc="16" sz="1000">
                <a:latin typeface="Times New Roman"/>
                <a:cs typeface="Times New Roman"/>
              </a:rPr>
              <a:t>e</a:t>
            </a:r>
            <a:r>
              <a:rPr dirty="0" smtClean="0" spc="16" sz="1000">
                <a:latin typeface="Times New Roman"/>
                <a:cs typeface="Times New Roman"/>
              </a:rPr>
              <a:t>r</a:t>
            </a:r>
            <a:r>
              <a:rPr dirty="0" smtClean="0" spc="16" sz="1000">
                <a:latin typeface="Times New Roman"/>
                <a:cs typeface="Times New Roman"/>
              </a:rPr>
              <a:t>s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d</a:t>
            </a:r>
            <a:r>
              <a:rPr dirty="0" smtClean="0" spc="16" sz="1000">
                <a:latin typeface="Times New Roman"/>
                <a:cs typeface="Times New Roman"/>
              </a:rPr>
              <a:t>i</a:t>
            </a:r>
            <a:r>
              <a:rPr dirty="0" smtClean="0" spc="16" sz="1000">
                <a:latin typeface="Times New Roman"/>
                <a:cs typeface="Times New Roman"/>
              </a:rPr>
              <a:t>d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n</a:t>
            </a:r>
            <a:r>
              <a:rPr dirty="0" smtClean="0" spc="16" sz="1000">
                <a:latin typeface="Times New Roman"/>
                <a:cs typeface="Times New Roman"/>
              </a:rPr>
              <a:t>o</a:t>
            </a:r>
            <a:r>
              <a:rPr dirty="0" smtClean="0" spc="16" sz="1000">
                <a:latin typeface="Times New Roman"/>
                <a:cs typeface="Times New Roman"/>
              </a:rPr>
              <a:t>t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d</a:t>
            </a:r>
            <a:r>
              <a:rPr dirty="0" smtClean="0" spc="16" sz="1000">
                <a:latin typeface="Times New Roman"/>
                <a:cs typeface="Times New Roman"/>
              </a:rPr>
              <a:t>o</a:t>
            </a:r>
            <a:r>
              <a:rPr dirty="0" smtClean="0" spc="16" sz="1000">
                <a:latin typeface="Times New Roman"/>
                <a:cs typeface="Times New Roman"/>
              </a:rPr>
              <a:t>u</a:t>
            </a:r>
            <a:r>
              <a:rPr dirty="0" smtClean="0" spc="16" sz="1000">
                <a:latin typeface="Times New Roman"/>
                <a:cs typeface="Times New Roman"/>
              </a:rPr>
              <a:t>b</a:t>
            </a:r>
            <a:r>
              <a:rPr dirty="0" smtClean="0" spc="16" sz="1000">
                <a:latin typeface="Times New Roman"/>
                <a:cs typeface="Times New Roman"/>
              </a:rPr>
              <a:t>l</a:t>
            </a:r>
            <a:r>
              <a:rPr dirty="0" smtClean="0" spc="16" sz="1000">
                <a:latin typeface="Times New Roman"/>
                <a:cs typeface="Times New Roman"/>
              </a:rPr>
              <a:t>e</a:t>
            </a:r>
            <a:r>
              <a:rPr dirty="0" smtClean="0" spc="16" sz="1000">
                <a:latin typeface="Times New Roman"/>
                <a:cs typeface="Times New Roman"/>
              </a:rPr>
              <a:t>-</a:t>
            </a:r>
            <a:r>
              <a:rPr dirty="0" smtClean="0" spc="16" sz="1000">
                <a:latin typeface="Times New Roman"/>
                <a:cs typeface="Times New Roman"/>
              </a:rPr>
              <a:t>s</a:t>
            </a:r>
            <a:r>
              <a:rPr dirty="0" smtClean="0" spc="16" sz="1000">
                <a:latin typeface="Times New Roman"/>
                <a:cs typeface="Times New Roman"/>
              </a:rPr>
              <a:t>p</a:t>
            </a:r>
            <a:r>
              <a:rPr dirty="0" smtClean="0" spc="16" sz="1000">
                <a:latin typeface="Times New Roman"/>
                <a:cs typeface="Times New Roman"/>
              </a:rPr>
              <a:t>e</a:t>
            </a:r>
            <a:r>
              <a:rPr dirty="0" smtClean="0" spc="16" sz="1000">
                <a:latin typeface="Times New Roman"/>
                <a:cs typeface="Times New Roman"/>
              </a:rPr>
              <a:t>n</a:t>
            </a:r>
            <a:r>
              <a:rPr dirty="0" smtClean="0" spc="16" sz="100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  <a:p>
            <a:pPr algn="just" marL="12700" marR="7180">
              <a:lnSpc>
                <a:spcPct val="97070"/>
              </a:lnSpc>
            </a:pPr>
            <a:r>
              <a:rPr dirty="0" smtClean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23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3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m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4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4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4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ted</a:t>
            </a:r>
            <a:r>
              <a:rPr dirty="0" smtClean="0" spc="4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3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-64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5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t,</a:t>
            </a:r>
            <a:r>
              <a:rPr dirty="0" smtClean="0" spc="3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42" sz="1000">
                <a:latin typeface="Times New Roman"/>
                <a:cs typeface="Times New Roman"/>
              </a:rPr>
              <a:t> </a:t>
            </a:r>
            <a:r>
              <a:rPr dirty="0" smtClean="0" spc="-6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v</a:t>
            </a:r>
            <a:r>
              <a:rPr dirty="0" smtClean="0" spc="-6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y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3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-1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ter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ea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3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3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to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ew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ly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ectly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ted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u</a:t>
            </a:r>
            <a:r>
              <a:rPr dirty="0" smtClean="0" spc="9" sz="1000">
                <a:latin typeface="Times New Roman"/>
                <a:cs typeface="Times New Roman"/>
              </a:rPr>
              <a:t>b</a:t>
            </a:r>
            <a:r>
              <a:rPr dirty="0" smtClean="0" spc="1" sz="1000">
                <a:latin typeface="Times New Roman"/>
                <a:cs typeface="Times New Roman"/>
              </a:rPr>
              <a:t>l</a:t>
            </a:r>
            <a:r>
              <a:rPr dirty="0" smtClean="0" spc="-6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-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p</a:t>
            </a:r>
            <a:r>
              <a:rPr dirty="0" smtClean="0" spc="-6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1" sz="1000">
                <a:latin typeface="Times New Roman"/>
                <a:cs typeface="Times New Roman"/>
              </a:rPr>
              <a:t>t.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lem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with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246" sz="1000">
                <a:latin typeface="Times New Roman"/>
                <a:cs typeface="Times New Roman"/>
              </a:rPr>
              <a:t> </a:t>
            </a:r>
            <a:r>
              <a:rPr dirty="0" smtClean="0" spc="-1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23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3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te</a:t>
            </a:r>
            <a:r>
              <a:rPr dirty="0" smtClean="0" spc="24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24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3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ey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242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t,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2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5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3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j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li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k</a:t>
            </a:r>
            <a:r>
              <a:rPr dirty="0" smtClean="0" spc="1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95580">
              <a:lnSpc>
                <a:spcPts val="1145"/>
              </a:lnSpc>
              <a:spcBef>
                <a:spcPts val="57"/>
              </a:spcBef>
            </a:pPr>
            <a:r>
              <a:rPr dirty="0" smtClean="0" spc="41" sz="1000">
                <a:latin typeface="Times New Roman"/>
                <a:cs typeface="Times New Roman"/>
              </a:rPr>
              <a:t>W</a:t>
            </a:r>
            <a:r>
              <a:rPr dirty="0" smtClean="0" spc="41" sz="1000">
                <a:latin typeface="Times New Roman"/>
                <a:cs typeface="Times New Roman"/>
              </a:rPr>
              <a:t>e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n</a:t>
            </a:r>
            <a:r>
              <a:rPr dirty="0" smtClean="0" spc="41" sz="1000">
                <a:latin typeface="Times New Roman"/>
                <a:cs typeface="Times New Roman"/>
              </a:rPr>
              <a:t>e</a:t>
            </a:r>
            <a:r>
              <a:rPr dirty="0" smtClean="0" spc="41" sz="1000">
                <a:latin typeface="Times New Roman"/>
                <a:cs typeface="Times New Roman"/>
              </a:rPr>
              <a:t>e</a:t>
            </a:r>
            <a:r>
              <a:rPr dirty="0" smtClean="0" spc="41" sz="1000">
                <a:latin typeface="Times New Roman"/>
                <a:cs typeface="Times New Roman"/>
              </a:rPr>
              <a:t>d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a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w</a:t>
            </a:r>
            <a:r>
              <a:rPr dirty="0" smtClean="0" spc="41" sz="1000">
                <a:latin typeface="Times New Roman"/>
                <a:cs typeface="Times New Roman"/>
              </a:rPr>
              <a:t>ay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f</a:t>
            </a:r>
            <a:r>
              <a:rPr dirty="0" smtClean="0" spc="41" sz="1000">
                <a:latin typeface="Times New Roman"/>
                <a:cs typeface="Times New Roman"/>
              </a:rPr>
              <a:t>o</a:t>
            </a:r>
            <a:r>
              <a:rPr dirty="0" smtClean="0" spc="41" sz="1000">
                <a:latin typeface="Times New Roman"/>
                <a:cs typeface="Times New Roman"/>
              </a:rPr>
              <a:t>r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t</a:t>
            </a:r>
            <a:r>
              <a:rPr dirty="0" smtClean="0" spc="41" sz="1000">
                <a:latin typeface="Times New Roman"/>
                <a:cs typeface="Times New Roman"/>
              </a:rPr>
              <a:t>h</a:t>
            </a:r>
            <a:r>
              <a:rPr dirty="0" smtClean="0" spc="41" sz="1000">
                <a:latin typeface="Times New Roman"/>
                <a:cs typeface="Times New Roman"/>
              </a:rPr>
              <a:t>e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p</a:t>
            </a:r>
            <a:r>
              <a:rPr dirty="0" smtClean="0" spc="41" sz="1000">
                <a:latin typeface="Times New Roman"/>
                <a:cs typeface="Times New Roman"/>
              </a:rPr>
              <a:t>a</a:t>
            </a:r>
            <a:r>
              <a:rPr dirty="0" smtClean="0" spc="41" sz="1000">
                <a:latin typeface="Times New Roman"/>
                <a:cs typeface="Times New Roman"/>
              </a:rPr>
              <a:t>y</a:t>
            </a:r>
            <a:r>
              <a:rPr dirty="0" smtClean="0" spc="41" sz="1000">
                <a:latin typeface="Times New Roman"/>
                <a:cs typeface="Times New Roman"/>
              </a:rPr>
              <a:t>ee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t</a:t>
            </a:r>
            <a:r>
              <a:rPr dirty="0" smtClean="0" spc="41" sz="1000">
                <a:latin typeface="Times New Roman"/>
                <a:cs typeface="Times New Roman"/>
              </a:rPr>
              <a:t>o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k</a:t>
            </a:r>
            <a:r>
              <a:rPr dirty="0" smtClean="0" spc="41" sz="1000">
                <a:latin typeface="Times New Roman"/>
                <a:cs typeface="Times New Roman"/>
              </a:rPr>
              <a:t>n</a:t>
            </a:r>
            <a:r>
              <a:rPr dirty="0" smtClean="0" spc="41" sz="1000">
                <a:latin typeface="Times New Roman"/>
                <a:cs typeface="Times New Roman"/>
              </a:rPr>
              <a:t>o</a:t>
            </a:r>
            <a:r>
              <a:rPr dirty="0" smtClean="0" spc="41" sz="1000">
                <a:latin typeface="Times New Roman"/>
                <a:cs typeface="Times New Roman"/>
              </a:rPr>
              <a:t>w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t</a:t>
            </a:r>
            <a:r>
              <a:rPr dirty="0" smtClean="0" spc="41" sz="1000">
                <a:latin typeface="Times New Roman"/>
                <a:cs typeface="Times New Roman"/>
              </a:rPr>
              <a:t>h</a:t>
            </a:r>
            <a:r>
              <a:rPr dirty="0" smtClean="0" spc="41" sz="1000">
                <a:latin typeface="Times New Roman"/>
                <a:cs typeface="Times New Roman"/>
              </a:rPr>
              <a:t>at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t</a:t>
            </a:r>
            <a:r>
              <a:rPr dirty="0" smtClean="0" spc="41" sz="1000">
                <a:latin typeface="Times New Roman"/>
                <a:cs typeface="Times New Roman"/>
              </a:rPr>
              <a:t>h</a:t>
            </a:r>
            <a:r>
              <a:rPr dirty="0" smtClean="0" spc="41" sz="1000">
                <a:latin typeface="Times New Roman"/>
                <a:cs typeface="Times New Roman"/>
              </a:rPr>
              <a:t>e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p</a:t>
            </a:r>
            <a:r>
              <a:rPr dirty="0" smtClean="0" spc="41" sz="1000">
                <a:latin typeface="Times New Roman"/>
                <a:cs typeface="Times New Roman"/>
              </a:rPr>
              <a:t>r</a:t>
            </a:r>
            <a:r>
              <a:rPr dirty="0" smtClean="0" spc="41" sz="1000">
                <a:latin typeface="Times New Roman"/>
                <a:cs typeface="Times New Roman"/>
              </a:rPr>
              <a:t>e</a:t>
            </a:r>
            <a:r>
              <a:rPr dirty="0" smtClean="0" spc="41" sz="1000">
                <a:latin typeface="Times New Roman"/>
                <a:cs typeface="Times New Roman"/>
              </a:rPr>
              <a:t>v</a:t>
            </a:r>
            <a:r>
              <a:rPr dirty="0" smtClean="0" spc="41" sz="1000">
                <a:latin typeface="Times New Roman"/>
                <a:cs typeface="Times New Roman"/>
              </a:rPr>
              <a:t>i</a:t>
            </a:r>
            <a:r>
              <a:rPr dirty="0" smtClean="0" spc="41" sz="1000">
                <a:latin typeface="Times New Roman"/>
                <a:cs typeface="Times New Roman"/>
              </a:rPr>
              <a:t>o</a:t>
            </a:r>
            <a:r>
              <a:rPr dirty="0" smtClean="0" spc="41" sz="1000">
                <a:latin typeface="Times New Roman"/>
                <a:cs typeface="Times New Roman"/>
              </a:rPr>
              <a:t>u</a:t>
            </a:r>
            <a:r>
              <a:rPr dirty="0" smtClean="0" spc="41" sz="1000">
                <a:latin typeface="Times New Roman"/>
                <a:cs typeface="Times New Roman"/>
              </a:rPr>
              <a:t>s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o</a:t>
            </a:r>
            <a:r>
              <a:rPr dirty="0" smtClean="0" spc="41" sz="1000">
                <a:latin typeface="Times New Roman"/>
                <a:cs typeface="Times New Roman"/>
              </a:rPr>
              <a:t>w</a:t>
            </a:r>
            <a:r>
              <a:rPr dirty="0" smtClean="0" spc="41" sz="1000">
                <a:latin typeface="Times New Roman"/>
                <a:cs typeface="Times New Roman"/>
              </a:rPr>
              <a:t>n</a:t>
            </a:r>
            <a:r>
              <a:rPr dirty="0" smtClean="0" spc="41" sz="1000">
                <a:latin typeface="Times New Roman"/>
                <a:cs typeface="Times New Roman"/>
              </a:rPr>
              <a:t>e</a:t>
            </a:r>
            <a:r>
              <a:rPr dirty="0" smtClean="0" spc="41" sz="1000">
                <a:latin typeface="Times New Roman"/>
                <a:cs typeface="Times New Roman"/>
              </a:rPr>
              <a:t>r</a:t>
            </a:r>
            <a:r>
              <a:rPr dirty="0" smtClean="0" spc="41" sz="1000">
                <a:latin typeface="Times New Roman"/>
                <a:cs typeface="Times New Roman"/>
              </a:rPr>
              <a:t>s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d</a:t>
            </a:r>
            <a:r>
              <a:rPr dirty="0" smtClean="0" spc="41" sz="1000">
                <a:latin typeface="Times New Roman"/>
                <a:cs typeface="Times New Roman"/>
              </a:rPr>
              <a:t>id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n</a:t>
            </a:r>
            <a:r>
              <a:rPr dirty="0" smtClean="0" spc="41" sz="1000">
                <a:latin typeface="Times New Roman"/>
                <a:cs typeface="Times New Roman"/>
              </a:rPr>
              <a:t>o</a:t>
            </a:r>
            <a:r>
              <a:rPr dirty="0" smtClean="0" spc="41" sz="1000">
                <a:latin typeface="Times New Roman"/>
                <a:cs typeface="Times New Roman"/>
              </a:rPr>
              <a:t>t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s</a:t>
            </a:r>
            <a:r>
              <a:rPr dirty="0" smtClean="0" spc="41" sz="1000">
                <a:latin typeface="Times New Roman"/>
                <a:cs typeface="Times New Roman"/>
              </a:rPr>
              <a:t>i</a:t>
            </a:r>
            <a:r>
              <a:rPr dirty="0" smtClean="0" spc="41" sz="1000">
                <a:latin typeface="Times New Roman"/>
                <a:cs typeface="Times New Roman"/>
              </a:rPr>
              <a:t>g</a:t>
            </a:r>
            <a:r>
              <a:rPr dirty="0" smtClean="0" spc="41" sz="1000">
                <a:latin typeface="Times New Roman"/>
                <a:cs typeface="Times New Roman"/>
              </a:rPr>
              <a:t>n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a</a:t>
            </a:r>
            <a:r>
              <a:rPr dirty="0" smtClean="0" spc="41" sz="1000">
                <a:latin typeface="Times New Roman"/>
                <a:cs typeface="Times New Roman"/>
              </a:rPr>
              <a:t>n</a:t>
            </a:r>
            <a:r>
              <a:rPr dirty="0" smtClean="0" spc="41" sz="1000">
                <a:latin typeface="Times New Roman"/>
                <a:cs typeface="Times New Roman"/>
              </a:rPr>
              <a:t>y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e</a:t>
            </a:r>
            <a:r>
              <a:rPr dirty="0" smtClean="0" spc="41" sz="1000">
                <a:latin typeface="Times New Roman"/>
                <a:cs typeface="Times New Roman"/>
              </a:rPr>
              <a:t>a</a:t>
            </a:r>
            <a:r>
              <a:rPr dirty="0" smtClean="0" spc="41" sz="1000">
                <a:latin typeface="Times New Roman"/>
                <a:cs typeface="Times New Roman"/>
              </a:rPr>
              <a:t>r</a:t>
            </a:r>
            <a:r>
              <a:rPr dirty="0" smtClean="0" spc="41" sz="1000">
                <a:latin typeface="Times New Roman"/>
                <a:cs typeface="Times New Roman"/>
              </a:rPr>
              <a:t>lier</a:t>
            </a:r>
            <a:endParaRPr sz="1000">
              <a:latin typeface="Times New Roman"/>
              <a:cs typeface="Times New Roman"/>
            </a:endParaRPr>
          </a:p>
          <a:p>
            <a:pPr algn="just" marL="12700" marR="7585">
              <a:lnSpc>
                <a:spcPct val="97070"/>
              </a:lnSpc>
            </a:pP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0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0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3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lie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1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3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9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6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9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1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9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we</a:t>
            </a:r>
            <a:r>
              <a:rPr dirty="0" smtClean="0" spc="96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1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'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04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ca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lat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7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atte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ts</a:t>
            </a:r>
            <a:r>
              <a:rPr dirty="0" smtClean="0" spc="6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5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26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ly</a:t>
            </a:r>
            <a:r>
              <a:rPr dirty="0" smtClean="0" spc="5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way</a:t>
            </a:r>
            <a:r>
              <a:rPr dirty="0" smtClean="0" spc="6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7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5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7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5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8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51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to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all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8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el,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was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wa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all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39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ci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2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ch</a:t>
            </a:r>
            <a:r>
              <a:rPr dirty="0" smtClean="0" spc="11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11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64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9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ac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li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13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9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1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9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ted</a:t>
            </a:r>
            <a:r>
              <a:rPr dirty="0" smtClean="0" spc="10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9" sz="1000">
                <a:latin typeface="Times New Roman"/>
                <a:cs typeface="Times New Roman"/>
              </a:rPr>
              <a:t>t</a:t>
            </a:r>
            <a:r>
              <a:rPr dirty="0" smtClean="0" spc="-75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0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2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05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licly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ced</a:t>
            </a:r>
            <a:r>
              <a:rPr dirty="0" smtClean="0" spc="4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[</a:t>
            </a:r>
            <a:r>
              <a:rPr dirty="0" smtClean="0" spc="-4" sz="1000">
                <a:latin typeface="Times New Roman"/>
                <a:cs typeface="Times New Roman"/>
              </a:rPr>
              <a:t>1</a:t>
            </a:r>
            <a:r>
              <a:rPr dirty="0" smtClean="0" spc="4" sz="1000">
                <a:latin typeface="Times New Roman"/>
                <a:cs typeface="Times New Roman"/>
              </a:rPr>
              <a:t>]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we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tem</a:t>
            </a:r>
            <a:r>
              <a:rPr dirty="0" smtClean="0" spc="3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tici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ts</a:t>
            </a:r>
            <a:r>
              <a:rPr dirty="0" smtClean="0" spc="4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8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3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ey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ei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ee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9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ea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42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aj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ity</a:t>
            </a:r>
            <a:r>
              <a:rPr dirty="0" smtClean="0" spc="3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was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-6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cei</a:t>
            </a:r>
            <a:r>
              <a:rPr dirty="0" smtClean="0" spc="9" sz="1000">
                <a:latin typeface="Times New Roman"/>
                <a:cs typeface="Times New Roman"/>
              </a:rPr>
              <a:t>v</a:t>
            </a:r>
            <a:r>
              <a:rPr dirty="0" smtClean="0" spc="-6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d</a:t>
            </a:r>
            <a:r>
              <a:rPr dirty="0" smtClean="0" spc="1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360170" y="6383899"/>
            <a:ext cx="171749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55" sz="1150">
                <a:latin typeface="Times New Roman"/>
                <a:cs typeface="Times New Roman"/>
              </a:rPr>
              <a:t>3.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680210" y="6383899"/>
            <a:ext cx="1441539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114" sz="1150">
                <a:latin typeface="Times New Roman"/>
                <a:cs typeface="Times New Roman"/>
              </a:rPr>
              <a:t>T</a:t>
            </a:r>
            <a:r>
              <a:rPr b="1" dirty="0" smtClean="0" spc="114" sz="1150">
                <a:latin typeface="Times New Roman"/>
                <a:cs typeface="Times New Roman"/>
              </a:rPr>
              <a:t>i</a:t>
            </a:r>
            <a:r>
              <a:rPr b="1" dirty="0" smtClean="0" spc="114" sz="1150">
                <a:latin typeface="Times New Roman"/>
                <a:cs typeface="Times New Roman"/>
              </a:rPr>
              <a:t>m</a:t>
            </a:r>
            <a:r>
              <a:rPr b="1" dirty="0" smtClean="0" spc="114" sz="1150">
                <a:latin typeface="Times New Roman"/>
                <a:cs typeface="Times New Roman"/>
              </a:rPr>
              <a:t>e</a:t>
            </a:r>
            <a:r>
              <a:rPr b="1" dirty="0" smtClean="0" spc="114" sz="1150">
                <a:latin typeface="Times New Roman"/>
                <a:cs typeface="Times New Roman"/>
              </a:rPr>
              <a:t>s</a:t>
            </a:r>
            <a:r>
              <a:rPr b="1" dirty="0" smtClean="0" spc="114" sz="1150">
                <a:latin typeface="Times New Roman"/>
                <a:cs typeface="Times New Roman"/>
              </a:rPr>
              <a:t>t</a:t>
            </a:r>
            <a:r>
              <a:rPr b="1" dirty="0" smtClean="0" spc="114" sz="1150">
                <a:latin typeface="Times New Roman"/>
                <a:cs typeface="Times New Roman"/>
              </a:rPr>
              <a:t>a</a:t>
            </a:r>
            <a:r>
              <a:rPr b="1" dirty="0" smtClean="0" spc="114" sz="1150">
                <a:latin typeface="Times New Roman"/>
                <a:cs typeface="Times New Roman"/>
              </a:rPr>
              <a:t>m</a:t>
            </a:r>
            <a:r>
              <a:rPr b="1" dirty="0" smtClean="0" spc="114" sz="1150">
                <a:latin typeface="Times New Roman"/>
                <a:cs typeface="Times New Roman"/>
              </a:rPr>
              <a:t>p</a:t>
            </a:r>
            <a:r>
              <a:rPr b="1" dirty="0" smtClean="0" spc="114" sz="1150">
                <a:latin typeface="Times New Roman"/>
                <a:cs typeface="Times New Roman"/>
              </a:rPr>
              <a:t> </a:t>
            </a:r>
            <a:r>
              <a:rPr b="1" dirty="0" smtClean="0" spc="114" sz="1150">
                <a:latin typeface="Times New Roman"/>
                <a:cs typeface="Times New Roman"/>
              </a:rPr>
              <a:t>S</a:t>
            </a:r>
            <a:r>
              <a:rPr b="1" dirty="0" smtClean="0" spc="114" sz="1150">
                <a:latin typeface="Times New Roman"/>
                <a:cs typeface="Times New Roman"/>
              </a:rPr>
              <a:t>e</a:t>
            </a:r>
            <a:r>
              <a:rPr b="1" dirty="0" smtClean="0" spc="114" sz="1150">
                <a:latin typeface="Times New Roman"/>
                <a:cs typeface="Times New Roman"/>
              </a:rPr>
              <a:t>r</a:t>
            </a:r>
            <a:r>
              <a:rPr b="1" dirty="0" smtClean="0" spc="114" sz="1150">
                <a:latin typeface="Times New Roman"/>
                <a:cs typeface="Times New Roman"/>
              </a:rPr>
              <a:t>v</a:t>
            </a:r>
            <a:r>
              <a:rPr b="1" dirty="0" smtClean="0" spc="114" sz="1150">
                <a:latin typeface="Times New Roman"/>
                <a:cs typeface="Times New Roman"/>
              </a:rPr>
              <a:t>er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60170" y="6644294"/>
            <a:ext cx="5063154" cy="745489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algn="just" marL="12700" marR="8822">
              <a:lnSpc>
                <a:spcPts val="1130"/>
              </a:lnSpc>
            </a:pPr>
            <a:r>
              <a:rPr dirty="0" smtClean="0" spc="10" sz="1000">
                <a:latin typeface="Times New Roman"/>
                <a:cs typeface="Times New Roman"/>
              </a:rPr>
              <a:t>T</a:t>
            </a:r>
            <a:r>
              <a:rPr dirty="0" smtClean="0" spc="10" sz="1000">
                <a:latin typeface="Times New Roman"/>
                <a:cs typeface="Times New Roman"/>
              </a:rPr>
              <a:t>h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l</a:t>
            </a:r>
            <a:r>
              <a:rPr dirty="0" smtClean="0" spc="10" sz="1000">
                <a:latin typeface="Times New Roman"/>
                <a:cs typeface="Times New Roman"/>
              </a:rPr>
              <a:t>u</a:t>
            </a:r>
            <a:r>
              <a:rPr dirty="0" smtClean="0" spc="10" sz="1000">
                <a:latin typeface="Times New Roman"/>
                <a:cs typeface="Times New Roman"/>
              </a:rPr>
              <a:t>ti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we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p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p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b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g</a:t>
            </a:r>
            <a:r>
              <a:rPr dirty="0" smtClean="0" spc="10" sz="1000">
                <a:latin typeface="Times New Roman"/>
                <a:cs typeface="Times New Roman"/>
              </a:rPr>
              <a:t>i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with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a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t</a:t>
            </a:r>
            <a:r>
              <a:rPr dirty="0" smtClean="0" spc="10" sz="1000">
                <a:latin typeface="Times New Roman"/>
                <a:cs typeface="Times New Roman"/>
              </a:rPr>
              <a:t>i</a:t>
            </a:r>
            <a:r>
              <a:rPr dirty="0" smtClean="0" spc="10" sz="1000">
                <a:latin typeface="Times New Roman"/>
                <a:cs typeface="Times New Roman"/>
              </a:rPr>
              <a:t>m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ta</a:t>
            </a:r>
            <a:r>
              <a:rPr dirty="0" smtClean="0" spc="10" sz="1000">
                <a:latin typeface="Times New Roman"/>
                <a:cs typeface="Times New Roman"/>
              </a:rPr>
              <a:t>m</a:t>
            </a:r>
            <a:r>
              <a:rPr dirty="0" smtClean="0" spc="10" sz="1000">
                <a:latin typeface="Times New Roman"/>
                <a:cs typeface="Times New Roman"/>
              </a:rPr>
              <a:t>p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v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.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A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ti</a:t>
            </a:r>
            <a:r>
              <a:rPr dirty="0" smtClean="0" spc="10" sz="1000">
                <a:latin typeface="Times New Roman"/>
                <a:cs typeface="Times New Roman"/>
              </a:rPr>
              <a:t>m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ta</a:t>
            </a:r>
            <a:r>
              <a:rPr dirty="0" smtClean="0" spc="10" sz="1000">
                <a:latin typeface="Times New Roman"/>
                <a:cs typeface="Times New Roman"/>
              </a:rPr>
              <a:t>m</a:t>
            </a:r>
            <a:r>
              <a:rPr dirty="0" smtClean="0" spc="10" sz="1000">
                <a:latin typeface="Times New Roman"/>
                <a:cs typeface="Times New Roman"/>
              </a:rPr>
              <a:t>p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v</a:t>
            </a:r>
            <a:r>
              <a:rPr dirty="0" smtClean="0" spc="10" sz="1000">
                <a:latin typeface="Times New Roman"/>
                <a:cs typeface="Times New Roman"/>
              </a:rPr>
              <a:t>er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w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k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b</a:t>
            </a:r>
            <a:r>
              <a:rPr dirty="0" smtClean="0" spc="10" sz="1000">
                <a:latin typeface="Times New Roman"/>
                <a:cs typeface="Times New Roman"/>
              </a:rPr>
              <a:t>y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ta</a:t>
            </a:r>
            <a:r>
              <a:rPr dirty="0" smtClean="0" spc="10" sz="1000">
                <a:latin typeface="Times New Roman"/>
                <a:cs typeface="Times New Roman"/>
              </a:rPr>
              <a:t>k</a:t>
            </a:r>
            <a:r>
              <a:rPr dirty="0" smtClean="0" spc="10" sz="1000">
                <a:latin typeface="Times New Roman"/>
                <a:cs typeface="Times New Roman"/>
              </a:rPr>
              <a:t>i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g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97262"/>
              </a:lnSpc>
            </a:pP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1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24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24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ite</a:t>
            </a:r>
            <a:r>
              <a:rPr dirty="0" smtClean="0" spc="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9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ely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1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ew</a:t>
            </a:r>
            <a:r>
              <a:rPr dirty="0" smtClean="0" spc="-1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6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3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15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36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[</a:t>
            </a:r>
            <a:r>
              <a:rPr dirty="0" smtClean="0" spc="-4" sz="1000">
                <a:latin typeface="Times New Roman"/>
                <a:cs typeface="Times New Roman"/>
              </a:rPr>
              <a:t>2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5</a:t>
            </a:r>
            <a:r>
              <a:rPr dirty="0" smtClean="0" spc="4" sz="1000">
                <a:latin typeface="Times New Roman"/>
                <a:cs typeface="Times New Roman"/>
              </a:rPr>
              <a:t>]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3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4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9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17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14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14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4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14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4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3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x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5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127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-64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9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3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cl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9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ta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44" sz="1000">
                <a:latin typeface="Times New Roman"/>
                <a:cs typeface="Times New Roman"/>
              </a:rPr>
              <a:t> </a:t>
            </a:r>
            <a:r>
              <a:rPr dirty="0" smtClean="0" spc="-7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its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1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2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2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ac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-1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9" sz="1000">
                <a:latin typeface="Times New Roman"/>
                <a:cs typeface="Times New Roman"/>
              </a:rPr>
              <a:t>m</a:t>
            </a:r>
            <a:r>
              <a:rPr dirty="0" smtClean="0" spc="9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ta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1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ci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it.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34460" y="9002684"/>
            <a:ext cx="108775" cy="15367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z="100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 rot="1380000">
            <a:off x="4447535" y="3009170"/>
            <a:ext cx="265890" cy="89535"/>
          </a:xfrm>
          <a:prstGeom prst="rect">
            <a:avLst/>
          </a:prstGeom>
        </p:spPr>
        <p:txBody>
          <a:bodyPr bIns="0" lIns="0" rIns="0" rtlCol="0" tIns="4476" wrap="square">
            <a:noAutofit/>
          </a:bodyPr>
          <a:lstStyle/>
          <a:p>
            <a:pPr>
              <a:lnSpc>
                <a:spcPts val="705"/>
              </a:lnSpc>
            </a:pPr>
            <a:r>
              <a:rPr dirty="0" smtClean="0" spc="-14" sz="700">
                <a:latin typeface="Arial"/>
                <a:cs typeface="Arial"/>
              </a:rPr>
              <a:t>V</a:t>
            </a:r>
            <a:r>
              <a:rPr dirty="0" smtClean="0" spc="-14" sz="700">
                <a:latin typeface="Arial"/>
                <a:cs typeface="Arial"/>
              </a:rPr>
              <a:t>e</a:t>
            </a:r>
            <a:r>
              <a:rPr dirty="0" smtClean="0" spc="-14" sz="700">
                <a:latin typeface="Arial"/>
                <a:cs typeface="Arial"/>
              </a:rPr>
              <a:t>r</a:t>
            </a:r>
            <a:r>
              <a:rPr dirty="0" smtClean="0" spc="-14" sz="700">
                <a:latin typeface="Arial"/>
                <a:cs typeface="Arial"/>
              </a:rPr>
              <a:t>i</a:t>
            </a:r>
            <a:r>
              <a:rPr dirty="0" smtClean="0" spc="-14" sz="700">
                <a:latin typeface="Arial"/>
                <a:cs typeface="Arial"/>
              </a:rPr>
              <a:t>f</a:t>
            </a:r>
            <a:r>
              <a:rPr dirty="0" smtClean="0" spc="-14" sz="700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 rot="1380000">
            <a:off x="3315966" y="3009153"/>
            <a:ext cx="265806" cy="89535"/>
          </a:xfrm>
          <a:prstGeom prst="rect">
            <a:avLst/>
          </a:prstGeom>
        </p:spPr>
        <p:txBody>
          <a:bodyPr bIns="0" lIns="0" rIns="0" rtlCol="0" tIns="4476" wrap="square">
            <a:noAutofit/>
          </a:bodyPr>
          <a:lstStyle/>
          <a:p>
            <a:pPr>
              <a:lnSpc>
                <a:spcPts val="705"/>
              </a:lnSpc>
            </a:pPr>
            <a:r>
              <a:rPr dirty="0" smtClean="0" spc="-15" sz="700">
                <a:latin typeface="Arial"/>
                <a:cs typeface="Arial"/>
              </a:rPr>
              <a:t>V</a:t>
            </a:r>
            <a:r>
              <a:rPr dirty="0" smtClean="0" spc="-15" sz="700">
                <a:latin typeface="Arial"/>
                <a:cs typeface="Arial"/>
              </a:rPr>
              <a:t>e</a:t>
            </a:r>
            <a:r>
              <a:rPr dirty="0" smtClean="0" spc="-15" sz="700">
                <a:latin typeface="Arial"/>
                <a:cs typeface="Arial"/>
              </a:rPr>
              <a:t>r</a:t>
            </a:r>
            <a:r>
              <a:rPr dirty="0" smtClean="0" spc="-15" sz="700">
                <a:latin typeface="Arial"/>
                <a:cs typeface="Arial"/>
              </a:rPr>
              <a:t>i</a:t>
            </a:r>
            <a:r>
              <a:rPr dirty="0" smtClean="0" spc="-15" sz="700">
                <a:latin typeface="Arial"/>
                <a:cs typeface="Arial"/>
              </a:rPr>
              <a:t>f</a:t>
            </a:r>
            <a:r>
              <a:rPr dirty="0" smtClean="0" spc="-15" sz="700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 rot="19440000">
            <a:off x="3349713" y="3515343"/>
            <a:ext cx="224028" cy="89535"/>
          </a:xfrm>
          <a:prstGeom prst="rect">
            <a:avLst/>
          </a:prstGeom>
        </p:spPr>
        <p:txBody>
          <a:bodyPr bIns="0" lIns="0" rIns="0" rtlCol="0" tIns="4476" wrap="square">
            <a:noAutofit/>
          </a:bodyPr>
          <a:lstStyle/>
          <a:p>
            <a:pPr>
              <a:lnSpc>
                <a:spcPts val="705"/>
              </a:lnSpc>
            </a:pPr>
            <a:r>
              <a:rPr dirty="0" smtClean="0" spc="-7" sz="700">
                <a:latin typeface="Arial"/>
                <a:cs typeface="Arial"/>
              </a:rPr>
              <a:t>S</a:t>
            </a:r>
            <a:r>
              <a:rPr dirty="0" smtClean="0" spc="-7" sz="700">
                <a:latin typeface="Arial"/>
                <a:cs typeface="Arial"/>
              </a:rPr>
              <a:t>i</a:t>
            </a:r>
            <a:r>
              <a:rPr dirty="0" smtClean="0" spc="-7" sz="700">
                <a:latin typeface="Arial"/>
                <a:cs typeface="Arial"/>
              </a:rPr>
              <a:t>g</a:t>
            </a:r>
            <a:r>
              <a:rPr dirty="0" smtClean="0" spc="-7" sz="70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 rot="19440000">
            <a:off x="4482482" y="3514951"/>
            <a:ext cx="225252" cy="89535"/>
          </a:xfrm>
          <a:prstGeom prst="rect">
            <a:avLst/>
          </a:prstGeom>
        </p:spPr>
        <p:txBody>
          <a:bodyPr bIns="0" lIns="0" rIns="0" rtlCol="0" tIns="4476" wrap="square">
            <a:noAutofit/>
          </a:bodyPr>
          <a:lstStyle/>
          <a:p>
            <a:pPr>
              <a:lnSpc>
                <a:spcPts val="705"/>
              </a:lnSpc>
            </a:pPr>
            <a:r>
              <a:rPr dirty="0" smtClean="0" spc="-4" sz="700">
                <a:latin typeface="Arial"/>
                <a:cs typeface="Arial"/>
              </a:rPr>
              <a:t>S</a:t>
            </a:r>
            <a:r>
              <a:rPr dirty="0" smtClean="0" spc="-4" sz="700">
                <a:latin typeface="Arial"/>
                <a:cs typeface="Arial"/>
              </a:rPr>
              <a:t>i</a:t>
            </a:r>
            <a:r>
              <a:rPr dirty="0" smtClean="0" spc="-4" sz="700">
                <a:latin typeface="Arial"/>
                <a:cs typeface="Arial"/>
              </a:rPr>
              <a:t>g</a:t>
            </a:r>
            <a:r>
              <a:rPr dirty="0" smtClean="0" spc="-4" sz="70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786630" y="8039100"/>
            <a:ext cx="288290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4427220" y="8039100"/>
            <a:ext cx="288289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4066540" y="8039100"/>
            <a:ext cx="288289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3418840" y="8039100"/>
            <a:ext cx="288289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3058160" y="8039100"/>
            <a:ext cx="288289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2698750" y="8039100"/>
            <a:ext cx="288289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2626360" y="7673340"/>
            <a:ext cx="72390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2698750" y="7673340"/>
            <a:ext cx="146049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2844800" y="7673340"/>
            <a:ext cx="933450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2626360" y="7819390"/>
            <a:ext cx="1151889" cy="439420"/>
          </a:xfrm>
          <a:prstGeom prst="rect">
            <a:avLst/>
          </a:prstGeom>
        </p:spPr>
        <p:txBody>
          <a:bodyPr bIns="0" lIns="0" rIns="0" rtlCol="0" tIns="48260" wrap="square">
            <a:noAutofit/>
          </a:bodyPr>
          <a:lstStyle/>
          <a:p>
            <a:pPr marL="68579">
              <a:lnSpc>
                <a:spcPct val="95825"/>
              </a:lnSpc>
            </a:pPr>
            <a:r>
              <a:rPr dirty="0" smtClean="0" spc="4" sz="700">
                <a:latin typeface="Arial"/>
                <a:cs typeface="Arial"/>
              </a:rPr>
              <a:t>B</a:t>
            </a:r>
            <a:r>
              <a:rPr dirty="0" smtClean="0" spc="4" sz="700">
                <a:latin typeface="Arial"/>
                <a:cs typeface="Arial"/>
              </a:rPr>
              <a:t>l</a:t>
            </a:r>
            <a:r>
              <a:rPr dirty="0" smtClean="0" spc="4" sz="700">
                <a:latin typeface="Arial"/>
                <a:cs typeface="Arial"/>
              </a:rPr>
              <a:t>o</a:t>
            </a:r>
            <a:r>
              <a:rPr dirty="0" smtClean="0" spc="4" sz="700">
                <a:latin typeface="Arial"/>
                <a:cs typeface="Arial"/>
              </a:rPr>
              <a:t>c</a:t>
            </a:r>
            <a:r>
              <a:rPr dirty="0" smtClean="0" spc="4" sz="70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  <a:p>
            <a:pPr marL="129539">
              <a:lnSpc>
                <a:spcPct val="95825"/>
              </a:lnSpc>
              <a:spcBef>
                <a:spcPts val="755"/>
              </a:spcBef>
            </a:pPr>
            <a:r>
              <a:rPr dirty="0" smtClean="0" spc="4" sz="700">
                <a:latin typeface="Arial"/>
                <a:cs typeface="Arial"/>
              </a:rPr>
              <a:t>I</a:t>
            </a:r>
            <a:r>
              <a:rPr dirty="0" smtClean="0" spc="-4" sz="700">
                <a:latin typeface="Arial"/>
                <a:cs typeface="Arial"/>
              </a:rPr>
              <a:t>t</a:t>
            </a:r>
            <a:r>
              <a:rPr dirty="0" smtClean="0" spc="4" sz="700">
                <a:latin typeface="Arial"/>
                <a:cs typeface="Arial"/>
              </a:rPr>
              <a:t>e</a:t>
            </a:r>
            <a:r>
              <a:rPr dirty="0" smtClean="0" spc="0" sz="700">
                <a:latin typeface="Arial"/>
                <a:cs typeface="Arial"/>
              </a:rPr>
              <a:t>m</a:t>
            </a:r>
            <a:r>
              <a:rPr dirty="0" smtClean="0" spc="0" sz="700">
                <a:latin typeface="Arial"/>
                <a:cs typeface="Arial"/>
              </a:rPr>
              <a:t>      </a:t>
            </a:r>
            <a:r>
              <a:rPr dirty="0" smtClean="0" spc="108" sz="700">
                <a:latin typeface="Arial"/>
                <a:cs typeface="Arial"/>
              </a:rPr>
              <a:t> </a:t>
            </a:r>
            <a:r>
              <a:rPr dirty="0" smtClean="0" spc="4" sz="700">
                <a:latin typeface="Arial"/>
                <a:cs typeface="Arial"/>
              </a:rPr>
              <a:t>I</a:t>
            </a:r>
            <a:r>
              <a:rPr dirty="0" smtClean="0" spc="4" sz="700">
                <a:latin typeface="Arial"/>
                <a:cs typeface="Arial"/>
              </a:rPr>
              <a:t>t</a:t>
            </a:r>
            <a:r>
              <a:rPr dirty="0" smtClean="0" spc="4" sz="700">
                <a:latin typeface="Arial"/>
                <a:cs typeface="Arial"/>
              </a:rPr>
              <a:t>e</a:t>
            </a:r>
            <a:r>
              <a:rPr dirty="0" smtClean="0" spc="0" sz="700">
                <a:latin typeface="Arial"/>
                <a:cs typeface="Arial"/>
              </a:rPr>
              <a:t>m</a:t>
            </a:r>
            <a:r>
              <a:rPr dirty="0" smtClean="0" spc="0" sz="700">
                <a:latin typeface="Arial"/>
                <a:cs typeface="Arial"/>
              </a:rPr>
              <a:t>        </a:t>
            </a:r>
            <a:r>
              <a:rPr dirty="0" smtClean="0" spc="127" sz="700">
                <a:latin typeface="Arial"/>
                <a:cs typeface="Arial"/>
              </a:rPr>
              <a:t> </a:t>
            </a:r>
            <a:r>
              <a:rPr dirty="0" smtClean="0" spc="5" sz="700">
                <a:latin typeface="Arial"/>
                <a:cs typeface="Arial"/>
              </a:rPr>
              <a:t>.</a:t>
            </a:r>
            <a:r>
              <a:rPr dirty="0" smtClean="0" spc="5" sz="700">
                <a:latin typeface="Arial"/>
                <a:cs typeface="Arial"/>
              </a:rPr>
              <a:t>.</a:t>
            </a:r>
            <a:r>
              <a:rPr dirty="0" smtClean="0" spc="0" sz="70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94150" y="7673340"/>
            <a:ext cx="72390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4066540" y="7673340"/>
            <a:ext cx="147319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4213860" y="7673340"/>
            <a:ext cx="933450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3994150" y="7819390"/>
            <a:ext cx="613665" cy="439420"/>
          </a:xfrm>
          <a:prstGeom prst="rect">
            <a:avLst/>
          </a:prstGeom>
        </p:spPr>
        <p:txBody>
          <a:bodyPr bIns="0" lIns="0" rIns="0" rtlCol="0" tIns="48260" wrap="square">
            <a:noAutofit/>
          </a:bodyPr>
          <a:lstStyle/>
          <a:p>
            <a:pPr marL="73660" marR="37085">
              <a:lnSpc>
                <a:spcPct val="95825"/>
              </a:lnSpc>
            </a:pPr>
            <a:r>
              <a:rPr dirty="0" smtClean="0" spc="4" sz="700">
                <a:latin typeface="Arial"/>
                <a:cs typeface="Arial"/>
              </a:rPr>
              <a:t>B</a:t>
            </a:r>
            <a:r>
              <a:rPr dirty="0" smtClean="0" spc="4" sz="700">
                <a:latin typeface="Arial"/>
                <a:cs typeface="Arial"/>
              </a:rPr>
              <a:t>l</a:t>
            </a:r>
            <a:r>
              <a:rPr dirty="0" smtClean="0" spc="4" sz="700">
                <a:latin typeface="Arial"/>
                <a:cs typeface="Arial"/>
              </a:rPr>
              <a:t>o</a:t>
            </a:r>
            <a:r>
              <a:rPr dirty="0" smtClean="0" spc="4" sz="700">
                <a:latin typeface="Arial"/>
                <a:cs typeface="Arial"/>
              </a:rPr>
              <a:t>c</a:t>
            </a:r>
            <a:r>
              <a:rPr dirty="0" smtClean="0" spc="4" sz="70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  <a:p>
            <a:pPr marL="127000">
              <a:lnSpc>
                <a:spcPct val="95825"/>
              </a:lnSpc>
              <a:spcBef>
                <a:spcPts val="755"/>
              </a:spcBef>
            </a:pPr>
            <a:r>
              <a:rPr dirty="0" smtClean="0" spc="4" sz="700">
                <a:latin typeface="Arial"/>
                <a:cs typeface="Arial"/>
              </a:rPr>
              <a:t>I</a:t>
            </a:r>
            <a:r>
              <a:rPr dirty="0" smtClean="0" spc="4" sz="700">
                <a:latin typeface="Arial"/>
                <a:cs typeface="Arial"/>
              </a:rPr>
              <a:t>t</a:t>
            </a:r>
            <a:r>
              <a:rPr dirty="0" smtClean="0" spc="-4" sz="700">
                <a:latin typeface="Arial"/>
                <a:cs typeface="Arial"/>
              </a:rPr>
              <a:t>e</a:t>
            </a:r>
            <a:r>
              <a:rPr dirty="0" smtClean="0" spc="0" sz="700">
                <a:latin typeface="Arial"/>
                <a:cs typeface="Arial"/>
              </a:rPr>
              <a:t>m</a:t>
            </a:r>
            <a:r>
              <a:rPr dirty="0" smtClean="0" spc="0" sz="700">
                <a:latin typeface="Arial"/>
                <a:cs typeface="Arial"/>
              </a:rPr>
              <a:t>      </a:t>
            </a:r>
            <a:r>
              <a:rPr dirty="0" smtClean="0" spc="108" sz="700">
                <a:latin typeface="Arial"/>
                <a:cs typeface="Arial"/>
              </a:rPr>
              <a:t> </a:t>
            </a:r>
            <a:r>
              <a:rPr dirty="0" smtClean="0" spc="5" sz="700">
                <a:latin typeface="Arial"/>
                <a:cs typeface="Arial"/>
              </a:rPr>
              <a:t>I</a:t>
            </a:r>
            <a:r>
              <a:rPr dirty="0" smtClean="0" spc="5" sz="700">
                <a:latin typeface="Arial"/>
                <a:cs typeface="Arial"/>
              </a:rPr>
              <a:t>t</a:t>
            </a:r>
            <a:r>
              <a:rPr dirty="0" smtClean="0" spc="2" sz="70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70730" y="7819390"/>
            <a:ext cx="576580" cy="439420"/>
          </a:xfrm>
          <a:prstGeom prst="rect">
            <a:avLst/>
          </a:prstGeom>
        </p:spPr>
        <p:txBody>
          <a:bodyPr bIns="0" lIns="0" rIns="0" rtlCol="0" tIns="5512" wrap="square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11375">
              <a:lnSpc>
                <a:spcPct val="95825"/>
              </a:lnSpc>
              <a:spcBef>
                <a:spcPts val="1000"/>
              </a:spcBef>
            </a:pPr>
            <a:r>
              <a:rPr dirty="0" smtClean="0" spc="0" sz="700">
                <a:latin typeface="Arial"/>
                <a:cs typeface="Arial"/>
              </a:rPr>
              <a:t>m</a:t>
            </a:r>
            <a:r>
              <a:rPr dirty="0" smtClean="0" spc="0" sz="700">
                <a:latin typeface="Arial"/>
                <a:cs typeface="Arial"/>
              </a:rPr>
              <a:t>        </a:t>
            </a:r>
            <a:r>
              <a:rPr dirty="0" smtClean="0" spc="119" sz="700">
                <a:latin typeface="Arial"/>
                <a:cs typeface="Arial"/>
              </a:rPr>
              <a:t> </a:t>
            </a:r>
            <a:r>
              <a:rPr dirty="0" smtClean="0" spc="5" sz="700">
                <a:latin typeface="Arial"/>
                <a:cs typeface="Arial"/>
              </a:rPr>
              <a:t>.</a:t>
            </a:r>
            <a:r>
              <a:rPr dirty="0" smtClean="0" spc="5" sz="700">
                <a:latin typeface="Arial"/>
                <a:cs typeface="Arial"/>
              </a:rPr>
              <a:t>.</a:t>
            </a:r>
            <a:r>
              <a:rPr dirty="0" smtClean="0" spc="0" sz="70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82440" y="7527290"/>
            <a:ext cx="288289" cy="219710"/>
          </a:xfrm>
          <a:prstGeom prst="rect">
            <a:avLst/>
          </a:prstGeom>
        </p:spPr>
        <p:txBody>
          <a:bodyPr bIns="0" lIns="0" rIns="0" rtlCol="0" tIns="2972" wrap="square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40639">
              <a:lnSpc>
                <a:spcPct val="95825"/>
              </a:lnSpc>
            </a:pPr>
            <a:r>
              <a:rPr dirty="0" smtClean="0" spc="5" sz="700">
                <a:latin typeface="Arial"/>
                <a:cs typeface="Arial"/>
              </a:rPr>
              <a:t>H</a:t>
            </a:r>
            <a:r>
              <a:rPr dirty="0" smtClean="0" spc="5" sz="700">
                <a:latin typeface="Arial"/>
                <a:cs typeface="Arial"/>
              </a:rPr>
              <a:t>a</a:t>
            </a:r>
            <a:r>
              <a:rPr dirty="0" smtClean="0" spc="5" sz="700">
                <a:latin typeface="Arial"/>
                <a:cs typeface="Arial"/>
              </a:rPr>
              <a:t>s</a:t>
            </a:r>
            <a:r>
              <a:rPr dirty="0" smtClean="0" spc="5" sz="700">
                <a:latin typeface="Arial"/>
                <a:cs typeface="Arial"/>
              </a:rPr>
              <a:t>h</a:t>
            </a:r>
            <a:endParaRPr sz="7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70730" y="7527290"/>
            <a:ext cx="722630" cy="73660"/>
          </a:xfrm>
          <a:prstGeom prst="rect">
            <a:avLst/>
          </a:prstGeom>
        </p:spPr>
        <p:txBody>
          <a:bodyPr bIns="0" lIns="0" rIns="0" rtlCol="0" tIns="3810" wrap="square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48" name="object 48"/>
          <p:cNvSpPr txBox="1"/>
          <p:nvPr/>
        </p:nvSpPr>
        <p:spPr>
          <a:xfrm>
            <a:off x="4570730" y="7600950"/>
            <a:ext cx="722630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2914650" y="7527290"/>
            <a:ext cx="288289" cy="219710"/>
          </a:xfrm>
          <a:prstGeom prst="rect">
            <a:avLst/>
          </a:prstGeom>
        </p:spPr>
        <p:txBody>
          <a:bodyPr bIns="0" lIns="0" rIns="0" rtlCol="0" tIns="2972" wrap="square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35560">
              <a:lnSpc>
                <a:spcPct val="95825"/>
              </a:lnSpc>
            </a:pPr>
            <a:r>
              <a:rPr dirty="0" smtClean="0" spc="5" sz="700">
                <a:latin typeface="Arial"/>
                <a:cs typeface="Arial"/>
              </a:rPr>
              <a:t>H</a:t>
            </a:r>
            <a:r>
              <a:rPr dirty="0" smtClean="0" spc="5" sz="700">
                <a:latin typeface="Arial"/>
                <a:cs typeface="Arial"/>
              </a:rPr>
              <a:t>a</a:t>
            </a:r>
            <a:r>
              <a:rPr dirty="0" smtClean="0" spc="5" sz="700">
                <a:latin typeface="Arial"/>
                <a:cs typeface="Arial"/>
              </a:rPr>
              <a:t>s</a:t>
            </a:r>
            <a:r>
              <a:rPr dirty="0" smtClean="0" spc="5" sz="700">
                <a:latin typeface="Arial"/>
                <a:cs typeface="Arial"/>
              </a:rPr>
              <a:t>h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02940" y="7527290"/>
            <a:ext cx="1010920" cy="73660"/>
          </a:xfrm>
          <a:prstGeom prst="rect">
            <a:avLst/>
          </a:prstGeom>
        </p:spPr>
        <p:txBody>
          <a:bodyPr bIns="0" lIns="0" rIns="0" rtlCol="0" tIns="3810" wrap="square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45" name="object 45"/>
          <p:cNvSpPr txBox="1"/>
          <p:nvPr/>
        </p:nvSpPr>
        <p:spPr>
          <a:xfrm>
            <a:off x="3202940" y="7600950"/>
            <a:ext cx="1010920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4806950" y="3677920"/>
            <a:ext cx="636270" cy="283209"/>
          </a:xfrm>
          <a:prstGeom prst="rect">
            <a:avLst/>
          </a:prstGeom>
        </p:spPr>
        <p:txBody>
          <a:bodyPr bIns="0" lIns="0" rIns="0" rtlCol="0" tIns="48260" wrap="square">
            <a:noAutofit/>
          </a:bodyPr>
          <a:lstStyle/>
          <a:p>
            <a:pPr marL="120650">
              <a:lnSpc>
                <a:spcPct val="95825"/>
              </a:lnSpc>
            </a:pPr>
            <a:r>
              <a:rPr dirty="0" smtClean="0" spc="-4" sz="700">
                <a:latin typeface="Arial"/>
                <a:cs typeface="Arial"/>
              </a:rPr>
              <a:t>O</a:t>
            </a:r>
            <a:r>
              <a:rPr dirty="0" smtClean="0" spc="-4" sz="700">
                <a:latin typeface="Arial"/>
                <a:cs typeface="Arial"/>
              </a:rPr>
              <a:t>w</a:t>
            </a:r>
            <a:r>
              <a:rPr dirty="0" smtClean="0" spc="-4" sz="700">
                <a:latin typeface="Arial"/>
                <a:cs typeface="Arial"/>
              </a:rPr>
              <a:t>ner</a:t>
            </a:r>
            <a:r>
              <a:rPr dirty="0" smtClean="0" spc="-4" sz="700">
                <a:latin typeface="Arial"/>
                <a:cs typeface="Arial"/>
              </a:rPr>
              <a:t> </a:t>
            </a:r>
            <a:r>
              <a:rPr dirty="0" smtClean="0" spc="-4" sz="700">
                <a:latin typeface="Arial"/>
                <a:cs typeface="Arial"/>
              </a:rPr>
              <a:t>3</a:t>
            </a:r>
            <a:r>
              <a:rPr dirty="0" smtClean="0" spc="-4" sz="700">
                <a:latin typeface="Arial"/>
                <a:cs typeface="Arial"/>
              </a:rPr>
              <a:t>'</a:t>
            </a:r>
            <a:r>
              <a:rPr dirty="0" smtClean="0" spc="-4" sz="70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  <a:p>
            <a:pPr marL="91439">
              <a:lnSpc>
                <a:spcPts val="780"/>
              </a:lnSpc>
              <a:spcBef>
                <a:spcPts val="39"/>
              </a:spcBef>
            </a:pPr>
            <a:r>
              <a:rPr dirty="0" smtClean="0" spc="-2" sz="700">
                <a:latin typeface="Arial"/>
                <a:cs typeface="Arial"/>
              </a:rPr>
              <a:t>P</a:t>
            </a:r>
            <a:r>
              <a:rPr dirty="0" smtClean="0" spc="-2" sz="700">
                <a:latin typeface="Arial"/>
                <a:cs typeface="Arial"/>
              </a:rPr>
              <a:t>r</a:t>
            </a:r>
            <a:r>
              <a:rPr dirty="0" smtClean="0" spc="-2" sz="700">
                <a:latin typeface="Arial"/>
                <a:cs typeface="Arial"/>
              </a:rPr>
              <a:t>i</a:t>
            </a:r>
            <a:r>
              <a:rPr dirty="0" smtClean="0" spc="-2" sz="700">
                <a:latin typeface="Arial"/>
                <a:cs typeface="Arial"/>
              </a:rPr>
              <a:t>va</a:t>
            </a:r>
            <a:r>
              <a:rPr dirty="0" smtClean="0" spc="-2" sz="700">
                <a:latin typeface="Arial"/>
                <a:cs typeface="Arial"/>
              </a:rPr>
              <a:t>t</a:t>
            </a:r>
            <a:r>
              <a:rPr dirty="0" smtClean="0" spc="-2" sz="700">
                <a:latin typeface="Arial"/>
                <a:cs typeface="Arial"/>
              </a:rPr>
              <a:t>e</a:t>
            </a:r>
            <a:r>
              <a:rPr dirty="0" smtClean="0" spc="-2" sz="700">
                <a:latin typeface="Arial"/>
                <a:cs typeface="Arial"/>
              </a:rPr>
              <a:t> </a:t>
            </a:r>
            <a:r>
              <a:rPr dirty="0" smtClean="0" spc="-2" sz="700">
                <a:latin typeface="Arial"/>
                <a:cs typeface="Arial"/>
              </a:rPr>
              <a:t>K</a:t>
            </a:r>
            <a:r>
              <a:rPr dirty="0" smtClean="0" spc="-2" sz="700">
                <a:latin typeface="Arial"/>
                <a:cs typeface="Arial"/>
              </a:rPr>
              <a:t>ey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74110" y="3677920"/>
            <a:ext cx="637539" cy="283209"/>
          </a:xfrm>
          <a:prstGeom prst="rect">
            <a:avLst/>
          </a:prstGeom>
        </p:spPr>
        <p:txBody>
          <a:bodyPr bIns="0" lIns="0" rIns="0" rtlCol="0" tIns="48260" wrap="square">
            <a:noAutofit/>
          </a:bodyPr>
          <a:lstStyle/>
          <a:p>
            <a:pPr marL="118110">
              <a:lnSpc>
                <a:spcPct val="95825"/>
              </a:lnSpc>
            </a:pPr>
            <a:r>
              <a:rPr dirty="0" smtClean="0" spc="-3" sz="700">
                <a:latin typeface="Arial"/>
                <a:cs typeface="Arial"/>
              </a:rPr>
              <a:t>O</a:t>
            </a:r>
            <a:r>
              <a:rPr dirty="0" smtClean="0" spc="-3" sz="700">
                <a:latin typeface="Arial"/>
                <a:cs typeface="Arial"/>
              </a:rPr>
              <a:t>w</a:t>
            </a:r>
            <a:r>
              <a:rPr dirty="0" smtClean="0" spc="-3" sz="700">
                <a:latin typeface="Arial"/>
                <a:cs typeface="Arial"/>
              </a:rPr>
              <a:t>ner</a:t>
            </a:r>
            <a:r>
              <a:rPr dirty="0" smtClean="0" spc="-3" sz="700">
                <a:latin typeface="Arial"/>
                <a:cs typeface="Arial"/>
              </a:rPr>
              <a:t> </a:t>
            </a:r>
            <a:r>
              <a:rPr dirty="0" smtClean="0" spc="-3" sz="700">
                <a:latin typeface="Arial"/>
                <a:cs typeface="Arial"/>
              </a:rPr>
              <a:t>2</a:t>
            </a:r>
            <a:r>
              <a:rPr dirty="0" smtClean="0" spc="-3" sz="700">
                <a:latin typeface="Arial"/>
                <a:cs typeface="Arial"/>
              </a:rPr>
              <a:t>'</a:t>
            </a:r>
            <a:r>
              <a:rPr dirty="0" smtClean="0" spc="-3" sz="70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  <a:p>
            <a:pPr marL="88900">
              <a:lnSpc>
                <a:spcPts val="780"/>
              </a:lnSpc>
              <a:spcBef>
                <a:spcPts val="39"/>
              </a:spcBef>
            </a:pPr>
            <a:r>
              <a:rPr dirty="0" smtClean="0" spc="-2" sz="700">
                <a:latin typeface="Arial"/>
                <a:cs typeface="Arial"/>
              </a:rPr>
              <a:t>P</a:t>
            </a:r>
            <a:r>
              <a:rPr dirty="0" smtClean="0" spc="-2" sz="700">
                <a:latin typeface="Arial"/>
                <a:cs typeface="Arial"/>
              </a:rPr>
              <a:t>r</a:t>
            </a:r>
            <a:r>
              <a:rPr dirty="0" smtClean="0" spc="-2" sz="700">
                <a:latin typeface="Arial"/>
                <a:cs typeface="Arial"/>
              </a:rPr>
              <a:t>i</a:t>
            </a:r>
            <a:r>
              <a:rPr dirty="0" smtClean="0" spc="-2" sz="700">
                <a:latin typeface="Arial"/>
                <a:cs typeface="Arial"/>
              </a:rPr>
              <a:t>va</a:t>
            </a:r>
            <a:r>
              <a:rPr dirty="0" smtClean="0" spc="-2" sz="700">
                <a:latin typeface="Arial"/>
                <a:cs typeface="Arial"/>
              </a:rPr>
              <a:t>t</a:t>
            </a:r>
            <a:r>
              <a:rPr dirty="0" smtClean="0" spc="-2" sz="700">
                <a:latin typeface="Arial"/>
                <a:cs typeface="Arial"/>
              </a:rPr>
              <a:t>e</a:t>
            </a:r>
            <a:r>
              <a:rPr dirty="0" smtClean="0" spc="-2" sz="700">
                <a:latin typeface="Arial"/>
                <a:cs typeface="Arial"/>
              </a:rPr>
              <a:t> </a:t>
            </a:r>
            <a:r>
              <a:rPr dirty="0" smtClean="0" spc="-2" sz="700">
                <a:latin typeface="Arial"/>
                <a:cs typeface="Arial"/>
              </a:rPr>
              <a:t>K</a:t>
            </a:r>
            <a:r>
              <a:rPr dirty="0" smtClean="0" spc="-2" sz="700">
                <a:latin typeface="Arial"/>
                <a:cs typeface="Arial"/>
              </a:rPr>
              <a:t>ey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42540" y="3677920"/>
            <a:ext cx="636270" cy="283209"/>
          </a:xfrm>
          <a:prstGeom prst="rect">
            <a:avLst/>
          </a:prstGeom>
        </p:spPr>
        <p:txBody>
          <a:bodyPr bIns="0" lIns="0" rIns="0" rtlCol="0" tIns="48260" wrap="square">
            <a:noAutofit/>
          </a:bodyPr>
          <a:lstStyle/>
          <a:p>
            <a:pPr marL="121920">
              <a:lnSpc>
                <a:spcPct val="95825"/>
              </a:lnSpc>
            </a:pPr>
            <a:r>
              <a:rPr dirty="0" smtClean="0" spc="-4" sz="700">
                <a:latin typeface="Arial"/>
                <a:cs typeface="Arial"/>
              </a:rPr>
              <a:t>O</a:t>
            </a:r>
            <a:r>
              <a:rPr dirty="0" smtClean="0" spc="-4" sz="700">
                <a:latin typeface="Arial"/>
                <a:cs typeface="Arial"/>
              </a:rPr>
              <a:t>w</a:t>
            </a:r>
            <a:r>
              <a:rPr dirty="0" smtClean="0" spc="-4" sz="700">
                <a:latin typeface="Arial"/>
                <a:cs typeface="Arial"/>
              </a:rPr>
              <a:t>ner</a:t>
            </a:r>
            <a:r>
              <a:rPr dirty="0" smtClean="0" spc="-4" sz="700">
                <a:latin typeface="Arial"/>
                <a:cs typeface="Arial"/>
              </a:rPr>
              <a:t> </a:t>
            </a:r>
            <a:r>
              <a:rPr dirty="0" smtClean="0" spc="-4" sz="700">
                <a:latin typeface="Arial"/>
                <a:cs typeface="Arial"/>
              </a:rPr>
              <a:t>1</a:t>
            </a:r>
            <a:r>
              <a:rPr dirty="0" smtClean="0" spc="-4" sz="700">
                <a:latin typeface="Arial"/>
                <a:cs typeface="Arial"/>
              </a:rPr>
              <a:t>'</a:t>
            </a:r>
            <a:r>
              <a:rPr dirty="0" smtClean="0" spc="-4" sz="70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  <a:p>
            <a:pPr marL="92710">
              <a:lnSpc>
                <a:spcPts val="780"/>
              </a:lnSpc>
              <a:spcBef>
                <a:spcPts val="39"/>
              </a:spcBef>
            </a:pPr>
            <a:r>
              <a:rPr dirty="0" smtClean="0" spc="-2" sz="700">
                <a:latin typeface="Arial"/>
                <a:cs typeface="Arial"/>
              </a:rPr>
              <a:t>P</a:t>
            </a:r>
            <a:r>
              <a:rPr dirty="0" smtClean="0" spc="-2" sz="700">
                <a:latin typeface="Arial"/>
                <a:cs typeface="Arial"/>
              </a:rPr>
              <a:t>r</a:t>
            </a:r>
            <a:r>
              <a:rPr dirty="0" smtClean="0" spc="-2" sz="700">
                <a:latin typeface="Arial"/>
                <a:cs typeface="Arial"/>
              </a:rPr>
              <a:t>i</a:t>
            </a:r>
            <a:r>
              <a:rPr dirty="0" smtClean="0" spc="-2" sz="700">
                <a:latin typeface="Arial"/>
                <a:cs typeface="Arial"/>
              </a:rPr>
              <a:t>va</a:t>
            </a:r>
            <a:r>
              <a:rPr dirty="0" smtClean="0" spc="-2" sz="700">
                <a:latin typeface="Arial"/>
                <a:cs typeface="Arial"/>
              </a:rPr>
              <a:t>t</a:t>
            </a:r>
            <a:r>
              <a:rPr dirty="0" smtClean="0" spc="-2" sz="700">
                <a:latin typeface="Arial"/>
                <a:cs typeface="Arial"/>
              </a:rPr>
              <a:t>e</a:t>
            </a:r>
            <a:r>
              <a:rPr dirty="0" smtClean="0" spc="-2" sz="700">
                <a:latin typeface="Arial"/>
                <a:cs typeface="Arial"/>
              </a:rPr>
              <a:t> </a:t>
            </a:r>
            <a:r>
              <a:rPr dirty="0" smtClean="0" spc="-2" sz="700">
                <a:latin typeface="Arial"/>
                <a:cs typeface="Arial"/>
              </a:rPr>
              <a:t>K</a:t>
            </a:r>
            <a:r>
              <a:rPr dirty="0" smtClean="0" spc="-2" sz="700">
                <a:latin typeface="Arial"/>
                <a:cs typeface="Arial"/>
              </a:rPr>
              <a:t>ey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78070" y="3111500"/>
            <a:ext cx="495300" cy="28320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3745229" y="3111500"/>
            <a:ext cx="495300" cy="28320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2613660" y="3111500"/>
            <a:ext cx="495300" cy="28320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4947920" y="2757170"/>
            <a:ext cx="283209" cy="14223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4947920" y="2899409"/>
            <a:ext cx="142239" cy="14478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5090160" y="2899409"/>
            <a:ext cx="140969" cy="14478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3816350" y="2757170"/>
            <a:ext cx="283210" cy="14223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3816350" y="2899409"/>
            <a:ext cx="140970" cy="14478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3957320" y="2899409"/>
            <a:ext cx="142239" cy="14478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2683510" y="2757170"/>
            <a:ext cx="283209" cy="14223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2683510" y="2899409"/>
            <a:ext cx="142239" cy="14478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2825750" y="2899409"/>
            <a:ext cx="140969" cy="14478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4806950" y="2261870"/>
            <a:ext cx="636270" cy="28320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4806950" y="2545079"/>
            <a:ext cx="353060" cy="14477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5160010" y="2545079"/>
            <a:ext cx="283210" cy="14477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3674110" y="2261870"/>
            <a:ext cx="637539" cy="28320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674110" y="2545079"/>
            <a:ext cx="354329" cy="14477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4028440" y="2545079"/>
            <a:ext cx="212090" cy="14477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4240530" y="2545079"/>
            <a:ext cx="71119" cy="35432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674110" y="2689859"/>
            <a:ext cx="566420" cy="2095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542540" y="2261870"/>
            <a:ext cx="636270" cy="28320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542540" y="2545079"/>
            <a:ext cx="353060" cy="14477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2895600" y="2545079"/>
            <a:ext cx="213360" cy="14477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108960" y="2545079"/>
            <a:ext cx="69849" cy="35432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542540" y="2689859"/>
            <a:ext cx="566420" cy="2095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259330" y="2049779"/>
            <a:ext cx="212089" cy="56641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471420" y="2049779"/>
            <a:ext cx="778510" cy="566419"/>
          </a:xfrm>
          <a:prstGeom prst="rect">
            <a:avLst/>
          </a:prstGeom>
        </p:spPr>
        <p:txBody>
          <a:bodyPr bIns="0" lIns="0" rIns="0" rtlCol="0" tIns="46990" wrap="square">
            <a:noAutofit/>
          </a:bodyPr>
          <a:lstStyle/>
          <a:p>
            <a:pPr marL="67310">
              <a:lnSpc>
                <a:spcPct val="95825"/>
              </a:lnSpc>
            </a:pPr>
            <a:r>
              <a:rPr dirty="0" smtClean="0" spc="-2" sz="700">
                <a:latin typeface="Arial"/>
                <a:cs typeface="Arial"/>
              </a:rPr>
              <a:t>T</a:t>
            </a:r>
            <a:r>
              <a:rPr dirty="0" smtClean="0" spc="-2" sz="700">
                <a:latin typeface="Arial"/>
                <a:cs typeface="Arial"/>
              </a:rPr>
              <a:t>r</a:t>
            </a:r>
            <a:r>
              <a:rPr dirty="0" smtClean="0" spc="-2" sz="700">
                <a:latin typeface="Arial"/>
                <a:cs typeface="Arial"/>
              </a:rPr>
              <a:t>ansa</a:t>
            </a:r>
            <a:r>
              <a:rPr dirty="0" smtClean="0" spc="-2" sz="700">
                <a:latin typeface="Arial"/>
                <a:cs typeface="Arial"/>
              </a:rPr>
              <a:t>c</a:t>
            </a:r>
            <a:r>
              <a:rPr dirty="0" smtClean="0" spc="-2" sz="700">
                <a:latin typeface="Arial"/>
                <a:cs typeface="Arial"/>
              </a:rPr>
              <a:t>t</a:t>
            </a:r>
            <a:r>
              <a:rPr dirty="0" smtClean="0" spc="-2" sz="700">
                <a:latin typeface="Arial"/>
                <a:cs typeface="Arial"/>
              </a:rPr>
              <a:t>i</a:t>
            </a:r>
            <a:r>
              <a:rPr dirty="0" smtClean="0" spc="-2" sz="700">
                <a:latin typeface="Arial"/>
                <a:cs typeface="Arial"/>
              </a:rPr>
              <a:t>o</a:t>
            </a:r>
            <a:r>
              <a:rPr dirty="0" smtClean="0" spc="-2" sz="70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  <a:p>
            <a:pPr marL="190500">
              <a:lnSpc>
                <a:spcPct val="95825"/>
              </a:lnSpc>
              <a:spcBef>
                <a:spcPts val="885"/>
              </a:spcBef>
            </a:pPr>
            <a:r>
              <a:rPr dirty="0" smtClean="0" spc="-3" sz="700">
                <a:latin typeface="Arial"/>
                <a:cs typeface="Arial"/>
              </a:rPr>
              <a:t>O</a:t>
            </a:r>
            <a:r>
              <a:rPr dirty="0" smtClean="0" spc="-3" sz="700">
                <a:latin typeface="Arial"/>
                <a:cs typeface="Arial"/>
              </a:rPr>
              <a:t>w</a:t>
            </a:r>
            <a:r>
              <a:rPr dirty="0" smtClean="0" spc="-3" sz="700">
                <a:latin typeface="Arial"/>
                <a:cs typeface="Arial"/>
              </a:rPr>
              <a:t>ner</a:t>
            </a:r>
            <a:r>
              <a:rPr dirty="0" smtClean="0" spc="-3" sz="700">
                <a:latin typeface="Arial"/>
                <a:cs typeface="Arial"/>
              </a:rPr>
              <a:t> </a:t>
            </a:r>
            <a:r>
              <a:rPr dirty="0" smtClean="0" spc="-3" sz="700">
                <a:latin typeface="Arial"/>
                <a:cs typeface="Arial"/>
              </a:rPr>
              <a:t>1</a:t>
            </a:r>
            <a:r>
              <a:rPr dirty="0" smtClean="0" spc="-3" sz="700">
                <a:latin typeface="Arial"/>
                <a:cs typeface="Arial"/>
              </a:rPr>
              <a:t>'</a:t>
            </a:r>
            <a:r>
              <a:rPr dirty="0" smtClean="0" spc="-3" sz="70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  <a:p>
            <a:pPr marL="179069">
              <a:lnSpc>
                <a:spcPts val="770"/>
              </a:lnSpc>
              <a:spcBef>
                <a:spcPts val="38"/>
              </a:spcBef>
            </a:pPr>
            <a:r>
              <a:rPr dirty="0" smtClean="0" spc="0" sz="700">
                <a:latin typeface="Arial"/>
                <a:cs typeface="Arial"/>
              </a:rPr>
              <a:t>P</a:t>
            </a:r>
            <a:r>
              <a:rPr dirty="0" smtClean="0" spc="0" sz="700">
                <a:latin typeface="Arial"/>
                <a:cs typeface="Arial"/>
              </a:rPr>
              <a:t>ub</a:t>
            </a:r>
            <a:r>
              <a:rPr dirty="0" smtClean="0" spc="0" sz="700">
                <a:latin typeface="Arial"/>
                <a:cs typeface="Arial"/>
              </a:rPr>
              <a:t>l</a:t>
            </a:r>
            <a:r>
              <a:rPr dirty="0" smtClean="0" spc="0" sz="700">
                <a:latin typeface="Arial"/>
                <a:cs typeface="Arial"/>
              </a:rPr>
              <a:t>i</a:t>
            </a:r>
            <a:r>
              <a:rPr dirty="0" smtClean="0" spc="0" sz="700">
                <a:latin typeface="Arial"/>
                <a:cs typeface="Arial"/>
              </a:rPr>
              <a:t>c</a:t>
            </a:r>
            <a:r>
              <a:rPr dirty="0" smtClean="0" spc="0" sz="700">
                <a:latin typeface="Arial"/>
                <a:cs typeface="Arial"/>
              </a:rPr>
              <a:t> </a:t>
            </a:r>
            <a:r>
              <a:rPr dirty="0" smtClean="0" spc="0" sz="700">
                <a:latin typeface="Arial"/>
                <a:cs typeface="Arial"/>
              </a:rPr>
              <a:t>K</a:t>
            </a:r>
            <a:r>
              <a:rPr dirty="0" smtClean="0" spc="0" sz="700">
                <a:latin typeface="Arial"/>
                <a:cs typeface="Arial"/>
              </a:rPr>
              <a:t>ey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9930" y="2049779"/>
            <a:ext cx="354330" cy="56641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604260" y="2049779"/>
            <a:ext cx="778510" cy="566419"/>
          </a:xfrm>
          <a:prstGeom prst="rect">
            <a:avLst/>
          </a:prstGeom>
        </p:spPr>
        <p:txBody>
          <a:bodyPr bIns="0" lIns="0" rIns="0" rtlCol="0" tIns="46990" wrap="square">
            <a:noAutofit/>
          </a:bodyPr>
          <a:lstStyle/>
          <a:p>
            <a:pPr marL="69850">
              <a:lnSpc>
                <a:spcPct val="95825"/>
              </a:lnSpc>
            </a:pPr>
            <a:r>
              <a:rPr dirty="0" smtClean="0" spc="-3" sz="700">
                <a:latin typeface="Arial"/>
                <a:cs typeface="Arial"/>
              </a:rPr>
              <a:t>T</a:t>
            </a:r>
            <a:r>
              <a:rPr dirty="0" smtClean="0" spc="-3" sz="700">
                <a:latin typeface="Arial"/>
                <a:cs typeface="Arial"/>
              </a:rPr>
              <a:t>r</a:t>
            </a:r>
            <a:r>
              <a:rPr dirty="0" smtClean="0" spc="-3" sz="700">
                <a:latin typeface="Arial"/>
                <a:cs typeface="Arial"/>
              </a:rPr>
              <a:t>a</a:t>
            </a:r>
            <a:r>
              <a:rPr dirty="0" smtClean="0" spc="-3" sz="700">
                <a:latin typeface="Arial"/>
                <a:cs typeface="Arial"/>
              </a:rPr>
              <a:t>n</a:t>
            </a:r>
            <a:r>
              <a:rPr dirty="0" smtClean="0" spc="-3" sz="700">
                <a:latin typeface="Arial"/>
                <a:cs typeface="Arial"/>
              </a:rPr>
              <a:t>sa</a:t>
            </a:r>
            <a:r>
              <a:rPr dirty="0" smtClean="0" spc="-3" sz="700">
                <a:latin typeface="Arial"/>
                <a:cs typeface="Arial"/>
              </a:rPr>
              <a:t>c</a:t>
            </a:r>
            <a:r>
              <a:rPr dirty="0" smtClean="0" spc="-3" sz="700">
                <a:latin typeface="Arial"/>
                <a:cs typeface="Arial"/>
              </a:rPr>
              <a:t>t</a:t>
            </a:r>
            <a:r>
              <a:rPr dirty="0" smtClean="0" spc="-3" sz="700">
                <a:latin typeface="Arial"/>
                <a:cs typeface="Arial"/>
              </a:rPr>
              <a:t>i</a:t>
            </a:r>
            <a:r>
              <a:rPr dirty="0" smtClean="0" spc="-3" sz="700">
                <a:latin typeface="Arial"/>
                <a:cs typeface="Arial"/>
              </a:rPr>
              <a:t>o</a:t>
            </a:r>
            <a:r>
              <a:rPr dirty="0" smtClean="0" spc="-3" sz="70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  <a:p>
            <a:pPr marL="193039">
              <a:lnSpc>
                <a:spcPct val="95825"/>
              </a:lnSpc>
              <a:spcBef>
                <a:spcPts val="885"/>
              </a:spcBef>
            </a:pPr>
            <a:r>
              <a:rPr dirty="0" smtClean="0" spc="-3" sz="700">
                <a:latin typeface="Arial"/>
                <a:cs typeface="Arial"/>
              </a:rPr>
              <a:t>O</a:t>
            </a:r>
            <a:r>
              <a:rPr dirty="0" smtClean="0" spc="-3" sz="700">
                <a:latin typeface="Arial"/>
                <a:cs typeface="Arial"/>
              </a:rPr>
              <a:t>w</a:t>
            </a:r>
            <a:r>
              <a:rPr dirty="0" smtClean="0" spc="-3" sz="700">
                <a:latin typeface="Arial"/>
                <a:cs typeface="Arial"/>
              </a:rPr>
              <a:t>ner</a:t>
            </a:r>
            <a:r>
              <a:rPr dirty="0" smtClean="0" spc="-3" sz="700">
                <a:latin typeface="Arial"/>
                <a:cs typeface="Arial"/>
              </a:rPr>
              <a:t> </a:t>
            </a:r>
            <a:r>
              <a:rPr dirty="0" smtClean="0" spc="-3" sz="700">
                <a:latin typeface="Arial"/>
                <a:cs typeface="Arial"/>
              </a:rPr>
              <a:t>2</a:t>
            </a:r>
            <a:r>
              <a:rPr dirty="0" smtClean="0" spc="-3" sz="700">
                <a:latin typeface="Arial"/>
                <a:cs typeface="Arial"/>
              </a:rPr>
              <a:t>'</a:t>
            </a:r>
            <a:r>
              <a:rPr dirty="0" smtClean="0" spc="-3" sz="70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  <a:p>
            <a:pPr marL="180339">
              <a:lnSpc>
                <a:spcPts val="770"/>
              </a:lnSpc>
              <a:spcBef>
                <a:spcPts val="38"/>
              </a:spcBef>
            </a:pPr>
            <a:r>
              <a:rPr dirty="0" smtClean="0" spc="0" sz="700">
                <a:latin typeface="Arial"/>
                <a:cs typeface="Arial"/>
              </a:rPr>
              <a:t>P</a:t>
            </a:r>
            <a:r>
              <a:rPr dirty="0" smtClean="0" spc="0" sz="700">
                <a:latin typeface="Arial"/>
                <a:cs typeface="Arial"/>
              </a:rPr>
              <a:t>ub</a:t>
            </a:r>
            <a:r>
              <a:rPr dirty="0" smtClean="0" spc="0" sz="700">
                <a:latin typeface="Arial"/>
                <a:cs typeface="Arial"/>
              </a:rPr>
              <a:t>l</a:t>
            </a:r>
            <a:r>
              <a:rPr dirty="0" smtClean="0" spc="0" sz="700">
                <a:latin typeface="Arial"/>
                <a:cs typeface="Arial"/>
              </a:rPr>
              <a:t>i</a:t>
            </a:r>
            <a:r>
              <a:rPr dirty="0" smtClean="0" spc="0" sz="700">
                <a:latin typeface="Arial"/>
                <a:cs typeface="Arial"/>
              </a:rPr>
              <a:t>c</a:t>
            </a:r>
            <a:r>
              <a:rPr dirty="0" smtClean="0" spc="0" sz="700">
                <a:latin typeface="Arial"/>
                <a:cs typeface="Arial"/>
              </a:rPr>
              <a:t> </a:t>
            </a:r>
            <a:r>
              <a:rPr dirty="0" smtClean="0" spc="0" sz="700">
                <a:latin typeface="Arial"/>
                <a:cs typeface="Arial"/>
              </a:rPr>
              <a:t>K</a:t>
            </a:r>
            <a:r>
              <a:rPr dirty="0" smtClean="0" spc="0" sz="700">
                <a:latin typeface="Arial"/>
                <a:cs typeface="Arial"/>
              </a:rPr>
              <a:t>ey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2770" y="2049779"/>
            <a:ext cx="353059" cy="56641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735830" y="2049779"/>
            <a:ext cx="778510" cy="566419"/>
          </a:xfrm>
          <a:prstGeom prst="rect">
            <a:avLst/>
          </a:prstGeom>
        </p:spPr>
        <p:txBody>
          <a:bodyPr bIns="0" lIns="0" rIns="0" rtlCol="0" tIns="46990" wrap="square">
            <a:noAutofit/>
          </a:bodyPr>
          <a:lstStyle/>
          <a:p>
            <a:pPr marL="66040">
              <a:lnSpc>
                <a:spcPct val="95825"/>
              </a:lnSpc>
            </a:pPr>
            <a:r>
              <a:rPr dirty="0" smtClean="0" spc="-3" sz="700">
                <a:latin typeface="Arial"/>
                <a:cs typeface="Arial"/>
              </a:rPr>
              <a:t>T</a:t>
            </a:r>
            <a:r>
              <a:rPr dirty="0" smtClean="0" spc="-3" sz="700">
                <a:latin typeface="Arial"/>
                <a:cs typeface="Arial"/>
              </a:rPr>
              <a:t>r</a:t>
            </a:r>
            <a:r>
              <a:rPr dirty="0" smtClean="0" spc="-3" sz="700">
                <a:latin typeface="Arial"/>
                <a:cs typeface="Arial"/>
              </a:rPr>
              <a:t>a</a:t>
            </a:r>
            <a:r>
              <a:rPr dirty="0" smtClean="0" spc="-3" sz="700">
                <a:latin typeface="Arial"/>
                <a:cs typeface="Arial"/>
              </a:rPr>
              <a:t>n</a:t>
            </a:r>
            <a:r>
              <a:rPr dirty="0" smtClean="0" spc="-3" sz="700">
                <a:latin typeface="Arial"/>
                <a:cs typeface="Arial"/>
              </a:rPr>
              <a:t>s</a:t>
            </a:r>
            <a:r>
              <a:rPr dirty="0" smtClean="0" spc="-3" sz="700">
                <a:latin typeface="Arial"/>
                <a:cs typeface="Arial"/>
              </a:rPr>
              <a:t>a</a:t>
            </a:r>
            <a:r>
              <a:rPr dirty="0" smtClean="0" spc="-3" sz="700">
                <a:latin typeface="Arial"/>
                <a:cs typeface="Arial"/>
              </a:rPr>
              <a:t>c</a:t>
            </a:r>
            <a:r>
              <a:rPr dirty="0" smtClean="0" spc="-3" sz="700">
                <a:latin typeface="Arial"/>
                <a:cs typeface="Arial"/>
              </a:rPr>
              <a:t>t</a:t>
            </a:r>
            <a:r>
              <a:rPr dirty="0" smtClean="0" spc="-3" sz="700">
                <a:latin typeface="Arial"/>
                <a:cs typeface="Arial"/>
              </a:rPr>
              <a:t>i</a:t>
            </a:r>
            <a:r>
              <a:rPr dirty="0" smtClean="0" spc="-3" sz="700">
                <a:latin typeface="Arial"/>
                <a:cs typeface="Arial"/>
              </a:rPr>
              <a:t>on</a:t>
            </a:r>
            <a:endParaRPr sz="700">
              <a:latin typeface="Arial"/>
              <a:cs typeface="Arial"/>
            </a:endParaRPr>
          </a:p>
          <a:p>
            <a:pPr marL="189230">
              <a:lnSpc>
                <a:spcPct val="95825"/>
              </a:lnSpc>
              <a:spcBef>
                <a:spcPts val="885"/>
              </a:spcBef>
            </a:pPr>
            <a:r>
              <a:rPr dirty="0" smtClean="0" spc="-3" sz="700">
                <a:latin typeface="Arial"/>
                <a:cs typeface="Arial"/>
              </a:rPr>
              <a:t>O</a:t>
            </a:r>
            <a:r>
              <a:rPr dirty="0" smtClean="0" spc="-3" sz="700">
                <a:latin typeface="Arial"/>
                <a:cs typeface="Arial"/>
              </a:rPr>
              <a:t>w</a:t>
            </a:r>
            <a:r>
              <a:rPr dirty="0" smtClean="0" spc="-3" sz="700">
                <a:latin typeface="Arial"/>
                <a:cs typeface="Arial"/>
              </a:rPr>
              <a:t>ner</a:t>
            </a:r>
            <a:r>
              <a:rPr dirty="0" smtClean="0" spc="-3" sz="700">
                <a:latin typeface="Arial"/>
                <a:cs typeface="Arial"/>
              </a:rPr>
              <a:t> </a:t>
            </a:r>
            <a:r>
              <a:rPr dirty="0" smtClean="0" spc="-3" sz="700">
                <a:latin typeface="Arial"/>
                <a:cs typeface="Arial"/>
              </a:rPr>
              <a:t>3</a:t>
            </a:r>
            <a:r>
              <a:rPr dirty="0" smtClean="0" spc="-3" sz="700">
                <a:latin typeface="Arial"/>
                <a:cs typeface="Arial"/>
              </a:rPr>
              <a:t>'</a:t>
            </a:r>
            <a:r>
              <a:rPr dirty="0" smtClean="0" spc="-3" sz="70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  <a:p>
            <a:pPr marL="176530">
              <a:lnSpc>
                <a:spcPts val="770"/>
              </a:lnSpc>
              <a:spcBef>
                <a:spcPts val="38"/>
              </a:spcBef>
            </a:pPr>
            <a:r>
              <a:rPr dirty="0" smtClean="0" spc="0" sz="700">
                <a:latin typeface="Arial"/>
                <a:cs typeface="Arial"/>
              </a:rPr>
              <a:t>P</a:t>
            </a:r>
            <a:r>
              <a:rPr dirty="0" smtClean="0" spc="0" sz="700">
                <a:latin typeface="Arial"/>
                <a:cs typeface="Arial"/>
              </a:rPr>
              <a:t>ub</a:t>
            </a:r>
            <a:r>
              <a:rPr dirty="0" smtClean="0" spc="0" sz="700">
                <a:latin typeface="Arial"/>
                <a:cs typeface="Arial"/>
              </a:rPr>
              <a:t>l</a:t>
            </a:r>
            <a:r>
              <a:rPr dirty="0" smtClean="0" spc="0" sz="700">
                <a:latin typeface="Arial"/>
                <a:cs typeface="Arial"/>
              </a:rPr>
              <a:t>i</a:t>
            </a:r>
            <a:r>
              <a:rPr dirty="0" smtClean="0" spc="0" sz="700">
                <a:latin typeface="Arial"/>
                <a:cs typeface="Arial"/>
              </a:rPr>
              <a:t>c</a:t>
            </a:r>
            <a:r>
              <a:rPr dirty="0" smtClean="0" spc="0" sz="700">
                <a:latin typeface="Arial"/>
                <a:cs typeface="Arial"/>
              </a:rPr>
              <a:t> </a:t>
            </a:r>
            <a:r>
              <a:rPr dirty="0" smtClean="0" spc="0" sz="700">
                <a:latin typeface="Arial"/>
                <a:cs typeface="Arial"/>
              </a:rPr>
              <a:t>K</a:t>
            </a:r>
            <a:r>
              <a:rPr dirty="0" smtClean="0" spc="0" sz="700">
                <a:latin typeface="Arial"/>
                <a:cs typeface="Arial"/>
              </a:rPr>
              <a:t>ey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9330" y="2616199"/>
            <a:ext cx="212089" cy="84963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471420" y="2616199"/>
            <a:ext cx="778510" cy="849630"/>
          </a:xfrm>
          <a:prstGeom prst="rect">
            <a:avLst/>
          </a:prstGeom>
        </p:spPr>
        <p:txBody>
          <a:bodyPr bIns="0" lIns="0" rIns="0" rtlCol="0" tIns="1703" wrap="square">
            <a:noAutofit/>
          </a:bodyPr>
          <a:lstStyle/>
          <a:p>
            <a:pPr>
              <a:lnSpc>
                <a:spcPts val="1300"/>
              </a:lnSpc>
            </a:pPr>
            <a:endParaRPr sz="1300"/>
          </a:p>
          <a:p>
            <a:pPr marL="252730">
              <a:lnSpc>
                <a:spcPct val="95825"/>
              </a:lnSpc>
            </a:pPr>
            <a:r>
              <a:rPr dirty="0" smtClean="0" spc="-1" sz="700">
                <a:latin typeface="Arial"/>
                <a:cs typeface="Arial"/>
              </a:rPr>
              <a:t>H</a:t>
            </a:r>
            <a:r>
              <a:rPr dirty="0" smtClean="0" spc="-1" sz="700">
                <a:latin typeface="Arial"/>
                <a:cs typeface="Arial"/>
              </a:rPr>
              <a:t>ash</a:t>
            </a:r>
            <a:endParaRPr sz="700">
              <a:latin typeface="Arial"/>
              <a:cs typeface="Arial"/>
            </a:endParaRPr>
          </a:p>
          <a:p>
            <a:pPr marL="193040">
              <a:lnSpc>
                <a:spcPct val="95825"/>
              </a:lnSpc>
              <a:spcBef>
                <a:spcPts val="2155"/>
              </a:spcBef>
            </a:pPr>
            <a:r>
              <a:rPr dirty="0" smtClean="0" spc="-3" sz="700">
                <a:latin typeface="Arial"/>
                <a:cs typeface="Arial"/>
              </a:rPr>
              <a:t>O</a:t>
            </a:r>
            <a:r>
              <a:rPr dirty="0" smtClean="0" spc="-3" sz="700">
                <a:latin typeface="Arial"/>
                <a:cs typeface="Arial"/>
              </a:rPr>
              <a:t>w</a:t>
            </a:r>
            <a:r>
              <a:rPr dirty="0" smtClean="0" spc="-3" sz="700">
                <a:latin typeface="Arial"/>
                <a:cs typeface="Arial"/>
              </a:rPr>
              <a:t>ner</a:t>
            </a:r>
            <a:r>
              <a:rPr dirty="0" smtClean="0" spc="-3" sz="700">
                <a:latin typeface="Arial"/>
                <a:cs typeface="Arial"/>
              </a:rPr>
              <a:t> </a:t>
            </a:r>
            <a:r>
              <a:rPr dirty="0" smtClean="0" spc="-3" sz="700">
                <a:latin typeface="Arial"/>
                <a:cs typeface="Arial"/>
              </a:rPr>
              <a:t>0</a:t>
            </a:r>
            <a:r>
              <a:rPr dirty="0" smtClean="0" spc="-3" sz="700">
                <a:latin typeface="Arial"/>
                <a:cs typeface="Arial"/>
              </a:rPr>
              <a:t>'</a:t>
            </a:r>
            <a:r>
              <a:rPr dirty="0" smtClean="0" spc="-3" sz="70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  <a:p>
            <a:pPr marL="200660">
              <a:lnSpc>
                <a:spcPts val="770"/>
              </a:lnSpc>
              <a:spcBef>
                <a:spcPts val="38"/>
              </a:spcBef>
            </a:pPr>
            <a:r>
              <a:rPr dirty="0" smtClean="0" sz="700">
                <a:latin typeface="Arial"/>
                <a:cs typeface="Arial"/>
              </a:rPr>
              <a:t>S</a:t>
            </a:r>
            <a:r>
              <a:rPr dirty="0" smtClean="0" sz="700">
                <a:latin typeface="Arial"/>
                <a:cs typeface="Arial"/>
              </a:rPr>
              <a:t>i</a:t>
            </a:r>
            <a:r>
              <a:rPr dirty="0" smtClean="0" sz="700">
                <a:latin typeface="Arial"/>
                <a:cs typeface="Arial"/>
              </a:rPr>
              <a:t>gna</a:t>
            </a:r>
            <a:r>
              <a:rPr dirty="0" smtClean="0" sz="700">
                <a:latin typeface="Arial"/>
                <a:cs typeface="Arial"/>
              </a:rPr>
              <a:t>t</a:t>
            </a:r>
            <a:r>
              <a:rPr dirty="0" smtClean="0" sz="700">
                <a:latin typeface="Arial"/>
                <a:cs typeface="Arial"/>
              </a:rPr>
              <a:t>u</a:t>
            </a:r>
            <a:r>
              <a:rPr dirty="0" smtClean="0" sz="700">
                <a:latin typeface="Arial"/>
                <a:cs typeface="Arial"/>
              </a:rPr>
              <a:t>r</a:t>
            </a:r>
            <a:r>
              <a:rPr dirty="0" smtClean="0" sz="70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4629" y="2616199"/>
            <a:ext cx="495300" cy="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49930" y="2616199"/>
            <a:ext cx="354330" cy="84963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604260" y="2616199"/>
            <a:ext cx="778510" cy="849630"/>
          </a:xfrm>
          <a:prstGeom prst="rect">
            <a:avLst/>
          </a:prstGeom>
        </p:spPr>
        <p:txBody>
          <a:bodyPr bIns="0" lIns="0" rIns="0" rtlCol="0" tIns="1703" wrap="square">
            <a:noAutofit/>
          </a:bodyPr>
          <a:lstStyle/>
          <a:p>
            <a:pPr>
              <a:lnSpc>
                <a:spcPts val="1300"/>
              </a:lnSpc>
            </a:pPr>
            <a:endParaRPr sz="1300"/>
          </a:p>
          <a:p>
            <a:pPr marL="247650">
              <a:lnSpc>
                <a:spcPct val="95825"/>
              </a:lnSpc>
            </a:pPr>
            <a:r>
              <a:rPr dirty="0" smtClean="0" spc="-1" sz="700">
                <a:latin typeface="Arial"/>
                <a:cs typeface="Arial"/>
              </a:rPr>
              <a:t>H</a:t>
            </a:r>
            <a:r>
              <a:rPr dirty="0" smtClean="0" spc="-1" sz="700">
                <a:latin typeface="Arial"/>
                <a:cs typeface="Arial"/>
              </a:rPr>
              <a:t>ash</a:t>
            </a:r>
            <a:endParaRPr sz="700">
              <a:latin typeface="Arial"/>
              <a:cs typeface="Arial"/>
            </a:endParaRPr>
          </a:p>
          <a:p>
            <a:pPr marL="187960">
              <a:lnSpc>
                <a:spcPct val="95825"/>
              </a:lnSpc>
              <a:spcBef>
                <a:spcPts val="2155"/>
              </a:spcBef>
            </a:pPr>
            <a:r>
              <a:rPr dirty="0" smtClean="0" spc="-3" sz="700">
                <a:latin typeface="Arial"/>
                <a:cs typeface="Arial"/>
              </a:rPr>
              <a:t>O</a:t>
            </a:r>
            <a:r>
              <a:rPr dirty="0" smtClean="0" spc="-3" sz="700">
                <a:latin typeface="Arial"/>
                <a:cs typeface="Arial"/>
              </a:rPr>
              <a:t>w</a:t>
            </a:r>
            <a:r>
              <a:rPr dirty="0" smtClean="0" spc="-3" sz="700">
                <a:latin typeface="Arial"/>
                <a:cs typeface="Arial"/>
              </a:rPr>
              <a:t>ner</a:t>
            </a:r>
            <a:r>
              <a:rPr dirty="0" smtClean="0" spc="-3" sz="700">
                <a:latin typeface="Arial"/>
                <a:cs typeface="Arial"/>
              </a:rPr>
              <a:t> </a:t>
            </a:r>
            <a:r>
              <a:rPr dirty="0" smtClean="0" spc="-3" sz="700">
                <a:latin typeface="Arial"/>
                <a:cs typeface="Arial"/>
              </a:rPr>
              <a:t>1</a:t>
            </a:r>
            <a:r>
              <a:rPr dirty="0" smtClean="0" spc="-3" sz="700">
                <a:latin typeface="Arial"/>
                <a:cs typeface="Arial"/>
              </a:rPr>
              <a:t>'</a:t>
            </a:r>
            <a:r>
              <a:rPr dirty="0" smtClean="0" spc="-3" sz="70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  <a:p>
            <a:pPr marL="195579">
              <a:lnSpc>
                <a:spcPts val="770"/>
              </a:lnSpc>
              <a:spcBef>
                <a:spcPts val="38"/>
              </a:spcBef>
            </a:pPr>
            <a:r>
              <a:rPr dirty="0" smtClean="0" sz="700">
                <a:latin typeface="Arial"/>
                <a:cs typeface="Arial"/>
              </a:rPr>
              <a:t>S</a:t>
            </a:r>
            <a:r>
              <a:rPr dirty="0" smtClean="0" sz="700">
                <a:latin typeface="Arial"/>
                <a:cs typeface="Arial"/>
              </a:rPr>
              <a:t>i</a:t>
            </a:r>
            <a:r>
              <a:rPr dirty="0" smtClean="0" sz="700">
                <a:latin typeface="Arial"/>
                <a:cs typeface="Arial"/>
              </a:rPr>
              <a:t>gna</a:t>
            </a:r>
            <a:r>
              <a:rPr dirty="0" smtClean="0" sz="700">
                <a:latin typeface="Arial"/>
                <a:cs typeface="Arial"/>
              </a:rPr>
              <a:t>t</a:t>
            </a:r>
            <a:r>
              <a:rPr dirty="0" smtClean="0" sz="700">
                <a:latin typeface="Arial"/>
                <a:cs typeface="Arial"/>
              </a:rPr>
              <a:t>u</a:t>
            </a:r>
            <a:r>
              <a:rPr dirty="0" smtClean="0" sz="700">
                <a:latin typeface="Arial"/>
                <a:cs typeface="Arial"/>
              </a:rPr>
              <a:t>r</a:t>
            </a:r>
            <a:r>
              <a:rPr dirty="0" smtClean="0" sz="70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7470" y="2616199"/>
            <a:ext cx="495300" cy="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82770" y="2616199"/>
            <a:ext cx="353059" cy="84963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35830" y="2616199"/>
            <a:ext cx="778510" cy="849630"/>
          </a:xfrm>
          <a:prstGeom prst="rect">
            <a:avLst/>
          </a:prstGeom>
        </p:spPr>
        <p:txBody>
          <a:bodyPr bIns="0" lIns="0" rIns="0" rtlCol="0" tIns="1703" wrap="square">
            <a:noAutofit/>
          </a:bodyPr>
          <a:lstStyle/>
          <a:p>
            <a:pPr>
              <a:lnSpc>
                <a:spcPts val="1300"/>
              </a:lnSpc>
            </a:pPr>
            <a:endParaRPr sz="1300"/>
          </a:p>
          <a:p>
            <a:pPr marL="251460">
              <a:lnSpc>
                <a:spcPct val="95825"/>
              </a:lnSpc>
            </a:pPr>
            <a:r>
              <a:rPr dirty="0" smtClean="0" spc="-1" sz="700">
                <a:latin typeface="Arial"/>
                <a:cs typeface="Arial"/>
              </a:rPr>
              <a:t>H</a:t>
            </a:r>
            <a:r>
              <a:rPr dirty="0" smtClean="0" spc="-1" sz="700">
                <a:latin typeface="Arial"/>
                <a:cs typeface="Arial"/>
              </a:rPr>
              <a:t>ash</a:t>
            </a:r>
            <a:endParaRPr sz="700">
              <a:latin typeface="Arial"/>
              <a:cs typeface="Arial"/>
            </a:endParaRPr>
          </a:p>
          <a:p>
            <a:pPr marL="191770">
              <a:lnSpc>
                <a:spcPct val="95825"/>
              </a:lnSpc>
              <a:spcBef>
                <a:spcPts val="2155"/>
              </a:spcBef>
            </a:pPr>
            <a:r>
              <a:rPr dirty="0" smtClean="0" spc="-3" sz="700">
                <a:latin typeface="Arial"/>
                <a:cs typeface="Arial"/>
              </a:rPr>
              <a:t>O</a:t>
            </a:r>
            <a:r>
              <a:rPr dirty="0" smtClean="0" spc="-3" sz="700">
                <a:latin typeface="Arial"/>
                <a:cs typeface="Arial"/>
              </a:rPr>
              <a:t>w</a:t>
            </a:r>
            <a:r>
              <a:rPr dirty="0" smtClean="0" spc="-3" sz="700">
                <a:latin typeface="Arial"/>
                <a:cs typeface="Arial"/>
              </a:rPr>
              <a:t>ner</a:t>
            </a:r>
            <a:r>
              <a:rPr dirty="0" smtClean="0" spc="-3" sz="700">
                <a:latin typeface="Arial"/>
                <a:cs typeface="Arial"/>
              </a:rPr>
              <a:t> </a:t>
            </a:r>
            <a:r>
              <a:rPr dirty="0" smtClean="0" spc="-3" sz="700">
                <a:latin typeface="Arial"/>
                <a:cs typeface="Arial"/>
              </a:rPr>
              <a:t>2</a:t>
            </a:r>
            <a:r>
              <a:rPr dirty="0" smtClean="0" spc="-3" sz="700">
                <a:latin typeface="Arial"/>
                <a:cs typeface="Arial"/>
              </a:rPr>
              <a:t>'</a:t>
            </a:r>
            <a:r>
              <a:rPr dirty="0" smtClean="0" spc="-3" sz="70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  <a:p>
            <a:pPr marL="199390">
              <a:lnSpc>
                <a:spcPts val="770"/>
              </a:lnSpc>
              <a:spcBef>
                <a:spcPts val="38"/>
              </a:spcBef>
            </a:pPr>
            <a:r>
              <a:rPr dirty="0" smtClean="0" sz="700">
                <a:latin typeface="Arial"/>
                <a:cs typeface="Arial"/>
              </a:rPr>
              <a:t>S</a:t>
            </a:r>
            <a:r>
              <a:rPr dirty="0" smtClean="0" sz="700">
                <a:latin typeface="Arial"/>
                <a:cs typeface="Arial"/>
              </a:rPr>
              <a:t>i</a:t>
            </a:r>
            <a:r>
              <a:rPr dirty="0" smtClean="0" sz="700">
                <a:latin typeface="Arial"/>
                <a:cs typeface="Arial"/>
              </a:rPr>
              <a:t>gna</a:t>
            </a:r>
            <a:r>
              <a:rPr dirty="0" smtClean="0" sz="700">
                <a:latin typeface="Arial"/>
                <a:cs typeface="Arial"/>
              </a:rPr>
              <a:t>t</a:t>
            </a:r>
            <a:r>
              <a:rPr dirty="0" smtClean="0" sz="700">
                <a:latin typeface="Arial"/>
                <a:cs typeface="Arial"/>
              </a:rPr>
              <a:t>u</a:t>
            </a:r>
            <a:r>
              <a:rPr dirty="0" smtClean="0" sz="700">
                <a:latin typeface="Arial"/>
                <a:cs typeface="Arial"/>
              </a:rPr>
              <a:t>r</a:t>
            </a:r>
            <a:r>
              <a:rPr dirty="0" smtClean="0" sz="70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19040" y="2616199"/>
            <a:ext cx="495300" cy="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2679700" y="2937509"/>
            <a:ext cx="1243329" cy="659130"/>
          </a:xfrm>
          <a:custGeom>
            <a:avLst/>
            <a:gdLst/>
            <a:ahLst/>
            <a:cxnLst/>
            <a:rect b="b" l="l" r="r" t="t"/>
            <a:pathLst>
              <a:path h="659130" w="1243329">
                <a:moveTo>
                  <a:pt x="622300" y="659130"/>
                </a:moveTo>
                <a:lnTo>
                  <a:pt x="0" y="659130"/>
                </a:lnTo>
                <a:lnTo>
                  <a:pt x="0" y="0"/>
                </a:lnTo>
                <a:lnTo>
                  <a:pt x="1243329" y="0"/>
                </a:lnTo>
                <a:lnTo>
                  <a:pt x="1243329" y="659130"/>
                </a:lnTo>
                <a:lnTo>
                  <a:pt x="622300" y="65913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825750" y="3157220"/>
            <a:ext cx="585470" cy="146050"/>
          </a:xfrm>
          <a:custGeom>
            <a:avLst/>
            <a:gdLst/>
            <a:ahLst/>
            <a:cxnLst/>
            <a:rect b="b" l="l" r="r" t="t"/>
            <a:pathLst>
              <a:path h="146050" w="585470">
                <a:moveTo>
                  <a:pt x="293369" y="146050"/>
                </a:moveTo>
                <a:lnTo>
                  <a:pt x="585470" y="146050"/>
                </a:lnTo>
                <a:lnTo>
                  <a:pt x="585470" y="0"/>
                </a:lnTo>
                <a:lnTo>
                  <a:pt x="0" y="0"/>
                </a:lnTo>
                <a:lnTo>
                  <a:pt x="0" y="146050"/>
                </a:lnTo>
                <a:lnTo>
                  <a:pt x="293369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825750" y="3157220"/>
            <a:ext cx="585470" cy="146050"/>
          </a:xfrm>
          <a:custGeom>
            <a:avLst/>
            <a:gdLst/>
            <a:ahLst/>
            <a:cxnLst/>
            <a:rect b="b" l="l" r="r" t="t"/>
            <a:pathLst>
              <a:path h="146050" w="585470">
                <a:moveTo>
                  <a:pt x="293369" y="146050"/>
                </a:moveTo>
                <a:lnTo>
                  <a:pt x="0" y="146050"/>
                </a:lnTo>
                <a:lnTo>
                  <a:pt x="0" y="0"/>
                </a:lnTo>
                <a:lnTo>
                  <a:pt x="585470" y="0"/>
                </a:lnTo>
                <a:lnTo>
                  <a:pt x="585470" y="146050"/>
                </a:lnTo>
                <a:lnTo>
                  <a:pt x="293369" y="14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484879" y="3157220"/>
            <a:ext cx="365760" cy="146050"/>
          </a:xfrm>
          <a:custGeom>
            <a:avLst/>
            <a:gdLst/>
            <a:ahLst/>
            <a:cxnLst/>
            <a:rect b="b" l="l" r="r" t="t"/>
            <a:pathLst>
              <a:path h="146050" w="365760">
                <a:moveTo>
                  <a:pt x="182880" y="146050"/>
                </a:moveTo>
                <a:lnTo>
                  <a:pt x="365760" y="146050"/>
                </a:lnTo>
                <a:lnTo>
                  <a:pt x="365760" y="0"/>
                </a:lnTo>
                <a:lnTo>
                  <a:pt x="0" y="0"/>
                </a:lnTo>
                <a:lnTo>
                  <a:pt x="0" y="146050"/>
                </a:lnTo>
                <a:lnTo>
                  <a:pt x="182880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484879" y="3157220"/>
            <a:ext cx="365760" cy="146050"/>
          </a:xfrm>
          <a:custGeom>
            <a:avLst/>
            <a:gdLst/>
            <a:ahLst/>
            <a:cxnLst/>
            <a:rect b="b" l="l" r="r" t="t"/>
            <a:pathLst>
              <a:path h="146050" w="365760">
                <a:moveTo>
                  <a:pt x="182880" y="146050"/>
                </a:moveTo>
                <a:lnTo>
                  <a:pt x="0" y="146050"/>
                </a:lnTo>
                <a:lnTo>
                  <a:pt x="0" y="0"/>
                </a:lnTo>
                <a:lnTo>
                  <a:pt x="365760" y="0"/>
                </a:lnTo>
                <a:lnTo>
                  <a:pt x="365760" y="146050"/>
                </a:lnTo>
                <a:lnTo>
                  <a:pt x="182880" y="14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825750" y="3376929"/>
            <a:ext cx="293369" cy="146050"/>
          </a:xfrm>
          <a:custGeom>
            <a:avLst/>
            <a:gdLst/>
            <a:ahLst/>
            <a:cxnLst/>
            <a:rect b="b" l="l" r="r" t="t"/>
            <a:pathLst>
              <a:path h="146050" w="293369">
                <a:moveTo>
                  <a:pt x="147319" y="146050"/>
                </a:moveTo>
                <a:lnTo>
                  <a:pt x="293369" y="146050"/>
                </a:lnTo>
                <a:lnTo>
                  <a:pt x="293369" y="0"/>
                </a:lnTo>
                <a:lnTo>
                  <a:pt x="0" y="0"/>
                </a:lnTo>
                <a:lnTo>
                  <a:pt x="0" y="146050"/>
                </a:lnTo>
                <a:lnTo>
                  <a:pt x="147319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825750" y="3376929"/>
            <a:ext cx="293369" cy="146050"/>
          </a:xfrm>
          <a:custGeom>
            <a:avLst/>
            <a:gdLst/>
            <a:ahLst/>
            <a:cxnLst/>
            <a:rect b="b" l="l" r="r" t="t"/>
            <a:pathLst>
              <a:path h="146050" w="293369">
                <a:moveTo>
                  <a:pt x="147319" y="146050"/>
                </a:moveTo>
                <a:lnTo>
                  <a:pt x="0" y="146050"/>
                </a:lnTo>
                <a:lnTo>
                  <a:pt x="0" y="0"/>
                </a:lnTo>
                <a:lnTo>
                  <a:pt x="293369" y="0"/>
                </a:lnTo>
                <a:lnTo>
                  <a:pt x="293369" y="146050"/>
                </a:lnTo>
                <a:lnTo>
                  <a:pt x="147319" y="14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191510" y="3376929"/>
            <a:ext cx="293369" cy="146050"/>
          </a:xfrm>
          <a:custGeom>
            <a:avLst/>
            <a:gdLst/>
            <a:ahLst/>
            <a:cxnLst/>
            <a:rect b="b" l="l" r="r" t="t"/>
            <a:pathLst>
              <a:path h="146050" w="293369">
                <a:moveTo>
                  <a:pt x="147319" y="146050"/>
                </a:moveTo>
                <a:lnTo>
                  <a:pt x="293369" y="146050"/>
                </a:lnTo>
                <a:lnTo>
                  <a:pt x="293369" y="0"/>
                </a:lnTo>
                <a:lnTo>
                  <a:pt x="0" y="0"/>
                </a:lnTo>
                <a:lnTo>
                  <a:pt x="0" y="146050"/>
                </a:lnTo>
                <a:lnTo>
                  <a:pt x="147319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191510" y="3376929"/>
            <a:ext cx="293369" cy="146050"/>
          </a:xfrm>
          <a:custGeom>
            <a:avLst/>
            <a:gdLst/>
            <a:ahLst/>
            <a:cxnLst/>
            <a:rect b="b" l="l" r="r" t="t"/>
            <a:pathLst>
              <a:path h="146050" w="293369">
                <a:moveTo>
                  <a:pt x="147319" y="146050"/>
                </a:moveTo>
                <a:lnTo>
                  <a:pt x="0" y="146050"/>
                </a:lnTo>
                <a:lnTo>
                  <a:pt x="0" y="0"/>
                </a:lnTo>
                <a:lnTo>
                  <a:pt x="293369" y="0"/>
                </a:lnTo>
                <a:lnTo>
                  <a:pt x="293369" y="146050"/>
                </a:lnTo>
                <a:lnTo>
                  <a:pt x="147319" y="14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557270" y="3376929"/>
            <a:ext cx="293369" cy="146050"/>
          </a:xfrm>
          <a:custGeom>
            <a:avLst/>
            <a:gdLst/>
            <a:ahLst/>
            <a:cxnLst/>
            <a:rect b="b" l="l" r="r" t="t"/>
            <a:pathLst>
              <a:path h="146050" w="293369">
                <a:moveTo>
                  <a:pt x="146050" y="146050"/>
                </a:moveTo>
                <a:lnTo>
                  <a:pt x="293369" y="146050"/>
                </a:lnTo>
                <a:lnTo>
                  <a:pt x="293369" y="0"/>
                </a:lnTo>
                <a:lnTo>
                  <a:pt x="0" y="0"/>
                </a:lnTo>
                <a:lnTo>
                  <a:pt x="0" y="146050"/>
                </a:lnTo>
                <a:lnTo>
                  <a:pt x="146050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557270" y="3376929"/>
            <a:ext cx="293369" cy="146050"/>
          </a:xfrm>
          <a:custGeom>
            <a:avLst/>
            <a:gdLst/>
            <a:ahLst/>
            <a:cxnLst/>
            <a:rect b="b" l="l" r="r" t="t"/>
            <a:pathLst>
              <a:path h="146050" w="293369">
                <a:moveTo>
                  <a:pt x="146050" y="146050"/>
                </a:moveTo>
                <a:lnTo>
                  <a:pt x="0" y="146050"/>
                </a:lnTo>
                <a:lnTo>
                  <a:pt x="0" y="0"/>
                </a:lnTo>
                <a:lnTo>
                  <a:pt x="293369" y="0"/>
                </a:lnTo>
                <a:lnTo>
                  <a:pt x="293369" y="146050"/>
                </a:lnTo>
                <a:lnTo>
                  <a:pt x="146050" y="14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739390" y="3201670"/>
            <a:ext cx="86360" cy="58420"/>
          </a:xfrm>
          <a:custGeom>
            <a:avLst/>
            <a:gdLst/>
            <a:ahLst/>
            <a:cxnLst/>
            <a:rect b="b" l="l" r="r" t="t"/>
            <a:pathLst>
              <a:path h="58420" w="86360">
                <a:moveTo>
                  <a:pt x="86360" y="29209"/>
                </a:moveTo>
                <a:lnTo>
                  <a:pt x="0" y="0"/>
                </a:lnTo>
                <a:lnTo>
                  <a:pt x="0" y="58420"/>
                </a:lnTo>
                <a:lnTo>
                  <a:pt x="86360" y="292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387600" y="3230879"/>
            <a:ext cx="368300" cy="0"/>
          </a:xfrm>
          <a:custGeom>
            <a:avLst/>
            <a:gdLst/>
            <a:ahLst/>
            <a:cxnLst/>
            <a:rect b="b" l="l" r="r" t="t"/>
            <a:pathLst>
              <a:path h="0" w="368300">
                <a:moveTo>
                  <a:pt x="0" y="0"/>
                </a:moveTo>
                <a:lnTo>
                  <a:pt x="36830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142740" y="2937509"/>
            <a:ext cx="1243330" cy="659130"/>
          </a:xfrm>
          <a:custGeom>
            <a:avLst/>
            <a:gdLst/>
            <a:ahLst/>
            <a:cxnLst/>
            <a:rect b="b" l="l" r="r" t="t"/>
            <a:pathLst>
              <a:path h="659130" w="1243330">
                <a:moveTo>
                  <a:pt x="621030" y="659130"/>
                </a:moveTo>
                <a:lnTo>
                  <a:pt x="0" y="659130"/>
                </a:lnTo>
                <a:lnTo>
                  <a:pt x="0" y="0"/>
                </a:lnTo>
                <a:lnTo>
                  <a:pt x="1243330" y="0"/>
                </a:lnTo>
                <a:lnTo>
                  <a:pt x="1243330" y="659130"/>
                </a:lnTo>
                <a:lnTo>
                  <a:pt x="621030" y="65913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288790" y="3157220"/>
            <a:ext cx="585470" cy="146050"/>
          </a:xfrm>
          <a:custGeom>
            <a:avLst/>
            <a:gdLst/>
            <a:ahLst/>
            <a:cxnLst/>
            <a:rect b="b" l="l" r="r" t="t"/>
            <a:pathLst>
              <a:path h="146050" w="585470">
                <a:moveTo>
                  <a:pt x="292100" y="146050"/>
                </a:moveTo>
                <a:lnTo>
                  <a:pt x="585470" y="146050"/>
                </a:lnTo>
                <a:lnTo>
                  <a:pt x="585470" y="0"/>
                </a:lnTo>
                <a:lnTo>
                  <a:pt x="0" y="0"/>
                </a:lnTo>
                <a:lnTo>
                  <a:pt x="0" y="146050"/>
                </a:lnTo>
                <a:lnTo>
                  <a:pt x="292100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288790" y="3157220"/>
            <a:ext cx="585470" cy="146050"/>
          </a:xfrm>
          <a:custGeom>
            <a:avLst/>
            <a:gdLst/>
            <a:ahLst/>
            <a:cxnLst/>
            <a:rect b="b" l="l" r="r" t="t"/>
            <a:pathLst>
              <a:path h="146050" w="585470">
                <a:moveTo>
                  <a:pt x="292100" y="146050"/>
                </a:moveTo>
                <a:lnTo>
                  <a:pt x="0" y="146050"/>
                </a:lnTo>
                <a:lnTo>
                  <a:pt x="0" y="0"/>
                </a:lnTo>
                <a:lnTo>
                  <a:pt x="585470" y="0"/>
                </a:lnTo>
                <a:lnTo>
                  <a:pt x="585470" y="146050"/>
                </a:lnTo>
                <a:lnTo>
                  <a:pt x="292100" y="14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946650" y="3157220"/>
            <a:ext cx="365760" cy="146050"/>
          </a:xfrm>
          <a:custGeom>
            <a:avLst/>
            <a:gdLst/>
            <a:ahLst/>
            <a:cxnLst/>
            <a:rect b="b" l="l" r="r" t="t"/>
            <a:pathLst>
              <a:path h="146050" w="365760">
                <a:moveTo>
                  <a:pt x="182879" y="146050"/>
                </a:moveTo>
                <a:lnTo>
                  <a:pt x="365760" y="146050"/>
                </a:lnTo>
                <a:lnTo>
                  <a:pt x="365760" y="0"/>
                </a:lnTo>
                <a:lnTo>
                  <a:pt x="0" y="0"/>
                </a:lnTo>
                <a:lnTo>
                  <a:pt x="0" y="146050"/>
                </a:lnTo>
                <a:lnTo>
                  <a:pt x="182879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946650" y="3157220"/>
            <a:ext cx="365760" cy="146050"/>
          </a:xfrm>
          <a:custGeom>
            <a:avLst/>
            <a:gdLst/>
            <a:ahLst/>
            <a:cxnLst/>
            <a:rect b="b" l="l" r="r" t="t"/>
            <a:pathLst>
              <a:path h="146050" w="365760">
                <a:moveTo>
                  <a:pt x="182879" y="146050"/>
                </a:moveTo>
                <a:lnTo>
                  <a:pt x="0" y="146050"/>
                </a:lnTo>
                <a:lnTo>
                  <a:pt x="0" y="0"/>
                </a:lnTo>
                <a:lnTo>
                  <a:pt x="365760" y="0"/>
                </a:lnTo>
                <a:lnTo>
                  <a:pt x="365760" y="146050"/>
                </a:lnTo>
                <a:lnTo>
                  <a:pt x="182879" y="14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288790" y="3376929"/>
            <a:ext cx="292100" cy="146050"/>
          </a:xfrm>
          <a:custGeom>
            <a:avLst/>
            <a:gdLst/>
            <a:ahLst/>
            <a:cxnLst/>
            <a:rect b="b" l="l" r="r" t="t"/>
            <a:pathLst>
              <a:path h="146050" w="292100">
                <a:moveTo>
                  <a:pt x="146050" y="146050"/>
                </a:moveTo>
                <a:lnTo>
                  <a:pt x="292100" y="146050"/>
                </a:lnTo>
                <a:lnTo>
                  <a:pt x="292100" y="0"/>
                </a:lnTo>
                <a:lnTo>
                  <a:pt x="0" y="0"/>
                </a:lnTo>
                <a:lnTo>
                  <a:pt x="0" y="146050"/>
                </a:lnTo>
                <a:lnTo>
                  <a:pt x="146050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288790" y="3376929"/>
            <a:ext cx="292100" cy="146050"/>
          </a:xfrm>
          <a:custGeom>
            <a:avLst/>
            <a:gdLst/>
            <a:ahLst/>
            <a:cxnLst/>
            <a:rect b="b" l="l" r="r" t="t"/>
            <a:pathLst>
              <a:path h="146050" w="292100">
                <a:moveTo>
                  <a:pt x="146050" y="146050"/>
                </a:moveTo>
                <a:lnTo>
                  <a:pt x="0" y="146050"/>
                </a:lnTo>
                <a:lnTo>
                  <a:pt x="0" y="0"/>
                </a:lnTo>
                <a:lnTo>
                  <a:pt x="292100" y="0"/>
                </a:lnTo>
                <a:lnTo>
                  <a:pt x="292100" y="146050"/>
                </a:lnTo>
                <a:lnTo>
                  <a:pt x="146050" y="14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654550" y="3376929"/>
            <a:ext cx="292100" cy="146050"/>
          </a:xfrm>
          <a:custGeom>
            <a:avLst/>
            <a:gdLst/>
            <a:ahLst/>
            <a:cxnLst/>
            <a:rect b="b" l="l" r="r" t="t"/>
            <a:pathLst>
              <a:path h="146050" w="292100">
                <a:moveTo>
                  <a:pt x="146050" y="146050"/>
                </a:moveTo>
                <a:lnTo>
                  <a:pt x="292100" y="146050"/>
                </a:lnTo>
                <a:lnTo>
                  <a:pt x="292100" y="0"/>
                </a:lnTo>
                <a:lnTo>
                  <a:pt x="0" y="0"/>
                </a:lnTo>
                <a:lnTo>
                  <a:pt x="0" y="146050"/>
                </a:lnTo>
                <a:lnTo>
                  <a:pt x="146050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654550" y="3376929"/>
            <a:ext cx="292100" cy="146050"/>
          </a:xfrm>
          <a:custGeom>
            <a:avLst/>
            <a:gdLst/>
            <a:ahLst/>
            <a:cxnLst/>
            <a:rect b="b" l="l" r="r" t="t"/>
            <a:pathLst>
              <a:path h="146050" w="292100">
                <a:moveTo>
                  <a:pt x="146050" y="146050"/>
                </a:moveTo>
                <a:lnTo>
                  <a:pt x="0" y="146050"/>
                </a:lnTo>
                <a:lnTo>
                  <a:pt x="0" y="0"/>
                </a:lnTo>
                <a:lnTo>
                  <a:pt x="292100" y="0"/>
                </a:lnTo>
                <a:lnTo>
                  <a:pt x="292100" y="146050"/>
                </a:lnTo>
                <a:lnTo>
                  <a:pt x="146050" y="14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020310" y="3376929"/>
            <a:ext cx="292100" cy="146050"/>
          </a:xfrm>
          <a:custGeom>
            <a:avLst/>
            <a:gdLst/>
            <a:ahLst/>
            <a:cxnLst/>
            <a:rect b="b" l="l" r="r" t="t"/>
            <a:pathLst>
              <a:path h="146050" w="292100">
                <a:moveTo>
                  <a:pt x="146050" y="146050"/>
                </a:moveTo>
                <a:lnTo>
                  <a:pt x="292100" y="146050"/>
                </a:lnTo>
                <a:lnTo>
                  <a:pt x="292100" y="0"/>
                </a:lnTo>
                <a:lnTo>
                  <a:pt x="0" y="0"/>
                </a:lnTo>
                <a:lnTo>
                  <a:pt x="0" y="146050"/>
                </a:lnTo>
                <a:lnTo>
                  <a:pt x="146050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020310" y="3376929"/>
            <a:ext cx="292100" cy="146050"/>
          </a:xfrm>
          <a:custGeom>
            <a:avLst/>
            <a:gdLst/>
            <a:ahLst/>
            <a:cxnLst/>
            <a:rect b="b" l="l" r="r" t="t"/>
            <a:pathLst>
              <a:path h="146050" w="292100">
                <a:moveTo>
                  <a:pt x="146050" y="146050"/>
                </a:moveTo>
                <a:lnTo>
                  <a:pt x="0" y="146050"/>
                </a:lnTo>
                <a:lnTo>
                  <a:pt x="0" y="0"/>
                </a:lnTo>
                <a:lnTo>
                  <a:pt x="292100" y="0"/>
                </a:lnTo>
                <a:lnTo>
                  <a:pt x="292100" y="146050"/>
                </a:lnTo>
                <a:lnTo>
                  <a:pt x="146050" y="1460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201160" y="3201670"/>
            <a:ext cx="87629" cy="58420"/>
          </a:xfrm>
          <a:custGeom>
            <a:avLst/>
            <a:gdLst/>
            <a:ahLst/>
            <a:cxnLst/>
            <a:rect b="b" l="l" r="r" t="t"/>
            <a:pathLst>
              <a:path h="58420" w="87629">
                <a:moveTo>
                  <a:pt x="87629" y="29209"/>
                </a:moveTo>
                <a:lnTo>
                  <a:pt x="0" y="0"/>
                </a:lnTo>
                <a:lnTo>
                  <a:pt x="0" y="58420"/>
                </a:lnTo>
                <a:lnTo>
                  <a:pt x="87629" y="292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3923029" y="3230879"/>
            <a:ext cx="295910" cy="0"/>
          </a:xfrm>
          <a:custGeom>
            <a:avLst/>
            <a:gdLst/>
            <a:ahLst/>
            <a:cxnLst/>
            <a:rect b="b" l="l" r="r" t="t"/>
            <a:pathLst>
              <a:path h="0" w="295910">
                <a:moveTo>
                  <a:pt x="0" y="0"/>
                </a:moveTo>
                <a:lnTo>
                  <a:pt x="29591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360170" y="1054979"/>
            <a:ext cx="171749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55" sz="1150">
                <a:latin typeface="Times New Roman"/>
                <a:cs typeface="Times New Roman"/>
              </a:rPr>
              <a:t>4.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80210" y="1054979"/>
            <a:ext cx="1119021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82" sz="1150">
                <a:latin typeface="Times New Roman"/>
                <a:cs typeface="Times New Roman"/>
              </a:rPr>
              <a:t>P</a:t>
            </a:r>
            <a:r>
              <a:rPr b="1" dirty="0" smtClean="0" spc="82" sz="1150">
                <a:latin typeface="Times New Roman"/>
                <a:cs typeface="Times New Roman"/>
              </a:rPr>
              <a:t>r</a:t>
            </a:r>
            <a:r>
              <a:rPr b="1" dirty="0" smtClean="0" spc="82" sz="1150">
                <a:latin typeface="Times New Roman"/>
                <a:cs typeface="Times New Roman"/>
              </a:rPr>
              <a:t>oo</a:t>
            </a:r>
            <a:r>
              <a:rPr b="1" dirty="0" smtClean="0" spc="82" sz="1150">
                <a:latin typeface="Times New Roman"/>
                <a:cs typeface="Times New Roman"/>
              </a:rPr>
              <a:t>f</a:t>
            </a:r>
            <a:r>
              <a:rPr b="1" dirty="0" smtClean="0" spc="82" sz="1150">
                <a:latin typeface="Times New Roman"/>
                <a:cs typeface="Times New Roman"/>
              </a:rPr>
              <a:t>-</a:t>
            </a:r>
            <a:r>
              <a:rPr b="1" dirty="0" smtClean="0" spc="82" sz="1150">
                <a:latin typeface="Times New Roman"/>
                <a:cs typeface="Times New Roman"/>
              </a:rPr>
              <a:t>o</a:t>
            </a:r>
            <a:r>
              <a:rPr b="1" dirty="0" smtClean="0" spc="82" sz="1150">
                <a:latin typeface="Times New Roman"/>
                <a:cs typeface="Times New Roman"/>
              </a:rPr>
              <a:t>f</a:t>
            </a:r>
            <a:r>
              <a:rPr b="1" dirty="0" smtClean="0" spc="82" sz="1150">
                <a:latin typeface="Times New Roman"/>
                <a:cs typeface="Times New Roman"/>
              </a:rPr>
              <a:t>-</a:t>
            </a:r>
            <a:r>
              <a:rPr b="1" dirty="0" smtClean="0" spc="82" sz="1150">
                <a:latin typeface="Times New Roman"/>
                <a:cs typeface="Times New Roman"/>
              </a:rPr>
              <a:t>W</a:t>
            </a:r>
            <a:r>
              <a:rPr b="1" dirty="0" smtClean="0" spc="82" sz="1150">
                <a:latin typeface="Times New Roman"/>
                <a:cs typeface="Times New Roman"/>
              </a:rPr>
              <a:t>o</a:t>
            </a:r>
            <a:r>
              <a:rPr b="1" dirty="0" smtClean="0" spc="82" sz="1150">
                <a:latin typeface="Times New Roman"/>
                <a:cs typeface="Times New Roman"/>
              </a:rPr>
              <a:t>r</a:t>
            </a:r>
            <a:r>
              <a:rPr b="1" dirty="0" smtClean="0" spc="82" sz="1150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60170" y="1314104"/>
            <a:ext cx="5061656" cy="148590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algn="just" marL="12700" marR="2557">
              <a:lnSpc>
                <a:spcPts val="1130"/>
              </a:lnSpc>
            </a:pPr>
            <a:r>
              <a:rPr dirty="0" smtClean="0" spc="6" sz="1000">
                <a:latin typeface="Times New Roman"/>
                <a:cs typeface="Times New Roman"/>
              </a:rPr>
              <a:t>T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i</a:t>
            </a:r>
            <a:r>
              <a:rPr dirty="0" smtClean="0" spc="6" sz="1000">
                <a:latin typeface="Times New Roman"/>
                <a:cs typeface="Times New Roman"/>
              </a:rPr>
              <a:t>m</a:t>
            </a:r>
            <a:r>
              <a:rPr dirty="0" smtClean="0" spc="6" sz="1000">
                <a:latin typeface="Times New Roman"/>
                <a:cs typeface="Times New Roman"/>
              </a:rPr>
              <a:t>p</a:t>
            </a:r>
            <a:r>
              <a:rPr dirty="0" smtClean="0" spc="6" sz="1000">
                <a:latin typeface="Times New Roman"/>
                <a:cs typeface="Times New Roman"/>
              </a:rPr>
              <a:t>le</a:t>
            </a:r>
            <a:r>
              <a:rPr dirty="0" smtClean="0" spc="6" sz="1000">
                <a:latin typeface="Times New Roman"/>
                <a:cs typeface="Times New Roman"/>
              </a:rPr>
              <a:t>m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6" sz="1000">
                <a:latin typeface="Times New Roman"/>
                <a:cs typeface="Times New Roman"/>
              </a:rPr>
              <a:t>t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a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d</a:t>
            </a:r>
            <a:r>
              <a:rPr dirty="0" smtClean="0" spc="6" sz="1000">
                <a:latin typeface="Times New Roman"/>
                <a:cs typeface="Times New Roman"/>
              </a:rPr>
              <a:t>i</a:t>
            </a:r>
            <a:r>
              <a:rPr dirty="0" smtClean="0" spc="6" sz="1000">
                <a:latin typeface="Times New Roman"/>
                <a:cs typeface="Times New Roman"/>
              </a:rPr>
              <a:t>s</a:t>
            </a:r>
            <a:r>
              <a:rPr dirty="0" smtClean="0" spc="6" sz="1000">
                <a:latin typeface="Times New Roman"/>
                <a:cs typeface="Times New Roman"/>
              </a:rPr>
              <a:t>t</a:t>
            </a:r>
            <a:r>
              <a:rPr dirty="0" smtClean="0" spc="6" sz="1000">
                <a:latin typeface="Times New Roman"/>
                <a:cs typeface="Times New Roman"/>
              </a:rPr>
              <a:t>r</a:t>
            </a:r>
            <a:r>
              <a:rPr dirty="0" smtClean="0" spc="6" sz="1000">
                <a:latin typeface="Times New Roman"/>
                <a:cs typeface="Times New Roman"/>
              </a:rPr>
              <a:t>i</a:t>
            </a:r>
            <a:r>
              <a:rPr dirty="0" smtClean="0" spc="6" sz="1000">
                <a:latin typeface="Times New Roman"/>
                <a:cs typeface="Times New Roman"/>
              </a:rPr>
              <a:t>b</a:t>
            </a:r>
            <a:r>
              <a:rPr dirty="0" smtClean="0" spc="6" sz="1000">
                <a:latin typeface="Times New Roman"/>
                <a:cs typeface="Times New Roman"/>
              </a:rPr>
              <a:t>u</a:t>
            </a:r>
            <a:r>
              <a:rPr dirty="0" smtClean="0" spc="6" sz="1000">
                <a:latin typeface="Times New Roman"/>
                <a:cs typeface="Times New Roman"/>
              </a:rPr>
              <a:t>t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d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t</a:t>
            </a:r>
            <a:r>
              <a:rPr dirty="0" smtClean="0" spc="6" sz="1000">
                <a:latin typeface="Times New Roman"/>
                <a:cs typeface="Times New Roman"/>
              </a:rPr>
              <a:t>i</a:t>
            </a:r>
            <a:r>
              <a:rPr dirty="0" smtClean="0" spc="6" sz="1000">
                <a:latin typeface="Times New Roman"/>
                <a:cs typeface="Times New Roman"/>
              </a:rPr>
              <a:t>m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s</a:t>
            </a:r>
            <a:r>
              <a:rPr dirty="0" smtClean="0" spc="6" sz="1000">
                <a:latin typeface="Times New Roman"/>
                <a:cs typeface="Times New Roman"/>
              </a:rPr>
              <a:t>ta</a:t>
            </a:r>
            <a:r>
              <a:rPr dirty="0" smtClean="0" spc="6" sz="1000">
                <a:latin typeface="Times New Roman"/>
                <a:cs typeface="Times New Roman"/>
              </a:rPr>
              <a:t>m</a:t>
            </a:r>
            <a:r>
              <a:rPr dirty="0" smtClean="0" spc="6" sz="1000">
                <a:latin typeface="Times New Roman"/>
                <a:cs typeface="Times New Roman"/>
              </a:rPr>
              <a:t>p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s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r</a:t>
            </a:r>
            <a:r>
              <a:rPr dirty="0" smtClean="0" spc="6" sz="1000">
                <a:latin typeface="Times New Roman"/>
                <a:cs typeface="Times New Roman"/>
              </a:rPr>
              <a:t>v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r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a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p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r</a:t>
            </a:r>
            <a:r>
              <a:rPr dirty="0" smtClean="0" spc="6" sz="1000">
                <a:latin typeface="Times New Roman"/>
                <a:cs typeface="Times New Roman"/>
              </a:rPr>
              <a:t>-</a:t>
            </a:r>
            <a:r>
              <a:rPr dirty="0" smtClean="0" spc="6" sz="1000">
                <a:latin typeface="Times New Roman"/>
                <a:cs typeface="Times New Roman"/>
              </a:rPr>
              <a:t>t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-</a:t>
            </a:r>
            <a:r>
              <a:rPr dirty="0" smtClean="0" spc="6" sz="1000">
                <a:latin typeface="Times New Roman"/>
                <a:cs typeface="Times New Roman"/>
              </a:rPr>
              <a:t>p</a:t>
            </a:r>
            <a:r>
              <a:rPr dirty="0" smtClean="0" spc="6" sz="1000">
                <a:latin typeface="Times New Roman"/>
                <a:cs typeface="Times New Roman"/>
              </a:rPr>
              <a:t>eer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b</a:t>
            </a:r>
            <a:r>
              <a:rPr dirty="0" smtClean="0" spc="6" sz="1000">
                <a:latin typeface="Times New Roman"/>
                <a:cs typeface="Times New Roman"/>
              </a:rPr>
              <a:t>a</a:t>
            </a:r>
            <a:r>
              <a:rPr dirty="0" smtClean="0" spc="6" sz="1000">
                <a:latin typeface="Times New Roman"/>
                <a:cs typeface="Times New Roman"/>
              </a:rPr>
              <a:t>s</a:t>
            </a:r>
            <a:r>
              <a:rPr dirty="0" smtClean="0" spc="6" sz="1000">
                <a:latin typeface="Times New Roman"/>
                <a:cs typeface="Times New Roman"/>
              </a:rPr>
              <a:t>i</a:t>
            </a:r>
            <a:r>
              <a:rPr dirty="0" smtClean="0" spc="6" sz="1000">
                <a:latin typeface="Times New Roman"/>
                <a:cs typeface="Times New Roman"/>
              </a:rPr>
              <a:t>s</a:t>
            </a:r>
            <a:r>
              <a:rPr dirty="0" smtClean="0" spc="6" sz="1000">
                <a:latin typeface="Times New Roman"/>
                <a:cs typeface="Times New Roman"/>
              </a:rPr>
              <a:t>,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we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will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6" sz="1000">
                <a:latin typeface="Times New Roman"/>
                <a:cs typeface="Times New Roman"/>
              </a:rPr>
              <a:t>eed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t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u</a:t>
            </a:r>
            <a:r>
              <a:rPr dirty="0" smtClean="0" spc="6" sz="1000">
                <a:latin typeface="Times New Roman"/>
                <a:cs typeface="Times New Roman"/>
              </a:rPr>
              <a:t>s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a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p</a:t>
            </a:r>
            <a:r>
              <a:rPr dirty="0" smtClean="0" spc="6" sz="1000">
                <a:latin typeface="Times New Roman"/>
                <a:cs typeface="Times New Roman"/>
              </a:rPr>
              <a:t>r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f</a:t>
            </a:r>
            <a:r>
              <a:rPr dirty="0" smtClean="0" spc="6" sz="1000"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  <a:p>
            <a:pPr algn="just" marL="12700" marR="41">
              <a:lnSpc>
                <a:spcPct val="96975"/>
              </a:lnSpc>
            </a:pP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17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17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lar</a:t>
            </a:r>
            <a:r>
              <a:rPr dirty="0" smtClean="0" spc="17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10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am</a:t>
            </a:r>
            <a:r>
              <a:rPr dirty="0" smtClean="0" spc="17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1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'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7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Ha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ca</a:t>
            </a:r>
            <a:r>
              <a:rPr dirty="0" smtClean="0" spc="-1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19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[</a:t>
            </a:r>
            <a:r>
              <a:rPr dirty="0" smtClean="0" spc="-4" sz="1000">
                <a:latin typeface="Times New Roman"/>
                <a:cs typeface="Times New Roman"/>
              </a:rPr>
              <a:t>6</a:t>
            </a:r>
            <a:r>
              <a:rPr dirty="0" smtClean="0" spc="4" sz="1000">
                <a:latin typeface="Times New Roman"/>
                <a:cs typeface="Times New Roman"/>
              </a:rPr>
              <a:t>]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6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16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7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19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6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17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1" sz="1000">
                <a:latin typeface="Times New Roman"/>
                <a:cs typeface="Times New Roman"/>
              </a:rPr>
              <a:t>.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1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16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11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ca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14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1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9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1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11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2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25" sz="1000">
                <a:latin typeface="Times New Roman"/>
                <a:cs typeface="Times New Roman"/>
              </a:rPr>
              <a:t> </a:t>
            </a:r>
            <a:r>
              <a:rPr dirty="0" smtClean="0" spc="-1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ch</a:t>
            </a:r>
            <a:r>
              <a:rPr dirty="0" smtClean="0" spc="11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9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with</a:t>
            </a:r>
            <a:r>
              <a:rPr dirty="0" smtClean="0" spc="11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SHA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-4" sz="1000">
                <a:latin typeface="Times New Roman"/>
                <a:cs typeface="Times New Roman"/>
              </a:rPr>
              <a:t>2</a:t>
            </a:r>
            <a:r>
              <a:rPr dirty="0" smtClean="0" spc="4" sz="1000">
                <a:latin typeface="Times New Roman"/>
                <a:cs typeface="Times New Roman"/>
              </a:rPr>
              <a:t>5</a:t>
            </a:r>
            <a:r>
              <a:rPr dirty="0" smtClean="0" spc="4" sz="1000">
                <a:latin typeface="Times New Roman"/>
                <a:cs typeface="Times New Roman"/>
              </a:rPr>
              <a:t>6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25" sz="1000">
                <a:latin typeface="Times New Roman"/>
                <a:cs typeface="Times New Roman"/>
              </a:rPr>
              <a:t> </a:t>
            </a:r>
            <a:r>
              <a:rPr dirty="0" smtClean="0" spc="-8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1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6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6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3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6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4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z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5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6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5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q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6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x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tial</a:t>
            </a:r>
            <a:r>
              <a:rPr dirty="0" smtClean="0" spc="7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in</a:t>
            </a:r>
            <a:r>
              <a:rPr dirty="0" smtClean="0" spc="4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5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u</a:t>
            </a:r>
            <a:r>
              <a:rPr dirty="0" smtClean="0" spc="1" sz="1000">
                <a:latin typeface="Times New Roman"/>
                <a:cs typeface="Times New Roman"/>
              </a:rPr>
              <a:t>m</a:t>
            </a:r>
            <a:r>
              <a:rPr dirty="0" smtClean="0" spc="9" sz="1000">
                <a:latin typeface="Times New Roman"/>
                <a:cs typeface="Times New Roman"/>
              </a:rPr>
              <a:t>b</a:t>
            </a:r>
            <a:r>
              <a:rPr dirty="0" smtClean="0" spc="-6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z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its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q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3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ied</a:t>
            </a:r>
            <a:r>
              <a:rPr dirty="0" smtClean="0" spc="36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x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5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-12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1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indent="182880" marL="12700">
              <a:lnSpc>
                <a:spcPct val="97070"/>
              </a:lnSpc>
              <a:spcBef>
                <a:spcPts val="5"/>
              </a:spcBef>
            </a:pP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9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3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we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6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ck</a:t>
            </a:r>
            <a:r>
              <a:rPr dirty="0" smtClean="0" spc="15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til</a:t>
            </a:r>
            <a:r>
              <a:rPr dirty="0" smtClean="0" spc="14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14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6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13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5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14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14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4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1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'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6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1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16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4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q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16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z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15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3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15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4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5" sz="1000">
                <a:latin typeface="Times New Roman"/>
                <a:cs typeface="Times New Roman"/>
              </a:rPr>
              <a:t>PU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14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2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20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en</a:t>
            </a:r>
            <a:r>
              <a:rPr dirty="0" smtClean="0" spc="21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x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4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21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2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20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ati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23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1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1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22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2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14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ed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8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18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16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lat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8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8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6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9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ter</a:t>
            </a:r>
            <a:r>
              <a:rPr dirty="0" smtClean="0" spc="17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it,</a:t>
            </a:r>
            <a:r>
              <a:rPr dirty="0" smtClean="0" spc="16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6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17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16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6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b</a:t>
            </a:r>
            <a:r>
              <a:rPr dirty="0" smtClean="0" spc="1" sz="1000">
                <a:latin typeface="Times New Roman"/>
                <a:cs typeface="Times New Roman"/>
              </a:rPr>
              <a:t>l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-6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ld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cl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3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all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ter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it.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60170" y="3748694"/>
            <a:ext cx="5071893" cy="1780539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95580" marR="2437">
              <a:lnSpc>
                <a:spcPts val="1130"/>
              </a:lnSpc>
            </a:pPr>
            <a:r>
              <a:rPr dirty="0" smtClean="0" spc="6" sz="1000">
                <a:latin typeface="Times New Roman"/>
                <a:cs typeface="Times New Roman"/>
              </a:rPr>
              <a:t>T</a:t>
            </a:r>
            <a:r>
              <a:rPr dirty="0" smtClean="0" spc="6" sz="1000">
                <a:latin typeface="Times New Roman"/>
                <a:cs typeface="Times New Roman"/>
              </a:rPr>
              <a:t>h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p</a:t>
            </a:r>
            <a:r>
              <a:rPr dirty="0" smtClean="0" spc="6" sz="1000">
                <a:latin typeface="Times New Roman"/>
                <a:cs typeface="Times New Roman"/>
              </a:rPr>
              <a:t>r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f</a:t>
            </a:r>
            <a:r>
              <a:rPr dirty="0" smtClean="0" spc="6" sz="1000">
                <a:latin typeface="Times New Roman"/>
                <a:cs typeface="Times New Roman"/>
              </a:rPr>
              <a:t>-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f</a:t>
            </a:r>
            <a:r>
              <a:rPr dirty="0" smtClean="0" spc="6" sz="1000">
                <a:latin typeface="Times New Roman"/>
                <a:cs typeface="Times New Roman"/>
              </a:rPr>
              <a:t>-</a:t>
            </a:r>
            <a:r>
              <a:rPr dirty="0" smtClean="0" spc="6" sz="1000">
                <a:latin typeface="Times New Roman"/>
                <a:cs typeface="Times New Roman"/>
              </a:rPr>
              <a:t>w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r</a:t>
            </a:r>
            <a:r>
              <a:rPr dirty="0" smtClean="0" spc="6" sz="1000">
                <a:latin typeface="Times New Roman"/>
                <a:cs typeface="Times New Roman"/>
              </a:rPr>
              <a:t>k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al</a:t>
            </a:r>
            <a:r>
              <a:rPr dirty="0" smtClean="0" spc="6" sz="1000">
                <a:latin typeface="Times New Roman"/>
                <a:cs typeface="Times New Roman"/>
              </a:rPr>
              <a:t>s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s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l</a:t>
            </a:r>
            <a:r>
              <a:rPr dirty="0" smtClean="0" spc="6" sz="1000">
                <a:latin typeface="Times New Roman"/>
                <a:cs typeface="Times New Roman"/>
              </a:rPr>
              <a:t>v</a:t>
            </a:r>
            <a:r>
              <a:rPr dirty="0" smtClean="0" spc="6" sz="1000">
                <a:latin typeface="Times New Roman"/>
                <a:cs typeface="Times New Roman"/>
              </a:rPr>
              <a:t>es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t</a:t>
            </a:r>
            <a:r>
              <a:rPr dirty="0" smtClean="0" spc="6" sz="1000">
                <a:latin typeface="Times New Roman"/>
                <a:cs typeface="Times New Roman"/>
              </a:rPr>
              <a:t>h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p</a:t>
            </a:r>
            <a:r>
              <a:rPr dirty="0" smtClean="0" spc="6" sz="1000">
                <a:latin typeface="Times New Roman"/>
                <a:cs typeface="Times New Roman"/>
              </a:rPr>
              <a:t>r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b</a:t>
            </a:r>
            <a:r>
              <a:rPr dirty="0" smtClean="0" spc="6" sz="1000">
                <a:latin typeface="Times New Roman"/>
                <a:cs typeface="Times New Roman"/>
              </a:rPr>
              <a:t>lem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f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d</a:t>
            </a:r>
            <a:r>
              <a:rPr dirty="0" smtClean="0" spc="6" sz="1000">
                <a:latin typeface="Times New Roman"/>
                <a:cs typeface="Times New Roman"/>
              </a:rPr>
              <a:t>et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r</a:t>
            </a:r>
            <a:r>
              <a:rPr dirty="0" smtClean="0" spc="6" sz="1000">
                <a:latin typeface="Times New Roman"/>
                <a:cs typeface="Times New Roman"/>
              </a:rPr>
              <a:t>m</a:t>
            </a:r>
            <a:r>
              <a:rPr dirty="0" smtClean="0" spc="6" sz="1000">
                <a:latin typeface="Times New Roman"/>
                <a:cs typeface="Times New Roman"/>
              </a:rPr>
              <a:t>i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6" sz="1000">
                <a:latin typeface="Times New Roman"/>
                <a:cs typeface="Times New Roman"/>
              </a:rPr>
              <a:t>i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6" sz="1000">
                <a:latin typeface="Times New Roman"/>
                <a:cs typeface="Times New Roman"/>
              </a:rPr>
              <a:t>g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r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p</a:t>
            </a:r>
            <a:r>
              <a:rPr dirty="0" smtClean="0" spc="6" sz="1000">
                <a:latin typeface="Times New Roman"/>
                <a:cs typeface="Times New Roman"/>
              </a:rPr>
              <a:t>r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s</a:t>
            </a:r>
            <a:r>
              <a:rPr dirty="0" smtClean="0" spc="6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6" sz="1000">
                <a:latin typeface="Times New Roman"/>
                <a:cs typeface="Times New Roman"/>
              </a:rPr>
              <a:t>tati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in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m</a:t>
            </a:r>
            <a:r>
              <a:rPr dirty="0" smtClean="0" spc="6" sz="1000">
                <a:latin typeface="Times New Roman"/>
                <a:cs typeface="Times New Roman"/>
              </a:rPr>
              <a:t>aj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r</a:t>
            </a:r>
            <a:r>
              <a:rPr dirty="0" smtClean="0" spc="6" sz="1000">
                <a:latin typeface="Times New Roman"/>
                <a:cs typeface="Times New Roman"/>
              </a:rPr>
              <a:t>ity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d</a:t>
            </a:r>
            <a:r>
              <a:rPr dirty="0" smtClean="0" spc="6" sz="1000">
                <a:latin typeface="Times New Roman"/>
                <a:cs typeface="Times New Roman"/>
              </a:rPr>
              <a:t>eci</a:t>
            </a:r>
            <a:r>
              <a:rPr dirty="0" smtClean="0" spc="6" sz="1000">
                <a:latin typeface="Times New Roman"/>
                <a:cs typeface="Times New Roman"/>
              </a:rPr>
              <a:t>s</a:t>
            </a:r>
            <a:r>
              <a:rPr dirty="0" smtClean="0" spc="6" sz="1000">
                <a:latin typeface="Times New Roman"/>
                <a:cs typeface="Times New Roman"/>
              </a:rPr>
              <a:t>i</a:t>
            </a:r>
            <a:r>
              <a:rPr dirty="0" smtClean="0" spc="6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algn="just" marL="12700" marR="6453">
              <a:lnSpc>
                <a:spcPct val="97166"/>
              </a:lnSpc>
            </a:pP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aj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ity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14" sz="1000">
                <a:latin typeface="Times New Roman"/>
                <a:cs typeface="Times New Roman"/>
              </a:rPr>
              <a:t>-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te,</a:t>
            </a:r>
            <a:r>
              <a:rPr dirty="0" smtClean="0" spc="10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ted</a:t>
            </a:r>
            <a:r>
              <a:rPr dirty="0" smtClean="0" spc="4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cate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 </a:t>
            </a:r>
            <a:r>
              <a:rPr dirty="0" smtClean="0" spc="6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1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6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tially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3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-4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PU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te.</a:t>
            </a:r>
            <a:r>
              <a:rPr dirty="0" smtClean="0" spc="0" sz="1000">
                <a:latin typeface="Times New Roman"/>
                <a:cs typeface="Times New Roman"/>
              </a:rPr>
              <a:t>   </a:t>
            </a:r>
            <a:r>
              <a:rPr dirty="0" smtClean="0" spc="106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m</a:t>
            </a:r>
            <a:r>
              <a:rPr dirty="0" smtClean="0" spc="2" sz="1000">
                <a:latin typeface="Times New Roman"/>
                <a:cs typeface="Times New Roman"/>
              </a:rPr>
              <a:t>aj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ity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ci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7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9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4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5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6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5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6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3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5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ate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8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10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14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-8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v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ted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in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7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aj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PU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wer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ll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5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2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will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-8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9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5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3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ace</a:t>
            </a:r>
            <a:r>
              <a:rPr dirty="0" smtClean="0" spc="15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12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eti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16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-75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13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14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12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3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4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an</a:t>
            </a:r>
            <a:r>
              <a:rPr dirty="0" smtClean="0" spc="13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atta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15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5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38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to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5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all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ter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en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cat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-84" sz="1000">
                <a:latin typeface="Times New Roman"/>
                <a:cs typeface="Times New Roman"/>
              </a:rPr>
              <a:t>W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will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-1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later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ility</a:t>
            </a:r>
            <a:r>
              <a:rPr dirty="0" smtClean="0" spc="4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wer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atta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atc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5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3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x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tially</a:t>
            </a:r>
            <a:r>
              <a:rPr dirty="0" smtClean="0" spc="4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q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-6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d</a:t>
            </a:r>
            <a:r>
              <a:rPr dirty="0" smtClean="0" spc="1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95580">
              <a:lnSpc>
                <a:spcPts val="1145"/>
              </a:lnSpc>
              <a:spcBef>
                <a:spcPts val="57"/>
              </a:spcBef>
            </a:pP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ate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ea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w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v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y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te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in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es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v</a:t>
            </a:r>
            <a:r>
              <a:rPr dirty="0" smtClean="0" spc="3" sz="1000">
                <a:latin typeface="Times New Roman"/>
                <a:cs typeface="Times New Roman"/>
              </a:rPr>
              <a:t>er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ti</a:t>
            </a:r>
            <a:r>
              <a:rPr dirty="0" smtClean="0" spc="3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e,</a:t>
            </a:r>
            <a:endParaRPr sz="1000">
              <a:latin typeface="Times New Roman"/>
              <a:cs typeface="Times New Roman"/>
            </a:endParaRPr>
          </a:p>
          <a:p>
            <a:pPr algn="just" marL="12700" marR="8846">
              <a:lnSpc>
                <a:spcPct val="96687"/>
              </a:lnSpc>
            </a:pP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-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-</a:t>
            </a:r>
            <a:r>
              <a:rPr dirty="0" smtClean="0" spc="3" sz="1000">
                <a:latin typeface="Times New Roman"/>
                <a:cs typeface="Times New Roman"/>
              </a:rPr>
              <a:t>w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k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ic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lty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ed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y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v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v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ta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eti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v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l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k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.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y</a:t>
            </a:r>
            <a:r>
              <a:rPr dirty="0" smtClean="0" spc="3" sz="1000">
                <a:latin typeface="Times New Roman"/>
                <a:cs typeface="Times New Roman"/>
              </a:rPr>
              <a:t>'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ated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t,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ic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lty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ea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60170" y="5723499"/>
            <a:ext cx="171749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55" sz="1150">
                <a:latin typeface="Times New Roman"/>
                <a:cs typeface="Times New Roman"/>
              </a:rPr>
              <a:t>5.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80210" y="5723499"/>
            <a:ext cx="707452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128" sz="1150">
                <a:latin typeface="Times New Roman"/>
                <a:cs typeface="Times New Roman"/>
              </a:rPr>
              <a:t>N</a:t>
            </a:r>
            <a:r>
              <a:rPr b="1" dirty="0" smtClean="0" spc="128" sz="1150">
                <a:latin typeface="Times New Roman"/>
                <a:cs typeface="Times New Roman"/>
              </a:rPr>
              <a:t>et</a:t>
            </a:r>
            <a:r>
              <a:rPr b="1" dirty="0" smtClean="0" spc="128" sz="1150">
                <a:latin typeface="Times New Roman"/>
                <a:cs typeface="Times New Roman"/>
              </a:rPr>
              <a:t>w</a:t>
            </a:r>
            <a:r>
              <a:rPr b="1" dirty="0" smtClean="0" spc="128" sz="1150">
                <a:latin typeface="Times New Roman"/>
                <a:cs typeface="Times New Roman"/>
              </a:rPr>
              <a:t>o</a:t>
            </a:r>
            <a:r>
              <a:rPr b="1" dirty="0" smtClean="0" spc="128" sz="1150">
                <a:latin typeface="Times New Roman"/>
                <a:cs typeface="Times New Roman"/>
              </a:rPr>
              <a:t>r</a:t>
            </a:r>
            <a:r>
              <a:rPr b="1" dirty="0" smtClean="0" spc="128" sz="1150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0170" y="5982624"/>
            <a:ext cx="2289087" cy="15367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et</a:t>
            </a:r>
            <a:r>
              <a:rPr dirty="0" smtClean="0" spc="3" sz="1000">
                <a:latin typeface="Times New Roman"/>
                <a:cs typeface="Times New Roman"/>
              </a:rPr>
              <a:t>w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k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l</a:t>
            </a:r>
            <a:r>
              <a:rPr dirty="0" smtClean="0" spc="3" sz="1000">
                <a:latin typeface="Times New Roman"/>
                <a:cs typeface="Times New Roman"/>
              </a:rPr>
              <a:t>l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w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3050" y="6278534"/>
            <a:ext cx="152131" cy="89408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pc="6" sz="1000">
                <a:latin typeface="Times New Roman"/>
                <a:cs typeface="Times New Roman"/>
              </a:rPr>
              <a:t>1</a:t>
            </a:r>
            <a:r>
              <a:rPr dirty="0" smtClean="0" spc="6" sz="100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pc="6" sz="1000">
                <a:latin typeface="Times New Roman"/>
                <a:cs typeface="Times New Roman"/>
              </a:rPr>
              <a:t>2</a:t>
            </a:r>
            <a:r>
              <a:rPr dirty="0" smtClean="0" spc="6" sz="100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dirty="0" smtClean="0" spc="6" sz="1000">
                <a:latin typeface="Times New Roman"/>
                <a:cs typeface="Times New Roman"/>
              </a:rPr>
              <a:t>3</a:t>
            </a:r>
            <a:r>
              <a:rPr dirty="0" smtClean="0" spc="6" sz="100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20"/>
              </a:spcBef>
            </a:pPr>
            <a:r>
              <a:rPr dirty="0" smtClean="0" spc="6" sz="1000">
                <a:latin typeface="Times New Roman"/>
                <a:cs typeface="Times New Roman"/>
              </a:rPr>
              <a:t>4</a:t>
            </a:r>
            <a:r>
              <a:rPr dirty="0" smtClean="0" spc="6" sz="100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10"/>
              </a:spcBef>
            </a:pPr>
            <a:r>
              <a:rPr dirty="0" smtClean="0" spc="3" sz="1000">
                <a:latin typeface="Times New Roman"/>
                <a:cs typeface="Times New Roman"/>
              </a:rPr>
              <a:t>5</a:t>
            </a:r>
            <a:r>
              <a:rPr dirty="0" smtClean="0" spc="3" sz="100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20"/>
              </a:spcBef>
            </a:pPr>
            <a:r>
              <a:rPr dirty="0" smtClean="0" spc="3" sz="1000">
                <a:latin typeface="Times New Roman"/>
                <a:cs typeface="Times New Roman"/>
              </a:rPr>
              <a:t>6</a:t>
            </a:r>
            <a:r>
              <a:rPr dirty="0" smtClean="0" spc="3" sz="100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71650" y="6278534"/>
            <a:ext cx="4648329" cy="104140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 marR="9205">
              <a:lnSpc>
                <a:spcPts val="1130"/>
              </a:lnSpc>
            </a:pPr>
            <a:r>
              <a:rPr dirty="0" smtClean="0" spc="3" sz="1000">
                <a:latin typeface="Times New Roman"/>
                <a:cs typeface="Times New Roman"/>
              </a:rPr>
              <a:t>New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acti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ca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to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all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</a:pP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llects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ew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acti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l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k</a:t>
            </a:r>
            <a:r>
              <a:rPr dirty="0" smtClean="0" spc="3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700" marR="921856">
              <a:lnSpc>
                <a:spcPct val="97454"/>
              </a:lnSpc>
              <a:spcBef>
                <a:spcPts val="10"/>
              </a:spcBef>
            </a:pP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ic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lt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its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4" sz="1000">
                <a:latin typeface="Times New Roman"/>
                <a:cs typeface="Times New Roman"/>
              </a:rPr>
              <a:t>.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4" sz="1000">
                <a:latin typeface="Times New Roman"/>
                <a:cs typeface="Times New Roman"/>
              </a:rPr>
              <a:t>,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it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ca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all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ts val="1140"/>
              </a:lnSpc>
              <a:spcBef>
                <a:spcPts val="57"/>
              </a:spcBef>
            </a:pP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d</a:t>
            </a:r>
            <a:r>
              <a:rPr dirty="0" smtClean="0" spc="2" sz="1000">
                <a:latin typeface="Times New Roman"/>
                <a:cs typeface="Times New Roman"/>
              </a:rPr>
              <a:t>es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cc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p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l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c</a:t>
            </a:r>
            <a:r>
              <a:rPr dirty="0" smtClean="0" spc="2" sz="1000">
                <a:latin typeface="Times New Roman"/>
                <a:cs typeface="Times New Roman"/>
              </a:rPr>
              <a:t>k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ly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if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all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acti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in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it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v</a:t>
            </a:r>
            <a:r>
              <a:rPr dirty="0" smtClean="0" spc="2" sz="1000">
                <a:latin typeface="Times New Roman"/>
                <a:cs typeface="Times New Roman"/>
              </a:rPr>
              <a:t>alid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d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l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d</a:t>
            </a:r>
            <a:r>
              <a:rPr dirty="0" smtClean="0" spc="2" sz="1000">
                <a:latin typeface="Times New Roman"/>
                <a:cs typeface="Times New Roman"/>
              </a:rPr>
              <a:t>y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p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t.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6687"/>
              </a:lnSpc>
            </a:pPr>
            <a:r>
              <a:rPr dirty="0" smtClean="0" spc="5" sz="1000">
                <a:latin typeface="Times New Roman"/>
                <a:cs typeface="Times New Roman"/>
              </a:rPr>
              <a:t>N</a:t>
            </a:r>
            <a:r>
              <a:rPr dirty="0" smtClean="0" spc="5" sz="1000">
                <a:latin typeface="Times New Roman"/>
                <a:cs typeface="Times New Roman"/>
              </a:rPr>
              <a:t>o</a:t>
            </a:r>
            <a:r>
              <a:rPr dirty="0" smtClean="0" spc="5" sz="1000">
                <a:latin typeface="Times New Roman"/>
                <a:cs typeface="Times New Roman"/>
              </a:rPr>
              <a:t>d</a:t>
            </a:r>
            <a:r>
              <a:rPr dirty="0" smtClean="0" spc="5" sz="1000">
                <a:latin typeface="Times New Roman"/>
                <a:cs typeface="Times New Roman"/>
              </a:rPr>
              <a:t>es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x</a:t>
            </a:r>
            <a:r>
              <a:rPr dirty="0" smtClean="0" spc="5" sz="1000">
                <a:latin typeface="Times New Roman"/>
                <a:cs typeface="Times New Roman"/>
              </a:rPr>
              <a:t>p</a:t>
            </a:r>
            <a:r>
              <a:rPr dirty="0" smtClean="0" spc="5" sz="1000">
                <a:latin typeface="Times New Roman"/>
                <a:cs typeface="Times New Roman"/>
              </a:rPr>
              <a:t>r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s</a:t>
            </a:r>
            <a:r>
              <a:rPr dirty="0" smtClean="0" spc="5" sz="1000">
                <a:latin typeface="Times New Roman"/>
                <a:cs typeface="Times New Roman"/>
              </a:rPr>
              <a:t>s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t</a:t>
            </a:r>
            <a:r>
              <a:rPr dirty="0" smtClean="0" spc="5" sz="1000">
                <a:latin typeface="Times New Roman"/>
                <a:cs typeface="Times New Roman"/>
              </a:rPr>
              <a:t>h</a:t>
            </a:r>
            <a:r>
              <a:rPr dirty="0" smtClean="0" spc="5" sz="1000">
                <a:latin typeface="Times New Roman"/>
                <a:cs typeface="Times New Roman"/>
              </a:rPr>
              <a:t>eir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acc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p</a:t>
            </a:r>
            <a:r>
              <a:rPr dirty="0" smtClean="0" spc="5" sz="1000">
                <a:latin typeface="Times New Roman"/>
                <a:cs typeface="Times New Roman"/>
              </a:rPr>
              <a:t>ta</a:t>
            </a:r>
            <a:r>
              <a:rPr dirty="0" smtClean="0" spc="5" sz="1000">
                <a:latin typeface="Times New Roman"/>
                <a:cs typeface="Times New Roman"/>
              </a:rPr>
              <a:t>n</a:t>
            </a:r>
            <a:r>
              <a:rPr dirty="0" smtClean="0" spc="5" sz="1000">
                <a:latin typeface="Times New Roman"/>
                <a:cs typeface="Times New Roman"/>
              </a:rPr>
              <a:t>ce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o</a:t>
            </a:r>
            <a:r>
              <a:rPr dirty="0" smtClean="0" spc="5" sz="1000">
                <a:latin typeface="Times New Roman"/>
                <a:cs typeface="Times New Roman"/>
              </a:rPr>
              <a:t>f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t</a:t>
            </a:r>
            <a:r>
              <a:rPr dirty="0" smtClean="0" spc="5" sz="1000">
                <a:latin typeface="Times New Roman"/>
                <a:cs typeface="Times New Roman"/>
              </a:rPr>
              <a:t>h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b</a:t>
            </a:r>
            <a:r>
              <a:rPr dirty="0" smtClean="0" spc="5" sz="1000">
                <a:latin typeface="Times New Roman"/>
                <a:cs typeface="Times New Roman"/>
              </a:rPr>
              <a:t>l</a:t>
            </a:r>
            <a:r>
              <a:rPr dirty="0" smtClean="0" spc="5" sz="1000">
                <a:latin typeface="Times New Roman"/>
                <a:cs typeface="Times New Roman"/>
              </a:rPr>
              <a:t>o</a:t>
            </a:r>
            <a:r>
              <a:rPr dirty="0" smtClean="0" spc="5" sz="1000">
                <a:latin typeface="Times New Roman"/>
                <a:cs typeface="Times New Roman"/>
              </a:rPr>
              <a:t>c</a:t>
            </a:r>
            <a:r>
              <a:rPr dirty="0" smtClean="0" spc="5" sz="1000">
                <a:latin typeface="Times New Roman"/>
                <a:cs typeface="Times New Roman"/>
              </a:rPr>
              <a:t>k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b</a:t>
            </a:r>
            <a:r>
              <a:rPr dirty="0" smtClean="0" spc="5" sz="1000">
                <a:latin typeface="Times New Roman"/>
                <a:cs typeface="Times New Roman"/>
              </a:rPr>
              <a:t>y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w</a:t>
            </a:r>
            <a:r>
              <a:rPr dirty="0" smtClean="0" spc="5" sz="1000">
                <a:latin typeface="Times New Roman"/>
                <a:cs typeface="Times New Roman"/>
              </a:rPr>
              <a:t>o</a:t>
            </a:r>
            <a:r>
              <a:rPr dirty="0" smtClean="0" spc="5" sz="1000">
                <a:latin typeface="Times New Roman"/>
                <a:cs typeface="Times New Roman"/>
              </a:rPr>
              <a:t>r</a:t>
            </a:r>
            <a:r>
              <a:rPr dirty="0" smtClean="0" spc="5" sz="1000">
                <a:latin typeface="Times New Roman"/>
                <a:cs typeface="Times New Roman"/>
              </a:rPr>
              <a:t>k</a:t>
            </a:r>
            <a:r>
              <a:rPr dirty="0" smtClean="0" spc="5" sz="1000">
                <a:latin typeface="Times New Roman"/>
                <a:cs typeface="Times New Roman"/>
              </a:rPr>
              <a:t>i</a:t>
            </a:r>
            <a:r>
              <a:rPr dirty="0" smtClean="0" spc="5" sz="1000">
                <a:latin typeface="Times New Roman"/>
                <a:cs typeface="Times New Roman"/>
              </a:rPr>
              <a:t>n</a:t>
            </a:r>
            <a:r>
              <a:rPr dirty="0" smtClean="0" spc="5" sz="1000">
                <a:latin typeface="Times New Roman"/>
                <a:cs typeface="Times New Roman"/>
              </a:rPr>
              <a:t>g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o</a:t>
            </a:r>
            <a:r>
              <a:rPr dirty="0" smtClean="0" spc="5" sz="1000">
                <a:latin typeface="Times New Roman"/>
                <a:cs typeface="Times New Roman"/>
              </a:rPr>
              <a:t>n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c</a:t>
            </a:r>
            <a:r>
              <a:rPr dirty="0" smtClean="0" spc="5" sz="1000">
                <a:latin typeface="Times New Roman"/>
                <a:cs typeface="Times New Roman"/>
              </a:rPr>
              <a:t>r</a:t>
            </a:r>
            <a:r>
              <a:rPr dirty="0" smtClean="0" spc="5" sz="1000">
                <a:latin typeface="Times New Roman"/>
                <a:cs typeface="Times New Roman"/>
              </a:rPr>
              <a:t>eat</a:t>
            </a:r>
            <a:r>
              <a:rPr dirty="0" smtClean="0" spc="5" sz="1000">
                <a:latin typeface="Times New Roman"/>
                <a:cs typeface="Times New Roman"/>
              </a:rPr>
              <a:t>i</a:t>
            </a:r>
            <a:r>
              <a:rPr dirty="0" smtClean="0" spc="5" sz="1000">
                <a:latin typeface="Times New Roman"/>
                <a:cs typeface="Times New Roman"/>
              </a:rPr>
              <a:t>n</a:t>
            </a:r>
            <a:r>
              <a:rPr dirty="0" smtClean="0" spc="5" sz="1000">
                <a:latin typeface="Times New Roman"/>
                <a:cs typeface="Times New Roman"/>
              </a:rPr>
              <a:t>g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t</a:t>
            </a:r>
            <a:r>
              <a:rPr dirty="0" smtClean="0" spc="5" sz="1000">
                <a:latin typeface="Times New Roman"/>
                <a:cs typeface="Times New Roman"/>
              </a:rPr>
              <a:t>h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n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x</a:t>
            </a:r>
            <a:r>
              <a:rPr dirty="0" smtClean="0" spc="5" sz="1000">
                <a:latin typeface="Times New Roman"/>
                <a:cs typeface="Times New Roman"/>
              </a:rPr>
              <a:t>t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b</a:t>
            </a:r>
            <a:r>
              <a:rPr dirty="0" smtClean="0" spc="5" sz="1000">
                <a:latin typeface="Times New Roman"/>
                <a:cs typeface="Times New Roman"/>
              </a:rPr>
              <a:t>l</a:t>
            </a:r>
            <a:r>
              <a:rPr dirty="0" smtClean="0" spc="5" sz="1000">
                <a:latin typeface="Times New Roman"/>
                <a:cs typeface="Times New Roman"/>
              </a:rPr>
              <a:t>o</a:t>
            </a:r>
            <a:r>
              <a:rPr dirty="0" smtClean="0" spc="5" sz="1000">
                <a:latin typeface="Times New Roman"/>
                <a:cs typeface="Times New Roman"/>
              </a:rPr>
              <a:t>c</a:t>
            </a:r>
            <a:r>
              <a:rPr dirty="0" smtClean="0" spc="5" sz="1000">
                <a:latin typeface="Times New Roman"/>
                <a:cs typeface="Times New Roman"/>
              </a:rPr>
              <a:t>k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i</a:t>
            </a:r>
            <a:r>
              <a:rPr dirty="0" smtClean="0" spc="5" sz="1000">
                <a:latin typeface="Times New Roman"/>
                <a:cs typeface="Times New Roman"/>
              </a:rPr>
              <a:t>n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t</a:t>
            </a:r>
            <a:r>
              <a:rPr dirty="0" smtClean="0" spc="5" sz="1000">
                <a:latin typeface="Times New Roman"/>
                <a:cs typeface="Times New Roman"/>
              </a:rPr>
              <a:t>h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c</a:t>
            </a:r>
            <a:r>
              <a:rPr dirty="0" smtClean="0" spc="5" sz="1000">
                <a:latin typeface="Times New Roman"/>
                <a:cs typeface="Times New Roman"/>
              </a:rPr>
              <a:t>h</a:t>
            </a:r>
            <a:r>
              <a:rPr dirty="0" smtClean="0" spc="5" sz="1000">
                <a:latin typeface="Times New Roman"/>
                <a:cs typeface="Times New Roman"/>
              </a:rPr>
              <a:t>ai</a:t>
            </a:r>
            <a:r>
              <a:rPr dirty="0" smtClean="0" spc="5" sz="1000">
                <a:latin typeface="Times New Roman"/>
                <a:cs typeface="Times New Roman"/>
              </a:rPr>
              <a:t>n</a:t>
            </a:r>
            <a:r>
              <a:rPr dirty="0" smtClean="0" spc="5" sz="1000">
                <a:latin typeface="Times New Roman"/>
                <a:cs typeface="Times New Roman"/>
              </a:rPr>
              <a:t>,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u</a:t>
            </a:r>
            <a:r>
              <a:rPr dirty="0" smtClean="0" spc="5" sz="1000">
                <a:latin typeface="Times New Roman"/>
                <a:cs typeface="Times New Roman"/>
              </a:rPr>
              <a:t>s</a:t>
            </a:r>
            <a:r>
              <a:rPr dirty="0" smtClean="0" spc="5" sz="1000">
                <a:latin typeface="Times New Roman"/>
                <a:cs typeface="Times New Roman"/>
              </a:rPr>
              <a:t>i</a:t>
            </a:r>
            <a:r>
              <a:rPr dirty="0" smtClean="0" spc="5" sz="1000">
                <a:latin typeface="Times New Roman"/>
                <a:cs typeface="Times New Roman"/>
              </a:rPr>
              <a:t>n</a:t>
            </a:r>
            <a:r>
              <a:rPr dirty="0" smtClean="0" spc="5" sz="1000">
                <a:latin typeface="Times New Roman"/>
                <a:cs typeface="Times New Roman"/>
              </a:rPr>
              <a:t>g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t</a:t>
            </a:r>
            <a:r>
              <a:rPr dirty="0" smtClean="0" spc="5" sz="1000">
                <a:latin typeface="Times New Roman"/>
                <a:cs typeface="Times New Roman"/>
              </a:rPr>
              <a:t>h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h</a:t>
            </a:r>
            <a:r>
              <a:rPr dirty="0" smtClean="0" spc="5" sz="1000">
                <a:latin typeface="Times New Roman"/>
                <a:cs typeface="Times New Roman"/>
              </a:rPr>
              <a:t>a</a:t>
            </a:r>
            <a:r>
              <a:rPr dirty="0" smtClean="0" spc="5" sz="1000">
                <a:latin typeface="Times New Roman"/>
                <a:cs typeface="Times New Roman"/>
              </a:rPr>
              <a:t>s</a:t>
            </a:r>
            <a:r>
              <a:rPr dirty="0" smtClean="0" spc="5" sz="1000">
                <a:latin typeface="Times New Roman"/>
                <a:cs typeface="Times New Roman"/>
              </a:rPr>
              <a:t>h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o</a:t>
            </a:r>
            <a:r>
              <a:rPr dirty="0" smtClean="0" spc="5" sz="1000">
                <a:latin typeface="Times New Roman"/>
                <a:cs typeface="Times New Roman"/>
              </a:rPr>
              <a:t>f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t</a:t>
            </a:r>
            <a:r>
              <a:rPr dirty="0" smtClean="0" spc="5" sz="1000">
                <a:latin typeface="Times New Roman"/>
                <a:cs typeface="Times New Roman"/>
              </a:rPr>
              <a:t>h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a</a:t>
            </a:r>
            <a:r>
              <a:rPr dirty="0" smtClean="0" spc="5" sz="1000">
                <a:latin typeface="Times New Roman"/>
                <a:cs typeface="Times New Roman"/>
              </a:rPr>
              <a:t>c</a:t>
            </a:r>
            <a:r>
              <a:rPr dirty="0" smtClean="0" spc="5" sz="1000">
                <a:latin typeface="Times New Roman"/>
                <a:cs typeface="Times New Roman"/>
              </a:rPr>
              <a:t>ce</a:t>
            </a:r>
            <a:r>
              <a:rPr dirty="0" smtClean="0" spc="5" sz="1000">
                <a:latin typeface="Times New Roman"/>
                <a:cs typeface="Times New Roman"/>
              </a:rPr>
              <a:t>p</a:t>
            </a:r>
            <a:r>
              <a:rPr dirty="0" smtClean="0" spc="5" sz="1000">
                <a:latin typeface="Times New Roman"/>
                <a:cs typeface="Times New Roman"/>
              </a:rPr>
              <a:t>t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d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b</a:t>
            </a:r>
            <a:r>
              <a:rPr dirty="0" smtClean="0" spc="5" sz="1000">
                <a:latin typeface="Times New Roman"/>
                <a:cs typeface="Times New Roman"/>
              </a:rPr>
              <a:t>l</a:t>
            </a:r>
            <a:r>
              <a:rPr dirty="0" smtClean="0" spc="5" sz="1000">
                <a:latin typeface="Times New Roman"/>
                <a:cs typeface="Times New Roman"/>
              </a:rPr>
              <a:t>o</a:t>
            </a:r>
            <a:r>
              <a:rPr dirty="0" smtClean="0" spc="5" sz="1000">
                <a:latin typeface="Times New Roman"/>
                <a:cs typeface="Times New Roman"/>
              </a:rPr>
              <a:t>c</a:t>
            </a:r>
            <a:r>
              <a:rPr dirty="0" smtClean="0" spc="5" sz="1000">
                <a:latin typeface="Times New Roman"/>
                <a:cs typeface="Times New Roman"/>
              </a:rPr>
              <a:t>k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as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t</a:t>
            </a:r>
            <a:r>
              <a:rPr dirty="0" smtClean="0" spc="5" sz="1000">
                <a:latin typeface="Times New Roman"/>
                <a:cs typeface="Times New Roman"/>
              </a:rPr>
              <a:t>h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p</a:t>
            </a:r>
            <a:r>
              <a:rPr dirty="0" smtClean="0" spc="5" sz="1000">
                <a:latin typeface="Times New Roman"/>
                <a:cs typeface="Times New Roman"/>
              </a:rPr>
              <a:t>r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v</a:t>
            </a:r>
            <a:r>
              <a:rPr dirty="0" smtClean="0" spc="5" sz="1000">
                <a:latin typeface="Times New Roman"/>
                <a:cs typeface="Times New Roman"/>
              </a:rPr>
              <a:t>i</a:t>
            </a:r>
            <a:r>
              <a:rPr dirty="0" smtClean="0" spc="5" sz="1000">
                <a:latin typeface="Times New Roman"/>
                <a:cs typeface="Times New Roman"/>
              </a:rPr>
              <a:t>o</a:t>
            </a:r>
            <a:r>
              <a:rPr dirty="0" smtClean="0" spc="5" sz="1000">
                <a:latin typeface="Times New Roman"/>
                <a:cs typeface="Times New Roman"/>
              </a:rPr>
              <a:t>u</a:t>
            </a:r>
            <a:r>
              <a:rPr dirty="0" smtClean="0" spc="5" sz="1000">
                <a:latin typeface="Times New Roman"/>
                <a:cs typeface="Times New Roman"/>
              </a:rPr>
              <a:t>s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h</a:t>
            </a:r>
            <a:r>
              <a:rPr dirty="0" smtClean="0" spc="5" sz="1000">
                <a:latin typeface="Times New Roman"/>
                <a:cs typeface="Times New Roman"/>
              </a:rPr>
              <a:t>a</a:t>
            </a:r>
            <a:r>
              <a:rPr dirty="0" smtClean="0" spc="5" sz="1000">
                <a:latin typeface="Times New Roman"/>
                <a:cs typeface="Times New Roman"/>
              </a:rPr>
              <a:t>s</a:t>
            </a:r>
            <a:r>
              <a:rPr dirty="0" smtClean="0" spc="5" sz="1000">
                <a:latin typeface="Times New Roman"/>
                <a:cs typeface="Times New Roman"/>
              </a:rPr>
              <a:t>h</a:t>
            </a:r>
            <a:r>
              <a:rPr dirty="0" smtClean="0" spc="5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0170" y="7462174"/>
            <a:ext cx="5069456" cy="89408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95580">
              <a:lnSpc>
                <a:spcPts val="1130"/>
              </a:lnSpc>
            </a:pPr>
            <a:r>
              <a:rPr dirty="0" smtClean="0" spc="33" sz="1000">
                <a:latin typeface="Times New Roman"/>
                <a:cs typeface="Times New Roman"/>
              </a:rPr>
              <a:t>N</a:t>
            </a:r>
            <a:r>
              <a:rPr dirty="0" smtClean="0" spc="33" sz="1000">
                <a:latin typeface="Times New Roman"/>
                <a:cs typeface="Times New Roman"/>
              </a:rPr>
              <a:t>o</a:t>
            </a:r>
            <a:r>
              <a:rPr dirty="0" smtClean="0" spc="33" sz="1000">
                <a:latin typeface="Times New Roman"/>
                <a:cs typeface="Times New Roman"/>
              </a:rPr>
              <a:t>d</a:t>
            </a:r>
            <a:r>
              <a:rPr dirty="0" smtClean="0" spc="33" sz="1000">
                <a:latin typeface="Times New Roman"/>
                <a:cs typeface="Times New Roman"/>
              </a:rPr>
              <a:t>es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alwa</a:t>
            </a:r>
            <a:r>
              <a:rPr dirty="0" smtClean="0" spc="33" sz="1000">
                <a:latin typeface="Times New Roman"/>
                <a:cs typeface="Times New Roman"/>
              </a:rPr>
              <a:t>y</a:t>
            </a:r>
            <a:r>
              <a:rPr dirty="0" smtClean="0" spc="33" sz="1000">
                <a:latin typeface="Times New Roman"/>
                <a:cs typeface="Times New Roman"/>
              </a:rPr>
              <a:t>s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c</a:t>
            </a:r>
            <a:r>
              <a:rPr dirty="0" smtClean="0" spc="33" sz="1000">
                <a:latin typeface="Times New Roman"/>
                <a:cs typeface="Times New Roman"/>
              </a:rPr>
              <a:t>o</a:t>
            </a:r>
            <a:r>
              <a:rPr dirty="0" smtClean="0" spc="33" sz="1000">
                <a:latin typeface="Times New Roman"/>
                <a:cs typeface="Times New Roman"/>
              </a:rPr>
              <a:t>n</a:t>
            </a:r>
            <a:r>
              <a:rPr dirty="0" smtClean="0" spc="33" sz="1000">
                <a:latin typeface="Times New Roman"/>
                <a:cs typeface="Times New Roman"/>
              </a:rPr>
              <a:t>s</a:t>
            </a:r>
            <a:r>
              <a:rPr dirty="0" smtClean="0" spc="33" sz="1000">
                <a:latin typeface="Times New Roman"/>
                <a:cs typeface="Times New Roman"/>
              </a:rPr>
              <a:t>i</a:t>
            </a:r>
            <a:r>
              <a:rPr dirty="0" smtClean="0" spc="33" sz="1000">
                <a:latin typeface="Times New Roman"/>
                <a:cs typeface="Times New Roman"/>
              </a:rPr>
              <a:t>d</a:t>
            </a:r>
            <a:r>
              <a:rPr dirty="0" smtClean="0" spc="33" sz="1000">
                <a:latin typeface="Times New Roman"/>
                <a:cs typeface="Times New Roman"/>
              </a:rPr>
              <a:t>er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t</a:t>
            </a:r>
            <a:r>
              <a:rPr dirty="0" smtClean="0" spc="33" sz="1000">
                <a:latin typeface="Times New Roman"/>
                <a:cs typeface="Times New Roman"/>
              </a:rPr>
              <a:t>h</a:t>
            </a:r>
            <a:r>
              <a:rPr dirty="0" smtClean="0" spc="33" sz="1000">
                <a:latin typeface="Times New Roman"/>
                <a:cs typeface="Times New Roman"/>
              </a:rPr>
              <a:t>e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l</a:t>
            </a:r>
            <a:r>
              <a:rPr dirty="0" smtClean="0" spc="33" sz="1000">
                <a:latin typeface="Times New Roman"/>
                <a:cs typeface="Times New Roman"/>
              </a:rPr>
              <a:t>o</a:t>
            </a:r>
            <a:r>
              <a:rPr dirty="0" smtClean="0" spc="33" sz="1000">
                <a:latin typeface="Times New Roman"/>
                <a:cs typeface="Times New Roman"/>
              </a:rPr>
              <a:t>n</a:t>
            </a:r>
            <a:r>
              <a:rPr dirty="0" smtClean="0" spc="33" sz="1000">
                <a:latin typeface="Times New Roman"/>
                <a:cs typeface="Times New Roman"/>
              </a:rPr>
              <a:t>g</a:t>
            </a:r>
            <a:r>
              <a:rPr dirty="0" smtClean="0" spc="33" sz="1000">
                <a:latin typeface="Times New Roman"/>
                <a:cs typeface="Times New Roman"/>
              </a:rPr>
              <a:t>e</a:t>
            </a:r>
            <a:r>
              <a:rPr dirty="0" smtClean="0" spc="33" sz="1000">
                <a:latin typeface="Times New Roman"/>
                <a:cs typeface="Times New Roman"/>
              </a:rPr>
              <a:t>s</a:t>
            </a:r>
            <a:r>
              <a:rPr dirty="0" smtClean="0" spc="33" sz="1000">
                <a:latin typeface="Times New Roman"/>
                <a:cs typeface="Times New Roman"/>
              </a:rPr>
              <a:t>t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c</a:t>
            </a:r>
            <a:r>
              <a:rPr dirty="0" smtClean="0" spc="33" sz="1000">
                <a:latin typeface="Times New Roman"/>
                <a:cs typeface="Times New Roman"/>
              </a:rPr>
              <a:t>h</a:t>
            </a:r>
            <a:r>
              <a:rPr dirty="0" smtClean="0" spc="33" sz="1000">
                <a:latin typeface="Times New Roman"/>
                <a:cs typeface="Times New Roman"/>
              </a:rPr>
              <a:t>ain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t</a:t>
            </a:r>
            <a:r>
              <a:rPr dirty="0" smtClean="0" spc="33" sz="1000">
                <a:latin typeface="Times New Roman"/>
                <a:cs typeface="Times New Roman"/>
              </a:rPr>
              <a:t>o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b</a:t>
            </a:r>
            <a:r>
              <a:rPr dirty="0" smtClean="0" spc="33" sz="1000">
                <a:latin typeface="Times New Roman"/>
                <a:cs typeface="Times New Roman"/>
              </a:rPr>
              <a:t>e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t</a:t>
            </a:r>
            <a:r>
              <a:rPr dirty="0" smtClean="0" spc="33" sz="1000">
                <a:latin typeface="Times New Roman"/>
                <a:cs typeface="Times New Roman"/>
              </a:rPr>
              <a:t>h</a:t>
            </a:r>
            <a:r>
              <a:rPr dirty="0" smtClean="0" spc="33" sz="1000">
                <a:latin typeface="Times New Roman"/>
                <a:cs typeface="Times New Roman"/>
              </a:rPr>
              <a:t>e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c</a:t>
            </a:r>
            <a:r>
              <a:rPr dirty="0" smtClean="0" spc="33" sz="1000">
                <a:latin typeface="Times New Roman"/>
                <a:cs typeface="Times New Roman"/>
              </a:rPr>
              <a:t>o</a:t>
            </a:r>
            <a:r>
              <a:rPr dirty="0" smtClean="0" spc="33" sz="1000">
                <a:latin typeface="Times New Roman"/>
                <a:cs typeface="Times New Roman"/>
              </a:rPr>
              <a:t>r</a:t>
            </a:r>
            <a:r>
              <a:rPr dirty="0" smtClean="0" spc="33" sz="1000">
                <a:latin typeface="Times New Roman"/>
                <a:cs typeface="Times New Roman"/>
              </a:rPr>
              <a:t>r</a:t>
            </a:r>
            <a:r>
              <a:rPr dirty="0" smtClean="0" spc="33" sz="1000">
                <a:latin typeface="Times New Roman"/>
                <a:cs typeface="Times New Roman"/>
              </a:rPr>
              <a:t>ect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o</a:t>
            </a:r>
            <a:r>
              <a:rPr dirty="0" smtClean="0" spc="33" sz="1000">
                <a:latin typeface="Times New Roman"/>
                <a:cs typeface="Times New Roman"/>
              </a:rPr>
              <a:t>n</a:t>
            </a:r>
            <a:r>
              <a:rPr dirty="0" smtClean="0" spc="33" sz="1000">
                <a:latin typeface="Times New Roman"/>
                <a:cs typeface="Times New Roman"/>
              </a:rPr>
              <a:t>e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a</a:t>
            </a:r>
            <a:r>
              <a:rPr dirty="0" smtClean="0" spc="33" sz="1000">
                <a:latin typeface="Times New Roman"/>
                <a:cs typeface="Times New Roman"/>
              </a:rPr>
              <a:t>n</a:t>
            </a:r>
            <a:r>
              <a:rPr dirty="0" smtClean="0" spc="33" sz="1000">
                <a:latin typeface="Times New Roman"/>
                <a:cs typeface="Times New Roman"/>
              </a:rPr>
              <a:t>d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will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k</a:t>
            </a:r>
            <a:r>
              <a:rPr dirty="0" smtClean="0" spc="33" sz="1000">
                <a:latin typeface="Times New Roman"/>
                <a:cs typeface="Times New Roman"/>
              </a:rPr>
              <a:t>e</a:t>
            </a:r>
            <a:r>
              <a:rPr dirty="0" smtClean="0" spc="33" sz="1000">
                <a:latin typeface="Times New Roman"/>
                <a:cs typeface="Times New Roman"/>
              </a:rPr>
              <a:t>e</a:t>
            </a:r>
            <a:r>
              <a:rPr dirty="0" smtClean="0" spc="33" sz="1000">
                <a:latin typeface="Times New Roman"/>
                <a:cs typeface="Times New Roman"/>
              </a:rPr>
              <a:t>p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w</a:t>
            </a:r>
            <a:r>
              <a:rPr dirty="0" smtClean="0" spc="33" sz="1000">
                <a:latin typeface="Times New Roman"/>
                <a:cs typeface="Times New Roman"/>
              </a:rPr>
              <a:t>o</a:t>
            </a:r>
            <a:r>
              <a:rPr dirty="0" smtClean="0" spc="33" sz="1000">
                <a:latin typeface="Times New Roman"/>
                <a:cs typeface="Times New Roman"/>
              </a:rPr>
              <a:t>r</a:t>
            </a:r>
            <a:r>
              <a:rPr dirty="0" smtClean="0" spc="33" sz="1000">
                <a:latin typeface="Times New Roman"/>
                <a:cs typeface="Times New Roman"/>
              </a:rPr>
              <a:t>k</a:t>
            </a:r>
            <a:r>
              <a:rPr dirty="0" smtClean="0" spc="33" sz="1000">
                <a:latin typeface="Times New Roman"/>
                <a:cs typeface="Times New Roman"/>
              </a:rPr>
              <a:t>i</a:t>
            </a:r>
            <a:r>
              <a:rPr dirty="0" smtClean="0" spc="33" sz="1000">
                <a:latin typeface="Times New Roman"/>
                <a:cs typeface="Times New Roman"/>
              </a:rPr>
              <a:t>n</a:t>
            </a:r>
            <a:r>
              <a:rPr dirty="0" smtClean="0" spc="33" sz="1000">
                <a:latin typeface="Times New Roman"/>
                <a:cs typeface="Times New Roman"/>
              </a:rPr>
              <a:t>g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o</a:t>
            </a:r>
            <a:r>
              <a:rPr dirty="0" smtClean="0" spc="33" sz="100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algn="just" marL="12700" marR="5896">
              <a:lnSpc>
                <a:spcPct val="97070"/>
              </a:lnSpc>
            </a:pPr>
            <a:r>
              <a:rPr dirty="0" smtClean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x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1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tw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ca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-25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x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lt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-64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42" sz="1000">
                <a:latin typeface="Times New Roman"/>
                <a:cs typeface="Times New Roman"/>
              </a:rPr>
              <a:t> 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1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7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7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ece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7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8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6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7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8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8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7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8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7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8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87" sz="1000">
                <a:latin typeface="Times New Roman"/>
                <a:cs typeface="Times New Roman"/>
              </a:rPr>
              <a:t> </a:t>
            </a:r>
            <a:r>
              <a:rPr dirty="0" smtClean="0" spc="-1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ece</a:t>
            </a:r>
            <a:r>
              <a:rPr dirty="0" smtClean="0" spc="-7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5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6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4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in</a:t>
            </a:r>
            <a:r>
              <a:rPr dirty="0" smtClean="0" spc="5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5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4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5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5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7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5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tie</a:t>
            </a:r>
            <a:r>
              <a:rPr dirty="0" smtClean="0" spc="3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will</a:t>
            </a:r>
            <a:r>
              <a:rPr dirty="0" smtClean="0" spc="5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3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5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5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x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1" sz="1000">
                <a:latin typeface="Times New Roman"/>
                <a:cs typeface="Times New Roman"/>
              </a:rPr>
              <a:t>f</a:t>
            </a:r>
            <a:r>
              <a:rPr dirty="0" smtClean="0" spc="2" sz="1000">
                <a:latin typeface="Times New Roman"/>
                <a:cs typeface="Times New Roman"/>
              </a:rPr>
              <a:t>-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20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19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9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8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8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19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1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19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;</a:t>
            </a:r>
            <a:r>
              <a:rPr dirty="0" smtClean="0" spc="19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0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18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19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we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1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21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8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0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er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will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witc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4460" y="9002684"/>
            <a:ext cx="108775" cy="15367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z="100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20310" y="3376929"/>
            <a:ext cx="292100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654550" y="3376929"/>
            <a:ext cx="292100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4288790" y="3376929"/>
            <a:ext cx="292100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557270" y="3376929"/>
            <a:ext cx="293369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191510" y="3376929"/>
            <a:ext cx="293369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825750" y="3376929"/>
            <a:ext cx="293369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946650" y="3157220"/>
            <a:ext cx="365760" cy="146050"/>
          </a:xfrm>
          <a:prstGeom prst="rect">
            <a:avLst/>
          </a:prstGeom>
        </p:spPr>
        <p:txBody>
          <a:bodyPr bIns="0" lIns="0" rIns="0" rtlCol="0" tIns="30480" wrap="square">
            <a:noAutofit/>
          </a:bodyPr>
          <a:lstStyle/>
          <a:p>
            <a:pPr marL="53339">
              <a:lnSpc>
                <a:spcPct val="95825"/>
              </a:lnSpc>
            </a:pPr>
            <a:r>
              <a:rPr dirty="0" smtClean="0" spc="9" sz="700">
                <a:latin typeface="Arial"/>
                <a:cs typeface="Arial"/>
              </a:rPr>
              <a:t>No</a:t>
            </a:r>
            <a:r>
              <a:rPr dirty="0" smtClean="0" spc="9" sz="700">
                <a:latin typeface="Arial"/>
                <a:cs typeface="Arial"/>
              </a:rPr>
              <a:t>n</a:t>
            </a:r>
            <a:r>
              <a:rPr dirty="0" smtClean="0" spc="9" sz="700">
                <a:latin typeface="Arial"/>
                <a:cs typeface="Arial"/>
              </a:rPr>
              <a:t>ce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8790" y="3157220"/>
            <a:ext cx="585470" cy="146050"/>
          </a:xfrm>
          <a:prstGeom prst="rect">
            <a:avLst/>
          </a:prstGeom>
        </p:spPr>
        <p:txBody>
          <a:bodyPr bIns="0" lIns="0" rIns="0" rtlCol="0" tIns="30480" wrap="square">
            <a:noAutofit/>
          </a:bodyPr>
          <a:lstStyle/>
          <a:p>
            <a:pPr algn="r" marR="80019">
              <a:lnSpc>
                <a:spcPct val="95825"/>
              </a:lnSpc>
            </a:pPr>
            <a:r>
              <a:rPr dirty="0" smtClean="0" spc="6" sz="700">
                <a:latin typeface="Arial"/>
                <a:cs typeface="Arial"/>
              </a:rPr>
              <a:t>h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4879" y="3157220"/>
            <a:ext cx="365760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825750" y="3157220"/>
            <a:ext cx="585470" cy="1460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387600" y="2937509"/>
            <a:ext cx="292100" cy="29336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679700" y="2937509"/>
            <a:ext cx="1243329" cy="659130"/>
          </a:xfrm>
          <a:prstGeom prst="rect">
            <a:avLst/>
          </a:prstGeom>
        </p:spPr>
        <p:txBody>
          <a:bodyPr bIns="0" lIns="0" rIns="0" rtlCol="0" tIns="52069" wrap="square">
            <a:noAutofit/>
          </a:bodyPr>
          <a:lstStyle/>
          <a:p>
            <a:pPr marL="73660">
              <a:lnSpc>
                <a:spcPct val="95825"/>
              </a:lnSpc>
            </a:pPr>
            <a:r>
              <a:rPr dirty="0" smtClean="0" spc="8" sz="700">
                <a:latin typeface="Arial"/>
                <a:cs typeface="Arial"/>
              </a:rPr>
              <a:t>Blo</a:t>
            </a:r>
            <a:r>
              <a:rPr dirty="0" smtClean="0" spc="8" sz="700">
                <a:latin typeface="Arial"/>
                <a:cs typeface="Arial"/>
              </a:rPr>
              <a:t>c</a:t>
            </a:r>
            <a:r>
              <a:rPr dirty="0" smtClean="0" spc="8" sz="70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  <a:p>
            <a:pPr marL="226060">
              <a:lnSpc>
                <a:spcPct val="95825"/>
              </a:lnSpc>
              <a:spcBef>
                <a:spcPts val="755"/>
              </a:spcBef>
            </a:pPr>
            <a:r>
              <a:rPr dirty="0" smtClean="0" spc="0" sz="700">
                <a:latin typeface="Arial"/>
                <a:cs typeface="Arial"/>
              </a:rPr>
              <a:t>Prev</a:t>
            </a:r>
            <a:r>
              <a:rPr dirty="0" smtClean="0" spc="33" sz="700">
                <a:latin typeface="Arial"/>
                <a:cs typeface="Arial"/>
              </a:rPr>
              <a:t> </a:t>
            </a:r>
            <a:r>
              <a:rPr dirty="0" smtClean="0" spc="0" sz="700">
                <a:latin typeface="Arial"/>
                <a:cs typeface="Arial"/>
              </a:rPr>
              <a:t>Hash</a:t>
            </a:r>
            <a:r>
              <a:rPr dirty="0" smtClean="0" spc="0" sz="700">
                <a:latin typeface="Arial"/>
                <a:cs typeface="Arial"/>
              </a:rPr>
              <a:t>       </a:t>
            </a:r>
            <a:r>
              <a:rPr dirty="0" smtClean="0" spc="102" sz="700">
                <a:latin typeface="Arial"/>
                <a:cs typeface="Arial"/>
              </a:rPr>
              <a:t> </a:t>
            </a:r>
            <a:r>
              <a:rPr dirty="0" smtClean="0" spc="7" sz="700">
                <a:latin typeface="Arial"/>
                <a:cs typeface="Arial"/>
              </a:rPr>
              <a:t>Non</a:t>
            </a:r>
            <a:r>
              <a:rPr dirty="0" smtClean="0" spc="17" sz="700">
                <a:latin typeface="Arial"/>
                <a:cs typeface="Arial"/>
              </a:rPr>
              <a:t>c</a:t>
            </a:r>
            <a:r>
              <a:rPr dirty="0" smtClean="0" spc="6" sz="70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  <a:p>
            <a:pPr marL="241300">
              <a:lnSpc>
                <a:spcPct val="95825"/>
              </a:lnSpc>
              <a:spcBef>
                <a:spcPts val="935"/>
              </a:spcBef>
            </a:pPr>
            <a:r>
              <a:rPr dirty="0" smtClean="0" spc="-9" sz="700">
                <a:latin typeface="Arial"/>
                <a:cs typeface="Arial"/>
              </a:rPr>
              <a:t>T</a:t>
            </a:r>
            <a:r>
              <a:rPr dirty="0" smtClean="0" spc="0" sz="700">
                <a:latin typeface="Arial"/>
                <a:cs typeface="Arial"/>
              </a:rPr>
              <a:t>x</a:t>
            </a:r>
            <a:r>
              <a:rPr dirty="0" smtClean="0" spc="0" sz="700">
                <a:latin typeface="Arial"/>
                <a:cs typeface="Arial"/>
              </a:rPr>
              <a:t>         </a:t>
            </a:r>
            <a:r>
              <a:rPr dirty="0" smtClean="0" spc="169" sz="700">
                <a:latin typeface="Arial"/>
                <a:cs typeface="Arial"/>
              </a:rPr>
              <a:t> </a:t>
            </a:r>
            <a:r>
              <a:rPr dirty="0" smtClean="0" spc="-9" sz="700">
                <a:latin typeface="Arial"/>
                <a:cs typeface="Arial"/>
              </a:rPr>
              <a:t>T</a:t>
            </a:r>
            <a:r>
              <a:rPr dirty="0" smtClean="0" spc="0" sz="700">
                <a:latin typeface="Arial"/>
                <a:cs typeface="Arial"/>
              </a:rPr>
              <a:t>x</a:t>
            </a:r>
            <a:r>
              <a:rPr dirty="0" smtClean="0" spc="0" sz="700">
                <a:latin typeface="Arial"/>
                <a:cs typeface="Arial"/>
              </a:rPr>
              <a:t>          </a:t>
            </a:r>
            <a:r>
              <a:rPr dirty="0" smtClean="0" spc="95" sz="700">
                <a:latin typeface="Arial"/>
                <a:cs typeface="Arial"/>
              </a:rPr>
              <a:t> </a:t>
            </a:r>
            <a:r>
              <a:rPr dirty="0" smtClean="0" spc="4" sz="700">
                <a:latin typeface="Arial"/>
                <a:cs typeface="Arial"/>
              </a:rPr>
              <a:t>...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3029" y="2937509"/>
            <a:ext cx="219710" cy="29336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142740" y="2937509"/>
            <a:ext cx="621030" cy="659130"/>
          </a:xfrm>
          <a:prstGeom prst="rect">
            <a:avLst/>
          </a:prstGeom>
        </p:spPr>
        <p:txBody>
          <a:bodyPr bIns="0" lIns="0" rIns="0" rtlCol="0" tIns="52069" wrap="square">
            <a:noAutofit/>
          </a:bodyPr>
          <a:lstStyle/>
          <a:p>
            <a:pPr marL="73660">
              <a:lnSpc>
                <a:spcPct val="95825"/>
              </a:lnSpc>
            </a:pPr>
            <a:r>
              <a:rPr dirty="0" smtClean="0" spc="8" sz="700">
                <a:latin typeface="Arial"/>
                <a:cs typeface="Arial"/>
              </a:rPr>
              <a:t>Blo</a:t>
            </a:r>
            <a:r>
              <a:rPr dirty="0" smtClean="0" spc="8" sz="700">
                <a:latin typeface="Arial"/>
                <a:cs typeface="Arial"/>
              </a:rPr>
              <a:t>c</a:t>
            </a:r>
            <a:r>
              <a:rPr dirty="0" smtClean="0" spc="8" sz="70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  <a:p>
            <a:pPr marL="224789">
              <a:lnSpc>
                <a:spcPct val="95825"/>
              </a:lnSpc>
              <a:spcBef>
                <a:spcPts val="755"/>
              </a:spcBef>
            </a:pPr>
            <a:r>
              <a:rPr dirty="0" smtClean="0" spc="7" sz="700">
                <a:latin typeface="Arial"/>
                <a:cs typeface="Arial"/>
              </a:rPr>
              <a:t>Prev</a:t>
            </a:r>
            <a:r>
              <a:rPr dirty="0" smtClean="0" spc="7" sz="700">
                <a:latin typeface="Arial"/>
                <a:cs typeface="Arial"/>
              </a:rPr>
              <a:t> </a:t>
            </a:r>
            <a:r>
              <a:rPr dirty="0" smtClean="0" spc="7" sz="700">
                <a:latin typeface="Arial"/>
                <a:cs typeface="Arial"/>
              </a:rPr>
              <a:t>H</a:t>
            </a:r>
            <a:r>
              <a:rPr dirty="0" smtClean="0" spc="7" sz="700">
                <a:latin typeface="Arial"/>
                <a:cs typeface="Arial"/>
              </a:rPr>
              <a:t>a</a:t>
            </a:r>
            <a:r>
              <a:rPr dirty="0" smtClean="0" spc="7" sz="70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  <a:p>
            <a:pPr algn="ctr" marL="220471" marR="261182">
              <a:lnSpc>
                <a:spcPct val="95825"/>
              </a:lnSpc>
              <a:spcBef>
                <a:spcPts val="935"/>
              </a:spcBef>
            </a:pPr>
            <a:r>
              <a:rPr dirty="0" smtClean="0" spc="2" sz="700">
                <a:latin typeface="Arial"/>
                <a:cs typeface="Arial"/>
              </a:rPr>
              <a:t>T</a:t>
            </a:r>
            <a:r>
              <a:rPr dirty="0" smtClean="0" spc="2" sz="70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3770" y="2937509"/>
            <a:ext cx="622300" cy="659130"/>
          </a:xfrm>
          <a:prstGeom prst="rect">
            <a:avLst/>
          </a:prstGeom>
        </p:spPr>
        <p:txBody>
          <a:bodyPr bIns="0" lIns="0" rIns="0" rtlCol="0" tIns="1702" wrap="square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95825"/>
              </a:lnSpc>
              <a:spcBef>
                <a:spcPts val="3000"/>
              </a:spcBef>
            </a:pPr>
            <a:r>
              <a:rPr dirty="0" smtClean="0" spc="-9" sz="700">
                <a:latin typeface="Arial"/>
                <a:cs typeface="Arial"/>
              </a:rPr>
              <a:t>T</a:t>
            </a:r>
            <a:r>
              <a:rPr dirty="0" smtClean="0" spc="0" sz="700">
                <a:latin typeface="Arial"/>
                <a:cs typeface="Arial"/>
              </a:rPr>
              <a:t>x</a:t>
            </a:r>
            <a:r>
              <a:rPr dirty="0" smtClean="0" spc="0" sz="700">
                <a:latin typeface="Arial"/>
                <a:cs typeface="Arial"/>
              </a:rPr>
              <a:t>          </a:t>
            </a:r>
            <a:r>
              <a:rPr dirty="0" smtClean="0" spc="95" sz="700">
                <a:latin typeface="Arial"/>
                <a:cs typeface="Arial"/>
              </a:rPr>
              <a:t> </a:t>
            </a:r>
            <a:r>
              <a:rPr dirty="0" smtClean="0" spc="14" sz="700">
                <a:latin typeface="Arial"/>
                <a:cs typeface="Arial"/>
              </a:rPr>
              <a:t>.</a:t>
            </a:r>
            <a:r>
              <a:rPr dirty="0" smtClean="0" spc="4" sz="700">
                <a:latin typeface="Arial"/>
                <a:cs typeface="Arial"/>
              </a:rPr>
              <a:t>..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7600" y="3230879"/>
            <a:ext cx="292100" cy="36576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923029" y="3230879"/>
            <a:ext cx="219710" cy="36576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bject 100"/>
          <p:cNvSpPr/>
          <p:nvPr/>
        </p:nvSpPr>
        <p:spPr>
          <a:xfrm>
            <a:off x="4033520" y="5660390"/>
            <a:ext cx="1737359" cy="1884680"/>
          </a:xfrm>
          <a:custGeom>
            <a:avLst/>
            <a:gdLst/>
            <a:ahLst/>
            <a:cxnLst/>
            <a:rect b="b" l="l" r="r" t="t"/>
            <a:pathLst>
              <a:path h="1884680" w="1737359">
                <a:moveTo>
                  <a:pt x="868679" y="1884680"/>
                </a:moveTo>
                <a:lnTo>
                  <a:pt x="0" y="1884680"/>
                </a:lnTo>
                <a:lnTo>
                  <a:pt x="0" y="0"/>
                </a:lnTo>
                <a:lnTo>
                  <a:pt x="1737359" y="0"/>
                </a:lnTo>
                <a:lnTo>
                  <a:pt x="1737359" y="1884680"/>
                </a:lnTo>
                <a:lnTo>
                  <a:pt x="868679" y="188468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4300220" y="6568440"/>
            <a:ext cx="420369" cy="139700"/>
          </a:xfrm>
          <a:custGeom>
            <a:avLst/>
            <a:gdLst/>
            <a:ahLst/>
            <a:cxnLst/>
            <a:rect b="b" l="l" r="r" t="t"/>
            <a:pathLst>
              <a:path h="139700" w="420369">
                <a:moveTo>
                  <a:pt x="210819" y="139699"/>
                </a:moveTo>
                <a:lnTo>
                  <a:pt x="420369" y="139699"/>
                </a:lnTo>
                <a:lnTo>
                  <a:pt x="420369" y="0"/>
                </a:lnTo>
                <a:lnTo>
                  <a:pt x="0" y="0"/>
                </a:lnTo>
                <a:lnTo>
                  <a:pt x="0" y="139699"/>
                </a:lnTo>
                <a:lnTo>
                  <a:pt x="210819" y="1396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4300220" y="6568440"/>
            <a:ext cx="420369" cy="139700"/>
          </a:xfrm>
          <a:custGeom>
            <a:avLst/>
            <a:gdLst/>
            <a:ahLst/>
            <a:cxnLst/>
            <a:rect b="b" l="l" r="r" t="t"/>
            <a:pathLst>
              <a:path h="139700" w="420369">
                <a:moveTo>
                  <a:pt x="210819" y="139699"/>
                </a:moveTo>
                <a:lnTo>
                  <a:pt x="0" y="139699"/>
                </a:lnTo>
                <a:lnTo>
                  <a:pt x="0" y="0"/>
                </a:lnTo>
                <a:lnTo>
                  <a:pt x="420369" y="0"/>
                </a:lnTo>
                <a:lnTo>
                  <a:pt x="420369" y="139699"/>
                </a:lnTo>
                <a:lnTo>
                  <a:pt x="210819" y="13969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5013960" y="6986270"/>
            <a:ext cx="279400" cy="139700"/>
          </a:xfrm>
          <a:custGeom>
            <a:avLst/>
            <a:gdLst/>
            <a:ahLst/>
            <a:cxnLst/>
            <a:rect b="b" l="l" r="r" t="t"/>
            <a:pathLst>
              <a:path h="139700" w="279400">
                <a:moveTo>
                  <a:pt x="139700" y="139699"/>
                </a:moveTo>
                <a:lnTo>
                  <a:pt x="279400" y="139699"/>
                </a:lnTo>
                <a:lnTo>
                  <a:pt x="279400" y="0"/>
                </a:lnTo>
                <a:lnTo>
                  <a:pt x="0" y="0"/>
                </a:lnTo>
                <a:lnTo>
                  <a:pt x="0" y="139699"/>
                </a:lnTo>
                <a:lnTo>
                  <a:pt x="139700" y="1396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5013960" y="6986270"/>
            <a:ext cx="279400" cy="139700"/>
          </a:xfrm>
          <a:custGeom>
            <a:avLst/>
            <a:gdLst/>
            <a:ahLst/>
            <a:cxnLst/>
            <a:rect b="b" l="l" r="r" t="t"/>
            <a:pathLst>
              <a:path h="139700" w="279400">
                <a:moveTo>
                  <a:pt x="139700" y="139699"/>
                </a:moveTo>
                <a:lnTo>
                  <a:pt x="0" y="139699"/>
                </a:lnTo>
                <a:lnTo>
                  <a:pt x="0" y="0"/>
                </a:lnTo>
                <a:lnTo>
                  <a:pt x="279400" y="0"/>
                </a:lnTo>
                <a:lnTo>
                  <a:pt x="279400" y="139699"/>
                </a:lnTo>
                <a:lnTo>
                  <a:pt x="139700" y="13969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5433060" y="7335520"/>
            <a:ext cx="280669" cy="139700"/>
          </a:xfrm>
          <a:custGeom>
            <a:avLst/>
            <a:gdLst/>
            <a:ahLst/>
            <a:cxnLst/>
            <a:rect b="b" l="l" r="r" t="t"/>
            <a:pathLst>
              <a:path h="139700" w="280669">
                <a:moveTo>
                  <a:pt x="140969" y="139699"/>
                </a:moveTo>
                <a:lnTo>
                  <a:pt x="280669" y="139699"/>
                </a:lnTo>
                <a:lnTo>
                  <a:pt x="280669" y="0"/>
                </a:lnTo>
                <a:lnTo>
                  <a:pt x="0" y="0"/>
                </a:lnTo>
                <a:lnTo>
                  <a:pt x="0" y="139699"/>
                </a:lnTo>
                <a:lnTo>
                  <a:pt x="140969" y="1396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5433060" y="7335520"/>
            <a:ext cx="280669" cy="139700"/>
          </a:xfrm>
          <a:custGeom>
            <a:avLst/>
            <a:gdLst/>
            <a:ahLst/>
            <a:cxnLst/>
            <a:rect b="b" l="l" r="r" t="t"/>
            <a:pathLst>
              <a:path h="139700" w="280669">
                <a:moveTo>
                  <a:pt x="140969" y="139699"/>
                </a:moveTo>
                <a:lnTo>
                  <a:pt x="0" y="139699"/>
                </a:lnTo>
                <a:lnTo>
                  <a:pt x="0" y="0"/>
                </a:lnTo>
                <a:lnTo>
                  <a:pt x="280669" y="0"/>
                </a:lnTo>
                <a:lnTo>
                  <a:pt x="280669" y="139699"/>
                </a:lnTo>
                <a:lnTo>
                  <a:pt x="140969" y="13969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5140960" y="6568440"/>
            <a:ext cx="420369" cy="139700"/>
          </a:xfrm>
          <a:custGeom>
            <a:avLst/>
            <a:gdLst/>
            <a:ahLst/>
            <a:cxnLst/>
            <a:rect b="b" l="l" r="r" t="t"/>
            <a:pathLst>
              <a:path h="139700" w="420369">
                <a:moveTo>
                  <a:pt x="209550" y="139699"/>
                </a:moveTo>
                <a:lnTo>
                  <a:pt x="420369" y="139699"/>
                </a:lnTo>
                <a:lnTo>
                  <a:pt x="420369" y="0"/>
                </a:lnTo>
                <a:lnTo>
                  <a:pt x="0" y="0"/>
                </a:lnTo>
                <a:lnTo>
                  <a:pt x="0" y="139699"/>
                </a:lnTo>
                <a:lnTo>
                  <a:pt x="209550" y="1396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5140960" y="6568440"/>
            <a:ext cx="420369" cy="139700"/>
          </a:xfrm>
          <a:custGeom>
            <a:avLst/>
            <a:gdLst/>
            <a:ahLst/>
            <a:cxnLst/>
            <a:rect b="b" l="l" r="r" t="t"/>
            <a:pathLst>
              <a:path h="139700" w="420369">
                <a:moveTo>
                  <a:pt x="209550" y="139699"/>
                </a:moveTo>
                <a:lnTo>
                  <a:pt x="0" y="139699"/>
                </a:lnTo>
                <a:lnTo>
                  <a:pt x="0" y="0"/>
                </a:lnTo>
                <a:lnTo>
                  <a:pt x="420369" y="0"/>
                </a:lnTo>
                <a:lnTo>
                  <a:pt x="420369" y="139699"/>
                </a:lnTo>
                <a:lnTo>
                  <a:pt x="209550" y="139699"/>
                </a:lnTo>
                <a:close/>
              </a:path>
            </a:pathLst>
          </a:custGeom>
          <a:ln w="0">
            <a:solidFill>
              <a:srgbClr val="4B4B4B"/>
            </a:solidFill>
            <a:prstDash val="dash"/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5218430" y="6708140"/>
            <a:ext cx="62230" cy="86360"/>
          </a:xfrm>
          <a:custGeom>
            <a:avLst/>
            <a:gdLst/>
            <a:ahLst/>
            <a:cxnLst/>
            <a:rect b="b" l="l" r="r" t="t"/>
            <a:pathLst>
              <a:path h="86359" w="62230">
                <a:moveTo>
                  <a:pt x="62230" y="0"/>
                </a:moveTo>
                <a:lnTo>
                  <a:pt x="0" y="62229"/>
                </a:lnTo>
                <a:lnTo>
                  <a:pt x="49530" y="86359"/>
                </a:lnTo>
                <a:lnTo>
                  <a:pt x="62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5140960" y="6767830"/>
            <a:ext cx="109219" cy="218440"/>
          </a:xfrm>
          <a:custGeom>
            <a:avLst/>
            <a:gdLst/>
            <a:ahLst/>
            <a:cxnLst/>
            <a:rect b="b" l="l" r="r" t="t"/>
            <a:pathLst>
              <a:path h="218440" w="109219">
                <a:moveTo>
                  <a:pt x="0" y="218440"/>
                </a:moveTo>
                <a:lnTo>
                  <a:pt x="10921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5420360" y="6708140"/>
            <a:ext cx="63500" cy="86360"/>
          </a:xfrm>
          <a:custGeom>
            <a:avLst/>
            <a:gdLst/>
            <a:ahLst/>
            <a:cxnLst/>
            <a:rect b="b" l="l" r="r" t="t"/>
            <a:pathLst>
              <a:path h="86359" w="63500">
                <a:moveTo>
                  <a:pt x="0" y="0"/>
                </a:moveTo>
                <a:lnTo>
                  <a:pt x="12700" y="86359"/>
                </a:lnTo>
                <a:lnTo>
                  <a:pt x="63500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5450840" y="6767830"/>
            <a:ext cx="110489" cy="218440"/>
          </a:xfrm>
          <a:custGeom>
            <a:avLst/>
            <a:gdLst/>
            <a:ahLst/>
            <a:cxnLst/>
            <a:rect b="b" l="l" r="r" t="t"/>
            <a:pathLst>
              <a:path h="218440" w="110489">
                <a:moveTo>
                  <a:pt x="110489" y="21844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4382770" y="5730240"/>
            <a:ext cx="1261109" cy="628650"/>
          </a:xfrm>
          <a:custGeom>
            <a:avLst/>
            <a:gdLst/>
            <a:ahLst/>
            <a:cxnLst/>
            <a:rect b="b" l="l" r="r" t="t"/>
            <a:pathLst>
              <a:path h="628650" w="1261109">
                <a:moveTo>
                  <a:pt x="631189" y="628650"/>
                </a:moveTo>
                <a:lnTo>
                  <a:pt x="1261109" y="628650"/>
                </a:lnTo>
                <a:lnTo>
                  <a:pt x="1261109" y="0"/>
                </a:lnTo>
                <a:lnTo>
                  <a:pt x="0" y="0"/>
                </a:lnTo>
                <a:lnTo>
                  <a:pt x="0" y="628650"/>
                </a:lnTo>
                <a:lnTo>
                  <a:pt x="631189" y="6286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4382770" y="5730240"/>
            <a:ext cx="1261109" cy="628650"/>
          </a:xfrm>
          <a:custGeom>
            <a:avLst/>
            <a:gdLst/>
            <a:ahLst/>
            <a:cxnLst/>
            <a:rect b="b" l="l" r="r" t="t"/>
            <a:pathLst>
              <a:path h="628650" w="1261109">
                <a:moveTo>
                  <a:pt x="631189" y="628650"/>
                </a:moveTo>
                <a:lnTo>
                  <a:pt x="0" y="628650"/>
                </a:lnTo>
                <a:lnTo>
                  <a:pt x="0" y="0"/>
                </a:lnTo>
                <a:lnTo>
                  <a:pt x="1261109" y="0"/>
                </a:lnTo>
                <a:lnTo>
                  <a:pt x="1261109" y="628650"/>
                </a:lnTo>
                <a:lnTo>
                  <a:pt x="631189" y="6286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4663440" y="6149340"/>
            <a:ext cx="560070" cy="139700"/>
          </a:xfrm>
          <a:custGeom>
            <a:avLst/>
            <a:gdLst/>
            <a:ahLst/>
            <a:cxnLst/>
            <a:rect b="b" l="l" r="r" t="t"/>
            <a:pathLst>
              <a:path h="139700" w="560070">
                <a:moveTo>
                  <a:pt x="279400" y="139700"/>
                </a:moveTo>
                <a:lnTo>
                  <a:pt x="560070" y="139700"/>
                </a:lnTo>
                <a:lnTo>
                  <a:pt x="560070" y="0"/>
                </a:lnTo>
                <a:lnTo>
                  <a:pt x="0" y="0"/>
                </a:lnTo>
                <a:lnTo>
                  <a:pt x="0" y="139700"/>
                </a:lnTo>
                <a:lnTo>
                  <a:pt x="279400" y="13970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4663440" y="6149340"/>
            <a:ext cx="560070" cy="139700"/>
          </a:xfrm>
          <a:custGeom>
            <a:avLst/>
            <a:gdLst/>
            <a:ahLst/>
            <a:cxnLst/>
            <a:rect b="b" l="l" r="r" t="t"/>
            <a:pathLst>
              <a:path h="139700" w="560070">
                <a:moveTo>
                  <a:pt x="279400" y="139700"/>
                </a:moveTo>
                <a:lnTo>
                  <a:pt x="0" y="139700"/>
                </a:lnTo>
                <a:lnTo>
                  <a:pt x="0" y="0"/>
                </a:lnTo>
                <a:lnTo>
                  <a:pt x="560070" y="0"/>
                </a:lnTo>
                <a:lnTo>
                  <a:pt x="560070" y="139700"/>
                </a:lnTo>
                <a:lnTo>
                  <a:pt x="279400" y="13970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4718050" y="6289040"/>
            <a:ext cx="72389" cy="83820"/>
          </a:xfrm>
          <a:custGeom>
            <a:avLst/>
            <a:gdLst/>
            <a:ahLst/>
            <a:cxnLst/>
            <a:rect b="b" l="l" r="r" t="t"/>
            <a:pathLst>
              <a:path h="83820" w="72389">
                <a:moveTo>
                  <a:pt x="72389" y="0"/>
                </a:moveTo>
                <a:lnTo>
                  <a:pt x="0" y="49530"/>
                </a:lnTo>
                <a:lnTo>
                  <a:pt x="44450" y="83820"/>
                </a:lnTo>
                <a:lnTo>
                  <a:pt x="72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4580890" y="6342380"/>
            <a:ext cx="170180" cy="226060"/>
          </a:xfrm>
          <a:custGeom>
            <a:avLst/>
            <a:gdLst/>
            <a:ahLst/>
            <a:cxnLst/>
            <a:rect b="b" l="l" r="r" t="t"/>
            <a:pathLst>
              <a:path h="226060" w="170180">
                <a:moveTo>
                  <a:pt x="0" y="226060"/>
                </a:moveTo>
                <a:lnTo>
                  <a:pt x="17018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5071110" y="6289040"/>
            <a:ext cx="72389" cy="83820"/>
          </a:xfrm>
          <a:custGeom>
            <a:avLst/>
            <a:gdLst/>
            <a:ahLst/>
            <a:cxnLst/>
            <a:rect b="b" l="l" r="r" t="t"/>
            <a:pathLst>
              <a:path h="83820" w="72389">
                <a:moveTo>
                  <a:pt x="0" y="0"/>
                </a:moveTo>
                <a:lnTo>
                  <a:pt x="27939" y="83820"/>
                </a:lnTo>
                <a:lnTo>
                  <a:pt x="72389" y="495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5110480" y="6342380"/>
            <a:ext cx="170180" cy="226060"/>
          </a:xfrm>
          <a:custGeom>
            <a:avLst/>
            <a:gdLst/>
            <a:ahLst/>
            <a:cxnLst/>
            <a:rect b="b" l="l" r="r" t="t"/>
            <a:pathLst>
              <a:path h="226060" w="170180">
                <a:moveTo>
                  <a:pt x="170180" y="22606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4523740" y="5939790"/>
            <a:ext cx="560070" cy="139700"/>
          </a:xfrm>
          <a:custGeom>
            <a:avLst/>
            <a:gdLst/>
            <a:ahLst/>
            <a:cxnLst/>
            <a:rect b="b" l="l" r="r" t="t"/>
            <a:pathLst>
              <a:path h="139700" w="560070">
                <a:moveTo>
                  <a:pt x="279400" y="139700"/>
                </a:moveTo>
                <a:lnTo>
                  <a:pt x="560070" y="139700"/>
                </a:lnTo>
                <a:lnTo>
                  <a:pt x="560070" y="0"/>
                </a:lnTo>
                <a:lnTo>
                  <a:pt x="0" y="0"/>
                </a:lnTo>
                <a:lnTo>
                  <a:pt x="0" y="139700"/>
                </a:lnTo>
                <a:lnTo>
                  <a:pt x="279400" y="13970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4523740" y="5939790"/>
            <a:ext cx="560070" cy="139700"/>
          </a:xfrm>
          <a:custGeom>
            <a:avLst/>
            <a:gdLst/>
            <a:ahLst/>
            <a:cxnLst/>
            <a:rect b="b" l="l" r="r" t="t"/>
            <a:pathLst>
              <a:path h="139700" w="560070">
                <a:moveTo>
                  <a:pt x="279400" y="139700"/>
                </a:moveTo>
                <a:lnTo>
                  <a:pt x="0" y="139700"/>
                </a:lnTo>
                <a:lnTo>
                  <a:pt x="0" y="0"/>
                </a:lnTo>
                <a:lnTo>
                  <a:pt x="560070" y="0"/>
                </a:lnTo>
                <a:lnTo>
                  <a:pt x="560070" y="139700"/>
                </a:lnTo>
                <a:lnTo>
                  <a:pt x="279400" y="13970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5153660" y="5939790"/>
            <a:ext cx="420369" cy="139700"/>
          </a:xfrm>
          <a:custGeom>
            <a:avLst/>
            <a:gdLst/>
            <a:ahLst/>
            <a:cxnLst/>
            <a:rect b="b" l="l" r="r" t="t"/>
            <a:pathLst>
              <a:path h="139700" w="420369">
                <a:moveTo>
                  <a:pt x="209550" y="139700"/>
                </a:moveTo>
                <a:lnTo>
                  <a:pt x="420369" y="139700"/>
                </a:lnTo>
                <a:lnTo>
                  <a:pt x="420369" y="0"/>
                </a:lnTo>
                <a:lnTo>
                  <a:pt x="0" y="0"/>
                </a:lnTo>
                <a:lnTo>
                  <a:pt x="0" y="139700"/>
                </a:lnTo>
                <a:lnTo>
                  <a:pt x="209550" y="13970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5153660" y="5939790"/>
            <a:ext cx="420369" cy="139700"/>
          </a:xfrm>
          <a:custGeom>
            <a:avLst/>
            <a:gdLst/>
            <a:ahLst/>
            <a:cxnLst/>
            <a:rect b="b" l="l" r="r" t="t"/>
            <a:pathLst>
              <a:path h="139700" w="420369">
                <a:moveTo>
                  <a:pt x="209550" y="139700"/>
                </a:moveTo>
                <a:lnTo>
                  <a:pt x="0" y="139700"/>
                </a:lnTo>
                <a:lnTo>
                  <a:pt x="0" y="0"/>
                </a:lnTo>
                <a:lnTo>
                  <a:pt x="420369" y="0"/>
                </a:lnTo>
                <a:lnTo>
                  <a:pt x="420369" y="139700"/>
                </a:lnTo>
                <a:lnTo>
                  <a:pt x="209550" y="13970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5433060" y="6986270"/>
            <a:ext cx="267969" cy="139700"/>
          </a:xfrm>
          <a:custGeom>
            <a:avLst/>
            <a:gdLst/>
            <a:ahLst/>
            <a:cxnLst/>
            <a:rect b="b" l="l" r="r" t="t"/>
            <a:pathLst>
              <a:path h="139700" w="267969">
                <a:moveTo>
                  <a:pt x="134619" y="139699"/>
                </a:moveTo>
                <a:lnTo>
                  <a:pt x="267969" y="139699"/>
                </a:lnTo>
                <a:lnTo>
                  <a:pt x="267969" y="0"/>
                </a:lnTo>
                <a:lnTo>
                  <a:pt x="0" y="0"/>
                </a:lnTo>
                <a:lnTo>
                  <a:pt x="0" y="139699"/>
                </a:lnTo>
                <a:lnTo>
                  <a:pt x="134619" y="1396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5433060" y="6986270"/>
            <a:ext cx="267969" cy="139700"/>
          </a:xfrm>
          <a:custGeom>
            <a:avLst/>
            <a:gdLst/>
            <a:ahLst/>
            <a:cxnLst/>
            <a:rect b="b" l="l" r="r" t="t"/>
            <a:pathLst>
              <a:path h="139700" w="267969">
                <a:moveTo>
                  <a:pt x="134619" y="139699"/>
                </a:moveTo>
                <a:lnTo>
                  <a:pt x="0" y="139699"/>
                </a:lnTo>
                <a:lnTo>
                  <a:pt x="0" y="0"/>
                </a:lnTo>
                <a:lnTo>
                  <a:pt x="267969" y="0"/>
                </a:lnTo>
                <a:lnTo>
                  <a:pt x="267969" y="139699"/>
                </a:lnTo>
                <a:lnTo>
                  <a:pt x="134619" y="139699"/>
                </a:lnTo>
                <a:close/>
              </a:path>
            </a:pathLst>
          </a:custGeom>
          <a:ln w="0">
            <a:solidFill>
              <a:srgbClr val="4B4B4B"/>
            </a:solidFill>
            <a:prstDash val="dash"/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5546090" y="7125970"/>
            <a:ext cx="55880" cy="83819"/>
          </a:xfrm>
          <a:custGeom>
            <a:avLst/>
            <a:gdLst/>
            <a:ahLst/>
            <a:cxnLst/>
            <a:rect b="b" l="l" r="r" t="t"/>
            <a:pathLst>
              <a:path h="83820" w="55880">
                <a:moveTo>
                  <a:pt x="27939" y="0"/>
                </a:moveTo>
                <a:lnTo>
                  <a:pt x="0" y="83819"/>
                </a:lnTo>
                <a:lnTo>
                  <a:pt x="55880" y="83819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5574030" y="7193280"/>
            <a:ext cx="0" cy="142239"/>
          </a:xfrm>
          <a:custGeom>
            <a:avLst/>
            <a:gdLst/>
            <a:ahLst/>
            <a:cxnLst/>
            <a:rect b="b" l="l" r="r" t="t"/>
            <a:pathLst>
              <a:path h="142239" w="0">
                <a:moveTo>
                  <a:pt x="0" y="14224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002789" y="5660390"/>
            <a:ext cx="1750060" cy="1884680"/>
          </a:xfrm>
          <a:custGeom>
            <a:avLst/>
            <a:gdLst/>
            <a:ahLst/>
            <a:cxnLst/>
            <a:rect b="b" l="l" r="r" t="t"/>
            <a:pathLst>
              <a:path h="1884680" w="1750060">
                <a:moveTo>
                  <a:pt x="875030" y="1884680"/>
                </a:moveTo>
                <a:lnTo>
                  <a:pt x="0" y="1884680"/>
                </a:lnTo>
                <a:lnTo>
                  <a:pt x="0" y="0"/>
                </a:lnTo>
                <a:lnTo>
                  <a:pt x="1750060" y="0"/>
                </a:lnTo>
                <a:lnTo>
                  <a:pt x="1750060" y="1884680"/>
                </a:lnTo>
                <a:lnTo>
                  <a:pt x="875030" y="188468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353310" y="5730240"/>
            <a:ext cx="1259839" cy="628650"/>
          </a:xfrm>
          <a:custGeom>
            <a:avLst/>
            <a:gdLst/>
            <a:ahLst/>
            <a:cxnLst/>
            <a:rect b="b" l="l" r="r" t="t"/>
            <a:pathLst>
              <a:path h="628650" w="1259839">
                <a:moveTo>
                  <a:pt x="629919" y="628650"/>
                </a:moveTo>
                <a:lnTo>
                  <a:pt x="1259839" y="628650"/>
                </a:lnTo>
                <a:lnTo>
                  <a:pt x="1259839" y="0"/>
                </a:lnTo>
                <a:lnTo>
                  <a:pt x="0" y="0"/>
                </a:lnTo>
                <a:lnTo>
                  <a:pt x="0" y="628650"/>
                </a:lnTo>
                <a:lnTo>
                  <a:pt x="629919" y="62865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353310" y="5730240"/>
            <a:ext cx="1259839" cy="628650"/>
          </a:xfrm>
          <a:custGeom>
            <a:avLst/>
            <a:gdLst/>
            <a:ahLst/>
            <a:cxnLst/>
            <a:rect b="b" l="l" r="r" t="t"/>
            <a:pathLst>
              <a:path h="628650" w="1259839">
                <a:moveTo>
                  <a:pt x="629919" y="628650"/>
                </a:moveTo>
                <a:lnTo>
                  <a:pt x="0" y="628650"/>
                </a:lnTo>
                <a:lnTo>
                  <a:pt x="0" y="0"/>
                </a:lnTo>
                <a:lnTo>
                  <a:pt x="1259839" y="0"/>
                </a:lnTo>
                <a:lnTo>
                  <a:pt x="1259839" y="628650"/>
                </a:lnTo>
                <a:lnTo>
                  <a:pt x="629919" y="6286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493010" y="5939790"/>
            <a:ext cx="560069" cy="139700"/>
          </a:xfrm>
          <a:custGeom>
            <a:avLst/>
            <a:gdLst/>
            <a:ahLst/>
            <a:cxnLst/>
            <a:rect b="b" l="l" r="r" t="t"/>
            <a:pathLst>
              <a:path h="139700" w="560069">
                <a:moveTo>
                  <a:pt x="279400" y="139700"/>
                </a:moveTo>
                <a:lnTo>
                  <a:pt x="560069" y="139700"/>
                </a:lnTo>
                <a:lnTo>
                  <a:pt x="560069" y="0"/>
                </a:lnTo>
                <a:lnTo>
                  <a:pt x="0" y="0"/>
                </a:lnTo>
                <a:lnTo>
                  <a:pt x="0" y="139700"/>
                </a:lnTo>
                <a:lnTo>
                  <a:pt x="279400" y="13970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493010" y="5939790"/>
            <a:ext cx="560069" cy="139700"/>
          </a:xfrm>
          <a:custGeom>
            <a:avLst/>
            <a:gdLst/>
            <a:ahLst/>
            <a:cxnLst/>
            <a:rect b="b" l="l" r="r" t="t"/>
            <a:pathLst>
              <a:path h="139700" w="560069">
                <a:moveTo>
                  <a:pt x="279400" y="139700"/>
                </a:moveTo>
                <a:lnTo>
                  <a:pt x="0" y="139700"/>
                </a:lnTo>
                <a:lnTo>
                  <a:pt x="0" y="0"/>
                </a:lnTo>
                <a:lnTo>
                  <a:pt x="560069" y="0"/>
                </a:lnTo>
                <a:lnTo>
                  <a:pt x="560069" y="139700"/>
                </a:lnTo>
                <a:lnTo>
                  <a:pt x="279400" y="13970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122930" y="5939790"/>
            <a:ext cx="420369" cy="139700"/>
          </a:xfrm>
          <a:custGeom>
            <a:avLst/>
            <a:gdLst/>
            <a:ahLst/>
            <a:cxnLst/>
            <a:rect b="b" l="l" r="r" t="t"/>
            <a:pathLst>
              <a:path h="139700" w="420369">
                <a:moveTo>
                  <a:pt x="209549" y="139700"/>
                </a:moveTo>
                <a:lnTo>
                  <a:pt x="420369" y="139700"/>
                </a:lnTo>
                <a:lnTo>
                  <a:pt x="420369" y="0"/>
                </a:lnTo>
                <a:lnTo>
                  <a:pt x="0" y="0"/>
                </a:lnTo>
                <a:lnTo>
                  <a:pt x="0" y="139700"/>
                </a:lnTo>
                <a:lnTo>
                  <a:pt x="209549" y="13970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122930" y="5939790"/>
            <a:ext cx="420369" cy="139700"/>
          </a:xfrm>
          <a:custGeom>
            <a:avLst/>
            <a:gdLst/>
            <a:ahLst/>
            <a:cxnLst/>
            <a:rect b="b" l="l" r="r" t="t"/>
            <a:pathLst>
              <a:path h="139700" w="420369">
                <a:moveTo>
                  <a:pt x="209549" y="139700"/>
                </a:moveTo>
                <a:lnTo>
                  <a:pt x="0" y="139700"/>
                </a:lnTo>
                <a:lnTo>
                  <a:pt x="0" y="0"/>
                </a:lnTo>
                <a:lnTo>
                  <a:pt x="420369" y="0"/>
                </a:lnTo>
                <a:lnTo>
                  <a:pt x="420369" y="139700"/>
                </a:lnTo>
                <a:lnTo>
                  <a:pt x="209549" y="13970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2283460" y="6568440"/>
            <a:ext cx="419100" cy="139700"/>
          </a:xfrm>
          <a:custGeom>
            <a:avLst/>
            <a:gdLst/>
            <a:ahLst/>
            <a:cxnLst/>
            <a:rect b="b" l="l" r="r" t="t"/>
            <a:pathLst>
              <a:path h="139700" w="419100">
                <a:moveTo>
                  <a:pt x="209550" y="139699"/>
                </a:moveTo>
                <a:lnTo>
                  <a:pt x="419100" y="139699"/>
                </a:lnTo>
                <a:lnTo>
                  <a:pt x="419100" y="0"/>
                </a:lnTo>
                <a:lnTo>
                  <a:pt x="0" y="0"/>
                </a:lnTo>
                <a:lnTo>
                  <a:pt x="0" y="139699"/>
                </a:lnTo>
                <a:lnTo>
                  <a:pt x="209550" y="1396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283460" y="6568440"/>
            <a:ext cx="419100" cy="139700"/>
          </a:xfrm>
          <a:custGeom>
            <a:avLst/>
            <a:gdLst/>
            <a:ahLst/>
            <a:cxnLst/>
            <a:rect b="b" l="l" r="r" t="t"/>
            <a:pathLst>
              <a:path h="139700" w="419100">
                <a:moveTo>
                  <a:pt x="209550" y="139699"/>
                </a:moveTo>
                <a:lnTo>
                  <a:pt x="0" y="139699"/>
                </a:lnTo>
                <a:lnTo>
                  <a:pt x="0" y="0"/>
                </a:lnTo>
                <a:lnTo>
                  <a:pt x="419100" y="0"/>
                </a:lnTo>
                <a:lnTo>
                  <a:pt x="419100" y="139699"/>
                </a:lnTo>
                <a:lnTo>
                  <a:pt x="209550" y="139699"/>
                </a:lnTo>
                <a:close/>
              </a:path>
            </a:pathLst>
          </a:custGeom>
          <a:ln w="0">
            <a:solidFill>
              <a:srgbClr val="4B4B4B"/>
            </a:solidFill>
            <a:prstDash val="dash"/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2142490" y="6986270"/>
            <a:ext cx="280670" cy="139700"/>
          </a:xfrm>
          <a:custGeom>
            <a:avLst/>
            <a:gdLst/>
            <a:ahLst/>
            <a:cxnLst/>
            <a:rect b="b" l="l" r="r" t="t"/>
            <a:pathLst>
              <a:path h="139700" w="280670">
                <a:moveTo>
                  <a:pt x="140970" y="139699"/>
                </a:moveTo>
                <a:lnTo>
                  <a:pt x="280670" y="139699"/>
                </a:lnTo>
                <a:lnTo>
                  <a:pt x="280670" y="0"/>
                </a:lnTo>
                <a:lnTo>
                  <a:pt x="0" y="0"/>
                </a:lnTo>
                <a:lnTo>
                  <a:pt x="0" y="139699"/>
                </a:lnTo>
                <a:lnTo>
                  <a:pt x="140970" y="1396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2142490" y="6986270"/>
            <a:ext cx="280670" cy="139700"/>
          </a:xfrm>
          <a:custGeom>
            <a:avLst/>
            <a:gdLst/>
            <a:ahLst/>
            <a:cxnLst/>
            <a:rect b="b" l="l" r="r" t="t"/>
            <a:pathLst>
              <a:path h="139700" w="280670">
                <a:moveTo>
                  <a:pt x="140970" y="139699"/>
                </a:moveTo>
                <a:lnTo>
                  <a:pt x="0" y="139699"/>
                </a:lnTo>
                <a:lnTo>
                  <a:pt x="0" y="0"/>
                </a:lnTo>
                <a:lnTo>
                  <a:pt x="280670" y="0"/>
                </a:lnTo>
                <a:lnTo>
                  <a:pt x="280670" y="139699"/>
                </a:lnTo>
                <a:lnTo>
                  <a:pt x="140970" y="139699"/>
                </a:lnTo>
                <a:close/>
              </a:path>
            </a:pathLst>
          </a:custGeom>
          <a:ln w="0">
            <a:solidFill>
              <a:srgbClr val="4B4B4B"/>
            </a:solidFill>
            <a:prstDash val="dash"/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2562860" y="6986270"/>
            <a:ext cx="280669" cy="139700"/>
          </a:xfrm>
          <a:custGeom>
            <a:avLst/>
            <a:gdLst/>
            <a:ahLst/>
            <a:cxnLst/>
            <a:rect b="b" l="l" r="r" t="t"/>
            <a:pathLst>
              <a:path h="139700" w="280669">
                <a:moveTo>
                  <a:pt x="139700" y="139699"/>
                </a:moveTo>
                <a:lnTo>
                  <a:pt x="280669" y="139699"/>
                </a:lnTo>
                <a:lnTo>
                  <a:pt x="280669" y="0"/>
                </a:lnTo>
                <a:lnTo>
                  <a:pt x="0" y="0"/>
                </a:lnTo>
                <a:lnTo>
                  <a:pt x="0" y="139699"/>
                </a:lnTo>
                <a:lnTo>
                  <a:pt x="139700" y="1396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562860" y="6986270"/>
            <a:ext cx="280669" cy="139700"/>
          </a:xfrm>
          <a:custGeom>
            <a:avLst/>
            <a:gdLst/>
            <a:ahLst/>
            <a:cxnLst/>
            <a:rect b="b" l="l" r="r" t="t"/>
            <a:pathLst>
              <a:path h="139700" w="280669">
                <a:moveTo>
                  <a:pt x="139700" y="139699"/>
                </a:moveTo>
                <a:lnTo>
                  <a:pt x="0" y="139699"/>
                </a:lnTo>
                <a:lnTo>
                  <a:pt x="0" y="0"/>
                </a:lnTo>
                <a:lnTo>
                  <a:pt x="280669" y="0"/>
                </a:lnTo>
                <a:lnTo>
                  <a:pt x="280669" y="139699"/>
                </a:lnTo>
                <a:lnTo>
                  <a:pt x="139700" y="139699"/>
                </a:lnTo>
                <a:close/>
              </a:path>
            </a:pathLst>
          </a:custGeom>
          <a:ln w="0">
            <a:solidFill>
              <a:srgbClr val="4B4B4B"/>
            </a:solidFill>
            <a:prstDash val="dash"/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983230" y="6986270"/>
            <a:ext cx="279399" cy="139700"/>
          </a:xfrm>
          <a:custGeom>
            <a:avLst/>
            <a:gdLst/>
            <a:ahLst/>
            <a:cxnLst/>
            <a:rect b="b" l="l" r="r" t="t"/>
            <a:pathLst>
              <a:path h="139700" w="279399">
                <a:moveTo>
                  <a:pt x="139700" y="139699"/>
                </a:moveTo>
                <a:lnTo>
                  <a:pt x="279399" y="139699"/>
                </a:lnTo>
                <a:lnTo>
                  <a:pt x="279399" y="0"/>
                </a:lnTo>
                <a:lnTo>
                  <a:pt x="0" y="0"/>
                </a:lnTo>
                <a:lnTo>
                  <a:pt x="0" y="139699"/>
                </a:lnTo>
                <a:lnTo>
                  <a:pt x="139700" y="1396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983230" y="6986270"/>
            <a:ext cx="279399" cy="139700"/>
          </a:xfrm>
          <a:custGeom>
            <a:avLst/>
            <a:gdLst/>
            <a:ahLst/>
            <a:cxnLst/>
            <a:rect b="b" l="l" r="r" t="t"/>
            <a:pathLst>
              <a:path h="139700" w="279399">
                <a:moveTo>
                  <a:pt x="139700" y="139699"/>
                </a:moveTo>
                <a:lnTo>
                  <a:pt x="0" y="139699"/>
                </a:lnTo>
                <a:lnTo>
                  <a:pt x="0" y="0"/>
                </a:lnTo>
                <a:lnTo>
                  <a:pt x="279399" y="0"/>
                </a:lnTo>
                <a:lnTo>
                  <a:pt x="279399" y="139699"/>
                </a:lnTo>
                <a:lnTo>
                  <a:pt x="139700" y="139699"/>
                </a:lnTo>
                <a:close/>
              </a:path>
            </a:pathLst>
          </a:custGeom>
          <a:ln w="0">
            <a:solidFill>
              <a:srgbClr val="4B4B4B"/>
            </a:solidFill>
            <a:prstDash val="dash"/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403600" y="6986270"/>
            <a:ext cx="279400" cy="139700"/>
          </a:xfrm>
          <a:custGeom>
            <a:avLst/>
            <a:gdLst/>
            <a:ahLst/>
            <a:cxnLst/>
            <a:rect b="b" l="l" r="r" t="t"/>
            <a:pathLst>
              <a:path h="139700" w="279400">
                <a:moveTo>
                  <a:pt x="139700" y="139699"/>
                </a:moveTo>
                <a:lnTo>
                  <a:pt x="279400" y="139699"/>
                </a:lnTo>
                <a:lnTo>
                  <a:pt x="279400" y="0"/>
                </a:lnTo>
                <a:lnTo>
                  <a:pt x="0" y="0"/>
                </a:lnTo>
                <a:lnTo>
                  <a:pt x="0" y="139699"/>
                </a:lnTo>
                <a:lnTo>
                  <a:pt x="139700" y="1396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403600" y="6986270"/>
            <a:ext cx="279400" cy="139700"/>
          </a:xfrm>
          <a:custGeom>
            <a:avLst/>
            <a:gdLst/>
            <a:ahLst/>
            <a:cxnLst/>
            <a:rect b="b" l="l" r="r" t="t"/>
            <a:pathLst>
              <a:path h="139700" w="279400">
                <a:moveTo>
                  <a:pt x="139700" y="139699"/>
                </a:moveTo>
                <a:lnTo>
                  <a:pt x="0" y="139699"/>
                </a:lnTo>
                <a:lnTo>
                  <a:pt x="0" y="0"/>
                </a:lnTo>
                <a:lnTo>
                  <a:pt x="279400" y="0"/>
                </a:lnTo>
                <a:lnTo>
                  <a:pt x="279400" y="139699"/>
                </a:lnTo>
                <a:lnTo>
                  <a:pt x="139700" y="139699"/>
                </a:lnTo>
                <a:close/>
              </a:path>
            </a:pathLst>
          </a:custGeom>
          <a:ln w="0">
            <a:solidFill>
              <a:srgbClr val="4B4B4B"/>
            </a:solidFill>
            <a:prstDash val="dash"/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122930" y="6568440"/>
            <a:ext cx="420369" cy="139700"/>
          </a:xfrm>
          <a:custGeom>
            <a:avLst/>
            <a:gdLst/>
            <a:ahLst/>
            <a:cxnLst/>
            <a:rect b="b" l="l" r="r" t="t"/>
            <a:pathLst>
              <a:path h="139700" w="420369">
                <a:moveTo>
                  <a:pt x="209549" y="139699"/>
                </a:moveTo>
                <a:lnTo>
                  <a:pt x="420369" y="139699"/>
                </a:lnTo>
                <a:lnTo>
                  <a:pt x="420369" y="0"/>
                </a:lnTo>
                <a:lnTo>
                  <a:pt x="0" y="0"/>
                </a:lnTo>
                <a:lnTo>
                  <a:pt x="0" y="139699"/>
                </a:lnTo>
                <a:lnTo>
                  <a:pt x="209549" y="1396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3122930" y="6568440"/>
            <a:ext cx="420369" cy="139700"/>
          </a:xfrm>
          <a:custGeom>
            <a:avLst/>
            <a:gdLst/>
            <a:ahLst/>
            <a:cxnLst/>
            <a:rect b="b" l="l" r="r" t="t"/>
            <a:pathLst>
              <a:path h="139700" w="420369">
                <a:moveTo>
                  <a:pt x="209549" y="139699"/>
                </a:moveTo>
                <a:lnTo>
                  <a:pt x="0" y="139699"/>
                </a:lnTo>
                <a:lnTo>
                  <a:pt x="0" y="0"/>
                </a:lnTo>
                <a:lnTo>
                  <a:pt x="420369" y="0"/>
                </a:lnTo>
                <a:lnTo>
                  <a:pt x="420369" y="139699"/>
                </a:lnTo>
                <a:lnTo>
                  <a:pt x="209549" y="139699"/>
                </a:lnTo>
                <a:close/>
              </a:path>
            </a:pathLst>
          </a:custGeom>
          <a:ln w="0">
            <a:solidFill>
              <a:srgbClr val="4B4B4B"/>
            </a:solidFill>
            <a:prstDash val="dash"/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360930" y="6708140"/>
            <a:ext cx="62230" cy="86360"/>
          </a:xfrm>
          <a:custGeom>
            <a:avLst/>
            <a:gdLst/>
            <a:ahLst/>
            <a:cxnLst/>
            <a:rect b="b" l="l" r="r" t="t"/>
            <a:pathLst>
              <a:path h="86359" w="62230">
                <a:moveTo>
                  <a:pt x="62230" y="0"/>
                </a:moveTo>
                <a:lnTo>
                  <a:pt x="0" y="62229"/>
                </a:lnTo>
                <a:lnTo>
                  <a:pt x="49530" y="86359"/>
                </a:lnTo>
                <a:lnTo>
                  <a:pt x="62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2283460" y="6767830"/>
            <a:ext cx="109219" cy="218440"/>
          </a:xfrm>
          <a:custGeom>
            <a:avLst/>
            <a:gdLst/>
            <a:ahLst/>
            <a:cxnLst/>
            <a:rect b="b" l="l" r="r" t="t"/>
            <a:pathLst>
              <a:path h="218440" w="109219">
                <a:moveTo>
                  <a:pt x="0" y="218440"/>
                </a:moveTo>
                <a:lnTo>
                  <a:pt x="10921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2562860" y="6708140"/>
            <a:ext cx="62229" cy="86360"/>
          </a:xfrm>
          <a:custGeom>
            <a:avLst/>
            <a:gdLst/>
            <a:ahLst/>
            <a:cxnLst/>
            <a:rect b="b" l="l" r="r" t="t"/>
            <a:pathLst>
              <a:path h="86359" w="62229">
                <a:moveTo>
                  <a:pt x="0" y="0"/>
                </a:moveTo>
                <a:lnTo>
                  <a:pt x="12700" y="86359"/>
                </a:lnTo>
                <a:lnTo>
                  <a:pt x="62229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2593340" y="6767830"/>
            <a:ext cx="109220" cy="218440"/>
          </a:xfrm>
          <a:custGeom>
            <a:avLst/>
            <a:gdLst/>
            <a:ahLst/>
            <a:cxnLst/>
            <a:rect b="b" l="l" r="r" t="t"/>
            <a:pathLst>
              <a:path h="218440" w="109220">
                <a:moveTo>
                  <a:pt x="109220" y="21844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200400" y="6708140"/>
            <a:ext cx="62229" cy="86360"/>
          </a:xfrm>
          <a:custGeom>
            <a:avLst/>
            <a:gdLst/>
            <a:ahLst/>
            <a:cxnLst/>
            <a:rect b="b" l="l" r="r" t="t"/>
            <a:pathLst>
              <a:path h="86359" w="62229">
                <a:moveTo>
                  <a:pt x="62229" y="0"/>
                </a:moveTo>
                <a:lnTo>
                  <a:pt x="0" y="62229"/>
                </a:lnTo>
                <a:lnTo>
                  <a:pt x="50800" y="86359"/>
                </a:lnTo>
                <a:lnTo>
                  <a:pt x="62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3122930" y="6767830"/>
            <a:ext cx="110489" cy="218440"/>
          </a:xfrm>
          <a:custGeom>
            <a:avLst/>
            <a:gdLst/>
            <a:ahLst/>
            <a:cxnLst/>
            <a:rect b="b" l="l" r="r" t="t"/>
            <a:pathLst>
              <a:path h="218440" w="110489">
                <a:moveTo>
                  <a:pt x="0" y="218440"/>
                </a:moveTo>
                <a:lnTo>
                  <a:pt x="11048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3403600" y="6708140"/>
            <a:ext cx="62229" cy="86360"/>
          </a:xfrm>
          <a:custGeom>
            <a:avLst/>
            <a:gdLst/>
            <a:ahLst/>
            <a:cxnLst/>
            <a:rect b="b" l="l" r="r" t="t"/>
            <a:pathLst>
              <a:path h="86359" w="62229">
                <a:moveTo>
                  <a:pt x="0" y="0"/>
                </a:moveTo>
                <a:lnTo>
                  <a:pt x="11429" y="86359"/>
                </a:lnTo>
                <a:lnTo>
                  <a:pt x="62229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3432810" y="6767830"/>
            <a:ext cx="110489" cy="218440"/>
          </a:xfrm>
          <a:custGeom>
            <a:avLst/>
            <a:gdLst/>
            <a:ahLst/>
            <a:cxnLst/>
            <a:rect b="b" l="l" r="r" t="t"/>
            <a:pathLst>
              <a:path h="218440" w="110489">
                <a:moveTo>
                  <a:pt x="110489" y="21844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2632710" y="6149340"/>
            <a:ext cx="560069" cy="139700"/>
          </a:xfrm>
          <a:custGeom>
            <a:avLst/>
            <a:gdLst/>
            <a:ahLst/>
            <a:cxnLst/>
            <a:rect b="b" l="l" r="r" t="t"/>
            <a:pathLst>
              <a:path h="139700" w="560069">
                <a:moveTo>
                  <a:pt x="280669" y="139700"/>
                </a:moveTo>
                <a:lnTo>
                  <a:pt x="560069" y="139700"/>
                </a:lnTo>
                <a:lnTo>
                  <a:pt x="560069" y="0"/>
                </a:lnTo>
                <a:lnTo>
                  <a:pt x="0" y="0"/>
                </a:lnTo>
                <a:lnTo>
                  <a:pt x="0" y="139700"/>
                </a:lnTo>
                <a:lnTo>
                  <a:pt x="280669" y="13970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2632710" y="6149340"/>
            <a:ext cx="560069" cy="139700"/>
          </a:xfrm>
          <a:custGeom>
            <a:avLst/>
            <a:gdLst/>
            <a:ahLst/>
            <a:cxnLst/>
            <a:rect b="b" l="l" r="r" t="t"/>
            <a:pathLst>
              <a:path h="139700" w="560069">
                <a:moveTo>
                  <a:pt x="280669" y="139700"/>
                </a:moveTo>
                <a:lnTo>
                  <a:pt x="0" y="139700"/>
                </a:lnTo>
                <a:lnTo>
                  <a:pt x="0" y="0"/>
                </a:lnTo>
                <a:lnTo>
                  <a:pt x="560069" y="0"/>
                </a:lnTo>
                <a:lnTo>
                  <a:pt x="560069" y="139700"/>
                </a:lnTo>
                <a:lnTo>
                  <a:pt x="280669" y="13970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2700020" y="6289040"/>
            <a:ext cx="72390" cy="83820"/>
          </a:xfrm>
          <a:custGeom>
            <a:avLst/>
            <a:gdLst/>
            <a:ahLst/>
            <a:cxnLst/>
            <a:rect b="b" l="l" r="r" t="t"/>
            <a:pathLst>
              <a:path h="83820" w="72390">
                <a:moveTo>
                  <a:pt x="72390" y="0"/>
                </a:moveTo>
                <a:lnTo>
                  <a:pt x="0" y="49530"/>
                </a:lnTo>
                <a:lnTo>
                  <a:pt x="45719" y="83820"/>
                </a:lnTo>
                <a:lnTo>
                  <a:pt x="7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2562860" y="6342380"/>
            <a:ext cx="170179" cy="226060"/>
          </a:xfrm>
          <a:custGeom>
            <a:avLst/>
            <a:gdLst/>
            <a:ahLst/>
            <a:cxnLst/>
            <a:rect b="b" l="l" r="r" t="t"/>
            <a:pathLst>
              <a:path h="226060" w="170179">
                <a:moveTo>
                  <a:pt x="0" y="226060"/>
                </a:moveTo>
                <a:lnTo>
                  <a:pt x="17017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3053080" y="6289040"/>
            <a:ext cx="72389" cy="83820"/>
          </a:xfrm>
          <a:custGeom>
            <a:avLst/>
            <a:gdLst/>
            <a:ahLst/>
            <a:cxnLst/>
            <a:rect b="b" l="l" r="r" t="t"/>
            <a:pathLst>
              <a:path h="83820" w="72389">
                <a:moveTo>
                  <a:pt x="0" y="0"/>
                </a:moveTo>
                <a:lnTo>
                  <a:pt x="27939" y="83820"/>
                </a:lnTo>
                <a:lnTo>
                  <a:pt x="72389" y="495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3093720" y="6342380"/>
            <a:ext cx="168909" cy="226060"/>
          </a:xfrm>
          <a:custGeom>
            <a:avLst/>
            <a:gdLst/>
            <a:ahLst/>
            <a:cxnLst/>
            <a:rect b="b" l="l" r="r" t="t"/>
            <a:pathLst>
              <a:path h="226060" w="168909">
                <a:moveTo>
                  <a:pt x="168909" y="22606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2142490" y="7335520"/>
            <a:ext cx="280670" cy="139700"/>
          </a:xfrm>
          <a:custGeom>
            <a:avLst/>
            <a:gdLst/>
            <a:ahLst/>
            <a:cxnLst/>
            <a:rect b="b" l="l" r="r" t="t"/>
            <a:pathLst>
              <a:path h="139700" w="280670">
                <a:moveTo>
                  <a:pt x="140970" y="139699"/>
                </a:moveTo>
                <a:lnTo>
                  <a:pt x="280670" y="139699"/>
                </a:lnTo>
                <a:lnTo>
                  <a:pt x="280670" y="0"/>
                </a:lnTo>
                <a:lnTo>
                  <a:pt x="0" y="0"/>
                </a:lnTo>
                <a:lnTo>
                  <a:pt x="0" y="139699"/>
                </a:lnTo>
                <a:lnTo>
                  <a:pt x="140970" y="1396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2142490" y="7335520"/>
            <a:ext cx="280670" cy="139700"/>
          </a:xfrm>
          <a:custGeom>
            <a:avLst/>
            <a:gdLst/>
            <a:ahLst/>
            <a:cxnLst/>
            <a:rect b="b" l="l" r="r" t="t"/>
            <a:pathLst>
              <a:path h="139700" w="280670">
                <a:moveTo>
                  <a:pt x="140970" y="139699"/>
                </a:moveTo>
                <a:lnTo>
                  <a:pt x="0" y="139699"/>
                </a:lnTo>
                <a:lnTo>
                  <a:pt x="0" y="0"/>
                </a:lnTo>
                <a:lnTo>
                  <a:pt x="280670" y="0"/>
                </a:lnTo>
                <a:lnTo>
                  <a:pt x="280670" y="139699"/>
                </a:lnTo>
                <a:lnTo>
                  <a:pt x="140970" y="13969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2562860" y="7335520"/>
            <a:ext cx="280669" cy="139700"/>
          </a:xfrm>
          <a:custGeom>
            <a:avLst/>
            <a:gdLst/>
            <a:ahLst/>
            <a:cxnLst/>
            <a:rect b="b" l="l" r="r" t="t"/>
            <a:pathLst>
              <a:path h="139700" w="280669">
                <a:moveTo>
                  <a:pt x="139700" y="139699"/>
                </a:moveTo>
                <a:lnTo>
                  <a:pt x="280669" y="139699"/>
                </a:lnTo>
                <a:lnTo>
                  <a:pt x="280669" y="0"/>
                </a:lnTo>
                <a:lnTo>
                  <a:pt x="0" y="0"/>
                </a:lnTo>
                <a:lnTo>
                  <a:pt x="0" y="139699"/>
                </a:lnTo>
                <a:lnTo>
                  <a:pt x="139700" y="1396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2562860" y="7335520"/>
            <a:ext cx="280669" cy="139700"/>
          </a:xfrm>
          <a:custGeom>
            <a:avLst/>
            <a:gdLst/>
            <a:ahLst/>
            <a:cxnLst/>
            <a:rect b="b" l="l" r="r" t="t"/>
            <a:pathLst>
              <a:path h="139700" w="280669">
                <a:moveTo>
                  <a:pt x="139700" y="139699"/>
                </a:moveTo>
                <a:lnTo>
                  <a:pt x="0" y="139699"/>
                </a:lnTo>
                <a:lnTo>
                  <a:pt x="0" y="0"/>
                </a:lnTo>
                <a:lnTo>
                  <a:pt x="280669" y="0"/>
                </a:lnTo>
                <a:lnTo>
                  <a:pt x="280669" y="139699"/>
                </a:lnTo>
                <a:lnTo>
                  <a:pt x="139700" y="13969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2983230" y="7335520"/>
            <a:ext cx="279399" cy="139700"/>
          </a:xfrm>
          <a:custGeom>
            <a:avLst/>
            <a:gdLst/>
            <a:ahLst/>
            <a:cxnLst/>
            <a:rect b="b" l="l" r="r" t="t"/>
            <a:pathLst>
              <a:path h="139700" w="279399">
                <a:moveTo>
                  <a:pt x="139700" y="139699"/>
                </a:moveTo>
                <a:lnTo>
                  <a:pt x="279399" y="139699"/>
                </a:lnTo>
                <a:lnTo>
                  <a:pt x="279399" y="0"/>
                </a:lnTo>
                <a:lnTo>
                  <a:pt x="0" y="0"/>
                </a:lnTo>
                <a:lnTo>
                  <a:pt x="0" y="139699"/>
                </a:lnTo>
                <a:lnTo>
                  <a:pt x="139700" y="1396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2983230" y="7335520"/>
            <a:ext cx="279399" cy="139700"/>
          </a:xfrm>
          <a:custGeom>
            <a:avLst/>
            <a:gdLst/>
            <a:ahLst/>
            <a:cxnLst/>
            <a:rect b="b" l="l" r="r" t="t"/>
            <a:pathLst>
              <a:path h="139700" w="279399">
                <a:moveTo>
                  <a:pt x="139700" y="139699"/>
                </a:moveTo>
                <a:lnTo>
                  <a:pt x="0" y="139699"/>
                </a:lnTo>
                <a:lnTo>
                  <a:pt x="0" y="0"/>
                </a:lnTo>
                <a:lnTo>
                  <a:pt x="279399" y="0"/>
                </a:lnTo>
                <a:lnTo>
                  <a:pt x="279399" y="139699"/>
                </a:lnTo>
                <a:lnTo>
                  <a:pt x="139700" y="13969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3403600" y="7335520"/>
            <a:ext cx="279400" cy="139700"/>
          </a:xfrm>
          <a:custGeom>
            <a:avLst/>
            <a:gdLst/>
            <a:ahLst/>
            <a:cxnLst/>
            <a:rect b="b" l="l" r="r" t="t"/>
            <a:pathLst>
              <a:path h="139700" w="279400">
                <a:moveTo>
                  <a:pt x="139700" y="139699"/>
                </a:moveTo>
                <a:lnTo>
                  <a:pt x="279400" y="139699"/>
                </a:lnTo>
                <a:lnTo>
                  <a:pt x="279400" y="0"/>
                </a:lnTo>
                <a:lnTo>
                  <a:pt x="0" y="0"/>
                </a:lnTo>
                <a:lnTo>
                  <a:pt x="0" y="139699"/>
                </a:lnTo>
                <a:lnTo>
                  <a:pt x="139700" y="1396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3403600" y="7335520"/>
            <a:ext cx="279400" cy="139700"/>
          </a:xfrm>
          <a:custGeom>
            <a:avLst/>
            <a:gdLst/>
            <a:ahLst/>
            <a:cxnLst/>
            <a:rect b="b" l="l" r="r" t="t"/>
            <a:pathLst>
              <a:path h="139700" w="279400">
                <a:moveTo>
                  <a:pt x="139700" y="139699"/>
                </a:moveTo>
                <a:lnTo>
                  <a:pt x="0" y="139699"/>
                </a:lnTo>
                <a:lnTo>
                  <a:pt x="0" y="0"/>
                </a:lnTo>
                <a:lnTo>
                  <a:pt x="279400" y="0"/>
                </a:lnTo>
                <a:lnTo>
                  <a:pt x="279400" y="139699"/>
                </a:lnTo>
                <a:lnTo>
                  <a:pt x="139700" y="13969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2255520" y="7125970"/>
            <a:ext cx="55880" cy="83819"/>
          </a:xfrm>
          <a:custGeom>
            <a:avLst/>
            <a:gdLst/>
            <a:ahLst/>
            <a:cxnLst/>
            <a:rect b="b" l="l" r="r" t="t"/>
            <a:pathLst>
              <a:path h="83820" w="55880">
                <a:moveTo>
                  <a:pt x="27940" y="0"/>
                </a:moveTo>
                <a:lnTo>
                  <a:pt x="0" y="83819"/>
                </a:lnTo>
                <a:lnTo>
                  <a:pt x="55880" y="83819"/>
                </a:lnTo>
                <a:lnTo>
                  <a:pt x="2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2283460" y="7193280"/>
            <a:ext cx="0" cy="142239"/>
          </a:xfrm>
          <a:custGeom>
            <a:avLst/>
            <a:gdLst/>
            <a:ahLst/>
            <a:cxnLst/>
            <a:rect b="b" l="l" r="r" t="t"/>
            <a:pathLst>
              <a:path h="142239" w="0">
                <a:moveTo>
                  <a:pt x="0" y="14224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2674620" y="7125970"/>
            <a:ext cx="55880" cy="83819"/>
          </a:xfrm>
          <a:custGeom>
            <a:avLst/>
            <a:gdLst/>
            <a:ahLst/>
            <a:cxnLst/>
            <a:rect b="b" l="l" r="r" t="t"/>
            <a:pathLst>
              <a:path h="83820" w="55880">
                <a:moveTo>
                  <a:pt x="27940" y="0"/>
                </a:moveTo>
                <a:lnTo>
                  <a:pt x="0" y="83819"/>
                </a:lnTo>
                <a:lnTo>
                  <a:pt x="55880" y="83819"/>
                </a:lnTo>
                <a:lnTo>
                  <a:pt x="2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2702560" y="7193280"/>
            <a:ext cx="0" cy="142239"/>
          </a:xfrm>
          <a:custGeom>
            <a:avLst/>
            <a:gdLst/>
            <a:ahLst/>
            <a:cxnLst/>
            <a:rect b="b" l="l" r="r" t="t"/>
            <a:pathLst>
              <a:path h="142239" w="0">
                <a:moveTo>
                  <a:pt x="0" y="14224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3094990" y="7125970"/>
            <a:ext cx="55880" cy="83819"/>
          </a:xfrm>
          <a:custGeom>
            <a:avLst/>
            <a:gdLst/>
            <a:ahLst/>
            <a:cxnLst/>
            <a:rect b="b" l="l" r="r" t="t"/>
            <a:pathLst>
              <a:path h="83820" w="55880">
                <a:moveTo>
                  <a:pt x="27940" y="0"/>
                </a:moveTo>
                <a:lnTo>
                  <a:pt x="0" y="83819"/>
                </a:lnTo>
                <a:lnTo>
                  <a:pt x="55880" y="83819"/>
                </a:lnTo>
                <a:lnTo>
                  <a:pt x="2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3122930" y="7193280"/>
            <a:ext cx="0" cy="142239"/>
          </a:xfrm>
          <a:custGeom>
            <a:avLst/>
            <a:gdLst/>
            <a:ahLst/>
            <a:cxnLst/>
            <a:rect b="b" l="l" r="r" t="t"/>
            <a:pathLst>
              <a:path h="142239" w="0">
                <a:moveTo>
                  <a:pt x="0" y="14224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3515360" y="7125970"/>
            <a:ext cx="55879" cy="83819"/>
          </a:xfrm>
          <a:custGeom>
            <a:avLst/>
            <a:gdLst/>
            <a:ahLst/>
            <a:cxnLst/>
            <a:rect b="b" l="l" r="r" t="t"/>
            <a:pathLst>
              <a:path h="83820" w="55879">
                <a:moveTo>
                  <a:pt x="27939" y="0"/>
                </a:moveTo>
                <a:lnTo>
                  <a:pt x="0" y="83819"/>
                </a:lnTo>
                <a:lnTo>
                  <a:pt x="55879" y="83819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3543300" y="7193280"/>
            <a:ext cx="0" cy="142239"/>
          </a:xfrm>
          <a:custGeom>
            <a:avLst/>
            <a:gdLst/>
            <a:ahLst/>
            <a:cxnLst/>
            <a:rect b="b" l="l" r="r" t="t"/>
            <a:pathLst>
              <a:path h="142239" w="0">
                <a:moveTo>
                  <a:pt x="0" y="14224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360170" y="1047404"/>
            <a:ext cx="5068943" cy="59690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95580">
              <a:lnSpc>
                <a:spcPts val="1130"/>
              </a:lnSpc>
            </a:pPr>
            <a:r>
              <a:rPr dirty="0" smtClean="0" spc="8" sz="1000">
                <a:latin typeface="Times New Roman"/>
                <a:cs typeface="Times New Roman"/>
              </a:rPr>
              <a:t>New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a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act</a:t>
            </a:r>
            <a:r>
              <a:rPr dirty="0" smtClean="0" spc="8" sz="1000">
                <a:latin typeface="Times New Roman"/>
                <a:cs typeface="Times New Roman"/>
              </a:rPr>
              <a:t>i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b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a</a:t>
            </a:r>
            <a:r>
              <a:rPr dirty="0" smtClean="0" spc="8" sz="1000">
                <a:latin typeface="Times New Roman"/>
                <a:cs typeface="Times New Roman"/>
              </a:rPr>
              <a:t>d</a:t>
            </a:r>
            <a:r>
              <a:rPr dirty="0" smtClean="0" spc="8" sz="1000">
                <a:latin typeface="Times New Roman"/>
                <a:cs typeface="Times New Roman"/>
              </a:rPr>
              <a:t>c</a:t>
            </a:r>
            <a:r>
              <a:rPr dirty="0" smtClean="0" spc="8" sz="1000">
                <a:latin typeface="Times New Roman"/>
                <a:cs typeface="Times New Roman"/>
              </a:rPr>
              <a:t>a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d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c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a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ily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ed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to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ea</a:t>
            </a:r>
            <a:r>
              <a:rPr dirty="0" smtClean="0" spc="8" sz="1000">
                <a:latin typeface="Times New Roman"/>
                <a:cs typeface="Times New Roman"/>
              </a:rPr>
              <a:t>c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all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d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.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As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l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g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as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ey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ea</a:t>
            </a:r>
            <a:r>
              <a:rPr dirty="0" smtClean="0" spc="8" sz="1000">
                <a:latin typeface="Times New Roman"/>
                <a:cs typeface="Times New Roman"/>
              </a:rPr>
              <a:t>c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endParaRPr sz="1000">
              <a:latin typeface="Times New Roman"/>
              <a:cs typeface="Times New Roman"/>
            </a:endParaRPr>
          </a:p>
          <a:p>
            <a:pPr algn="just" marL="12700" marR="9232">
              <a:lnSpc>
                <a:spcPct val="97070"/>
              </a:lnSpc>
            </a:pPr>
            <a:r>
              <a:rPr dirty="0" smtClean="0" spc="3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y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,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ey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will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et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to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l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k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l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.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l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k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ca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al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le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.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es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ece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v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l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k</a:t>
            </a:r>
            <a:r>
              <a:rPr dirty="0" smtClean="0" spc="3" sz="1000">
                <a:latin typeface="Times New Roman"/>
                <a:cs typeface="Times New Roman"/>
              </a:rPr>
              <a:t>,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will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q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w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cei</a:t>
            </a:r>
            <a:r>
              <a:rPr dirty="0" smtClean="0" spc="3" sz="1000">
                <a:latin typeface="Times New Roman"/>
                <a:cs typeface="Times New Roman"/>
              </a:rPr>
              <a:t>v</a:t>
            </a:r>
            <a:r>
              <a:rPr dirty="0" smtClean="0" spc="3" sz="1000">
                <a:latin typeface="Times New Roman"/>
                <a:cs typeface="Times New Roman"/>
              </a:rPr>
              <a:t>es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x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l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ck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eali</a:t>
            </a:r>
            <a:r>
              <a:rPr dirty="0" smtClean="0" spc="3" sz="1000">
                <a:latin typeface="Times New Roman"/>
                <a:cs typeface="Times New Roman"/>
              </a:rPr>
              <a:t>z</a:t>
            </a:r>
            <a:r>
              <a:rPr dirty="0" smtClean="0" spc="3" sz="1000">
                <a:latin typeface="Times New Roman"/>
                <a:cs typeface="Times New Roman"/>
              </a:rPr>
              <a:t>es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ed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60170" y="1838569"/>
            <a:ext cx="171749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55" sz="1150">
                <a:latin typeface="Times New Roman"/>
                <a:cs typeface="Times New Roman"/>
              </a:rPr>
              <a:t>6.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80210" y="1838569"/>
            <a:ext cx="766197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122" sz="1150">
                <a:latin typeface="Times New Roman"/>
                <a:cs typeface="Times New Roman"/>
              </a:rPr>
              <a:t>In</a:t>
            </a:r>
            <a:r>
              <a:rPr b="1" dirty="0" smtClean="0" spc="122" sz="1150">
                <a:latin typeface="Times New Roman"/>
                <a:cs typeface="Times New Roman"/>
              </a:rPr>
              <a:t>c</a:t>
            </a:r>
            <a:r>
              <a:rPr b="1" dirty="0" smtClean="0" spc="122" sz="1150">
                <a:latin typeface="Times New Roman"/>
                <a:cs typeface="Times New Roman"/>
              </a:rPr>
              <a:t>en</a:t>
            </a:r>
            <a:r>
              <a:rPr b="1" dirty="0" smtClean="0" spc="122" sz="1150">
                <a:latin typeface="Times New Roman"/>
                <a:cs typeface="Times New Roman"/>
              </a:rPr>
              <a:t>t</a:t>
            </a:r>
            <a:r>
              <a:rPr b="1" dirty="0" smtClean="0" spc="122" sz="1150">
                <a:latin typeface="Times New Roman"/>
                <a:cs typeface="Times New Roman"/>
              </a:rPr>
              <a:t>i</a:t>
            </a:r>
            <a:r>
              <a:rPr b="1" dirty="0" smtClean="0" spc="122" sz="1150">
                <a:latin typeface="Times New Roman"/>
                <a:cs typeface="Times New Roman"/>
              </a:rPr>
              <a:t>v</a:t>
            </a:r>
            <a:r>
              <a:rPr b="1" dirty="0" smtClean="0" spc="122" sz="1150">
                <a:latin typeface="Times New Roman"/>
                <a:cs typeface="Times New Roman"/>
              </a:rPr>
              <a:t>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60170" y="2097694"/>
            <a:ext cx="5062361" cy="222504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algn="just" marL="12700" marR="5572">
              <a:lnSpc>
                <a:spcPts val="1130"/>
              </a:lnSpc>
            </a:pP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y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v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ti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,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act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in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l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k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ecial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acti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at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ta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ts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ew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w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ed</a:t>
            </a:r>
            <a:endParaRPr sz="1000">
              <a:latin typeface="Times New Roman"/>
              <a:cs typeface="Times New Roman"/>
            </a:endParaRPr>
          </a:p>
          <a:p>
            <a:pPr algn="just" marL="12700" marR="4318">
              <a:lnSpc>
                <a:spcPct val="96975"/>
              </a:lnSpc>
            </a:pP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y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at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l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k</a:t>
            </a:r>
            <a:r>
              <a:rPr dirty="0" smtClean="0" spc="3" sz="1000">
                <a:latin typeface="Times New Roman"/>
                <a:cs typeface="Times New Roman"/>
              </a:rPr>
              <a:t>.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is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ti</a:t>
            </a:r>
            <a:r>
              <a:rPr dirty="0" smtClean="0" spc="3" sz="1000">
                <a:latin typeface="Times New Roman"/>
                <a:cs typeface="Times New Roman"/>
              </a:rPr>
              <a:t>v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es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et</a:t>
            </a:r>
            <a:r>
              <a:rPr dirty="0" smtClean="0" spc="3" sz="1000">
                <a:latin typeface="Times New Roman"/>
                <a:cs typeface="Times New Roman"/>
              </a:rPr>
              <a:t>w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k</a:t>
            </a:r>
            <a:r>
              <a:rPr dirty="0" smtClean="0" spc="3" sz="1000">
                <a:latin typeface="Times New Roman"/>
                <a:cs typeface="Times New Roman"/>
              </a:rPr>
              <a:t>,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v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es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way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itially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te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to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l</a:t>
            </a:r>
            <a:r>
              <a:rPr dirty="0" smtClean="0" spc="3" sz="1000">
                <a:latin typeface="Times New Roman"/>
                <a:cs typeface="Times New Roman"/>
              </a:rPr>
              <a:t>ati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,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ce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al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ity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.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tea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y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it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ta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w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l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ld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x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es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to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ld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l</a:t>
            </a:r>
            <a:r>
              <a:rPr dirty="0" smtClean="0" spc="3" sz="1000">
                <a:latin typeface="Times New Roman"/>
                <a:cs typeface="Times New Roman"/>
              </a:rPr>
              <a:t>ati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.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e,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PU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ti</a:t>
            </a:r>
            <a:r>
              <a:rPr dirty="0" smtClean="0" spc="3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l</a:t>
            </a:r>
            <a:r>
              <a:rPr dirty="0" smtClean="0" spc="3" sz="1000">
                <a:latin typeface="Times New Roman"/>
                <a:cs typeface="Times New Roman"/>
              </a:rPr>
              <a:t>ect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icity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at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is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x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indent="182880" marL="12700" marR="2043">
              <a:lnSpc>
                <a:spcPct val="97070"/>
              </a:lnSpc>
              <a:spcBef>
                <a:spcPts val="5"/>
              </a:spcBef>
            </a:pP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3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4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ee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5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47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is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6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an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its</a:t>
            </a:r>
            <a:r>
              <a:rPr dirty="0" smtClean="0" spc="6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7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e,</a:t>
            </a:r>
            <a:r>
              <a:rPr dirty="0" smtClean="0" spc="6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-25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5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5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9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ee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6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5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6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1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f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ai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4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4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5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1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-6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te</a:t>
            </a:r>
            <a:r>
              <a:rPr dirty="0" smtClean="0" spc="-1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ed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ci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lati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8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4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6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4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7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ely</a:t>
            </a:r>
            <a:r>
              <a:rPr dirty="0" smtClean="0" spc="16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14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7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4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4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3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1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letely</a:t>
            </a:r>
            <a:r>
              <a:rPr dirty="0" smtClean="0" spc="179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-1" sz="1000">
                <a:latin typeface="Times New Roman"/>
                <a:cs typeface="Times New Roman"/>
              </a:rPr>
              <a:t>f</a:t>
            </a:r>
            <a:r>
              <a:rPr dirty="0" smtClean="0" spc="2" sz="1000">
                <a:latin typeface="Times New Roman"/>
                <a:cs typeface="Times New Roman"/>
              </a:rPr>
              <a:t>lati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-1" sz="1000">
                <a:latin typeface="Times New Roman"/>
                <a:cs typeface="Times New Roman"/>
              </a:rPr>
              <a:t>f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ee.</a:t>
            </a:r>
            <a:endParaRPr sz="1000">
              <a:latin typeface="Times New Roman"/>
              <a:cs typeface="Times New Roman"/>
            </a:endParaRPr>
          </a:p>
          <a:p>
            <a:pPr marL="195580" marR="9205">
              <a:lnSpc>
                <a:spcPts val="1145"/>
              </a:lnSpc>
              <a:spcBef>
                <a:spcPts val="57"/>
              </a:spcBef>
            </a:pP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2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4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ay</a:t>
            </a:r>
            <a:r>
              <a:rPr dirty="0" smtClean="0" spc="23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elp</a:t>
            </a:r>
            <a:r>
              <a:rPr dirty="0" smtClean="0" spc="22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22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22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tay</a:t>
            </a:r>
            <a:r>
              <a:rPr dirty="0" smtClean="0" spc="22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19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2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21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23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atta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24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21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226" sz="1000">
                <a:latin typeface="Times New Roman"/>
                <a:cs typeface="Times New Roman"/>
              </a:rPr>
              <a:t> </a:t>
            </a:r>
            <a:r>
              <a:rPr dirty="0" smtClean="0" spc="-7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96975"/>
              </a:lnSpc>
            </a:pPr>
            <a:r>
              <a:rPr dirty="0" smtClean="0" spc="8" sz="1000">
                <a:latin typeface="Times New Roman"/>
                <a:cs typeface="Times New Roman"/>
              </a:rPr>
              <a:t>a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m</a:t>
            </a:r>
            <a:r>
              <a:rPr dirty="0" smtClean="0" spc="8" sz="1000">
                <a:latin typeface="Times New Roman"/>
                <a:cs typeface="Times New Roman"/>
              </a:rPr>
              <a:t>b</a:t>
            </a:r>
            <a:r>
              <a:rPr dirty="0" smtClean="0" spc="8" sz="1000">
                <a:latin typeface="Times New Roman"/>
                <a:cs typeface="Times New Roman"/>
              </a:rPr>
              <a:t>le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m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C</a:t>
            </a:r>
            <a:r>
              <a:rPr dirty="0" smtClean="0" spc="8" sz="1000">
                <a:latin typeface="Times New Roman"/>
                <a:cs typeface="Times New Roman"/>
              </a:rPr>
              <a:t>PU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p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wer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an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all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d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,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w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u</a:t>
            </a:r>
            <a:r>
              <a:rPr dirty="0" smtClean="0" spc="8" sz="1000">
                <a:latin typeface="Times New Roman"/>
                <a:cs typeface="Times New Roman"/>
              </a:rPr>
              <a:t>l</a:t>
            </a:r>
            <a:r>
              <a:rPr dirty="0" smtClean="0" spc="8" sz="1000">
                <a:latin typeface="Times New Roman"/>
                <a:cs typeface="Times New Roman"/>
              </a:rPr>
              <a:t>d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a</a:t>
            </a:r>
            <a:r>
              <a:rPr dirty="0" smtClean="0" spc="8" sz="1000">
                <a:latin typeface="Times New Roman"/>
                <a:cs typeface="Times New Roman"/>
              </a:rPr>
              <a:t>v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c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b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ween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u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i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g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it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to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d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f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a</a:t>
            </a:r>
            <a:r>
              <a:rPr dirty="0" smtClean="0" spc="8" sz="1000">
                <a:latin typeface="Times New Roman"/>
                <a:cs typeface="Times New Roman"/>
              </a:rPr>
              <a:t>u</a:t>
            </a:r>
            <a:r>
              <a:rPr dirty="0" smtClean="0" spc="8" sz="1000">
                <a:latin typeface="Times New Roman"/>
                <a:cs typeface="Times New Roman"/>
              </a:rPr>
              <a:t>d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p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p</a:t>
            </a:r>
            <a:r>
              <a:rPr dirty="0" smtClean="0" spc="8" sz="1000">
                <a:latin typeface="Times New Roman"/>
                <a:cs typeface="Times New Roman"/>
              </a:rPr>
              <a:t>le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b</a:t>
            </a:r>
            <a:r>
              <a:rPr dirty="0" smtClean="0" spc="8" sz="1000">
                <a:latin typeface="Times New Roman"/>
                <a:cs typeface="Times New Roman"/>
              </a:rPr>
              <a:t>y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teal</a:t>
            </a:r>
            <a:r>
              <a:rPr dirty="0" smtClean="0" spc="8" sz="1000">
                <a:latin typeface="Times New Roman"/>
                <a:cs typeface="Times New Roman"/>
              </a:rPr>
              <a:t>i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g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b</a:t>
            </a:r>
            <a:r>
              <a:rPr dirty="0" smtClean="0" spc="8" sz="1000">
                <a:latin typeface="Times New Roman"/>
                <a:cs typeface="Times New Roman"/>
              </a:rPr>
              <a:t>a</a:t>
            </a:r>
            <a:r>
              <a:rPr dirty="0" smtClean="0" spc="8" sz="1000">
                <a:latin typeface="Times New Roman"/>
                <a:cs typeface="Times New Roman"/>
              </a:rPr>
              <a:t>c</a:t>
            </a:r>
            <a:r>
              <a:rPr dirty="0" smtClean="0" spc="8" sz="1000">
                <a:latin typeface="Times New Roman"/>
                <a:cs typeface="Times New Roman"/>
              </a:rPr>
              <a:t>k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is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p</a:t>
            </a:r>
            <a:r>
              <a:rPr dirty="0" smtClean="0" spc="8" sz="1000">
                <a:latin typeface="Times New Roman"/>
                <a:cs typeface="Times New Roman"/>
              </a:rPr>
              <a:t>a</a:t>
            </a:r>
            <a:r>
              <a:rPr dirty="0" smtClean="0" spc="8" sz="1000">
                <a:latin typeface="Times New Roman"/>
                <a:cs typeface="Times New Roman"/>
              </a:rPr>
              <a:t>y</a:t>
            </a:r>
            <a:r>
              <a:rPr dirty="0" smtClean="0" spc="8" sz="1000">
                <a:latin typeface="Times New Roman"/>
                <a:cs typeface="Times New Roman"/>
              </a:rPr>
              <a:t>m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,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u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i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g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it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to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g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ate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ew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c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i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.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u</a:t>
            </a:r>
            <a:r>
              <a:rPr dirty="0" smtClean="0" spc="8" sz="1000">
                <a:latin typeface="Times New Roman"/>
                <a:cs typeface="Times New Roman"/>
              </a:rPr>
              <a:t>g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f</a:t>
            </a:r>
            <a:r>
              <a:rPr dirty="0" smtClean="0" spc="8" sz="1000">
                <a:latin typeface="Times New Roman"/>
                <a:cs typeface="Times New Roman"/>
              </a:rPr>
              <a:t>i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d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it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m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p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f</a:t>
            </a:r>
            <a:r>
              <a:rPr dirty="0" smtClean="0" spc="8" sz="1000">
                <a:latin typeface="Times New Roman"/>
                <a:cs typeface="Times New Roman"/>
              </a:rPr>
              <a:t>it</a:t>
            </a:r>
            <a:r>
              <a:rPr dirty="0" smtClean="0" spc="8" sz="1000">
                <a:latin typeface="Times New Roman"/>
                <a:cs typeface="Times New Roman"/>
              </a:rPr>
              <a:t>a</a:t>
            </a:r>
            <a:r>
              <a:rPr dirty="0" smtClean="0" spc="8" sz="1000">
                <a:latin typeface="Times New Roman"/>
                <a:cs typeface="Times New Roman"/>
              </a:rPr>
              <a:t>b</a:t>
            </a:r>
            <a:r>
              <a:rPr dirty="0" smtClean="0" spc="8" sz="1000">
                <a:latin typeface="Times New Roman"/>
                <a:cs typeface="Times New Roman"/>
              </a:rPr>
              <a:t>le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p</a:t>
            </a:r>
            <a:r>
              <a:rPr dirty="0" smtClean="0" spc="8" sz="1000">
                <a:latin typeface="Times New Roman"/>
                <a:cs typeface="Times New Roman"/>
              </a:rPr>
              <a:t>lay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b</a:t>
            </a:r>
            <a:r>
              <a:rPr dirty="0" smtClean="0" spc="8" sz="1000">
                <a:latin typeface="Times New Roman"/>
                <a:cs typeface="Times New Roman"/>
              </a:rPr>
              <a:t>y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u</a:t>
            </a:r>
            <a:r>
              <a:rPr dirty="0" smtClean="0" spc="8" sz="1000">
                <a:latin typeface="Times New Roman"/>
                <a:cs typeface="Times New Roman"/>
              </a:rPr>
              <a:t>le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,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u</a:t>
            </a:r>
            <a:r>
              <a:rPr dirty="0" smtClean="0" spc="8" sz="1000">
                <a:latin typeface="Times New Roman"/>
                <a:cs typeface="Times New Roman"/>
              </a:rPr>
              <a:t>ch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u</a:t>
            </a:r>
            <a:r>
              <a:rPr dirty="0" smtClean="0" spc="8" sz="1000">
                <a:latin typeface="Times New Roman"/>
                <a:cs typeface="Times New Roman"/>
              </a:rPr>
              <a:t>les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at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f</a:t>
            </a:r>
            <a:r>
              <a:rPr dirty="0" smtClean="0" spc="8" sz="1000">
                <a:latin typeface="Times New Roman"/>
                <a:cs typeface="Times New Roman"/>
              </a:rPr>
              <a:t>a</a:t>
            </a:r>
            <a:r>
              <a:rPr dirty="0" smtClean="0" spc="8" sz="1000">
                <a:latin typeface="Times New Roman"/>
                <a:cs typeface="Times New Roman"/>
              </a:rPr>
              <a:t>v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u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im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wi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m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w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c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i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a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v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y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el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c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m</a:t>
            </a:r>
            <a:r>
              <a:rPr dirty="0" smtClean="0" spc="8" sz="1000">
                <a:latin typeface="Times New Roman"/>
                <a:cs typeface="Times New Roman"/>
              </a:rPr>
              <a:t>b</a:t>
            </a:r>
            <a:r>
              <a:rPr dirty="0" smtClean="0" spc="8" sz="1000">
                <a:latin typeface="Times New Roman"/>
                <a:cs typeface="Times New Roman"/>
              </a:rPr>
              <a:t>i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d</a:t>
            </a:r>
            <a:r>
              <a:rPr dirty="0" smtClean="0" spc="8" sz="1000">
                <a:latin typeface="Times New Roman"/>
                <a:cs typeface="Times New Roman"/>
              </a:rPr>
              <a:t>,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an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to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u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d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m</a:t>
            </a:r>
            <a:r>
              <a:rPr dirty="0" smtClean="0" spc="8" sz="1000">
                <a:latin typeface="Times New Roman"/>
                <a:cs typeface="Times New Roman"/>
              </a:rPr>
              <a:t>i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y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tem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a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d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v</a:t>
            </a:r>
            <a:r>
              <a:rPr dirty="0" smtClean="0" spc="8" sz="1000">
                <a:latin typeface="Times New Roman"/>
                <a:cs typeface="Times New Roman"/>
              </a:rPr>
              <a:t>al</a:t>
            </a:r>
            <a:r>
              <a:rPr dirty="0" smtClean="0" spc="8" sz="1000">
                <a:latin typeface="Times New Roman"/>
                <a:cs typeface="Times New Roman"/>
              </a:rPr>
              <a:t>i</a:t>
            </a:r>
            <a:r>
              <a:rPr dirty="0" smtClean="0" spc="8" sz="1000">
                <a:latin typeface="Times New Roman"/>
                <a:cs typeface="Times New Roman"/>
              </a:rPr>
              <a:t>d</a:t>
            </a:r>
            <a:r>
              <a:rPr dirty="0" smtClean="0" spc="8" sz="1000">
                <a:latin typeface="Times New Roman"/>
                <a:cs typeface="Times New Roman"/>
              </a:rPr>
              <a:t>i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y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f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is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wn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weal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60170" y="4516999"/>
            <a:ext cx="171749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55" sz="1150">
                <a:latin typeface="Times New Roman"/>
                <a:cs typeface="Times New Roman"/>
              </a:rPr>
              <a:t>7.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80210" y="4516999"/>
            <a:ext cx="1790154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114" sz="1150">
                <a:latin typeface="Times New Roman"/>
                <a:cs typeface="Times New Roman"/>
              </a:rPr>
              <a:t>R</a:t>
            </a:r>
            <a:r>
              <a:rPr b="1" dirty="0" smtClean="0" spc="114" sz="1150">
                <a:latin typeface="Times New Roman"/>
                <a:cs typeface="Times New Roman"/>
              </a:rPr>
              <a:t>ec</a:t>
            </a:r>
            <a:r>
              <a:rPr b="1" dirty="0" smtClean="0" spc="114" sz="1150">
                <a:latin typeface="Times New Roman"/>
                <a:cs typeface="Times New Roman"/>
              </a:rPr>
              <a:t>l</a:t>
            </a:r>
            <a:r>
              <a:rPr b="1" dirty="0" smtClean="0" spc="114" sz="1150">
                <a:latin typeface="Times New Roman"/>
                <a:cs typeface="Times New Roman"/>
              </a:rPr>
              <a:t>a</a:t>
            </a:r>
            <a:r>
              <a:rPr b="1" dirty="0" smtClean="0" spc="114" sz="1150">
                <a:latin typeface="Times New Roman"/>
                <a:cs typeface="Times New Roman"/>
              </a:rPr>
              <a:t>i</a:t>
            </a:r>
            <a:r>
              <a:rPr b="1" dirty="0" smtClean="0" spc="114" sz="1150">
                <a:latin typeface="Times New Roman"/>
                <a:cs typeface="Times New Roman"/>
              </a:rPr>
              <a:t>m</a:t>
            </a:r>
            <a:r>
              <a:rPr b="1" dirty="0" smtClean="0" spc="114" sz="1150">
                <a:latin typeface="Times New Roman"/>
                <a:cs typeface="Times New Roman"/>
              </a:rPr>
              <a:t>i</a:t>
            </a:r>
            <a:r>
              <a:rPr b="1" dirty="0" smtClean="0" spc="114" sz="1150">
                <a:latin typeface="Times New Roman"/>
                <a:cs typeface="Times New Roman"/>
              </a:rPr>
              <a:t>n</a:t>
            </a:r>
            <a:r>
              <a:rPr b="1" dirty="0" smtClean="0" spc="114" sz="1150">
                <a:latin typeface="Times New Roman"/>
                <a:cs typeface="Times New Roman"/>
              </a:rPr>
              <a:t>g</a:t>
            </a:r>
            <a:r>
              <a:rPr b="1" dirty="0" smtClean="0" spc="114" sz="1150">
                <a:latin typeface="Times New Roman"/>
                <a:cs typeface="Times New Roman"/>
              </a:rPr>
              <a:t> </a:t>
            </a:r>
            <a:r>
              <a:rPr b="1" dirty="0" smtClean="0" spc="114" sz="1150">
                <a:latin typeface="Times New Roman"/>
                <a:cs typeface="Times New Roman"/>
              </a:rPr>
              <a:t>D</a:t>
            </a:r>
            <a:r>
              <a:rPr b="1" dirty="0" smtClean="0" spc="114" sz="1150">
                <a:latin typeface="Times New Roman"/>
                <a:cs typeface="Times New Roman"/>
              </a:rPr>
              <a:t>i</a:t>
            </a:r>
            <a:r>
              <a:rPr b="1" dirty="0" smtClean="0" spc="114" sz="1150">
                <a:latin typeface="Times New Roman"/>
                <a:cs typeface="Times New Roman"/>
              </a:rPr>
              <a:t>s</a:t>
            </a:r>
            <a:r>
              <a:rPr b="1" dirty="0" smtClean="0" spc="114" sz="1150">
                <a:latin typeface="Times New Roman"/>
                <a:cs typeface="Times New Roman"/>
              </a:rPr>
              <a:t>k</a:t>
            </a:r>
            <a:r>
              <a:rPr b="1" dirty="0" smtClean="0" spc="114" sz="1150">
                <a:latin typeface="Times New Roman"/>
                <a:cs typeface="Times New Roman"/>
              </a:rPr>
              <a:t> </a:t>
            </a:r>
            <a:r>
              <a:rPr b="1" dirty="0" smtClean="0" spc="114" sz="1150">
                <a:latin typeface="Times New Roman"/>
                <a:cs typeface="Times New Roman"/>
              </a:rPr>
              <a:t>S</a:t>
            </a:r>
            <a:r>
              <a:rPr b="1" dirty="0" smtClean="0" spc="114" sz="1150">
                <a:latin typeface="Times New Roman"/>
                <a:cs typeface="Times New Roman"/>
              </a:rPr>
              <a:t>p</a:t>
            </a:r>
            <a:r>
              <a:rPr b="1" dirty="0" smtClean="0" spc="114" sz="1150">
                <a:latin typeface="Times New Roman"/>
                <a:cs typeface="Times New Roman"/>
              </a:rPr>
              <a:t>a</a:t>
            </a:r>
            <a:r>
              <a:rPr b="1" dirty="0" smtClean="0" spc="114" sz="1150">
                <a:latin typeface="Times New Roman"/>
                <a:cs typeface="Times New Roman"/>
              </a:rPr>
              <a:t>c</a:t>
            </a:r>
            <a:r>
              <a:rPr b="1" dirty="0" smtClean="0" spc="114" sz="1150">
                <a:latin typeface="Times New Roman"/>
                <a:cs typeface="Times New Roman"/>
              </a:rPr>
              <a:t>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60170" y="4776124"/>
            <a:ext cx="5063944" cy="74549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algn="just" marL="12700" marR="8072">
              <a:lnSpc>
                <a:spcPts val="1130"/>
              </a:lnSpc>
            </a:pP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c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t</a:t>
            </a:r>
            <a:r>
              <a:rPr dirty="0" smtClean="0" spc="10" sz="1000">
                <a:latin typeface="Times New Roman"/>
                <a:cs typeface="Times New Roman"/>
              </a:rPr>
              <a:t>h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late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t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t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a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acti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in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a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c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i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is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b</a:t>
            </a:r>
            <a:r>
              <a:rPr dirty="0" smtClean="0" spc="10" sz="1000">
                <a:latin typeface="Times New Roman"/>
                <a:cs typeface="Times New Roman"/>
              </a:rPr>
              <a:t>u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i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d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u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d</a:t>
            </a:r>
            <a:r>
              <a:rPr dirty="0" smtClean="0" spc="10" sz="1000">
                <a:latin typeface="Times New Roman"/>
                <a:cs typeface="Times New Roman"/>
              </a:rPr>
              <a:t>er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u</a:t>
            </a:r>
            <a:r>
              <a:rPr dirty="0" smtClean="0" spc="10" sz="1000">
                <a:latin typeface="Times New Roman"/>
                <a:cs typeface="Times New Roman"/>
              </a:rPr>
              <a:t>g</a:t>
            </a:r>
            <a:r>
              <a:rPr dirty="0" smtClean="0" spc="10" sz="1000">
                <a:latin typeface="Times New Roman"/>
                <a:cs typeface="Times New Roman"/>
              </a:rPr>
              <a:t>h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b</a:t>
            </a:r>
            <a:r>
              <a:rPr dirty="0" smtClean="0" spc="10" sz="1000">
                <a:latin typeface="Times New Roman"/>
                <a:cs typeface="Times New Roman"/>
              </a:rPr>
              <a:t>l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c</a:t>
            </a:r>
            <a:r>
              <a:rPr dirty="0" smtClean="0" spc="10" sz="1000">
                <a:latin typeface="Times New Roman"/>
                <a:cs typeface="Times New Roman"/>
              </a:rPr>
              <a:t>k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,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t</a:t>
            </a:r>
            <a:r>
              <a:rPr dirty="0" smtClean="0" spc="10" sz="1000">
                <a:latin typeface="Times New Roman"/>
                <a:cs typeface="Times New Roman"/>
              </a:rPr>
              <a:t>h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p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t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t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a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act</a:t>
            </a:r>
            <a:r>
              <a:rPr dirty="0" smtClean="0" spc="10" sz="1000">
                <a:latin typeface="Times New Roman"/>
                <a:cs typeface="Times New Roman"/>
              </a:rPr>
              <a:t>i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b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f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96975"/>
              </a:lnSpc>
            </a:pP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5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an</a:t>
            </a:r>
            <a:r>
              <a:rPr dirty="0" smtClean="0" spc="5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ca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7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4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5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ace.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75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5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acilitate</a:t>
            </a:r>
            <a:r>
              <a:rPr dirty="0" smtClean="0" spc="8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5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7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7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5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1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'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68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-12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1" sz="1000">
                <a:latin typeface="Times New Roman"/>
                <a:cs typeface="Times New Roman"/>
              </a:rPr>
              <a:t>,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3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-4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ee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[</a:t>
            </a:r>
            <a:r>
              <a:rPr dirty="0" smtClean="0" spc="4" sz="1000">
                <a:latin typeface="Times New Roman"/>
                <a:cs typeface="Times New Roman"/>
              </a:rPr>
              <a:t>7</a:t>
            </a:r>
            <a:r>
              <a:rPr dirty="0" smtClean="0" spc="-4" sz="1000">
                <a:latin typeface="Times New Roman"/>
                <a:cs typeface="Times New Roman"/>
              </a:rPr>
              <a:t>]</a:t>
            </a:r>
            <a:r>
              <a:rPr dirty="0" smtClean="0" spc="4" sz="1000">
                <a:latin typeface="Times New Roman"/>
                <a:cs typeface="Times New Roman"/>
              </a:rPr>
              <a:t>[</a:t>
            </a:r>
            <a:r>
              <a:rPr dirty="0" smtClean="0" spc="-4" sz="1000">
                <a:latin typeface="Times New Roman"/>
                <a:cs typeface="Times New Roman"/>
              </a:rPr>
              <a:t>2</a:t>
            </a:r>
            <a:r>
              <a:rPr dirty="0" smtClean="0" spc="4" sz="1000">
                <a:latin typeface="Times New Roman"/>
                <a:cs typeface="Times New Roman"/>
              </a:rPr>
              <a:t>]</a:t>
            </a:r>
            <a:r>
              <a:rPr dirty="0" smtClean="0" spc="4" sz="1000">
                <a:latin typeface="Times New Roman"/>
                <a:cs typeface="Times New Roman"/>
              </a:rPr>
              <a:t>[</a:t>
            </a:r>
            <a:r>
              <a:rPr dirty="0" smtClean="0" spc="-4" sz="1000">
                <a:latin typeface="Times New Roman"/>
                <a:cs typeface="Times New Roman"/>
              </a:rPr>
              <a:t>5</a:t>
            </a:r>
            <a:r>
              <a:rPr dirty="0" smtClean="0" spc="4" sz="1000">
                <a:latin typeface="Times New Roman"/>
                <a:cs typeface="Times New Roman"/>
              </a:rPr>
              <a:t>]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3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with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ly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cl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3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1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'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-12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1" sz="1000">
                <a:latin typeface="Times New Roman"/>
                <a:cs typeface="Times New Roman"/>
              </a:rPr>
              <a:t>.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Old</a:t>
            </a:r>
            <a:r>
              <a:rPr dirty="0" smtClean="0" spc="9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9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1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acted</a:t>
            </a:r>
            <a:r>
              <a:rPr dirty="0" smtClean="0" spc="12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8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11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1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9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12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8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e.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6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0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1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1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1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-1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d</a:t>
            </a:r>
            <a:r>
              <a:rPr dirty="0" smtClean="0" spc="1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28520" y="7618842"/>
            <a:ext cx="1521749" cy="11303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pc="-6" sz="700">
                <a:latin typeface="Arial"/>
                <a:cs typeface="Arial"/>
              </a:rPr>
              <a:t>T</a:t>
            </a:r>
            <a:r>
              <a:rPr dirty="0" smtClean="0" spc="-6" sz="700">
                <a:latin typeface="Arial"/>
                <a:cs typeface="Arial"/>
              </a:rPr>
              <a:t>r</a:t>
            </a:r>
            <a:r>
              <a:rPr dirty="0" smtClean="0" spc="-6" sz="700">
                <a:latin typeface="Arial"/>
                <a:cs typeface="Arial"/>
              </a:rPr>
              <a:t>a</a:t>
            </a:r>
            <a:r>
              <a:rPr dirty="0" smtClean="0" spc="-6" sz="700">
                <a:latin typeface="Arial"/>
                <a:cs typeface="Arial"/>
              </a:rPr>
              <a:t>n</a:t>
            </a:r>
            <a:r>
              <a:rPr dirty="0" smtClean="0" spc="-6" sz="700">
                <a:latin typeface="Arial"/>
                <a:cs typeface="Arial"/>
              </a:rPr>
              <a:t>s</a:t>
            </a:r>
            <a:r>
              <a:rPr dirty="0" smtClean="0" spc="-6" sz="700">
                <a:latin typeface="Arial"/>
                <a:cs typeface="Arial"/>
              </a:rPr>
              <a:t>a</a:t>
            </a:r>
            <a:r>
              <a:rPr dirty="0" smtClean="0" spc="-6" sz="700">
                <a:latin typeface="Arial"/>
                <a:cs typeface="Arial"/>
              </a:rPr>
              <a:t>c</a:t>
            </a:r>
            <a:r>
              <a:rPr dirty="0" smtClean="0" spc="-6" sz="700">
                <a:latin typeface="Arial"/>
                <a:cs typeface="Arial"/>
              </a:rPr>
              <a:t>t</a:t>
            </a:r>
            <a:r>
              <a:rPr dirty="0" smtClean="0" spc="-6" sz="700">
                <a:latin typeface="Arial"/>
                <a:cs typeface="Arial"/>
              </a:rPr>
              <a:t>i</a:t>
            </a:r>
            <a:r>
              <a:rPr dirty="0" smtClean="0" spc="-6" sz="700">
                <a:latin typeface="Arial"/>
                <a:cs typeface="Arial"/>
              </a:rPr>
              <a:t>o</a:t>
            </a:r>
            <a:r>
              <a:rPr dirty="0" smtClean="0" spc="-6" sz="700">
                <a:latin typeface="Arial"/>
                <a:cs typeface="Arial"/>
              </a:rPr>
              <a:t>n</a:t>
            </a:r>
            <a:r>
              <a:rPr dirty="0" smtClean="0" spc="-6" sz="700">
                <a:latin typeface="Arial"/>
                <a:cs typeface="Arial"/>
              </a:rPr>
              <a:t>s</a:t>
            </a:r>
            <a:r>
              <a:rPr dirty="0" smtClean="0" spc="-6" sz="700">
                <a:latin typeface="Arial"/>
                <a:cs typeface="Arial"/>
              </a:rPr>
              <a:t> </a:t>
            </a:r>
            <a:r>
              <a:rPr dirty="0" smtClean="0" spc="-6" sz="700">
                <a:latin typeface="Arial"/>
                <a:cs typeface="Arial"/>
              </a:rPr>
              <a:t>H</a:t>
            </a:r>
            <a:r>
              <a:rPr dirty="0" smtClean="0" spc="-6" sz="700">
                <a:latin typeface="Arial"/>
                <a:cs typeface="Arial"/>
              </a:rPr>
              <a:t>a</a:t>
            </a:r>
            <a:r>
              <a:rPr dirty="0" smtClean="0" spc="-6" sz="700">
                <a:latin typeface="Arial"/>
                <a:cs typeface="Arial"/>
              </a:rPr>
              <a:t>s</a:t>
            </a:r>
            <a:r>
              <a:rPr dirty="0" smtClean="0" spc="-6" sz="700">
                <a:latin typeface="Arial"/>
                <a:cs typeface="Arial"/>
              </a:rPr>
              <a:t>h</a:t>
            </a:r>
            <a:r>
              <a:rPr dirty="0" smtClean="0" spc="-6" sz="700">
                <a:latin typeface="Arial"/>
                <a:cs typeface="Arial"/>
              </a:rPr>
              <a:t>e</a:t>
            </a:r>
            <a:r>
              <a:rPr dirty="0" smtClean="0" spc="-6" sz="700">
                <a:latin typeface="Arial"/>
                <a:cs typeface="Arial"/>
              </a:rPr>
              <a:t>d</a:t>
            </a:r>
            <a:r>
              <a:rPr dirty="0" smtClean="0" spc="-6" sz="700">
                <a:latin typeface="Arial"/>
                <a:cs typeface="Arial"/>
              </a:rPr>
              <a:t> </a:t>
            </a:r>
            <a:r>
              <a:rPr dirty="0" smtClean="0" spc="-6" sz="700">
                <a:latin typeface="Arial"/>
                <a:cs typeface="Arial"/>
              </a:rPr>
              <a:t>i</a:t>
            </a:r>
            <a:r>
              <a:rPr dirty="0" smtClean="0" spc="-6" sz="700">
                <a:latin typeface="Arial"/>
                <a:cs typeface="Arial"/>
              </a:rPr>
              <a:t>n</a:t>
            </a:r>
            <a:r>
              <a:rPr dirty="0" smtClean="0" spc="-6" sz="700">
                <a:latin typeface="Arial"/>
                <a:cs typeface="Arial"/>
              </a:rPr>
              <a:t> </a:t>
            </a:r>
            <a:r>
              <a:rPr dirty="0" smtClean="0" spc="-6" sz="700">
                <a:latin typeface="Arial"/>
                <a:cs typeface="Arial"/>
              </a:rPr>
              <a:t>a</a:t>
            </a:r>
            <a:r>
              <a:rPr dirty="0" smtClean="0" spc="-6" sz="700">
                <a:latin typeface="Arial"/>
                <a:cs typeface="Arial"/>
              </a:rPr>
              <a:t> </a:t>
            </a:r>
            <a:r>
              <a:rPr dirty="0" smtClean="0" spc="-6" sz="700">
                <a:latin typeface="Arial"/>
                <a:cs typeface="Arial"/>
              </a:rPr>
              <a:t>M</a:t>
            </a:r>
            <a:r>
              <a:rPr dirty="0" smtClean="0" spc="-6" sz="700">
                <a:latin typeface="Arial"/>
                <a:cs typeface="Arial"/>
              </a:rPr>
              <a:t>e</a:t>
            </a:r>
            <a:r>
              <a:rPr dirty="0" smtClean="0" spc="-6" sz="700">
                <a:latin typeface="Arial"/>
                <a:cs typeface="Arial"/>
              </a:rPr>
              <a:t>r</a:t>
            </a:r>
            <a:r>
              <a:rPr dirty="0" smtClean="0" spc="-6" sz="700">
                <a:latin typeface="Arial"/>
                <a:cs typeface="Arial"/>
              </a:rPr>
              <a:t>k</a:t>
            </a:r>
            <a:r>
              <a:rPr dirty="0" smtClean="0" spc="-6" sz="700">
                <a:latin typeface="Arial"/>
                <a:cs typeface="Arial"/>
              </a:rPr>
              <a:t>l</a:t>
            </a:r>
            <a:r>
              <a:rPr dirty="0" smtClean="0" spc="-6" sz="700">
                <a:latin typeface="Arial"/>
                <a:cs typeface="Arial"/>
              </a:rPr>
              <a:t>e</a:t>
            </a:r>
            <a:r>
              <a:rPr dirty="0" smtClean="0" spc="-6" sz="700">
                <a:latin typeface="Arial"/>
                <a:cs typeface="Arial"/>
              </a:rPr>
              <a:t> </a:t>
            </a:r>
            <a:r>
              <a:rPr dirty="0" smtClean="0" spc="-6" sz="700">
                <a:latin typeface="Arial"/>
                <a:cs typeface="Arial"/>
              </a:rPr>
              <a:t>T</a:t>
            </a:r>
            <a:r>
              <a:rPr dirty="0" smtClean="0" spc="-6" sz="700">
                <a:latin typeface="Arial"/>
                <a:cs typeface="Arial"/>
              </a:rPr>
              <a:t>r</a:t>
            </a:r>
            <a:r>
              <a:rPr dirty="0" smtClean="0" spc="-6" sz="700">
                <a:latin typeface="Arial"/>
                <a:cs typeface="Arial"/>
              </a:rPr>
              <a:t>e</a:t>
            </a:r>
            <a:r>
              <a:rPr dirty="0" smtClean="0" spc="-6" sz="70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36720" y="7618842"/>
            <a:ext cx="1384631" cy="11303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pc="-4" sz="700">
                <a:latin typeface="Arial"/>
                <a:cs typeface="Arial"/>
              </a:rPr>
              <a:t>Aft</a:t>
            </a:r>
            <a:r>
              <a:rPr dirty="0" smtClean="0" spc="-4" sz="700">
                <a:latin typeface="Arial"/>
                <a:cs typeface="Arial"/>
              </a:rPr>
              <a:t>e</a:t>
            </a:r>
            <a:r>
              <a:rPr dirty="0" smtClean="0" spc="-4" sz="700">
                <a:latin typeface="Arial"/>
                <a:cs typeface="Arial"/>
              </a:rPr>
              <a:t>r</a:t>
            </a:r>
            <a:r>
              <a:rPr dirty="0" smtClean="0" spc="-4" sz="700">
                <a:latin typeface="Arial"/>
                <a:cs typeface="Arial"/>
              </a:rPr>
              <a:t> </a:t>
            </a:r>
            <a:r>
              <a:rPr dirty="0" smtClean="0" spc="-4" sz="700">
                <a:latin typeface="Arial"/>
                <a:cs typeface="Arial"/>
              </a:rPr>
              <a:t>P</a:t>
            </a:r>
            <a:r>
              <a:rPr dirty="0" smtClean="0" spc="-4" sz="700">
                <a:latin typeface="Arial"/>
                <a:cs typeface="Arial"/>
              </a:rPr>
              <a:t>r</a:t>
            </a:r>
            <a:r>
              <a:rPr dirty="0" smtClean="0" spc="-4" sz="700">
                <a:latin typeface="Arial"/>
                <a:cs typeface="Arial"/>
              </a:rPr>
              <a:t>u</a:t>
            </a:r>
            <a:r>
              <a:rPr dirty="0" smtClean="0" spc="-4" sz="700">
                <a:latin typeface="Arial"/>
                <a:cs typeface="Arial"/>
              </a:rPr>
              <a:t>n</a:t>
            </a:r>
            <a:r>
              <a:rPr dirty="0" smtClean="0" spc="-4" sz="700">
                <a:latin typeface="Arial"/>
                <a:cs typeface="Arial"/>
              </a:rPr>
              <a:t>i</a:t>
            </a:r>
            <a:r>
              <a:rPr dirty="0" smtClean="0" spc="-4" sz="700">
                <a:latin typeface="Arial"/>
                <a:cs typeface="Arial"/>
              </a:rPr>
              <a:t>n</a:t>
            </a:r>
            <a:r>
              <a:rPr dirty="0" smtClean="0" spc="-4" sz="700">
                <a:latin typeface="Arial"/>
                <a:cs typeface="Arial"/>
              </a:rPr>
              <a:t>g</a:t>
            </a:r>
            <a:r>
              <a:rPr dirty="0" smtClean="0" spc="-4" sz="700">
                <a:latin typeface="Arial"/>
                <a:cs typeface="Arial"/>
              </a:rPr>
              <a:t> </a:t>
            </a:r>
            <a:r>
              <a:rPr dirty="0" smtClean="0" spc="-4" sz="700">
                <a:latin typeface="Arial"/>
                <a:cs typeface="Arial"/>
              </a:rPr>
              <a:t>T</a:t>
            </a:r>
            <a:r>
              <a:rPr dirty="0" smtClean="0" spc="-4" sz="700">
                <a:latin typeface="Arial"/>
                <a:cs typeface="Arial"/>
              </a:rPr>
              <a:t>x</a:t>
            </a:r>
            <a:r>
              <a:rPr dirty="0" smtClean="0" spc="-4" sz="700">
                <a:latin typeface="Arial"/>
                <a:cs typeface="Arial"/>
              </a:rPr>
              <a:t>0</a:t>
            </a:r>
            <a:r>
              <a:rPr dirty="0" smtClean="0" spc="-4" sz="700">
                <a:latin typeface="Arial"/>
                <a:cs typeface="Arial"/>
              </a:rPr>
              <a:t>-2</a:t>
            </a:r>
            <a:r>
              <a:rPr dirty="0" smtClean="0" spc="-4" sz="700">
                <a:latin typeface="Arial"/>
                <a:cs typeface="Arial"/>
              </a:rPr>
              <a:t> </a:t>
            </a:r>
            <a:r>
              <a:rPr dirty="0" smtClean="0" spc="-4" sz="700">
                <a:latin typeface="Arial"/>
                <a:cs typeface="Arial"/>
              </a:rPr>
              <a:t>f</a:t>
            </a:r>
            <a:r>
              <a:rPr dirty="0" smtClean="0" spc="-4" sz="700">
                <a:latin typeface="Arial"/>
                <a:cs typeface="Arial"/>
              </a:rPr>
              <a:t>r</a:t>
            </a:r>
            <a:r>
              <a:rPr dirty="0" smtClean="0" spc="-4" sz="700">
                <a:latin typeface="Arial"/>
                <a:cs typeface="Arial"/>
              </a:rPr>
              <a:t>o</a:t>
            </a:r>
            <a:r>
              <a:rPr dirty="0" smtClean="0" spc="-4" sz="700">
                <a:latin typeface="Arial"/>
                <a:cs typeface="Arial"/>
              </a:rPr>
              <a:t>m</a:t>
            </a:r>
            <a:r>
              <a:rPr dirty="0" smtClean="0" spc="-4" sz="700">
                <a:latin typeface="Arial"/>
                <a:cs typeface="Arial"/>
              </a:rPr>
              <a:t> </a:t>
            </a:r>
            <a:r>
              <a:rPr dirty="0" smtClean="0" spc="-4" sz="700">
                <a:latin typeface="Arial"/>
                <a:cs typeface="Arial"/>
              </a:rPr>
              <a:t>t</a:t>
            </a:r>
            <a:r>
              <a:rPr dirty="0" smtClean="0" spc="-4" sz="700">
                <a:latin typeface="Arial"/>
                <a:cs typeface="Arial"/>
              </a:rPr>
              <a:t>h</a:t>
            </a:r>
            <a:r>
              <a:rPr dirty="0" smtClean="0" spc="-4" sz="700">
                <a:latin typeface="Arial"/>
                <a:cs typeface="Arial"/>
              </a:rPr>
              <a:t>e</a:t>
            </a:r>
            <a:r>
              <a:rPr dirty="0" smtClean="0" spc="-4" sz="700">
                <a:latin typeface="Arial"/>
                <a:cs typeface="Arial"/>
              </a:rPr>
              <a:t> </a:t>
            </a:r>
            <a:r>
              <a:rPr dirty="0" smtClean="0" spc="-4" sz="700">
                <a:latin typeface="Arial"/>
                <a:cs typeface="Arial"/>
              </a:rPr>
              <a:t>B</a:t>
            </a:r>
            <a:r>
              <a:rPr dirty="0" smtClean="0" spc="-4" sz="700">
                <a:latin typeface="Arial"/>
                <a:cs typeface="Arial"/>
              </a:rPr>
              <a:t>l</a:t>
            </a:r>
            <a:r>
              <a:rPr dirty="0" smtClean="0" spc="-4" sz="700">
                <a:latin typeface="Arial"/>
                <a:cs typeface="Arial"/>
              </a:rPr>
              <a:t>o</a:t>
            </a:r>
            <a:r>
              <a:rPr dirty="0" smtClean="0" spc="-4" sz="700">
                <a:latin typeface="Arial"/>
                <a:cs typeface="Arial"/>
              </a:rPr>
              <a:t>c</a:t>
            </a:r>
            <a:r>
              <a:rPr dirty="0" smtClean="0" spc="-4" sz="70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43050" y="7906674"/>
            <a:ext cx="2544218" cy="153669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pc="28" sz="1000">
                <a:latin typeface="Times New Roman"/>
                <a:cs typeface="Times New Roman"/>
              </a:rPr>
              <a:t>A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28" sz="1000">
                <a:latin typeface="Times New Roman"/>
                <a:cs typeface="Times New Roman"/>
              </a:rPr>
              <a:t>b</a:t>
            </a:r>
            <a:r>
              <a:rPr dirty="0" smtClean="0" spc="28" sz="1000">
                <a:latin typeface="Times New Roman"/>
                <a:cs typeface="Times New Roman"/>
              </a:rPr>
              <a:t>l</a:t>
            </a:r>
            <a:r>
              <a:rPr dirty="0" smtClean="0" spc="28" sz="1000">
                <a:latin typeface="Times New Roman"/>
                <a:cs typeface="Times New Roman"/>
              </a:rPr>
              <a:t>o</a:t>
            </a:r>
            <a:r>
              <a:rPr dirty="0" smtClean="0" spc="28" sz="1000">
                <a:latin typeface="Times New Roman"/>
                <a:cs typeface="Times New Roman"/>
              </a:rPr>
              <a:t>c</a:t>
            </a:r>
            <a:r>
              <a:rPr dirty="0" smtClean="0" spc="28" sz="1000">
                <a:latin typeface="Times New Roman"/>
                <a:cs typeface="Times New Roman"/>
              </a:rPr>
              <a:t>k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28" sz="1000">
                <a:latin typeface="Times New Roman"/>
                <a:cs typeface="Times New Roman"/>
              </a:rPr>
              <a:t>h</a:t>
            </a:r>
            <a:r>
              <a:rPr dirty="0" smtClean="0" spc="28" sz="1000">
                <a:latin typeface="Times New Roman"/>
                <a:cs typeface="Times New Roman"/>
              </a:rPr>
              <a:t>e</a:t>
            </a:r>
            <a:r>
              <a:rPr dirty="0" smtClean="0" spc="28" sz="1000">
                <a:latin typeface="Times New Roman"/>
                <a:cs typeface="Times New Roman"/>
              </a:rPr>
              <a:t>a</a:t>
            </a:r>
            <a:r>
              <a:rPr dirty="0" smtClean="0" spc="28" sz="1000">
                <a:latin typeface="Times New Roman"/>
                <a:cs typeface="Times New Roman"/>
              </a:rPr>
              <a:t>d</a:t>
            </a:r>
            <a:r>
              <a:rPr dirty="0" smtClean="0" spc="28" sz="1000">
                <a:latin typeface="Times New Roman"/>
                <a:cs typeface="Times New Roman"/>
              </a:rPr>
              <a:t>er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28" sz="1000">
                <a:latin typeface="Times New Roman"/>
                <a:cs typeface="Times New Roman"/>
              </a:rPr>
              <a:t>with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28" sz="1000">
                <a:latin typeface="Times New Roman"/>
                <a:cs typeface="Times New Roman"/>
              </a:rPr>
              <a:t>n</a:t>
            </a:r>
            <a:r>
              <a:rPr dirty="0" smtClean="0" spc="28" sz="1000">
                <a:latin typeface="Times New Roman"/>
                <a:cs typeface="Times New Roman"/>
              </a:rPr>
              <a:t>o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28" sz="1000">
                <a:latin typeface="Times New Roman"/>
                <a:cs typeface="Times New Roman"/>
              </a:rPr>
              <a:t>t</a:t>
            </a:r>
            <a:r>
              <a:rPr dirty="0" smtClean="0" spc="28" sz="1000">
                <a:latin typeface="Times New Roman"/>
                <a:cs typeface="Times New Roman"/>
              </a:rPr>
              <a:t>r</a:t>
            </a:r>
            <a:r>
              <a:rPr dirty="0" smtClean="0" spc="28" sz="1000">
                <a:latin typeface="Times New Roman"/>
                <a:cs typeface="Times New Roman"/>
              </a:rPr>
              <a:t>a</a:t>
            </a:r>
            <a:r>
              <a:rPr dirty="0" smtClean="0" spc="28" sz="1000">
                <a:latin typeface="Times New Roman"/>
                <a:cs typeface="Times New Roman"/>
              </a:rPr>
              <a:t>n</a:t>
            </a:r>
            <a:r>
              <a:rPr dirty="0" smtClean="0" spc="28" sz="1000">
                <a:latin typeface="Times New Roman"/>
                <a:cs typeface="Times New Roman"/>
              </a:rPr>
              <a:t>s</a:t>
            </a:r>
            <a:r>
              <a:rPr dirty="0" smtClean="0" spc="28" sz="1000">
                <a:latin typeface="Times New Roman"/>
                <a:cs typeface="Times New Roman"/>
              </a:rPr>
              <a:t>acti</a:t>
            </a:r>
            <a:r>
              <a:rPr dirty="0" smtClean="0" spc="28" sz="1000">
                <a:latin typeface="Times New Roman"/>
                <a:cs typeface="Times New Roman"/>
              </a:rPr>
              <a:t>o</a:t>
            </a:r>
            <a:r>
              <a:rPr dirty="0" smtClean="0" spc="28" sz="1000">
                <a:latin typeface="Times New Roman"/>
                <a:cs typeface="Times New Roman"/>
              </a:rPr>
              <a:t>n</a:t>
            </a:r>
            <a:r>
              <a:rPr dirty="0" smtClean="0" spc="28" sz="1000">
                <a:latin typeface="Times New Roman"/>
                <a:cs typeface="Times New Roman"/>
              </a:rPr>
              <a:t>s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28" sz="1000">
                <a:latin typeface="Times New Roman"/>
                <a:cs typeface="Times New Roman"/>
              </a:rPr>
              <a:t>w</a:t>
            </a:r>
            <a:r>
              <a:rPr dirty="0" smtClean="0" spc="28" sz="1000">
                <a:latin typeface="Times New Roman"/>
                <a:cs typeface="Times New Roman"/>
              </a:rPr>
              <a:t>o</a:t>
            </a:r>
            <a:r>
              <a:rPr dirty="0" smtClean="0" spc="28" sz="1000">
                <a:latin typeface="Times New Roman"/>
                <a:cs typeface="Times New Roman"/>
              </a:rPr>
              <a:t>u</a:t>
            </a:r>
            <a:r>
              <a:rPr dirty="0" smtClean="0" spc="28" sz="1000">
                <a:latin typeface="Times New Roman"/>
                <a:cs typeface="Times New Roman"/>
              </a:rPr>
              <a:t>l</a:t>
            </a:r>
            <a:r>
              <a:rPr dirty="0" smtClean="0" spc="28" sz="1000">
                <a:latin typeface="Times New Roman"/>
                <a:cs typeface="Times New Roman"/>
              </a:rPr>
              <a:t>d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28" sz="1000">
                <a:latin typeface="Times New Roman"/>
                <a:cs typeface="Times New Roman"/>
              </a:rPr>
              <a:t>b</a:t>
            </a:r>
            <a:r>
              <a:rPr dirty="0" smtClean="0" spc="28" sz="100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96264" y="7906674"/>
            <a:ext cx="2331033" cy="153669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7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8</a:t>
            </a:r>
            <a:r>
              <a:rPr dirty="0" smtClean="0" spc="0" sz="1000">
                <a:latin typeface="Times New Roman"/>
                <a:cs typeface="Times New Roman"/>
              </a:rPr>
              <a:t>0</a:t>
            </a:r>
            <a:r>
              <a:rPr dirty="0" smtClean="0" spc="17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te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11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18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9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8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81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60170" y="8053994"/>
            <a:ext cx="5072184" cy="598169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 marR="1776">
              <a:lnSpc>
                <a:spcPts val="1130"/>
              </a:lnSpc>
            </a:pPr>
            <a:r>
              <a:rPr dirty="0" smtClean="0" spc="10" sz="1000">
                <a:latin typeface="Times New Roman"/>
                <a:cs typeface="Times New Roman"/>
              </a:rPr>
              <a:t>g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ate</a:t>
            </a:r>
            <a:r>
              <a:rPr dirty="0" smtClean="0" spc="10" sz="1000">
                <a:latin typeface="Times New Roman"/>
                <a:cs typeface="Times New Roman"/>
              </a:rPr>
              <a:t>d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v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y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1</a:t>
            </a:r>
            <a:r>
              <a:rPr dirty="0" smtClean="0" spc="10" sz="1000">
                <a:latin typeface="Times New Roman"/>
                <a:cs typeface="Times New Roman"/>
              </a:rPr>
              <a:t>0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m</a:t>
            </a:r>
            <a:r>
              <a:rPr dirty="0" smtClean="0" spc="10" sz="1000">
                <a:latin typeface="Times New Roman"/>
                <a:cs typeface="Times New Roman"/>
              </a:rPr>
              <a:t>i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u</a:t>
            </a:r>
            <a:r>
              <a:rPr dirty="0" smtClean="0" spc="10" sz="1000">
                <a:latin typeface="Times New Roman"/>
                <a:cs typeface="Times New Roman"/>
              </a:rPr>
              <a:t>te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,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8</a:t>
            </a:r>
            <a:r>
              <a:rPr dirty="0" smtClean="0" spc="10" sz="1000">
                <a:latin typeface="Times New Roman"/>
                <a:cs typeface="Times New Roman"/>
              </a:rPr>
              <a:t>0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b</a:t>
            </a:r>
            <a:r>
              <a:rPr dirty="0" smtClean="0" spc="10" sz="1000">
                <a:latin typeface="Times New Roman"/>
                <a:cs typeface="Times New Roman"/>
              </a:rPr>
              <a:t>y</a:t>
            </a:r>
            <a:r>
              <a:rPr dirty="0" smtClean="0" spc="10" sz="1000">
                <a:latin typeface="Times New Roman"/>
                <a:cs typeface="Times New Roman"/>
              </a:rPr>
              <a:t>tes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*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6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*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2</a:t>
            </a:r>
            <a:r>
              <a:rPr dirty="0" smtClean="0" spc="10" sz="1000">
                <a:latin typeface="Times New Roman"/>
                <a:cs typeface="Times New Roman"/>
              </a:rPr>
              <a:t>4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*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3</a:t>
            </a:r>
            <a:r>
              <a:rPr dirty="0" smtClean="0" spc="10" sz="1000">
                <a:latin typeface="Times New Roman"/>
                <a:cs typeface="Times New Roman"/>
              </a:rPr>
              <a:t>6</a:t>
            </a:r>
            <a:r>
              <a:rPr dirty="0" smtClean="0" spc="10" sz="1000">
                <a:latin typeface="Times New Roman"/>
                <a:cs typeface="Times New Roman"/>
              </a:rPr>
              <a:t>5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=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4</a:t>
            </a:r>
            <a:r>
              <a:rPr dirty="0" smtClean="0" spc="10" sz="1000">
                <a:latin typeface="Times New Roman"/>
                <a:cs typeface="Times New Roman"/>
              </a:rPr>
              <a:t>.</a:t>
            </a:r>
            <a:r>
              <a:rPr dirty="0" smtClean="0" spc="10" sz="1000">
                <a:latin typeface="Times New Roman"/>
                <a:cs typeface="Times New Roman"/>
              </a:rPr>
              <a:t>2</a:t>
            </a:r>
            <a:r>
              <a:rPr dirty="0" smtClean="0" spc="10" sz="1000">
                <a:latin typeface="Times New Roman"/>
                <a:cs typeface="Times New Roman"/>
              </a:rPr>
              <a:t>MB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p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y</a:t>
            </a:r>
            <a:r>
              <a:rPr dirty="0" smtClean="0" spc="10" sz="1000">
                <a:latin typeface="Times New Roman"/>
                <a:cs typeface="Times New Roman"/>
              </a:rPr>
              <a:t>ea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.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W</a:t>
            </a:r>
            <a:r>
              <a:rPr dirty="0" smtClean="0" spc="10" sz="1000">
                <a:latin typeface="Times New Roman"/>
                <a:cs typeface="Times New Roman"/>
              </a:rPr>
              <a:t>ith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c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m</a:t>
            </a:r>
            <a:r>
              <a:rPr dirty="0" smtClean="0" spc="10" sz="1000">
                <a:latin typeface="Times New Roman"/>
                <a:cs typeface="Times New Roman"/>
              </a:rPr>
              <a:t>p</a:t>
            </a:r>
            <a:r>
              <a:rPr dirty="0" smtClean="0" spc="10" sz="1000">
                <a:latin typeface="Times New Roman"/>
                <a:cs typeface="Times New Roman"/>
              </a:rPr>
              <a:t>u</a:t>
            </a:r>
            <a:r>
              <a:rPr dirty="0" smtClean="0" spc="10" sz="1000">
                <a:latin typeface="Times New Roman"/>
                <a:cs typeface="Times New Roman"/>
              </a:rPr>
              <a:t>t</a:t>
            </a:r>
            <a:r>
              <a:rPr dirty="0" smtClean="0" spc="10" sz="1000">
                <a:latin typeface="Times New Roman"/>
                <a:cs typeface="Times New Roman"/>
              </a:rPr>
              <a:t>er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y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te</a:t>
            </a:r>
            <a:r>
              <a:rPr dirty="0" smtClean="0" spc="10" sz="1000">
                <a:latin typeface="Times New Roman"/>
                <a:cs typeface="Times New Roman"/>
              </a:rPr>
              <a:t>m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pc="20" sz="1000">
                <a:latin typeface="Times New Roman"/>
                <a:cs typeface="Times New Roman"/>
              </a:rPr>
              <a:t>t</a:t>
            </a:r>
            <a:r>
              <a:rPr dirty="0" smtClean="0" spc="20" sz="1000">
                <a:latin typeface="Times New Roman"/>
                <a:cs typeface="Times New Roman"/>
              </a:rPr>
              <a:t>y</a:t>
            </a:r>
            <a:r>
              <a:rPr dirty="0" smtClean="0" spc="20" sz="1000">
                <a:latin typeface="Times New Roman"/>
                <a:cs typeface="Times New Roman"/>
              </a:rPr>
              <a:t>p</a:t>
            </a:r>
            <a:r>
              <a:rPr dirty="0" smtClean="0" spc="20" sz="1000">
                <a:latin typeface="Times New Roman"/>
                <a:cs typeface="Times New Roman"/>
              </a:rPr>
              <a:t>ically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20" sz="1000">
                <a:latin typeface="Times New Roman"/>
                <a:cs typeface="Times New Roman"/>
              </a:rPr>
              <a:t>s</a:t>
            </a:r>
            <a:r>
              <a:rPr dirty="0" smtClean="0" spc="20" sz="1000">
                <a:latin typeface="Times New Roman"/>
                <a:cs typeface="Times New Roman"/>
              </a:rPr>
              <a:t>ell</a:t>
            </a:r>
            <a:r>
              <a:rPr dirty="0" smtClean="0" spc="20" sz="1000">
                <a:latin typeface="Times New Roman"/>
                <a:cs typeface="Times New Roman"/>
              </a:rPr>
              <a:t>i</a:t>
            </a:r>
            <a:r>
              <a:rPr dirty="0" smtClean="0" spc="20" sz="1000">
                <a:latin typeface="Times New Roman"/>
                <a:cs typeface="Times New Roman"/>
              </a:rPr>
              <a:t>n</a:t>
            </a:r>
            <a:r>
              <a:rPr dirty="0" smtClean="0" spc="20" sz="1000">
                <a:latin typeface="Times New Roman"/>
                <a:cs typeface="Times New Roman"/>
              </a:rPr>
              <a:t>g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20" sz="1000">
                <a:latin typeface="Times New Roman"/>
                <a:cs typeface="Times New Roman"/>
              </a:rPr>
              <a:t>wi</a:t>
            </a:r>
            <a:r>
              <a:rPr dirty="0" smtClean="0" spc="20" sz="1000">
                <a:latin typeface="Times New Roman"/>
                <a:cs typeface="Times New Roman"/>
              </a:rPr>
              <a:t>t</a:t>
            </a:r>
            <a:r>
              <a:rPr dirty="0" smtClean="0" spc="20" sz="1000">
                <a:latin typeface="Times New Roman"/>
                <a:cs typeface="Times New Roman"/>
              </a:rPr>
              <a:t>h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20" sz="1000">
                <a:latin typeface="Times New Roman"/>
                <a:cs typeface="Times New Roman"/>
              </a:rPr>
              <a:t>2</a:t>
            </a:r>
            <a:r>
              <a:rPr dirty="0" smtClean="0" spc="20" sz="1000">
                <a:latin typeface="Times New Roman"/>
                <a:cs typeface="Times New Roman"/>
              </a:rPr>
              <a:t>GB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20" sz="1000">
                <a:latin typeface="Times New Roman"/>
                <a:cs typeface="Times New Roman"/>
              </a:rPr>
              <a:t>o</a:t>
            </a:r>
            <a:r>
              <a:rPr dirty="0" smtClean="0" spc="20" sz="1000">
                <a:latin typeface="Times New Roman"/>
                <a:cs typeface="Times New Roman"/>
              </a:rPr>
              <a:t>f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20" sz="1000">
                <a:latin typeface="Times New Roman"/>
                <a:cs typeface="Times New Roman"/>
              </a:rPr>
              <a:t>R</a:t>
            </a:r>
            <a:r>
              <a:rPr dirty="0" smtClean="0" spc="20" sz="1000">
                <a:latin typeface="Times New Roman"/>
                <a:cs typeface="Times New Roman"/>
              </a:rPr>
              <a:t>AM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20" sz="1000">
                <a:latin typeface="Times New Roman"/>
                <a:cs typeface="Times New Roman"/>
              </a:rPr>
              <a:t>as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20" sz="1000">
                <a:latin typeface="Times New Roman"/>
                <a:cs typeface="Times New Roman"/>
              </a:rPr>
              <a:t>o</a:t>
            </a:r>
            <a:r>
              <a:rPr dirty="0" smtClean="0" spc="20" sz="1000">
                <a:latin typeface="Times New Roman"/>
                <a:cs typeface="Times New Roman"/>
              </a:rPr>
              <a:t>f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20" sz="1000">
                <a:latin typeface="Times New Roman"/>
                <a:cs typeface="Times New Roman"/>
              </a:rPr>
              <a:t>2</a:t>
            </a:r>
            <a:r>
              <a:rPr dirty="0" smtClean="0" spc="20" sz="1000">
                <a:latin typeface="Times New Roman"/>
                <a:cs typeface="Times New Roman"/>
              </a:rPr>
              <a:t>0</a:t>
            </a:r>
            <a:r>
              <a:rPr dirty="0" smtClean="0" spc="20" sz="1000">
                <a:latin typeface="Times New Roman"/>
                <a:cs typeface="Times New Roman"/>
              </a:rPr>
              <a:t>0</a:t>
            </a:r>
            <a:r>
              <a:rPr dirty="0" smtClean="0" spc="20" sz="1000">
                <a:latin typeface="Times New Roman"/>
                <a:cs typeface="Times New Roman"/>
              </a:rPr>
              <a:t>8</a:t>
            </a:r>
            <a:r>
              <a:rPr dirty="0" smtClean="0" spc="20" sz="1000">
                <a:latin typeface="Times New Roman"/>
                <a:cs typeface="Times New Roman"/>
              </a:rPr>
              <a:t>,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20" sz="1000">
                <a:latin typeface="Times New Roman"/>
                <a:cs typeface="Times New Roman"/>
              </a:rPr>
              <a:t>a</a:t>
            </a:r>
            <a:r>
              <a:rPr dirty="0" smtClean="0" spc="20" sz="1000">
                <a:latin typeface="Times New Roman"/>
                <a:cs typeface="Times New Roman"/>
              </a:rPr>
              <a:t>n</a:t>
            </a:r>
            <a:r>
              <a:rPr dirty="0" smtClean="0" spc="20" sz="1000">
                <a:latin typeface="Times New Roman"/>
                <a:cs typeface="Times New Roman"/>
              </a:rPr>
              <a:t>d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20" sz="1000">
                <a:latin typeface="Times New Roman"/>
                <a:cs typeface="Times New Roman"/>
              </a:rPr>
              <a:t>M</a:t>
            </a:r>
            <a:r>
              <a:rPr dirty="0" smtClean="0" spc="20" sz="1000">
                <a:latin typeface="Times New Roman"/>
                <a:cs typeface="Times New Roman"/>
              </a:rPr>
              <a:t>o</a:t>
            </a:r>
            <a:r>
              <a:rPr dirty="0" smtClean="0" spc="20" sz="1000">
                <a:latin typeface="Times New Roman"/>
                <a:cs typeface="Times New Roman"/>
              </a:rPr>
              <a:t>o</a:t>
            </a:r>
            <a:r>
              <a:rPr dirty="0" smtClean="0" spc="20" sz="1000">
                <a:latin typeface="Times New Roman"/>
                <a:cs typeface="Times New Roman"/>
              </a:rPr>
              <a:t>r</a:t>
            </a:r>
            <a:r>
              <a:rPr dirty="0" smtClean="0" spc="20" sz="1000">
                <a:latin typeface="Times New Roman"/>
                <a:cs typeface="Times New Roman"/>
              </a:rPr>
              <a:t>e</a:t>
            </a:r>
            <a:r>
              <a:rPr dirty="0" smtClean="0" spc="20" sz="1000">
                <a:latin typeface="Times New Roman"/>
                <a:cs typeface="Times New Roman"/>
              </a:rPr>
              <a:t>'</a:t>
            </a:r>
            <a:r>
              <a:rPr dirty="0" smtClean="0" spc="20" sz="1000">
                <a:latin typeface="Times New Roman"/>
                <a:cs typeface="Times New Roman"/>
              </a:rPr>
              <a:t>s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20" sz="1000">
                <a:latin typeface="Times New Roman"/>
                <a:cs typeface="Times New Roman"/>
              </a:rPr>
              <a:t>L</a:t>
            </a:r>
            <a:r>
              <a:rPr dirty="0" smtClean="0" spc="20" sz="1000">
                <a:latin typeface="Times New Roman"/>
                <a:cs typeface="Times New Roman"/>
              </a:rPr>
              <a:t>aw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20" sz="1000">
                <a:latin typeface="Times New Roman"/>
                <a:cs typeface="Times New Roman"/>
              </a:rPr>
              <a:t>p</a:t>
            </a:r>
            <a:r>
              <a:rPr dirty="0" smtClean="0" spc="20" sz="1000">
                <a:latin typeface="Times New Roman"/>
                <a:cs typeface="Times New Roman"/>
              </a:rPr>
              <a:t>r</a:t>
            </a:r>
            <a:r>
              <a:rPr dirty="0" smtClean="0" spc="20" sz="1000">
                <a:latin typeface="Times New Roman"/>
                <a:cs typeface="Times New Roman"/>
              </a:rPr>
              <a:t>e</a:t>
            </a:r>
            <a:r>
              <a:rPr dirty="0" smtClean="0" spc="20" sz="1000">
                <a:latin typeface="Times New Roman"/>
                <a:cs typeface="Times New Roman"/>
              </a:rPr>
              <a:t>d</a:t>
            </a:r>
            <a:r>
              <a:rPr dirty="0" smtClean="0" spc="20" sz="1000">
                <a:latin typeface="Times New Roman"/>
                <a:cs typeface="Times New Roman"/>
              </a:rPr>
              <a:t>icti</a:t>
            </a:r>
            <a:r>
              <a:rPr dirty="0" smtClean="0" spc="20" sz="1000">
                <a:latin typeface="Times New Roman"/>
                <a:cs typeface="Times New Roman"/>
              </a:rPr>
              <a:t>n</a:t>
            </a:r>
            <a:r>
              <a:rPr dirty="0" smtClean="0" spc="20" sz="1000">
                <a:latin typeface="Times New Roman"/>
                <a:cs typeface="Times New Roman"/>
              </a:rPr>
              <a:t>g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20" sz="1000">
                <a:latin typeface="Times New Roman"/>
                <a:cs typeface="Times New Roman"/>
              </a:rPr>
              <a:t>c</a:t>
            </a:r>
            <a:r>
              <a:rPr dirty="0" smtClean="0" spc="20" sz="1000">
                <a:latin typeface="Times New Roman"/>
                <a:cs typeface="Times New Roman"/>
              </a:rPr>
              <a:t>u</a:t>
            </a:r>
            <a:r>
              <a:rPr dirty="0" smtClean="0" spc="20" sz="1000">
                <a:latin typeface="Times New Roman"/>
                <a:cs typeface="Times New Roman"/>
              </a:rPr>
              <a:t>r</a:t>
            </a:r>
            <a:r>
              <a:rPr dirty="0" smtClean="0" spc="20" sz="1000">
                <a:latin typeface="Times New Roman"/>
                <a:cs typeface="Times New Roman"/>
              </a:rPr>
              <a:t>r</a:t>
            </a:r>
            <a:r>
              <a:rPr dirty="0" smtClean="0" spc="20" sz="1000">
                <a:latin typeface="Times New Roman"/>
                <a:cs typeface="Times New Roman"/>
              </a:rPr>
              <a:t>e</a:t>
            </a:r>
            <a:r>
              <a:rPr dirty="0" smtClean="0" spc="20" sz="1000">
                <a:latin typeface="Times New Roman"/>
                <a:cs typeface="Times New Roman"/>
              </a:rPr>
              <a:t>n</a:t>
            </a:r>
            <a:r>
              <a:rPr dirty="0" smtClean="0" spc="20" sz="1000">
                <a:latin typeface="Times New Roman"/>
                <a:cs typeface="Times New Roman"/>
              </a:rPr>
              <a:t>t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20" sz="1000">
                <a:latin typeface="Times New Roman"/>
                <a:cs typeface="Times New Roman"/>
              </a:rPr>
              <a:t>g</a:t>
            </a:r>
            <a:r>
              <a:rPr dirty="0" smtClean="0" spc="20" sz="1000">
                <a:latin typeface="Times New Roman"/>
                <a:cs typeface="Times New Roman"/>
              </a:rPr>
              <a:t>r</a:t>
            </a:r>
            <a:r>
              <a:rPr dirty="0" smtClean="0" spc="20" sz="1000">
                <a:latin typeface="Times New Roman"/>
                <a:cs typeface="Times New Roman"/>
              </a:rPr>
              <a:t>o</a:t>
            </a:r>
            <a:r>
              <a:rPr dirty="0" smtClean="0" spc="20" sz="1000">
                <a:latin typeface="Times New Roman"/>
                <a:cs typeface="Times New Roman"/>
              </a:rPr>
              <a:t>wth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20" sz="1000">
                <a:latin typeface="Times New Roman"/>
                <a:cs typeface="Times New Roman"/>
              </a:rPr>
              <a:t>o</a:t>
            </a:r>
            <a:r>
              <a:rPr dirty="0" smtClean="0" spc="20" sz="1000">
                <a:latin typeface="Times New Roman"/>
                <a:cs typeface="Times New Roman"/>
              </a:rPr>
              <a:t>f</a:t>
            </a:r>
            <a:endParaRPr sz="1000">
              <a:latin typeface="Times New Roman"/>
              <a:cs typeface="Times New Roman"/>
            </a:endParaRPr>
          </a:p>
          <a:p>
            <a:pPr marL="12700" marR="13648">
              <a:lnSpc>
                <a:spcPct val="97454"/>
              </a:lnSpc>
              <a:spcBef>
                <a:spcPts val="10"/>
              </a:spcBef>
            </a:pPr>
            <a:r>
              <a:rPr dirty="0" smtClean="0" spc="4" sz="1000">
                <a:latin typeface="Times New Roman"/>
                <a:cs typeface="Times New Roman"/>
              </a:rPr>
              <a:t>1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-4" sz="1000">
                <a:latin typeface="Times New Roman"/>
                <a:cs typeface="Times New Roman"/>
              </a:rPr>
              <a:t>2</a:t>
            </a:r>
            <a:r>
              <a:rPr dirty="0" smtClean="0" spc="0" sz="1000">
                <a:latin typeface="Times New Roman"/>
                <a:cs typeface="Times New Roman"/>
              </a:rPr>
              <a:t>GB</a:t>
            </a:r>
            <a:r>
              <a:rPr dirty="0" smtClean="0" spc="20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19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ea</a:t>
            </a:r>
            <a:r>
              <a:rPr dirty="0" smtClean="0" spc="-3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20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18" sz="1000">
                <a:latin typeface="Times New Roman"/>
                <a:cs typeface="Times New Roman"/>
              </a:rPr>
              <a:t> </a:t>
            </a:r>
            <a:r>
              <a:rPr dirty="0" smtClean="0" spc="-1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ld</a:t>
            </a:r>
            <a:r>
              <a:rPr dirty="0" smtClean="0" spc="20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9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9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18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lem</a:t>
            </a:r>
            <a:r>
              <a:rPr dirty="0" smtClean="0" spc="21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20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if</a:t>
            </a:r>
            <a:r>
              <a:rPr dirty="0" smtClean="0" spc="20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0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20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ea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0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0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8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97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in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m</a:t>
            </a:r>
            <a:r>
              <a:rPr dirty="0" smtClean="0" spc="1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m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17" sz="1000">
                <a:latin typeface="Times New Roman"/>
                <a:cs typeface="Times New Roman"/>
              </a:rPr>
              <a:t>r</a:t>
            </a:r>
            <a:r>
              <a:rPr dirty="0" smtClean="0" spc="-75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34460" y="9002684"/>
            <a:ext cx="108775" cy="15367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z="1000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33060" y="7193280"/>
            <a:ext cx="140969" cy="14223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5574030" y="7193280"/>
            <a:ext cx="139700" cy="14223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5433060" y="7335520"/>
            <a:ext cx="280669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3403600" y="7193280"/>
            <a:ext cx="139700" cy="14223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3543300" y="7193280"/>
            <a:ext cx="139700" cy="14223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3403600" y="7335520"/>
            <a:ext cx="279400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2983230" y="7193280"/>
            <a:ext cx="139699" cy="14223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122929" y="7193280"/>
            <a:ext cx="139700" cy="14223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2983230" y="7335520"/>
            <a:ext cx="279399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2562860" y="7193280"/>
            <a:ext cx="139700" cy="14223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2702560" y="7193280"/>
            <a:ext cx="140969" cy="14223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2562860" y="7335520"/>
            <a:ext cx="280669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2142490" y="7193280"/>
            <a:ext cx="140970" cy="14223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2283460" y="7193280"/>
            <a:ext cx="139700" cy="14223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2142490" y="7335520"/>
            <a:ext cx="280670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5433060" y="6986270"/>
            <a:ext cx="267969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5013960" y="6986270"/>
            <a:ext cx="279400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403600" y="6986270"/>
            <a:ext cx="279400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2983230" y="6986270"/>
            <a:ext cx="279399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562860" y="6986270"/>
            <a:ext cx="280669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142490" y="6986270"/>
            <a:ext cx="280670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5140960" y="6568440"/>
            <a:ext cx="420369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4300220" y="6568440"/>
            <a:ext cx="420369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122930" y="6568440"/>
            <a:ext cx="420369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283460" y="6568440"/>
            <a:ext cx="419100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663440" y="6149340"/>
            <a:ext cx="560070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632710" y="6149340"/>
            <a:ext cx="560069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153660" y="5939790"/>
            <a:ext cx="420369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523740" y="5939790"/>
            <a:ext cx="560070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122930" y="5939790"/>
            <a:ext cx="420369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493010" y="5939790"/>
            <a:ext cx="560069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382770" y="5730240"/>
            <a:ext cx="1261109" cy="6286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353310" y="5730240"/>
            <a:ext cx="1259839" cy="6286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033520" y="5660390"/>
            <a:ext cx="882086" cy="1884680"/>
          </a:xfrm>
          <a:prstGeom prst="rect">
            <a:avLst/>
          </a:prstGeom>
        </p:spPr>
        <p:txBody>
          <a:bodyPr bIns="0" lIns="0" rIns="0" rtlCol="0" tIns="48799" wrap="square">
            <a:noAutofit/>
          </a:bodyPr>
          <a:lstStyle/>
          <a:p>
            <a:pPr marL="69850" marR="13406">
              <a:lnSpc>
                <a:spcPts val="685"/>
              </a:lnSpc>
            </a:pPr>
            <a:r>
              <a:rPr dirty="0" smtClean="0" spc="21" sz="700">
                <a:latin typeface="Arial"/>
                <a:cs typeface="Arial"/>
              </a:rPr>
              <a:t>B</a:t>
            </a:r>
            <a:r>
              <a:rPr dirty="0" smtClean="0" spc="21" sz="700">
                <a:latin typeface="Arial"/>
                <a:cs typeface="Arial"/>
              </a:rPr>
              <a:t>l</a:t>
            </a:r>
            <a:r>
              <a:rPr dirty="0" smtClean="0" spc="21" sz="700">
                <a:latin typeface="Arial"/>
                <a:cs typeface="Arial"/>
              </a:rPr>
              <a:t>o</a:t>
            </a:r>
            <a:r>
              <a:rPr dirty="0" smtClean="0" spc="21" sz="700">
                <a:latin typeface="Arial"/>
                <a:cs typeface="Arial"/>
              </a:rPr>
              <a:t>c</a:t>
            </a:r>
            <a:r>
              <a:rPr dirty="0" smtClean="0" spc="21" sz="70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  <a:p>
            <a:pPr algn="r" marR="11366">
              <a:lnSpc>
                <a:spcPts val="635"/>
              </a:lnSpc>
            </a:pPr>
            <a:r>
              <a:rPr dirty="0" smtClean="0" spc="20" sz="700">
                <a:latin typeface="Arial"/>
                <a:cs typeface="Arial"/>
              </a:rPr>
              <a:t>B</a:t>
            </a:r>
            <a:r>
              <a:rPr dirty="0" smtClean="0" spc="20" sz="700">
                <a:latin typeface="Arial"/>
                <a:cs typeface="Arial"/>
              </a:rPr>
              <a:t>l</a:t>
            </a:r>
            <a:r>
              <a:rPr dirty="0" smtClean="0" spc="20" sz="700">
                <a:latin typeface="Arial"/>
                <a:cs typeface="Arial"/>
              </a:rPr>
              <a:t>o</a:t>
            </a:r>
            <a:r>
              <a:rPr dirty="0" smtClean="0" spc="20" sz="700">
                <a:latin typeface="Arial"/>
                <a:cs typeface="Arial"/>
              </a:rPr>
              <a:t>c</a:t>
            </a:r>
            <a:r>
              <a:rPr dirty="0" smtClean="0" spc="20" sz="700">
                <a:latin typeface="Arial"/>
                <a:cs typeface="Arial"/>
              </a:rPr>
              <a:t>k</a:t>
            </a:r>
            <a:r>
              <a:rPr dirty="0" smtClean="0" spc="20" sz="700">
                <a:latin typeface="Arial"/>
                <a:cs typeface="Arial"/>
              </a:rPr>
              <a:t> </a:t>
            </a:r>
            <a:r>
              <a:rPr dirty="0" smtClean="0" spc="20" sz="700">
                <a:latin typeface="Arial"/>
                <a:cs typeface="Arial"/>
              </a:rPr>
              <a:t>H</a:t>
            </a:r>
            <a:r>
              <a:rPr dirty="0" smtClean="0" spc="20" sz="700">
                <a:latin typeface="Arial"/>
                <a:cs typeface="Arial"/>
              </a:rPr>
              <a:t>e</a:t>
            </a:r>
            <a:r>
              <a:rPr dirty="0" smtClean="0" spc="20" sz="700">
                <a:latin typeface="Arial"/>
                <a:cs typeface="Arial"/>
              </a:rPr>
              <a:t>a</a:t>
            </a:r>
            <a:r>
              <a:rPr dirty="0" smtClean="0" spc="20" sz="70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 algn="r">
              <a:lnSpc>
                <a:spcPct val="95825"/>
              </a:lnSpc>
              <a:spcBef>
                <a:spcPts val="710"/>
              </a:spcBef>
            </a:pPr>
            <a:r>
              <a:rPr dirty="0" smtClean="0" spc="18" sz="700">
                <a:latin typeface="Arial"/>
                <a:cs typeface="Arial"/>
              </a:rPr>
              <a:t>Pr</a:t>
            </a:r>
            <a:r>
              <a:rPr dirty="0" smtClean="0" spc="18" sz="700">
                <a:latin typeface="Arial"/>
                <a:cs typeface="Arial"/>
              </a:rPr>
              <a:t>e</a:t>
            </a:r>
            <a:r>
              <a:rPr dirty="0" smtClean="0" spc="18" sz="700">
                <a:latin typeface="Arial"/>
                <a:cs typeface="Arial"/>
              </a:rPr>
              <a:t>v</a:t>
            </a:r>
            <a:r>
              <a:rPr dirty="0" smtClean="0" spc="18" sz="700">
                <a:latin typeface="Arial"/>
                <a:cs typeface="Arial"/>
              </a:rPr>
              <a:t> </a:t>
            </a:r>
            <a:r>
              <a:rPr dirty="0" smtClean="0" spc="18" sz="700">
                <a:latin typeface="Arial"/>
                <a:cs typeface="Arial"/>
              </a:rPr>
              <a:t>Ha</a:t>
            </a:r>
            <a:endParaRPr sz="700">
              <a:latin typeface="Arial"/>
              <a:cs typeface="Arial"/>
            </a:endParaRPr>
          </a:p>
          <a:p>
            <a:pPr algn="r" marR="15245">
              <a:lnSpc>
                <a:spcPct val="95825"/>
              </a:lnSpc>
              <a:spcBef>
                <a:spcPts val="912"/>
              </a:spcBef>
            </a:pPr>
            <a:r>
              <a:rPr dirty="0" smtClean="0" spc="26" sz="700">
                <a:latin typeface="Arial"/>
                <a:cs typeface="Arial"/>
              </a:rPr>
              <a:t>R</a:t>
            </a:r>
            <a:r>
              <a:rPr dirty="0" smtClean="0" spc="26" sz="700">
                <a:latin typeface="Arial"/>
                <a:cs typeface="Arial"/>
              </a:rPr>
              <a:t>o</a:t>
            </a:r>
            <a:r>
              <a:rPr dirty="0" smtClean="0" spc="26" sz="700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  <a:p>
            <a:pPr marL="325119" marR="13406">
              <a:lnSpc>
                <a:spcPct val="95825"/>
              </a:lnSpc>
              <a:spcBef>
                <a:spcPts val="2572"/>
              </a:spcBef>
            </a:pPr>
            <a:r>
              <a:rPr dirty="0" smtClean="0" spc="23" sz="700">
                <a:latin typeface="Arial"/>
                <a:cs typeface="Arial"/>
              </a:rPr>
              <a:t>H</a:t>
            </a:r>
            <a:r>
              <a:rPr dirty="0" smtClean="0" spc="23" sz="700">
                <a:latin typeface="Arial"/>
                <a:cs typeface="Arial"/>
              </a:rPr>
              <a:t>a</a:t>
            </a:r>
            <a:r>
              <a:rPr dirty="0" smtClean="0" spc="23" sz="700">
                <a:latin typeface="Arial"/>
                <a:cs typeface="Arial"/>
              </a:rPr>
              <a:t>s</a:t>
            </a:r>
            <a:r>
              <a:rPr dirty="0" smtClean="0" spc="23" sz="700">
                <a:latin typeface="Arial"/>
                <a:cs typeface="Arial"/>
              </a:rPr>
              <a:t>h</a:t>
            </a:r>
            <a:r>
              <a:rPr dirty="0" smtClean="0" spc="23" sz="700">
                <a:latin typeface="Arial"/>
                <a:cs typeface="Arial"/>
              </a:rPr>
              <a:t>0</a:t>
            </a:r>
            <a:r>
              <a:rPr dirty="0" smtClean="0" spc="23" sz="70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200" y="5660390"/>
            <a:ext cx="868679" cy="1884680"/>
          </a:xfrm>
          <a:prstGeom prst="rect">
            <a:avLst/>
          </a:prstGeom>
        </p:spPr>
        <p:txBody>
          <a:bodyPr bIns="0" lIns="0" rIns="0" rtlCol="0" tIns="2579" wrap="square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1411">
              <a:lnSpc>
                <a:spcPct val="95825"/>
              </a:lnSpc>
            </a:pPr>
            <a:r>
              <a:rPr dirty="0" smtClean="0" spc="18" sz="700">
                <a:latin typeface="Arial"/>
                <a:cs typeface="Arial"/>
              </a:rPr>
              <a:t>e</a:t>
            </a:r>
            <a:r>
              <a:rPr dirty="0" smtClean="0" spc="18" sz="700">
                <a:latin typeface="Arial"/>
                <a:cs typeface="Arial"/>
              </a:rPr>
              <a:t>r</a:t>
            </a:r>
            <a:r>
              <a:rPr dirty="0" smtClean="0" spc="18" sz="700">
                <a:latin typeface="Arial"/>
                <a:cs typeface="Arial"/>
              </a:rPr>
              <a:t> </a:t>
            </a:r>
            <a:r>
              <a:rPr dirty="0" smtClean="0" spc="18" sz="700">
                <a:latin typeface="Arial"/>
                <a:cs typeface="Arial"/>
              </a:rPr>
              <a:t>(B</a:t>
            </a:r>
            <a:r>
              <a:rPr dirty="0" smtClean="0" spc="18" sz="700">
                <a:latin typeface="Arial"/>
                <a:cs typeface="Arial"/>
              </a:rPr>
              <a:t>l</a:t>
            </a:r>
            <a:r>
              <a:rPr dirty="0" smtClean="0" spc="18" sz="700">
                <a:latin typeface="Arial"/>
                <a:cs typeface="Arial"/>
              </a:rPr>
              <a:t>o</a:t>
            </a:r>
            <a:r>
              <a:rPr dirty="0" smtClean="0" spc="18" sz="700">
                <a:latin typeface="Arial"/>
                <a:cs typeface="Arial"/>
              </a:rPr>
              <a:t>c</a:t>
            </a:r>
            <a:r>
              <a:rPr dirty="0" smtClean="0" spc="18" sz="700">
                <a:latin typeface="Arial"/>
                <a:cs typeface="Arial"/>
              </a:rPr>
              <a:t>k</a:t>
            </a:r>
            <a:r>
              <a:rPr dirty="0" smtClean="0" spc="18" sz="700">
                <a:latin typeface="Arial"/>
                <a:cs typeface="Arial"/>
              </a:rPr>
              <a:t> </a:t>
            </a:r>
            <a:r>
              <a:rPr dirty="0" smtClean="0" spc="18" sz="700">
                <a:latin typeface="Arial"/>
                <a:cs typeface="Arial"/>
              </a:rPr>
              <a:t>H</a:t>
            </a:r>
            <a:r>
              <a:rPr dirty="0" smtClean="0" spc="18" sz="700">
                <a:latin typeface="Arial"/>
                <a:cs typeface="Arial"/>
              </a:rPr>
              <a:t>a</a:t>
            </a:r>
            <a:r>
              <a:rPr dirty="0" smtClean="0" spc="18" sz="700">
                <a:latin typeface="Arial"/>
                <a:cs typeface="Arial"/>
              </a:rPr>
              <a:t>s</a:t>
            </a:r>
            <a:r>
              <a:rPr dirty="0" smtClean="0" spc="18" sz="700">
                <a:latin typeface="Arial"/>
                <a:cs typeface="Arial"/>
              </a:rPr>
              <a:t>h</a:t>
            </a:r>
            <a:r>
              <a:rPr dirty="0" smtClean="0" spc="18" sz="70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  <a:p>
            <a:pPr indent="15245" marR="268259">
              <a:lnSpc>
                <a:spcPts val="804"/>
              </a:lnSpc>
              <a:spcBef>
                <a:spcPts val="742"/>
              </a:spcBef>
            </a:pPr>
            <a:r>
              <a:rPr dirty="0" smtClean="0" spc="25" sz="700">
                <a:latin typeface="Arial"/>
                <a:cs typeface="Arial"/>
              </a:rPr>
              <a:t>s</a:t>
            </a:r>
            <a:r>
              <a:rPr dirty="0" smtClean="0" spc="22" sz="700">
                <a:latin typeface="Arial"/>
                <a:cs typeface="Arial"/>
              </a:rPr>
              <a:t>h</a:t>
            </a:r>
            <a:r>
              <a:rPr dirty="0" smtClean="0" spc="0" sz="700">
                <a:latin typeface="Arial"/>
                <a:cs typeface="Arial"/>
              </a:rPr>
              <a:t>        </a:t>
            </a:r>
            <a:r>
              <a:rPr dirty="0" smtClean="0" spc="29" sz="700">
                <a:latin typeface="Arial"/>
                <a:cs typeface="Arial"/>
              </a:rPr>
              <a:t> </a:t>
            </a:r>
            <a:endParaRPr sz="700">
              <a:latin typeface="Arial"/>
              <a:cs typeface="Arial"/>
            </a:endParaRPr>
          </a:p>
          <a:p>
            <a:pPr marR="268259">
              <a:lnSpc>
                <a:spcPts val="804"/>
              </a:lnSpc>
              <a:spcBef>
                <a:spcPts val="982"/>
              </a:spcBef>
            </a:pPr>
            <a:r>
              <a:rPr dirty="0" smtClean="0" spc="20" sz="700">
                <a:latin typeface="Arial"/>
                <a:cs typeface="Arial"/>
              </a:rPr>
              <a:t>N</a:t>
            </a:r>
            <a:r>
              <a:rPr dirty="0" smtClean="0" spc="20" sz="700">
                <a:latin typeface="Arial"/>
                <a:cs typeface="Arial"/>
              </a:rPr>
              <a:t>o</a:t>
            </a:r>
            <a:r>
              <a:rPr dirty="0" smtClean="0" spc="20" sz="700">
                <a:latin typeface="Arial"/>
                <a:cs typeface="Arial"/>
              </a:rPr>
              <a:t>n</a:t>
            </a:r>
            <a:r>
              <a:rPr dirty="0" smtClean="0" spc="20" sz="700">
                <a:latin typeface="Arial"/>
                <a:cs typeface="Arial"/>
              </a:rPr>
              <a:t>c</a:t>
            </a:r>
            <a:r>
              <a:rPr dirty="0" smtClean="0" spc="20" sz="700">
                <a:latin typeface="Arial"/>
                <a:cs typeface="Arial"/>
              </a:rPr>
              <a:t>e</a:t>
            </a:r>
            <a:r>
              <a:rPr dirty="0" smtClean="0" spc="20" sz="700">
                <a:latin typeface="Arial"/>
                <a:cs typeface="Arial"/>
              </a:rPr>
              <a:t> </a:t>
            </a:r>
            <a:r>
              <a:rPr dirty="0" smtClean="0" spc="20" sz="700">
                <a:latin typeface="Arial"/>
                <a:cs typeface="Arial"/>
              </a:rPr>
              <a:t>t</a:t>
            </a:r>
            <a:r>
              <a:rPr dirty="0" smtClean="0" spc="20" sz="700">
                <a:latin typeface="Arial"/>
                <a:cs typeface="Arial"/>
              </a:rPr>
              <a:t> </a:t>
            </a:r>
            <a:r>
              <a:rPr dirty="0" smtClean="0" spc="20" sz="700">
                <a:latin typeface="Arial"/>
                <a:cs typeface="Arial"/>
              </a:rPr>
              <a:t>H</a:t>
            </a:r>
            <a:r>
              <a:rPr dirty="0" smtClean="0" spc="20" sz="700">
                <a:latin typeface="Arial"/>
                <a:cs typeface="Arial"/>
              </a:rPr>
              <a:t>a</a:t>
            </a:r>
            <a:r>
              <a:rPr dirty="0" smtClean="0" spc="20" sz="700">
                <a:latin typeface="Arial"/>
                <a:cs typeface="Arial"/>
              </a:rPr>
              <a:t>s</a:t>
            </a:r>
            <a:r>
              <a:rPr dirty="0" smtClean="0" spc="20" sz="700">
                <a:latin typeface="Arial"/>
                <a:cs typeface="Arial"/>
              </a:rPr>
              <a:t>h</a:t>
            </a:r>
            <a:endParaRPr sz="700">
              <a:latin typeface="Arial"/>
              <a:cs typeface="Arial"/>
            </a:endParaRPr>
          </a:p>
          <a:p>
            <a:pPr algn="ctr" marL="275367" marR="250487">
              <a:lnSpc>
                <a:spcPct val="95825"/>
              </a:lnSpc>
              <a:spcBef>
                <a:spcPts val="2668"/>
              </a:spcBef>
            </a:pPr>
            <a:r>
              <a:rPr dirty="0" smtClean="0" spc="25" sz="700">
                <a:latin typeface="Arial"/>
                <a:cs typeface="Arial"/>
              </a:rPr>
              <a:t>H</a:t>
            </a:r>
            <a:r>
              <a:rPr dirty="0" smtClean="0" spc="25" sz="700">
                <a:latin typeface="Arial"/>
                <a:cs typeface="Arial"/>
              </a:rPr>
              <a:t>a</a:t>
            </a:r>
            <a:r>
              <a:rPr dirty="0" smtClean="0" spc="25" sz="700">
                <a:latin typeface="Arial"/>
                <a:cs typeface="Arial"/>
              </a:rPr>
              <a:t>s</a:t>
            </a:r>
            <a:r>
              <a:rPr dirty="0" smtClean="0" spc="25" sz="700">
                <a:latin typeface="Arial"/>
                <a:cs typeface="Arial"/>
              </a:rPr>
              <a:t>h</a:t>
            </a:r>
            <a:r>
              <a:rPr dirty="0" smtClean="0" spc="25" sz="700">
                <a:latin typeface="Arial"/>
                <a:cs typeface="Arial"/>
              </a:rPr>
              <a:t>2</a:t>
            </a:r>
            <a:r>
              <a:rPr dirty="0" smtClean="0" spc="25" sz="70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  <a:p>
            <a:pPr algn="r" marR="79346">
              <a:lnSpc>
                <a:spcPct val="95825"/>
              </a:lnSpc>
              <a:spcBef>
                <a:spcPts val="2465"/>
              </a:spcBef>
            </a:pPr>
            <a:r>
              <a:rPr dirty="0" smtClean="0" spc="0" sz="700">
                <a:latin typeface="Arial"/>
                <a:cs typeface="Arial"/>
              </a:rPr>
              <a:t>H</a:t>
            </a:r>
            <a:r>
              <a:rPr dirty="0" smtClean="0" spc="-4" sz="700">
                <a:latin typeface="Arial"/>
                <a:cs typeface="Arial"/>
              </a:rPr>
              <a:t>a</a:t>
            </a:r>
            <a:r>
              <a:rPr dirty="0" smtClean="0" spc="4" sz="700">
                <a:latin typeface="Arial"/>
                <a:cs typeface="Arial"/>
              </a:rPr>
              <a:t>s</a:t>
            </a:r>
            <a:r>
              <a:rPr dirty="0" smtClean="0" spc="4" sz="700">
                <a:latin typeface="Arial"/>
                <a:cs typeface="Arial"/>
              </a:rPr>
              <a:t>h</a:t>
            </a:r>
            <a:r>
              <a:rPr dirty="0" smtClean="0" spc="0" sz="700">
                <a:latin typeface="Arial"/>
                <a:cs typeface="Arial"/>
              </a:rPr>
              <a:t>2</a:t>
            </a:r>
            <a:r>
              <a:rPr dirty="0" smtClean="0" spc="0" sz="700">
                <a:latin typeface="Arial"/>
                <a:cs typeface="Arial"/>
              </a:rPr>
              <a:t>     </a:t>
            </a:r>
            <a:r>
              <a:rPr dirty="0" smtClean="0" spc="9" sz="700">
                <a:latin typeface="Arial"/>
                <a:cs typeface="Arial"/>
              </a:rPr>
              <a:t> </a:t>
            </a:r>
            <a:r>
              <a:rPr dirty="0" smtClean="0" spc="-20" sz="700">
                <a:latin typeface="Arial"/>
                <a:cs typeface="Arial"/>
              </a:rPr>
              <a:t>H</a:t>
            </a:r>
            <a:r>
              <a:rPr dirty="0" smtClean="0" spc="-3" sz="700">
                <a:latin typeface="Arial"/>
                <a:cs typeface="Arial"/>
              </a:rPr>
              <a:t>a</a:t>
            </a:r>
            <a:r>
              <a:rPr dirty="0" smtClean="0" spc="-3" sz="700">
                <a:latin typeface="Arial"/>
                <a:cs typeface="Arial"/>
              </a:rPr>
              <a:t>s</a:t>
            </a:r>
            <a:r>
              <a:rPr dirty="0" smtClean="0" spc="-12" sz="700">
                <a:latin typeface="Arial"/>
                <a:cs typeface="Arial"/>
              </a:rPr>
              <a:t>h</a:t>
            </a:r>
            <a:r>
              <a:rPr dirty="0" smtClean="0" spc="-7" sz="70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  <a:p>
            <a:pPr algn="r" marR="123820">
              <a:lnSpc>
                <a:spcPct val="95825"/>
              </a:lnSpc>
              <a:spcBef>
                <a:spcPts val="1945"/>
              </a:spcBef>
            </a:pPr>
            <a:r>
              <a:rPr dirty="0" smtClean="0" spc="-14" sz="700">
                <a:latin typeface="Arial"/>
                <a:cs typeface="Arial"/>
              </a:rPr>
              <a:t>T</a:t>
            </a:r>
            <a:r>
              <a:rPr dirty="0" smtClean="0" spc="-14" sz="700">
                <a:latin typeface="Arial"/>
                <a:cs typeface="Arial"/>
              </a:rPr>
              <a:t>x</a:t>
            </a:r>
            <a:r>
              <a:rPr dirty="0" smtClean="0" spc="-14" sz="70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02789" y="5660390"/>
            <a:ext cx="1750060" cy="1884680"/>
          </a:xfrm>
          <a:prstGeom prst="rect">
            <a:avLst/>
          </a:prstGeom>
        </p:spPr>
        <p:txBody>
          <a:bodyPr bIns="0" lIns="0" rIns="0" rtlCol="0" tIns="48799" wrap="square">
            <a:noAutofit/>
          </a:bodyPr>
          <a:lstStyle/>
          <a:p>
            <a:pPr marL="66040">
              <a:lnSpc>
                <a:spcPts val="685"/>
              </a:lnSpc>
            </a:pPr>
            <a:r>
              <a:rPr dirty="0" smtClean="0" spc="21" sz="700">
                <a:latin typeface="Arial"/>
                <a:cs typeface="Arial"/>
              </a:rPr>
              <a:t>B</a:t>
            </a:r>
            <a:r>
              <a:rPr dirty="0" smtClean="0" spc="21" sz="700">
                <a:latin typeface="Arial"/>
                <a:cs typeface="Arial"/>
              </a:rPr>
              <a:t>l</a:t>
            </a:r>
            <a:r>
              <a:rPr dirty="0" smtClean="0" spc="21" sz="700">
                <a:latin typeface="Arial"/>
                <a:cs typeface="Arial"/>
              </a:rPr>
              <a:t>o</a:t>
            </a:r>
            <a:r>
              <a:rPr dirty="0" smtClean="0" spc="21" sz="700">
                <a:latin typeface="Arial"/>
                <a:cs typeface="Arial"/>
              </a:rPr>
              <a:t>c</a:t>
            </a:r>
            <a:r>
              <a:rPr dirty="0" smtClean="0" spc="21" sz="70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  <a:p>
            <a:pPr algn="ctr" marL="396017" marR="257154">
              <a:lnSpc>
                <a:spcPts val="635"/>
              </a:lnSpc>
            </a:pPr>
            <a:r>
              <a:rPr dirty="0" smtClean="0" spc="19" sz="700">
                <a:latin typeface="Arial"/>
                <a:cs typeface="Arial"/>
              </a:rPr>
              <a:t>B</a:t>
            </a:r>
            <a:r>
              <a:rPr dirty="0" smtClean="0" spc="19" sz="700">
                <a:latin typeface="Arial"/>
                <a:cs typeface="Arial"/>
              </a:rPr>
              <a:t>l</a:t>
            </a:r>
            <a:r>
              <a:rPr dirty="0" smtClean="0" spc="19" sz="700">
                <a:latin typeface="Arial"/>
                <a:cs typeface="Arial"/>
              </a:rPr>
              <a:t>o</a:t>
            </a:r>
            <a:r>
              <a:rPr dirty="0" smtClean="0" spc="19" sz="700">
                <a:latin typeface="Arial"/>
                <a:cs typeface="Arial"/>
              </a:rPr>
              <a:t>c</a:t>
            </a:r>
            <a:r>
              <a:rPr dirty="0" smtClean="0" spc="19" sz="700">
                <a:latin typeface="Arial"/>
                <a:cs typeface="Arial"/>
              </a:rPr>
              <a:t>k</a:t>
            </a:r>
            <a:r>
              <a:rPr dirty="0" smtClean="0" spc="19" sz="700">
                <a:latin typeface="Arial"/>
                <a:cs typeface="Arial"/>
              </a:rPr>
              <a:t> </a:t>
            </a:r>
            <a:r>
              <a:rPr dirty="0" smtClean="0" spc="19" sz="700">
                <a:latin typeface="Arial"/>
                <a:cs typeface="Arial"/>
              </a:rPr>
              <a:t>H</a:t>
            </a:r>
            <a:r>
              <a:rPr dirty="0" smtClean="0" spc="19" sz="700">
                <a:latin typeface="Arial"/>
                <a:cs typeface="Arial"/>
              </a:rPr>
              <a:t>e</a:t>
            </a:r>
            <a:r>
              <a:rPr dirty="0" smtClean="0" spc="19" sz="700">
                <a:latin typeface="Arial"/>
                <a:cs typeface="Arial"/>
              </a:rPr>
              <a:t>a</a:t>
            </a:r>
            <a:r>
              <a:rPr dirty="0" smtClean="0" spc="19" sz="700">
                <a:latin typeface="Arial"/>
                <a:cs typeface="Arial"/>
              </a:rPr>
              <a:t>d</a:t>
            </a:r>
            <a:r>
              <a:rPr dirty="0" smtClean="0" spc="19" sz="700">
                <a:latin typeface="Arial"/>
                <a:cs typeface="Arial"/>
              </a:rPr>
              <a:t>e</a:t>
            </a:r>
            <a:r>
              <a:rPr dirty="0" smtClean="0" spc="19" sz="700">
                <a:latin typeface="Arial"/>
                <a:cs typeface="Arial"/>
              </a:rPr>
              <a:t>r</a:t>
            </a:r>
            <a:r>
              <a:rPr dirty="0" smtClean="0" spc="19" sz="700">
                <a:latin typeface="Arial"/>
                <a:cs typeface="Arial"/>
              </a:rPr>
              <a:t> </a:t>
            </a:r>
            <a:r>
              <a:rPr dirty="0" smtClean="0" spc="19" sz="700">
                <a:latin typeface="Arial"/>
                <a:cs typeface="Arial"/>
              </a:rPr>
              <a:t>(B</a:t>
            </a:r>
            <a:r>
              <a:rPr dirty="0" smtClean="0" spc="19" sz="700">
                <a:latin typeface="Arial"/>
                <a:cs typeface="Arial"/>
              </a:rPr>
              <a:t>l</a:t>
            </a:r>
            <a:r>
              <a:rPr dirty="0" smtClean="0" spc="19" sz="700">
                <a:latin typeface="Arial"/>
                <a:cs typeface="Arial"/>
              </a:rPr>
              <a:t>o</a:t>
            </a:r>
            <a:r>
              <a:rPr dirty="0" smtClean="0" spc="19" sz="700">
                <a:latin typeface="Arial"/>
                <a:cs typeface="Arial"/>
              </a:rPr>
              <a:t>c</a:t>
            </a:r>
            <a:r>
              <a:rPr dirty="0" smtClean="0" spc="19" sz="700">
                <a:latin typeface="Arial"/>
                <a:cs typeface="Arial"/>
              </a:rPr>
              <a:t>k</a:t>
            </a:r>
            <a:r>
              <a:rPr dirty="0" smtClean="0" spc="19" sz="700">
                <a:latin typeface="Arial"/>
                <a:cs typeface="Arial"/>
              </a:rPr>
              <a:t> </a:t>
            </a:r>
            <a:r>
              <a:rPr dirty="0" smtClean="0" spc="19" sz="700">
                <a:latin typeface="Arial"/>
                <a:cs typeface="Arial"/>
              </a:rPr>
              <a:t>H</a:t>
            </a:r>
            <a:r>
              <a:rPr dirty="0" smtClean="0" spc="19" sz="700">
                <a:latin typeface="Arial"/>
                <a:cs typeface="Arial"/>
              </a:rPr>
              <a:t>a</a:t>
            </a:r>
            <a:r>
              <a:rPr dirty="0" smtClean="0" spc="19" sz="700">
                <a:latin typeface="Arial"/>
                <a:cs typeface="Arial"/>
              </a:rPr>
              <a:t>s</a:t>
            </a:r>
            <a:r>
              <a:rPr dirty="0" smtClean="0" spc="19" sz="700">
                <a:latin typeface="Arial"/>
                <a:cs typeface="Arial"/>
              </a:rPr>
              <a:t>h</a:t>
            </a:r>
            <a:r>
              <a:rPr dirty="0" smtClean="0" spc="19" sz="70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  <a:p>
            <a:pPr marL="568960">
              <a:lnSpc>
                <a:spcPct val="95825"/>
              </a:lnSpc>
              <a:spcBef>
                <a:spcPts val="710"/>
              </a:spcBef>
            </a:pPr>
            <a:r>
              <a:rPr dirty="0" smtClean="0" spc="0" sz="700">
                <a:latin typeface="Arial"/>
                <a:cs typeface="Arial"/>
              </a:rPr>
              <a:t>Pr</a:t>
            </a:r>
            <a:r>
              <a:rPr dirty="0" smtClean="0" spc="-4" sz="700">
                <a:latin typeface="Arial"/>
                <a:cs typeface="Arial"/>
              </a:rPr>
              <a:t>e</a:t>
            </a:r>
            <a:r>
              <a:rPr dirty="0" smtClean="0" spc="0" sz="700">
                <a:latin typeface="Arial"/>
                <a:cs typeface="Arial"/>
              </a:rPr>
              <a:t>v</a:t>
            </a:r>
            <a:r>
              <a:rPr dirty="0" smtClean="0" spc="86" sz="700">
                <a:latin typeface="Arial"/>
                <a:cs typeface="Arial"/>
              </a:rPr>
              <a:t> </a:t>
            </a:r>
            <a:r>
              <a:rPr dirty="0" smtClean="0" spc="-9" sz="700">
                <a:latin typeface="Arial"/>
                <a:cs typeface="Arial"/>
              </a:rPr>
              <a:t>H</a:t>
            </a:r>
            <a:r>
              <a:rPr dirty="0" smtClean="0" spc="4" sz="700">
                <a:latin typeface="Arial"/>
                <a:cs typeface="Arial"/>
              </a:rPr>
              <a:t>a</a:t>
            </a:r>
            <a:r>
              <a:rPr dirty="0" smtClean="0" spc="4" sz="700">
                <a:latin typeface="Arial"/>
                <a:cs typeface="Arial"/>
              </a:rPr>
              <a:t>s</a:t>
            </a:r>
            <a:r>
              <a:rPr dirty="0" smtClean="0" spc="0" sz="700">
                <a:latin typeface="Arial"/>
                <a:cs typeface="Arial"/>
              </a:rPr>
              <a:t>h</a:t>
            </a:r>
            <a:r>
              <a:rPr dirty="0" smtClean="0" spc="0" sz="700">
                <a:latin typeface="Arial"/>
                <a:cs typeface="Arial"/>
              </a:rPr>
              <a:t>        </a:t>
            </a:r>
            <a:r>
              <a:rPr dirty="0" smtClean="0" spc="127" sz="700">
                <a:latin typeface="Arial"/>
                <a:cs typeface="Arial"/>
              </a:rPr>
              <a:t> </a:t>
            </a:r>
            <a:r>
              <a:rPr dirty="0" smtClean="0" spc="20" sz="700">
                <a:latin typeface="Arial"/>
                <a:cs typeface="Arial"/>
              </a:rPr>
              <a:t>N</a:t>
            </a:r>
            <a:r>
              <a:rPr dirty="0" smtClean="0" spc="27" sz="700">
                <a:latin typeface="Arial"/>
                <a:cs typeface="Arial"/>
              </a:rPr>
              <a:t>o</a:t>
            </a:r>
            <a:r>
              <a:rPr dirty="0" smtClean="0" spc="17" sz="700">
                <a:latin typeface="Arial"/>
                <a:cs typeface="Arial"/>
              </a:rPr>
              <a:t>n</a:t>
            </a:r>
            <a:r>
              <a:rPr dirty="0" smtClean="0" spc="25" sz="700">
                <a:latin typeface="Arial"/>
                <a:cs typeface="Arial"/>
              </a:rPr>
              <a:t>c</a:t>
            </a:r>
            <a:r>
              <a:rPr dirty="0" smtClean="0" spc="22" sz="70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  <a:p>
            <a:pPr algn="ctr" marL="680497" marR="614944">
              <a:lnSpc>
                <a:spcPct val="95825"/>
              </a:lnSpc>
              <a:spcBef>
                <a:spcPts val="912"/>
              </a:spcBef>
            </a:pPr>
            <a:r>
              <a:rPr dirty="0" smtClean="0" spc="21" sz="700">
                <a:latin typeface="Arial"/>
                <a:cs typeface="Arial"/>
              </a:rPr>
              <a:t>R</a:t>
            </a:r>
            <a:r>
              <a:rPr dirty="0" smtClean="0" spc="21" sz="700">
                <a:latin typeface="Arial"/>
                <a:cs typeface="Arial"/>
              </a:rPr>
              <a:t>o</a:t>
            </a:r>
            <a:r>
              <a:rPr dirty="0" smtClean="0" spc="21" sz="700">
                <a:latin typeface="Arial"/>
                <a:cs typeface="Arial"/>
              </a:rPr>
              <a:t>o</a:t>
            </a:r>
            <a:r>
              <a:rPr dirty="0" smtClean="0" spc="21" sz="700">
                <a:latin typeface="Arial"/>
                <a:cs typeface="Arial"/>
              </a:rPr>
              <a:t>t</a:t>
            </a:r>
            <a:r>
              <a:rPr dirty="0" smtClean="0" spc="21" sz="700">
                <a:latin typeface="Arial"/>
                <a:cs typeface="Arial"/>
              </a:rPr>
              <a:t> </a:t>
            </a:r>
            <a:r>
              <a:rPr dirty="0" smtClean="0" spc="21" sz="700">
                <a:latin typeface="Arial"/>
                <a:cs typeface="Arial"/>
              </a:rPr>
              <a:t>H</a:t>
            </a:r>
            <a:r>
              <a:rPr dirty="0" smtClean="0" spc="21" sz="700">
                <a:latin typeface="Arial"/>
                <a:cs typeface="Arial"/>
              </a:rPr>
              <a:t>a</a:t>
            </a:r>
            <a:r>
              <a:rPr dirty="0" smtClean="0" spc="21" sz="700">
                <a:latin typeface="Arial"/>
                <a:cs typeface="Arial"/>
              </a:rPr>
              <a:t>s</a:t>
            </a:r>
            <a:r>
              <a:rPr dirty="0" smtClean="0" spc="21" sz="700">
                <a:latin typeface="Arial"/>
                <a:cs typeface="Arial"/>
              </a:rPr>
              <a:t>h</a:t>
            </a:r>
            <a:endParaRPr sz="700">
              <a:latin typeface="Arial"/>
              <a:cs typeface="Arial"/>
            </a:endParaRPr>
          </a:p>
          <a:p>
            <a:pPr algn="ctr" marL="316007" marR="245407">
              <a:lnSpc>
                <a:spcPct val="95825"/>
              </a:lnSpc>
              <a:spcBef>
                <a:spcPts val="2572"/>
              </a:spcBef>
            </a:pPr>
            <a:r>
              <a:rPr dirty="0" smtClean="0" spc="29" sz="700">
                <a:latin typeface="Arial"/>
                <a:cs typeface="Arial"/>
              </a:rPr>
              <a:t>H</a:t>
            </a:r>
            <a:r>
              <a:rPr dirty="0" smtClean="0" spc="17" sz="700">
                <a:latin typeface="Arial"/>
                <a:cs typeface="Arial"/>
              </a:rPr>
              <a:t>a</a:t>
            </a:r>
            <a:r>
              <a:rPr dirty="0" smtClean="0" spc="26" sz="700">
                <a:latin typeface="Arial"/>
                <a:cs typeface="Arial"/>
              </a:rPr>
              <a:t>s</a:t>
            </a:r>
            <a:r>
              <a:rPr dirty="0" smtClean="0" spc="28" sz="700">
                <a:latin typeface="Arial"/>
                <a:cs typeface="Arial"/>
              </a:rPr>
              <a:t>h</a:t>
            </a:r>
            <a:r>
              <a:rPr dirty="0" smtClean="0" spc="17" sz="700">
                <a:latin typeface="Arial"/>
                <a:cs typeface="Arial"/>
              </a:rPr>
              <a:t>0</a:t>
            </a:r>
            <a:r>
              <a:rPr dirty="0" smtClean="0" spc="22" sz="700">
                <a:latin typeface="Arial"/>
                <a:cs typeface="Arial"/>
              </a:rPr>
              <a:t>1</a:t>
            </a:r>
            <a:r>
              <a:rPr dirty="0" smtClean="0" spc="0" sz="700">
                <a:latin typeface="Arial"/>
                <a:cs typeface="Arial"/>
              </a:rPr>
              <a:t>                     </a:t>
            </a:r>
            <a:r>
              <a:rPr dirty="0" smtClean="0" spc="9" sz="700">
                <a:latin typeface="Arial"/>
                <a:cs typeface="Arial"/>
              </a:rPr>
              <a:t> </a:t>
            </a:r>
            <a:r>
              <a:rPr dirty="0" smtClean="0" spc="29" sz="700">
                <a:latin typeface="Arial"/>
                <a:cs typeface="Arial"/>
              </a:rPr>
              <a:t>H</a:t>
            </a:r>
            <a:r>
              <a:rPr dirty="0" smtClean="0" spc="17" sz="700">
                <a:latin typeface="Arial"/>
                <a:cs typeface="Arial"/>
              </a:rPr>
              <a:t>a</a:t>
            </a:r>
            <a:r>
              <a:rPr dirty="0" smtClean="0" spc="25" sz="700">
                <a:latin typeface="Arial"/>
                <a:cs typeface="Arial"/>
              </a:rPr>
              <a:t>s</a:t>
            </a:r>
            <a:r>
              <a:rPr dirty="0" smtClean="0" spc="27" sz="700">
                <a:latin typeface="Arial"/>
                <a:cs typeface="Arial"/>
              </a:rPr>
              <a:t>h</a:t>
            </a:r>
            <a:r>
              <a:rPr dirty="0" smtClean="0" spc="27" sz="700">
                <a:latin typeface="Arial"/>
                <a:cs typeface="Arial"/>
              </a:rPr>
              <a:t>2</a:t>
            </a:r>
            <a:r>
              <a:rPr dirty="0" smtClean="0" spc="22" sz="70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  <a:p>
            <a:pPr algn="ctr" marL="134397" marR="61296">
              <a:lnSpc>
                <a:spcPct val="95825"/>
              </a:lnSpc>
              <a:spcBef>
                <a:spcPts val="2465"/>
              </a:spcBef>
            </a:pPr>
            <a:r>
              <a:rPr dirty="0" smtClean="0" spc="-9" sz="700">
                <a:latin typeface="Arial"/>
                <a:cs typeface="Arial"/>
              </a:rPr>
              <a:t>H</a:t>
            </a:r>
            <a:r>
              <a:rPr dirty="0" smtClean="0" spc="4" sz="700">
                <a:latin typeface="Arial"/>
                <a:cs typeface="Arial"/>
              </a:rPr>
              <a:t>a</a:t>
            </a:r>
            <a:r>
              <a:rPr dirty="0" smtClean="0" spc="4" sz="700">
                <a:latin typeface="Arial"/>
                <a:cs typeface="Arial"/>
              </a:rPr>
              <a:t>s</a:t>
            </a:r>
            <a:r>
              <a:rPr dirty="0" smtClean="0" spc="-4" sz="700">
                <a:latin typeface="Arial"/>
                <a:cs typeface="Arial"/>
              </a:rPr>
              <a:t>h</a:t>
            </a:r>
            <a:r>
              <a:rPr dirty="0" smtClean="0" spc="0" sz="700">
                <a:latin typeface="Arial"/>
                <a:cs typeface="Arial"/>
              </a:rPr>
              <a:t>0</a:t>
            </a:r>
            <a:r>
              <a:rPr dirty="0" smtClean="0" spc="0" sz="700">
                <a:latin typeface="Arial"/>
                <a:cs typeface="Arial"/>
              </a:rPr>
              <a:t>     </a:t>
            </a:r>
            <a:r>
              <a:rPr dirty="0" smtClean="0" spc="128" sz="700">
                <a:latin typeface="Arial"/>
                <a:cs typeface="Arial"/>
              </a:rPr>
              <a:t> </a:t>
            </a:r>
            <a:r>
              <a:rPr dirty="0" smtClean="0" spc="-9" sz="700">
                <a:latin typeface="Arial"/>
                <a:cs typeface="Arial"/>
              </a:rPr>
              <a:t>H</a:t>
            </a:r>
            <a:r>
              <a:rPr dirty="0" smtClean="0" spc="4" sz="700">
                <a:latin typeface="Arial"/>
                <a:cs typeface="Arial"/>
              </a:rPr>
              <a:t>a</a:t>
            </a:r>
            <a:r>
              <a:rPr dirty="0" smtClean="0" spc="4" sz="700">
                <a:latin typeface="Arial"/>
                <a:cs typeface="Arial"/>
              </a:rPr>
              <a:t>s</a:t>
            </a:r>
            <a:r>
              <a:rPr dirty="0" smtClean="0" spc="-4" sz="700">
                <a:latin typeface="Arial"/>
                <a:cs typeface="Arial"/>
              </a:rPr>
              <a:t>h</a:t>
            </a:r>
            <a:r>
              <a:rPr dirty="0" smtClean="0" spc="0" sz="700">
                <a:latin typeface="Arial"/>
                <a:cs typeface="Arial"/>
              </a:rPr>
              <a:t>1</a:t>
            </a:r>
            <a:r>
              <a:rPr dirty="0" smtClean="0" spc="0" sz="700">
                <a:latin typeface="Arial"/>
                <a:cs typeface="Arial"/>
              </a:rPr>
              <a:t>     </a:t>
            </a:r>
            <a:r>
              <a:rPr dirty="0" smtClean="0" spc="68" sz="700">
                <a:latin typeface="Arial"/>
                <a:cs typeface="Arial"/>
              </a:rPr>
              <a:t> </a:t>
            </a:r>
            <a:r>
              <a:rPr dirty="0" smtClean="0" spc="0" sz="700">
                <a:latin typeface="Arial"/>
                <a:cs typeface="Arial"/>
              </a:rPr>
              <a:t>H</a:t>
            </a:r>
            <a:r>
              <a:rPr dirty="0" smtClean="0" spc="-4" sz="700">
                <a:latin typeface="Arial"/>
                <a:cs typeface="Arial"/>
              </a:rPr>
              <a:t>a</a:t>
            </a:r>
            <a:r>
              <a:rPr dirty="0" smtClean="0" spc="4" sz="700">
                <a:latin typeface="Arial"/>
                <a:cs typeface="Arial"/>
              </a:rPr>
              <a:t>s</a:t>
            </a:r>
            <a:r>
              <a:rPr dirty="0" smtClean="0" spc="4" sz="700">
                <a:latin typeface="Arial"/>
                <a:cs typeface="Arial"/>
              </a:rPr>
              <a:t>h</a:t>
            </a:r>
            <a:r>
              <a:rPr dirty="0" smtClean="0" spc="0" sz="700">
                <a:latin typeface="Arial"/>
                <a:cs typeface="Arial"/>
              </a:rPr>
              <a:t>2</a:t>
            </a:r>
            <a:r>
              <a:rPr dirty="0" smtClean="0" spc="0" sz="700">
                <a:latin typeface="Arial"/>
                <a:cs typeface="Arial"/>
              </a:rPr>
              <a:t>     </a:t>
            </a:r>
            <a:r>
              <a:rPr dirty="0" smtClean="0" spc="118" sz="700">
                <a:latin typeface="Arial"/>
                <a:cs typeface="Arial"/>
              </a:rPr>
              <a:t> </a:t>
            </a:r>
            <a:r>
              <a:rPr dirty="0" smtClean="0" spc="-10" sz="700">
                <a:latin typeface="Arial"/>
                <a:cs typeface="Arial"/>
              </a:rPr>
              <a:t>H</a:t>
            </a:r>
            <a:r>
              <a:rPr dirty="0" smtClean="0" spc="-12" sz="700">
                <a:latin typeface="Arial"/>
                <a:cs typeface="Arial"/>
              </a:rPr>
              <a:t>a</a:t>
            </a:r>
            <a:r>
              <a:rPr dirty="0" smtClean="0" spc="-3" sz="700">
                <a:latin typeface="Arial"/>
                <a:cs typeface="Arial"/>
              </a:rPr>
              <a:t>s</a:t>
            </a:r>
            <a:r>
              <a:rPr dirty="0" smtClean="0" spc="-3" sz="700">
                <a:latin typeface="Arial"/>
                <a:cs typeface="Arial"/>
              </a:rPr>
              <a:t>h</a:t>
            </a:r>
            <a:r>
              <a:rPr dirty="0" smtClean="0" spc="-7" sz="70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  <a:p>
            <a:pPr algn="ctr" marL="192817" marR="121058">
              <a:lnSpc>
                <a:spcPct val="95825"/>
              </a:lnSpc>
              <a:spcBef>
                <a:spcPts val="1945"/>
              </a:spcBef>
            </a:pPr>
            <a:r>
              <a:rPr dirty="0" smtClean="0" spc="-4" sz="700">
                <a:latin typeface="Arial"/>
                <a:cs typeface="Arial"/>
              </a:rPr>
              <a:t>T</a:t>
            </a:r>
            <a:r>
              <a:rPr dirty="0" smtClean="0" spc="-14" sz="700">
                <a:latin typeface="Arial"/>
                <a:cs typeface="Arial"/>
              </a:rPr>
              <a:t>x</a:t>
            </a:r>
            <a:r>
              <a:rPr dirty="0" smtClean="0" spc="0" sz="700">
                <a:latin typeface="Arial"/>
                <a:cs typeface="Arial"/>
              </a:rPr>
              <a:t>0</a:t>
            </a:r>
            <a:r>
              <a:rPr dirty="0" smtClean="0" spc="0" sz="700">
                <a:latin typeface="Arial"/>
                <a:cs typeface="Arial"/>
              </a:rPr>
              <a:t>         </a:t>
            </a:r>
            <a:r>
              <a:rPr dirty="0" smtClean="0" spc="170" sz="700">
                <a:latin typeface="Arial"/>
                <a:cs typeface="Arial"/>
              </a:rPr>
              <a:t> </a:t>
            </a:r>
            <a:r>
              <a:rPr dirty="0" smtClean="0" spc="-14" sz="700">
                <a:latin typeface="Arial"/>
                <a:cs typeface="Arial"/>
              </a:rPr>
              <a:t>T</a:t>
            </a:r>
            <a:r>
              <a:rPr dirty="0" smtClean="0" spc="-14" sz="700">
                <a:latin typeface="Arial"/>
                <a:cs typeface="Arial"/>
              </a:rPr>
              <a:t>x</a:t>
            </a:r>
            <a:r>
              <a:rPr dirty="0" smtClean="0" spc="0" sz="700">
                <a:latin typeface="Arial"/>
                <a:cs typeface="Arial"/>
              </a:rPr>
              <a:t>1</a:t>
            </a:r>
            <a:r>
              <a:rPr dirty="0" smtClean="0" spc="0" sz="700">
                <a:latin typeface="Arial"/>
                <a:cs typeface="Arial"/>
              </a:rPr>
              <a:t>          </a:t>
            </a:r>
            <a:r>
              <a:rPr dirty="0" smtClean="0" spc="46" sz="700">
                <a:latin typeface="Arial"/>
                <a:cs typeface="Arial"/>
              </a:rPr>
              <a:t> </a:t>
            </a:r>
            <a:r>
              <a:rPr dirty="0" smtClean="0" spc="-14" sz="700">
                <a:latin typeface="Arial"/>
                <a:cs typeface="Arial"/>
              </a:rPr>
              <a:t>T</a:t>
            </a:r>
            <a:r>
              <a:rPr dirty="0" smtClean="0" spc="-14" sz="700">
                <a:latin typeface="Arial"/>
                <a:cs typeface="Arial"/>
              </a:rPr>
              <a:t>x</a:t>
            </a:r>
            <a:r>
              <a:rPr dirty="0" smtClean="0" spc="0" sz="700">
                <a:latin typeface="Arial"/>
                <a:cs typeface="Arial"/>
              </a:rPr>
              <a:t>2</a:t>
            </a:r>
            <a:r>
              <a:rPr dirty="0" smtClean="0" spc="0" sz="700">
                <a:latin typeface="Arial"/>
                <a:cs typeface="Arial"/>
              </a:rPr>
              <a:t>         </a:t>
            </a:r>
            <a:r>
              <a:rPr dirty="0" smtClean="0" spc="180" sz="700">
                <a:latin typeface="Arial"/>
                <a:cs typeface="Arial"/>
              </a:rPr>
              <a:t> </a:t>
            </a:r>
            <a:r>
              <a:rPr dirty="0" smtClean="0" spc="-13" sz="700">
                <a:latin typeface="Arial"/>
                <a:cs typeface="Arial"/>
              </a:rPr>
              <a:t>T</a:t>
            </a:r>
            <a:r>
              <a:rPr dirty="0" smtClean="0" spc="-22" sz="700">
                <a:latin typeface="Arial"/>
                <a:cs typeface="Arial"/>
              </a:rPr>
              <a:t>x</a:t>
            </a:r>
            <a:r>
              <a:rPr dirty="0" smtClean="0" spc="-7" sz="70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bject 105"/>
          <p:cNvSpPr/>
          <p:nvPr/>
        </p:nvSpPr>
        <p:spPr>
          <a:xfrm>
            <a:off x="3464560" y="7044690"/>
            <a:ext cx="774700" cy="842010"/>
          </a:xfrm>
          <a:custGeom>
            <a:avLst/>
            <a:gdLst/>
            <a:ahLst/>
            <a:cxnLst/>
            <a:rect b="b" l="l" r="r" t="t"/>
            <a:pathLst>
              <a:path h="842009" w="774700">
                <a:moveTo>
                  <a:pt x="387350" y="842009"/>
                </a:moveTo>
                <a:lnTo>
                  <a:pt x="0" y="842009"/>
                </a:lnTo>
                <a:lnTo>
                  <a:pt x="0" y="0"/>
                </a:lnTo>
                <a:lnTo>
                  <a:pt x="774700" y="0"/>
                </a:lnTo>
                <a:lnTo>
                  <a:pt x="774700" y="842009"/>
                </a:lnTo>
                <a:lnTo>
                  <a:pt x="387350" y="84200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3605529" y="7465059"/>
            <a:ext cx="210820" cy="140969"/>
          </a:xfrm>
          <a:custGeom>
            <a:avLst/>
            <a:gdLst/>
            <a:ahLst/>
            <a:cxnLst/>
            <a:rect b="b" l="l" r="r" t="t"/>
            <a:pathLst>
              <a:path h="140970" w="210820">
                <a:moveTo>
                  <a:pt x="105410" y="140970"/>
                </a:moveTo>
                <a:lnTo>
                  <a:pt x="210820" y="140970"/>
                </a:lnTo>
                <a:lnTo>
                  <a:pt x="210820" y="0"/>
                </a:lnTo>
                <a:lnTo>
                  <a:pt x="0" y="0"/>
                </a:lnTo>
                <a:lnTo>
                  <a:pt x="0" y="140970"/>
                </a:lnTo>
                <a:lnTo>
                  <a:pt x="105410" y="1409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3605529" y="7465059"/>
            <a:ext cx="210820" cy="140969"/>
          </a:xfrm>
          <a:custGeom>
            <a:avLst/>
            <a:gdLst/>
            <a:ahLst/>
            <a:cxnLst/>
            <a:rect b="b" l="l" r="r" t="t"/>
            <a:pathLst>
              <a:path h="140970" w="210820">
                <a:moveTo>
                  <a:pt x="105410" y="140970"/>
                </a:moveTo>
                <a:lnTo>
                  <a:pt x="0" y="140970"/>
                </a:lnTo>
                <a:lnTo>
                  <a:pt x="0" y="0"/>
                </a:lnTo>
                <a:lnTo>
                  <a:pt x="210820" y="0"/>
                </a:lnTo>
                <a:lnTo>
                  <a:pt x="210820" y="140970"/>
                </a:lnTo>
                <a:lnTo>
                  <a:pt x="105410" y="14097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3605529" y="7675880"/>
            <a:ext cx="210820" cy="140969"/>
          </a:xfrm>
          <a:custGeom>
            <a:avLst/>
            <a:gdLst/>
            <a:ahLst/>
            <a:cxnLst/>
            <a:rect b="b" l="l" r="r" t="t"/>
            <a:pathLst>
              <a:path h="140970" w="210820">
                <a:moveTo>
                  <a:pt x="105410" y="140970"/>
                </a:moveTo>
                <a:lnTo>
                  <a:pt x="210820" y="140970"/>
                </a:lnTo>
                <a:lnTo>
                  <a:pt x="210820" y="0"/>
                </a:lnTo>
                <a:lnTo>
                  <a:pt x="0" y="0"/>
                </a:lnTo>
                <a:lnTo>
                  <a:pt x="0" y="140970"/>
                </a:lnTo>
                <a:lnTo>
                  <a:pt x="105410" y="1409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3605529" y="7675880"/>
            <a:ext cx="210820" cy="140969"/>
          </a:xfrm>
          <a:custGeom>
            <a:avLst/>
            <a:gdLst/>
            <a:ahLst/>
            <a:cxnLst/>
            <a:rect b="b" l="l" r="r" t="t"/>
            <a:pathLst>
              <a:path h="140970" w="210820">
                <a:moveTo>
                  <a:pt x="105410" y="140970"/>
                </a:moveTo>
                <a:lnTo>
                  <a:pt x="0" y="140970"/>
                </a:lnTo>
                <a:lnTo>
                  <a:pt x="0" y="0"/>
                </a:lnTo>
                <a:lnTo>
                  <a:pt x="210820" y="0"/>
                </a:lnTo>
                <a:lnTo>
                  <a:pt x="210820" y="140970"/>
                </a:lnTo>
                <a:lnTo>
                  <a:pt x="105410" y="14097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3605529" y="7255509"/>
            <a:ext cx="210820" cy="139700"/>
          </a:xfrm>
          <a:custGeom>
            <a:avLst/>
            <a:gdLst/>
            <a:ahLst/>
            <a:cxnLst/>
            <a:rect b="b" l="l" r="r" t="t"/>
            <a:pathLst>
              <a:path h="139700" w="210820">
                <a:moveTo>
                  <a:pt x="105410" y="139700"/>
                </a:moveTo>
                <a:lnTo>
                  <a:pt x="210820" y="139700"/>
                </a:lnTo>
                <a:lnTo>
                  <a:pt x="210820" y="0"/>
                </a:lnTo>
                <a:lnTo>
                  <a:pt x="0" y="0"/>
                </a:lnTo>
                <a:lnTo>
                  <a:pt x="0" y="139700"/>
                </a:lnTo>
                <a:lnTo>
                  <a:pt x="105410" y="13970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3605529" y="7255509"/>
            <a:ext cx="210820" cy="139700"/>
          </a:xfrm>
          <a:custGeom>
            <a:avLst/>
            <a:gdLst/>
            <a:ahLst/>
            <a:cxnLst/>
            <a:rect b="b" l="l" r="r" t="t"/>
            <a:pathLst>
              <a:path h="139700" w="210820">
                <a:moveTo>
                  <a:pt x="105410" y="139700"/>
                </a:moveTo>
                <a:lnTo>
                  <a:pt x="0" y="139700"/>
                </a:lnTo>
                <a:lnTo>
                  <a:pt x="0" y="0"/>
                </a:lnTo>
                <a:lnTo>
                  <a:pt x="210820" y="0"/>
                </a:lnTo>
                <a:lnTo>
                  <a:pt x="210820" y="139700"/>
                </a:lnTo>
                <a:lnTo>
                  <a:pt x="105410" y="13970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3957320" y="7255509"/>
            <a:ext cx="212089" cy="139700"/>
          </a:xfrm>
          <a:custGeom>
            <a:avLst/>
            <a:gdLst/>
            <a:ahLst/>
            <a:cxnLst/>
            <a:rect b="b" l="l" r="r" t="t"/>
            <a:pathLst>
              <a:path h="139700" w="212089">
                <a:moveTo>
                  <a:pt x="106679" y="139700"/>
                </a:moveTo>
                <a:lnTo>
                  <a:pt x="212089" y="139700"/>
                </a:lnTo>
                <a:lnTo>
                  <a:pt x="212089" y="0"/>
                </a:lnTo>
                <a:lnTo>
                  <a:pt x="0" y="0"/>
                </a:lnTo>
                <a:lnTo>
                  <a:pt x="0" y="139700"/>
                </a:lnTo>
                <a:lnTo>
                  <a:pt x="106679" y="13970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3957320" y="7255509"/>
            <a:ext cx="212089" cy="139700"/>
          </a:xfrm>
          <a:custGeom>
            <a:avLst/>
            <a:gdLst/>
            <a:ahLst/>
            <a:cxnLst/>
            <a:rect b="b" l="l" r="r" t="t"/>
            <a:pathLst>
              <a:path h="139700" w="212089">
                <a:moveTo>
                  <a:pt x="106679" y="139700"/>
                </a:moveTo>
                <a:lnTo>
                  <a:pt x="0" y="139700"/>
                </a:lnTo>
                <a:lnTo>
                  <a:pt x="0" y="0"/>
                </a:lnTo>
                <a:lnTo>
                  <a:pt x="212089" y="0"/>
                </a:lnTo>
                <a:lnTo>
                  <a:pt x="212089" y="139700"/>
                </a:lnTo>
                <a:lnTo>
                  <a:pt x="106679" y="13970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3957320" y="7465059"/>
            <a:ext cx="212089" cy="140969"/>
          </a:xfrm>
          <a:custGeom>
            <a:avLst/>
            <a:gdLst/>
            <a:ahLst/>
            <a:cxnLst/>
            <a:rect b="b" l="l" r="r" t="t"/>
            <a:pathLst>
              <a:path h="140970" w="212089">
                <a:moveTo>
                  <a:pt x="106679" y="140970"/>
                </a:moveTo>
                <a:lnTo>
                  <a:pt x="212089" y="140970"/>
                </a:lnTo>
                <a:lnTo>
                  <a:pt x="212089" y="0"/>
                </a:lnTo>
                <a:lnTo>
                  <a:pt x="0" y="0"/>
                </a:lnTo>
                <a:lnTo>
                  <a:pt x="0" y="140970"/>
                </a:lnTo>
                <a:lnTo>
                  <a:pt x="106679" y="1409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3957320" y="7465059"/>
            <a:ext cx="212089" cy="140969"/>
          </a:xfrm>
          <a:custGeom>
            <a:avLst/>
            <a:gdLst/>
            <a:ahLst/>
            <a:cxnLst/>
            <a:rect b="b" l="l" r="r" t="t"/>
            <a:pathLst>
              <a:path h="140970" w="212089">
                <a:moveTo>
                  <a:pt x="106679" y="140970"/>
                </a:moveTo>
                <a:lnTo>
                  <a:pt x="0" y="140970"/>
                </a:lnTo>
                <a:lnTo>
                  <a:pt x="0" y="0"/>
                </a:lnTo>
                <a:lnTo>
                  <a:pt x="212089" y="0"/>
                </a:lnTo>
                <a:lnTo>
                  <a:pt x="212089" y="140970"/>
                </a:lnTo>
                <a:lnTo>
                  <a:pt x="106679" y="14097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3520440" y="7297420"/>
            <a:ext cx="85089" cy="55880"/>
          </a:xfrm>
          <a:custGeom>
            <a:avLst/>
            <a:gdLst/>
            <a:ahLst/>
            <a:cxnLst/>
            <a:rect b="b" l="l" r="r" t="t"/>
            <a:pathLst>
              <a:path h="55879" w="85089">
                <a:moveTo>
                  <a:pt x="85089" y="27939"/>
                </a:moveTo>
                <a:lnTo>
                  <a:pt x="0" y="0"/>
                </a:lnTo>
                <a:lnTo>
                  <a:pt x="0" y="55879"/>
                </a:lnTo>
                <a:lnTo>
                  <a:pt x="85089" y="2793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3182620" y="7325359"/>
            <a:ext cx="355600" cy="0"/>
          </a:xfrm>
          <a:custGeom>
            <a:avLst/>
            <a:gdLst/>
            <a:ahLst/>
            <a:cxnLst/>
            <a:rect b="b" l="l" r="r" t="t"/>
            <a:pathLst>
              <a:path h="0" w="355600">
                <a:moveTo>
                  <a:pt x="0" y="0"/>
                </a:moveTo>
                <a:lnTo>
                  <a:pt x="35560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3520440" y="7508240"/>
            <a:ext cx="85089" cy="55880"/>
          </a:xfrm>
          <a:custGeom>
            <a:avLst/>
            <a:gdLst/>
            <a:ahLst/>
            <a:cxnLst/>
            <a:rect b="b" l="l" r="r" t="t"/>
            <a:pathLst>
              <a:path h="55879" w="85089">
                <a:moveTo>
                  <a:pt x="85089" y="27939"/>
                </a:moveTo>
                <a:lnTo>
                  <a:pt x="0" y="0"/>
                </a:lnTo>
                <a:lnTo>
                  <a:pt x="0" y="55879"/>
                </a:lnTo>
                <a:lnTo>
                  <a:pt x="85089" y="2793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3182620" y="7536180"/>
            <a:ext cx="355600" cy="0"/>
          </a:xfrm>
          <a:custGeom>
            <a:avLst/>
            <a:gdLst/>
            <a:ahLst/>
            <a:cxnLst/>
            <a:rect b="b" l="l" r="r" t="t"/>
            <a:pathLst>
              <a:path h="0" w="355600">
                <a:moveTo>
                  <a:pt x="0" y="0"/>
                </a:moveTo>
                <a:lnTo>
                  <a:pt x="35560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3520440" y="7717790"/>
            <a:ext cx="85089" cy="55880"/>
          </a:xfrm>
          <a:custGeom>
            <a:avLst/>
            <a:gdLst/>
            <a:ahLst/>
            <a:cxnLst/>
            <a:rect b="b" l="l" r="r" t="t"/>
            <a:pathLst>
              <a:path h="55879" w="85089">
                <a:moveTo>
                  <a:pt x="85089" y="27939"/>
                </a:moveTo>
                <a:lnTo>
                  <a:pt x="0" y="0"/>
                </a:lnTo>
                <a:lnTo>
                  <a:pt x="0" y="55879"/>
                </a:lnTo>
                <a:lnTo>
                  <a:pt x="85089" y="2793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3182620" y="7745730"/>
            <a:ext cx="355600" cy="0"/>
          </a:xfrm>
          <a:custGeom>
            <a:avLst/>
            <a:gdLst/>
            <a:ahLst/>
            <a:cxnLst/>
            <a:rect b="b" l="l" r="r" t="t"/>
            <a:pathLst>
              <a:path h="0" w="355600">
                <a:moveTo>
                  <a:pt x="0" y="0"/>
                </a:moveTo>
                <a:lnTo>
                  <a:pt x="35560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4507230" y="7297420"/>
            <a:ext cx="85090" cy="55880"/>
          </a:xfrm>
          <a:custGeom>
            <a:avLst/>
            <a:gdLst/>
            <a:ahLst/>
            <a:cxnLst/>
            <a:rect b="b" l="l" r="r" t="t"/>
            <a:pathLst>
              <a:path h="55879" w="85090">
                <a:moveTo>
                  <a:pt x="85090" y="27939"/>
                </a:moveTo>
                <a:lnTo>
                  <a:pt x="0" y="0"/>
                </a:lnTo>
                <a:lnTo>
                  <a:pt x="0" y="55879"/>
                </a:lnTo>
                <a:lnTo>
                  <a:pt x="85090" y="2793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4169410" y="7325359"/>
            <a:ext cx="354329" cy="0"/>
          </a:xfrm>
          <a:custGeom>
            <a:avLst/>
            <a:gdLst/>
            <a:ahLst/>
            <a:cxnLst/>
            <a:rect b="b" l="l" r="r" t="t"/>
            <a:pathLst>
              <a:path h="0" w="354329">
                <a:moveTo>
                  <a:pt x="0" y="0"/>
                </a:moveTo>
                <a:lnTo>
                  <a:pt x="3543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4507230" y="7508240"/>
            <a:ext cx="85090" cy="55880"/>
          </a:xfrm>
          <a:custGeom>
            <a:avLst/>
            <a:gdLst/>
            <a:ahLst/>
            <a:cxnLst/>
            <a:rect b="b" l="l" r="r" t="t"/>
            <a:pathLst>
              <a:path h="55879" w="85090">
                <a:moveTo>
                  <a:pt x="85090" y="27939"/>
                </a:moveTo>
                <a:lnTo>
                  <a:pt x="0" y="0"/>
                </a:lnTo>
                <a:lnTo>
                  <a:pt x="0" y="55879"/>
                </a:lnTo>
                <a:lnTo>
                  <a:pt x="85090" y="2793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4169410" y="7536180"/>
            <a:ext cx="354329" cy="0"/>
          </a:xfrm>
          <a:custGeom>
            <a:avLst/>
            <a:gdLst/>
            <a:ahLst/>
            <a:cxnLst/>
            <a:rect b="b" l="l" r="r" t="t"/>
            <a:pathLst>
              <a:path h="0" w="354329">
                <a:moveTo>
                  <a:pt x="0" y="0"/>
                </a:moveTo>
                <a:lnTo>
                  <a:pt x="35432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164840" y="3427729"/>
            <a:ext cx="433070" cy="144780"/>
          </a:xfrm>
          <a:custGeom>
            <a:avLst/>
            <a:gdLst/>
            <a:ahLst/>
            <a:cxnLst/>
            <a:rect b="b" l="l" r="r" t="t"/>
            <a:pathLst>
              <a:path h="144780" w="433070">
                <a:moveTo>
                  <a:pt x="217170" y="144780"/>
                </a:moveTo>
                <a:lnTo>
                  <a:pt x="0" y="144780"/>
                </a:lnTo>
                <a:lnTo>
                  <a:pt x="0" y="0"/>
                </a:lnTo>
                <a:lnTo>
                  <a:pt x="433070" y="0"/>
                </a:lnTo>
                <a:lnTo>
                  <a:pt x="433070" y="144780"/>
                </a:lnTo>
                <a:lnTo>
                  <a:pt x="217170" y="14478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237230" y="2561590"/>
            <a:ext cx="1299209" cy="650239"/>
          </a:xfrm>
          <a:custGeom>
            <a:avLst/>
            <a:gdLst/>
            <a:ahLst/>
            <a:cxnLst/>
            <a:rect b="b" l="l" r="r" t="t"/>
            <a:pathLst>
              <a:path h="650239" w="1299209">
                <a:moveTo>
                  <a:pt x="648969" y="650239"/>
                </a:moveTo>
                <a:lnTo>
                  <a:pt x="0" y="650239"/>
                </a:lnTo>
                <a:lnTo>
                  <a:pt x="0" y="0"/>
                </a:lnTo>
                <a:lnTo>
                  <a:pt x="1299209" y="0"/>
                </a:lnTo>
                <a:lnTo>
                  <a:pt x="1299209" y="650239"/>
                </a:lnTo>
                <a:lnTo>
                  <a:pt x="648969" y="65023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512820" y="2994659"/>
            <a:ext cx="577850" cy="144780"/>
          </a:xfrm>
          <a:custGeom>
            <a:avLst/>
            <a:gdLst/>
            <a:ahLst/>
            <a:cxnLst/>
            <a:rect b="b" l="l" r="r" t="t"/>
            <a:pathLst>
              <a:path h="144780" w="577850">
                <a:moveTo>
                  <a:pt x="288289" y="144780"/>
                </a:moveTo>
                <a:lnTo>
                  <a:pt x="577850" y="144780"/>
                </a:lnTo>
                <a:lnTo>
                  <a:pt x="577850" y="0"/>
                </a:lnTo>
                <a:lnTo>
                  <a:pt x="0" y="0"/>
                </a:lnTo>
                <a:lnTo>
                  <a:pt x="0" y="144780"/>
                </a:lnTo>
                <a:lnTo>
                  <a:pt x="288289" y="14478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512820" y="2994659"/>
            <a:ext cx="577850" cy="144780"/>
          </a:xfrm>
          <a:custGeom>
            <a:avLst/>
            <a:gdLst/>
            <a:ahLst/>
            <a:cxnLst/>
            <a:rect b="b" l="l" r="r" t="t"/>
            <a:pathLst>
              <a:path h="144780" w="577850">
                <a:moveTo>
                  <a:pt x="288289" y="144780"/>
                </a:moveTo>
                <a:lnTo>
                  <a:pt x="0" y="144780"/>
                </a:lnTo>
                <a:lnTo>
                  <a:pt x="0" y="0"/>
                </a:lnTo>
                <a:lnTo>
                  <a:pt x="577850" y="0"/>
                </a:lnTo>
                <a:lnTo>
                  <a:pt x="577850" y="144780"/>
                </a:lnTo>
                <a:lnTo>
                  <a:pt x="288289" y="14478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595370" y="3139440"/>
            <a:ext cx="74929" cy="86359"/>
          </a:xfrm>
          <a:custGeom>
            <a:avLst/>
            <a:gdLst/>
            <a:ahLst/>
            <a:cxnLst/>
            <a:rect b="b" l="l" r="r" t="t"/>
            <a:pathLst>
              <a:path h="86359" w="74929">
                <a:moveTo>
                  <a:pt x="74929" y="0"/>
                </a:moveTo>
                <a:lnTo>
                  <a:pt x="0" y="52069"/>
                </a:lnTo>
                <a:lnTo>
                  <a:pt x="45719" y="86359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453129" y="3195320"/>
            <a:ext cx="175260" cy="232409"/>
          </a:xfrm>
          <a:custGeom>
            <a:avLst/>
            <a:gdLst/>
            <a:ahLst/>
            <a:cxnLst/>
            <a:rect b="b" l="l" r="r" t="t"/>
            <a:pathLst>
              <a:path h="232409" w="175260">
                <a:moveTo>
                  <a:pt x="0" y="232409"/>
                </a:moveTo>
                <a:lnTo>
                  <a:pt x="17526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958590" y="3139440"/>
            <a:ext cx="74930" cy="86359"/>
          </a:xfrm>
          <a:custGeom>
            <a:avLst/>
            <a:gdLst/>
            <a:ahLst/>
            <a:cxnLst/>
            <a:rect b="b" l="l" r="r" t="t"/>
            <a:pathLst>
              <a:path h="86359" w="74930">
                <a:moveTo>
                  <a:pt x="0" y="0"/>
                </a:moveTo>
                <a:lnTo>
                  <a:pt x="29210" y="86359"/>
                </a:lnTo>
                <a:lnTo>
                  <a:pt x="74930" y="520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815079" y="3860800"/>
            <a:ext cx="360680" cy="144779"/>
          </a:xfrm>
          <a:custGeom>
            <a:avLst/>
            <a:gdLst/>
            <a:ahLst/>
            <a:cxnLst/>
            <a:rect b="b" l="l" r="r" t="t"/>
            <a:pathLst>
              <a:path h="144779" w="360680">
                <a:moveTo>
                  <a:pt x="180340" y="144779"/>
                </a:moveTo>
                <a:lnTo>
                  <a:pt x="0" y="144779"/>
                </a:lnTo>
                <a:lnTo>
                  <a:pt x="0" y="0"/>
                </a:lnTo>
                <a:lnTo>
                  <a:pt x="360680" y="0"/>
                </a:lnTo>
                <a:lnTo>
                  <a:pt x="360680" y="144779"/>
                </a:lnTo>
                <a:lnTo>
                  <a:pt x="180340" y="14477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4030979" y="3427729"/>
            <a:ext cx="433070" cy="144780"/>
          </a:xfrm>
          <a:custGeom>
            <a:avLst/>
            <a:gdLst/>
            <a:ahLst/>
            <a:cxnLst/>
            <a:rect b="b" l="l" r="r" t="t"/>
            <a:pathLst>
              <a:path h="144780" w="433070">
                <a:moveTo>
                  <a:pt x="217170" y="144780"/>
                </a:moveTo>
                <a:lnTo>
                  <a:pt x="0" y="144780"/>
                </a:lnTo>
                <a:lnTo>
                  <a:pt x="0" y="0"/>
                </a:lnTo>
                <a:lnTo>
                  <a:pt x="433070" y="0"/>
                </a:lnTo>
                <a:lnTo>
                  <a:pt x="433070" y="144780"/>
                </a:lnTo>
                <a:lnTo>
                  <a:pt x="217170" y="144780"/>
                </a:lnTo>
                <a:close/>
              </a:path>
            </a:pathLst>
          </a:custGeom>
          <a:ln w="0">
            <a:solidFill>
              <a:srgbClr val="4B4B4B"/>
            </a:solidFill>
            <a:prstDash val="dash"/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4110990" y="3572510"/>
            <a:ext cx="64770" cy="90169"/>
          </a:xfrm>
          <a:custGeom>
            <a:avLst/>
            <a:gdLst/>
            <a:ahLst/>
            <a:cxnLst/>
            <a:rect b="b" l="l" r="r" t="t"/>
            <a:pathLst>
              <a:path h="90169" w="64770">
                <a:moveTo>
                  <a:pt x="64770" y="0"/>
                </a:moveTo>
                <a:lnTo>
                  <a:pt x="0" y="64769"/>
                </a:lnTo>
                <a:lnTo>
                  <a:pt x="52070" y="90169"/>
                </a:lnTo>
                <a:lnTo>
                  <a:pt x="64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4030979" y="3634740"/>
            <a:ext cx="113030" cy="226060"/>
          </a:xfrm>
          <a:custGeom>
            <a:avLst/>
            <a:gdLst/>
            <a:ahLst/>
            <a:cxnLst/>
            <a:rect b="b" l="l" r="r" t="t"/>
            <a:pathLst>
              <a:path h="226060" w="113030">
                <a:moveTo>
                  <a:pt x="0" y="226060"/>
                </a:moveTo>
                <a:lnTo>
                  <a:pt x="11303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4319270" y="3572510"/>
            <a:ext cx="64769" cy="90169"/>
          </a:xfrm>
          <a:custGeom>
            <a:avLst/>
            <a:gdLst/>
            <a:ahLst/>
            <a:cxnLst/>
            <a:rect b="b" l="l" r="r" t="t"/>
            <a:pathLst>
              <a:path h="90169" w="64769">
                <a:moveTo>
                  <a:pt x="0" y="0"/>
                </a:moveTo>
                <a:lnTo>
                  <a:pt x="13969" y="90169"/>
                </a:lnTo>
                <a:lnTo>
                  <a:pt x="64769" y="647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4319270" y="3860800"/>
            <a:ext cx="361950" cy="144779"/>
          </a:xfrm>
          <a:custGeom>
            <a:avLst/>
            <a:gdLst/>
            <a:ahLst/>
            <a:cxnLst/>
            <a:rect b="b" l="l" r="r" t="t"/>
            <a:pathLst>
              <a:path h="144779" w="361950">
                <a:moveTo>
                  <a:pt x="181609" y="144779"/>
                </a:moveTo>
                <a:lnTo>
                  <a:pt x="0" y="144779"/>
                </a:lnTo>
                <a:lnTo>
                  <a:pt x="0" y="0"/>
                </a:lnTo>
                <a:lnTo>
                  <a:pt x="361950" y="0"/>
                </a:lnTo>
                <a:lnTo>
                  <a:pt x="361950" y="144779"/>
                </a:lnTo>
                <a:lnTo>
                  <a:pt x="181609" y="144779"/>
                </a:lnTo>
                <a:close/>
              </a:path>
            </a:pathLst>
          </a:custGeom>
          <a:ln w="0">
            <a:solidFill>
              <a:srgbClr val="4B4B4B"/>
            </a:solidFill>
            <a:prstDash val="dash"/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4351020" y="3634740"/>
            <a:ext cx="113029" cy="226060"/>
          </a:xfrm>
          <a:custGeom>
            <a:avLst/>
            <a:gdLst/>
            <a:ahLst/>
            <a:cxnLst/>
            <a:rect b="b" l="l" r="r" t="t"/>
            <a:pathLst>
              <a:path h="226060" w="113029">
                <a:moveTo>
                  <a:pt x="113029" y="22606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4000500" y="3195320"/>
            <a:ext cx="175260" cy="232409"/>
          </a:xfrm>
          <a:custGeom>
            <a:avLst/>
            <a:gdLst/>
            <a:ahLst/>
            <a:cxnLst/>
            <a:rect b="b" l="l" r="r" t="t"/>
            <a:pathLst>
              <a:path h="232409" w="175260">
                <a:moveTo>
                  <a:pt x="175260" y="232409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3382010" y="2778759"/>
            <a:ext cx="576579" cy="143510"/>
          </a:xfrm>
          <a:custGeom>
            <a:avLst/>
            <a:gdLst/>
            <a:ahLst/>
            <a:cxnLst/>
            <a:rect b="b" l="l" r="r" t="t"/>
            <a:pathLst>
              <a:path h="143510" w="576579">
                <a:moveTo>
                  <a:pt x="288289" y="143510"/>
                </a:moveTo>
                <a:lnTo>
                  <a:pt x="576579" y="143510"/>
                </a:lnTo>
                <a:lnTo>
                  <a:pt x="576579" y="0"/>
                </a:lnTo>
                <a:lnTo>
                  <a:pt x="0" y="0"/>
                </a:lnTo>
                <a:lnTo>
                  <a:pt x="0" y="143510"/>
                </a:lnTo>
                <a:lnTo>
                  <a:pt x="288289" y="14351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3382010" y="2778759"/>
            <a:ext cx="576579" cy="143510"/>
          </a:xfrm>
          <a:custGeom>
            <a:avLst/>
            <a:gdLst/>
            <a:ahLst/>
            <a:cxnLst/>
            <a:rect b="b" l="l" r="r" t="t"/>
            <a:pathLst>
              <a:path h="143510" w="576579">
                <a:moveTo>
                  <a:pt x="288289" y="143510"/>
                </a:moveTo>
                <a:lnTo>
                  <a:pt x="0" y="143510"/>
                </a:lnTo>
                <a:lnTo>
                  <a:pt x="0" y="0"/>
                </a:lnTo>
                <a:lnTo>
                  <a:pt x="576579" y="0"/>
                </a:lnTo>
                <a:lnTo>
                  <a:pt x="576579" y="143510"/>
                </a:lnTo>
                <a:lnTo>
                  <a:pt x="288289" y="14351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4030979" y="2778759"/>
            <a:ext cx="433070" cy="143510"/>
          </a:xfrm>
          <a:custGeom>
            <a:avLst/>
            <a:gdLst/>
            <a:ahLst/>
            <a:cxnLst/>
            <a:rect b="b" l="l" r="r" t="t"/>
            <a:pathLst>
              <a:path h="143510" w="433070">
                <a:moveTo>
                  <a:pt x="217170" y="143510"/>
                </a:moveTo>
                <a:lnTo>
                  <a:pt x="433070" y="143510"/>
                </a:lnTo>
                <a:lnTo>
                  <a:pt x="433070" y="0"/>
                </a:lnTo>
                <a:lnTo>
                  <a:pt x="0" y="0"/>
                </a:lnTo>
                <a:lnTo>
                  <a:pt x="0" y="143510"/>
                </a:lnTo>
                <a:lnTo>
                  <a:pt x="217170" y="14351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4030979" y="2778759"/>
            <a:ext cx="433070" cy="143510"/>
          </a:xfrm>
          <a:custGeom>
            <a:avLst/>
            <a:gdLst/>
            <a:ahLst/>
            <a:cxnLst/>
            <a:rect b="b" l="l" r="r" t="t"/>
            <a:pathLst>
              <a:path h="143510" w="433070">
                <a:moveTo>
                  <a:pt x="217170" y="143510"/>
                </a:moveTo>
                <a:lnTo>
                  <a:pt x="0" y="143510"/>
                </a:lnTo>
                <a:lnTo>
                  <a:pt x="0" y="0"/>
                </a:lnTo>
                <a:lnTo>
                  <a:pt x="433070" y="0"/>
                </a:lnTo>
                <a:lnTo>
                  <a:pt x="433070" y="143510"/>
                </a:lnTo>
                <a:lnTo>
                  <a:pt x="217170" y="14351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4752340" y="2561590"/>
            <a:ext cx="1299210" cy="650239"/>
          </a:xfrm>
          <a:custGeom>
            <a:avLst/>
            <a:gdLst/>
            <a:ahLst/>
            <a:cxnLst/>
            <a:rect b="b" l="l" r="r" t="t"/>
            <a:pathLst>
              <a:path h="650239" w="1299210">
                <a:moveTo>
                  <a:pt x="650239" y="650239"/>
                </a:moveTo>
                <a:lnTo>
                  <a:pt x="0" y="650239"/>
                </a:lnTo>
                <a:lnTo>
                  <a:pt x="0" y="0"/>
                </a:lnTo>
                <a:lnTo>
                  <a:pt x="1299210" y="0"/>
                </a:lnTo>
                <a:lnTo>
                  <a:pt x="1299210" y="650239"/>
                </a:lnTo>
                <a:lnTo>
                  <a:pt x="650239" y="65023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5029200" y="2994659"/>
            <a:ext cx="576579" cy="144780"/>
          </a:xfrm>
          <a:custGeom>
            <a:avLst/>
            <a:gdLst/>
            <a:ahLst/>
            <a:cxnLst/>
            <a:rect b="b" l="l" r="r" t="t"/>
            <a:pathLst>
              <a:path h="144780" w="576579">
                <a:moveTo>
                  <a:pt x="288289" y="144780"/>
                </a:moveTo>
                <a:lnTo>
                  <a:pt x="576579" y="144780"/>
                </a:lnTo>
                <a:lnTo>
                  <a:pt x="576579" y="0"/>
                </a:lnTo>
                <a:lnTo>
                  <a:pt x="0" y="0"/>
                </a:lnTo>
                <a:lnTo>
                  <a:pt x="0" y="144780"/>
                </a:lnTo>
                <a:lnTo>
                  <a:pt x="288289" y="14478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5029200" y="2994659"/>
            <a:ext cx="576579" cy="144780"/>
          </a:xfrm>
          <a:custGeom>
            <a:avLst/>
            <a:gdLst/>
            <a:ahLst/>
            <a:cxnLst/>
            <a:rect b="b" l="l" r="r" t="t"/>
            <a:pathLst>
              <a:path h="144780" w="576579">
                <a:moveTo>
                  <a:pt x="288289" y="144780"/>
                </a:moveTo>
                <a:lnTo>
                  <a:pt x="0" y="144780"/>
                </a:lnTo>
                <a:lnTo>
                  <a:pt x="0" y="0"/>
                </a:lnTo>
                <a:lnTo>
                  <a:pt x="576579" y="0"/>
                </a:lnTo>
                <a:lnTo>
                  <a:pt x="576579" y="144780"/>
                </a:lnTo>
                <a:lnTo>
                  <a:pt x="288289" y="14478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4897120" y="2778759"/>
            <a:ext cx="577850" cy="143510"/>
          </a:xfrm>
          <a:custGeom>
            <a:avLst/>
            <a:gdLst/>
            <a:ahLst/>
            <a:cxnLst/>
            <a:rect b="b" l="l" r="r" t="t"/>
            <a:pathLst>
              <a:path h="143510" w="577850">
                <a:moveTo>
                  <a:pt x="288289" y="143510"/>
                </a:moveTo>
                <a:lnTo>
                  <a:pt x="577850" y="143510"/>
                </a:lnTo>
                <a:lnTo>
                  <a:pt x="577850" y="0"/>
                </a:lnTo>
                <a:lnTo>
                  <a:pt x="0" y="0"/>
                </a:lnTo>
                <a:lnTo>
                  <a:pt x="0" y="143510"/>
                </a:lnTo>
                <a:lnTo>
                  <a:pt x="288289" y="14351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4897120" y="2778759"/>
            <a:ext cx="577850" cy="143510"/>
          </a:xfrm>
          <a:custGeom>
            <a:avLst/>
            <a:gdLst/>
            <a:ahLst/>
            <a:cxnLst/>
            <a:rect b="b" l="l" r="r" t="t"/>
            <a:pathLst>
              <a:path h="143510" w="577850">
                <a:moveTo>
                  <a:pt x="288289" y="143510"/>
                </a:moveTo>
                <a:lnTo>
                  <a:pt x="0" y="143510"/>
                </a:lnTo>
                <a:lnTo>
                  <a:pt x="0" y="0"/>
                </a:lnTo>
                <a:lnTo>
                  <a:pt x="577850" y="0"/>
                </a:lnTo>
                <a:lnTo>
                  <a:pt x="577850" y="143510"/>
                </a:lnTo>
                <a:lnTo>
                  <a:pt x="288289" y="14351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5547359" y="2778759"/>
            <a:ext cx="433069" cy="143510"/>
          </a:xfrm>
          <a:custGeom>
            <a:avLst/>
            <a:gdLst/>
            <a:ahLst/>
            <a:cxnLst/>
            <a:rect b="b" l="l" r="r" t="t"/>
            <a:pathLst>
              <a:path h="143510" w="433069">
                <a:moveTo>
                  <a:pt x="215900" y="143510"/>
                </a:moveTo>
                <a:lnTo>
                  <a:pt x="433069" y="143510"/>
                </a:lnTo>
                <a:lnTo>
                  <a:pt x="433069" y="0"/>
                </a:lnTo>
                <a:lnTo>
                  <a:pt x="0" y="0"/>
                </a:lnTo>
                <a:lnTo>
                  <a:pt x="0" y="143510"/>
                </a:lnTo>
                <a:lnTo>
                  <a:pt x="215900" y="14351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5547359" y="2778759"/>
            <a:ext cx="433069" cy="143510"/>
          </a:xfrm>
          <a:custGeom>
            <a:avLst/>
            <a:gdLst/>
            <a:ahLst/>
            <a:cxnLst/>
            <a:rect b="b" l="l" r="r" t="t"/>
            <a:pathLst>
              <a:path h="143510" w="433069">
                <a:moveTo>
                  <a:pt x="215900" y="143510"/>
                </a:moveTo>
                <a:lnTo>
                  <a:pt x="0" y="143510"/>
                </a:lnTo>
                <a:lnTo>
                  <a:pt x="0" y="0"/>
                </a:lnTo>
                <a:lnTo>
                  <a:pt x="433069" y="0"/>
                </a:lnTo>
                <a:lnTo>
                  <a:pt x="433069" y="143510"/>
                </a:lnTo>
                <a:lnTo>
                  <a:pt x="215900" y="14351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4810760" y="2821940"/>
            <a:ext cx="86360" cy="57150"/>
          </a:xfrm>
          <a:custGeom>
            <a:avLst/>
            <a:gdLst/>
            <a:ahLst/>
            <a:cxnLst/>
            <a:rect b="b" l="l" r="r" t="t"/>
            <a:pathLst>
              <a:path h="57150" w="86360">
                <a:moveTo>
                  <a:pt x="86360" y="29209"/>
                </a:moveTo>
                <a:lnTo>
                  <a:pt x="0" y="0"/>
                </a:lnTo>
                <a:lnTo>
                  <a:pt x="0" y="57150"/>
                </a:lnTo>
                <a:lnTo>
                  <a:pt x="86360" y="292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4536440" y="2851150"/>
            <a:ext cx="292100" cy="0"/>
          </a:xfrm>
          <a:custGeom>
            <a:avLst/>
            <a:gdLst/>
            <a:ahLst/>
            <a:cxnLst/>
            <a:rect b="b" l="l" r="r" t="t"/>
            <a:pathLst>
              <a:path h="0" w="292100">
                <a:moveTo>
                  <a:pt x="0" y="0"/>
                </a:moveTo>
                <a:lnTo>
                  <a:pt x="29210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3295650" y="2821940"/>
            <a:ext cx="86360" cy="57150"/>
          </a:xfrm>
          <a:custGeom>
            <a:avLst/>
            <a:gdLst/>
            <a:ahLst/>
            <a:cxnLst/>
            <a:rect b="b" l="l" r="r" t="t"/>
            <a:pathLst>
              <a:path h="57150" w="86360">
                <a:moveTo>
                  <a:pt x="86360" y="29209"/>
                </a:moveTo>
                <a:lnTo>
                  <a:pt x="0" y="0"/>
                </a:lnTo>
                <a:lnTo>
                  <a:pt x="0" y="57150"/>
                </a:lnTo>
                <a:lnTo>
                  <a:pt x="86360" y="292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1720850" y="2561590"/>
            <a:ext cx="1299210" cy="650239"/>
          </a:xfrm>
          <a:custGeom>
            <a:avLst/>
            <a:gdLst/>
            <a:ahLst/>
            <a:cxnLst/>
            <a:rect b="b" l="l" r="r" t="t"/>
            <a:pathLst>
              <a:path h="650239" w="1299210">
                <a:moveTo>
                  <a:pt x="650239" y="650239"/>
                </a:moveTo>
                <a:lnTo>
                  <a:pt x="0" y="650239"/>
                </a:lnTo>
                <a:lnTo>
                  <a:pt x="0" y="0"/>
                </a:lnTo>
                <a:lnTo>
                  <a:pt x="1299210" y="0"/>
                </a:lnTo>
                <a:lnTo>
                  <a:pt x="1299210" y="650239"/>
                </a:lnTo>
                <a:lnTo>
                  <a:pt x="650239" y="65023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1983739" y="2994659"/>
            <a:ext cx="577850" cy="144780"/>
          </a:xfrm>
          <a:custGeom>
            <a:avLst/>
            <a:gdLst/>
            <a:ahLst/>
            <a:cxnLst/>
            <a:rect b="b" l="l" r="r" t="t"/>
            <a:pathLst>
              <a:path h="144780" w="577850">
                <a:moveTo>
                  <a:pt x="289560" y="144780"/>
                </a:moveTo>
                <a:lnTo>
                  <a:pt x="577850" y="144780"/>
                </a:lnTo>
                <a:lnTo>
                  <a:pt x="577850" y="0"/>
                </a:lnTo>
                <a:lnTo>
                  <a:pt x="0" y="0"/>
                </a:lnTo>
                <a:lnTo>
                  <a:pt x="0" y="144780"/>
                </a:lnTo>
                <a:lnTo>
                  <a:pt x="289560" y="14478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1983739" y="2994659"/>
            <a:ext cx="577850" cy="144780"/>
          </a:xfrm>
          <a:custGeom>
            <a:avLst/>
            <a:gdLst/>
            <a:ahLst/>
            <a:cxnLst/>
            <a:rect b="b" l="l" r="r" t="t"/>
            <a:pathLst>
              <a:path h="144780" w="577850">
                <a:moveTo>
                  <a:pt x="289560" y="144780"/>
                </a:moveTo>
                <a:lnTo>
                  <a:pt x="0" y="144780"/>
                </a:lnTo>
                <a:lnTo>
                  <a:pt x="0" y="0"/>
                </a:lnTo>
                <a:lnTo>
                  <a:pt x="577850" y="0"/>
                </a:lnTo>
                <a:lnTo>
                  <a:pt x="577850" y="144780"/>
                </a:lnTo>
                <a:lnTo>
                  <a:pt x="289560" y="14478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1852930" y="2778759"/>
            <a:ext cx="577850" cy="143510"/>
          </a:xfrm>
          <a:custGeom>
            <a:avLst/>
            <a:gdLst/>
            <a:ahLst/>
            <a:cxnLst/>
            <a:rect b="b" l="l" r="r" t="t"/>
            <a:pathLst>
              <a:path h="143510" w="577850">
                <a:moveTo>
                  <a:pt x="288289" y="143510"/>
                </a:moveTo>
                <a:lnTo>
                  <a:pt x="577850" y="143510"/>
                </a:lnTo>
                <a:lnTo>
                  <a:pt x="577850" y="0"/>
                </a:lnTo>
                <a:lnTo>
                  <a:pt x="0" y="0"/>
                </a:lnTo>
                <a:lnTo>
                  <a:pt x="0" y="143510"/>
                </a:lnTo>
                <a:lnTo>
                  <a:pt x="288289" y="14351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1852930" y="2778759"/>
            <a:ext cx="577850" cy="143510"/>
          </a:xfrm>
          <a:custGeom>
            <a:avLst/>
            <a:gdLst/>
            <a:ahLst/>
            <a:cxnLst/>
            <a:rect b="b" l="l" r="r" t="t"/>
            <a:pathLst>
              <a:path h="143510" w="577850">
                <a:moveTo>
                  <a:pt x="288289" y="143510"/>
                </a:moveTo>
                <a:lnTo>
                  <a:pt x="0" y="143510"/>
                </a:lnTo>
                <a:lnTo>
                  <a:pt x="0" y="0"/>
                </a:lnTo>
                <a:lnTo>
                  <a:pt x="577850" y="0"/>
                </a:lnTo>
                <a:lnTo>
                  <a:pt x="577850" y="143510"/>
                </a:lnTo>
                <a:lnTo>
                  <a:pt x="288289" y="14351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2501900" y="2778759"/>
            <a:ext cx="433069" cy="143510"/>
          </a:xfrm>
          <a:custGeom>
            <a:avLst/>
            <a:gdLst/>
            <a:ahLst/>
            <a:cxnLst/>
            <a:rect b="b" l="l" r="r" t="t"/>
            <a:pathLst>
              <a:path h="143510" w="433069">
                <a:moveTo>
                  <a:pt x="217169" y="143510"/>
                </a:moveTo>
                <a:lnTo>
                  <a:pt x="433069" y="143510"/>
                </a:lnTo>
                <a:lnTo>
                  <a:pt x="433069" y="0"/>
                </a:lnTo>
                <a:lnTo>
                  <a:pt x="0" y="0"/>
                </a:lnTo>
                <a:lnTo>
                  <a:pt x="0" y="143510"/>
                </a:lnTo>
                <a:lnTo>
                  <a:pt x="217169" y="14351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2501900" y="2778759"/>
            <a:ext cx="433069" cy="143510"/>
          </a:xfrm>
          <a:custGeom>
            <a:avLst/>
            <a:gdLst/>
            <a:ahLst/>
            <a:cxnLst/>
            <a:rect b="b" l="l" r="r" t="t"/>
            <a:pathLst>
              <a:path h="143510" w="433069">
                <a:moveTo>
                  <a:pt x="217169" y="143510"/>
                </a:moveTo>
                <a:lnTo>
                  <a:pt x="0" y="143510"/>
                </a:lnTo>
                <a:lnTo>
                  <a:pt x="0" y="0"/>
                </a:lnTo>
                <a:lnTo>
                  <a:pt x="433069" y="0"/>
                </a:lnTo>
                <a:lnTo>
                  <a:pt x="433069" y="143510"/>
                </a:lnTo>
                <a:lnTo>
                  <a:pt x="217169" y="14351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3020060" y="2851150"/>
            <a:ext cx="292100" cy="0"/>
          </a:xfrm>
          <a:custGeom>
            <a:avLst/>
            <a:gdLst/>
            <a:ahLst/>
            <a:cxnLst/>
            <a:rect b="b" l="l" r="r" t="t"/>
            <a:pathLst>
              <a:path h="0" w="292100">
                <a:moveTo>
                  <a:pt x="0" y="0"/>
                </a:moveTo>
                <a:lnTo>
                  <a:pt x="29210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6182359" y="2821940"/>
            <a:ext cx="86360" cy="57150"/>
          </a:xfrm>
          <a:custGeom>
            <a:avLst/>
            <a:gdLst/>
            <a:ahLst/>
            <a:cxnLst/>
            <a:rect b="b" l="l" r="r" t="t"/>
            <a:pathLst>
              <a:path h="57150" w="86360">
                <a:moveTo>
                  <a:pt x="86360" y="29209"/>
                </a:moveTo>
                <a:lnTo>
                  <a:pt x="0" y="0"/>
                </a:lnTo>
                <a:lnTo>
                  <a:pt x="0" y="57150"/>
                </a:lnTo>
                <a:lnTo>
                  <a:pt x="86360" y="292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6051550" y="2851150"/>
            <a:ext cx="147320" cy="0"/>
          </a:xfrm>
          <a:custGeom>
            <a:avLst/>
            <a:gdLst/>
            <a:ahLst/>
            <a:cxnLst/>
            <a:rect b="b" l="l" r="r" t="t"/>
            <a:pathLst>
              <a:path h="0" w="147320">
                <a:moveTo>
                  <a:pt x="0" y="0"/>
                </a:moveTo>
                <a:lnTo>
                  <a:pt x="14732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1779270" y="2821940"/>
            <a:ext cx="86360" cy="57150"/>
          </a:xfrm>
          <a:custGeom>
            <a:avLst/>
            <a:gdLst/>
            <a:ahLst/>
            <a:cxnLst/>
            <a:rect b="b" l="l" r="r" t="t"/>
            <a:pathLst>
              <a:path h="57150" w="86360">
                <a:moveTo>
                  <a:pt x="86360" y="29209"/>
                </a:moveTo>
                <a:lnTo>
                  <a:pt x="0" y="0"/>
                </a:lnTo>
                <a:lnTo>
                  <a:pt x="0" y="57150"/>
                </a:lnTo>
                <a:lnTo>
                  <a:pt x="86360" y="292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1577340" y="2851150"/>
            <a:ext cx="219709" cy="0"/>
          </a:xfrm>
          <a:custGeom>
            <a:avLst/>
            <a:gdLst/>
            <a:ahLst/>
            <a:cxnLst/>
            <a:rect b="b" l="l" r="r" t="t"/>
            <a:pathLst>
              <a:path h="0" w="219709">
                <a:moveTo>
                  <a:pt x="0" y="0"/>
                </a:moveTo>
                <a:lnTo>
                  <a:pt x="21970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4507230" y="4005579"/>
            <a:ext cx="58420" cy="86360"/>
          </a:xfrm>
          <a:custGeom>
            <a:avLst/>
            <a:gdLst/>
            <a:ahLst/>
            <a:cxnLst/>
            <a:rect b="b" l="l" r="r" t="t"/>
            <a:pathLst>
              <a:path h="86360" w="58420">
                <a:moveTo>
                  <a:pt x="29210" y="0"/>
                </a:moveTo>
                <a:lnTo>
                  <a:pt x="0" y="86360"/>
                </a:lnTo>
                <a:lnTo>
                  <a:pt x="58420" y="86360"/>
                </a:lnTo>
                <a:lnTo>
                  <a:pt x="29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4391660" y="4221480"/>
            <a:ext cx="289560" cy="144780"/>
          </a:xfrm>
          <a:custGeom>
            <a:avLst/>
            <a:gdLst/>
            <a:ahLst/>
            <a:cxnLst/>
            <a:rect b="b" l="l" r="r" t="t"/>
            <a:pathLst>
              <a:path h="144780" w="289560">
                <a:moveTo>
                  <a:pt x="144779" y="144780"/>
                </a:moveTo>
                <a:lnTo>
                  <a:pt x="0" y="144780"/>
                </a:lnTo>
                <a:lnTo>
                  <a:pt x="0" y="0"/>
                </a:lnTo>
                <a:lnTo>
                  <a:pt x="289560" y="0"/>
                </a:lnTo>
                <a:lnTo>
                  <a:pt x="289560" y="144780"/>
                </a:lnTo>
                <a:lnTo>
                  <a:pt x="144779" y="14478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4536440" y="4074160"/>
            <a:ext cx="0" cy="147319"/>
          </a:xfrm>
          <a:custGeom>
            <a:avLst/>
            <a:gdLst/>
            <a:ahLst/>
            <a:cxnLst/>
            <a:rect b="b" l="l" r="r" t="t"/>
            <a:pathLst>
              <a:path h="147319" w="0">
                <a:moveTo>
                  <a:pt x="0" y="147319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360170" y="1054979"/>
            <a:ext cx="171749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55" sz="1150">
                <a:latin typeface="Times New Roman"/>
                <a:cs typeface="Times New Roman"/>
              </a:rPr>
              <a:t>8.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80210" y="1054979"/>
            <a:ext cx="2506505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112" sz="1150">
                <a:latin typeface="Times New Roman"/>
                <a:cs typeface="Times New Roman"/>
              </a:rPr>
              <a:t>S</a:t>
            </a:r>
            <a:r>
              <a:rPr b="1" dirty="0" smtClean="0" spc="112" sz="1150">
                <a:latin typeface="Times New Roman"/>
                <a:cs typeface="Times New Roman"/>
              </a:rPr>
              <a:t>i</a:t>
            </a:r>
            <a:r>
              <a:rPr b="1" dirty="0" smtClean="0" spc="112" sz="1150">
                <a:latin typeface="Times New Roman"/>
                <a:cs typeface="Times New Roman"/>
              </a:rPr>
              <a:t>m</a:t>
            </a:r>
            <a:r>
              <a:rPr b="1" dirty="0" smtClean="0" spc="112" sz="1150">
                <a:latin typeface="Times New Roman"/>
                <a:cs typeface="Times New Roman"/>
              </a:rPr>
              <a:t>p</a:t>
            </a:r>
            <a:r>
              <a:rPr b="1" dirty="0" smtClean="0" spc="112" sz="1150">
                <a:latin typeface="Times New Roman"/>
                <a:cs typeface="Times New Roman"/>
              </a:rPr>
              <a:t>l</a:t>
            </a:r>
            <a:r>
              <a:rPr b="1" dirty="0" smtClean="0" spc="112" sz="1150">
                <a:latin typeface="Times New Roman"/>
                <a:cs typeface="Times New Roman"/>
              </a:rPr>
              <a:t>i</a:t>
            </a:r>
            <a:r>
              <a:rPr b="1" dirty="0" smtClean="0" spc="112" sz="1150">
                <a:latin typeface="Times New Roman"/>
                <a:cs typeface="Times New Roman"/>
              </a:rPr>
              <a:t>f</a:t>
            </a:r>
            <a:r>
              <a:rPr b="1" dirty="0" smtClean="0" spc="112" sz="1150">
                <a:latin typeface="Times New Roman"/>
                <a:cs typeface="Times New Roman"/>
              </a:rPr>
              <a:t>i</a:t>
            </a:r>
            <a:r>
              <a:rPr b="1" dirty="0" smtClean="0" spc="112" sz="1150">
                <a:latin typeface="Times New Roman"/>
                <a:cs typeface="Times New Roman"/>
              </a:rPr>
              <a:t>ed</a:t>
            </a:r>
            <a:r>
              <a:rPr b="1" dirty="0" smtClean="0" spc="112" sz="1150">
                <a:latin typeface="Times New Roman"/>
                <a:cs typeface="Times New Roman"/>
              </a:rPr>
              <a:t> </a:t>
            </a:r>
            <a:r>
              <a:rPr b="1" dirty="0" smtClean="0" spc="112" sz="1150">
                <a:latin typeface="Times New Roman"/>
                <a:cs typeface="Times New Roman"/>
              </a:rPr>
              <a:t>P</a:t>
            </a:r>
            <a:r>
              <a:rPr b="1" dirty="0" smtClean="0" spc="112" sz="1150">
                <a:latin typeface="Times New Roman"/>
                <a:cs typeface="Times New Roman"/>
              </a:rPr>
              <a:t>ay</a:t>
            </a:r>
            <a:r>
              <a:rPr b="1" dirty="0" smtClean="0" spc="112" sz="1150">
                <a:latin typeface="Times New Roman"/>
                <a:cs typeface="Times New Roman"/>
              </a:rPr>
              <a:t>m</a:t>
            </a:r>
            <a:r>
              <a:rPr b="1" dirty="0" smtClean="0" spc="112" sz="1150">
                <a:latin typeface="Times New Roman"/>
                <a:cs typeface="Times New Roman"/>
              </a:rPr>
              <a:t>en</a:t>
            </a:r>
            <a:r>
              <a:rPr b="1" dirty="0" smtClean="0" spc="112" sz="1150">
                <a:latin typeface="Times New Roman"/>
                <a:cs typeface="Times New Roman"/>
              </a:rPr>
              <a:t>t</a:t>
            </a:r>
            <a:r>
              <a:rPr b="1" dirty="0" smtClean="0" spc="112" sz="1150">
                <a:latin typeface="Times New Roman"/>
                <a:cs typeface="Times New Roman"/>
              </a:rPr>
              <a:t> </a:t>
            </a:r>
            <a:r>
              <a:rPr b="1" dirty="0" smtClean="0" spc="112" sz="1150">
                <a:latin typeface="Times New Roman"/>
                <a:cs typeface="Times New Roman"/>
              </a:rPr>
              <a:t>V</a:t>
            </a:r>
            <a:r>
              <a:rPr b="1" dirty="0" smtClean="0" spc="112" sz="1150">
                <a:latin typeface="Times New Roman"/>
                <a:cs typeface="Times New Roman"/>
              </a:rPr>
              <a:t>e</a:t>
            </a:r>
            <a:r>
              <a:rPr b="1" dirty="0" smtClean="0" spc="112" sz="1150">
                <a:latin typeface="Times New Roman"/>
                <a:cs typeface="Times New Roman"/>
              </a:rPr>
              <a:t>r</a:t>
            </a:r>
            <a:r>
              <a:rPr b="1" dirty="0" smtClean="0" spc="112" sz="1150">
                <a:latin typeface="Times New Roman"/>
                <a:cs typeface="Times New Roman"/>
              </a:rPr>
              <a:t>i</a:t>
            </a:r>
            <a:r>
              <a:rPr b="1" dirty="0" smtClean="0" spc="112" sz="1150">
                <a:latin typeface="Times New Roman"/>
                <a:cs typeface="Times New Roman"/>
              </a:rPr>
              <a:t>f</a:t>
            </a:r>
            <a:r>
              <a:rPr b="1" dirty="0" smtClean="0" spc="112" sz="1150">
                <a:latin typeface="Times New Roman"/>
                <a:cs typeface="Times New Roman"/>
              </a:rPr>
              <a:t>i</a:t>
            </a:r>
            <a:r>
              <a:rPr b="1" dirty="0" smtClean="0" spc="112" sz="1150">
                <a:latin typeface="Times New Roman"/>
                <a:cs typeface="Times New Roman"/>
              </a:rPr>
              <a:t>c</a:t>
            </a:r>
            <a:r>
              <a:rPr b="1" dirty="0" smtClean="0" spc="112" sz="1150">
                <a:latin typeface="Times New Roman"/>
                <a:cs typeface="Times New Roman"/>
              </a:rPr>
              <a:t>a</a:t>
            </a:r>
            <a:r>
              <a:rPr b="1" dirty="0" smtClean="0" spc="112" sz="1150">
                <a:latin typeface="Times New Roman"/>
                <a:cs typeface="Times New Roman"/>
              </a:rPr>
              <a:t>t</a:t>
            </a:r>
            <a:r>
              <a:rPr b="1" dirty="0" smtClean="0" spc="112" sz="1150">
                <a:latin typeface="Times New Roman"/>
                <a:cs typeface="Times New Roman"/>
              </a:rPr>
              <a:t>i</a:t>
            </a:r>
            <a:r>
              <a:rPr b="1" dirty="0" smtClean="0" spc="112" sz="1150">
                <a:latin typeface="Times New Roman"/>
                <a:cs typeface="Times New Roman"/>
              </a:rPr>
              <a:t>o</a:t>
            </a:r>
            <a:r>
              <a:rPr b="1" dirty="0" smtClean="0" spc="112" sz="115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60170" y="1314104"/>
            <a:ext cx="5061378" cy="894079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algn="just" marL="12700" marR="7411">
              <a:lnSpc>
                <a:spcPts val="1130"/>
              </a:lnSpc>
            </a:pP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is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p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b</a:t>
            </a:r>
            <a:r>
              <a:rPr dirty="0" smtClean="0" spc="9" sz="1000">
                <a:latin typeface="Times New Roman"/>
                <a:cs typeface="Times New Roman"/>
              </a:rPr>
              <a:t>le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v</a:t>
            </a:r>
            <a:r>
              <a:rPr dirty="0" smtClean="0" spc="9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r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f</a:t>
            </a:r>
            <a:r>
              <a:rPr dirty="0" smtClean="0" spc="9" sz="1000">
                <a:latin typeface="Times New Roman"/>
                <a:cs typeface="Times New Roman"/>
              </a:rPr>
              <a:t>y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p</a:t>
            </a:r>
            <a:r>
              <a:rPr dirty="0" smtClean="0" spc="9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y</a:t>
            </a:r>
            <a:r>
              <a:rPr dirty="0" smtClean="0" spc="9" sz="1000">
                <a:latin typeface="Times New Roman"/>
                <a:cs typeface="Times New Roman"/>
              </a:rPr>
              <a:t>m</a:t>
            </a:r>
            <a:r>
              <a:rPr dirty="0" smtClean="0" spc="9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ts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wit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u</a:t>
            </a:r>
            <a:r>
              <a:rPr dirty="0" smtClean="0" spc="9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r</a:t>
            </a:r>
            <a:r>
              <a:rPr dirty="0" smtClean="0" spc="9" sz="1000">
                <a:latin typeface="Times New Roman"/>
                <a:cs typeface="Times New Roman"/>
              </a:rPr>
              <a:t>u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g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f</a:t>
            </a:r>
            <a:r>
              <a:rPr dirty="0" smtClean="0" spc="9" sz="1000">
                <a:latin typeface="Times New Roman"/>
                <a:cs typeface="Times New Roman"/>
              </a:rPr>
              <a:t>u</a:t>
            </a:r>
            <a:r>
              <a:rPr dirty="0" smtClean="0" spc="9" sz="1000">
                <a:latin typeface="Times New Roman"/>
                <a:cs typeface="Times New Roman"/>
              </a:rPr>
              <a:t>ll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et</a:t>
            </a:r>
            <a:r>
              <a:rPr dirty="0" smtClean="0" spc="9" sz="1000">
                <a:latin typeface="Times New Roman"/>
                <a:cs typeface="Times New Roman"/>
              </a:rPr>
              <a:t>w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r</a:t>
            </a:r>
            <a:r>
              <a:rPr dirty="0" smtClean="0" spc="9" sz="1000">
                <a:latin typeface="Times New Roman"/>
                <a:cs typeface="Times New Roman"/>
              </a:rPr>
              <a:t>k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d</a:t>
            </a:r>
            <a:r>
              <a:rPr dirty="0" smtClean="0" spc="9" sz="1000">
                <a:latin typeface="Times New Roman"/>
                <a:cs typeface="Times New Roman"/>
              </a:rPr>
              <a:t>e.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u</a:t>
            </a:r>
            <a:r>
              <a:rPr dirty="0" smtClean="0" spc="9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er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ly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ee</a:t>
            </a:r>
            <a:r>
              <a:rPr dirty="0" smtClean="0" spc="9" sz="1000">
                <a:latin typeface="Times New Roman"/>
                <a:cs typeface="Times New Roman"/>
              </a:rPr>
              <a:t>d</a:t>
            </a:r>
            <a:r>
              <a:rPr dirty="0" smtClean="0" spc="9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k</a:t>
            </a:r>
            <a:r>
              <a:rPr dirty="0" smtClean="0" spc="9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ep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97070"/>
              </a:lnSpc>
            </a:pP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2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1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q</a:t>
            </a:r>
            <a:r>
              <a:rPr dirty="0" smtClean="0" spc="0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1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22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til</a:t>
            </a:r>
            <a:r>
              <a:rPr dirty="0" smtClean="0" spc="22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9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'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3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2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22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3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24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3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ta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2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Me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239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b</a:t>
            </a:r>
            <a:r>
              <a:rPr dirty="0" smtClean="0" spc="-1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-6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2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23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3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'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4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9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ta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21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He</a:t>
            </a:r>
            <a:r>
              <a:rPr dirty="0" smtClean="0" spc="22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'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3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-1" sz="1000">
                <a:latin typeface="Times New Roman"/>
                <a:cs typeface="Times New Roman"/>
              </a:rPr>
              <a:t>f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l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8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7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6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9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6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7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6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lace</a:t>
            </a:r>
            <a:r>
              <a:rPr dirty="0" smtClean="0" spc="8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7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7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7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ee</a:t>
            </a:r>
            <a:r>
              <a:rPr dirty="0" smtClean="0" spc="7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7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5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9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6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cce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99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it,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ter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4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3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4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cc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ted</a:t>
            </a:r>
            <a:r>
              <a:rPr dirty="0" smtClean="0" spc="39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it.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59560" y="2378033"/>
            <a:ext cx="1218057" cy="115570"/>
          </a:xfrm>
          <a:prstGeom prst="rect">
            <a:avLst/>
          </a:prstGeom>
        </p:spPr>
        <p:txBody>
          <a:bodyPr bIns="0" lIns="0" rIns="0" rtlCol="0" tIns="1905" wrap="square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pc="6" sz="700">
                <a:latin typeface="Arial"/>
                <a:cs typeface="Arial"/>
              </a:rPr>
              <a:t>L</a:t>
            </a:r>
            <a:r>
              <a:rPr dirty="0" smtClean="0" spc="6" sz="700">
                <a:latin typeface="Arial"/>
                <a:cs typeface="Arial"/>
              </a:rPr>
              <a:t>o</a:t>
            </a:r>
            <a:r>
              <a:rPr dirty="0" smtClean="0" spc="6" sz="700">
                <a:latin typeface="Arial"/>
                <a:cs typeface="Arial"/>
              </a:rPr>
              <a:t>n</a:t>
            </a:r>
            <a:r>
              <a:rPr dirty="0" smtClean="0" spc="6" sz="700">
                <a:latin typeface="Arial"/>
                <a:cs typeface="Arial"/>
              </a:rPr>
              <a:t>g</a:t>
            </a:r>
            <a:r>
              <a:rPr dirty="0" smtClean="0" spc="6" sz="700">
                <a:latin typeface="Arial"/>
                <a:cs typeface="Arial"/>
              </a:rPr>
              <a:t>e</a:t>
            </a:r>
            <a:r>
              <a:rPr dirty="0" smtClean="0" spc="6" sz="700">
                <a:latin typeface="Arial"/>
                <a:cs typeface="Arial"/>
              </a:rPr>
              <a:t>s</a:t>
            </a:r>
            <a:r>
              <a:rPr dirty="0" smtClean="0" spc="6" sz="700">
                <a:latin typeface="Arial"/>
                <a:cs typeface="Arial"/>
              </a:rPr>
              <a:t>t</a:t>
            </a:r>
            <a:r>
              <a:rPr dirty="0" smtClean="0" spc="6" sz="700">
                <a:latin typeface="Arial"/>
                <a:cs typeface="Arial"/>
              </a:rPr>
              <a:t> </a:t>
            </a:r>
            <a:r>
              <a:rPr dirty="0" smtClean="0" spc="6" sz="700">
                <a:latin typeface="Arial"/>
                <a:cs typeface="Arial"/>
              </a:rPr>
              <a:t>P</a:t>
            </a:r>
            <a:r>
              <a:rPr dirty="0" smtClean="0" spc="6" sz="700">
                <a:latin typeface="Arial"/>
                <a:cs typeface="Arial"/>
              </a:rPr>
              <a:t>r</a:t>
            </a:r>
            <a:r>
              <a:rPr dirty="0" smtClean="0" spc="6" sz="700">
                <a:latin typeface="Arial"/>
                <a:cs typeface="Arial"/>
              </a:rPr>
              <a:t>o</a:t>
            </a:r>
            <a:r>
              <a:rPr dirty="0" smtClean="0" spc="6" sz="700">
                <a:latin typeface="Arial"/>
                <a:cs typeface="Arial"/>
              </a:rPr>
              <a:t>o</a:t>
            </a:r>
            <a:r>
              <a:rPr dirty="0" smtClean="0" spc="6" sz="700">
                <a:latin typeface="Arial"/>
                <a:cs typeface="Arial"/>
              </a:rPr>
              <a:t>f</a:t>
            </a:r>
            <a:r>
              <a:rPr dirty="0" smtClean="0" spc="6" sz="700">
                <a:latin typeface="Arial"/>
                <a:cs typeface="Arial"/>
              </a:rPr>
              <a:t>-</a:t>
            </a:r>
            <a:r>
              <a:rPr dirty="0" smtClean="0" spc="6" sz="700">
                <a:latin typeface="Arial"/>
                <a:cs typeface="Arial"/>
              </a:rPr>
              <a:t>o</a:t>
            </a:r>
            <a:r>
              <a:rPr dirty="0" smtClean="0" spc="6" sz="700">
                <a:latin typeface="Arial"/>
                <a:cs typeface="Arial"/>
              </a:rPr>
              <a:t>f</a:t>
            </a:r>
            <a:r>
              <a:rPr dirty="0" smtClean="0" spc="6" sz="700">
                <a:latin typeface="Arial"/>
                <a:cs typeface="Arial"/>
              </a:rPr>
              <a:t>-</a:t>
            </a:r>
            <a:r>
              <a:rPr dirty="0" smtClean="0" spc="6" sz="700">
                <a:latin typeface="Arial"/>
                <a:cs typeface="Arial"/>
              </a:rPr>
              <a:t>W</a:t>
            </a:r>
            <a:r>
              <a:rPr dirty="0" smtClean="0" spc="6" sz="700">
                <a:latin typeface="Arial"/>
                <a:cs typeface="Arial"/>
              </a:rPr>
              <a:t>o</a:t>
            </a:r>
            <a:r>
              <a:rPr dirty="0" smtClean="0" spc="6" sz="700">
                <a:latin typeface="Arial"/>
                <a:cs typeface="Arial"/>
              </a:rPr>
              <a:t>r</a:t>
            </a:r>
            <a:r>
              <a:rPr dirty="0" smtClean="0" spc="6" sz="700">
                <a:latin typeface="Arial"/>
                <a:cs typeface="Arial"/>
              </a:rPr>
              <a:t>k</a:t>
            </a:r>
            <a:r>
              <a:rPr dirty="0" smtClean="0" spc="6" sz="700">
                <a:latin typeface="Arial"/>
                <a:cs typeface="Arial"/>
              </a:rPr>
              <a:t> </a:t>
            </a:r>
            <a:r>
              <a:rPr dirty="0" smtClean="0" spc="6" sz="700">
                <a:latin typeface="Arial"/>
                <a:cs typeface="Arial"/>
              </a:rPr>
              <a:t>C</a:t>
            </a:r>
            <a:r>
              <a:rPr dirty="0" smtClean="0" spc="6" sz="700">
                <a:latin typeface="Arial"/>
                <a:cs typeface="Arial"/>
              </a:rPr>
              <a:t>h</a:t>
            </a:r>
            <a:r>
              <a:rPr dirty="0" smtClean="0" spc="6" sz="700">
                <a:latin typeface="Arial"/>
                <a:cs typeface="Arial"/>
              </a:rPr>
              <a:t>a</a:t>
            </a:r>
            <a:r>
              <a:rPr dirty="0" smtClean="0" spc="6" sz="700">
                <a:latin typeface="Arial"/>
                <a:cs typeface="Arial"/>
              </a:rPr>
              <a:t>in</a:t>
            </a:r>
            <a:endParaRPr sz="7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89780" y="3648033"/>
            <a:ext cx="924766" cy="115569"/>
          </a:xfrm>
          <a:prstGeom prst="rect">
            <a:avLst/>
          </a:prstGeom>
        </p:spPr>
        <p:txBody>
          <a:bodyPr bIns="0" lIns="0" rIns="0" rtlCol="0" tIns="1905" wrap="square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pc="2" sz="700">
                <a:latin typeface="Arial"/>
                <a:cs typeface="Arial"/>
              </a:rPr>
              <a:t>M</a:t>
            </a:r>
            <a:r>
              <a:rPr dirty="0" smtClean="0" spc="2" sz="700">
                <a:latin typeface="Arial"/>
                <a:cs typeface="Arial"/>
              </a:rPr>
              <a:t>e</a:t>
            </a:r>
            <a:r>
              <a:rPr dirty="0" smtClean="0" spc="2" sz="700">
                <a:latin typeface="Arial"/>
                <a:cs typeface="Arial"/>
              </a:rPr>
              <a:t>r</a:t>
            </a:r>
            <a:r>
              <a:rPr dirty="0" smtClean="0" spc="2" sz="700">
                <a:latin typeface="Arial"/>
                <a:cs typeface="Arial"/>
              </a:rPr>
              <a:t>k</a:t>
            </a:r>
            <a:r>
              <a:rPr dirty="0" smtClean="0" spc="2" sz="700">
                <a:latin typeface="Arial"/>
                <a:cs typeface="Arial"/>
              </a:rPr>
              <a:t>l</a:t>
            </a:r>
            <a:r>
              <a:rPr dirty="0" smtClean="0" spc="2" sz="700">
                <a:latin typeface="Arial"/>
                <a:cs typeface="Arial"/>
              </a:rPr>
              <a:t>e</a:t>
            </a:r>
            <a:r>
              <a:rPr dirty="0" smtClean="0" spc="2" sz="700">
                <a:latin typeface="Arial"/>
                <a:cs typeface="Arial"/>
              </a:rPr>
              <a:t> </a:t>
            </a:r>
            <a:r>
              <a:rPr dirty="0" smtClean="0" spc="2" sz="700">
                <a:latin typeface="Arial"/>
                <a:cs typeface="Arial"/>
              </a:rPr>
              <a:t>B</a:t>
            </a:r>
            <a:r>
              <a:rPr dirty="0" smtClean="0" spc="2" sz="700">
                <a:latin typeface="Arial"/>
                <a:cs typeface="Arial"/>
              </a:rPr>
              <a:t>r</a:t>
            </a:r>
            <a:r>
              <a:rPr dirty="0" smtClean="0" spc="2" sz="700">
                <a:latin typeface="Arial"/>
                <a:cs typeface="Arial"/>
              </a:rPr>
              <a:t>a</a:t>
            </a:r>
            <a:r>
              <a:rPr dirty="0" smtClean="0" spc="2" sz="700">
                <a:latin typeface="Arial"/>
                <a:cs typeface="Arial"/>
              </a:rPr>
              <a:t>n</a:t>
            </a:r>
            <a:r>
              <a:rPr dirty="0" smtClean="0" spc="2" sz="700">
                <a:latin typeface="Arial"/>
                <a:cs typeface="Arial"/>
              </a:rPr>
              <a:t>c</a:t>
            </a:r>
            <a:r>
              <a:rPr dirty="0" smtClean="0" spc="2" sz="700">
                <a:latin typeface="Arial"/>
                <a:cs typeface="Arial"/>
              </a:rPr>
              <a:t>h</a:t>
            </a:r>
            <a:r>
              <a:rPr dirty="0" smtClean="0" spc="2" sz="700">
                <a:latin typeface="Arial"/>
                <a:cs typeface="Arial"/>
              </a:rPr>
              <a:t> </a:t>
            </a:r>
            <a:r>
              <a:rPr dirty="0" smtClean="0" spc="2" sz="700">
                <a:latin typeface="Arial"/>
                <a:cs typeface="Arial"/>
              </a:rPr>
              <a:t>f</a:t>
            </a:r>
            <a:r>
              <a:rPr dirty="0" smtClean="0" spc="2" sz="700">
                <a:latin typeface="Arial"/>
                <a:cs typeface="Arial"/>
              </a:rPr>
              <a:t>o</a:t>
            </a:r>
            <a:r>
              <a:rPr dirty="0" smtClean="0" spc="2" sz="700">
                <a:latin typeface="Arial"/>
                <a:cs typeface="Arial"/>
              </a:rPr>
              <a:t>r</a:t>
            </a:r>
            <a:r>
              <a:rPr dirty="0" smtClean="0" spc="2" sz="700">
                <a:latin typeface="Arial"/>
                <a:cs typeface="Arial"/>
              </a:rPr>
              <a:t> </a:t>
            </a:r>
            <a:r>
              <a:rPr dirty="0" smtClean="0" spc="2" sz="700">
                <a:latin typeface="Arial"/>
                <a:cs typeface="Arial"/>
              </a:rPr>
              <a:t>T</a:t>
            </a:r>
            <a:r>
              <a:rPr dirty="0" smtClean="0" spc="2" sz="700">
                <a:latin typeface="Arial"/>
                <a:cs typeface="Arial"/>
              </a:rPr>
              <a:t>x</a:t>
            </a:r>
            <a:r>
              <a:rPr dirty="0" smtClean="0" spc="2" sz="70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60170" y="4518314"/>
            <a:ext cx="5074054" cy="118999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95580">
              <a:lnSpc>
                <a:spcPts val="1130"/>
              </a:lnSpc>
            </a:pPr>
            <a:r>
              <a:rPr dirty="0" smtClean="0" spc="15" sz="1000">
                <a:latin typeface="Times New Roman"/>
                <a:cs typeface="Times New Roman"/>
              </a:rPr>
              <a:t>As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s</a:t>
            </a:r>
            <a:r>
              <a:rPr dirty="0" smtClean="0" spc="15" sz="1000">
                <a:latin typeface="Times New Roman"/>
                <a:cs typeface="Times New Roman"/>
              </a:rPr>
              <a:t>u</a:t>
            </a:r>
            <a:r>
              <a:rPr dirty="0" smtClean="0" spc="15" sz="1000">
                <a:latin typeface="Times New Roman"/>
                <a:cs typeface="Times New Roman"/>
              </a:rPr>
              <a:t>c</a:t>
            </a:r>
            <a:r>
              <a:rPr dirty="0" smtClean="0" spc="15" sz="1000">
                <a:latin typeface="Times New Roman"/>
                <a:cs typeface="Times New Roman"/>
              </a:rPr>
              <a:t>h</a:t>
            </a:r>
            <a:r>
              <a:rPr dirty="0" smtClean="0" spc="15" sz="1000">
                <a:latin typeface="Times New Roman"/>
                <a:cs typeface="Times New Roman"/>
              </a:rPr>
              <a:t>,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t</a:t>
            </a:r>
            <a:r>
              <a:rPr dirty="0" smtClean="0" spc="15" sz="1000">
                <a:latin typeface="Times New Roman"/>
                <a:cs typeface="Times New Roman"/>
              </a:rPr>
              <a:t>h</a:t>
            </a:r>
            <a:r>
              <a:rPr dirty="0" smtClean="0" spc="15" sz="1000">
                <a:latin typeface="Times New Roman"/>
                <a:cs typeface="Times New Roman"/>
              </a:rPr>
              <a:t>e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v</a:t>
            </a:r>
            <a:r>
              <a:rPr dirty="0" smtClean="0" spc="15" sz="1000">
                <a:latin typeface="Times New Roman"/>
                <a:cs typeface="Times New Roman"/>
              </a:rPr>
              <a:t>e</a:t>
            </a:r>
            <a:r>
              <a:rPr dirty="0" smtClean="0" spc="15" sz="1000">
                <a:latin typeface="Times New Roman"/>
                <a:cs typeface="Times New Roman"/>
              </a:rPr>
              <a:t>r</a:t>
            </a:r>
            <a:r>
              <a:rPr dirty="0" smtClean="0" spc="15" sz="1000">
                <a:latin typeface="Times New Roman"/>
                <a:cs typeface="Times New Roman"/>
              </a:rPr>
              <a:t>i</a:t>
            </a:r>
            <a:r>
              <a:rPr dirty="0" smtClean="0" spc="15" sz="1000">
                <a:latin typeface="Times New Roman"/>
                <a:cs typeface="Times New Roman"/>
              </a:rPr>
              <a:t>f</a:t>
            </a:r>
            <a:r>
              <a:rPr dirty="0" smtClean="0" spc="15" sz="1000">
                <a:latin typeface="Times New Roman"/>
                <a:cs typeface="Times New Roman"/>
              </a:rPr>
              <a:t>icati</a:t>
            </a:r>
            <a:r>
              <a:rPr dirty="0" smtClean="0" spc="15" sz="1000">
                <a:latin typeface="Times New Roman"/>
                <a:cs typeface="Times New Roman"/>
              </a:rPr>
              <a:t>o</a:t>
            </a:r>
            <a:r>
              <a:rPr dirty="0" smtClean="0" spc="15" sz="1000">
                <a:latin typeface="Times New Roman"/>
                <a:cs typeface="Times New Roman"/>
              </a:rPr>
              <a:t>n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is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r</a:t>
            </a:r>
            <a:r>
              <a:rPr dirty="0" smtClean="0" spc="15" sz="1000">
                <a:latin typeface="Times New Roman"/>
                <a:cs typeface="Times New Roman"/>
              </a:rPr>
              <a:t>elia</a:t>
            </a:r>
            <a:r>
              <a:rPr dirty="0" smtClean="0" spc="15" sz="1000">
                <a:latin typeface="Times New Roman"/>
                <a:cs typeface="Times New Roman"/>
              </a:rPr>
              <a:t>b</a:t>
            </a:r>
            <a:r>
              <a:rPr dirty="0" smtClean="0" spc="15" sz="1000">
                <a:latin typeface="Times New Roman"/>
                <a:cs typeface="Times New Roman"/>
              </a:rPr>
              <a:t>le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as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l</a:t>
            </a:r>
            <a:r>
              <a:rPr dirty="0" smtClean="0" spc="15" sz="1000">
                <a:latin typeface="Times New Roman"/>
                <a:cs typeface="Times New Roman"/>
              </a:rPr>
              <a:t>o</a:t>
            </a:r>
            <a:r>
              <a:rPr dirty="0" smtClean="0" spc="15" sz="1000">
                <a:latin typeface="Times New Roman"/>
                <a:cs typeface="Times New Roman"/>
              </a:rPr>
              <a:t>n</a:t>
            </a:r>
            <a:r>
              <a:rPr dirty="0" smtClean="0" spc="15" sz="1000">
                <a:latin typeface="Times New Roman"/>
                <a:cs typeface="Times New Roman"/>
              </a:rPr>
              <a:t>g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as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h</a:t>
            </a:r>
            <a:r>
              <a:rPr dirty="0" smtClean="0" spc="15" sz="1000">
                <a:latin typeface="Times New Roman"/>
                <a:cs typeface="Times New Roman"/>
              </a:rPr>
              <a:t>o</a:t>
            </a:r>
            <a:r>
              <a:rPr dirty="0" smtClean="0" spc="15" sz="1000">
                <a:latin typeface="Times New Roman"/>
                <a:cs typeface="Times New Roman"/>
              </a:rPr>
              <a:t>n</a:t>
            </a:r>
            <a:r>
              <a:rPr dirty="0" smtClean="0" spc="15" sz="1000">
                <a:latin typeface="Times New Roman"/>
                <a:cs typeface="Times New Roman"/>
              </a:rPr>
              <a:t>e</a:t>
            </a:r>
            <a:r>
              <a:rPr dirty="0" smtClean="0" spc="15" sz="1000">
                <a:latin typeface="Times New Roman"/>
                <a:cs typeface="Times New Roman"/>
              </a:rPr>
              <a:t>s</a:t>
            </a:r>
            <a:r>
              <a:rPr dirty="0" smtClean="0" spc="15" sz="1000">
                <a:latin typeface="Times New Roman"/>
                <a:cs typeface="Times New Roman"/>
              </a:rPr>
              <a:t>t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n</a:t>
            </a:r>
            <a:r>
              <a:rPr dirty="0" smtClean="0" spc="15" sz="1000">
                <a:latin typeface="Times New Roman"/>
                <a:cs typeface="Times New Roman"/>
              </a:rPr>
              <a:t>o</a:t>
            </a:r>
            <a:r>
              <a:rPr dirty="0" smtClean="0" spc="15" sz="1000">
                <a:latin typeface="Times New Roman"/>
                <a:cs typeface="Times New Roman"/>
              </a:rPr>
              <a:t>d</a:t>
            </a:r>
            <a:r>
              <a:rPr dirty="0" smtClean="0" spc="15" sz="1000">
                <a:latin typeface="Times New Roman"/>
                <a:cs typeface="Times New Roman"/>
              </a:rPr>
              <a:t>es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c</a:t>
            </a:r>
            <a:r>
              <a:rPr dirty="0" smtClean="0" spc="15" sz="1000">
                <a:latin typeface="Times New Roman"/>
                <a:cs typeface="Times New Roman"/>
              </a:rPr>
              <a:t>o</a:t>
            </a:r>
            <a:r>
              <a:rPr dirty="0" smtClean="0" spc="15" sz="1000">
                <a:latin typeface="Times New Roman"/>
                <a:cs typeface="Times New Roman"/>
              </a:rPr>
              <a:t>n</a:t>
            </a:r>
            <a:r>
              <a:rPr dirty="0" smtClean="0" spc="15" sz="1000">
                <a:latin typeface="Times New Roman"/>
                <a:cs typeface="Times New Roman"/>
              </a:rPr>
              <a:t>t</a:t>
            </a:r>
            <a:r>
              <a:rPr dirty="0" smtClean="0" spc="15" sz="1000">
                <a:latin typeface="Times New Roman"/>
                <a:cs typeface="Times New Roman"/>
              </a:rPr>
              <a:t>r</a:t>
            </a:r>
            <a:r>
              <a:rPr dirty="0" smtClean="0" spc="15" sz="1000">
                <a:latin typeface="Times New Roman"/>
                <a:cs typeface="Times New Roman"/>
              </a:rPr>
              <a:t>o</a:t>
            </a:r>
            <a:r>
              <a:rPr dirty="0" smtClean="0" spc="15" sz="1000">
                <a:latin typeface="Times New Roman"/>
                <a:cs typeface="Times New Roman"/>
              </a:rPr>
              <a:t>l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t</a:t>
            </a:r>
            <a:r>
              <a:rPr dirty="0" smtClean="0" spc="15" sz="1000">
                <a:latin typeface="Times New Roman"/>
                <a:cs typeface="Times New Roman"/>
              </a:rPr>
              <a:t>h</a:t>
            </a:r>
            <a:r>
              <a:rPr dirty="0" smtClean="0" spc="15" sz="1000">
                <a:latin typeface="Times New Roman"/>
                <a:cs typeface="Times New Roman"/>
              </a:rPr>
              <a:t>e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n</a:t>
            </a:r>
            <a:r>
              <a:rPr dirty="0" smtClean="0" spc="15" sz="1000">
                <a:latin typeface="Times New Roman"/>
                <a:cs typeface="Times New Roman"/>
              </a:rPr>
              <a:t>et</a:t>
            </a:r>
            <a:r>
              <a:rPr dirty="0" smtClean="0" spc="15" sz="1000">
                <a:latin typeface="Times New Roman"/>
                <a:cs typeface="Times New Roman"/>
              </a:rPr>
              <a:t>w</a:t>
            </a:r>
            <a:r>
              <a:rPr dirty="0" smtClean="0" spc="15" sz="1000">
                <a:latin typeface="Times New Roman"/>
                <a:cs typeface="Times New Roman"/>
              </a:rPr>
              <a:t>o</a:t>
            </a:r>
            <a:r>
              <a:rPr dirty="0" smtClean="0" spc="15" sz="1000">
                <a:latin typeface="Times New Roman"/>
                <a:cs typeface="Times New Roman"/>
              </a:rPr>
              <a:t>r</a:t>
            </a:r>
            <a:r>
              <a:rPr dirty="0" smtClean="0" spc="15" sz="1000">
                <a:latin typeface="Times New Roman"/>
                <a:cs typeface="Times New Roman"/>
              </a:rPr>
              <a:t>k</a:t>
            </a:r>
            <a:r>
              <a:rPr dirty="0" smtClean="0" spc="15" sz="1000">
                <a:latin typeface="Times New Roman"/>
                <a:cs typeface="Times New Roman"/>
              </a:rPr>
              <a:t>,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b</a:t>
            </a:r>
            <a:r>
              <a:rPr dirty="0" smtClean="0" spc="15" sz="1000">
                <a:latin typeface="Times New Roman"/>
                <a:cs typeface="Times New Roman"/>
              </a:rPr>
              <a:t>u</a:t>
            </a:r>
            <a:r>
              <a:rPr dirty="0" smtClean="0" spc="15" sz="1000">
                <a:latin typeface="Times New Roman"/>
                <a:cs typeface="Times New Roman"/>
              </a:rPr>
              <a:t>t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is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m</a:t>
            </a:r>
            <a:r>
              <a:rPr dirty="0" smtClean="0" spc="15" sz="1000">
                <a:latin typeface="Times New Roman"/>
                <a:cs typeface="Times New Roman"/>
              </a:rPr>
              <a:t>o</a:t>
            </a:r>
            <a:r>
              <a:rPr dirty="0" smtClean="0" spc="15" sz="1000">
                <a:latin typeface="Times New Roman"/>
                <a:cs typeface="Times New Roman"/>
              </a:rPr>
              <a:t>r</a:t>
            </a:r>
            <a:r>
              <a:rPr dirty="0" smtClean="0" spc="15" sz="100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 algn="just" marL="12700" marR="8849">
              <a:lnSpc>
                <a:spcPct val="97070"/>
              </a:lnSpc>
            </a:pP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if</a:t>
            </a:r>
            <a:r>
              <a:rPr dirty="0" smtClean="0" spc="24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23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24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att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5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24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ile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etw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v</a:t>
            </a:r>
            <a:r>
              <a:rPr dirty="0" smtClean="0" spc="-6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12" sz="1000">
                <a:latin typeface="Times New Roman"/>
                <a:cs typeface="Times New Roman"/>
              </a:rPr>
              <a:t>i</a:t>
            </a:r>
            <a:r>
              <a:rPr dirty="0" smtClean="0" spc="-1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y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23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el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3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li</a:t>
            </a:r>
            <a:r>
              <a:rPr dirty="0" smtClean="0" spc="-9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ied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an</a:t>
            </a:r>
            <a:r>
              <a:rPr dirty="0" smtClean="0" spc="23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3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led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22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an</a:t>
            </a:r>
            <a:r>
              <a:rPr dirty="0" smtClean="0" spc="23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att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1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'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-1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b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ica</a:t>
            </a:r>
            <a:r>
              <a:rPr dirty="0" smtClean="0" spc="-8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ed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3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ttac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wer</a:t>
            </a:r>
            <a:r>
              <a:rPr dirty="0" smtClean="0" spc="3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9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ate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to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tect</a:t>
            </a:r>
            <a:r>
              <a:rPr dirty="0" smtClean="0" spc="15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5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13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ld</a:t>
            </a:r>
            <a:r>
              <a:rPr dirty="0" smtClean="0" spc="14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3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14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5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ts</a:t>
            </a:r>
            <a:r>
              <a:rPr dirty="0" smtClean="0" spc="14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14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16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13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5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ey</a:t>
            </a:r>
            <a:r>
              <a:rPr dirty="0" smtClean="0" spc="15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etect</a:t>
            </a:r>
            <a:r>
              <a:rPr dirty="0" smtClean="0" spc="15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44" sz="1000">
                <a:latin typeface="Times New Roman"/>
                <a:cs typeface="Times New Roman"/>
              </a:rPr>
              <a:t> </a:t>
            </a:r>
            <a:r>
              <a:rPr dirty="0" smtClean="0" spc="-8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v</a:t>
            </a:r>
            <a:r>
              <a:rPr dirty="0" smtClean="0" spc="2" sz="1000">
                <a:latin typeface="Times New Roman"/>
                <a:cs typeface="Times New Roman"/>
              </a:rPr>
              <a:t>al</a:t>
            </a:r>
            <a:r>
              <a:rPr dirty="0" smtClean="0" spc="-8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3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1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'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twa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ll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0" sz="1000">
                <a:latin typeface="Times New Roman"/>
                <a:cs typeface="Times New Roman"/>
              </a:rPr>
              <a:t> </a:t>
            </a:r>
            <a:r>
              <a:rPr dirty="0" smtClean="0" spc="-7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1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te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c</a:t>
            </a:r>
            <a:r>
              <a:rPr dirty="0" smtClean="0" spc="-75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0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3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ece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q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ts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will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ly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9" sz="1000">
                <a:latin typeface="Times New Roman"/>
                <a:cs typeface="Times New Roman"/>
              </a:rPr>
              <a:t>l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7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wn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3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5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ity</a:t>
            </a:r>
            <a:r>
              <a:rPr dirty="0" smtClean="0" spc="3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q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3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v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1" sz="1000">
                <a:latin typeface="Times New Roman"/>
                <a:cs typeface="Times New Roman"/>
              </a:rPr>
              <a:t>i</a:t>
            </a:r>
            <a:r>
              <a:rPr dirty="0" smtClean="0" spc="-1" sz="1000">
                <a:latin typeface="Times New Roman"/>
                <a:cs typeface="Times New Roman"/>
              </a:rPr>
              <a:t>f</a:t>
            </a:r>
            <a:r>
              <a:rPr dirty="0" smtClean="0" spc="2" sz="1000">
                <a:latin typeface="Times New Roman"/>
                <a:cs typeface="Times New Roman"/>
              </a:rPr>
              <a:t>icati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1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60170" y="5901299"/>
            <a:ext cx="171749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55" sz="1150">
                <a:latin typeface="Times New Roman"/>
                <a:cs typeface="Times New Roman"/>
              </a:rPr>
              <a:t>9.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80210" y="5901299"/>
            <a:ext cx="2398598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108" sz="1150">
                <a:latin typeface="Times New Roman"/>
                <a:cs typeface="Times New Roman"/>
              </a:rPr>
              <a:t>C</a:t>
            </a:r>
            <a:r>
              <a:rPr b="1" dirty="0" smtClean="0" spc="108" sz="1150">
                <a:latin typeface="Times New Roman"/>
                <a:cs typeface="Times New Roman"/>
              </a:rPr>
              <a:t>o</a:t>
            </a:r>
            <a:r>
              <a:rPr b="1" dirty="0" smtClean="0" spc="108" sz="1150">
                <a:latin typeface="Times New Roman"/>
                <a:cs typeface="Times New Roman"/>
              </a:rPr>
              <a:t>m</a:t>
            </a:r>
            <a:r>
              <a:rPr b="1" dirty="0" smtClean="0" spc="108" sz="1150">
                <a:latin typeface="Times New Roman"/>
                <a:cs typeface="Times New Roman"/>
              </a:rPr>
              <a:t>b</a:t>
            </a:r>
            <a:r>
              <a:rPr b="1" dirty="0" smtClean="0" spc="108" sz="1150">
                <a:latin typeface="Times New Roman"/>
                <a:cs typeface="Times New Roman"/>
              </a:rPr>
              <a:t>i</a:t>
            </a:r>
            <a:r>
              <a:rPr b="1" dirty="0" smtClean="0" spc="108" sz="1150">
                <a:latin typeface="Times New Roman"/>
                <a:cs typeface="Times New Roman"/>
              </a:rPr>
              <a:t>n</a:t>
            </a:r>
            <a:r>
              <a:rPr b="1" dirty="0" smtClean="0" spc="108" sz="1150">
                <a:latin typeface="Times New Roman"/>
                <a:cs typeface="Times New Roman"/>
              </a:rPr>
              <a:t>i</a:t>
            </a:r>
            <a:r>
              <a:rPr b="1" dirty="0" smtClean="0" spc="108" sz="1150">
                <a:latin typeface="Times New Roman"/>
                <a:cs typeface="Times New Roman"/>
              </a:rPr>
              <a:t>n</a:t>
            </a:r>
            <a:r>
              <a:rPr b="1" dirty="0" smtClean="0" spc="108" sz="1150">
                <a:latin typeface="Times New Roman"/>
                <a:cs typeface="Times New Roman"/>
              </a:rPr>
              <a:t>g</a:t>
            </a:r>
            <a:r>
              <a:rPr b="1" dirty="0" smtClean="0" spc="108" sz="1150">
                <a:latin typeface="Times New Roman"/>
                <a:cs typeface="Times New Roman"/>
              </a:rPr>
              <a:t> </a:t>
            </a:r>
            <a:r>
              <a:rPr b="1" dirty="0" smtClean="0" spc="108" sz="1150">
                <a:latin typeface="Times New Roman"/>
                <a:cs typeface="Times New Roman"/>
              </a:rPr>
              <a:t>a</a:t>
            </a:r>
            <a:r>
              <a:rPr b="1" dirty="0" smtClean="0" spc="108" sz="1150">
                <a:latin typeface="Times New Roman"/>
                <a:cs typeface="Times New Roman"/>
              </a:rPr>
              <a:t>n</a:t>
            </a:r>
            <a:r>
              <a:rPr b="1" dirty="0" smtClean="0" spc="108" sz="1150">
                <a:latin typeface="Times New Roman"/>
                <a:cs typeface="Times New Roman"/>
              </a:rPr>
              <a:t>d</a:t>
            </a:r>
            <a:r>
              <a:rPr b="1" dirty="0" smtClean="0" spc="108" sz="1150">
                <a:latin typeface="Times New Roman"/>
                <a:cs typeface="Times New Roman"/>
              </a:rPr>
              <a:t> </a:t>
            </a:r>
            <a:r>
              <a:rPr b="1" dirty="0" smtClean="0" spc="108" sz="1150">
                <a:latin typeface="Times New Roman"/>
                <a:cs typeface="Times New Roman"/>
              </a:rPr>
              <a:t>S</a:t>
            </a:r>
            <a:r>
              <a:rPr b="1" dirty="0" smtClean="0" spc="108" sz="1150">
                <a:latin typeface="Times New Roman"/>
                <a:cs typeface="Times New Roman"/>
              </a:rPr>
              <a:t>p</a:t>
            </a:r>
            <a:r>
              <a:rPr b="1" dirty="0" smtClean="0" spc="108" sz="1150">
                <a:latin typeface="Times New Roman"/>
                <a:cs typeface="Times New Roman"/>
              </a:rPr>
              <a:t>l</a:t>
            </a:r>
            <a:r>
              <a:rPr b="1" dirty="0" smtClean="0" spc="108" sz="1150">
                <a:latin typeface="Times New Roman"/>
                <a:cs typeface="Times New Roman"/>
              </a:rPr>
              <a:t>i</a:t>
            </a:r>
            <a:r>
              <a:rPr b="1" dirty="0" smtClean="0" spc="108" sz="1150">
                <a:latin typeface="Times New Roman"/>
                <a:cs typeface="Times New Roman"/>
              </a:rPr>
              <a:t>tt</a:t>
            </a:r>
            <a:r>
              <a:rPr b="1" dirty="0" smtClean="0" spc="108" sz="1150">
                <a:latin typeface="Times New Roman"/>
                <a:cs typeface="Times New Roman"/>
              </a:rPr>
              <a:t>i</a:t>
            </a:r>
            <a:r>
              <a:rPr b="1" dirty="0" smtClean="0" spc="108" sz="1150">
                <a:latin typeface="Times New Roman"/>
                <a:cs typeface="Times New Roman"/>
              </a:rPr>
              <a:t>n</a:t>
            </a:r>
            <a:r>
              <a:rPr b="1" dirty="0" smtClean="0" spc="108" sz="1150">
                <a:latin typeface="Times New Roman"/>
                <a:cs typeface="Times New Roman"/>
              </a:rPr>
              <a:t>g</a:t>
            </a:r>
            <a:r>
              <a:rPr b="1" dirty="0" smtClean="0" spc="108" sz="1150">
                <a:latin typeface="Times New Roman"/>
                <a:cs typeface="Times New Roman"/>
              </a:rPr>
              <a:t> </a:t>
            </a:r>
            <a:r>
              <a:rPr b="1" dirty="0" smtClean="0" spc="108" sz="1150">
                <a:latin typeface="Times New Roman"/>
                <a:cs typeface="Times New Roman"/>
              </a:rPr>
              <a:t>V</a:t>
            </a:r>
            <a:r>
              <a:rPr b="1" dirty="0" smtClean="0" spc="108" sz="1150">
                <a:latin typeface="Times New Roman"/>
                <a:cs typeface="Times New Roman"/>
              </a:rPr>
              <a:t>a</a:t>
            </a:r>
            <a:r>
              <a:rPr b="1" dirty="0" smtClean="0" spc="108" sz="1150">
                <a:latin typeface="Times New Roman"/>
                <a:cs typeface="Times New Roman"/>
              </a:rPr>
              <a:t>l</a:t>
            </a:r>
            <a:r>
              <a:rPr b="1" dirty="0" smtClean="0" spc="108" sz="1150">
                <a:latin typeface="Times New Roman"/>
                <a:cs typeface="Times New Roman"/>
              </a:rPr>
              <a:t>u</a:t>
            </a:r>
            <a:r>
              <a:rPr b="1" dirty="0" smtClean="0" spc="108" sz="1150">
                <a:latin typeface="Times New Roman"/>
                <a:cs typeface="Times New Roman"/>
              </a:rPr>
              <a:t>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60170" y="6161694"/>
            <a:ext cx="5061891" cy="745489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algn="just" marL="12700" marR="5378">
              <a:lnSpc>
                <a:spcPts val="1130"/>
              </a:lnSpc>
            </a:pPr>
            <a:r>
              <a:rPr dirty="0" smtClean="0" spc="33" sz="1000">
                <a:latin typeface="Times New Roman"/>
                <a:cs typeface="Times New Roman"/>
              </a:rPr>
              <a:t>Alt</a:t>
            </a:r>
            <a:r>
              <a:rPr dirty="0" smtClean="0" spc="33" sz="1000">
                <a:latin typeface="Times New Roman"/>
                <a:cs typeface="Times New Roman"/>
              </a:rPr>
              <a:t>h</a:t>
            </a:r>
            <a:r>
              <a:rPr dirty="0" smtClean="0" spc="33" sz="1000">
                <a:latin typeface="Times New Roman"/>
                <a:cs typeface="Times New Roman"/>
              </a:rPr>
              <a:t>o</a:t>
            </a:r>
            <a:r>
              <a:rPr dirty="0" smtClean="0" spc="33" sz="1000">
                <a:latin typeface="Times New Roman"/>
                <a:cs typeface="Times New Roman"/>
              </a:rPr>
              <a:t>u</a:t>
            </a:r>
            <a:r>
              <a:rPr dirty="0" smtClean="0" spc="33" sz="1000">
                <a:latin typeface="Times New Roman"/>
                <a:cs typeface="Times New Roman"/>
              </a:rPr>
              <a:t>g</a:t>
            </a:r>
            <a:r>
              <a:rPr dirty="0" smtClean="0" spc="33" sz="1000">
                <a:latin typeface="Times New Roman"/>
                <a:cs typeface="Times New Roman"/>
              </a:rPr>
              <a:t>h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it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w</a:t>
            </a:r>
            <a:r>
              <a:rPr dirty="0" smtClean="0" spc="33" sz="1000">
                <a:latin typeface="Times New Roman"/>
                <a:cs typeface="Times New Roman"/>
              </a:rPr>
              <a:t>o</a:t>
            </a:r>
            <a:r>
              <a:rPr dirty="0" smtClean="0" spc="33" sz="1000">
                <a:latin typeface="Times New Roman"/>
                <a:cs typeface="Times New Roman"/>
              </a:rPr>
              <a:t>u</a:t>
            </a:r>
            <a:r>
              <a:rPr dirty="0" smtClean="0" spc="33" sz="1000">
                <a:latin typeface="Times New Roman"/>
                <a:cs typeface="Times New Roman"/>
              </a:rPr>
              <a:t>l</a:t>
            </a:r>
            <a:r>
              <a:rPr dirty="0" smtClean="0" spc="33" sz="1000">
                <a:latin typeface="Times New Roman"/>
                <a:cs typeface="Times New Roman"/>
              </a:rPr>
              <a:t>d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b</a:t>
            </a:r>
            <a:r>
              <a:rPr dirty="0" smtClean="0" spc="33" sz="1000">
                <a:latin typeface="Times New Roman"/>
                <a:cs typeface="Times New Roman"/>
              </a:rPr>
              <a:t>e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p</a:t>
            </a:r>
            <a:r>
              <a:rPr dirty="0" smtClean="0" spc="33" sz="1000">
                <a:latin typeface="Times New Roman"/>
                <a:cs typeface="Times New Roman"/>
              </a:rPr>
              <a:t>o</a:t>
            </a:r>
            <a:r>
              <a:rPr dirty="0" smtClean="0" spc="33" sz="1000">
                <a:latin typeface="Times New Roman"/>
                <a:cs typeface="Times New Roman"/>
              </a:rPr>
              <a:t>s</a:t>
            </a:r>
            <a:r>
              <a:rPr dirty="0" smtClean="0" spc="33" sz="1000">
                <a:latin typeface="Times New Roman"/>
                <a:cs typeface="Times New Roman"/>
              </a:rPr>
              <a:t>s</a:t>
            </a:r>
            <a:r>
              <a:rPr dirty="0" smtClean="0" spc="33" sz="1000">
                <a:latin typeface="Times New Roman"/>
                <a:cs typeface="Times New Roman"/>
              </a:rPr>
              <a:t>i</a:t>
            </a:r>
            <a:r>
              <a:rPr dirty="0" smtClean="0" spc="33" sz="1000">
                <a:latin typeface="Times New Roman"/>
                <a:cs typeface="Times New Roman"/>
              </a:rPr>
              <a:t>b</a:t>
            </a:r>
            <a:r>
              <a:rPr dirty="0" smtClean="0" spc="33" sz="1000">
                <a:latin typeface="Times New Roman"/>
                <a:cs typeface="Times New Roman"/>
              </a:rPr>
              <a:t>le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to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h</a:t>
            </a:r>
            <a:r>
              <a:rPr dirty="0" smtClean="0" spc="33" sz="1000">
                <a:latin typeface="Times New Roman"/>
                <a:cs typeface="Times New Roman"/>
              </a:rPr>
              <a:t>a</a:t>
            </a:r>
            <a:r>
              <a:rPr dirty="0" smtClean="0" spc="33" sz="1000">
                <a:latin typeface="Times New Roman"/>
                <a:cs typeface="Times New Roman"/>
              </a:rPr>
              <a:t>n</a:t>
            </a:r>
            <a:r>
              <a:rPr dirty="0" smtClean="0" spc="33" sz="1000">
                <a:latin typeface="Times New Roman"/>
                <a:cs typeface="Times New Roman"/>
              </a:rPr>
              <a:t>d</a:t>
            </a:r>
            <a:r>
              <a:rPr dirty="0" smtClean="0" spc="33" sz="1000">
                <a:latin typeface="Times New Roman"/>
                <a:cs typeface="Times New Roman"/>
              </a:rPr>
              <a:t>l</a:t>
            </a:r>
            <a:r>
              <a:rPr dirty="0" smtClean="0" spc="33" sz="1000">
                <a:latin typeface="Times New Roman"/>
                <a:cs typeface="Times New Roman"/>
              </a:rPr>
              <a:t>e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c</a:t>
            </a:r>
            <a:r>
              <a:rPr dirty="0" smtClean="0" spc="33" sz="1000">
                <a:latin typeface="Times New Roman"/>
                <a:cs typeface="Times New Roman"/>
              </a:rPr>
              <a:t>o</a:t>
            </a:r>
            <a:r>
              <a:rPr dirty="0" smtClean="0" spc="33" sz="1000">
                <a:latin typeface="Times New Roman"/>
                <a:cs typeface="Times New Roman"/>
              </a:rPr>
              <a:t>i</a:t>
            </a:r>
            <a:r>
              <a:rPr dirty="0" smtClean="0" spc="33" sz="1000">
                <a:latin typeface="Times New Roman"/>
                <a:cs typeface="Times New Roman"/>
              </a:rPr>
              <a:t>n</a:t>
            </a:r>
            <a:r>
              <a:rPr dirty="0" smtClean="0" spc="33" sz="1000">
                <a:latin typeface="Times New Roman"/>
                <a:cs typeface="Times New Roman"/>
              </a:rPr>
              <a:t>s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i</a:t>
            </a:r>
            <a:r>
              <a:rPr dirty="0" smtClean="0" spc="33" sz="1000">
                <a:latin typeface="Times New Roman"/>
                <a:cs typeface="Times New Roman"/>
              </a:rPr>
              <a:t>n</a:t>
            </a:r>
            <a:r>
              <a:rPr dirty="0" smtClean="0" spc="33" sz="1000">
                <a:latin typeface="Times New Roman"/>
                <a:cs typeface="Times New Roman"/>
              </a:rPr>
              <a:t>d</a:t>
            </a:r>
            <a:r>
              <a:rPr dirty="0" smtClean="0" spc="33" sz="1000">
                <a:latin typeface="Times New Roman"/>
                <a:cs typeface="Times New Roman"/>
              </a:rPr>
              <a:t>i</a:t>
            </a:r>
            <a:r>
              <a:rPr dirty="0" smtClean="0" spc="33" sz="1000">
                <a:latin typeface="Times New Roman"/>
                <a:cs typeface="Times New Roman"/>
              </a:rPr>
              <a:t>v</a:t>
            </a:r>
            <a:r>
              <a:rPr dirty="0" smtClean="0" spc="33" sz="1000">
                <a:latin typeface="Times New Roman"/>
                <a:cs typeface="Times New Roman"/>
              </a:rPr>
              <a:t>i</a:t>
            </a:r>
            <a:r>
              <a:rPr dirty="0" smtClean="0" spc="33" sz="1000">
                <a:latin typeface="Times New Roman"/>
                <a:cs typeface="Times New Roman"/>
              </a:rPr>
              <a:t>d</a:t>
            </a:r>
            <a:r>
              <a:rPr dirty="0" smtClean="0" spc="33" sz="1000">
                <a:latin typeface="Times New Roman"/>
                <a:cs typeface="Times New Roman"/>
              </a:rPr>
              <a:t>u</a:t>
            </a:r>
            <a:r>
              <a:rPr dirty="0" smtClean="0" spc="33" sz="1000">
                <a:latin typeface="Times New Roman"/>
                <a:cs typeface="Times New Roman"/>
              </a:rPr>
              <a:t>all</a:t>
            </a:r>
            <a:r>
              <a:rPr dirty="0" smtClean="0" spc="33" sz="1000">
                <a:latin typeface="Times New Roman"/>
                <a:cs typeface="Times New Roman"/>
              </a:rPr>
              <a:t>y</a:t>
            </a:r>
            <a:r>
              <a:rPr dirty="0" smtClean="0" spc="33" sz="1000">
                <a:latin typeface="Times New Roman"/>
                <a:cs typeface="Times New Roman"/>
              </a:rPr>
              <a:t>,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it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w</a:t>
            </a:r>
            <a:r>
              <a:rPr dirty="0" smtClean="0" spc="33" sz="1000">
                <a:latin typeface="Times New Roman"/>
                <a:cs typeface="Times New Roman"/>
              </a:rPr>
              <a:t>o</a:t>
            </a:r>
            <a:r>
              <a:rPr dirty="0" smtClean="0" spc="33" sz="1000">
                <a:latin typeface="Times New Roman"/>
                <a:cs typeface="Times New Roman"/>
              </a:rPr>
              <a:t>u</a:t>
            </a:r>
            <a:r>
              <a:rPr dirty="0" smtClean="0" spc="33" sz="1000">
                <a:latin typeface="Times New Roman"/>
                <a:cs typeface="Times New Roman"/>
              </a:rPr>
              <a:t>l</a:t>
            </a:r>
            <a:r>
              <a:rPr dirty="0" smtClean="0" spc="33" sz="1000">
                <a:latin typeface="Times New Roman"/>
                <a:cs typeface="Times New Roman"/>
              </a:rPr>
              <a:t>d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b</a:t>
            </a:r>
            <a:r>
              <a:rPr dirty="0" smtClean="0" spc="33" sz="1000">
                <a:latin typeface="Times New Roman"/>
                <a:cs typeface="Times New Roman"/>
              </a:rPr>
              <a:t>e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u</a:t>
            </a:r>
            <a:r>
              <a:rPr dirty="0" smtClean="0" spc="33" sz="1000">
                <a:latin typeface="Times New Roman"/>
                <a:cs typeface="Times New Roman"/>
              </a:rPr>
              <a:t>n</a:t>
            </a:r>
            <a:r>
              <a:rPr dirty="0" smtClean="0" spc="33" sz="1000">
                <a:latin typeface="Times New Roman"/>
                <a:cs typeface="Times New Roman"/>
              </a:rPr>
              <a:t>wie</a:t>
            </a:r>
            <a:r>
              <a:rPr dirty="0" smtClean="0" spc="33" sz="1000">
                <a:latin typeface="Times New Roman"/>
                <a:cs typeface="Times New Roman"/>
              </a:rPr>
              <a:t>l</a:t>
            </a:r>
            <a:r>
              <a:rPr dirty="0" smtClean="0" spc="33" sz="1000">
                <a:latin typeface="Times New Roman"/>
                <a:cs typeface="Times New Roman"/>
              </a:rPr>
              <a:t>d</a:t>
            </a:r>
            <a:r>
              <a:rPr dirty="0" smtClean="0" spc="33" sz="1000">
                <a:latin typeface="Times New Roman"/>
                <a:cs typeface="Times New Roman"/>
              </a:rPr>
              <a:t>y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to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m</a:t>
            </a:r>
            <a:r>
              <a:rPr dirty="0" smtClean="0" spc="33" sz="1000">
                <a:latin typeface="Times New Roman"/>
                <a:cs typeface="Times New Roman"/>
              </a:rPr>
              <a:t>a</a:t>
            </a:r>
            <a:r>
              <a:rPr dirty="0" smtClean="0" spc="33" sz="1000">
                <a:latin typeface="Times New Roman"/>
                <a:cs typeface="Times New Roman"/>
              </a:rPr>
              <a:t>k</a:t>
            </a:r>
            <a:r>
              <a:rPr dirty="0" smtClean="0" spc="33" sz="1000">
                <a:latin typeface="Times New Roman"/>
                <a:cs typeface="Times New Roman"/>
              </a:rPr>
              <a:t>e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97262"/>
              </a:lnSpc>
            </a:pP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ate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23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24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3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in</a:t>
            </a:r>
            <a:r>
              <a:rPr dirty="0" smtClean="0" spc="22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22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5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205" sz="1000">
                <a:latin typeface="Times New Roman"/>
                <a:cs typeface="Times New Roman"/>
              </a:rPr>
              <a:t> </a:t>
            </a:r>
            <a:r>
              <a:rPr dirty="0" smtClean="0" spc="-75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23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all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23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3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22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2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lit</a:t>
            </a:r>
            <a:r>
              <a:rPr dirty="0" smtClean="0" spc="23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36" sz="1000">
                <a:latin typeface="Times New Roman"/>
                <a:cs typeface="Times New Roman"/>
              </a:rPr>
              <a:t> </a:t>
            </a:r>
            <a:r>
              <a:rPr dirty="0" smtClean="0" spc="-6" sz="1000">
                <a:latin typeface="Times New Roman"/>
                <a:cs typeface="Times New Roman"/>
              </a:rPr>
              <a:t>c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1" sz="1000">
                <a:latin typeface="Times New Roman"/>
                <a:cs typeface="Times New Roman"/>
              </a:rPr>
              <a:t>m</a:t>
            </a:r>
            <a:r>
              <a:rPr dirty="0" smtClean="0" spc="9" sz="1000">
                <a:latin typeface="Times New Roman"/>
                <a:cs typeface="Times New Roman"/>
              </a:rPr>
              <a:t>b</a:t>
            </a:r>
            <a:r>
              <a:rPr dirty="0" smtClean="0" spc="1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-6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d</a:t>
            </a:r>
            <a:r>
              <a:rPr dirty="0" smtClean="0" spc="1" sz="1000">
                <a:latin typeface="Times New Roman"/>
                <a:cs typeface="Times New Roman"/>
              </a:rPr>
              <a:t>,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9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ain</a:t>
            </a:r>
            <a:r>
              <a:rPr dirty="0" smtClean="0" spc="18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lti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8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ts</a:t>
            </a:r>
            <a:r>
              <a:rPr dirty="0" smtClean="0" spc="16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6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8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ally</a:t>
            </a:r>
            <a:r>
              <a:rPr dirty="0" smtClean="0" spc="19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5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will</a:t>
            </a:r>
            <a:r>
              <a:rPr dirty="0" smtClean="0" spc="16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4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eit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7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15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173" sz="1000">
                <a:latin typeface="Times New Roman"/>
                <a:cs typeface="Times New Roman"/>
              </a:rPr>
              <a:t> </a:t>
            </a:r>
            <a:r>
              <a:rPr dirty="0" smtClean="0" spc="-8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9" sz="1000">
                <a:latin typeface="Times New Roman"/>
                <a:cs typeface="Times New Roman"/>
              </a:rPr>
              <a:t>u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la</a:t>
            </a:r>
            <a:r>
              <a:rPr dirty="0" smtClean="0" spc="-25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4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lti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ts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4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aller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3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two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:</a:t>
            </a:r>
            <a:r>
              <a:rPr dirty="0" smtClean="0" spc="2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y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t,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2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if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75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ac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-51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60170" y="8037484"/>
            <a:ext cx="5071104" cy="44958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95580">
              <a:lnSpc>
                <a:spcPts val="1130"/>
              </a:lnSpc>
            </a:pP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at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t,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acti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al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act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,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 marL="12700" marR="12695">
              <a:lnSpc>
                <a:spcPct val="96687"/>
              </a:lnSpc>
            </a:pPr>
            <a:r>
              <a:rPr dirty="0" smtClean="0" spc="12" sz="1000">
                <a:latin typeface="Times New Roman"/>
                <a:cs typeface="Times New Roman"/>
              </a:rPr>
              <a:t>t</a:t>
            </a:r>
            <a:r>
              <a:rPr dirty="0" smtClean="0" spc="12" sz="1000">
                <a:latin typeface="Times New Roman"/>
                <a:cs typeface="Times New Roman"/>
              </a:rPr>
              <a:t>r</a:t>
            </a:r>
            <a:r>
              <a:rPr dirty="0" smtClean="0" spc="12" sz="1000">
                <a:latin typeface="Times New Roman"/>
                <a:cs typeface="Times New Roman"/>
              </a:rPr>
              <a:t>a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s</a:t>
            </a:r>
            <a:r>
              <a:rPr dirty="0" smtClean="0" spc="12" sz="1000">
                <a:latin typeface="Times New Roman"/>
                <a:cs typeface="Times New Roman"/>
              </a:rPr>
              <a:t>acti</a:t>
            </a:r>
            <a:r>
              <a:rPr dirty="0" smtClean="0" spc="12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s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d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p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d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m</a:t>
            </a:r>
            <a:r>
              <a:rPr dirty="0" smtClean="0" spc="12" sz="1000">
                <a:latin typeface="Times New Roman"/>
                <a:cs typeface="Times New Roman"/>
              </a:rPr>
              <a:t>a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y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m</a:t>
            </a:r>
            <a:r>
              <a:rPr dirty="0" smtClean="0" spc="12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r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,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is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t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a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p</a:t>
            </a:r>
            <a:r>
              <a:rPr dirty="0" smtClean="0" spc="12" sz="1000">
                <a:latin typeface="Times New Roman"/>
                <a:cs typeface="Times New Roman"/>
              </a:rPr>
              <a:t>r</a:t>
            </a:r>
            <a:r>
              <a:rPr dirty="0" smtClean="0" spc="12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b</a:t>
            </a:r>
            <a:r>
              <a:rPr dirty="0" smtClean="0" spc="12" sz="1000">
                <a:latin typeface="Times New Roman"/>
                <a:cs typeface="Times New Roman"/>
              </a:rPr>
              <a:t>lem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h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r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.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T</a:t>
            </a:r>
            <a:r>
              <a:rPr dirty="0" smtClean="0" spc="12" sz="1000">
                <a:latin typeface="Times New Roman"/>
                <a:cs typeface="Times New Roman"/>
              </a:rPr>
              <a:t>h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r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is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v</a:t>
            </a:r>
            <a:r>
              <a:rPr dirty="0" smtClean="0" spc="12" sz="1000">
                <a:latin typeface="Times New Roman"/>
                <a:cs typeface="Times New Roman"/>
              </a:rPr>
              <a:t>er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t</a:t>
            </a:r>
            <a:r>
              <a:rPr dirty="0" smtClean="0" spc="12" sz="1000">
                <a:latin typeface="Times New Roman"/>
                <a:cs typeface="Times New Roman"/>
              </a:rPr>
              <a:t>h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ee</a:t>
            </a:r>
            <a:r>
              <a:rPr dirty="0" smtClean="0" spc="12" sz="1000">
                <a:latin typeface="Times New Roman"/>
                <a:cs typeface="Times New Roman"/>
              </a:rPr>
              <a:t>d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to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x</a:t>
            </a:r>
            <a:r>
              <a:rPr dirty="0" smtClean="0" spc="12" sz="1000">
                <a:latin typeface="Times New Roman"/>
                <a:cs typeface="Times New Roman"/>
              </a:rPr>
              <a:t>t</a:t>
            </a:r>
            <a:r>
              <a:rPr dirty="0" smtClean="0" spc="12" sz="1000">
                <a:latin typeface="Times New Roman"/>
                <a:cs typeface="Times New Roman"/>
              </a:rPr>
              <a:t>r</a:t>
            </a:r>
            <a:r>
              <a:rPr dirty="0" smtClean="0" spc="12" sz="1000">
                <a:latin typeface="Times New Roman"/>
                <a:cs typeface="Times New Roman"/>
              </a:rPr>
              <a:t>a</a:t>
            </a:r>
            <a:r>
              <a:rPr dirty="0" smtClean="0" spc="12" sz="1000">
                <a:latin typeface="Times New Roman"/>
                <a:cs typeface="Times New Roman"/>
              </a:rPr>
              <a:t>ct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a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c</a:t>
            </a:r>
            <a:r>
              <a:rPr dirty="0" smtClean="0" spc="12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m</a:t>
            </a:r>
            <a:r>
              <a:rPr dirty="0" smtClean="0" spc="12" sz="1000">
                <a:latin typeface="Times New Roman"/>
                <a:cs typeface="Times New Roman"/>
              </a:rPr>
              <a:t>p</a:t>
            </a:r>
            <a:r>
              <a:rPr dirty="0" smtClean="0" spc="12" sz="1000">
                <a:latin typeface="Times New Roman"/>
                <a:cs typeface="Times New Roman"/>
              </a:rPr>
              <a:t>lete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s</a:t>
            </a:r>
            <a:r>
              <a:rPr dirty="0" smtClean="0" spc="12" sz="1000">
                <a:latin typeface="Times New Roman"/>
                <a:cs typeface="Times New Roman"/>
              </a:rPr>
              <a:t>ta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d</a:t>
            </a:r>
            <a:r>
              <a:rPr dirty="0" smtClean="0" spc="12" sz="1000">
                <a:latin typeface="Times New Roman"/>
                <a:cs typeface="Times New Roman"/>
              </a:rPr>
              <a:t>a</a:t>
            </a:r>
            <a:r>
              <a:rPr dirty="0" smtClean="0" spc="12" sz="1000">
                <a:latin typeface="Times New Roman"/>
                <a:cs typeface="Times New Roman"/>
              </a:rPr>
              <a:t>l</a:t>
            </a:r>
            <a:r>
              <a:rPr dirty="0" smtClean="0" spc="12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c</a:t>
            </a:r>
            <a:r>
              <a:rPr dirty="0" smtClean="0" spc="12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p</a:t>
            </a:r>
            <a:r>
              <a:rPr dirty="0" smtClean="0" spc="12" sz="1000">
                <a:latin typeface="Times New Roman"/>
                <a:cs typeface="Times New Roman"/>
              </a:rPr>
              <a:t>y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f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a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t</a:t>
            </a:r>
            <a:r>
              <a:rPr dirty="0" smtClean="0" spc="12" sz="1000">
                <a:latin typeface="Times New Roman"/>
                <a:cs typeface="Times New Roman"/>
              </a:rPr>
              <a:t>r</a:t>
            </a:r>
            <a:r>
              <a:rPr dirty="0" smtClean="0" spc="12" sz="1000">
                <a:latin typeface="Times New Roman"/>
                <a:cs typeface="Times New Roman"/>
              </a:rPr>
              <a:t>a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s</a:t>
            </a:r>
            <a:r>
              <a:rPr dirty="0" smtClean="0" spc="12" sz="1000">
                <a:latin typeface="Times New Roman"/>
                <a:cs typeface="Times New Roman"/>
              </a:rPr>
              <a:t>acti</a:t>
            </a:r>
            <a:r>
              <a:rPr dirty="0" smtClean="0" spc="12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'</a:t>
            </a:r>
            <a:r>
              <a:rPr dirty="0" smtClean="0" spc="12" sz="1000">
                <a:latin typeface="Times New Roman"/>
                <a:cs typeface="Times New Roman"/>
              </a:rPr>
              <a:t>s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h</a:t>
            </a:r>
            <a:r>
              <a:rPr dirty="0" smtClean="0" spc="12" sz="1000">
                <a:latin typeface="Times New Roman"/>
                <a:cs typeface="Times New Roman"/>
              </a:rPr>
              <a:t>i</a:t>
            </a:r>
            <a:r>
              <a:rPr dirty="0" smtClean="0" spc="12" sz="1000">
                <a:latin typeface="Times New Roman"/>
                <a:cs typeface="Times New Roman"/>
              </a:rPr>
              <a:t>s</a:t>
            </a:r>
            <a:r>
              <a:rPr dirty="0" smtClean="0" spc="12" sz="1000">
                <a:latin typeface="Times New Roman"/>
                <a:cs typeface="Times New Roman"/>
              </a:rPr>
              <a:t>t</a:t>
            </a:r>
            <a:r>
              <a:rPr dirty="0" smtClean="0" spc="12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r</a:t>
            </a:r>
            <a:r>
              <a:rPr dirty="0" smtClean="0" spc="12" sz="1000">
                <a:latin typeface="Times New Roman"/>
                <a:cs typeface="Times New Roman"/>
              </a:rPr>
              <a:t>y</a:t>
            </a:r>
            <a:r>
              <a:rPr dirty="0" smtClean="0" spc="12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34460" y="9002684"/>
            <a:ext cx="108775" cy="15367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z="100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05529" y="7675880"/>
            <a:ext cx="210820" cy="14096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3605529" y="7465059"/>
            <a:ext cx="210820" cy="14096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3605529" y="7255509"/>
            <a:ext cx="210820" cy="1397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3182620" y="7044690"/>
            <a:ext cx="281940" cy="28067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3464560" y="7044690"/>
            <a:ext cx="774700" cy="210820"/>
          </a:xfrm>
          <a:prstGeom prst="rect">
            <a:avLst/>
          </a:prstGeom>
        </p:spPr>
        <p:txBody>
          <a:bodyPr bIns="0" lIns="0" rIns="0" rtlCol="0" tIns="30480" wrap="square">
            <a:noAutofit/>
          </a:bodyPr>
          <a:lstStyle/>
          <a:p>
            <a:pPr marL="69850">
              <a:lnSpc>
                <a:spcPct val="95825"/>
              </a:lnSpc>
            </a:pPr>
            <a:r>
              <a:rPr dirty="0" smtClean="0" sz="700">
                <a:latin typeface="Arial"/>
                <a:cs typeface="Arial"/>
              </a:rPr>
              <a:t>T</a:t>
            </a:r>
            <a:r>
              <a:rPr dirty="0" smtClean="0" sz="700">
                <a:latin typeface="Arial"/>
                <a:cs typeface="Arial"/>
              </a:rPr>
              <a:t>r</a:t>
            </a:r>
            <a:r>
              <a:rPr dirty="0" smtClean="0" sz="700">
                <a:latin typeface="Arial"/>
                <a:cs typeface="Arial"/>
              </a:rPr>
              <a:t>a</a:t>
            </a:r>
            <a:r>
              <a:rPr dirty="0" smtClean="0" sz="700">
                <a:latin typeface="Arial"/>
                <a:cs typeface="Arial"/>
              </a:rPr>
              <a:t>n</a:t>
            </a:r>
            <a:r>
              <a:rPr dirty="0" smtClean="0" sz="700">
                <a:latin typeface="Arial"/>
                <a:cs typeface="Arial"/>
              </a:rPr>
              <a:t>s</a:t>
            </a:r>
            <a:r>
              <a:rPr dirty="0" smtClean="0" sz="700">
                <a:latin typeface="Arial"/>
                <a:cs typeface="Arial"/>
              </a:rPr>
              <a:t>a</a:t>
            </a:r>
            <a:r>
              <a:rPr dirty="0" smtClean="0" sz="700">
                <a:latin typeface="Arial"/>
                <a:cs typeface="Arial"/>
              </a:rPr>
              <a:t>c</a:t>
            </a:r>
            <a:r>
              <a:rPr dirty="0" smtClean="0" sz="700">
                <a:latin typeface="Arial"/>
                <a:cs typeface="Arial"/>
              </a:rPr>
              <a:t>t</a:t>
            </a:r>
            <a:r>
              <a:rPr dirty="0" smtClean="0" sz="700">
                <a:latin typeface="Arial"/>
                <a:cs typeface="Arial"/>
              </a:rPr>
              <a:t>i</a:t>
            </a:r>
            <a:r>
              <a:rPr dirty="0" smtClean="0" sz="700">
                <a:latin typeface="Arial"/>
                <a:cs typeface="Arial"/>
              </a:rPr>
              <a:t>o</a:t>
            </a:r>
            <a:r>
              <a:rPr dirty="0" smtClean="0" sz="70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39260" y="7044690"/>
            <a:ext cx="284479" cy="28067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3464560" y="7255509"/>
            <a:ext cx="492760" cy="139700"/>
          </a:xfrm>
          <a:prstGeom prst="rect">
            <a:avLst/>
          </a:prstGeom>
        </p:spPr>
        <p:txBody>
          <a:bodyPr bIns="0" lIns="0" rIns="0" rtlCol="0" tIns="17780" wrap="square">
            <a:noAutofit/>
          </a:bodyPr>
          <a:lstStyle/>
          <a:p>
            <a:pPr algn="ctr" marL="190277" marR="189531">
              <a:lnSpc>
                <a:spcPct val="95825"/>
              </a:lnSpc>
            </a:pPr>
            <a:r>
              <a:rPr dirty="0" smtClean="0" spc="1" sz="700">
                <a:latin typeface="Arial"/>
                <a:cs typeface="Arial"/>
              </a:rPr>
              <a:t>I</a:t>
            </a:r>
            <a:r>
              <a:rPr dirty="0" smtClean="0" spc="1" sz="70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57320" y="7255509"/>
            <a:ext cx="212089" cy="139700"/>
          </a:xfrm>
          <a:prstGeom prst="rect">
            <a:avLst/>
          </a:prstGeom>
        </p:spPr>
        <p:txBody>
          <a:bodyPr bIns="0" lIns="0" rIns="0" rtlCol="0" tIns="17780" wrap="square">
            <a:noAutofit/>
          </a:bodyPr>
          <a:lstStyle/>
          <a:p>
            <a:pPr marL="33019">
              <a:lnSpc>
                <a:spcPct val="95825"/>
              </a:lnSpc>
            </a:pPr>
            <a:r>
              <a:rPr dirty="0" smtClean="0" spc="-1" sz="700">
                <a:latin typeface="Arial"/>
                <a:cs typeface="Arial"/>
              </a:rPr>
              <a:t>O</a:t>
            </a:r>
            <a:r>
              <a:rPr dirty="0" smtClean="0" spc="-1" sz="700">
                <a:latin typeface="Arial"/>
                <a:cs typeface="Arial"/>
              </a:rPr>
              <a:t>u</a:t>
            </a:r>
            <a:r>
              <a:rPr dirty="0" smtClean="0" spc="-1" sz="700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9410" y="7255509"/>
            <a:ext cx="69850" cy="698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40" name="object 40"/>
          <p:cNvSpPr txBox="1"/>
          <p:nvPr/>
        </p:nvSpPr>
        <p:spPr>
          <a:xfrm>
            <a:off x="3182620" y="7325359"/>
            <a:ext cx="281940" cy="21082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4169410" y="7325359"/>
            <a:ext cx="69850" cy="698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38" name="object 38"/>
          <p:cNvSpPr txBox="1"/>
          <p:nvPr/>
        </p:nvSpPr>
        <p:spPr>
          <a:xfrm>
            <a:off x="4239260" y="7325359"/>
            <a:ext cx="284479" cy="21082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3464560" y="7395209"/>
            <a:ext cx="774700" cy="698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36" name="object 36"/>
          <p:cNvSpPr txBox="1"/>
          <p:nvPr/>
        </p:nvSpPr>
        <p:spPr>
          <a:xfrm>
            <a:off x="3464560" y="7465059"/>
            <a:ext cx="492760" cy="140969"/>
          </a:xfrm>
          <a:prstGeom prst="rect">
            <a:avLst/>
          </a:prstGeom>
        </p:spPr>
        <p:txBody>
          <a:bodyPr bIns="0" lIns="0" rIns="0" rtlCol="0" tIns="20320" wrap="square">
            <a:noAutofit/>
          </a:bodyPr>
          <a:lstStyle/>
          <a:p>
            <a:pPr algn="ctr" marL="190277" marR="189531">
              <a:lnSpc>
                <a:spcPct val="95825"/>
              </a:lnSpc>
            </a:pPr>
            <a:r>
              <a:rPr dirty="0" smtClean="0" spc="1" sz="700">
                <a:latin typeface="Arial"/>
                <a:cs typeface="Arial"/>
              </a:rPr>
              <a:t>I</a:t>
            </a:r>
            <a:r>
              <a:rPr dirty="0" smtClean="0" spc="1" sz="70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57320" y="7465059"/>
            <a:ext cx="212089" cy="140969"/>
          </a:xfrm>
          <a:prstGeom prst="rect">
            <a:avLst/>
          </a:prstGeom>
        </p:spPr>
        <p:txBody>
          <a:bodyPr bIns="0" lIns="0" rIns="0" rtlCol="0" tIns="20320" wrap="square">
            <a:noAutofit/>
          </a:bodyPr>
          <a:lstStyle/>
          <a:p>
            <a:pPr marL="69850">
              <a:lnSpc>
                <a:spcPct val="95825"/>
              </a:lnSpc>
            </a:pPr>
            <a:r>
              <a:rPr dirty="0" smtClean="0" spc="1" sz="700">
                <a:latin typeface="Arial"/>
                <a:cs typeface="Arial"/>
              </a:rPr>
              <a:t>.</a:t>
            </a:r>
            <a:r>
              <a:rPr dirty="0" smtClean="0" spc="1" sz="700">
                <a:latin typeface="Arial"/>
                <a:cs typeface="Arial"/>
              </a:rPr>
              <a:t>.</a:t>
            </a:r>
            <a:r>
              <a:rPr dirty="0" smtClean="0" spc="1" sz="70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69410" y="7465059"/>
            <a:ext cx="69850" cy="71120"/>
          </a:xfrm>
          <a:prstGeom prst="rect">
            <a:avLst/>
          </a:prstGeom>
        </p:spPr>
        <p:txBody>
          <a:bodyPr bIns="0" lIns="0" rIns="0" rtlCol="0" tIns="1270" wrap="square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33" name="object 33"/>
          <p:cNvSpPr txBox="1"/>
          <p:nvPr/>
        </p:nvSpPr>
        <p:spPr>
          <a:xfrm>
            <a:off x="3182620" y="7536180"/>
            <a:ext cx="281940" cy="20955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4169410" y="7536180"/>
            <a:ext cx="69850" cy="69849"/>
          </a:xfrm>
          <a:prstGeom prst="rect">
            <a:avLst/>
          </a:prstGeom>
        </p:spPr>
        <p:txBody>
          <a:bodyPr bIns="0" lIns="0" rIns="0" rtlCol="0" tIns="6349" wrap="square">
            <a:noAutofit/>
          </a:bodyPr>
          <a:lstStyle/>
          <a:p>
            <a:pPr marL="25400">
              <a:lnSpc>
                <a:spcPts val="500"/>
              </a:lnSpc>
            </a:pPr>
            <a:endParaRPr sz="500"/>
          </a:p>
        </p:txBody>
      </p:sp>
      <p:sp>
        <p:nvSpPr>
          <p:cNvPr id="31" name="object 31"/>
          <p:cNvSpPr txBox="1"/>
          <p:nvPr/>
        </p:nvSpPr>
        <p:spPr>
          <a:xfrm>
            <a:off x="4239260" y="7536180"/>
            <a:ext cx="284479" cy="35051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464560" y="7606030"/>
            <a:ext cx="774700" cy="280669"/>
          </a:xfrm>
          <a:prstGeom prst="rect">
            <a:avLst/>
          </a:prstGeom>
        </p:spPr>
        <p:txBody>
          <a:bodyPr bIns="0" lIns="0" rIns="0" rtlCol="0" tIns="1702" wrap="square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209550">
              <a:lnSpc>
                <a:spcPct val="95825"/>
              </a:lnSpc>
            </a:pPr>
            <a:r>
              <a:rPr dirty="0" smtClean="0" spc="1" sz="700">
                <a:latin typeface="Arial"/>
                <a:cs typeface="Arial"/>
              </a:rPr>
              <a:t>.</a:t>
            </a:r>
            <a:r>
              <a:rPr dirty="0" smtClean="0" spc="1" sz="700">
                <a:latin typeface="Arial"/>
                <a:cs typeface="Arial"/>
              </a:rPr>
              <a:t>.</a:t>
            </a:r>
            <a:r>
              <a:rPr dirty="0" smtClean="0" spc="1" sz="70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82620" y="7745730"/>
            <a:ext cx="281940" cy="14096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4391660" y="4074160"/>
            <a:ext cx="144779" cy="14731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4536440" y="4074160"/>
            <a:ext cx="144780" cy="14731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4391660" y="4221480"/>
            <a:ext cx="289560" cy="144780"/>
          </a:xfrm>
          <a:prstGeom prst="rect">
            <a:avLst/>
          </a:prstGeom>
        </p:spPr>
        <p:txBody>
          <a:bodyPr bIns="0" lIns="0" rIns="0" rtlCol="0" tIns="30480" wrap="square">
            <a:noAutofit/>
          </a:bodyPr>
          <a:lstStyle/>
          <a:p>
            <a:pPr marL="68579">
              <a:lnSpc>
                <a:spcPct val="95825"/>
              </a:lnSpc>
            </a:pPr>
            <a:r>
              <a:rPr dirty="0" smtClean="0" spc="-6" sz="700">
                <a:latin typeface="Arial"/>
                <a:cs typeface="Arial"/>
              </a:rPr>
              <a:t>T</a:t>
            </a:r>
            <a:r>
              <a:rPr dirty="0" smtClean="0" spc="-6" sz="700">
                <a:latin typeface="Arial"/>
                <a:cs typeface="Arial"/>
              </a:rPr>
              <a:t>x</a:t>
            </a:r>
            <a:r>
              <a:rPr dirty="0" smtClean="0" spc="-6" sz="70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19270" y="3860800"/>
            <a:ext cx="361950" cy="144779"/>
          </a:xfrm>
          <a:prstGeom prst="rect">
            <a:avLst/>
          </a:prstGeom>
        </p:spPr>
        <p:txBody>
          <a:bodyPr bIns="0" lIns="0" rIns="0" rtlCol="0" tIns="30480" wrap="square">
            <a:noAutofit/>
          </a:bodyPr>
          <a:lstStyle/>
          <a:p>
            <a:pPr marL="50800">
              <a:lnSpc>
                <a:spcPct val="95825"/>
              </a:lnSpc>
            </a:pPr>
            <a:r>
              <a:rPr dirty="0" smtClean="0" spc="3" sz="700">
                <a:latin typeface="Arial"/>
                <a:cs typeface="Arial"/>
              </a:rPr>
              <a:t>H</a:t>
            </a:r>
            <a:r>
              <a:rPr dirty="0" smtClean="0" spc="3" sz="700">
                <a:latin typeface="Arial"/>
                <a:cs typeface="Arial"/>
              </a:rPr>
              <a:t>a</a:t>
            </a:r>
            <a:r>
              <a:rPr dirty="0" smtClean="0" spc="3" sz="700">
                <a:latin typeface="Arial"/>
                <a:cs typeface="Arial"/>
              </a:rPr>
              <a:t>s</a:t>
            </a:r>
            <a:r>
              <a:rPr dirty="0" smtClean="0" spc="3" sz="700">
                <a:latin typeface="Arial"/>
                <a:cs typeface="Arial"/>
              </a:rPr>
              <a:t>h</a:t>
            </a:r>
            <a:r>
              <a:rPr dirty="0" smtClean="0" spc="3" sz="70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5079" y="3860800"/>
            <a:ext cx="360680" cy="144779"/>
          </a:xfrm>
          <a:prstGeom prst="rect">
            <a:avLst/>
          </a:prstGeom>
        </p:spPr>
        <p:txBody>
          <a:bodyPr bIns="0" lIns="0" rIns="0" rtlCol="0" tIns="30480" wrap="square">
            <a:noAutofit/>
          </a:bodyPr>
          <a:lstStyle/>
          <a:p>
            <a:pPr marL="50800">
              <a:lnSpc>
                <a:spcPct val="95825"/>
              </a:lnSpc>
            </a:pPr>
            <a:r>
              <a:rPr dirty="0" smtClean="0" spc="5" sz="700">
                <a:latin typeface="Arial"/>
                <a:cs typeface="Arial"/>
              </a:rPr>
              <a:t>H</a:t>
            </a:r>
            <a:r>
              <a:rPr dirty="0" smtClean="0" spc="5" sz="700">
                <a:latin typeface="Arial"/>
                <a:cs typeface="Arial"/>
              </a:rPr>
              <a:t>a</a:t>
            </a:r>
            <a:r>
              <a:rPr dirty="0" smtClean="0" spc="5" sz="700">
                <a:latin typeface="Arial"/>
                <a:cs typeface="Arial"/>
              </a:rPr>
              <a:t>s</a:t>
            </a:r>
            <a:r>
              <a:rPr dirty="0" smtClean="0" spc="5" sz="700">
                <a:latin typeface="Arial"/>
                <a:cs typeface="Arial"/>
              </a:rPr>
              <a:t>h</a:t>
            </a:r>
            <a:r>
              <a:rPr dirty="0" smtClean="0" spc="5" sz="70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30979" y="3427729"/>
            <a:ext cx="433070" cy="144780"/>
          </a:xfrm>
          <a:prstGeom prst="rect">
            <a:avLst/>
          </a:prstGeom>
        </p:spPr>
        <p:txBody>
          <a:bodyPr bIns="0" lIns="0" rIns="0" rtlCol="0" tIns="26670" wrap="square">
            <a:noAutofit/>
          </a:bodyPr>
          <a:lstStyle/>
          <a:p>
            <a:pPr marL="60960">
              <a:lnSpc>
                <a:spcPct val="95825"/>
              </a:lnSpc>
            </a:pPr>
            <a:r>
              <a:rPr dirty="0" smtClean="0" spc="4" sz="700">
                <a:latin typeface="Arial"/>
                <a:cs typeface="Arial"/>
              </a:rPr>
              <a:t>H</a:t>
            </a:r>
            <a:r>
              <a:rPr dirty="0" smtClean="0" spc="4" sz="700">
                <a:latin typeface="Arial"/>
                <a:cs typeface="Arial"/>
              </a:rPr>
              <a:t>a</a:t>
            </a:r>
            <a:r>
              <a:rPr dirty="0" smtClean="0" spc="4" sz="700">
                <a:latin typeface="Arial"/>
                <a:cs typeface="Arial"/>
              </a:rPr>
              <a:t>s</a:t>
            </a:r>
            <a:r>
              <a:rPr dirty="0" smtClean="0" spc="4" sz="700">
                <a:latin typeface="Arial"/>
                <a:cs typeface="Arial"/>
              </a:rPr>
              <a:t>h</a:t>
            </a:r>
            <a:r>
              <a:rPr dirty="0" smtClean="0" spc="4" sz="700">
                <a:latin typeface="Arial"/>
                <a:cs typeface="Arial"/>
              </a:rPr>
              <a:t>2</a:t>
            </a:r>
            <a:r>
              <a:rPr dirty="0" smtClean="0" spc="4" sz="70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4840" y="3427729"/>
            <a:ext cx="433070" cy="144780"/>
          </a:xfrm>
          <a:prstGeom prst="rect">
            <a:avLst/>
          </a:prstGeom>
        </p:spPr>
        <p:txBody>
          <a:bodyPr bIns="0" lIns="0" rIns="0" rtlCol="0" tIns="26670" wrap="square">
            <a:noAutofit/>
          </a:bodyPr>
          <a:lstStyle/>
          <a:p>
            <a:pPr marL="62230">
              <a:lnSpc>
                <a:spcPct val="95825"/>
              </a:lnSpc>
            </a:pPr>
            <a:r>
              <a:rPr dirty="0" smtClean="0" spc="4" sz="700">
                <a:latin typeface="Arial"/>
                <a:cs typeface="Arial"/>
              </a:rPr>
              <a:t>H</a:t>
            </a:r>
            <a:r>
              <a:rPr dirty="0" smtClean="0" spc="4" sz="700">
                <a:latin typeface="Arial"/>
                <a:cs typeface="Arial"/>
              </a:rPr>
              <a:t>a</a:t>
            </a:r>
            <a:r>
              <a:rPr dirty="0" smtClean="0" spc="4" sz="700">
                <a:latin typeface="Arial"/>
                <a:cs typeface="Arial"/>
              </a:rPr>
              <a:t>s</a:t>
            </a:r>
            <a:r>
              <a:rPr dirty="0" smtClean="0" spc="4" sz="700">
                <a:latin typeface="Arial"/>
                <a:cs typeface="Arial"/>
              </a:rPr>
              <a:t>h</a:t>
            </a:r>
            <a:r>
              <a:rPr dirty="0" smtClean="0" spc="4" sz="700">
                <a:latin typeface="Arial"/>
                <a:cs typeface="Arial"/>
              </a:rPr>
              <a:t>0</a:t>
            </a:r>
            <a:r>
              <a:rPr dirty="0" smtClean="0" spc="4" sz="70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29200" y="2994659"/>
            <a:ext cx="576579" cy="14478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512820" y="2994659"/>
            <a:ext cx="577850" cy="14478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1983739" y="2994659"/>
            <a:ext cx="577850" cy="14478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547360" y="2778759"/>
            <a:ext cx="433069" cy="14351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897120" y="2778759"/>
            <a:ext cx="577850" cy="14351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4030979" y="2778759"/>
            <a:ext cx="433070" cy="14351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382010" y="2778759"/>
            <a:ext cx="576579" cy="14351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501900" y="2778759"/>
            <a:ext cx="433069" cy="14351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852930" y="2778759"/>
            <a:ext cx="577850" cy="14351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577340" y="2561590"/>
            <a:ext cx="143509" cy="28955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720850" y="2561590"/>
            <a:ext cx="1299210" cy="650239"/>
          </a:xfrm>
          <a:prstGeom prst="rect">
            <a:avLst/>
          </a:prstGeom>
        </p:spPr>
        <p:txBody>
          <a:bodyPr bIns="0" lIns="0" rIns="0" rtlCol="0" tIns="52069" wrap="square">
            <a:noAutofit/>
          </a:bodyPr>
          <a:lstStyle/>
          <a:p>
            <a:pPr marL="69850">
              <a:lnSpc>
                <a:spcPct val="95825"/>
              </a:lnSpc>
            </a:pPr>
            <a:r>
              <a:rPr dirty="0" smtClean="0" spc="4" sz="700">
                <a:latin typeface="Arial"/>
                <a:cs typeface="Arial"/>
              </a:rPr>
              <a:t>B</a:t>
            </a:r>
            <a:r>
              <a:rPr dirty="0" smtClean="0" spc="4" sz="700">
                <a:latin typeface="Arial"/>
                <a:cs typeface="Arial"/>
              </a:rPr>
              <a:t>l</a:t>
            </a:r>
            <a:r>
              <a:rPr dirty="0" smtClean="0" spc="4" sz="700">
                <a:latin typeface="Arial"/>
                <a:cs typeface="Arial"/>
              </a:rPr>
              <a:t>o</a:t>
            </a:r>
            <a:r>
              <a:rPr dirty="0" smtClean="0" spc="4" sz="700">
                <a:latin typeface="Arial"/>
                <a:cs typeface="Arial"/>
              </a:rPr>
              <a:t>c</a:t>
            </a:r>
            <a:r>
              <a:rPr dirty="0" smtClean="0" spc="4" sz="700">
                <a:latin typeface="Arial"/>
                <a:cs typeface="Arial"/>
              </a:rPr>
              <a:t>k</a:t>
            </a:r>
            <a:r>
              <a:rPr dirty="0" smtClean="0" spc="4" sz="700">
                <a:latin typeface="Arial"/>
                <a:cs typeface="Arial"/>
              </a:rPr>
              <a:t> </a:t>
            </a:r>
            <a:r>
              <a:rPr dirty="0" smtClean="0" spc="4" sz="700">
                <a:latin typeface="Arial"/>
                <a:cs typeface="Arial"/>
              </a:rPr>
              <a:t>H</a:t>
            </a:r>
            <a:r>
              <a:rPr dirty="0" smtClean="0" spc="4" sz="700">
                <a:latin typeface="Arial"/>
                <a:cs typeface="Arial"/>
              </a:rPr>
              <a:t>e</a:t>
            </a:r>
            <a:r>
              <a:rPr dirty="0" smtClean="0" spc="4" sz="700">
                <a:latin typeface="Arial"/>
                <a:cs typeface="Arial"/>
              </a:rPr>
              <a:t>a</a:t>
            </a:r>
            <a:r>
              <a:rPr dirty="0" smtClean="0" spc="4" sz="700">
                <a:latin typeface="Arial"/>
                <a:cs typeface="Arial"/>
              </a:rPr>
              <a:t>d</a:t>
            </a:r>
            <a:r>
              <a:rPr dirty="0" smtClean="0" spc="4" sz="700">
                <a:latin typeface="Arial"/>
                <a:cs typeface="Arial"/>
              </a:rPr>
              <a:t>e</a:t>
            </a:r>
            <a:r>
              <a:rPr dirty="0" smtClean="0" spc="4" sz="700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  <a:p>
            <a:pPr marL="212089">
              <a:lnSpc>
                <a:spcPct val="95825"/>
              </a:lnSpc>
              <a:spcBef>
                <a:spcPts val="675"/>
              </a:spcBef>
            </a:pPr>
            <a:r>
              <a:rPr dirty="0" smtClean="0" spc="4" sz="700">
                <a:latin typeface="Arial"/>
                <a:cs typeface="Arial"/>
              </a:rPr>
              <a:t>P</a:t>
            </a:r>
            <a:r>
              <a:rPr dirty="0" smtClean="0" spc="4" sz="700">
                <a:latin typeface="Arial"/>
                <a:cs typeface="Arial"/>
              </a:rPr>
              <a:t>r</a:t>
            </a:r>
            <a:r>
              <a:rPr dirty="0" smtClean="0" spc="-4" sz="700">
                <a:latin typeface="Arial"/>
                <a:cs typeface="Arial"/>
              </a:rPr>
              <a:t>e</a:t>
            </a:r>
            <a:r>
              <a:rPr dirty="0" smtClean="0" spc="0" sz="700">
                <a:latin typeface="Arial"/>
                <a:cs typeface="Arial"/>
              </a:rPr>
              <a:t>v</a:t>
            </a:r>
            <a:r>
              <a:rPr dirty="0" smtClean="0" spc="14" sz="700">
                <a:latin typeface="Arial"/>
                <a:cs typeface="Arial"/>
              </a:rPr>
              <a:t> </a:t>
            </a:r>
            <a:r>
              <a:rPr dirty="0" smtClean="0" spc="-4" sz="700">
                <a:latin typeface="Arial"/>
                <a:cs typeface="Arial"/>
              </a:rPr>
              <a:t>H</a:t>
            </a:r>
            <a:r>
              <a:rPr dirty="0" smtClean="0" spc="4" sz="700">
                <a:latin typeface="Arial"/>
                <a:cs typeface="Arial"/>
              </a:rPr>
              <a:t>a</a:t>
            </a:r>
            <a:r>
              <a:rPr dirty="0" smtClean="0" spc="4" sz="700">
                <a:latin typeface="Arial"/>
                <a:cs typeface="Arial"/>
              </a:rPr>
              <a:t>s</a:t>
            </a:r>
            <a:r>
              <a:rPr dirty="0" smtClean="0" spc="0" sz="700">
                <a:latin typeface="Arial"/>
                <a:cs typeface="Arial"/>
              </a:rPr>
              <a:t>h</a:t>
            </a:r>
            <a:r>
              <a:rPr dirty="0" smtClean="0" spc="0" sz="700">
                <a:latin typeface="Arial"/>
                <a:cs typeface="Arial"/>
              </a:rPr>
              <a:t>        </a:t>
            </a:r>
            <a:r>
              <a:rPr dirty="0" smtClean="0" spc="96" sz="700">
                <a:latin typeface="Arial"/>
                <a:cs typeface="Arial"/>
              </a:rPr>
              <a:t> </a:t>
            </a:r>
            <a:r>
              <a:rPr dirty="0" smtClean="0" spc="0" sz="700">
                <a:latin typeface="Arial"/>
                <a:cs typeface="Arial"/>
              </a:rPr>
              <a:t>N</a:t>
            </a:r>
            <a:r>
              <a:rPr dirty="0" smtClean="0" spc="-1" sz="700">
                <a:latin typeface="Arial"/>
                <a:cs typeface="Arial"/>
              </a:rPr>
              <a:t>o</a:t>
            </a:r>
            <a:r>
              <a:rPr dirty="0" smtClean="0" spc="7" sz="700">
                <a:latin typeface="Arial"/>
                <a:cs typeface="Arial"/>
              </a:rPr>
              <a:t>n</a:t>
            </a:r>
            <a:r>
              <a:rPr dirty="0" smtClean="0" spc="7" sz="700">
                <a:latin typeface="Arial"/>
                <a:cs typeface="Arial"/>
              </a:rPr>
              <a:t>c</a:t>
            </a:r>
            <a:r>
              <a:rPr dirty="0" smtClean="0" spc="2" sz="70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  <a:p>
            <a:pPr marL="309880">
              <a:lnSpc>
                <a:spcPct val="95825"/>
              </a:lnSpc>
              <a:spcBef>
                <a:spcPts val="905"/>
              </a:spcBef>
            </a:pPr>
            <a:r>
              <a:rPr dirty="0" smtClean="0" spc="3" sz="700">
                <a:latin typeface="Arial"/>
                <a:cs typeface="Arial"/>
              </a:rPr>
              <a:t>M</a:t>
            </a:r>
            <a:r>
              <a:rPr dirty="0" smtClean="0" spc="3" sz="700">
                <a:latin typeface="Arial"/>
                <a:cs typeface="Arial"/>
              </a:rPr>
              <a:t>e</a:t>
            </a:r>
            <a:r>
              <a:rPr dirty="0" smtClean="0" spc="3" sz="700">
                <a:latin typeface="Arial"/>
                <a:cs typeface="Arial"/>
              </a:rPr>
              <a:t>r</a:t>
            </a:r>
            <a:r>
              <a:rPr dirty="0" smtClean="0" spc="3" sz="700">
                <a:latin typeface="Arial"/>
                <a:cs typeface="Arial"/>
              </a:rPr>
              <a:t>k</a:t>
            </a:r>
            <a:r>
              <a:rPr dirty="0" smtClean="0" spc="3" sz="700">
                <a:latin typeface="Arial"/>
                <a:cs typeface="Arial"/>
              </a:rPr>
              <a:t>le</a:t>
            </a:r>
            <a:r>
              <a:rPr dirty="0" smtClean="0" spc="3" sz="700">
                <a:latin typeface="Arial"/>
                <a:cs typeface="Arial"/>
              </a:rPr>
              <a:t> </a:t>
            </a:r>
            <a:r>
              <a:rPr dirty="0" smtClean="0" spc="3" sz="700">
                <a:latin typeface="Arial"/>
                <a:cs typeface="Arial"/>
              </a:rPr>
              <a:t>R</a:t>
            </a:r>
            <a:r>
              <a:rPr dirty="0" smtClean="0" spc="3" sz="700">
                <a:latin typeface="Arial"/>
                <a:cs typeface="Arial"/>
              </a:rPr>
              <a:t>o</a:t>
            </a:r>
            <a:r>
              <a:rPr dirty="0" smtClean="0" spc="3" sz="700">
                <a:latin typeface="Arial"/>
                <a:cs typeface="Arial"/>
              </a:rPr>
              <a:t>o</a:t>
            </a:r>
            <a:r>
              <a:rPr dirty="0" smtClean="0" spc="3" sz="700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0060" y="2561590"/>
            <a:ext cx="217169" cy="28955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237230" y="2561590"/>
            <a:ext cx="1299209" cy="650239"/>
          </a:xfrm>
          <a:prstGeom prst="rect">
            <a:avLst/>
          </a:prstGeom>
        </p:spPr>
        <p:txBody>
          <a:bodyPr bIns="0" lIns="0" rIns="0" rtlCol="0" tIns="52069" wrap="square">
            <a:noAutofit/>
          </a:bodyPr>
          <a:lstStyle/>
          <a:p>
            <a:pPr marL="72390">
              <a:lnSpc>
                <a:spcPct val="95825"/>
              </a:lnSpc>
            </a:pPr>
            <a:r>
              <a:rPr dirty="0" smtClean="0" spc="4" sz="700">
                <a:latin typeface="Arial"/>
                <a:cs typeface="Arial"/>
              </a:rPr>
              <a:t>B</a:t>
            </a:r>
            <a:r>
              <a:rPr dirty="0" smtClean="0" spc="4" sz="700">
                <a:latin typeface="Arial"/>
                <a:cs typeface="Arial"/>
              </a:rPr>
              <a:t>l</a:t>
            </a:r>
            <a:r>
              <a:rPr dirty="0" smtClean="0" spc="4" sz="700">
                <a:latin typeface="Arial"/>
                <a:cs typeface="Arial"/>
              </a:rPr>
              <a:t>o</a:t>
            </a:r>
            <a:r>
              <a:rPr dirty="0" smtClean="0" spc="4" sz="700">
                <a:latin typeface="Arial"/>
                <a:cs typeface="Arial"/>
              </a:rPr>
              <a:t>c</a:t>
            </a:r>
            <a:r>
              <a:rPr dirty="0" smtClean="0" spc="4" sz="700">
                <a:latin typeface="Arial"/>
                <a:cs typeface="Arial"/>
              </a:rPr>
              <a:t>k</a:t>
            </a:r>
            <a:r>
              <a:rPr dirty="0" smtClean="0" spc="4" sz="700">
                <a:latin typeface="Arial"/>
                <a:cs typeface="Arial"/>
              </a:rPr>
              <a:t> </a:t>
            </a:r>
            <a:r>
              <a:rPr dirty="0" smtClean="0" spc="4" sz="700">
                <a:latin typeface="Arial"/>
                <a:cs typeface="Arial"/>
              </a:rPr>
              <a:t>H</a:t>
            </a:r>
            <a:r>
              <a:rPr dirty="0" smtClean="0" spc="4" sz="700">
                <a:latin typeface="Arial"/>
                <a:cs typeface="Arial"/>
              </a:rPr>
              <a:t>e</a:t>
            </a:r>
            <a:r>
              <a:rPr dirty="0" smtClean="0" spc="4" sz="700">
                <a:latin typeface="Arial"/>
                <a:cs typeface="Arial"/>
              </a:rPr>
              <a:t>a</a:t>
            </a:r>
            <a:r>
              <a:rPr dirty="0" smtClean="0" spc="4" sz="700">
                <a:latin typeface="Arial"/>
                <a:cs typeface="Arial"/>
              </a:rPr>
              <a:t>d</a:t>
            </a:r>
            <a:r>
              <a:rPr dirty="0" smtClean="0" spc="4" sz="700">
                <a:latin typeface="Arial"/>
                <a:cs typeface="Arial"/>
              </a:rPr>
              <a:t>e</a:t>
            </a:r>
            <a:r>
              <a:rPr dirty="0" smtClean="0" spc="4" sz="700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  <a:p>
            <a:pPr marL="222249">
              <a:lnSpc>
                <a:spcPct val="95825"/>
              </a:lnSpc>
              <a:spcBef>
                <a:spcPts val="675"/>
              </a:spcBef>
            </a:pPr>
            <a:r>
              <a:rPr dirty="0" smtClean="0" spc="4" sz="700">
                <a:latin typeface="Arial"/>
                <a:cs typeface="Arial"/>
              </a:rPr>
              <a:t>P</a:t>
            </a:r>
            <a:r>
              <a:rPr dirty="0" smtClean="0" spc="-4" sz="700">
                <a:latin typeface="Arial"/>
                <a:cs typeface="Arial"/>
              </a:rPr>
              <a:t>r</a:t>
            </a:r>
            <a:r>
              <a:rPr dirty="0" smtClean="0" spc="4" sz="700">
                <a:latin typeface="Arial"/>
                <a:cs typeface="Arial"/>
              </a:rPr>
              <a:t>e</a:t>
            </a:r>
            <a:r>
              <a:rPr dirty="0" smtClean="0" spc="0" sz="700">
                <a:latin typeface="Arial"/>
                <a:cs typeface="Arial"/>
              </a:rPr>
              <a:t>v</a:t>
            </a:r>
            <a:r>
              <a:rPr dirty="0" smtClean="0" spc="14" sz="700">
                <a:latin typeface="Arial"/>
                <a:cs typeface="Arial"/>
              </a:rPr>
              <a:t> </a:t>
            </a:r>
            <a:r>
              <a:rPr dirty="0" smtClean="0" spc="-4" sz="700">
                <a:latin typeface="Arial"/>
                <a:cs typeface="Arial"/>
              </a:rPr>
              <a:t>H</a:t>
            </a:r>
            <a:r>
              <a:rPr dirty="0" smtClean="0" spc="4" sz="700">
                <a:latin typeface="Arial"/>
                <a:cs typeface="Arial"/>
              </a:rPr>
              <a:t>a</a:t>
            </a:r>
            <a:r>
              <a:rPr dirty="0" smtClean="0" spc="4" sz="700">
                <a:latin typeface="Arial"/>
                <a:cs typeface="Arial"/>
              </a:rPr>
              <a:t>s</a:t>
            </a:r>
            <a:r>
              <a:rPr dirty="0" smtClean="0" spc="0" sz="700">
                <a:latin typeface="Arial"/>
                <a:cs typeface="Arial"/>
              </a:rPr>
              <a:t>h</a:t>
            </a:r>
            <a:r>
              <a:rPr dirty="0" smtClean="0" spc="0" sz="700">
                <a:latin typeface="Arial"/>
                <a:cs typeface="Arial"/>
              </a:rPr>
              <a:t>        </a:t>
            </a:r>
            <a:r>
              <a:rPr dirty="0" smtClean="0" spc="96" sz="700">
                <a:latin typeface="Arial"/>
                <a:cs typeface="Arial"/>
              </a:rPr>
              <a:t> </a:t>
            </a:r>
            <a:r>
              <a:rPr dirty="0" smtClean="0" spc="9" sz="700">
                <a:latin typeface="Arial"/>
                <a:cs typeface="Arial"/>
              </a:rPr>
              <a:t>N</a:t>
            </a:r>
            <a:r>
              <a:rPr dirty="0" smtClean="0" spc="-1" sz="700">
                <a:latin typeface="Arial"/>
                <a:cs typeface="Arial"/>
              </a:rPr>
              <a:t>o</a:t>
            </a:r>
            <a:r>
              <a:rPr dirty="0" smtClean="0" spc="7" sz="700">
                <a:latin typeface="Arial"/>
                <a:cs typeface="Arial"/>
              </a:rPr>
              <a:t>n</a:t>
            </a:r>
            <a:r>
              <a:rPr dirty="0" smtClean="0" spc="7" sz="700">
                <a:latin typeface="Arial"/>
                <a:cs typeface="Arial"/>
              </a:rPr>
              <a:t>c</a:t>
            </a:r>
            <a:r>
              <a:rPr dirty="0" smtClean="0" spc="2" sz="70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  <a:p>
            <a:pPr marL="320040">
              <a:lnSpc>
                <a:spcPct val="95825"/>
              </a:lnSpc>
              <a:spcBef>
                <a:spcPts val="905"/>
              </a:spcBef>
            </a:pPr>
            <a:r>
              <a:rPr dirty="0" smtClean="0" spc="3" sz="700">
                <a:latin typeface="Arial"/>
                <a:cs typeface="Arial"/>
              </a:rPr>
              <a:t>M</a:t>
            </a:r>
            <a:r>
              <a:rPr dirty="0" smtClean="0" spc="3" sz="700">
                <a:latin typeface="Arial"/>
                <a:cs typeface="Arial"/>
              </a:rPr>
              <a:t>e</a:t>
            </a:r>
            <a:r>
              <a:rPr dirty="0" smtClean="0" spc="3" sz="700">
                <a:latin typeface="Arial"/>
                <a:cs typeface="Arial"/>
              </a:rPr>
              <a:t>r</a:t>
            </a:r>
            <a:r>
              <a:rPr dirty="0" smtClean="0" spc="3" sz="700">
                <a:latin typeface="Arial"/>
                <a:cs typeface="Arial"/>
              </a:rPr>
              <a:t>k</a:t>
            </a:r>
            <a:r>
              <a:rPr dirty="0" smtClean="0" spc="3" sz="700">
                <a:latin typeface="Arial"/>
                <a:cs typeface="Arial"/>
              </a:rPr>
              <a:t>l</a:t>
            </a:r>
            <a:r>
              <a:rPr dirty="0" smtClean="0" spc="3" sz="700">
                <a:latin typeface="Arial"/>
                <a:cs typeface="Arial"/>
              </a:rPr>
              <a:t>e</a:t>
            </a:r>
            <a:r>
              <a:rPr dirty="0" smtClean="0" spc="3" sz="700">
                <a:latin typeface="Arial"/>
                <a:cs typeface="Arial"/>
              </a:rPr>
              <a:t> </a:t>
            </a:r>
            <a:r>
              <a:rPr dirty="0" smtClean="0" spc="3" sz="700">
                <a:latin typeface="Arial"/>
                <a:cs typeface="Arial"/>
              </a:rPr>
              <a:t>R</a:t>
            </a:r>
            <a:r>
              <a:rPr dirty="0" smtClean="0" spc="3" sz="700">
                <a:latin typeface="Arial"/>
                <a:cs typeface="Arial"/>
              </a:rPr>
              <a:t>o</a:t>
            </a:r>
            <a:r>
              <a:rPr dirty="0" smtClean="0" spc="3" sz="700">
                <a:latin typeface="Arial"/>
                <a:cs typeface="Arial"/>
              </a:rPr>
              <a:t>o</a:t>
            </a:r>
            <a:r>
              <a:rPr dirty="0" smtClean="0" spc="3" sz="700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6440" y="2561590"/>
            <a:ext cx="215900" cy="28955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752340" y="2561590"/>
            <a:ext cx="1299210" cy="650239"/>
          </a:xfrm>
          <a:prstGeom prst="rect">
            <a:avLst/>
          </a:prstGeom>
        </p:spPr>
        <p:txBody>
          <a:bodyPr bIns="0" lIns="0" rIns="0" rtlCol="0" tIns="52069" wrap="square">
            <a:noAutofit/>
          </a:bodyPr>
          <a:lstStyle/>
          <a:p>
            <a:pPr marL="68580">
              <a:lnSpc>
                <a:spcPct val="95825"/>
              </a:lnSpc>
            </a:pPr>
            <a:r>
              <a:rPr dirty="0" smtClean="0" spc="4" sz="700">
                <a:latin typeface="Arial"/>
                <a:cs typeface="Arial"/>
              </a:rPr>
              <a:t>B</a:t>
            </a:r>
            <a:r>
              <a:rPr dirty="0" smtClean="0" spc="4" sz="700">
                <a:latin typeface="Arial"/>
                <a:cs typeface="Arial"/>
              </a:rPr>
              <a:t>l</a:t>
            </a:r>
            <a:r>
              <a:rPr dirty="0" smtClean="0" spc="4" sz="700">
                <a:latin typeface="Arial"/>
                <a:cs typeface="Arial"/>
              </a:rPr>
              <a:t>o</a:t>
            </a:r>
            <a:r>
              <a:rPr dirty="0" smtClean="0" spc="4" sz="700">
                <a:latin typeface="Arial"/>
                <a:cs typeface="Arial"/>
              </a:rPr>
              <a:t>c</a:t>
            </a:r>
            <a:r>
              <a:rPr dirty="0" smtClean="0" spc="4" sz="700">
                <a:latin typeface="Arial"/>
                <a:cs typeface="Arial"/>
              </a:rPr>
              <a:t>k</a:t>
            </a:r>
            <a:r>
              <a:rPr dirty="0" smtClean="0" spc="4" sz="700">
                <a:latin typeface="Arial"/>
                <a:cs typeface="Arial"/>
              </a:rPr>
              <a:t> </a:t>
            </a:r>
            <a:r>
              <a:rPr dirty="0" smtClean="0" spc="4" sz="700">
                <a:latin typeface="Arial"/>
                <a:cs typeface="Arial"/>
              </a:rPr>
              <a:t>H</a:t>
            </a:r>
            <a:r>
              <a:rPr dirty="0" smtClean="0" spc="4" sz="700">
                <a:latin typeface="Arial"/>
                <a:cs typeface="Arial"/>
              </a:rPr>
              <a:t>e</a:t>
            </a:r>
            <a:r>
              <a:rPr dirty="0" smtClean="0" spc="4" sz="700">
                <a:latin typeface="Arial"/>
                <a:cs typeface="Arial"/>
              </a:rPr>
              <a:t>a</a:t>
            </a:r>
            <a:r>
              <a:rPr dirty="0" smtClean="0" spc="4" sz="700">
                <a:latin typeface="Arial"/>
                <a:cs typeface="Arial"/>
              </a:rPr>
              <a:t>d</a:t>
            </a:r>
            <a:r>
              <a:rPr dirty="0" smtClean="0" spc="4" sz="700">
                <a:latin typeface="Arial"/>
                <a:cs typeface="Arial"/>
              </a:rPr>
              <a:t>e</a:t>
            </a:r>
            <a:r>
              <a:rPr dirty="0" smtClean="0" spc="4" sz="700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  <a:p>
            <a:pPr marL="226060">
              <a:lnSpc>
                <a:spcPct val="95825"/>
              </a:lnSpc>
              <a:spcBef>
                <a:spcPts val="675"/>
              </a:spcBef>
            </a:pPr>
            <a:r>
              <a:rPr dirty="0" smtClean="0" spc="4" sz="700">
                <a:latin typeface="Arial"/>
                <a:cs typeface="Arial"/>
              </a:rPr>
              <a:t>P</a:t>
            </a:r>
            <a:r>
              <a:rPr dirty="0" smtClean="0" spc="-4" sz="700">
                <a:latin typeface="Arial"/>
                <a:cs typeface="Arial"/>
              </a:rPr>
              <a:t>r</a:t>
            </a:r>
            <a:r>
              <a:rPr dirty="0" smtClean="0" spc="4" sz="700">
                <a:latin typeface="Arial"/>
                <a:cs typeface="Arial"/>
              </a:rPr>
              <a:t>e</a:t>
            </a:r>
            <a:r>
              <a:rPr dirty="0" smtClean="0" spc="0" sz="700">
                <a:latin typeface="Arial"/>
                <a:cs typeface="Arial"/>
              </a:rPr>
              <a:t>v</a:t>
            </a:r>
            <a:r>
              <a:rPr dirty="0" smtClean="0" spc="14" sz="700">
                <a:latin typeface="Arial"/>
                <a:cs typeface="Arial"/>
              </a:rPr>
              <a:t> </a:t>
            </a:r>
            <a:r>
              <a:rPr dirty="0" smtClean="0" spc="-4" sz="700">
                <a:latin typeface="Arial"/>
                <a:cs typeface="Arial"/>
              </a:rPr>
              <a:t>H</a:t>
            </a:r>
            <a:r>
              <a:rPr dirty="0" smtClean="0" spc="4" sz="700">
                <a:latin typeface="Arial"/>
                <a:cs typeface="Arial"/>
              </a:rPr>
              <a:t>a</a:t>
            </a:r>
            <a:r>
              <a:rPr dirty="0" smtClean="0" spc="4" sz="700">
                <a:latin typeface="Arial"/>
                <a:cs typeface="Arial"/>
              </a:rPr>
              <a:t>s</a:t>
            </a:r>
            <a:r>
              <a:rPr dirty="0" smtClean="0" spc="0" sz="700">
                <a:latin typeface="Arial"/>
                <a:cs typeface="Arial"/>
              </a:rPr>
              <a:t>h</a:t>
            </a:r>
            <a:r>
              <a:rPr dirty="0" smtClean="0" spc="0" sz="700">
                <a:latin typeface="Arial"/>
                <a:cs typeface="Arial"/>
              </a:rPr>
              <a:t>        </a:t>
            </a:r>
            <a:r>
              <a:rPr dirty="0" smtClean="0" spc="96" sz="700">
                <a:latin typeface="Arial"/>
                <a:cs typeface="Arial"/>
              </a:rPr>
              <a:t> </a:t>
            </a:r>
            <a:r>
              <a:rPr dirty="0" smtClean="0" spc="0" sz="700">
                <a:latin typeface="Arial"/>
                <a:cs typeface="Arial"/>
              </a:rPr>
              <a:t>N</a:t>
            </a:r>
            <a:r>
              <a:rPr dirty="0" smtClean="0" spc="7" sz="700">
                <a:latin typeface="Arial"/>
                <a:cs typeface="Arial"/>
              </a:rPr>
              <a:t>o</a:t>
            </a:r>
            <a:r>
              <a:rPr dirty="0" smtClean="0" spc="7" sz="700">
                <a:latin typeface="Arial"/>
                <a:cs typeface="Arial"/>
              </a:rPr>
              <a:t>n</a:t>
            </a:r>
            <a:r>
              <a:rPr dirty="0" smtClean="0" spc="7" sz="700">
                <a:latin typeface="Arial"/>
                <a:cs typeface="Arial"/>
              </a:rPr>
              <a:t>c</a:t>
            </a:r>
            <a:r>
              <a:rPr dirty="0" smtClean="0" spc="2" sz="70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  <a:p>
            <a:pPr marL="323850">
              <a:lnSpc>
                <a:spcPct val="95825"/>
              </a:lnSpc>
              <a:spcBef>
                <a:spcPts val="905"/>
              </a:spcBef>
            </a:pPr>
            <a:r>
              <a:rPr dirty="0" smtClean="0" spc="3" sz="700">
                <a:latin typeface="Arial"/>
                <a:cs typeface="Arial"/>
              </a:rPr>
              <a:t>M</a:t>
            </a:r>
            <a:r>
              <a:rPr dirty="0" smtClean="0" spc="3" sz="700">
                <a:latin typeface="Arial"/>
                <a:cs typeface="Arial"/>
              </a:rPr>
              <a:t>e</a:t>
            </a:r>
            <a:r>
              <a:rPr dirty="0" smtClean="0" spc="3" sz="700">
                <a:latin typeface="Arial"/>
                <a:cs typeface="Arial"/>
              </a:rPr>
              <a:t>r</a:t>
            </a:r>
            <a:r>
              <a:rPr dirty="0" smtClean="0" spc="3" sz="700">
                <a:latin typeface="Arial"/>
                <a:cs typeface="Arial"/>
              </a:rPr>
              <a:t>k</a:t>
            </a:r>
            <a:r>
              <a:rPr dirty="0" smtClean="0" spc="3" sz="700">
                <a:latin typeface="Arial"/>
                <a:cs typeface="Arial"/>
              </a:rPr>
              <a:t>l</a:t>
            </a:r>
            <a:r>
              <a:rPr dirty="0" smtClean="0" spc="3" sz="700">
                <a:latin typeface="Arial"/>
                <a:cs typeface="Arial"/>
              </a:rPr>
              <a:t>e</a:t>
            </a:r>
            <a:r>
              <a:rPr dirty="0" smtClean="0" spc="3" sz="700">
                <a:latin typeface="Arial"/>
                <a:cs typeface="Arial"/>
              </a:rPr>
              <a:t> </a:t>
            </a:r>
            <a:r>
              <a:rPr dirty="0" smtClean="0" spc="3" sz="700">
                <a:latin typeface="Arial"/>
                <a:cs typeface="Arial"/>
              </a:rPr>
              <a:t>R</a:t>
            </a:r>
            <a:r>
              <a:rPr dirty="0" smtClean="0" spc="3" sz="700">
                <a:latin typeface="Arial"/>
                <a:cs typeface="Arial"/>
              </a:rPr>
              <a:t>o</a:t>
            </a:r>
            <a:r>
              <a:rPr dirty="0" smtClean="0" spc="3" sz="700">
                <a:latin typeface="Arial"/>
                <a:cs typeface="Arial"/>
              </a:rPr>
              <a:t>o</a:t>
            </a:r>
            <a:r>
              <a:rPr dirty="0" smtClean="0" spc="3" sz="700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1550" y="2561590"/>
            <a:ext cx="147320" cy="28955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536440" y="2851150"/>
            <a:ext cx="215900" cy="36067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020060" y="2851150"/>
            <a:ext cx="217169" cy="36067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051550" y="2851150"/>
            <a:ext cx="147320" cy="36067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577340" y="2851150"/>
            <a:ext cx="143509" cy="36067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2077720" y="2743200"/>
            <a:ext cx="561340" cy="185420"/>
          </a:xfrm>
          <a:custGeom>
            <a:avLst/>
            <a:gdLst/>
            <a:ahLst/>
            <a:cxnLst/>
            <a:rect b="b" l="l" r="r" t="t"/>
            <a:pathLst>
              <a:path h="185420" w="561340">
                <a:moveTo>
                  <a:pt x="280669" y="185420"/>
                </a:moveTo>
                <a:lnTo>
                  <a:pt x="0" y="185420"/>
                </a:lnTo>
                <a:lnTo>
                  <a:pt x="0" y="0"/>
                </a:lnTo>
                <a:lnTo>
                  <a:pt x="561340" y="0"/>
                </a:lnTo>
                <a:lnTo>
                  <a:pt x="561340" y="185420"/>
                </a:lnTo>
                <a:lnTo>
                  <a:pt x="280669" y="18542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827020" y="2743200"/>
            <a:ext cx="561340" cy="185420"/>
          </a:xfrm>
          <a:custGeom>
            <a:avLst/>
            <a:gdLst/>
            <a:ahLst/>
            <a:cxnLst/>
            <a:rect b="b" l="l" r="r" t="t"/>
            <a:pathLst>
              <a:path h="185420" w="561340">
                <a:moveTo>
                  <a:pt x="280669" y="185420"/>
                </a:moveTo>
                <a:lnTo>
                  <a:pt x="0" y="185420"/>
                </a:lnTo>
                <a:lnTo>
                  <a:pt x="0" y="0"/>
                </a:lnTo>
                <a:lnTo>
                  <a:pt x="561340" y="0"/>
                </a:lnTo>
                <a:lnTo>
                  <a:pt x="561340" y="185420"/>
                </a:lnTo>
                <a:lnTo>
                  <a:pt x="280669" y="18542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637279" y="2680970"/>
            <a:ext cx="561340" cy="309879"/>
          </a:xfrm>
          <a:custGeom>
            <a:avLst/>
            <a:gdLst/>
            <a:ahLst/>
            <a:cxnLst/>
            <a:rect b="b" l="l" r="r" t="t"/>
            <a:pathLst>
              <a:path h="309879" w="561340">
                <a:moveTo>
                  <a:pt x="280670" y="309879"/>
                </a:moveTo>
                <a:lnTo>
                  <a:pt x="0" y="309879"/>
                </a:lnTo>
                <a:lnTo>
                  <a:pt x="0" y="0"/>
                </a:lnTo>
                <a:lnTo>
                  <a:pt x="561340" y="0"/>
                </a:lnTo>
                <a:lnTo>
                  <a:pt x="561340" y="309879"/>
                </a:lnTo>
                <a:lnTo>
                  <a:pt x="280670" y="30987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544570" y="2805429"/>
            <a:ext cx="92709" cy="62229"/>
          </a:xfrm>
          <a:custGeom>
            <a:avLst/>
            <a:gdLst/>
            <a:ahLst/>
            <a:cxnLst/>
            <a:rect b="b" l="l" r="r" t="t"/>
            <a:pathLst>
              <a:path h="62229" w="92709">
                <a:moveTo>
                  <a:pt x="92709" y="30479"/>
                </a:moveTo>
                <a:lnTo>
                  <a:pt x="0" y="0"/>
                </a:lnTo>
                <a:lnTo>
                  <a:pt x="0" y="62229"/>
                </a:lnTo>
                <a:lnTo>
                  <a:pt x="92709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388360" y="2835909"/>
            <a:ext cx="173989" cy="0"/>
          </a:xfrm>
          <a:custGeom>
            <a:avLst/>
            <a:gdLst/>
            <a:ahLst/>
            <a:cxnLst/>
            <a:rect b="b" l="l" r="r" t="t"/>
            <a:pathLst>
              <a:path h="0" w="173989">
                <a:moveTo>
                  <a:pt x="0" y="0"/>
                </a:moveTo>
                <a:lnTo>
                  <a:pt x="17398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448810" y="2680970"/>
            <a:ext cx="561339" cy="309879"/>
          </a:xfrm>
          <a:custGeom>
            <a:avLst/>
            <a:gdLst/>
            <a:ahLst/>
            <a:cxnLst/>
            <a:rect b="b" l="l" r="r" t="t"/>
            <a:pathLst>
              <a:path h="309879" w="561339">
                <a:moveTo>
                  <a:pt x="280669" y="309879"/>
                </a:moveTo>
                <a:lnTo>
                  <a:pt x="0" y="309879"/>
                </a:lnTo>
                <a:lnTo>
                  <a:pt x="0" y="0"/>
                </a:lnTo>
                <a:lnTo>
                  <a:pt x="561339" y="0"/>
                </a:lnTo>
                <a:lnTo>
                  <a:pt x="561339" y="309879"/>
                </a:lnTo>
                <a:lnTo>
                  <a:pt x="280669" y="30987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354830" y="2805429"/>
            <a:ext cx="93980" cy="62229"/>
          </a:xfrm>
          <a:custGeom>
            <a:avLst/>
            <a:gdLst/>
            <a:ahLst/>
            <a:cxnLst/>
            <a:rect b="b" l="l" r="r" t="t"/>
            <a:pathLst>
              <a:path h="62229" w="93980">
                <a:moveTo>
                  <a:pt x="93980" y="30479"/>
                </a:moveTo>
                <a:lnTo>
                  <a:pt x="0" y="0"/>
                </a:lnTo>
                <a:lnTo>
                  <a:pt x="0" y="62229"/>
                </a:lnTo>
                <a:lnTo>
                  <a:pt x="9398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198620" y="2835909"/>
            <a:ext cx="175259" cy="0"/>
          </a:xfrm>
          <a:custGeom>
            <a:avLst/>
            <a:gdLst/>
            <a:ahLst/>
            <a:cxnLst/>
            <a:rect b="b" l="l" r="r" t="t"/>
            <a:pathLst>
              <a:path h="0" w="175259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639060" y="2835909"/>
            <a:ext cx="187959" cy="0"/>
          </a:xfrm>
          <a:custGeom>
            <a:avLst/>
            <a:gdLst/>
            <a:ahLst/>
            <a:cxnLst/>
            <a:rect b="b" l="l" r="r" t="t"/>
            <a:pathLst>
              <a:path h="0" w="187959">
                <a:moveTo>
                  <a:pt x="0" y="0"/>
                </a:moveTo>
                <a:lnTo>
                  <a:pt x="187959" y="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259070" y="2680970"/>
            <a:ext cx="562609" cy="309879"/>
          </a:xfrm>
          <a:custGeom>
            <a:avLst/>
            <a:gdLst/>
            <a:ahLst/>
            <a:cxnLst/>
            <a:rect b="b" l="l" r="r" t="t"/>
            <a:pathLst>
              <a:path h="309879" w="562609">
                <a:moveTo>
                  <a:pt x="281939" y="309879"/>
                </a:moveTo>
                <a:lnTo>
                  <a:pt x="0" y="309879"/>
                </a:lnTo>
                <a:lnTo>
                  <a:pt x="0" y="0"/>
                </a:lnTo>
                <a:lnTo>
                  <a:pt x="562609" y="0"/>
                </a:lnTo>
                <a:lnTo>
                  <a:pt x="562609" y="309879"/>
                </a:lnTo>
                <a:lnTo>
                  <a:pt x="281939" y="309879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134610" y="2618740"/>
            <a:ext cx="0" cy="434339"/>
          </a:xfrm>
          <a:custGeom>
            <a:avLst/>
            <a:gdLst/>
            <a:ahLst/>
            <a:cxnLst/>
            <a:rect b="b" l="l" r="r" t="t"/>
            <a:pathLst>
              <a:path h="434339" w="0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077720" y="3426459"/>
            <a:ext cx="561340" cy="186690"/>
          </a:xfrm>
          <a:custGeom>
            <a:avLst/>
            <a:gdLst/>
            <a:ahLst/>
            <a:cxnLst/>
            <a:rect b="b" l="l" r="r" t="t"/>
            <a:pathLst>
              <a:path h="186690" w="561340">
                <a:moveTo>
                  <a:pt x="280669" y="186690"/>
                </a:moveTo>
                <a:lnTo>
                  <a:pt x="0" y="186690"/>
                </a:lnTo>
                <a:lnTo>
                  <a:pt x="0" y="0"/>
                </a:lnTo>
                <a:lnTo>
                  <a:pt x="561340" y="0"/>
                </a:lnTo>
                <a:lnTo>
                  <a:pt x="561340" y="186690"/>
                </a:lnTo>
                <a:lnTo>
                  <a:pt x="280669" y="18669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889250" y="3426459"/>
            <a:ext cx="561339" cy="186690"/>
          </a:xfrm>
          <a:custGeom>
            <a:avLst/>
            <a:gdLst/>
            <a:ahLst/>
            <a:cxnLst/>
            <a:rect b="b" l="l" r="r" t="t"/>
            <a:pathLst>
              <a:path h="186690" w="561339">
                <a:moveTo>
                  <a:pt x="280669" y="186690"/>
                </a:moveTo>
                <a:lnTo>
                  <a:pt x="0" y="186690"/>
                </a:lnTo>
                <a:lnTo>
                  <a:pt x="0" y="0"/>
                </a:lnTo>
                <a:lnTo>
                  <a:pt x="561339" y="0"/>
                </a:lnTo>
                <a:lnTo>
                  <a:pt x="561339" y="186690"/>
                </a:lnTo>
                <a:lnTo>
                  <a:pt x="280669" y="18669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699510" y="3364229"/>
            <a:ext cx="562610" cy="311150"/>
          </a:xfrm>
          <a:custGeom>
            <a:avLst/>
            <a:gdLst/>
            <a:ahLst/>
            <a:cxnLst/>
            <a:rect b="b" l="l" r="r" t="t"/>
            <a:pathLst>
              <a:path h="311150" w="562610">
                <a:moveTo>
                  <a:pt x="280669" y="311150"/>
                </a:moveTo>
                <a:lnTo>
                  <a:pt x="0" y="311150"/>
                </a:lnTo>
                <a:lnTo>
                  <a:pt x="0" y="0"/>
                </a:lnTo>
                <a:lnTo>
                  <a:pt x="562610" y="0"/>
                </a:lnTo>
                <a:lnTo>
                  <a:pt x="562610" y="311150"/>
                </a:lnTo>
                <a:lnTo>
                  <a:pt x="280669" y="3111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606800" y="3488690"/>
            <a:ext cx="92710" cy="62229"/>
          </a:xfrm>
          <a:custGeom>
            <a:avLst/>
            <a:gdLst/>
            <a:ahLst/>
            <a:cxnLst/>
            <a:rect b="b" l="l" r="r" t="t"/>
            <a:pathLst>
              <a:path h="62229" w="92710">
                <a:moveTo>
                  <a:pt x="92710" y="30479"/>
                </a:moveTo>
                <a:lnTo>
                  <a:pt x="0" y="0"/>
                </a:lnTo>
                <a:lnTo>
                  <a:pt x="0" y="62229"/>
                </a:lnTo>
                <a:lnTo>
                  <a:pt x="9271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450590" y="3519170"/>
            <a:ext cx="173989" cy="0"/>
          </a:xfrm>
          <a:custGeom>
            <a:avLst/>
            <a:gdLst/>
            <a:ahLst/>
            <a:cxnLst/>
            <a:rect b="b" l="l" r="r" t="t"/>
            <a:pathLst>
              <a:path h="0" w="173989">
                <a:moveTo>
                  <a:pt x="0" y="0"/>
                </a:moveTo>
                <a:lnTo>
                  <a:pt x="173989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764790" y="3364229"/>
            <a:ext cx="0" cy="311150"/>
          </a:xfrm>
          <a:custGeom>
            <a:avLst/>
            <a:gdLst/>
            <a:ahLst/>
            <a:cxnLst/>
            <a:rect b="b" l="l" r="r" t="t"/>
            <a:pathLst>
              <a:path h="311150" w="0">
                <a:moveTo>
                  <a:pt x="0" y="0"/>
                </a:moveTo>
                <a:lnTo>
                  <a:pt x="0" y="31115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60170" y="1054979"/>
            <a:ext cx="5059948" cy="1300524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algn="just" marL="12700" marR="4115428">
              <a:lnSpc>
                <a:spcPts val="1290"/>
              </a:lnSpc>
            </a:pPr>
            <a:r>
              <a:rPr b="1" dirty="0" smtClean="0" spc="0" sz="1150">
                <a:latin typeface="Times New Roman"/>
                <a:cs typeface="Times New Roman"/>
              </a:rPr>
              <a:t>10.</a:t>
            </a:r>
            <a:r>
              <a:rPr b="1" dirty="0" smtClean="0" spc="0" sz="1150">
                <a:latin typeface="Times New Roman"/>
                <a:cs typeface="Times New Roman"/>
              </a:rPr>
              <a:t>  </a:t>
            </a:r>
            <a:r>
              <a:rPr b="1" dirty="0" smtClean="0" spc="216" sz="1150">
                <a:latin typeface="Times New Roman"/>
                <a:cs typeface="Times New Roman"/>
              </a:rPr>
              <a:t> </a:t>
            </a:r>
            <a:r>
              <a:rPr b="1" dirty="0" smtClean="0" spc="167" sz="1150">
                <a:latin typeface="Times New Roman"/>
                <a:cs typeface="Times New Roman"/>
              </a:rPr>
              <a:t>P</a:t>
            </a:r>
            <a:r>
              <a:rPr b="1" dirty="0" smtClean="0" spc="90" sz="1150">
                <a:latin typeface="Times New Roman"/>
                <a:cs typeface="Times New Roman"/>
              </a:rPr>
              <a:t>r</a:t>
            </a:r>
            <a:r>
              <a:rPr b="1" dirty="0" smtClean="0" spc="109" sz="1150">
                <a:latin typeface="Times New Roman"/>
                <a:cs typeface="Times New Roman"/>
              </a:rPr>
              <a:t>i</a:t>
            </a:r>
            <a:r>
              <a:rPr b="1" dirty="0" smtClean="0" spc="125" sz="1150">
                <a:latin typeface="Times New Roman"/>
                <a:cs typeface="Times New Roman"/>
              </a:rPr>
              <a:t>va</a:t>
            </a:r>
            <a:r>
              <a:rPr b="1" dirty="0" smtClean="0" spc="126" sz="1150">
                <a:latin typeface="Times New Roman"/>
                <a:cs typeface="Times New Roman"/>
              </a:rPr>
              <a:t>c</a:t>
            </a:r>
            <a:r>
              <a:rPr b="1" dirty="0" smtClean="0" spc="125" sz="1150">
                <a:latin typeface="Times New Roman"/>
                <a:cs typeface="Times New Roman"/>
              </a:rPr>
              <a:t>y</a:t>
            </a: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97070"/>
              </a:lnSpc>
              <a:spcBef>
                <a:spcPts val="663"/>
              </a:spcBef>
            </a:pP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-1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3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4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el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el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acy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li</a:t>
            </a:r>
            <a:r>
              <a:rPr dirty="0" smtClean="0" spc="-9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iti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acce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5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ties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3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75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9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ece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3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ll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4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9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licly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ecl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3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acy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till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ta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4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58" sz="1000">
                <a:latin typeface="Times New Roman"/>
                <a:cs typeface="Times New Roman"/>
              </a:rPr>
              <a:t> </a:t>
            </a:r>
            <a:r>
              <a:rPr dirty="0" smtClean="0" spc="-7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11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0" sz="1000">
                <a:latin typeface="Times New Roman"/>
                <a:cs typeface="Times New Roman"/>
              </a:rPr>
              <a:t>ace:</a:t>
            </a:r>
            <a:r>
              <a:rPr dirty="0" smtClean="0" spc="10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8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116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lic</a:t>
            </a:r>
            <a:r>
              <a:rPr dirty="0" smtClean="0" spc="9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9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8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lic</a:t>
            </a:r>
            <a:r>
              <a:rPr dirty="0" smtClean="0" spc="10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9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ee</a:t>
            </a:r>
            <a:r>
              <a:rPr dirty="0" smtClean="0" spc="9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9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1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81" sz="1000">
                <a:latin typeface="Times New Roman"/>
                <a:cs typeface="Times New Roman"/>
              </a:rPr>
              <a:t> 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d</a:t>
            </a:r>
            <a:r>
              <a:rPr dirty="0" smtClean="0" spc="1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an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el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e,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3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3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9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is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ilar</a:t>
            </a:r>
            <a:r>
              <a:rPr dirty="0" smtClean="0" spc="23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21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1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el</a:t>
            </a:r>
            <a:r>
              <a:rPr dirty="0" smtClean="0" spc="22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20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elea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24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20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ck</a:t>
            </a:r>
            <a:r>
              <a:rPr dirty="0" smtClean="0" spc="22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x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3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1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9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2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2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ize</a:t>
            </a:r>
            <a:r>
              <a:rPr dirty="0" smtClean="0" spc="216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f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4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3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"</a:t>
            </a:r>
            <a:r>
              <a:rPr dirty="0" smtClean="0" spc="0" sz="1000">
                <a:latin typeface="Times New Roman"/>
                <a:cs typeface="Times New Roman"/>
              </a:rPr>
              <a:t>ta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9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"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3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lic,</a:t>
            </a:r>
            <a:r>
              <a:rPr dirty="0" smtClean="0" spc="3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tell</a:t>
            </a:r>
            <a:r>
              <a:rPr dirty="0" smtClean="0" spc="-1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ties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-3" sz="1000">
                <a:latin typeface="Times New Roman"/>
                <a:cs typeface="Times New Roman"/>
              </a:rPr>
              <a:t>w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05330" y="2533104"/>
            <a:ext cx="900159" cy="102870"/>
          </a:xfrm>
          <a:prstGeom prst="rect">
            <a:avLst/>
          </a:prstGeom>
        </p:spPr>
        <p:txBody>
          <a:bodyPr bIns="0" lIns="0" rIns="0" rtlCol="0" tIns="3810" wrap="square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pc="6" sz="600">
                <a:latin typeface="Arial"/>
                <a:cs typeface="Arial"/>
              </a:rPr>
              <a:t>T</a:t>
            </a:r>
            <a:r>
              <a:rPr dirty="0" smtClean="0" spc="6" sz="600">
                <a:latin typeface="Arial"/>
                <a:cs typeface="Arial"/>
              </a:rPr>
              <a:t>r</a:t>
            </a:r>
            <a:r>
              <a:rPr dirty="0" smtClean="0" spc="6" sz="600">
                <a:latin typeface="Arial"/>
                <a:cs typeface="Arial"/>
              </a:rPr>
              <a:t>a</a:t>
            </a:r>
            <a:r>
              <a:rPr dirty="0" smtClean="0" spc="6" sz="600">
                <a:latin typeface="Arial"/>
                <a:cs typeface="Arial"/>
              </a:rPr>
              <a:t>d</a:t>
            </a:r>
            <a:r>
              <a:rPr dirty="0" smtClean="0" spc="6" sz="600">
                <a:latin typeface="Arial"/>
                <a:cs typeface="Arial"/>
              </a:rPr>
              <a:t>i</a:t>
            </a:r>
            <a:r>
              <a:rPr dirty="0" smtClean="0" spc="6" sz="600">
                <a:latin typeface="Arial"/>
                <a:cs typeface="Arial"/>
              </a:rPr>
              <a:t>t</a:t>
            </a:r>
            <a:r>
              <a:rPr dirty="0" smtClean="0" spc="6" sz="600">
                <a:latin typeface="Arial"/>
                <a:cs typeface="Arial"/>
              </a:rPr>
              <a:t>i</a:t>
            </a:r>
            <a:r>
              <a:rPr dirty="0" smtClean="0" spc="6" sz="600">
                <a:latin typeface="Arial"/>
                <a:cs typeface="Arial"/>
              </a:rPr>
              <a:t>o</a:t>
            </a:r>
            <a:r>
              <a:rPr dirty="0" smtClean="0" spc="6" sz="600">
                <a:latin typeface="Arial"/>
                <a:cs typeface="Arial"/>
              </a:rPr>
              <a:t>n</a:t>
            </a:r>
            <a:r>
              <a:rPr dirty="0" smtClean="0" spc="6" sz="600">
                <a:latin typeface="Arial"/>
                <a:cs typeface="Arial"/>
              </a:rPr>
              <a:t>al</a:t>
            </a:r>
            <a:r>
              <a:rPr dirty="0" smtClean="0" spc="6" sz="600">
                <a:latin typeface="Arial"/>
                <a:cs typeface="Arial"/>
              </a:rPr>
              <a:t> </a:t>
            </a:r>
            <a:r>
              <a:rPr dirty="0" smtClean="0" spc="6" sz="600">
                <a:latin typeface="Arial"/>
                <a:cs typeface="Arial"/>
              </a:rPr>
              <a:t>P</a:t>
            </a:r>
            <a:r>
              <a:rPr dirty="0" smtClean="0" spc="6" sz="600">
                <a:latin typeface="Arial"/>
                <a:cs typeface="Arial"/>
              </a:rPr>
              <a:t>r</a:t>
            </a:r>
            <a:r>
              <a:rPr dirty="0" smtClean="0" spc="6" sz="600">
                <a:latin typeface="Arial"/>
                <a:cs typeface="Arial"/>
              </a:rPr>
              <a:t>i</a:t>
            </a:r>
            <a:r>
              <a:rPr dirty="0" smtClean="0" spc="6" sz="600">
                <a:latin typeface="Arial"/>
                <a:cs typeface="Arial"/>
              </a:rPr>
              <a:t>v</a:t>
            </a:r>
            <a:r>
              <a:rPr dirty="0" smtClean="0" spc="6" sz="600">
                <a:latin typeface="Arial"/>
                <a:cs typeface="Arial"/>
              </a:rPr>
              <a:t>a</a:t>
            </a:r>
            <a:r>
              <a:rPr dirty="0" smtClean="0" spc="6" sz="600">
                <a:latin typeface="Arial"/>
                <a:cs typeface="Arial"/>
              </a:rPr>
              <a:t>c</a:t>
            </a:r>
            <a:r>
              <a:rPr dirty="0" smtClean="0" spc="6" sz="600">
                <a:latin typeface="Arial"/>
                <a:cs typeface="Arial"/>
              </a:rPr>
              <a:t>y</a:t>
            </a:r>
            <a:r>
              <a:rPr dirty="0" smtClean="0" spc="6" sz="600">
                <a:latin typeface="Arial"/>
                <a:cs typeface="Arial"/>
              </a:rPr>
              <a:t> </a:t>
            </a:r>
            <a:r>
              <a:rPr dirty="0" smtClean="0" spc="6" sz="600">
                <a:latin typeface="Arial"/>
                <a:cs typeface="Arial"/>
              </a:rPr>
              <a:t>M</a:t>
            </a:r>
            <a:r>
              <a:rPr dirty="0" smtClean="0" spc="6" sz="600">
                <a:latin typeface="Arial"/>
                <a:cs typeface="Arial"/>
              </a:rPr>
              <a:t>od</a:t>
            </a:r>
            <a:r>
              <a:rPr dirty="0" smtClean="0" spc="6" sz="600">
                <a:latin typeface="Arial"/>
                <a:cs typeface="Arial"/>
              </a:rPr>
              <a:t>e</a:t>
            </a:r>
            <a:r>
              <a:rPr dirty="0" smtClean="0" spc="6" sz="600">
                <a:latin typeface="Arial"/>
                <a:cs typeface="Arial"/>
              </a:rPr>
              <a:t>l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98980" y="3212554"/>
            <a:ext cx="691642" cy="102870"/>
          </a:xfrm>
          <a:prstGeom prst="rect">
            <a:avLst/>
          </a:prstGeom>
        </p:spPr>
        <p:txBody>
          <a:bodyPr bIns="0" lIns="0" rIns="0" rtlCol="0" tIns="3810" wrap="square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pc="6" sz="600">
                <a:latin typeface="Arial"/>
                <a:cs typeface="Arial"/>
              </a:rPr>
              <a:t>N</a:t>
            </a:r>
            <a:r>
              <a:rPr dirty="0" smtClean="0" spc="6" sz="600">
                <a:latin typeface="Arial"/>
                <a:cs typeface="Arial"/>
              </a:rPr>
              <a:t>e</a:t>
            </a:r>
            <a:r>
              <a:rPr dirty="0" smtClean="0" spc="6" sz="600">
                <a:latin typeface="Arial"/>
                <a:cs typeface="Arial"/>
              </a:rPr>
              <a:t>w</a:t>
            </a:r>
            <a:r>
              <a:rPr dirty="0" smtClean="0" spc="6" sz="600">
                <a:latin typeface="Arial"/>
                <a:cs typeface="Arial"/>
              </a:rPr>
              <a:t> </a:t>
            </a:r>
            <a:r>
              <a:rPr dirty="0" smtClean="0" spc="6" sz="600">
                <a:latin typeface="Arial"/>
                <a:cs typeface="Arial"/>
              </a:rPr>
              <a:t>P</a:t>
            </a:r>
            <a:r>
              <a:rPr dirty="0" smtClean="0" spc="6" sz="600">
                <a:latin typeface="Arial"/>
                <a:cs typeface="Arial"/>
              </a:rPr>
              <a:t>r</a:t>
            </a:r>
            <a:r>
              <a:rPr dirty="0" smtClean="0" spc="6" sz="600">
                <a:latin typeface="Arial"/>
                <a:cs typeface="Arial"/>
              </a:rPr>
              <a:t>i</a:t>
            </a:r>
            <a:r>
              <a:rPr dirty="0" smtClean="0" spc="6" sz="600">
                <a:latin typeface="Arial"/>
                <a:cs typeface="Arial"/>
              </a:rPr>
              <a:t>v</a:t>
            </a:r>
            <a:r>
              <a:rPr dirty="0" smtClean="0" spc="6" sz="600">
                <a:latin typeface="Arial"/>
                <a:cs typeface="Arial"/>
              </a:rPr>
              <a:t>a</a:t>
            </a:r>
            <a:r>
              <a:rPr dirty="0" smtClean="0" spc="6" sz="600">
                <a:latin typeface="Arial"/>
                <a:cs typeface="Arial"/>
              </a:rPr>
              <a:t>c</a:t>
            </a:r>
            <a:r>
              <a:rPr dirty="0" smtClean="0" spc="6" sz="600">
                <a:latin typeface="Arial"/>
                <a:cs typeface="Arial"/>
              </a:rPr>
              <a:t>y</a:t>
            </a:r>
            <a:r>
              <a:rPr dirty="0" smtClean="0" spc="6" sz="600">
                <a:latin typeface="Arial"/>
                <a:cs typeface="Arial"/>
              </a:rPr>
              <a:t> </a:t>
            </a:r>
            <a:r>
              <a:rPr dirty="0" smtClean="0" spc="6" sz="600">
                <a:latin typeface="Arial"/>
                <a:cs typeface="Arial"/>
              </a:rPr>
              <a:t>M</a:t>
            </a:r>
            <a:r>
              <a:rPr dirty="0" smtClean="0" spc="6" sz="600">
                <a:latin typeface="Arial"/>
                <a:cs typeface="Arial"/>
              </a:rPr>
              <a:t>o</a:t>
            </a:r>
            <a:r>
              <a:rPr dirty="0" smtClean="0" spc="6" sz="600">
                <a:latin typeface="Arial"/>
                <a:cs typeface="Arial"/>
              </a:rPr>
              <a:t>d</a:t>
            </a:r>
            <a:r>
              <a:rPr dirty="0" smtClean="0" spc="6" sz="600">
                <a:latin typeface="Arial"/>
                <a:cs typeface="Arial"/>
              </a:rPr>
              <a:t>el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60170" y="3826164"/>
            <a:ext cx="5072513" cy="74549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95580">
              <a:lnSpc>
                <a:spcPts val="1130"/>
              </a:lnSpc>
            </a:pPr>
            <a:r>
              <a:rPr dirty="0" smtClean="0" spc="23" sz="1000">
                <a:latin typeface="Times New Roman"/>
                <a:cs typeface="Times New Roman"/>
              </a:rPr>
              <a:t>As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a</a:t>
            </a:r>
            <a:r>
              <a:rPr dirty="0" smtClean="0" spc="23" sz="1000">
                <a:latin typeface="Times New Roman"/>
                <a:cs typeface="Times New Roman"/>
              </a:rPr>
              <a:t>n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a</a:t>
            </a:r>
            <a:r>
              <a:rPr dirty="0" smtClean="0" spc="23" sz="1000">
                <a:latin typeface="Times New Roman"/>
                <a:cs typeface="Times New Roman"/>
              </a:rPr>
              <a:t>d</a:t>
            </a:r>
            <a:r>
              <a:rPr dirty="0" smtClean="0" spc="23" sz="1000">
                <a:latin typeface="Times New Roman"/>
                <a:cs typeface="Times New Roman"/>
              </a:rPr>
              <a:t>d</a:t>
            </a:r>
            <a:r>
              <a:rPr dirty="0" smtClean="0" spc="23" sz="1000">
                <a:latin typeface="Times New Roman"/>
                <a:cs typeface="Times New Roman"/>
              </a:rPr>
              <a:t>iti</a:t>
            </a:r>
            <a:r>
              <a:rPr dirty="0" smtClean="0" spc="23" sz="1000">
                <a:latin typeface="Times New Roman"/>
                <a:cs typeface="Times New Roman"/>
              </a:rPr>
              <a:t>o</a:t>
            </a:r>
            <a:r>
              <a:rPr dirty="0" smtClean="0" spc="23" sz="1000">
                <a:latin typeface="Times New Roman"/>
                <a:cs typeface="Times New Roman"/>
              </a:rPr>
              <a:t>n</a:t>
            </a:r>
            <a:r>
              <a:rPr dirty="0" smtClean="0" spc="23" sz="1000">
                <a:latin typeface="Times New Roman"/>
                <a:cs typeface="Times New Roman"/>
              </a:rPr>
              <a:t>al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f</a:t>
            </a:r>
            <a:r>
              <a:rPr dirty="0" smtClean="0" spc="23" sz="1000">
                <a:latin typeface="Times New Roman"/>
                <a:cs typeface="Times New Roman"/>
              </a:rPr>
              <a:t>i</a:t>
            </a:r>
            <a:r>
              <a:rPr dirty="0" smtClean="0" spc="23" sz="1000">
                <a:latin typeface="Times New Roman"/>
                <a:cs typeface="Times New Roman"/>
              </a:rPr>
              <a:t>r</a:t>
            </a:r>
            <a:r>
              <a:rPr dirty="0" smtClean="0" spc="23" sz="1000">
                <a:latin typeface="Times New Roman"/>
                <a:cs typeface="Times New Roman"/>
              </a:rPr>
              <a:t>ewall,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a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n</a:t>
            </a:r>
            <a:r>
              <a:rPr dirty="0" smtClean="0" spc="23" sz="1000">
                <a:latin typeface="Times New Roman"/>
                <a:cs typeface="Times New Roman"/>
              </a:rPr>
              <a:t>ew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k</a:t>
            </a:r>
            <a:r>
              <a:rPr dirty="0" smtClean="0" spc="23" sz="1000">
                <a:latin typeface="Times New Roman"/>
                <a:cs typeface="Times New Roman"/>
              </a:rPr>
              <a:t>ey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p</a:t>
            </a:r>
            <a:r>
              <a:rPr dirty="0" smtClean="0" spc="23" sz="1000">
                <a:latin typeface="Times New Roman"/>
                <a:cs typeface="Times New Roman"/>
              </a:rPr>
              <a:t>air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s</a:t>
            </a:r>
            <a:r>
              <a:rPr dirty="0" smtClean="0" spc="23" sz="1000">
                <a:latin typeface="Times New Roman"/>
                <a:cs typeface="Times New Roman"/>
              </a:rPr>
              <a:t>h</a:t>
            </a:r>
            <a:r>
              <a:rPr dirty="0" smtClean="0" spc="23" sz="1000">
                <a:latin typeface="Times New Roman"/>
                <a:cs typeface="Times New Roman"/>
              </a:rPr>
              <a:t>o</a:t>
            </a:r>
            <a:r>
              <a:rPr dirty="0" smtClean="0" spc="23" sz="1000">
                <a:latin typeface="Times New Roman"/>
                <a:cs typeface="Times New Roman"/>
              </a:rPr>
              <a:t>u</a:t>
            </a:r>
            <a:r>
              <a:rPr dirty="0" smtClean="0" spc="23" sz="1000">
                <a:latin typeface="Times New Roman"/>
                <a:cs typeface="Times New Roman"/>
              </a:rPr>
              <a:t>ld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b</a:t>
            </a:r>
            <a:r>
              <a:rPr dirty="0" smtClean="0" spc="23" sz="1000">
                <a:latin typeface="Times New Roman"/>
                <a:cs typeface="Times New Roman"/>
              </a:rPr>
              <a:t>e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u</a:t>
            </a:r>
            <a:r>
              <a:rPr dirty="0" smtClean="0" spc="23" sz="1000">
                <a:latin typeface="Times New Roman"/>
                <a:cs typeface="Times New Roman"/>
              </a:rPr>
              <a:t>s</a:t>
            </a:r>
            <a:r>
              <a:rPr dirty="0" smtClean="0" spc="23" sz="1000">
                <a:latin typeface="Times New Roman"/>
                <a:cs typeface="Times New Roman"/>
              </a:rPr>
              <a:t>ed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f</a:t>
            </a:r>
            <a:r>
              <a:rPr dirty="0" smtClean="0" spc="23" sz="1000">
                <a:latin typeface="Times New Roman"/>
                <a:cs typeface="Times New Roman"/>
              </a:rPr>
              <a:t>o</a:t>
            </a:r>
            <a:r>
              <a:rPr dirty="0" smtClean="0" spc="23" sz="1000">
                <a:latin typeface="Times New Roman"/>
                <a:cs typeface="Times New Roman"/>
              </a:rPr>
              <a:t>r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ea</a:t>
            </a:r>
            <a:r>
              <a:rPr dirty="0" smtClean="0" spc="23" sz="1000">
                <a:latin typeface="Times New Roman"/>
                <a:cs typeface="Times New Roman"/>
              </a:rPr>
              <a:t>c</a:t>
            </a:r>
            <a:r>
              <a:rPr dirty="0" smtClean="0" spc="23" sz="1000">
                <a:latin typeface="Times New Roman"/>
                <a:cs typeface="Times New Roman"/>
              </a:rPr>
              <a:t>h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t</a:t>
            </a:r>
            <a:r>
              <a:rPr dirty="0" smtClean="0" spc="23" sz="1000">
                <a:latin typeface="Times New Roman"/>
                <a:cs typeface="Times New Roman"/>
              </a:rPr>
              <a:t>r</a:t>
            </a:r>
            <a:r>
              <a:rPr dirty="0" smtClean="0" spc="23" sz="1000">
                <a:latin typeface="Times New Roman"/>
                <a:cs typeface="Times New Roman"/>
              </a:rPr>
              <a:t>a</a:t>
            </a:r>
            <a:r>
              <a:rPr dirty="0" smtClean="0" spc="23" sz="1000">
                <a:latin typeface="Times New Roman"/>
                <a:cs typeface="Times New Roman"/>
              </a:rPr>
              <a:t>n</a:t>
            </a:r>
            <a:r>
              <a:rPr dirty="0" smtClean="0" spc="23" sz="1000">
                <a:latin typeface="Times New Roman"/>
                <a:cs typeface="Times New Roman"/>
              </a:rPr>
              <a:t>s</a:t>
            </a:r>
            <a:r>
              <a:rPr dirty="0" smtClean="0" spc="23" sz="1000">
                <a:latin typeface="Times New Roman"/>
                <a:cs typeface="Times New Roman"/>
              </a:rPr>
              <a:t>acti</a:t>
            </a:r>
            <a:r>
              <a:rPr dirty="0" smtClean="0" spc="23" sz="1000">
                <a:latin typeface="Times New Roman"/>
                <a:cs typeface="Times New Roman"/>
              </a:rPr>
              <a:t>o</a:t>
            </a:r>
            <a:r>
              <a:rPr dirty="0" smtClean="0" spc="23" sz="1000">
                <a:latin typeface="Times New Roman"/>
                <a:cs typeface="Times New Roman"/>
              </a:rPr>
              <a:t>n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t</a:t>
            </a:r>
            <a:r>
              <a:rPr dirty="0" smtClean="0" spc="23" sz="1000">
                <a:latin typeface="Times New Roman"/>
                <a:cs typeface="Times New Roman"/>
              </a:rPr>
              <a:t>o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k</a:t>
            </a:r>
            <a:r>
              <a:rPr dirty="0" smtClean="0" spc="23" sz="1000">
                <a:latin typeface="Times New Roman"/>
                <a:cs typeface="Times New Roman"/>
              </a:rPr>
              <a:t>e</a:t>
            </a:r>
            <a:r>
              <a:rPr dirty="0" smtClean="0" spc="23" sz="1000">
                <a:latin typeface="Times New Roman"/>
                <a:cs typeface="Times New Roman"/>
              </a:rPr>
              <a:t>e</a:t>
            </a:r>
            <a:r>
              <a:rPr dirty="0" smtClean="0" spc="23" sz="1000">
                <a:latin typeface="Times New Roman"/>
                <a:cs typeface="Times New Roman"/>
              </a:rPr>
              <a:t>p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23" sz="1000">
                <a:latin typeface="Times New Roman"/>
                <a:cs typeface="Times New Roman"/>
              </a:rPr>
              <a:t>t</a:t>
            </a:r>
            <a:r>
              <a:rPr dirty="0" smtClean="0" spc="23" sz="1000">
                <a:latin typeface="Times New Roman"/>
                <a:cs typeface="Times New Roman"/>
              </a:rPr>
              <a:t>h</a:t>
            </a:r>
            <a:r>
              <a:rPr dirty="0" smtClean="0" spc="23" sz="1000">
                <a:latin typeface="Times New Roman"/>
                <a:cs typeface="Times New Roman"/>
              </a:rPr>
              <a:t>em</a:t>
            </a:r>
            <a:endParaRPr sz="1000">
              <a:latin typeface="Times New Roman"/>
              <a:cs typeface="Times New Roman"/>
            </a:endParaRPr>
          </a:p>
          <a:p>
            <a:pPr algn="just" marL="12700" marR="13058">
              <a:lnSpc>
                <a:spcPct val="97262"/>
              </a:lnSpc>
            </a:pP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24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23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23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m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5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22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23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till</a:t>
            </a:r>
            <a:r>
              <a:rPr dirty="0" smtClean="0" spc="23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with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m</a:t>
            </a:r>
            <a:r>
              <a:rPr dirty="0" smtClean="0" spc="9" sz="1000">
                <a:latin typeface="Times New Roman"/>
                <a:cs typeface="Times New Roman"/>
              </a:rPr>
              <a:t>u</a:t>
            </a:r>
            <a:r>
              <a:rPr dirty="0" smtClean="0" spc="1" sz="1000">
                <a:latin typeface="Times New Roman"/>
                <a:cs typeface="Times New Roman"/>
              </a:rPr>
              <a:t>lti-</a:t>
            </a:r>
            <a:r>
              <a:rPr dirty="0" smtClean="0" spc="-8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9" sz="1000">
                <a:latin typeface="Times New Roman"/>
                <a:cs typeface="Times New Roman"/>
              </a:rPr>
              <a:t>u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9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ich</a:t>
            </a:r>
            <a:r>
              <a:rPr dirty="0" smtClean="0" spc="6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ily</a:t>
            </a:r>
            <a:r>
              <a:rPr dirty="0" smtClean="0" spc="8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eal</a:t>
            </a:r>
            <a:r>
              <a:rPr dirty="0" smtClean="0" spc="7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6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eir</a:t>
            </a:r>
            <a:r>
              <a:rPr dirty="0" smtClean="0" spc="6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ts</a:t>
            </a:r>
            <a:r>
              <a:rPr dirty="0" smtClean="0" spc="6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5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7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5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5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5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0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5" sz="1000">
                <a:latin typeface="Times New Roman"/>
                <a:cs typeface="Times New Roman"/>
              </a:rPr>
              <a:t> 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1" sz="1000">
                <a:latin typeface="Times New Roman"/>
                <a:cs typeface="Times New Roman"/>
              </a:rPr>
              <a:t>i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7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8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if</a:t>
            </a:r>
            <a:r>
              <a:rPr dirty="0" smtClean="0" spc="6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9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6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7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ey</a:t>
            </a:r>
            <a:r>
              <a:rPr dirty="0" smtClean="0" spc="7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7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ale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0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10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9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eal</a:t>
            </a:r>
            <a:r>
              <a:rPr dirty="0" smtClean="0" spc="9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9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1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7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101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to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3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6" sz="1000">
                <a:latin typeface="Times New Roman"/>
                <a:cs typeface="Times New Roman"/>
              </a:rPr>
              <a:t>w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-51" sz="1000">
                <a:latin typeface="Times New Roman"/>
                <a:cs typeface="Times New Roman"/>
              </a:rPr>
              <a:t>r</a:t>
            </a:r>
            <a:r>
              <a:rPr dirty="0" smtClean="0" spc="1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60170" y="4764649"/>
            <a:ext cx="5062895" cy="2336844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algn="just" marL="12700" marR="3753665">
              <a:lnSpc>
                <a:spcPts val="1290"/>
              </a:lnSpc>
            </a:pPr>
            <a:r>
              <a:rPr b="1" dirty="0" smtClean="0" spc="0" sz="1150">
                <a:latin typeface="Times New Roman"/>
                <a:cs typeface="Times New Roman"/>
              </a:rPr>
              <a:t>11.</a:t>
            </a:r>
            <a:r>
              <a:rPr b="1" dirty="0" smtClean="0" spc="0" sz="1150">
                <a:latin typeface="Times New Roman"/>
                <a:cs typeface="Times New Roman"/>
              </a:rPr>
              <a:t>  </a:t>
            </a:r>
            <a:r>
              <a:rPr b="1" dirty="0" smtClean="0" spc="216" sz="1150">
                <a:latin typeface="Times New Roman"/>
                <a:cs typeface="Times New Roman"/>
              </a:rPr>
              <a:t> </a:t>
            </a:r>
            <a:r>
              <a:rPr b="1" dirty="0" smtClean="0" spc="52" sz="1150">
                <a:latin typeface="Times New Roman"/>
                <a:cs typeface="Times New Roman"/>
              </a:rPr>
              <a:t>C</a:t>
            </a:r>
            <a:r>
              <a:rPr b="1" dirty="0" smtClean="0" spc="130" sz="1150">
                <a:latin typeface="Times New Roman"/>
                <a:cs typeface="Times New Roman"/>
              </a:rPr>
              <a:t>a</a:t>
            </a:r>
            <a:r>
              <a:rPr b="1" dirty="0" smtClean="0" spc="80" sz="1150">
                <a:latin typeface="Times New Roman"/>
                <a:cs typeface="Times New Roman"/>
              </a:rPr>
              <a:t>l</a:t>
            </a:r>
            <a:r>
              <a:rPr b="1" dirty="0" smtClean="0" spc="126" sz="1150">
                <a:latin typeface="Times New Roman"/>
                <a:cs typeface="Times New Roman"/>
              </a:rPr>
              <a:t>c</a:t>
            </a:r>
            <a:r>
              <a:rPr b="1" dirty="0" smtClean="0" spc="146" sz="1150">
                <a:latin typeface="Times New Roman"/>
                <a:cs typeface="Times New Roman"/>
              </a:rPr>
              <a:t>u</a:t>
            </a:r>
            <a:r>
              <a:rPr b="1" dirty="0" smtClean="0" spc="80" sz="1150">
                <a:latin typeface="Times New Roman"/>
                <a:cs typeface="Times New Roman"/>
              </a:rPr>
              <a:t>l</a:t>
            </a:r>
            <a:r>
              <a:rPr b="1" dirty="0" smtClean="0" spc="125" sz="1150">
                <a:latin typeface="Times New Roman"/>
                <a:cs typeface="Times New Roman"/>
              </a:rPr>
              <a:t>a</a:t>
            </a:r>
            <a:r>
              <a:rPr b="1" dirty="0" smtClean="0" spc="102" sz="1150">
                <a:latin typeface="Times New Roman"/>
                <a:cs typeface="Times New Roman"/>
              </a:rPr>
              <a:t>t</a:t>
            </a:r>
            <a:r>
              <a:rPr b="1" dirty="0" smtClean="0" spc="109" sz="1150">
                <a:latin typeface="Times New Roman"/>
                <a:cs typeface="Times New Roman"/>
              </a:rPr>
              <a:t>i</a:t>
            </a:r>
            <a:r>
              <a:rPr b="1" dirty="0" smtClean="0" spc="125" sz="1150">
                <a:latin typeface="Times New Roman"/>
                <a:cs typeface="Times New Roman"/>
              </a:rPr>
              <a:t>o</a:t>
            </a:r>
            <a:r>
              <a:rPr b="1" dirty="0" smtClean="0" spc="146" sz="1150">
                <a:latin typeface="Times New Roman"/>
                <a:cs typeface="Times New Roman"/>
              </a:rPr>
              <a:t>n</a:t>
            </a:r>
            <a:r>
              <a:rPr b="1" dirty="0" smtClean="0" spc="125" sz="1150"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  <a:p>
            <a:pPr algn="just" marL="12700" marR="2690">
              <a:lnSpc>
                <a:spcPct val="96975"/>
              </a:lnSpc>
              <a:spcBef>
                <a:spcPts val="673"/>
              </a:spcBef>
            </a:pPr>
            <a:r>
              <a:rPr dirty="0" smtClean="0" spc="-84" sz="1000">
                <a:latin typeface="Times New Roman"/>
                <a:cs typeface="Times New Roman"/>
              </a:rPr>
              <a:t>W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3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io</a:t>
            </a:r>
            <a:r>
              <a:rPr dirty="0" smtClean="0" spc="3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ac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ate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an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alte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ate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ain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9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ter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8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6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if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4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ac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1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li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8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4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4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5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5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y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tem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en</a:t>
            </a:r>
            <a:r>
              <a:rPr dirty="0" smtClean="0" spc="5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4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itra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6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59" sz="1000">
                <a:latin typeface="Times New Roman"/>
                <a:cs typeface="Times New Roman"/>
              </a:rPr>
              <a:t> 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ch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7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ati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9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8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7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in</a:t>
            </a:r>
            <a:r>
              <a:rPr dirty="0" smtClean="0" spc="8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air</a:t>
            </a:r>
            <a:r>
              <a:rPr dirty="0" smtClean="0" spc="8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8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9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ey</a:t>
            </a:r>
            <a:r>
              <a:rPr dirty="0" smtClean="0" spc="10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8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9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el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7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attac</a:t>
            </a:r>
            <a:r>
              <a:rPr dirty="0" smtClean="0" spc="-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5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6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90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-1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acc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alid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3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t,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will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cc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b</a:t>
            </a:r>
            <a:r>
              <a:rPr dirty="0" smtClean="0" spc="1" sz="1000">
                <a:latin typeface="Times New Roman"/>
                <a:cs typeface="Times New Roman"/>
              </a:rPr>
              <a:t>l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-6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tai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8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att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ly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wn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3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b</a:t>
            </a:r>
            <a:r>
              <a:rPr dirty="0" smtClean="0" spc="-6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ck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ey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tly</a:t>
            </a:r>
            <a:r>
              <a:rPr dirty="0" smtClean="0" spc="37" sz="1000">
                <a:latin typeface="Times New Roman"/>
                <a:cs typeface="Times New Roman"/>
              </a:rPr>
              <a:t> </a:t>
            </a:r>
            <a:r>
              <a:rPr dirty="0" smtClean="0" spc="-12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1" sz="1000">
                <a:latin typeface="Times New Roman"/>
                <a:cs typeface="Times New Roman"/>
              </a:rPr>
              <a:t>t.</a:t>
            </a:r>
            <a:endParaRPr sz="1000">
              <a:latin typeface="Times New Roman"/>
              <a:cs typeface="Times New Roman"/>
            </a:endParaRPr>
          </a:p>
          <a:p>
            <a:pPr algn="just" indent="182880" marL="12700">
              <a:lnSpc>
                <a:spcPct val="96975"/>
              </a:lnSpc>
              <a:spcBef>
                <a:spcPts val="5"/>
              </a:spcBef>
            </a:pP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ace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etwe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c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i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d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an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atta</a:t>
            </a:r>
            <a:r>
              <a:rPr dirty="0" smtClean="0" spc="2" sz="1000">
                <a:latin typeface="Times New Roman"/>
                <a:cs typeface="Times New Roman"/>
              </a:rPr>
              <a:t>c</a:t>
            </a:r>
            <a:r>
              <a:rPr dirty="0" smtClean="0" spc="2" sz="1000">
                <a:latin typeface="Times New Roman"/>
                <a:cs typeface="Times New Roman"/>
              </a:rPr>
              <a:t>k</a:t>
            </a:r>
            <a:r>
              <a:rPr dirty="0" smtClean="0" spc="2" sz="1000">
                <a:latin typeface="Times New Roman"/>
                <a:cs typeface="Times New Roman"/>
              </a:rPr>
              <a:t>er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c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ain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c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c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cte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iz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d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as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i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m</a:t>
            </a:r>
            <a:r>
              <a:rPr dirty="0" smtClean="0" spc="2" sz="1000">
                <a:latin typeface="Times New Roman"/>
                <a:cs typeface="Times New Roman"/>
              </a:rPr>
              <a:t>ial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d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m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W</a:t>
            </a:r>
            <a:r>
              <a:rPr dirty="0" smtClean="0" spc="2" sz="1000">
                <a:latin typeface="Times New Roman"/>
                <a:cs typeface="Times New Roman"/>
              </a:rPr>
              <a:t>al</a:t>
            </a:r>
            <a:r>
              <a:rPr dirty="0" smtClean="0" spc="2" sz="1000">
                <a:latin typeface="Times New Roman"/>
                <a:cs typeface="Times New Roman"/>
              </a:rPr>
              <a:t>k</a:t>
            </a:r>
            <a:r>
              <a:rPr dirty="0" smtClean="0" spc="2" sz="1000">
                <a:latin typeface="Times New Roman"/>
                <a:cs typeface="Times New Roman"/>
              </a:rPr>
              <a:t>.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u</a:t>
            </a:r>
            <a:r>
              <a:rPr dirty="0" smtClean="0" spc="2" sz="1000">
                <a:latin typeface="Times New Roman"/>
                <a:cs typeface="Times New Roman"/>
              </a:rPr>
              <a:t>cce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v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is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c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i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i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g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x</a:t>
            </a:r>
            <a:r>
              <a:rPr dirty="0" smtClean="0" spc="2" sz="1000">
                <a:latin typeface="Times New Roman"/>
                <a:cs typeface="Times New Roman"/>
              </a:rPr>
              <a:t>te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d</a:t>
            </a:r>
            <a:r>
              <a:rPr dirty="0" smtClean="0" spc="2" sz="1000">
                <a:latin typeface="Times New Roman"/>
                <a:cs typeface="Times New Roman"/>
              </a:rPr>
              <a:t>ed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y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l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c</a:t>
            </a:r>
            <a:r>
              <a:rPr dirty="0" smtClean="0" spc="2" sz="1000">
                <a:latin typeface="Times New Roman"/>
                <a:cs typeface="Times New Roman"/>
              </a:rPr>
              <a:t>k</a:t>
            </a:r>
            <a:r>
              <a:rPr dirty="0" smtClean="0" spc="2" sz="1000">
                <a:latin typeface="Times New Roman"/>
                <a:cs typeface="Times New Roman"/>
              </a:rPr>
              <a:t>,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i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c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ea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i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g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its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lead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y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+</a:t>
            </a:r>
            <a:r>
              <a:rPr dirty="0" smtClean="0" spc="2" sz="1000">
                <a:latin typeface="Times New Roman"/>
                <a:cs typeface="Times New Roman"/>
              </a:rPr>
              <a:t>1</a:t>
            </a:r>
            <a:r>
              <a:rPr dirty="0" smtClean="0" spc="2" sz="1000">
                <a:latin typeface="Times New Roman"/>
                <a:cs typeface="Times New Roman"/>
              </a:rPr>
              <a:t>,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d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f</a:t>
            </a:r>
            <a:r>
              <a:rPr dirty="0" smtClean="0" spc="2" sz="1000">
                <a:latin typeface="Times New Roman"/>
                <a:cs typeface="Times New Roman"/>
              </a:rPr>
              <a:t>ail</a:t>
            </a:r>
            <a:r>
              <a:rPr dirty="0" smtClean="0" spc="2" sz="1000">
                <a:latin typeface="Times New Roman"/>
                <a:cs typeface="Times New Roman"/>
              </a:rPr>
              <a:t>u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v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is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ttac</a:t>
            </a:r>
            <a:r>
              <a:rPr dirty="0" smtClean="0" spc="2" sz="1000">
                <a:latin typeface="Times New Roman"/>
                <a:cs typeface="Times New Roman"/>
              </a:rPr>
              <a:t>k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'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c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i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ei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g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x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d</a:t>
            </a:r>
            <a:r>
              <a:rPr dirty="0" smtClean="0" spc="2" sz="1000">
                <a:latin typeface="Times New Roman"/>
                <a:cs typeface="Times New Roman"/>
              </a:rPr>
              <a:t>ed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y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l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c</a:t>
            </a:r>
            <a:r>
              <a:rPr dirty="0" smtClean="0" spc="2" sz="1000">
                <a:latin typeface="Times New Roman"/>
                <a:cs typeface="Times New Roman"/>
              </a:rPr>
              <a:t>k</a:t>
            </a:r>
            <a:r>
              <a:rPr dirty="0" smtClean="0" spc="2" sz="1000">
                <a:latin typeface="Times New Roman"/>
                <a:cs typeface="Times New Roman"/>
              </a:rPr>
              <a:t>,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d</a:t>
            </a:r>
            <a:r>
              <a:rPr dirty="0" smtClean="0" spc="2" sz="1000">
                <a:latin typeface="Times New Roman"/>
                <a:cs typeface="Times New Roman"/>
              </a:rPr>
              <a:t>u</a:t>
            </a:r>
            <a:r>
              <a:rPr dirty="0" smtClean="0" spc="2" sz="1000">
                <a:latin typeface="Times New Roman"/>
                <a:cs typeface="Times New Roman"/>
              </a:rPr>
              <a:t>c</a:t>
            </a:r>
            <a:r>
              <a:rPr dirty="0" smtClean="0" spc="2" sz="1000">
                <a:latin typeface="Times New Roman"/>
                <a:cs typeface="Times New Roman"/>
              </a:rPr>
              <a:t>i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g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g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p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y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-</a:t>
            </a:r>
            <a:r>
              <a:rPr dirty="0" smtClean="0" spc="2" sz="1000">
                <a:latin typeface="Times New Roman"/>
                <a:cs typeface="Times New Roman"/>
              </a:rPr>
              <a:t>1</a:t>
            </a:r>
            <a:r>
              <a:rPr dirty="0" smtClean="0" spc="2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indent="182880" marL="12700" marR="374">
              <a:lnSpc>
                <a:spcPct val="96975"/>
              </a:lnSpc>
              <a:spcBef>
                <a:spcPts val="5"/>
              </a:spcBef>
            </a:pP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2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ility</a:t>
            </a:r>
            <a:r>
              <a:rPr dirty="0" smtClean="0" spc="14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11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an</a:t>
            </a:r>
            <a:r>
              <a:rPr dirty="0" smtClean="0" spc="11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atta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14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atc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13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11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12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11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3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icit</a:t>
            </a:r>
            <a:r>
              <a:rPr dirty="0" smtClean="0" spc="13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1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4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12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10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Ga</a:t>
            </a:r>
            <a:r>
              <a:rPr dirty="0" smtClean="0" spc="1" sz="1000">
                <a:latin typeface="Times New Roman"/>
                <a:cs typeface="Times New Roman"/>
              </a:rPr>
              <a:t>m</a:t>
            </a:r>
            <a:r>
              <a:rPr dirty="0" smtClean="0" spc="9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le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1" sz="1000">
                <a:latin typeface="Times New Roman"/>
                <a:cs typeface="Times New Roman"/>
              </a:rPr>
              <a:t>'s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in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3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1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ler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with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li</a:t>
            </a:r>
            <a:r>
              <a:rPr dirty="0" smtClean="0" spc="-9" sz="1000">
                <a:latin typeface="Times New Roman"/>
                <a:cs typeface="Times New Roman"/>
              </a:rPr>
              <a:t>m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4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ts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icit</a:t>
            </a:r>
            <a:r>
              <a:rPr dirty="0" smtClean="0" spc="3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la</a:t>
            </a:r>
            <a:r>
              <a:rPr dirty="0" smtClean="0" spc="-4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tially</a:t>
            </a:r>
            <a:r>
              <a:rPr dirty="0" smtClean="0" spc="43" sz="1000">
                <a:latin typeface="Times New Roman"/>
                <a:cs typeface="Times New Roman"/>
              </a:rPr>
              <a:t> </a:t>
            </a:r>
            <a:r>
              <a:rPr dirty="0" smtClean="0" spc="-5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ite</a:t>
            </a:r>
            <a:r>
              <a:rPr dirty="0" smtClean="0" spc="19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1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19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17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ials</a:t>
            </a:r>
            <a:r>
              <a:rPr dirty="0" smtClean="0" spc="19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18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17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18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ac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19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100" sz="1000">
                <a:latin typeface="Times New Roman"/>
                <a:cs typeface="Times New Roman"/>
              </a:rPr>
              <a:t> </a:t>
            </a:r>
            <a:r>
              <a:rPr dirty="0" smtClean="0" spc="-84" sz="1000">
                <a:latin typeface="Times New Roman"/>
                <a:cs typeface="Times New Roman"/>
              </a:rPr>
              <a:t>W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8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9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alc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late</a:t>
            </a:r>
            <a:r>
              <a:rPr dirty="0" smtClean="0" spc="20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8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ility</a:t>
            </a:r>
            <a:r>
              <a:rPr dirty="0" smtClean="0" spc="19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4" sz="1000">
                <a:latin typeface="Times New Roman"/>
                <a:cs typeface="Times New Roman"/>
              </a:rPr>
              <a:t> </a:t>
            </a:r>
            <a:r>
              <a:rPr dirty="0" smtClean="0" spc="-5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2" sz="1000">
                <a:latin typeface="Times New Roman"/>
                <a:cs typeface="Times New Roman"/>
              </a:rPr>
              <a:t>er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ea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3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ac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41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2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atc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with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ws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-1" sz="1000">
                <a:latin typeface="Times New Roman"/>
                <a:cs typeface="Times New Roman"/>
              </a:rPr>
              <a:t>[</a:t>
            </a:r>
            <a:r>
              <a:rPr dirty="0" smtClean="0" spc="4" sz="1000">
                <a:latin typeface="Times New Roman"/>
                <a:cs typeface="Times New Roman"/>
              </a:rPr>
              <a:t>8</a:t>
            </a:r>
            <a:r>
              <a:rPr dirty="0" smtClean="0" spc="7" sz="1000">
                <a:latin typeface="Times New Roman"/>
                <a:cs typeface="Times New Roman"/>
              </a:rPr>
              <a:t>]</a:t>
            </a:r>
            <a:r>
              <a:rPr dirty="0" smtClean="0" spc="1" sz="1000"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3050" y="7243734"/>
            <a:ext cx="3531575" cy="451861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 marR="19582">
              <a:lnSpc>
                <a:spcPts val="1130"/>
              </a:lnSpc>
            </a:pPr>
            <a:r>
              <a:rPr dirty="0" i="1" smtClean="0" spc="2" sz="1000">
                <a:latin typeface="Times New Roman"/>
                <a:cs typeface="Times New Roman"/>
              </a:rPr>
              <a:t>p</a:t>
            </a:r>
            <a:r>
              <a:rPr dirty="0" i="1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=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p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ility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d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f</a:t>
            </a:r>
            <a:r>
              <a:rPr dirty="0" smtClean="0" spc="2" sz="1000">
                <a:latin typeface="Times New Roman"/>
                <a:cs typeface="Times New Roman"/>
              </a:rPr>
              <a:t>i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d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x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l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c</a:t>
            </a:r>
            <a:r>
              <a:rPr dirty="0" smtClean="0" spc="2" sz="100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  <a:p>
            <a:pPr marL="12700" marR="19582">
              <a:lnSpc>
                <a:spcPct val="95825"/>
              </a:lnSpc>
            </a:pPr>
            <a:r>
              <a:rPr dirty="0" i="1" smtClean="0" spc="2" sz="1000">
                <a:latin typeface="Times New Roman"/>
                <a:cs typeface="Times New Roman"/>
              </a:rPr>
              <a:t>q</a:t>
            </a:r>
            <a:r>
              <a:rPr dirty="0" i="1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=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p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ility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ttac</a:t>
            </a:r>
            <a:r>
              <a:rPr dirty="0" smtClean="0" spc="2" sz="1000">
                <a:latin typeface="Times New Roman"/>
                <a:cs typeface="Times New Roman"/>
              </a:rPr>
              <a:t>k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f</a:t>
            </a:r>
            <a:r>
              <a:rPr dirty="0" smtClean="0" spc="2" sz="1000">
                <a:latin typeface="Times New Roman"/>
                <a:cs typeface="Times New Roman"/>
              </a:rPr>
              <a:t>i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d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x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b</a:t>
            </a:r>
            <a:r>
              <a:rPr dirty="0" smtClean="0" spc="2" sz="1000">
                <a:latin typeface="Times New Roman"/>
                <a:cs typeface="Times New Roman"/>
              </a:rPr>
              <a:t>l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c</a:t>
            </a:r>
            <a:r>
              <a:rPr dirty="0" smtClean="0" spc="2" sz="100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053"/>
              </a:lnSpc>
              <a:spcBef>
                <a:spcPts val="10"/>
              </a:spcBef>
            </a:pPr>
            <a:r>
              <a:rPr dirty="0" i="1" smtClean="0" spc="3" sz="1000">
                <a:latin typeface="Times New Roman"/>
                <a:cs typeface="Times New Roman"/>
              </a:rPr>
              <a:t>q</a:t>
            </a:r>
            <a:r>
              <a:rPr dirty="0" i="1" smtClean="0" spc="3" sz="600">
                <a:latin typeface="Times New Roman"/>
                <a:cs typeface="Times New Roman"/>
              </a:rPr>
              <a:t>z</a:t>
            </a:r>
            <a:r>
              <a:rPr dirty="0" i="1" smtClean="0" spc="3" sz="6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=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ility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ttac</a:t>
            </a:r>
            <a:r>
              <a:rPr dirty="0" smtClean="0" spc="3" sz="1000">
                <a:latin typeface="Times New Roman"/>
                <a:cs typeface="Times New Roman"/>
              </a:rPr>
              <a:t>k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will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v</a:t>
            </a:r>
            <a:r>
              <a:rPr dirty="0" smtClean="0" spc="3" sz="1000">
                <a:latin typeface="Times New Roman"/>
                <a:cs typeface="Times New Roman"/>
              </a:rPr>
              <a:t>er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cat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z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l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k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79880" y="7851248"/>
            <a:ext cx="743628" cy="405130"/>
          </a:xfrm>
          <a:prstGeom prst="rect">
            <a:avLst/>
          </a:prstGeom>
        </p:spPr>
        <p:txBody>
          <a:bodyPr bIns="0" lIns="0" rIns="0" rtlCol="0" tIns="17684" wrap="square">
            <a:noAutofit/>
          </a:bodyPr>
          <a:lstStyle/>
          <a:p>
            <a:pPr marL="12700">
              <a:lnSpc>
                <a:spcPts val="2785"/>
              </a:lnSpc>
            </a:pPr>
            <a:r>
              <a:rPr baseline="26352" dirty="0" i="1" smtClean="0" spc="-27" sz="1650">
                <a:latin typeface="Times New Roman"/>
                <a:cs typeface="Times New Roman"/>
              </a:rPr>
              <a:t>q</a:t>
            </a:r>
            <a:r>
              <a:rPr baseline="26352" dirty="0" i="1" smtClean="0" spc="-27" sz="1650">
                <a:latin typeface="Times New Roman"/>
                <a:cs typeface="Times New Roman"/>
              </a:rPr>
              <a:t> </a:t>
            </a:r>
            <a:r>
              <a:rPr baseline="26758" dirty="0" i="1" smtClean="0" spc="-27" sz="975">
                <a:latin typeface="Times New Roman"/>
                <a:cs typeface="Times New Roman"/>
              </a:rPr>
              <a:t>z</a:t>
            </a:r>
            <a:r>
              <a:rPr baseline="28312" dirty="0" smtClean="0" spc="-264" sz="1650">
                <a:latin typeface="Arial Unicode MS"/>
                <a:cs typeface="Arial Unicode MS"/>
              </a:rPr>
              <a:t>=</a:t>
            </a:r>
            <a:r>
              <a:rPr dirty="0" smtClean="0" spc="-264" sz="3000">
                <a:latin typeface="Arial Unicode MS"/>
                <a:cs typeface="Arial Unicode MS"/>
              </a:rPr>
              <a:t>{</a:t>
            </a:r>
            <a:r>
              <a:rPr baseline="-16987" dirty="0" smtClean="0" spc="-264" sz="1650">
                <a:latin typeface="Arial Unicode MS"/>
                <a:cs typeface="Arial Unicode MS"/>
              </a:rPr>
              <a:t></a:t>
            </a:r>
            <a:r>
              <a:rPr baseline="-15811" dirty="0" i="1" smtClean="0" spc="-27" sz="1650">
                <a:latin typeface="Times New Roman"/>
                <a:cs typeface="Times New Roman"/>
              </a:rPr>
              <a:t>q</a:t>
            </a:r>
            <a:r>
              <a:rPr baseline="-15811" dirty="0" i="1" smtClean="0" spc="-27" sz="1650">
                <a:latin typeface="Times New Roman"/>
                <a:cs typeface="Times New Roman"/>
              </a:rPr>
              <a:t> </a:t>
            </a:r>
            <a:r>
              <a:rPr baseline="-16987" dirty="0" smtClean="0" spc="-264" sz="1650">
                <a:latin typeface="Arial Unicode MS"/>
                <a:cs typeface="Arial Unicode MS"/>
              </a:rPr>
              <a:t>/</a:t>
            </a:r>
            <a:r>
              <a:rPr baseline="-16987" dirty="0" smtClean="0" spc="-264" sz="1650">
                <a:latin typeface="Arial Unicode MS"/>
                <a:cs typeface="Arial Unicode MS"/>
              </a:rPr>
              <a:t> </a:t>
            </a:r>
            <a:r>
              <a:rPr baseline="-15811" dirty="0" i="1" smtClean="0" spc="-27" sz="1650">
                <a:latin typeface="Times New Roman"/>
                <a:cs typeface="Times New Roman"/>
              </a:rPr>
              <a:t>p</a:t>
            </a:r>
            <a:r>
              <a:rPr baseline="-16987" dirty="0" smtClean="0" spc="-264" sz="1650">
                <a:latin typeface="Arial Unicode MS"/>
                <a:cs typeface="Arial Unicode MS"/>
              </a:rPr>
              <a:t></a:t>
            </a:r>
            <a:r>
              <a:rPr baseline="26758" dirty="0" i="1" smtClean="0" spc="-27" sz="975">
                <a:latin typeface="Times New Roman"/>
                <a:cs typeface="Times New Roman"/>
              </a:rPr>
              <a:t>z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71090" y="7851248"/>
            <a:ext cx="573994" cy="405130"/>
          </a:xfrm>
          <a:prstGeom prst="rect">
            <a:avLst/>
          </a:prstGeom>
        </p:spPr>
        <p:txBody>
          <a:bodyPr bIns="0" lIns="0" rIns="0" rtlCol="0" tIns="17684" wrap="square">
            <a:noAutofit/>
          </a:bodyPr>
          <a:lstStyle/>
          <a:p>
            <a:pPr marL="12700">
              <a:lnSpc>
                <a:spcPts val="2785"/>
              </a:lnSpc>
            </a:pPr>
            <a:r>
              <a:rPr baseline="-15811" dirty="0" i="1" smtClean="0" spc="66" sz="1650">
                <a:latin typeface="Times New Roman"/>
                <a:cs typeface="Times New Roman"/>
              </a:rPr>
              <a:t>i</a:t>
            </a:r>
            <a:r>
              <a:rPr baseline="-15811" dirty="0" i="1" smtClean="0" spc="66" sz="1650">
                <a:latin typeface="Times New Roman"/>
                <a:cs typeface="Times New Roman"/>
              </a:rPr>
              <a:t>f</a:t>
            </a:r>
            <a:r>
              <a:rPr baseline="-15811" dirty="0" i="1" smtClean="0" spc="66" sz="1650">
                <a:latin typeface="Times New Roman"/>
                <a:cs typeface="Times New Roman"/>
              </a:rPr>
              <a:t> </a:t>
            </a:r>
            <a:r>
              <a:rPr baseline="-15811" dirty="0" i="1" smtClean="0" spc="66" sz="1650">
                <a:latin typeface="Times New Roman"/>
                <a:cs typeface="Times New Roman"/>
              </a:rPr>
              <a:t>p</a:t>
            </a:r>
            <a:r>
              <a:rPr baseline="-16987" dirty="0" smtClean="0" spc="-258" sz="1650">
                <a:latin typeface="Arial Unicode MS"/>
                <a:cs typeface="Arial Unicode MS"/>
              </a:rPr>
              <a:t></a:t>
            </a:r>
            <a:r>
              <a:rPr baseline="-15811" dirty="0" i="1" smtClean="0" spc="66" sz="1650">
                <a:latin typeface="Times New Roman"/>
                <a:cs typeface="Times New Roman"/>
              </a:rPr>
              <a:t>q</a:t>
            </a:r>
            <a:r>
              <a:rPr dirty="0" smtClean="0" spc="-258" sz="3000">
                <a:latin typeface="Arial Unicode MS"/>
                <a:cs typeface="Arial Unicode MS"/>
              </a:rPr>
              <a:t>}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26920" y="7859377"/>
            <a:ext cx="116205" cy="165100"/>
          </a:xfrm>
          <a:prstGeom prst="rect">
            <a:avLst/>
          </a:prstGeom>
        </p:spPr>
        <p:txBody>
          <a:bodyPr bIns="0" lIns="0" rIns="0" rtlCol="0" tIns="7778" wrap="square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71090" y="7859377"/>
            <a:ext cx="459074" cy="173361"/>
          </a:xfrm>
          <a:prstGeom prst="rect">
            <a:avLst/>
          </a:prstGeom>
        </p:spPr>
        <p:txBody>
          <a:bodyPr bIns="0" lIns="0" rIns="0" rtlCol="0" tIns="7778" wrap="square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i="1" smtClean="0" spc="56" sz="1100">
                <a:latin typeface="Times New Roman"/>
                <a:cs typeface="Times New Roman"/>
              </a:rPr>
              <a:t>i</a:t>
            </a:r>
            <a:r>
              <a:rPr dirty="0" i="1" smtClean="0" spc="56" sz="1100">
                <a:latin typeface="Times New Roman"/>
                <a:cs typeface="Times New Roman"/>
              </a:rPr>
              <a:t>f</a:t>
            </a:r>
            <a:r>
              <a:rPr dirty="0" i="1" smtClean="0" spc="56" sz="1100">
                <a:latin typeface="Times New Roman"/>
                <a:cs typeface="Times New Roman"/>
              </a:rPr>
              <a:t> </a:t>
            </a:r>
            <a:r>
              <a:rPr dirty="0" i="1" smtClean="0" spc="56" sz="1100">
                <a:latin typeface="Times New Roman"/>
                <a:cs typeface="Times New Roman"/>
              </a:rPr>
              <a:t>p</a:t>
            </a:r>
            <a:r>
              <a:rPr dirty="0" smtClean="0" spc="413" sz="1100">
                <a:latin typeface="Arial Unicode MS"/>
                <a:cs typeface="Arial Unicode MS"/>
              </a:rPr>
              <a:t>≤</a:t>
            </a:r>
            <a:r>
              <a:rPr dirty="0" i="1" smtClean="0" spc="56" sz="1100">
                <a:latin typeface="Times New Roman"/>
                <a:cs typeface="Times New Roman"/>
              </a:rPr>
              <a:t>q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4460" y="9002684"/>
            <a:ext cx="108775" cy="15367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z="100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89250" y="3426459"/>
            <a:ext cx="561339" cy="186690"/>
          </a:xfrm>
          <a:prstGeom prst="rect">
            <a:avLst/>
          </a:prstGeom>
        </p:spPr>
        <p:txBody>
          <a:bodyPr bIns="0" lIns="0" rIns="0" rtlCol="0" tIns="55244" wrap="square">
            <a:noAutofit/>
          </a:bodyPr>
          <a:lstStyle/>
          <a:p>
            <a:pPr marL="58419">
              <a:lnSpc>
                <a:spcPct val="95825"/>
              </a:lnSpc>
            </a:pPr>
            <a:r>
              <a:rPr dirty="0" smtClean="0" spc="5" sz="600">
                <a:latin typeface="Arial"/>
                <a:cs typeface="Arial"/>
              </a:rPr>
              <a:t>T</a:t>
            </a:r>
            <a:r>
              <a:rPr dirty="0" smtClean="0" spc="5" sz="600">
                <a:latin typeface="Arial"/>
                <a:cs typeface="Arial"/>
              </a:rPr>
              <a:t>r</a:t>
            </a:r>
            <a:r>
              <a:rPr dirty="0" smtClean="0" spc="5" sz="600">
                <a:latin typeface="Arial"/>
                <a:cs typeface="Arial"/>
              </a:rPr>
              <a:t>an</a:t>
            </a:r>
            <a:r>
              <a:rPr dirty="0" smtClean="0" spc="5" sz="600">
                <a:latin typeface="Arial"/>
                <a:cs typeface="Arial"/>
              </a:rPr>
              <a:t>s</a:t>
            </a:r>
            <a:r>
              <a:rPr dirty="0" smtClean="0" spc="5" sz="600">
                <a:latin typeface="Arial"/>
                <a:cs typeface="Arial"/>
              </a:rPr>
              <a:t>a</a:t>
            </a:r>
            <a:r>
              <a:rPr dirty="0" smtClean="0" spc="5" sz="600">
                <a:latin typeface="Arial"/>
                <a:cs typeface="Arial"/>
              </a:rPr>
              <a:t>c</a:t>
            </a:r>
            <a:r>
              <a:rPr dirty="0" smtClean="0" spc="5" sz="600">
                <a:latin typeface="Arial"/>
                <a:cs typeface="Arial"/>
              </a:rPr>
              <a:t>t</a:t>
            </a:r>
            <a:r>
              <a:rPr dirty="0" smtClean="0" spc="5" sz="600">
                <a:latin typeface="Arial"/>
                <a:cs typeface="Arial"/>
              </a:rPr>
              <a:t>i</a:t>
            </a:r>
            <a:r>
              <a:rPr dirty="0" smtClean="0" spc="5" sz="600">
                <a:latin typeface="Arial"/>
                <a:cs typeface="Arial"/>
              </a:rPr>
              <a:t>o</a:t>
            </a:r>
            <a:r>
              <a:rPr dirty="0" smtClean="0" spc="5" sz="600">
                <a:latin typeface="Arial"/>
                <a:cs typeface="Arial"/>
              </a:rPr>
              <a:t>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50590" y="3426459"/>
            <a:ext cx="173989" cy="92709"/>
          </a:xfrm>
          <a:prstGeom prst="rect">
            <a:avLst/>
          </a:prstGeom>
        </p:spPr>
        <p:txBody>
          <a:bodyPr bIns="0" lIns="0" rIns="0" rtlCol="0" tIns="3809" wrap="square">
            <a:noAutofit/>
          </a:bodyPr>
          <a:lstStyle/>
          <a:p>
            <a:pPr marL="25400">
              <a:lnSpc>
                <a:spcPts val="700"/>
              </a:lnSpc>
            </a:pPr>
            <a:endParaRPr sz="700"/>
          </a:p>
        </p:txBody>
      </p:sp>
      <p:sp>
        <p:nvSpPr>
          <p:cNvPr id="15" name="object 15"/>
          <p:cNvSpPr txBox="1"/>
          <p:nvPr/>
        </p:nvSpPr>
        <p:spPr>
          <a:xfrm>
            <a:off x="3450590" y="3519169"/>
            <a:ext cx="173989" cy="93980"/>
          </a:xfrm>
          <a:prstGeom prst="rect">
            <a:avLst/>
          </a:prstGeom>
        </p:spPr>
        <p:txBody>
          <a:bodyPr bIns="0" lIns="0" rIns="0" rtlCol="0" tIns="5080" wrap="square">
            <a:noAutofit/>
          </a:bodyPr>
          <a:lstStyle/>
          <a:p>
            <a:pPr marL="25400">
              <a:lnSpc>
                <a:spcPts val="700"/>
              </a:lnSpc>
            </a:pPr>
            <a:endParaRPr sz="700"/>
          </a:p>
        </p:txBody>
      </p:sp>
      <p:sp>
        <p:nvSpPr>
          <p:cNvPr id="14" name="object 14"/>
          <p:cNvSpPr txBox="1"/>
          <p:nvPr/>
        </p:nvSpPr>
        <p:spPr>
          <a:xfrm>
            <a:off x="2077720" y="3426459"/>
            <a:ext cx="561340" cy="186690"/>
          </a:xfrm>
          <a:prstGeom prst="rect">
            <a:avLst/>
          </a:prstGeom>
        </p:spPr>
        <p:txBody>
          <a:bodyPr bIns="0" lIns="0" rIns="0" rtlCol="0" tIns="55244" wrap="square">
            <a:noAutofit/>
          </a:bodyPr>
          <a:lstStyle/>
          <a:p>
            <a:pPr marL="121919">
              <a:lnSpc>
                <a:spcPct val="95825"/>
              </a:lnSpc>
            </a:pPr>
            <a:r>
              <a:rPr dirty="0" smtClean="0" spc="7" sz="600">
                <a:latin typeface="Arial"/>
                <a:cs typeface="Arial"/>
              </a:rPr>
              <a:t>I</a:t>
            </a:r>
            <a:r>
              <a:rPr dirty="0" smtClean="0" spc="7" sz="600">
                <a:latin typeface="Arial"/>
                <a:cs typeface="Arial"/>
              </a:rPr>
              <a:t>de</a:t>
            </a:r>
            <a:r>
              <a:rPr dirty="0" smtClean="0" spc="7" sz="600">
                <a:latin typeface="Arial"/>
                <a:cs typeface="Arial"/>
              </a:rPr>
              <a:t>n</a:t>
            </a:r>
            <a:r>
              <a:rPr dirty="0" smtClean="0" spc="7" sz="600">
                <a:latin typeface="Arial"/>
                <a:cs typeface="Arial"/>
              </a:rPr>
              <a:t>t</a:t>
            </a:r>
            <a:r>
              <a:rPr dirty="0" smtClean="0" spc="7" sz="600">
                <a:latin typeface="Arial"/>
                <a:cs typeface="Arial"/>
              </a:rPr>
              <a:t>i</a:t>
            </a:r>
            <a:r>
              <a:rPr dirty="0" smtClean="0" spc="7" sz="600">
                <a:latin typeface="Arial"/>
                <a:cs typeface="Arial"/>
              </a:rPr>
              <a:t>t</a:t>
            </a:r>
            <a:r>
              <a:rPr dirty="0" smtClean="0" spc="7" sz="600">
                <a:latin typeface="Arial"/>
                <a:cs typeface="Arial"/>
              </a:rPr>
              <a:t>i</a:t>
            </a:r>
            <a:r>
              <a:rPr dirty="0" smtClean="0" spc="7" sz="600">
                <a:latin typeface="Arial"/>
                <a:cs typeface="Arial"/>
              </a:rPr>
              <a:t>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9510" y="3364229"/>
            <a:ext cx="562610" cy="311150"/>
          </a:xfrm>
          <a:prstGeom prst="rect">
            <a:avLst/>
          </a:prstGeom>
        </p:spPr>
        <p:txBody>
          <a:bodyPr bIns="0" lIns="0" rIns="0" rtlCol="0" tIns="3455" wrap="square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177800">
              <a:lnSpc>
                <a:spcPct val="95825"/>
              </a:lnSpc>
            </a:pPr>
            <a:r>
              <a:rPr dirty="0" smtClean="0" spc="6" sz="600">
                <a:latin typeface="Arial"/>
                <a:cs typeface="Arial"/>
              </a:rPr>
              <a:t>Pub</a:t>
            </a:r>
            <a:r>
              <a:rPr dirty="0" smtClean="0" spc="6" sz="600">
                <a:latin typeface="Arial"/>
                <a:cs typeface="Arial"/>
              </a:rPr>
              <a:t>l</a:t>
            </a:r>
            <a:r>
              <a:rPr dirty="0" smtClean="0" spc="6" sz="600">
                <a:latin typeface="Arial"/>
                <a:cs typeface="Arial"/>
              </a:rPr>
              <a:t>i</a:t>
            </a:r>
            <a:r>
              <a:rPr dirty="0" smtClean="0" spc="6" sz="600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7720" y="2743200"/>
            <a:ext cx="561340" cy="185420"/>
          </a:xfrm>
          <a:prstGeom prst="rect">
            <a:avLst/>
          </a:prstGeom>
        </p:spPr>
        <p:txBody>
          <a:bodyPr bIns="0" lIns="0" rIns="0" rtlCol="0" tIns="52705" wrap="square">
            <a:noAutofit/>
          </a:bodyPr>
          <a:lstStyle/>
          <a:p>
            <a:pPr marL="121919">
              <a:lnSpc>
                <a:spcPct val="95825"/>
              </a:lnSpc>
            </a:pPr>
            <a:r>
              <a:rPr dirty="0" smtClean="0" spc="7" sz="600">
                <a:latin typeface="Arial"/>
                <a:cs typeface="Arial"/>
              </a:rPr>
              <a:t>I</a:t>
            </a:r>
            <a:r>
              <a:rPr dirty="0" smtClean="0" spc="7" sz="600">
                <a:latin typeface="Arial"/>
                <a:cs typeface="Arial"/>
              </a:rPr>
              <a:t>de</a:t>
            </a:r>
            <a:r>
              <a:rPr dirty="0" smtClean="0" spc="7" sz="600">
                <a:latin typeface="Arial"/>
                <a:cs typeface="Arial"/>
              </a:rPr>
              <a:t>n</a:t>
            </a:r>
            <a:r>
              <a:rPr dirty="0" smtClean="0" spc="7" sz="600">
                <a:latin typeface="Arial"/>
                <a:cs typeface="Arial"/>
              </a:rPr>
              <a:t>t</a:t>
            </a:r>
            <a:r>
              <a:rPr dirty="0" smtClean="0" spc="7" sz="600">
                <a:latin typeface="Arial"/>
                <a:cs typeface="Arial"/>
              </a:rPr>
              <a:t>i</a:t>
            </a:r>
            <a:r>
              <a:rPr dirty="0" smtClean="0" spc="7" sz="600">
                <a:latin typeface="Arial"/>
                <a:cs typeface="Arial"/>
              </a:rPr>
              <a:t>t</a:t>
            </a:r>
            <a:r>
              <a:rPr dirty="0" smtClean="0" spc="7" sz="600">
                <a:latin typeface="Arial"/>
                <a:cs typeface="Arial"/>
              </a:rPr>
              <a:t>i</a:t>
            </a:r>
            <a:r>
              <a:rPr dirty="0" smtClean="0" spc="7" sz="600">
                <a:latin typeface="Arial"/>
                <a:cs typeface="Arial"/>
              </a:rPr>
              <a:t>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9060" y="2743200"/>
            <a:ext cx="187959" cy="92709"/>
          </a:xfrm>
          <a:prstGeom prst="rect">
            <a:avLst/>
          </a:prstGeom>
        </p:spPr>
        <p:txBody>
          <a:bodyPr bIns="0" lIns="0" rIns="0" rtlCol="0" tIns="3809" wrap="square">
            <a:noAutofit/>
          </a:bodyPr>
          <a:lstStyle/>
          <a:p>
            <a:pPr marL="25400">
              <a:lnSpc>
                <a:spcPts val="700"/>
              </a:lnSpc>
            </a:pPr>
            <a:endParaRPr sz="700"/>
          </a:p>
        </p:txBody>
      </p:sp>
      <p:sp>
        <p:nvSpPr>
          <p:cNvPr id="10" name="object 10"/>
          <p:cNvSpPr txBox="1"/>
          <p:nvPr/>
        </p:nvSpPr>
        <p:spPr>
          <a:xfrm>
            <a:off x="2827020" y="2743200"/>
            <a:ext cx="561340" cy="185420"/>
          </a:xfrm>
          <a:prstGeom prst="rect">
            <a:avLst/>
          </a:prstGeom>
        </p:spPr>
        <p:txBody>
          <a:bodyPr bIns="0" lIns="0" rIns="0" rtlCol="0" tIns="52705" wrap="square">
            <a:noAutofit/>
          </a:bodyPr>
          <a:lstStyle/>
          <a:p>
            <a:pPr marL="55880">
              <a:lnSpc>
                <a:spcPct val="95825"/>
              </a:lnSpc>
            </a:pPr>
            <a:r>
              <a:rPr dirty="0" smtClean="0" spc="5" sz="600">
                <a:latin typeface="Arial"/>
                <a:cs typeface="Arial"/>
              </a:rPr>
              <a:t>T</a:t>
            </a:r>
            <a:r>
              <a:rPr dirty="0" smtClean="0" spc="5" sz="600">
                <a:latin typeface="Arial"/>
                <a:cs typeface="Arial"/>
              </a:rPr>
              <a:t>r</a:t>
            </a:r>
            <a:r>
              <a:rPr dirty="0" smtClean="0" spc="5" sz="600">
                <a:latin typeface="Arial"/>
                <a:cs typeface="Arial"/>
              </a:rPr>
              <a:t>an</a:t>
            </a:r>
            <a:r>
              <a:rPr dirty="0" smtClean="0" spc="5" sz="600">
                <a:latin typeface="Arial"/>
                <a:cs typeface="Arial"/>
              </a:rPr>
              <a:t>s</a:t>
            </a:r>
            <a:r>
              <a:rPr dirty="0" smtClean="0" spc="5" sz="600">
                <a:latin typeface="Arial"/>
                <a:cs typeface="Arial"/>
              </a:rPr>
              <a:t>a</a:t>
            </a:r>
            <a:r>
              <a:rPr dirty="0" smtClean="0" spc="5" sz="600">
                <a:latin typeface="Arial"/>
                <a:cs typeface="Arial"/>
              </a:rPr>
              <a:t>c</a:t>
            </a:r>
            <a:r>
              <a:rPr dirty="0" smtClean="0" spc="5" sz="600">
                <a:latin typeface="Arial"/>
                <a:cs typeface="Arial"/>
              </a:rPr>
              <a:t>t</a:t>
            </a:r>
            <a:r>
              <a:rPr dirty="0" smtClean="0" spc="5" sz="600">
                <a:latin typeface="Arial"/>
                <a:cs typeface="Arial"/>
              </a:rPr>
              <a:t>i</a:t>
            </a:r>
            <a:r>
              <a:rPr dirty="0" smtClean="0" spc="5" sz="600">
                <a:latin typeface="Arial"/>
                <a:cs typeface="Arial"/>
              </a:rPr>
              <a:t>o</a:t>
            </a:r>
            <a:r>
              <a:rPr dirty="0" smtClean="0" spc="5" sz="600">
                <a:latin typeface="Arial"/>
                <a:cs typeface="Arial"/>
              </a:rPr>
              <a:t>n</a:t>
            </a:r>
            <a:r>
              <a:rPr dirty="0" smtClean="0" spc="5" sz="600"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8360" y="2743200"/>
            <a:ext cx="173989" cy="92709"/>
          </a:xfrm>
          <a:prstGeom prst="rect">
            <a:avLst/>
          </a:prstGeom>
        </p:spPr>
        <p:txBody>
          <a:bodyPr bIns="0" lIns="0" rIns="0" rtlCol="0" tIns="3809" wrap="square">
            <a:noAutofit/>
          </a:bodyPr>
          <a:lstStyle/>
          <a:p>
            <a:pPr marL="25400">
              <a:lnSpc>
                <a:spcPts val="700"/>
              </a:lnSpc>
            </a:pPr>
            <a:endParaRPr sz="700"/>
          </a:p>
        </p:txBody>
      </p:sp>
      <p:sp>
        <p:nvSpPr>
          <p:cNvPr id="8" name="object 8"/>
          <p:cNvSpPr txBox="1"/>
          <p:nvPr/>
        </p:nvSpPr>
        <p:spPr>
          <a:xfrm>
            <a:off x="2639060" y="2835909"/>
            <a:ext cx="187959" cy="92710"/>
          </a:xfrm>
          <a:prstGeom prst="rect">
            <a:avLst/>
          </a:prstGeom>
        </p:spPr>
        <p:txBody>
          <a:bodyPr bIns="0" lIns="0" rIns="0" rtlCol="0" tIns="3810" wrap="square">
            <a:noAutofit/>
          </a:bodyPr>
          <a:lstStyle/>
          <a:p>
            <a:pPr marL="25400">
              <a:lnSpc>
                <a:spcPts val="700"/>
              </a:lnSpc>
            </a:pPr>
            <a:endParaRPr sz="700"/>
          </a:p>
        </p:txBody>
      </p:sp>
      <p:sp>
        <p:nvSpPr>
          <p:cNvPr id="7" name="object 7"/>
          <p:cNvSpPr txBox="1"/>
          <p:nvPr/>
        </p:nvSpPr>
        <p:spPr>
          <a:xfrm>
            <a:off x="3388360" y="2835909"/>
            <a:ext cx="173989" cy="92710"/>
          </a:xfrm>
          <a:prstGeom prst="rect">
            <a:avLst/>
          </a:prstGeom>
        </p:spPr>
        <p:txBody>
          <a:bodyPr bIns="0" lIns="0" rIns="0" rtlCol="0" tIns="3810" wrap="square">
            <a:noAutofit/>
          </a:bodyPr>
          <a:lstStyle/>
          <a:p>
            <a:pPr marL="25400">
              <a:lnSpc>
                <a:spcPts val="700"/>
              </a:lnSpc>
            </a:pPr>
            <a:endParaRPr sz="700"/>
          </a:p>
        </p:txBody>
      </p:sp>
      <p:sp>
        <p:nvSpPr>
          <p:cNvPr id="6" name="object 6"/>
          <p:cNvSpPr txBox="1"/>
          <p:nvPr/>
        </p:nvSpPr>
        <p:spPr>
          <a:xfrm>
            <a:off x="5259070" y="2680970"/>
            <a:ext cx="562609" cy="309879"/>
          </a:xfrm>
          <a:prstGeom prst="rect">
            <a:avLst/>
          </a:prstGeom>
        </p:spPr>
        <p:txBody>
          <a:bodyPr bIns="0" lIns="0" rIns="0" rtlCol="0" tIns="915" wrap="square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177800">
              <a:lnSpc>
                <a:spcPct val="95825"/>
              </a:lnSpc>
            </a:pPr>
            <a:r>
              <a:rPr dirty="0" smtClean="0" spc="6" sz="600">
                <a:latin typeface="Arial"/>
                <a:cs typeface="Arial"/>
              </a:rPr>
              <a:t>Pub</a:t>
            </a:r>
            <a:r>
              <a:rPr dirty="0" smtClean="0" spc="6" sz="600">
                <a:latin typeface="Arial"/>
                <a:cs typeface="Arial"/>
              </a:rPr>
              <a:t>l</a:t>
            </a:r>
            <a:r>
              <a:rPr dirty="0" smtClean="0" spc="6" sz="600">
                <a:latin typeface="Arial"/>
                <a:cs typeface="Arial"/>
              </a:rPr>
              <a:t>i</a:t>
            </a:r>
            <a:r>
              <a:rPr dirty="0" smtClean="0" spc="6" sz="600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810" y="2680970"/>
            <a:ext cx="561339" cy="309879"/>
          </a:xfrm>
          <a:prstGeom prst="rect">
            <a:avLst/>
          </a:prstGeom>
        </p:spPr>
        <p:txBody>
          <a:bodyPr bIns="0" lIns="0" rIns="0" rtlCol="0" tIns="915" wrap="square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52069">
              <a:lnSpc>
                <a:spcPct val="95825"/>
              </a:lnSpc>
            </a:pPr>
            <a:r>
              <a:rPr dirty="0" smtClean="0" spc="7" sz="600">
                <a:latin typeface="Arial"/>
                <a:cs typeface="Arial"/>
              </a:rPr>
              <a:t>C</a:t>
            </a:r>
            <a:r>
              <a:rPr dirty="0" smtClean="0" spc="7" sz="600">
                <a:latin typeface="Arial"/>
                <a:cs typeface="Arial"/>
              </a:rPr>
              <a:t>o</a:t>
            </a:r>
            <a:r>
              <a:rPr dirty="0" smtClean="0" spc="7" sz="600">
                <a:latin typeface="Arial"/>
                <a:cs typeface="Arial"/>
              </a:rPr>
              <a:t>u</a:t>
            </a:r>
            <a:r>
              <a:rPr dirty="0" smtClean="0" spc="7" sz="600">
                <a:latin typeface="Arial"/>
                <a:cs typeface="Arial"/>
              </a:rPr>
              <a:t>n</a:t>
            </a:r>
            <a:r>
              <a:rPr dirty="0" smtClean="0" spc="7" sz="600">
                <a:latin typeface="Arial"/>
                <a:cs typeface="Arial"/>
              </a:rPr>
              <a:t>t</a:t>
            </a:r>
            <a:r>
              <a:rPr dirty="0" smtClean="0" spc="7" sz="600">
                <a:latin typeface="Arial"/>
                <a:cs typeface="Arial"/>
              </a:rPr>
              <a:t>e</a:t>
            </a:r>
            <a:r>
              <a:rPr dirty="0" smtClean="0" spc="7" sz="600">
                <a:latin typeface="Arial"/>
                <a:cs typeface="Arial"/>
              </a:rPr>
              <a:t>r</a:t>
            </a:r>
            <a:r>
              <a:rPr dirty="0" smtClean="0" spc="7" sz="600">
                <a:latin typeface="Arial"/>
                <a:cs typeface="Arial"/>
              </a:rPr>
              <a:t>p</a:t>
            </a:r>
            <a:r>
              <a:rPr dirty="0" smtClean="0" spc="7" sz="600">
                <a:latin typeface="Arial"/>
                <a:cs typeface="Arial"/>
              </a:rPr>
              <a:t>a</a:t>
            </a:r>
            <a:r>
              <a:rPr dirty="0" smtClean="0" spc="7" sz="600">
                <a:latin typeface="Arial"/>
                <a:cs typeface="Arial"/>
              </a:rPr>
              <a:t>r</a:t>
            </a:r>
            <a:r>
              <a:rPr dirty="0" smtClean="0" spc="7" sz="600"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7279" y="2680970"/>
            <a:ext cx="561340" cy="309879"/>
          </a:xfrm>
          <a:prstGeom prst="rect">
            <a:avLst/>
          </a:prstGeom>
        </p:spPr>
        <p:txBody>
          <a:bodyPr bIns="0" lIns="0" rIns="0" rtlCol="0" tIns="915" wrap="square">
            <a:noAutofit/>
          </a:bodyPr>
          <a:lstStyle/>
          <a:p>
            <a:pPr>
              <a:lnSpc>
                <a:spcPts val="600"/>
              </a:lnSpc>
            </a:pPr>
            <a:endParaRPr sz="600"/>
          </a:p>
          <a:p>
            <a:pPr marL="149860">
              <a:lnSpc>
                <a:spcPct val="95825"/>
              </a:lnSpc>
            </a:pPr>
            <a:r>
              <a:rPr dirty="0" smtClean="0" spc="3" sz="600">
                <a:latin typeface="Arial"/>
                <a:cs typeface="Arial"/>
              </a:rPr>
              <a:t>T</a:t>
            </a:r>
            <a:r>
              <a:rPr dirty="0" smtClean="0" spc="3" sz="600">
                <a:latin typeface="Arial"/>
                <a:cs typeface="Arial"/>
              </a:rPr>
              <a:t>r</a:t>
            </a:r>
            <a:r>
              <a:rPr dirty="0" smtClean="0" spc="3" sz="600">
                <a:latin typeface="Arial"/>
                <a:cs typeface="Arial"/>
              </a:rPr>
              <a:t>u</a:t>
            </a:r>
            <a:r>
              <a:rPr dirty="0" smtClean="0" spc="3" sz="600">
                <a:latin typeface="Arial"/>
                <a:cs typeface="Arial"/>
              </a:rPr>
              <a:t>s</a:t>
            </a:r>
            <a:r>
              <a:rPr dirty="0" smtClean="0" spc="3" sz="600">
                <a:latin typeface="Arial"/>
                <a:cs typeface="Arial"/>
              </a:rPr>
              <a:t>t</a:t>
            </a:r>
            <a:r>
              <a:rPr dirty="0" smtClean="0" spc="3" sz="600">
                <a:latin typeface="Arial"/>
                <a:cs typeface="Arial"/>
              </a:rPr>
              <a:t>ed</a:t>
            </a:r>
            <a:endParaRPr sz="600">
              <a:latin typeface="Arial"/>
              <a:cs typeface="Arial"/>
            </a:endParaRPr>
          </a:p>
          <a:p>
            <a:pPr marL="90170">
              <a:lnSpc>
                <a:spcPts val="670"/>
              </a:lnSpc>
              <a:spcBef>
                <a:spcPts val="33"/>
              </a:spcBef>
            </a:pPr>
            <a:r>
              <a:rPr dirty="0" smtClean="0" spc="6" sz="600">
                <a:latin typeface="Arial"/>
                <a:cs typeface="Arial"/>
              </a:rPr>
              <a:t>T</a:t>
            </a:r>
            <a:r>
              <a:rPr dirty="0" smtClean="0" spc="6" sz="600">
                <a:latin typeface="Arial"/>
                <a:cs typeface="Arial"/>
              </a:rPr>
              <a:t>h</a:t>
            </a:r>
            <a:r>
              <a:rPr dirty="0" smtClean="0" spc="6" sz="600">
                <a:latin typeface="Arial"/>
                <a:cs typeface="Arial"/>
              </a:rPr>
              <a:t>i</a:t>
            </a:r>
            <a:r>
              <a:rPr dirty="0" smtClean="0" spc="6" sz="600">
                <a:latin typeface="Arial"/>
                <a:cs typeface="Arial"/>
              </a:rPr>
              <a:t>r</a:t>
            </a:r>
            <a:r>
              <a:rPr dirty="0" smtClean="0" spc="6" sz="600">
                <a:latin typeface="Arial"/>
                <a:cs typeface="Arial"/>
              </a:rPr>
              <a:t>d</a:t>
            </a:r>
            <a:r>
              <a:rPr dirty="0" smtClean="0" spc="6" sz="600">
                <a:latin typeface="Arial"/>
                <a:cs typeface="Arial"/>
              </a:rPr>
              <a:t> </a:t>
            </a:r>
            <a:r>
              <a:rPr dirty="0" smtClean="0" spc="6" sz="600">
                <a:latin typeface="Arial"/>
                <a:cs typeface="Arial"/>
              </a:rPr>
              <a:t>Pa</a:t>
            </a:r>
            <a:r>
              <a:rPr dirty="0" smtClean="0" spc="6" sz="600">
                <a:latin typeface="Arial"/>
                <a:cs typeface="Arial"/>
              </a:rPr>
              <a:t>r</a:t>
            </a:r>
            <a:r>
              <a:rPr dirty="0" smtClean="0" spc="6" sz="600"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8620" y="2680970"/>
            <a:ext cx="175259" cy="154939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198620" y="2835909"/>
            <a:ext cx="175259" cy="15494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1360170" y="1047404"/>
            <a:ext cx="5074591" cy="252095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algn="just" marL="12700" marR="12765">
              <a:lnSpc>
                <a:spcPts val="1130"/>
              </a:lnSpc>
            </a:pPr>
            <a:r>
              <a:rPr dirty="0" smtClean="0" spc="8" sz="1000">
                <a:latin typeface="Times New Roman"/>
                <a:cs typeface="Times New Roman"/>
              </a:rPr>
              <a:t>Gi</a:t>
            </a:r>
            <a:r>
              <a:rPr dirty="0" smtClean="0" spc="8" sz="1000">
                <a:latin typeface="Times New Roman"/>
                <a:cs typeface="Times New Roman"/>
              </a:rPr>
              <a:t>v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u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a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u</a:t>
            </a:r>
            <a:r>
              <a:rPr dirty="0" smtClean="0" spc="8" sz="1000">
                <a:latin typeface="Times New Roman"/>
                <a:cs typeface="Times New Roman"/>
              </a:rPr>
              <a:t>m</a:t>
            </a:r>
            <a:r>
              <a:rPr dirty="0" smtClean="0" spc="8" sz="1000">
                <a:latin typeface="Times New Roman"/>
                <a:cs typeface="Times New Roman"/>
              </a:rPr>
              <a:t>p</a:t>
            </a:r>
            <a:r>
              <a:rPr dirty="0" smtClean="0" spc="8" sz="1000">
                <a:latin typeface="Times New Roman"/>
                <a:cs typeface="Times New Roman"/>
              </a:rPr>
              <a:t>ti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at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i="1" smtClean="0" spc="8" sz="1000">
                <a:latin typeface="Times New Roman"/>
                <a:cs typeface="Times New Roman"/>
              </a:rPr>
              <a:t>p</a:t>
            </a:r>
            <a:r>
              <a:rPr dirty="0" i="1" smtClean="0" spc="8" sz="1000">
                <a:latin typeface="Times New Roman"/>
                <a:cs typeface="Times New Roman"/>
              </a:rPr>
              <a:t> </a:t>
            </a:r>
            <a:r>
              <a:rPr dirty="0" i="1" smtClean="0" spc="8" sz="1000">
                <a:latin typeface="Times New Roman"/>
                <a:cs typeface="Times New Roman"/>
              </a:rPr>
              <a:t>&gt;</a:t>
            </a:r>
            <a:r>
              <a:rPr dirty="0" i="1" smtClean="0" spc="8" sz="1000">
                <a:latin typeface="Times New Roman"/>
                <a:cs typeface="Times New Roman"/>
              </a:rPr>
              <a:t> </a:t>
            </a:r>
            <a:r>
              <a:rPr dirty="0" i="1" smtClean="0" spc="8" sz="1000">
                <a:latin typeface="Times New Roman"/>
                <a:cs typeface="Times New Roman"/>
              </a:rPr>
              <a:t>q</a:t>
            </a:r>
            <a:r>
              <a:rPr dirty="0" smtClean="0" spc="8" sz="1000">
                <a:latin typeface="Times New Roman"/>
                <a:cs typeface="Times New Roman"/>
              </a:rPr>
              <a:t>,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p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b</a:t>
            </a:r>
            <a:r>
              <a:rPr dirty="0" smtClean="0" spc="8" sz="1000">
                <a:latin typeface="Times New Roman"/>
                <a:cs typeface="Times New Roman"/>
              </a:rPr>
              <a:t>a</a:t>
            </a:r>
            <a:r>
              <a:rPr dirty="0" smtClean="0" spc="8" sz="1000">
                <a:latin typeface="Times New Roman"/>
                <a:cs typeface="Times New Roman"/>
              </a:rPr>
              <a:t>b</a:t>
            </a:r>
            <a:r>
              <a:rPr dirty="0" smtClean="0" spc="8" sz="1000">
                <a:latin typeface="Times New Roman"/>
                <a:cs typeface="Times New Roman"/>
              </a:rPr>
              <a:t>ility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d</a:t>
            </a:r>
            <a:r>
              <a:rPr dirty="0" smtClean="0" spc="8" sz="1000">
                <a:latin typeface="Times New Roman"/>
                <a:cs typeface="Times New Roman"/>
              </a:rPr>
              <a:t>r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p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x</a:t>
            </a:r>
            <a:r>
              <a:rPr dirty="0" smtClean="0" spc="8" sz="1000">
                <a:latin typeface="Times New Roman"/>
                <a:cs typeface="Times New Roman"/>
              </a:rPr>
              <a:t>p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tially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as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n</a:t>
            </a:r>
            <a:r>
              <a:rPr dirty="0" smtClean="0" spc="8" sz="1000">
                <a:latin typeface="Times New Roman"/>
                <a:cs typeface="Times New Roman"/>
              </a:rPr>
              <a:t>u</a:t>
            </a:r>
            <a:r>
              <a:rPr dirty="0" smtClean="0" spc="8" sz="1000">
                <a:latin typeface="Times New Roman"/>
                <a:cs typeface="Times New Roman"/>
              </a:rPr>
              <a:t>m</a:t>
            </a:r>
            <a:r>
              <a:rPr dirty="0" smtClean="0" spc="8" sz="1000">
                <a:latin typeface="Times New Roman"/>
                <a:cs typeface="Times New Roman"/>
              </a:rPr>
              <a:t>b</a:t>
            </a:r>
            <a:r>
              <a:rPr dirty="0" smtClean="0" spc="8" sz="1000">
                <a:latin typeface="Times New Roman"/>
                <a:cs typeface="Times New Roman"/>
              </a:rPr>
              <a:t>er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f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b</a:t>
            </a:r>
            <a:r>
              <a:rPr dirty="0" smtClean="0" spc="8" sz="1000">
                <a:latin typeface="Times New Roman"/>
                <a:cs typeface="Times New Roman"/>
              </a:rPr>
              <a:t>l</a:t>
            </a:r>
            <a:r>
              <a:rPr dirty="0" smtClean="0" spc="8" sz="1000">
                <a:latin typeface="Times New Roman"/>
                <a:cs typeface="Times New Roman"/>
              </a:rPr>
              <a:t>o</a:t>
            </a:r>
            <a:r>
              <a:rPr dirty="0" smtClean="0" spc="8" sz="1000">
                <a:latin typeface="Times New Roman"/>
                <a:cs typeface="Times New Roman"/>
              </a:rPr>
              <a:t>c</a:t>
            </a:r>
            <a:r>
              <a:rPr dirty="0" smtClean="0" spc="8" sz="1000">
                <a:latin typeface="Times New Roman"/>
                <a:cs typeface="Times New Roman"/>
              </a:rPr>
              <a:t>k</a:t>
            </a:r>
            <a:r>
              <a:rPr dirty="0" smtClean="0" spc="8" sz="1000">
                <a:latin typeface="Times New Roman"/>
                <a:cs typeface="Times New Roman"/>
              </a:rPr>
              <a:t>s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h</a:t>
            </a:r>
            <a:r>
              <a:rPr dirty="0" smtClean="0" spc="8" sz="100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 algn="just" marL="12700" marR="18343">
              <a:lnSpc>
                <a:spcPct val="97454"/>
              </a:lnSpc>
            </a:pPr>
            <a:r>
              <a:rPr dirty="0" smtClean="0" spc="12" sz="1000">
                <a:latin typeface="Times New Roman"/>
                <a:cs typeface="Times New Roman"/>
              </a:rPr>
              <a:t>atta</a:t>
            </a:r>
            <a:r>
              <a:rPr dirty="0" smtClean="0" spc="12" sz="1000">
                <a:latin typeface="Times New Roman"/>
                <a:cs typeface="Times New Roman"/>
              </a:rPr>
              <a:t>c</a:t>
            </a:r>
            <a:r>
              <a:rPr dirty="0" smtClean="0" spc="12" sz="1000">
                <a:latin typeface="Times New Roman"/>
                <a:cs typeface="Times New Roman"/>
              </a:rPr>
              <a:t>k</a:t>
            </a:r>
            <a:r>
              <a:rPr dirty="0" smtClean="0" spc="12" sz="1000">
                <a:latin typeface="Times New Roman"/>
                <a:cs typeface="Times New Roman"/>
              </a:rPr>
              <a:t>er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h</a:t>
            </a:r>
            <a:r>
              <a:rPr dirty="0" smtClean="0" spc="12" sz="1000">
                <a:latin typeface="Times New Roman"/>
                <a:cs typeface="Times New Roman"/>
              </a:rPr>
              <a:t>as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to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catch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u</a:t>
            </a:r>
            <a:r>
              <a:rPr dirty="0" smtClean="0" spc="12" sz="1000">
                <a:latin typeface="Times New Roman"/>
                <a:cs typeface="Times New Roman"/>
              </a:rPr>
              <a:t>p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with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i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c</a:t>
            </a:r>
            <a:r>
              <a:rPr dirty="0" smtClean="0" spc="12" sz="1000">
                <a:latin typeface="Times New Roman"/>
                <a:cs typeface="Times New Roman"/>
              </a:rPr>
              <a:t>r</a:t>
            </a:r>
            <a:r>
              <a:rPr dirty="0" smtClean="0" spc="12" sz="1000">
                <a:latin typeface="Times New Roman"/>
                <a:cs typeface="Times New Roman"/>
              </a:rPr>
              <a:t>ea</a:t>
            </a:r>
            <a:r>
              <a:rPr dirty="0" smtClean="0" spc="12" sz="1000">
                <a:latin typeface="Times New Roman"/>
                <a:cs typeface="Times New Roman"/>
              </a:rPr>
              <a:t>s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s</a:t>
            </a:r>
            <a:r>
              <a:rPr dirty="0" smtClean="0" spc="12" sz="1000">
                <a:latin typeface="Times New Roman"/>
                <a:cs typeface="Times New Roman"/>
              </a:rPr>
              <a:t>.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W</a:t>
            </a:r>
            <a:r>
              <a:rPr dirty="0" smtClean="0" spc="12" sz="1000">
                <a:latin typeface="Times New Roman"/>
                <a:cs typeface="Times New Roman"/>
              </a:rPr>
              <a:t>i</a:t>
            </a:r>
            <a:r>
              <a:rPr dirty="0" smtClean="0" spc="12" sz="1000">
                <a:latin typeface="Times New Roman"/>
                <a:cs typeface="Times New Roman"/>
              </a:rPr>
              <a:t>t</a:t>
            </a:r>
            <a:r>
              <a:rPr dirty="0" smtClean="0" spc="12" sz="1000">
                <a:latin typeface="Times New Roman"/>
                <a:cs typeface="Times New Roman"/>
              </a:rPr>
              <a:t>h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t</a:t>
            </a:r>
            <a:r>
              <a:rPr dirty="0" smtClean="0" spc="12" sz="1000">
                <a:latin typeface="Times New Roman"/>
                <a:cs typeface="Times New Roman"/>
              </a:rPr>
              <a:t>h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d</a:t>
            </a:r>
            <a:r>
              <a:rPr dirty="0" smtClean="0" spc="12" sz="1000">
                <a:latin typeface="Times New Roman"/>
                <a:cs typeface="Times New Roman"/>
              </a:rPr>
              <a:t>d</a:t>
            </a:r>
            <a:r>
              <a:rPr dirty="0" smtClean="0" spc="12" sz="1000">
                <a:latin typeface="Times New Roman"/>
                <a:cs typeface="Times New Roman"/>
              </a:rPr>
              <a:t>s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a</a:t>
            </a:r>
            <a:r>
              <a:rPr dirty="0" smtClean="0" spc="12" sz="1000">
                <a:latin typeface="Times New Roman"/>
                <a:cs typeface="Times New Roman"/>
              </a:rPr>
              <a:t>g</a:t>
            </a:r>
            <a:r>
              <a:rPr dirty="0" smtClean="0" spc="12" sz="1000">
                <a:latin typeface="Times New Roman"/>
                <a:cs typeface="Times New Roman"/>
              </a:rPr>
              <a:t>ai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s</a:t>
            </a:r>
            <a:r>
              <a:rPr dirty="0" smtClean="0" spc="12" sz="1000">
                <a:latin typeface="Times New Roman"/>
                <a:cs typeface="Times New Roman"/>
              </a:rPr>
              <a:t>t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h</a:t>
            </a:r>
            <a:r>
              <a:rPr dirty="0" smtClean="0" spc="12" sz="1000">
                <a:latin typeface="Times New Roman"/>
                <a:cs typeface="Times New Roman"/>
              </a:rPr>
              <a:t>i</a:t>
            </a:r>
            <a:r>
              <a:rPr dirty="0" smtClean="0" spc="12" sz="1000">
                <a:latin typeface="Times New Roman"/>
                <a:cs typeface="Times New Roman"/>
              </a:rPr>
              <a:t>m</a:t>
            </a:r>
            <a:r>
              <a:rPr dirty="0" smtClean="0" spc="12" sz="1000">
                <a:latin typeface="Times New Roman"/>
                <a:cs typeface="Times New Roman"/>
              </a:rPr>
              <a:t>,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if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h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d</a:t>
            </a:r>
            <a:r>
              <a:rPr dirty="0" smtClean="0" spc="12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s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'</a:t>
            </a:r>
            <a:r>
              <a:rPr dirty="0" smtClean="0" spc="12" sz="1000">
                <a:latin typeface="Times New Roman"/>
                <a:cs typeface="Times New Roman"/>
              </a:rPr>
              <a:t>t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m</a:t>
            </a:r>
            <a:r>
              <a:rPr dirty="0" smtClean="0" spc="12" sz="1000">
                <a:latin typeface="Times New Roman"/>
                <a:cs typeface="Times New Roman"/>
              </a:rPr>
              <a:t>a</a:t>
            </a:r>
            <a:r>
              <a:rPr dirty="0" smtClean="0" spc="12" sz="1000">
                <a:latin typeface="Times New Roman"/>
                <a:cs typeface="Times New Roman"/>
              </a:rPr>
              <a:t>k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a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l</a:t>
            </a:r>
            <a:r>
              <a:rPr dirty="0" smtClean="0" spc="12" sz="1000">
                <a:latin typeface="Times New Roman"/>
                <a:cs typeface="Times New Roman"/>
              </a:rPr>
              <a:t>u</a:t>
            </a:r>
            <a:r>
              <a:rPr dirty="0" smtClean="0" spc="12" sz="1000">
                <a:latin typeface="Times New Roman"/>
                <a:cs typeface="Times New Roman"/>
              </a:rPr>
              <a:t>c</a:t>
            </a:r>
            <a:r>
              <a:rPr dirty="0" smtClean="0" spc="12" sz="1000">
                <a:latin typeface="Times New Roman"/>
                <a:cs typeface="Times New Roman"/>
              </a:rPr>
              <a:t>k</a:t>
            </a:r>
            <a:r>
              <a:rPr dirty="0" smtClean="0" spc="12" sz="1000">
                <a:latin typeface="Times New Roman"/>
                <a:cs typeface="Times New Roman"/>
              </a:rPr>
              <a:t>y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l</a:t>
            </a:r>
            <a:r>
              <a:rPr dirty="0" smtClean="0" spc="12" sz="1000">
                <a:latin typeface="Times New Roman"/>
                <a:cs typeface="Times New Roman"/>
              </a:rPr>
              <a:t>u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g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f</a:t>
            </a:r>
            <a:r>
              <a:rPr dirty="0" smtClean="0" spc="12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r</a:t>
            </a:r>
            <a:r>
              <a:rPr dirty="0" smtClean="0" spc="12" sz="1000">
                <a:latin typeface="Times New Roman"/>
                <a:cs typeface="Times New Roman"/>
              </a:rPr>
              <a:t>w</a:t>
            </a:r>
            <a:r>
              <a:rPr dirty="0" smtClean="0" spc="12" sz="1000">
                <a:latin typeface="Times New Roman"/>
                <a:cs typeface="Times New Roman"/>
              </a:rPr>
              <a:t>a</a:t>
            </a:r>
            <a:r>
              <a:rPr dirty="0" smtClean="0" spc="12" sz="1000">
                <a:latin typeface="Times New Roman"/>
                <a:cs typeface="Times New Roman"/>
              </a:rPr>
              <a:t>r</a:t>
            </a:r>
            <a:r>
              <a:rPr dirty="0" smtClean="0" spc="12" sz="1000">
                <a:latin typeface="Times New Roman"/>
                <a:cs typeface="Times New Roman"/>
              </a:rPr>
              <a:t>d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a</a:t>
            </a:r>
            <a:r>
              <a:rPr dirty="0" smtClean="0" spc="12" sz="1000">
                <a:latin typeface="Times New Roman"/>
                <a:cs typeface="Times New Roman"/>
              </a:rPr>
              <a:t>r</a:t>
            </a:r>
            <a:r>
              <a:rPr dirty="0" smtClean="0" spc="12" sz="1000">
                <a:latin typeface="Times New Roman"/>
                <a:cs typeface="Times New Roman"/>
              </a:rPr>
              <a:t>ly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,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h</a:t>
            </a:r>
            <a:r>
              <a:rPr dirty="0" smtClean="0" spc="12" sz="1000">
                <a:latin typeface="Times New Roman"/>
                <a:cs typeface="Times New Roman"/>
              </a:rPr>
              <a:t>is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c</a:t>
            </a:r>
            <a:r>
              <a:rPr dirty="0" smtClean="0" spc="12" sz="1000">
                <a:latin typeface="Times New Roman"/>
                <a:cs typeface="Times New Roman"/>
              </a:rPr>
              <a:t>h</a:t>
            </a:r>
            <a:r>
              <a:rPr dirty="0" smtClean="0" spc="12" sz="1000">
                <a:latin typeface="Times New Roman"/>
                <a:cs typeface="Times New Roman"/>
              </a:rPr>
              <a:t>a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ces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b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c</a:t>
            </a:r>
            <a:r>
              <a:rPr dirty="0" smtClean="0" spc="12" sz="1000">
                <a:latin typeface="Times New Roman"/>
                <a:cs typeface="Times New Roman"/>
              </a:rPr>
              <a:t>o</a:t>
            </a:r>
            <a:r>
              <a:rPr dirty="0" smtClean="0" spc="12" sz="1000">
                <a:latin typeface="Times New Roman"/>
                <a:cs typeface="Times New Roman"/>
              </a:rPr>
              <a:t>m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v</a:t>
            </a:r>
            <a:r>
              <a:rPr dirty="0" smtClean="0" spc="12" sz="1000">
                <a:latin typeface="Times New Roman"/>
                <a:cs typeface="Times New Roman"/>
              </a:rPr>
              <a:t>a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i</a:t>
            </a:r>
            <a:r>
              <a:rPr dirty="0" smtClean="0" spc="12" sz="1000">
                <a:latin typeface="Times New Roman"/>
                <a:cs typeface="Times New Roman"/>
              </a:rPr>
              <a:t>s</a:t>
            </a:r>
            <a:r>
              <a:rPr dirty="0" smtClean="0" spc="12" sz="1000">
                <a:latin typeface="Times New Roman"/>
                <a:cs typeface="Times New Roman"/>
              </a:rPr>
              <a:t>h</a:t>
            </a:r>
            <a:r>
              <a:rPr dirty="0" smtClean="0" spc="12" sz="1000">
                <a:latin typeface="Times New Roman"/>
                <a:cs typeface="Times New Roman"/>
              </a:rPr>
              <a:t>i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g</a:t>
            </a:r>
            <a:r>
              <a:rPr dirty="0" smtClean="0" spc="12" sz="1000">
                <a:latin typeface="Times New Roman"/>
                <a:cs typeface="Times New Roman"/>
              </a:rPr>
              <a:t>ly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s</a:t>
            </a:r>
            <a:r>
              <a:rPr dirty="0" smtClean="0" spc="12" sz="1000">
                <a:latin typeface="Times New Roman"/>
                <a:cs typeface="Times New Roman"/>
              </a:rPr>
              <a:t>m</a:t>
            </a:r>
            <a:r>
              <a:rPr dirty="0" smtClean="0" spc="12" sz="1000">
                <a:latin typeface="Times New Roman"/>
                <a:cs typeface="Times New Roman"/>
              </a:rPr>
              <a:t>all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as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h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f</a:t>
            </a:r>
            <a:r>
              <a:rPr dirty="0" smtClean="0" spc="12" sz="1000">
                <a:latin typeface="Times New Roman"/>
                <a:cs typeface="Times New Roman"/>
              </a:rPr>
              <a:t>alls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f</a:t>
            </a:r>
            <a:r>
              <a:rPr dirty="0" smtClean="0" spc="12" sz="1000">
                <a:latin typeface="Times New Roman"/>
                <a:cs typeface="Times New Roman"/>
              </a:rPr>
              <a:t>u</a:t>
            </a:r>
            <a:r>
              <a:rPr dirty="0" smtClean="0" spc="12" sz="1000">
                <a:latin typeface="Times New Roman"/>
                <a:cs typeface="Times New Roman"/>
              </a:rPr>
              <a:t>r</a:t>
            </a:r>
            <a:r>
              <a:rPr dirty="0" smtClean="0" spc="12" sz="1000">
                <a:latin typeface="Times New Roman"/>
                <a:cs typeface="Times New Roman"/>
              </a:rPr>
              <a:t>t</a:t>
            </a:r>
            <a:r>
              <a:rPr dirty="0" smtClean="0" spc="12" sz="1000">
                <a:latin typeface="Times New Roman"/>
                <a:cs typeface="Times New Roman"/>
              </a:rPr>
              <a:t>h</a:t>
            </a:r>
            <a:r>
              <a:rPr dirty="0" smtClean="0" spc="12" sz="1000">
                <a:latin typeface="Times New Roman"/>
                <a:cs typeface="Times New Roman"/>
              </a:rPr>
              <a:t>er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12" sz="1000">
                <a:latin typeface="Times New Roman"/>
                <a:cs typeface="Times New Roman"/>
              </a:rPr>
              <a:t>b</a:t>
            </a:r>
            <a:r>
              <a:rPr dirty="0" smtClean="0" spc="12" sz="1000">
                <a:latin typeface="Times New Roman"/>
                <a:cs typeface="Times New Roman"/>
              </a:rPr>
              <a:t>e</a:t>
            </a:r>
            <a:r>
              <a:rPr dirty="0" smtClean="0" spc="12" sz="1000">
                <a:latin typeface="Times New Roman"/>
                <a:cs typeface="Times New Roman"/>
              </a:rPr>
              <a:t>h</a:t>
            </a:r>
            <a:r>
              <a:rPr dirty="0" smtClean="0" spc="12" sz="1000">
                <a:latin typeface="Times New Roman"/>
                <a:cs typeface="Times New Roman"/>
              </a:rPr>
              <a:t>i</a:t>
            </a:r>
            <a:r>
              <a:rPr dirty="0" smtClean="0" spc="12" sz="1000">
                <a:latin typeface="Times New Roman"/>
                <a:cs typeface="Times New Roman"/>
              </a:rPr>
              <a:t>n</a:t>
            </a:r>
            <a:r>
              <a:rPr dirty="0" smtClean="0" spc="12" sz="1000">
                <a:latin typeface="Times New Roman"/>
                <a:cs typeface="Times New Roman"/>
              </a:rPr>
              <a:t>d</a:t>
            </a:r>
            <a:r>
              <a:rPr dirty="0" smtClean="0" spc="12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95580" marR="19240">
              <a:lnSpc>
                <a:spcPts val="1140"/>
              </a:lnSpc>
              <a:spcBef>
                <a:spcPts val="57"/>
              </a:spcBef>
            </a:pPr>
            <a:r>
              <a:rPr dirty="0" smtClean="0" spc="31" sz="1000">
                <a:latin typeface="Times New Roman"/>
                <a:cs typeface="Times New Roman"/>
              </a:rPr>
              <a:t>W</a:t>
            </a:r>
            <a:r>
              <a:rPr dirty="0" smtClean="0" spc="31" sz="1000">
                <a:latin typeface="Times New Roman"/>
                <a:cs typeface="Times New Roman"/>
              </a:rPr>
              <a:t>e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31" sz="1000">
                <a:latin typeface="Times New Roman"/>
                <a:cs typeface="Times New Roman"/>
              </a:rPr>
              <a:t>n</a:t>
            </a:r>
            <a:r>
              <a:rPr dirty="0" smtClean="0" spc="31" sz="1000">
                <a:latin typeface="Times New Roman"/>
                <a:cs typeface="Times New Roman"/>
              </a:rPr>
              <a:t>o</a:t>
            </a:r>
            <a:r>
              <a:rPr dirty="0" smtClean="0" spc="31" sz="1000">
                <a:latin typeface="Times New Roman"/>
                <a:cs typeface="Times New Roman"/>
              </a:rPr>
              <a:t>w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31" sz="1000">
                <a:latin typeface="Times New Roman"/>
                <a:cs typeface="Times New Roman"/>
              </a:rPr>
              <a:t>c</a:t>
            </a:r>
            <a:r>
              <a:rPr dirty="0" smtClean="0" spc="31" sz="1000">
                <a:latin typeface="Times New Roman"/>
                <a:cs typeface="Times New Roman"/>
              </a:rPr>
              <a:t>o</a:t>
            </a:r>
            <a:r>
              <a:rPr dirty="0" smtClean="0" spc="31" sz="1000">
                <a:latin typeface="Times New Roman"/>
                <a:cs typeface="Times New Roman"/>
              </a:rPr>
              <a:t>n</a:t>
            </a:r>
            <a:r>
              <a:rPr dirty="0" smtClean="0" spc="31" sz="1000">
                <a:latin typeface="Times New Roman"/>
                <a:cs typeface="Times New Roman"/>
              </a:rPr>
              <a:t>s</a:t>
            </a:r>
            <a:r>
              <a:rPr dirty="0" smtClean="0" spc="31" sz="1000">
                <a:latin typeface="Times New Roman"/>
                <a:cs typeface="Times New Roman"/>
              </a:rPr>
              <a:t>i</a:t>
            </a:r>
            <a:r>
              <a:rPr dirty="0" smtClean="0" spc="31" sz="1000">
                <a:latin typeface="Times New Roman"/>
                <a:cs typeface="Times New Roman"/>
              </a:rPr>
              <a:t>d</a:t>
            </a:r>
            <a:r>
              <a:rPr dirty="0" smtClean="0" spc="31" sz="1000">
                <a:latin typeface="Times New Roman"/>
                <a:cs typeface="Times New Roman"/>
              </a:rPr>
              <a:t>er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31" sz="1000">
                <a:latin typeface="Times New Roman"/>
                <a:cs typeface="Times New Roman"/>
              </a:rPr>
              <a:t>h</a:t>
            </a:r>
            <a:r>
              <a:rPr dirty="0" smtClean="0" spc="31" sz="1000">
                <a:latin typeface="Times New Roman"/>
                <a:cs typeface="Times New Roman"/>
              </a:rPr>
              <a:t>o</a:t>
            </a:r>
            <a:r>
              <a:rPr dirty="0" smtClean="0" spc="31" sz="1000">
                <a:latin typeface="Times New Roman"/>
                <a:cs typeface="Times New Roman"/>
              </a:rPr>
              <a:t>w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31" sz="1000">
                <a:latin typeface="Times New Roman"/>
                <a:cs typeface="Times New Roman"/>
              </a:rPr>
              <a:t>l</a:t>
            </a:r>
            <a:r>
              <a:rPr dirty="0" smtClean="0" spc="31" sz="1000">
                <a:latin typeface="Times New Roman"/>
                <a:cs typeface="Times New Roman"/>
              </a:rPr>
              <a:t>o</a:t>
            </a:r>
            <a:r>
              <a:rPr dirty="0" smtClean="0" spc="31" sz="1000">
                <a:latin typeface="Times New Roman"/>
                <a:cs typeface="Times New Roman"/>
              </a:rPr>
              <a:t>n</a:t>
            </a:r>
            <a:r>
              <a:rPr dirty="0" smtClean="0" spc="31" sz="1000">
                <a:latin typeface="Times New Roman"/>
                <a:cs typeface="Times New Roman"/>
              </a:rPr>
              <a:t>g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31" sz="1000">
                <a:latin typeface="Times New Roman"/>
                <a:cs typeface="Times New Roman"/>
              </a:rPr>
              <a:t>t</a:t>
            </a:r>
            <a:r>
              <a:rPr dirty="0" smtClean="0" spc="31" sz="1000">
                <a:latin typeface="Times New Roman"/>
                <a:cs typeface="Times New Roman"/>
              </a:rPr>
              <a:t>h</a:t>
            </a:r>
            <a:r>
              <a:rPr dirty="0" smtClean="0" spc="31" sz="1000">
                <a:latin typeface="Times New Roman"/>
                <a:cs typeface="Times New Roman"/>
              </a:rPr>
              <a:t>e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31" sz="1000">
                <a:latin typeface="Times New Roman"/>
                <a:cs typeface="Times New Roman"/>
              </a:rPr>
              <a:t>r</a:t>
            </a:r>
            <a:r>
              <a:rPr dirty="0" smtClean="0" spc="31" sz="1000">
                <a:latin typeface="Times New Roman"/>
                <a:cs typeface="Times New Roman"/>
              </a:rPr>
              <a:t>eci</a:t>
            </a:r>
            <a:r>
              <a:rPr dirty="0" smtClean="0" spc="31" sz="1000">
                <a:latin typeface="Times New Roman"/>
                <a:cs typeface="Times New Roman"/>
              </a:rPr>
              <a:t>p</a:t>
            </a:r>
            <a:r>
              <a:rPr dirty="0" smtClean="0" spc="31" sz="1000">
                <a:latin typeface="Times New Roman"/>
                <a:cs typeface="Times New Roman"/>
              </a:rPr>
              <a:t>i</a:t>
            </a:r>
            <a:r>
              <a:rPr dirty="0" smtClean="0" spc="31" sz="1000">
                <a:latin typeface="Times New Roman"/>
                <a:cs typeface="Times New Roman"/>
              </a:rPr>
              <a:t>e</a:t>
            </a:r>
            <a:r>
              <a:rPr dirty="0" smtClean="0" spc="31" sz="1000">
                <a:latin typeface="Times New Roman"/>
                <a:cs typeface="Times New Roman"/>
              </a:rPr>
              <a:t>n</a:t>
            </a:r>
            <a:r>
              <a:rPr dirty="0" smtClean="0" spc="31" sz="1000">
                <a:latin typeface="Times New Roman"/>
                <a:cs typeface="Times New Roman"/>
              </a:rPr>
              <a:t>t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31" sz="1000">
                <a:latin typeface="Times New Roman"/>
                <a:cs typeface="Times New Roman"/>
              </a:rPr>
              <a:t>o</a:t>
            </a:r>
            <a:r>
              <a:rPr dirty="0" smtClean="0" spc="31" sz="1000">
                <a:latin typeface="Times New Roman"/>
                <a:cs typeface="Times New Roman"/>
              </a:rPr>
              <a:t>f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31" sz="1000">
                <a:latin typeface="Times New Roman"/>
                <a:cs typeface="Times New Roman"/>
              </a:rPr>
              <a:t>a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31" sz="1000">
                <a:latin typeface="Times New Roman"/>
                <a:cs typeface="Times New Roman"/>
              </a:rPr>
              <a:t>n</a:t>
            </a:r>
            <a:r>
              <a:rPr dirty="0" smtClean="0" spc="31" sz="1000">
                <a:latin typeface="Times New Roman"/>
                <a:cs typeface="Times New Roman"/>
              </a:rPr>
              <a:t>ew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31" sz="1000">
                <a:latin typeface="Times New Roman"/>
                <a:cs typeface="Times New Roman"/>
              </a:rPr>
              <a:t>t</a:t>
            </a:r>
            <a:r>
              <a:rPr dirty="0" smtClean="0" spc="31" sz="1000">
                <a:latin typeface="Times New Roman"/>
                <a:cs typeface="Times New Roman"/>
              </a:rPr>
              <a:t>r</a:t>
            </a:r>
            <a:r>
              <a:rPr dirty="0" smtClean="0" spc="31" sz="1000">
                <a:latin typeface="Times New Roman"/>
                <a:cs typeface="Times New Roman"/>
              </a:rPr>
              <a:t>a</a:t>
            </a:r>
            <a:r>
              <a:rPr dirty="0" smtClean="0" spc="31" sz="1000">
                <a:latin typeface="Times New Roman"/>
                <a:cs typeface="Times New Roman"/>
              </a:rPr>
              <a:t>n</a:t>
            </a:r>
            <a:r>
              <a:rPr dirty="0" smtClean="0" spc="31" sz="1000">
                <a:latin typeface="Times New Roman"/>
                <a:cs typeface="Times New Roman"/>
              </a:rPr>
              <a:t>s</a:t>
            </a:r>
            <a:r>
              <a:rPr dirty="0" smtClean="0" spc="31" sz="1000">
                <a:latin typeface="Times New Roman"/>
                <a:cs typeface="Times New Roman"/>
              </a:rPr>
              <a:t>act</a:t>
            </a:r>
            <a:r>
              <a:rPr dirty="0" smtClean="0" spc="31" sz="1000">
                <a:latin typeface="Times New Roman"/>
                <a:cs typeface="Times New Roman"/>
              </a:rPr>
              <a:t>i</a:t>
            </a:r>
            <a:r>
              <a:rPr dirty="0" smtClean="0" spc="31" sz="1000">
                <a:latin typeface="Times New Roman"/>
                <a:cs typeface="Times New Roman"/>
              </a:rPr>
              <a:t>o</a:t>
            </a:r>
            <a:r>
              <a:rPr dirty="0" smtClean="0" spc="31" sz="1000">
                <a:latin typeface="Times New Roman"/>
                <a:cs typeface="Times New Roman"/>
              </a:rPr>
              <a:t>n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31" sz="1000">
                <a:latin typeface="Times New Roman"/>
                <a:cs typeface="Times New Roman"/>
              </a:rPr>
              <a:t>n</a:t>
            </a:r>
            <a:r>
              <a:rPr dirty="0" smtClean="0" spc="31" sz="1000">
                <a:latin typeface="Times New Roman"/>
                <a:cs typeface="Times New Roman"/>
              </a:rPr>
              <a:t>e</a:t>
            </a:r>
            <a:r>
              <a:rPr dirty="0" smtClean="0" spc="31" sz="1000">
                <a:latin typeface="Times New Roman"/>
                <a:cs typeface="Times New Roman"/>
              </a:rPr>
              <a:t>e</a:t>
            </a:r>
            <a:r>
              <a:rPr dirty="0" smtClean="0" spc="31" sz="1000">
                <a:latin typeface="Times New Roman"/>
                <a:cs typeface="Times New Roman"/>
              </a:rPr>
              <a:t>d</a:t>
            </a:r>
            <a:r>
              <a:rPr dirty="0" smtClean="0" spc="31" sz="1000">
                <a:latin typeface="Times New Roman"/>
                <a:cs typeface="Times New Roman"/>
              </a:rPr>
              <a:t>s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31" sz="1000">
                <a:latin typeface="Times New Roman"/>
                <a:cs typeface="Times New Roman"/>
              </a:rPr>
              <a:t>to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31" sz="1000">
                <a:latin typeface="Times New Roman"/>
                <a:cs typeface="Times New Roman"/>
              </a:rPr>
              <a:t>w</a:t>
            </a:r>
            <a:r>
              <a:rPr dirty="0" smtClean="0" spc="31" sz="1000">
                <a:latin typeface="Times New Roman"/>
                <a:cs typeface="Times New Roman"/>
              </a:rPr>
              <a:t>ait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31" sz="1000">
                <a:latin typeface="Times New Roman"/>
                <a:cs typeface="Times New Roman"/>
              </a:rPr>
              <a:t>b</a:t>
            </a:r>
            <a:r>
              <a:rPr dirty="0" smtClean="0" spc="31" sz="1000">
                <a:latin typeface="Times New Roman"/>
                <a:cs typeface="Times New Roman"/>
              </a:rPr>
              <a:t>e</a:t>
            </a:r>
            <a:r>
              <a:rPr dirty="0" smtClean="0" spc="31" sz="1000">
                <a:latin typeface="Times New Roman"/>
                <a:cs typeface="Times New Roman"/>
              </a:rPr>
              <a:t>f</a:t>
            </a:r>
            <a:r>
              <a:rPr dirty="0" smtClean="0" spc="31" sz="1000">
                <a:latin typeface="Times New Roman"/>
                <a:cs typeface="Times New Roman"/>
              </a:rPr>
              <a:t>o</a:t>
            </a:r>
            <a:r>
              <a:rPr dirty="0" smtClean="0" spc="31" sz="1000">
                <a:latin typeface="Times New Roman"/>
                <a:cs typeface="Times New Roman"/>
              </a:rPr>
              <a:t>r</a:t>
            </a:r>
            <a:r>
              <a:rPr dirty="0" smtClean="0" spc="31" sz="1000">
                <a:latin typeface="Times New Roman"/>
                <a:cs typeface="Times New Roman"/>
              </a:rPr>
              <a:t>e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31" sz="1000">
                <a:latin typeface="Times New Roman"/>
                <a:cs typeface="Times New Roman"/>
              </a:rPr>
              <a:t>b</a:t>
            </a:r>
            <a:r>
              <a:rPr dirty="0" smtClean="0" spc="31" sz="1000">
                <a:latin typeface="Times New Roman"/>
                <a:cs typeface="Times New Roman"/>
              </a:rPr>
              <a:t>e</a:t>
            </a:r>
            <a:r>
              <a:rPr dirty="0" smtClean="0" spc="31" sz="1000">
                <a:latin typeface="Times New Roman"/>
                <a:cs typeface="Times New Roman"/>
              </a:rPr>
              <a:t>i</a:t>
            </a:r>
            <a:r>
              <a:rPr dirty="0" smtClean="0" spc="31" sz="1000">
                <a:latin typeface="Times New Roman"/>
                <a:cs typeface="Times New Roman"/>
              </a:rPr>
              <a:t>n</a:t>
            </a:r>
            <a:r>
              <a:rPr dirty="0" smtClean="0" spc="31" sz="1000">
                <a:latin typeface="Times New Roman"/>
                <a:cs typeface="Times New Roman"/>
              </a:rPr>
              <a:t>g</a:t>
            </a:r>
            <a:endParaRPr sz="1000">
              <a:latin typeface="Times New Roman"/>
              <a:cs typeface="Times New Roman"/>
            </a:endParaRPr>
          </a:p>
          <a:p>
            <a:pPr algn="just" marL="12700" marR="13467">
              <a:lnSpc>
                <a:spcPct val="96975"/>
              </a:lnSpc>
            </a:pP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14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icie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tly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ta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'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79" sz="1000">
                <a:latin typeface="Times New Roman"/>
                <a:cs typeface="Times New Roman"/>
              </a:rPr>
              <a:t> </a:t>
            </a:r>
            <a:r>
              <a:rPr dirty="0" smtClean="0" spc="-84" sz="1000">
                <a:latin typeface="Times New Roman"/>
                <a:cs typeface="Times New Roman"/>
              </a:rPr>
              <a:t>W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at</a:t>
            </a:r>
            <a:r>
              <a:rPr dirty="0" smtClean="0" spc="-8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ac</a:t>
            </a:r>
            <a:r>
              <a:rPr dirty="0" smtClean="0" spc="9" sz="1000">
                <a:latin typeface="Times New Roman"/>
                <a:cs typeface="Times New Roman"/>
              </a:rPr>
              <a:t>k</a:t>
            </a:r>
            <a:r>
              <a:rPr dirty="0" smtClean="0" spc="-6" sz="1000">
                <a:latin typeface="Times New Roman"/>
                <a:cs typeface="Times New Roman"/>
              </a:rPr>
              <a:t>e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ts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eci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eli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id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im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ile,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en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witch</a:t>
            </a:r>
            <a:r>
              <a:rPr dirty="0" smtClean="0" spc="2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ay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ck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to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l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19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ter</a:t>
            </a:r>
            <a:r>
              <a:rPr dirty="0" smtClean="0" spc="18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8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7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16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7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8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ece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19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will</a:t>
            </a:r>
            <a:r>
              <a:rPr dirty="0" smtClean="0" spc="18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6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ale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9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8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17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20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72" sz="1000">
                <a:latin typeface="Times New Roman"/>
                <a:cs typeface="Times New Roman"/>
              </a:rPr>
              <a:t> </a:t>
            </a:r>
            <a:r>
              <a:rPr dirty="0" smtClean="0" spc="-8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will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late.</a:t>
            </a:r>
            <a:endParaRPr sz="1000">
              <a:latin typeface="Times New Roman"/>
              <a:cs typeface="Times New Roman"/>
            </a:endParaRPr>
          </a:p>
          <a:p>
            <a:pPr algn="just" indent="182880" marL="12700" marR="10133">
              <a:lnSpc>
                <a:spcPct val="97070"/>
              </a:lnSpc>
              <a:spcBef>
                <a:spcPts val="5"/>
              </a:spcBef>
            </a:pP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ece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ates</a:t>
            </a:r>
            <a:r>
              <a:rPr dirty="0" smtClean="0" spc="3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ew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ey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26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3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ey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2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tly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-1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9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ts</a:t>
            </a:r>
            <a:r>
              <a:rPr dirty="0" smtClean="0" spc="7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6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8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1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m</a:t>
            </a:r>
            <a:r>
              <a:rPr dirty="0" smtClean="0" spc="5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9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76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4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6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ead</a:t>
            </a:r>
            <a:r>
              <a:rPr dirty="0" smtClean="0" spc="6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4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5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4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78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l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4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til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ar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x</a:t>
            </a:r>
            <a:r>
              <a:rPr dirty="0" smtClean="0" spc="0" sz="1000">
                <a:latin typeface="Times New Roman"/>
                <a:cs typeface="Times New Roman"/>
              </a:rPr>
              <a:t>ec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47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at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9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0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acti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1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9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t,</a:t>
            </a:r>
            <a:r>
              <a:rPr dirty="0" smtClean="0" spc="9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1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10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ts</a:t>
            </a:r>
            <a:r>
              <a:rPr dirty="0" smtClean="0" spc="9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11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9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ec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9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84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allel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2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tai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4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an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alt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3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-6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acti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1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95580">
              <a:lnSpc>
                <a:spcPts val="1145"/>
              </a:lnSpc>
              <a:spcBef>
                <a:spcPts val="57"/>
              </a:spcBef>
            </a:pPr>
            <a:r>
              <a:rPr dirty="0" smtClean="0" spc="24" sz="1000">
                <a:latin typeface="Times New Roman"/>
                <a:cs typeface="Times New Roman"/>
              </a:rPr>
              <a:t>T</a:t>
            </a:r>
            <a:r>
              <a:rPr dirty="0" smtClean="0" spc="24" sz="1000">
                <a:latin typeface="Times New Roman"/>
                <a:cs typeface="Times New Roman"/>
              </a:rPr>
              <a:t>h</a:t>
            </a:r>
            <a:r>
              <a:rPr dirty="0" smtClean="0" spc="24" sz="1000">
                <a:latin typeface="Times New Roman"/>
                <a:cs typeface="Times New Roman"/>
              </a:rPr>
              <a:t>e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r</a:t>
            </a:r>
            <a:r>
              <a:rPr dirty="0" smtClean="0" spc="24" sz="1000">
                <a:latin typeface="Times New Roman"/>
                <a:cs typeface="Times New Roman"/>
              </a:rPr>
              <a:t>ec</a:t>
            </a:r>
            <a:r>
              <a:rPr dirty="0" smtClean="0" spc="24" sz="1000">
                <a:latin typeface="Times New Roman"/>
                <a:cs typeface="Times New Roman"/>
              </a:rPr>
              <a:t>i</a:t>
            </a:r>
            <a:r>
              <a:rPr dirty="0" smtClean="0" spc="24" sz="1000">
                <a:latin typeface="Times New Roman"/>
                <a:cs typeface="Times New Roman"/>
              </a:rPr>
              <a:t>p</a:t>
            </a:r>
            <a:r>
              <a:rPr dirty="0" smtClean="0" spc="24" sz="1000">
                <a:latin typeface="Times New Roman"/>
                <a:cs typeface="Times New Roman"/>
              </a:rPr>
              <a:t>ie</a:t>
            </a:r>
            <a:r>
              <a:rPr dirty="0" smtClean="0" spc="24" sz="1000">
                <a:latin typeface="Times New Roman"/>
                <a:cs typeface="Times New Roman"/>
              </a:rPr>
              <a:t>n</a:t>
            </a:r>
            <a:r>
              <a:rPr dirty="0" smtClean="0" spc="24" sz="1000">
                <a:latin typeface="Times New Roman"/>
                <a:cs typeface="Times New Roman"/>
              </a:rPr>
              <a:t>t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waits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u</a:t>
            </a:r>
            <a:r>
              <a:rPr dirty="0" smtClean="0" spc="24" sz="1000">
                <a:latin typeface="Times New Roman"/>
                <a:cs typeface="Times New Roman"/>
              </a:rPr>
              <a:t>n</a:t>
            </a:r>
            <a:r>
              <a:rPr dirty="0" smtClean="0" spc="24" sz="1000">
                <a:latin typeface="Times New Roman"/>
                <a:cs typeface="Times New Roman"/>
              </a:rPr>
              <a:t>til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t</a:t>
            </a:r>
            <a:r>
              <a:rPr dirty="0" smtClean="0" spc="24" sz="1000">
                <a:latin typeface="Times New Roman"/>
                <a:cs typeface="Times New Roman"/>
              </a:rPr>
              <a:t>h</a:t>
            </a:r>
            <a:r>
              <a:rPr dirty="0" smtClean="0" spc="24" sz="1000">
                <a:latin typeface="Times New Roman"/>
                <a:cs typeface="Times New Roman"/>
              </a:rPr>
              <a:t>e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t</a:t>
            </a:r>
            <a:r>
              <a:rPr dirty="0" smtClean="0" spc="24" sz="1000">
                <a:latin typeface="Times New Roman"/>
                <a:cs typeface="Times New Roman"/>
              </a:rPr>
              <a:t>r</a:t>
            </a:r>
            <a:r>
              <a:rPr dirty="0" smtClean="0" spc="24" sz="1000">
                <a:latin typeface="Times New Roman"/>
                <a:cs typeface="Times New Roman"/>
              </a:rPr>
              <a:t>a</a:t>
            </a:r>
            <a:r>
              <a:rPr dirty="0" smtClean="0" spc="24" sz="1000">
                <a:latin typeface="Times New Roman"/>
                <a:cs typeface="Times New Roman"/>
              </a:rPr>
              <a:t>n</a:t>
            </a:r>
            <a:r>
              <a:rPr dirty="0" smtClean="0" spc="24" sz="1000">
                <a:latin typeface="Times New Roman"/>
                <a:cs typeface="Times New Roman"/>
              </a:rPr>
              <a:t>s</a:t>
            </a:r>
            <a:r>
              <a:rPr dirty="0" smtClean="0" spc="24" sz="1000">
                <a:latin typeface="Times New Roman"/>
                <a:cs typeface="Times New Roman"/>
              </a:rPr>
              <a:t>acti</a:t>
            </a:r>
            <a:r>
              <a:rPr dirty="0" smtClean="0" spc="24" sz="1000">
                <a:latin typeface="Times New Roman"/>
                <a:cs typeface="Times New Roman"/>
              </a:rPr>
              <a:t>o</a:t>
            </a:r>
            <a:r>
              <a:rPr dirty="0" smtClean="0" spc="24" sz="1000">
                <a:latin typeface="Times New Roman"/>
                <a:cs typeface="Times New Roman"/>
              </a:rPr>
              <a:t>n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h</a:t>
            </a:r>
            <a:r>
              <a:rPr dirty="0" smtClean="0" spc="24" sz="1000">
                <a:latin typeface="Times New Roman"/>
                <a:cs typeface="Times New Roman"/>
              </a:rPr>
              <a:t>as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b</a:t>
            </a:r>
            <a:r>
              <a:rPr dirty="0" smtClean="0" spc="24" sz="1000">
                <a:latin typeface="Times New Roman"/>
                <a:cs typeface="Times New Roman"/>
              </a:rPr>
              <a:t>e</a:t>
            </a:r>
            <a:r>
              <a:rPr dirty="0" smtClean="0" spc="24" sz="1000">
                <a:latin typeface="Times New Roman"/>
                <a:cs typeface="Times New Roman"/>
              </a:rPr>
              <a:t>en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a</a:t>
            </a:r>
            <a:r>
              <a:rPr dirty="0" smtClean="0" spc="24" sz="1000">
                <a:latin typeface="Times New Roman"/>
                <a:cs typeface="Times New Roman"/>
              </a:rPr>
              <a:t>d</a:t>
            </a:r>
            <a:r>
              <a:rPr dirty="0" smtClean="0" spc="24" sz="1000">
                <a:latin typeface="Times New Roman"/>
                <a:cs typeface="Times New Roman"/>
              </a:rPr>
              <a:t>d</a:t>
            </a:r>
            <a:r>
              <a:rPr dirty="0" smtClean="0" spc="24" sz="1000">
                <a:latin typeface="Times New Roman"/>
                <a:cs typeface="Times New Roman"/>
              </a:rPr>
              <a:t>e</a:t>
            </a:r>
            <a:r>
              <a:rPr dirty="0" smtClean="0" spc="24" sz="1000">
                <a:latin typeface="Times New Roman"/>
                <a:cs typeface="Times New Roman"/>
              </a:rPr>
              <a:t>d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t</a:t>
            </a:r>
            <a:r>
              <a:rPr dirty="0" smtClean="0" spc="24" sz="1000">
                <a:latin typeface="Times New Roman"/>
                <a:cs typeface="Times New Roman"/>
              </a:rPr>
              <a:t>o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a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b</a:t>
            </a:r>
            <a:r>
              <a:rPr dirty="0" smtClean="0" spc="24" sz="1000">
                <a:latin typeface="Times New Roman"/>
                <a:cs typeface="Times New Roman"/>
              </a:rPr>
              <a:t>l</a:t>
            </a:r>
            <a:r>
              <a:rPr dirty="0" smtClean="0" spc="24" sz="1000">
                <a:latin typeface="Times New Roman"/>
                <a:cs typeface="Times New Roman"/>
              </a:rPr>
              <a:t>o</a:t>
            </a:r>
            <a:r>
              <a:rPr dirty="0" smtClean="0" spc="24" sz="1000">
                <a:latin typeface="Times New Roman"/>
                <a:cs typeface="Times New Roman"/>
              </a:rPr>
              <a:t>ck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a</a:t>
            </a:r>
            <a:r>
              <a:rPr dirty="0" smtClean="0" spc="24" sz="1000">
                <a:latin typeface="Times New Roman"/>
                <a:cs typeface="Times New Roman"/>
              </a:rPr>
              <a:t>n</a:t>
            </a:r>
            <a:r>
              <a:rPr dirty="0" smtClean="0" spc="24" sz="1000">
                <a:latin typeface="Times New Roman"/>
                <a:cs typeface="Times New Roman"/>
              </a:rPr>
              <a:t>d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i="1" smtClean="0" spc="24" sz="1000">
                <a:latin typeface="Times New Roman"/>
                <a:cs typeface="Times New Roman"/>
              </a:rPr>
              <a:t>z</a:t>
            </a:r>
            <a:r>
              <a:rPr dirty="0" i="1" smtClean="0" spc="24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b</a:t>
            </a:r>
            <a:r>
              <a:rPr dirty="0" smtClean="0" spc="24" sz="1000">
                <a:latin typeface="Times New Roman"/>
                <a:cs typeface="Times New Roman"/>
              </a:rPr>
              <a:t>l</a:t>
            </a:r>
            <a:r>
              <a:rPr dirty="0" smtClean="0" spc="24" sz="1000">
                <a:latin typeface="Times New Roman"/>
                <a:cs typeface="Times New Roman"/>
              </a:rPr>
              <a:t>o</a:t>
            </a:r>
            <a:r>
              <a:rPr dirty="0" smtClean="0" spc="24" sz="1000">
                <a:latin typeface="Times New Roman"/>
                <a:cs typeface="Times New Roman"/>
              </a:rPr>
              <a:t>c</a:t>
            </a:r>
            <a:r>
              <a:rPr dirty="0" smtClean="0" spc="24" sz="1000">
                <a:latin typeface="Times New Roman"/>
                <a:cs typeface="Times New Roman"/>
              </a:rPr>
              <a:t>k</a:t>
            </a:r>
            <a:r>
              <a:rPr dirty="0" smtClean="0" spc="24" sz="1000">
                <a:latin typeface="Times New Roman"/>
                <a:cs typeface="Times New Roman"/>
              </a:rPr>
              <a:t>s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h</a:t>
            </a:r>
            <a:r>
              <a:rPr dirty="0" smtClean="0" spc="24" sz="1000">
                <a:latin typeface="Times New Roman"/>
                <a:cs typeface="Times New Roman"/>
              </a:rPr>
              <a:t>a</a:t>
            </a:r>
            <a:r>
              <a:rPr dirty="0" smtClean="0" spc="24" sz="1000">
                <a:latin typeface="Times New Roman"/>
                <a:cs typeface="Times New Roman"/>
              </a:rPr>
              <a:t>v</a:t>
            </a:r>
            <a:r>
              <a:rPr dirty="0" smtClean="0" spc="24" sz="1000">
                <a:latin typeface="Times New Roman"/>
                <a:cs typeface="Times New Roman"/>
              </a:rPr>
              <a:t>e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b</a:t>
            </a:r>
            <a:r>
              <a:rPr dirty="0" smtClean="0" spc="24" sz="1000">
                <a:latin typeface="Times New Roman"/>
                <a:cs typeface="Times New Roman"/>
              </a:rPr>
              <a:t>een</a:t>
            </a:r>
            <a:endParaRPr sz="1000">
              <a:latin typeface="Times New Roman"/>
              <a:cs typeface="Times New Roman"/>
            </a:endParaRPr>
          </a:p>
          <a:p>
            <a:pPr algn="just" marL="12700" marR="13490">
              <a:lnSpc>
                <a:spcPct val="97070"/>
              </a:lnSpc>
            </a:pPr>
            <a:r>
              <a:rPr dirty="0" smtClean="0" spc="0" sz="1000">
                <a:latin typeface="Times New Roman"/>
                <a:cs typeface="Times New Roman"/>
              </a:rPr>
              <a:t>li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6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ter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it.</a:t>
            </a:r>
            <a:r>
              <a:rPr dirty="0" smtClean="0" spc="0" sz="1000">
                <a:latin typeface="Times New Roman"/>
                <a:cs typeface="Times New Roman"/>
              </a:rPr>
              <a:t>  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He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14" sz="1000">
                <a:latin typeface="Times New Roman"/>
                <a:cs typeface="Times New Roman"/>
              </a:rPr>
              <a:t>s</a:t>
            </a:r>
            <a:r>
              <a:rPr dirty="0" smtClean="0" spc="1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'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x</a:t>
            </a:r>
            <a:r>
              <a:rPr dirty="0" smtClean="0" spc="0" sz="1000">
                <a:latin typeface="Times New Roman"/>
                <a:cs typeface="Times New Roman"/>
              </a:rPr>
              <a:t>act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ttac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e,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u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x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ected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9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attac</a:t>
            </a:r>
            <a:r>
              <a:rPr dirty="0" smtClean="0" spc="-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4" sz="1000">
                <a:latin typeface="Times New Roman"/>
                <a:cs typeface="Times New Roman"/>
              </a:rPr>
              <a:t>r</a:t>
            </a:r>
            <a:r>
              <a:rPr dirty="0" smtClean="0" spc="-9" sz="1000">
                <a:latin typeface="Times New Roman"/>
                <a:cs typeface="Times New Roman"/>
              </a:rPr>
              <a:t>'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1" sz="1000">
                <a:latin typeface="Times New Roman"/>
                <a:cs typeface="Times New Roman"/>
              </a:rPr>
              <a:t>t</a:t>
            </a:r>
            <a:r>
              <a:rPr dirty="0" smtClean="0" spc="-6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tial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3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will</a:t>
            </a:r>
            <a:r>
              <a:rPr dirty="0" smtClean="0" spc="1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4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5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h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x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ected</a:t>
            </a:r>
            <a:r>
              <a:rPr dirty="0" smtClean="0" spc="4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v</a:t>
            </a:r>
            <a:r>
              <a:rPr dirty="0" smtClean="0" spc="2" sz="1000">
                <a:latin typeface="Times New Roman"/>
                <a:cs typeface="Times New Roman"/>
              </a:rPr>
              <a:t>al</a:t>
            </a:r>
            <a:r>
              <a:rPr dirty="0" smtClean="0" spc="9" sz="1000">
                <a:latin typeface="Times New Roman"/>
                <a:cs typeface="Times New Roman"/>
              </a:rPr>
              <a:t>u</a:t>
            </a:r>
            <a:r>
              <a:rPr dirty="0" smtClean="0" spc="2" sz="1000">
                <a:latin typeface="Times New Roman"/>
                <a:cs typeface="Times New Roman"/>
              </a:rPr>
              <a:t>e: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4680" y="3705207"/>
            <a:ext cx="126096" cy="336550"/>
          </a:xfrm>
          <a:prstGeom prst="rect">
            <a:avLst/>
          </a:prstGeom>
        </p:spPr>
        <p:txBody>
          <a:bodyPr bIns="0" lIns="0" rIns="0" rtlCol="0" tIns="7778" wrap="square">
            <a:noAutofit/>
          </a:bodyPr>
          <a:lstStyle/>
          <a:p>
            <a:pPr marL="12700" marR="20955">
              <a:lnSpc>
                <a:spcPts val="1225"/>
              </a:lnSpc>
            </a:pPr>
            <a:r>
              <a:rPr dirty="0" i="1" smtClean="0" sz="1100" u="sng">
                <a:latin typeface="Times New Roman"/>
                <a:cs typeface="Times New Roman"/>
              </a:rPr>
              <a:t>q</a:t>
            </a:r>
            <a:endParaRPr sz="1100">
              <a:latin typeface="Times New Roman"/>
              <a:cs typeface="Times New Roman"/>
            </a:endParaRPr>
          </a:p>
          <a:p>
            <a:pPr marL="22859">
              <a:lnSpc>
                <a:spcPct val="95825"/>
              </a:lnSpc>
              <a:spcBef>
                <a:spcPts val="23"/>
              </a:spcBef>
            </a:pPr>
            <a:r>
              <a:rPr dirty="0" i="1" smtClean="0" sz="1100"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79880" y="3781407"/>
            <a:ext cx="301140" cy="173361"/>
          </a:xfrm>
          <a:prstGeom prst="rect">
            <a:avLst/>
          </a:prstGeom>
        </p:spPr>
        <p:txBody>
          <a:bodyPr bIns="0" lIns="0" rIns="0" rtlCol="0" tIns="7778" wrap="square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pc="232" sz="1100">
                <a:latin typeface="Arial Unicode MS"/>
                <a:cs typeface="Arial Unicode MS"/>
              </a:rPr>
              <a:t></a:t>
            </a:r>
            <a:r>
              <a:rPr dirty="0" smtClean="0" spc="232" sz="1100">
                <a:latin typeface="Arial Unicode MS"/>
                <a:cs typeface="Arial Unicode MS"/>
              </a:rPr>
              <a:t>=</a:t>
            </a:r>
            <a:r>
              <a:rPr dirty="0" i="1" smtClean="0" spc="-4" sz="1100">
                <a:latin typeface="Times New Roman"/>
                <a:cs typeface="Times New Roman"/>
              </a:rPr>
              <a:t>z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60170" y="4188114"/>
            <a:ext cx="5073037" cy="30099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 marR="19240">
              <a:lnSpc>
                <a:spcPts val="1130"/>
              </a:lnSpc>
            </a:pPr>
            <a:r>
              <a:rPr dirty="0" smtClean="0" spc="14" sz="1000">
                <a:latin typeface="Times New Roman"/>
                <a:cs typeface="Times New Roman"/>
              </a:rPr>
              <a:t>T</a:t>
            </a:r>
            <a:r>
              <a:rPr dirty="0" smtClean="0" spc="14" sz="1000">
                <a:latin typeface="Times New Roman"/>
                <a:cs typeface="Times New Roman"/>
              </a:rPr>
              <a:t>o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g</a:t>
            </a:r>
            <a:r>
              <a:rPr dirty="0" smtClean="0" spc="14" sz="1000">
                <a:latin typeface="Times New Roman"/>
                <a:cs typeface="Times New Roman"/>
              </a:rPr>
              <a:t>et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t</a:t>
            </a:r>
            <a:r>
              <a:rPr dirty="0" smtClean="0" spc="14" sz="1000">
                <a:latin typeface="Times New Roman"/>
                <a:cs typeface="Times New Roman"/>
              </a:rPr>
              <a:t>h</a:t>
            </a:r>
            <a:r>
              <a:rPr dirty="0" smtClean="0" spc="14" sz="1000">
                <a:latin typeface="Times New Roman"/>
                <a:cs typeface="Times New Roman"/>
              </a:rPr>
              <a:t>e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p</a:t>
            </a:r>
            <a:r>
              <a:rPr dirty="0" smtClean="0" spc="14" sz="1000">
                <a:latin typeface="Times New Roman"/>
                <a:cs typeface="Times New Roman"/>
              </a:rPr>
              <a:t>r</a:t>
            </a:r>
            <a:r>
              <a:rPr dirty="0" smtClean="0" spc="14" sz="1000">
                <a:latin typeface="Times New Roman"/>
                <a:cs typeface="Times New Roman"/>
              </a:rPr>
              <a:t>o</a:t>
            </a:r>
            <a:r>
              <a:rPr dirty="0" smtClean="0" spc="14" sz="1000">
                <a:latin typeface="Times New Roman"/>
                <a:cs typeface="Times New Roman"/>
              </a:rPr>
              <a:t>b</a:t>
            </a:r>
            <a:r>
              <a:rPr dirty="0" smtClean="0" spc="14" sz="1000">
                <a:latin typeface="Times New Roman"/>
                <a:cs typeface="Times New Roman"/>
              </a:rPr>
              <a:t>a</a:t>
            </a:r>
            <a:r>
              <a:rPr dirty="0" smtClean="0" spc="14" sz="1000">
                <a:latin typeface="Times New Roman"/>
                <a:cs typeface="Times New Roman"/>
              </a:rPr>
              <a:t>b</a:t>
            </a:r>
            <a:r>
              <a:rPr dirty="0" smtClean="0" spc="14" sz="1000">
                <a:latin typeface="Times New Roman"/>
                <a:cs typeface="Times New Roman"/>
              </a:rPr>
              <a:t>ility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t</a:t>
            </a:r>
            <a:r>
              <a:rPr dirty="0" smtClean="0" spc="14" sz="1000">
                <a:latin typeface="Times New Roman"/>
                <a:cs typeface="Times New Roman"/>
              </a:rPr>
              <a:t>h</a:t>
            </a:r>
            <a:r>
              <a:rPr dirty="0" smtClean="0" spc="14" sz="1000">
                <a:latin typeface="Times New Roman"/>
                <a:cs typeface="Times New Roman"/>
              </a:rPr>
              <a:t>e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att</a:t>
            </a:r>
            <a:r>
              <a:rPr dirty="0" smtClean="0" spc="14" sz="1000">
                <a:latin typeface="Times New Roman"/>
                <a:cs typeface="Times New Roman"/>
              </a:rPr>
              <a:t>a</a:t>
            </a:r>
            <a:r>
              <a:rPr dirty="0" smtClean="0" spc="14" sz="1000">
                <a:latin typeface="Times New Roman"/>
                <a:cs typeface="Times New Roman"/>
              </a:rPr>
              <a:t>c</a:t>
            </a:r>
            <a:r>
              <a:rPr dirty="0" smtClean="0" spc="14" sz="1000">
                <a:latin typeface="Times New Roman"/>
                <a:cs typeface="Times New Roman"/>
              </a:rPr>
              <a:t>k</a:t>
            </a:r>
            <a:r>
              <a:rPr dirty="0" smtClean="0" spc="14" sz="1000">
                <a:latin typeface="Times New Roman"/>
                <a:cs typeface="Times New Roman"/>
              </a:rPr>
              <a:t>e</a:t>
            </a:r>
            <a:r>
              <a:rPr dirty="0" smtClean="0" spc="14" sz="1000">
                <a:latin typeface="Times New Roman"/>
                <a:cs typeface="Times New Roman"/>
              </a:rPr>
              <a:t>r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c</a:t>
            </a:r>
            <a:r>
              <a:rPr dirty="0" smtClean="0" spc="14" sz="1000">
                <a:latin typeface="Times New Roman"/>
                <a:cs typeface="Times New Roman"/>
              </a:rPr>
              <a:t>o</a:t>
            </a:r>
            <a:r>
              <a:rPr dirty="0" smtClean="0" spc="14" sz="1000">
                <a:latin typeface="Times New Roman"/>
                <a:cs typeface="Times New Roman"/>
              </a:rPr>
              <a:t>u</a:t>
            </a:r>
            <a:r>
              <a:rPr dirty="0" smtClean="0" spc="14" sz="1000">
                <a:latin typeface="Times New Roman"/>
                <a:cs typeface="Times New Roman"/>
              </a:rPr>
              <a:t>ld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s</a:t>
            </a:r>
            <a:r>
              <a:rPr dirty="0" smtClean="0" spc="14" sz="1000">
                <a:latin typeface="Times New Roman"/>
                <a:cs typeface="Times New Roman"/>
              </a:rPr>
              <a:t>till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c</a:t>
            </a:r>
            <a:r>
              <a:rPr dirty="0" smtClean="0" spc="14" sz="1000">
                <a:latin typeface="Times New Roman"/>
                <a:cs typeface="Times New Roman"/>
              </a:rPr>
              <a:t>atch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u</a:t>
            </a:r>
            <a:r>
              <a:rPr dirty="0" smtClean="0" spc="14" sz="1000">
                <a:latin typeface="Times New Roman"/>
                <a:cs typeface="Times New Roman"/>
              </a:rPr>
              <a:t>p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n</a:t>
            </a:r>
            <a:r>
              <a:rPr dirty="0" smtClean="0" spc="14" sz="1000">
                <a:latin typeface="Times New Roman"/>
                <a:cs typeface="Times New Roman"/>
              </a:rPr>
              <a:t>o</a:t>
            </a:r>
            <a:r>
              <a:rPr dirty="0" smtClean="0" spc="14" sz="1000">
                <a:latin typeface="Times New Roman"/>
                <a:cs typeface="Times New Roman"/>
              </a:rPr>
              <a:t>w</a:t>
            </a:r>
            <a:r>
              <a:rPr dirty="0" smtClean="0" spc="14" sz="1000">
                <a:latin typeface="Times New Roman"/>
                <a:cs typeface="Times New Roman"/>
              </a:rPr>
              <a:t>,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w</a:t>
            </a:r>
            <a:r>
              <a:rPr dirty="0" smtClean="0" spc="14" sz="1000">
                <a:latin typeface="Times New Roman"/>
                <a:cs typeface="Times New Roman"/>
              </a:rPr>
              <a:t>e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m</a:t>
            </a:r>
            <a:r>
              <a:rPr dirty="0" smtClean="0" spc="14" sz="1000">
                <a:latin typeface="Times New Roman"/>
                <a:cs typeface="Times New Roman"/>
              </a:rPr>
              <a:t>u</a:t>
            </a:r>
            <a:r>
              <a:rPr dirty="0" smtClean="0" spc="14" sz="1000">
                <a:latin typeface="Times New Roman"/>
                <a:cs typeface="Times New Roman"/>
              </a:rPr>
              <a:t>lti</a:t>
            </a:r>
            <a:r>
              <a:rPr dirty="0" smtClean="0" spc="14" sz="1000">
                <a:latin typeface="Times New Roman"/>
                <a:cs typeface="Times New Roman"/>
              </a:rPr>
              <a:t>p</a:t>
            </a:r>
            <a:r>
              <a:rPr dirty="0" smtClean="0" spc="14" sz="1000">
                <a:latin typeface="Times New Roman"/>
                <a:cs typeface="Times New Roman"/>
              </a:rPr>
              <a:t>ly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t</a:t>
            </a:r>
            <a:r>
              <a:rPr dirty="0" smtClean="0" spc="14" sz="1000">
                <a:latin typeface="Times New Roman"/>
                <a:cs typeface="Times New Roman"/>
              </a:rPr>
              <a:t>h</a:t>
            </a:r>
            <a:r>
              <a:rPr dirty="0" smtClean="0" spc="14" sz="1000">
                <a:latin typeface="Times New Roman"/>
                <a:cs typeface="Times New Roman"/>
              </a:rPr>
              <a:t>e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P</a:t>
            </a:r>
            <a:r>
              <a:rPr dirty="0" smtClean="0" spc="14" sz="1000">
                <a:latin typeface="Times New Roman"/>
                <a:cs typeface="Times New Roman"/>
              </a:rPr>
              <a:t>o</a:t>
            </a:r>
            <a:r>
              <a:rPr dirty="0" smtClean="0" spc="14" sz="1000">
                <a:latin typeface="Times New Roman"/>
                <a:cs typeface="Times New Roman"/>
              </a:rPr>
              <a:t>i</a:t>
            </a:r>
            <a:r>
              <a:rPr dirty="0" smtClean="0" spc="14" sz="1000">
                <a:latin typeface="Times New Roman"/>
                <a:cs typeface="Times New Roman"/>
              </a:rPr>
              <a:t>s</a:t>
            </a:r>
            <a:r>
              <a:rPr dirty="0" smtClean="0" spc="14" sz="1000">
                <a:latin typeface="Times New Roman"/>
                <a:cs typeface="Times New Roman"/>
              </a:rPr>
              <a:t>s</a:t>
            </a:r>
            <a:r>
              <a:rPr dirty="0" smtClean="0" spc="14" sz="1000">
                <a:latin typeface="Times New Roman"/>
                <a:cs typeface="Times New Roman"/>
              </a:rPr>
              <a:t>o</a:t>
            </a:r>
            <a:r>
              <a:rPr dirty="0" smtClean="0" spc="14" sz="1000">
                <a:latin typeface="Times New Roman"/>
                <a:cs typeface="Times New Roman"/>
              </a:rPr>
              <a:t>n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d</a:t>
            </a:r>
            <a:r>
              <a:rPr dirty="0" smtClean="0" spc="14" sz="1000">
                <a:latin typeface="Times New Roman"/>
                <a:cs typeface="Times New Roman"/>
              </a:rPr>
              <a:t>e</a:t>
            </a:r>
            <a:r>
              <a:rPr dirty="0" smtClean="0" spc="14" sz="1000">
                <a:latin typeface="Times New Roman"/>
                <a:cs typeface="Times New Roman"/>
              </a:rPr>
              <a:t>n</a:t>
            </a:r>
            <a:r>
              <a:rPr dirty="0" smtClean="0" spc="14" sz="1000">
                <a:latin typeface="Times New Roman"/>
                <a:cs typeface="Times New Roman"/>
              </a:rPr>
              <a:t>s</a:t>
            </a:r>
            <a:r>
              <a:rPr dirty="0" smtClean="0" spc="14" sz="1000">
                <a:latin typeface="Times New Roman"/>
                <a:cs typeface="Times New Roman"/>
              </a:rPr>
              <a:t>ity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f</a:t>
            </a:r>
            <a:r>
              <a:rPr dirty="0" smtClean="0" spc="14" sz="1000">
                <a:latin typeface="Times New Roman"/>
                <a:cs typeface="Times New Roman"/>
              </a:rPr>
              <a:t>o</a:t>
            </a:r>
            <a:r>
              <a:rPr dirty="0" smtClean="0" spc="14" sz="100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pc="4" sz="1000">
                <a:latin typeface="Times New Roman"/>
                <a:cs typeface="Times New Roman"/>
              </a:rPr>
              <a:t>ea</a:t>
            </a:r>
            <a:r>
              <a:rPr dirty="0" smtClean="0" spc="4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ld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y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ili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y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atch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at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t: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79270" y="4642982"/>
            <a:ext cx="363246" cy="204596"/>
          </a:xfrm>
          <a:prstGeom prst="rect">
            <a:avLst/>
          </a:prstGeom>
        </p:spPr>
        <p:txBody>
          <a:bodyPr bIns="0" lIns="0" rIns="0" rtlCol="0" tIns="5334" wrap="square">
            <a:noAutofit/>
          </a:bodyPr>
          <a:lstStyle/>
          <a:p>
            <a:pPr marL="99060">
              <a:lnSpc>
                <a:spcPts val="540"/>
              </a:lnSpc>
            </a:pPr>
            <a:r>
              <a:rPr baseline="-17838" dirty="0" i="1" smtClean="0" spc="0" sz="975" u="sng">
                <a:latin typeface="Times New Roman"/>
                <a:cs typeface="Times New Roman"/>
              </a:rPr>
              <a:t>k</a:t>
            </a:r>
            <a:r>
              <a:rPr baseline="-17838" dirty="0" i="1" smtClean="0" spc="2" sz="975" u="sng">
                <a:latin typeface="Times New Roman"/>
                <a:cs typeface="Times New Roman"/>
              </a:rPr>
              <a:t> </a:t>
            </a:r>
            <a:r>
              <a:rPr baseline="-17838" dirty="0" i="1" smtClean="0" spc="0" sz="975">
                <a:latin typeface="Times New Roman"/>
                <a:cs typeface="Times New Roman"/>
              </a:rPr>
              <a:t>  </a:t>
            </a:r>
            <a:r>
              <a:rPr baseline="-17838" dirty="0" i="1" smtClean="0" spc="4" sz="975">
                <a:latin typeface="Times New Roman"/>
                <a:cs typeface="Times New Roman"/>
              </a:rPr>
              <a:t> </a:t>
            </a:r>
            <a:r>
              <a:rPr baseline="-19165" dirty="0" smtClean="0" spc="-122" sz="975">
                <a:latin typeface="Arial Unicode MS"/>
                <a:cs typeface="Arial Unicode MS"/>
              </a:rPr>
              <a:t> </a:t>
            </a:r>
            <a:r>
              <a:rPr baseline="-19165" dirty="0" smtClean="0" spc="-4" sz="975" u="sng">
                <a:latin typeface="Arial Unicode MS"/>
                <a:cs typeface="Arial Unicode MS"/>
              </a:rPr>
              <a:t>−</a:t>
            </a:r>
            <a:r>
              <a:rPr baseline="-19165" dirty="0" smtClean="0" spc="47" sz="975" u="sng">
                <a:latin typeface="Arial Unicode MS"/>
                <a:cs typeface="Arial Unicode MS"/>
              </a:rPr>
              <a:t></a:t>
            </a:r>
            <a:endParaRPr sz="650">
              <a:latin typeface="Arial Unicode MS"/>
              <a:cs typeface="Arial Unicode MS"/>
            </a:endParaRPr>
          </a:p>
          <a:p>
            <a:pPr marL="12700" marR="13316">
              <a:lnSpc>
                <a:spcPts val="910"/>
              </a:lnSpc>
              <a:spcBef>
                <a:spcPts val="18"/>
              </a:spcBef>
            </a:pPr>
            <a:r>
              <a:rPr dirty="0" smtClean="0" spc="38" sz="1100" u="sng">
                <a:latin typeface="Arial Unicode MS"/>
                <a:cs typeface="Arial Unicode MS"/>
              </a:rPr>
              <a:t></a:t>
            </a:r>
            <a:r>
              <a:rPr dirty="0" smtClean="0" spc="38" sz="1100">
                <a:latin typeface="Arial Unicode MS"/>
                <a:cs typeface="Arial Unicode MS"/>
              </a:rPr>
              <a:t> </a:t>
            </a:r>
            <a:r>
              <a:rPr dirty="0" i="1" smtClean="0" spc="0" sz="1100" u="sng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4230" y="4645768"/>
            <a:ext cx="223519" cy="405130"/>
          </a:xfrm>
          <a:prstGeom prst="rect">
            <a:avLst/>
          </a:prstGeom>
        </p:spPr>
        <p:txBody>
          <a:bodyPr bIns="0" lIns="0" rIns="0" rtlCol="0" tIns="17272" wrap="square">
            <a:noAutofit/>
          </a:bodyPr>
          <a:lstStyle/>
          <a:p>
            <a:pPr marL="12700">
              <a:lnSpc>
                <a:spcPts val="2720"/>
              </a:lnSpc>
            </a:pPr>
            <a:r>
              <a:rPr baseline="19818" dirty="0" smtClean="0" spc="-468" sz="1650">
                <a:latin typeface="Arial Unicode MS"/>
                <a:cs typeface="Arial Unicode MS"/>
              </a:rPr>
              <a:t>⋅</a:t>
            </a:r>
            <a:r>
              <a:rPr dirty="0" smtClean="0" spc="-468" sz="3000">
                <a:latin typeface="Arial Unicode MS"/>
                <a:cs typeface="Arial Unicode MS"/>
              </a:rPr>
              <a:t>{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94330" y="4645768"/>
            <a:ext cx="556259" cy="405130"/>
          </a:xfrm>
          <a:prstGeom prst="rect">
            <a:avLst/>
          </a:prstGeom>
        </p:spPr>
        <p:txBody>
          <a:bodyPr bIns="0" lIns="0" rIns="0" rtlCol="0" tIns="17684" wrap="square">
            <a:noAutofit/>
          </a:bodyPr>
          <a:lstStyle/>
          <a:p>
            <a:pPr marL="12700">
              <a:lnSpc>
                <a:spcPts val="2785"/>
              </a:lnSpc>
            </a:pPr>
            <a:r>
              <a:rPr baseline="-15811" dirty="0" i="1" smtClean="0" spc="4" sz="1650">
                <a:latin typeface="Times New Roman"/>
                <a:cs typeface="Times New Roman"/>
              </a:rPr>
              <a:t>i</a:t>
            </a:r>
            <a:r>
              <a:rPr baseline="-15811" dirty="0" i="1" smtClean="0" spc="4" sz="1650">
                <a:latin typeface="Times New Roman"/>
                <a:cs typeface="Times New Roman"/>
              </a:rPr>
              <a:t>f</a:t>
            </a:r>
            <a:r>
              <a:rPr baseline="-15811" dirty="0" i="1" smtClean="0" spc="4" sz="1650">
                <a:latin typeface="Times New Roman"/>
                <a:cs typeface="Times New Roman"/>
              </a:rPr>
              <a:t> </a:t>
            </a:r>
            <a:r>
              <a:rPr baseline="-15811" dirty="0" i="1" smtClean="0" spc="4" sz="1650">
                <a:latin typeface="Times New Roman"/>
                <a:cs typeface="Times New Roman"/>
              </a:rPr>
              <a:t>k</a:t>
            </a:r>
            <a:r>
              <a:rPr baseline="-15811" dirty="0" i="1" smtClean="0" spc="4" sz="1650">
                <a:latin typeface="Times New Roman"/>
                <a:cs typeface="Times New Roman"/>
              </a:rPr>
              <a:t> </a:t>
            </a:r>
            <a:r>
              <a:rPr baseline="-16987" dirty="0" smtClean="0" spc="-325" sz="1650">
                <a:latin typeface="Arial Unicode MS"/>
                <a:cs typeface="Arial Unicode MS"/>
              </a:rPr>
              <a:t></a:t>
            </a:r>
            <a:r>
              <a:rPr baseline="-16987" dirty="0" smtClean="0" spc="-325" sz="1650">
                <a:latin typeface="Arial Unicode MS"/>
                <a:cs typeface="Arial Unicode MS"/>
              </a:rPr>
              <a:t> </a:t>
            </a:r>
            <a:r>
              <a:rPr baseline="-15811" dirty="0" i="1" smtClean="0" spc="4" sz="1650">
                <a:latin typeface="Times New Roman"/>
                <a:cs typeface="Times New Roman"/>
              </a:rPr>
              <a:t>z</a:t>
            </a:r>
            <a:r>
              <a:rPr dirty="0" smtClean="0" spc="-325" sz="3000">
                <a:latin typeface="Arial Unicode MS"/>
                <a:cs typeface="Arial Unicode MS"/>
              </a:rPr>
              <a:t>}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8690" y="4651872"/>
            <a:ext cx="600381" cy="195706"/>
          </a:xfrm>
          <a:prstGeom prst="rect">
            <a:avLst/>
          </a:prstGeom>
        </p:spPr>
        <p:txBody>
          <a:bodyPr bIns="0" lIns="0" rIns="0" rtlCol="0" tIns="1905" wrap="square">
            <a:noAutofit/>
          </a:bodyPr>
          <a:lstStyle/>
          <a:p>
            <a:pPr marL="12700">
              <a:lnSpc>
                <a:spcPts val="899"/>
              </a:lnSpc>
            </a:pPr>
            <a:r>
              <a:rPr baseline="-31143" dirty="0" smtClean="0" spc="-142" sz="1650">
                <a:latin typeface="Arial Unicode MS"/>
                <a:cs typeface="Arial Unicode MS"/>
              </a:rPr>
              <a:t></a:t>
            </a:r>
            <a:r>
              <a:rPr baseline="-28987" dirty="0" i="1" smtClean="0" spc="-22" sz="1650">
                <a:latin typeface="Times New Roman"/>
                <a:cs typeface="Times New Roman"/>
              </a:rPr>
              <a:t>q</a:t>
            </a:r>
            <a:r>
              <a:rPr baseline="-28987" dirty="0" i="1" smtClean="0" spc="-22" sz="1650">
                <a:latin typeface="Times New Roman"/>
                <a:cs typeface="Times New Roman"/>
              </a:rPr>
              <a:t> </a:t>
            </a:r>
            <a:r>
              <a:rPr baseline="-31143" dirty="0" smtClean="0" spc="-142" sz="1650">
                <a:latin typeface="Arial Unicode MS"/>
                <a:cs typeface="Arial Unicode MS"/>
              </a:rPr>
              <a:t>/</a:t>
            </a:r>
            <a:r>
              <a:rPr baseline="-31143" dirty="0" smtClean="0" spc="-142" sz="1650">
                <a:latin typeface="Arial Unicode MS"/>
                <a:cs typeface="Arial Unicode MS"/>
              </a:rPr>
              <a:t> </a:t>
            </a:r>
            <a:r>
              <a:rPr baseline="-28987" dirty="0" i="1" smtClean="0" spc="-22" sz="1650">
                <a:latin typeface="Times New Roman"/>
                <a:cs typeface="Times New Roman"/>
              </a:rPr>
              <a:t>p</a:t>
            </a:r>
            <a:r>
              <a:rPr baseline="-31143" dirty="0" smtClean="0" spc="-142" sz="1650">
                <a:latin typeface="Arial Unicode MS"/>
                <a:cs typeface="Arial Unicode MS"/>
              </a:rPr>
              <a:t></a:t>
            </a:r>
            <a:r>
              <a:rPr dirty="0" smtClean="0" spc="-142" sz="650">
                <a:latin typeface="Arial Unicode MS"/>
                <a:cs typeface="Arial Unicode MS"/>
              </a:rPr>
              <a:t></a:t>
            </a:r>
            <a:r>
              <a:rPr dirty="0" smtClean="0" spc="-142" sz="650">
                <a:latin typeface="Arial Unicode MS"/>
                <a:cs typeface="Arial Unicode MS"/>
              </a:rPr>
              <a:t> </a:t>
            </a:r>
            <a:r>
              <a:rPr dirty="0" i="1" smtClean="0" spc="-22" sz="650">
                <a:latin typeface="Times New Roman"/>
                <a:cs typeface="Times New Roman"/>
              </a:rPr>
              <a:t>z</a:t>
            </a:r>
            <a:r>
              <a:rPr dirty="0" smtClean="0" spc="-142" sz="650">
                <a:latin typeface="Arial Unicode MS"/>
                <a:cs typeface="Arial Unicode MS"/>
              </a:rPr>
              <a:t>−</a:t>
            </a:r>
            <a:r>
              <a:rPr dirty="0" i="1" smtClean="0" spc="-22" sz="650">
                <a:latin typeface="Times New Roman"/>
                <a:cs typeface="Times New Roman"/>
              </a:rPr>
              <a:t>k</a:t>
            </a:r>
            <a:r>
              <a:rPr dirty="0" i="1" smtClean="0" spc="-22" sz="650">
                <a:latin typeface="Times New Roman"/>
                <a:cs typeface="Times New Roman"/>
              </a:rPr>
              <a:t> </a:t>
            </a:r>
            <a:r>
              <a:rPr dirty="0" smtClean="0" spc="-142" sz="650">
                <a:latin typeface="Arial Unicode MS"/>
                <a:cs typeface="Arial Unicode MS"/>
              </a:rPr>
              <a:t></a:t>
            </a:r>
            <a:endParaRPr sz="65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9880" y="4656829"/>
            <a:ext cx="217331" cy="375920"/>
          </a:xfrm>
          <a:prstGeom prst="rect">
            <a:avLst/>
          </a:prstGeom>
        </p:spPr>
        <p:txBody>
          <a:bodyPr bIns="0" lIns="0" rIns="0" rtlCol="0" tIns="4254" wrap="square">
            <a:noAutofit/>
          </a:bodyPr>
          <a:lstStyle/>
          <a:p>
            <a:pPr marL="59689" marR="30480">
              <a:lnSpc>
                <a:spcPts val="670"/>
              </a:lnSpc>
            </a:pPr>
            <a:r>
              <a:rPr dirty="0" smtClean="0" spc="171" sz="650">
                <a:latin typeface="Arial Unicode MS"/>
                <a:cs typeface="Arial Unicode MS"/>
              </a:rPr>
              <a:t>∞</a:t>
            </a:r>
            <a:endParaRPr sz="650">
              <a:latin typeface="Arial Unicode MS"/>
              <a:cs typeface="Arial Unicode MS"/>
            </a:endParaRPr>
          </a:p>
          <a:p>
            <a:pPr marL="12700">
              <a:lnSpc>
                <a:spcPts val="1390"/>
              </a:lnSpc>
              <a:spcBef>
                <a:spcPts val="36"/>
              </a:spcBef>
            </a:pPr>
            <a:r>
              <a:rPr dirty="0" smtClean="0" spc="462" sz="1600">
                <a:latin typeface="Arial Unicode MS"/>
                <a:cs typeface="Arial Unicode MS"/>
              </a:rPr>
              <a:t>∑</a:t>
            </a:r>
            <a:endParaRPr sz="1600">
              <a:latin typeface="Arial Unicode MS"/>
              <a:cs typeface="Arial Unicode MS"/>
            </a:endParaRPr>
          </a:p>
          <a:p>
            <a:pPr marL="12700" marR="30480">
              <a:lnSpc>
                <a:spcPct val="95825"/>
              </a:lnSpc>
            </a:pPr>
            <a:r>
              <a:rPr dirty="0" i="1" smtClean="0" spc="-25" sz="650">
                <a:latin typeface="Times New Roman"/>
                <a:cs typeface="Times New Roman"/>
              </a:rPr>
              <a:t>k</a:t>
            </a:r>
            <a:r>
              <a:rPr dirty="0" i="1" smtClean="0" spc="-25" sz="650">
                <a:latin typeface="Times New Roman"/>
                <a:cs typeface="Times New Roman"/>
              </a:rPr>
              <a:t> </a:t>
            </a:r>
            <a:r>
              <a:rPr dirty="0" smtClean="0" spc="202" sz="650">
                <a:latin typeface="Arial Unicode MS"/>
                <a:cs typeface="Arial Unicode MS"/>
              </a:rPr>
              <a:t>=</a:t>
            </a:r>
            <a:r>
              <a:rPr dirty="0" smtClean="0" spc="-25" sz="650">
                <a:latin typeface="Times New Roman"/>
                <a:cs typeface="Times New Roman"/>
              </a:rPr>
              <a:t>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94330" y="4674217"/>
            <a:ext cx="434875" cy="173361"/>
          </a:xfrm>
          <a:prstGeom prst="rect">
            <a:avLst/>
          </a:prstGeom>
        </p:spPr>
        <p:txBody>
          <a:bodyPr bIns="0" lIns="0" rIns="0" rtlCol="0" tIns="7778" wrap="square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i="1" smtClean="0" spc="-11" sz="1100">
                <a:latin typeface="Times New Roman"/>
                <a:cs typeface="Times New Roman"/>
              </a:rPr>
              <a:t>i</a:t>
            </a:r>
            <a:r>
              <a:rPr dirty="0" i="1" smtClean="0" spc="-11" sz="1100">
                <a:latin typeface="Times New Roman"/>
                <a:cs typeface="Times New Roman"/>
              </a:rPr>
              <a:t>f</a:t>
            </a:r>
            <a:r>
              <a:rPr dirty="0" i="1" smtClean="0" spc="-11" sz="1100">
                <a:latin typeface="Times New Roman"/>
                <a:cs typeface="Times New Roman"/>
              </a:rPr>
              <a:t> </a:t>
            </a:r>
            <a:r>
              <a:rPr dirty="0" i="1" smtClean="0" spc="-11" sz="1100">
                <a:latin typeface="Times New Roman"/>
                <a:cs typeface="Times New Roman"/>
              </a:rPr>
              <a:t>k</a:t>
            </a:r>
            <a:r>
              <a:rPr dirty="0" i="1" smtClean="0" spc="-11" sz="1100">
                <a:latin typeface="Times New Roman"/>
                <a:cs typeface="Times New Roman"/>
              </a:rPr>
              <a:t> </a:t>
            </a:r>
            <a:r>
              <a:rPr dirty="0" smtClean="0" spc="-30" sz="1100">
                <a:latin typeface="Arial Unicode MS"/>
                <a:cs typeface="Arial Unicode MS"/>
              </a:rPr>
              <a:t>≤</a:t>
            </a:r>
            <a:r>
              <a:rPr dirty="0" smtClean="0" spc="-30" sz="1100">
                <a:latin typeface="Arial Unicode MS"/>
                <a:cs typeface="Arial Unicode MS"/>
              </a:rPr>
              <a:t> </a:t>
            </a:r>
            <a:r>
              <a:rPr dirty="0" i="1" smtClean="0" spc="-11" sz="1100">
                <a:latin typeface="Times New Roman"/>
                <a:cs typeface="Times New Roman"/>
              </a:rPr>
              <a:t>z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680" y="4844397"/>
            <a:ext cx="165264" cy="173361"/>
          </a:xfrm>
          <a:prstGeom prst="rect">
            <a:avLst/>
          </a:prstGeom>
        </p:spPr>
        <p:txBody>
          <a:bodyPr bIns="0" lIns="0" rIns="0" rtlCol="0" tIns="7778" wrap="square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i="1" smtClean="0" spc="-82" sz="1100">
                <a:latin typeface="Times New Roman"/>
                <a:cs typeface="Times New Roman"/>
              </a:rPr>
              <a:t>k</a:t>
            </a:r>
            <a:r>
              <a:rPr dirty="0" i="1" smtClean="0" spc="-82" sz="1100">
                <a:latin typeface="Times New Roman"/>
                <a:cs typeface="Times New Roman"/>
              </a:rPr>
              <a:t> </a:t>
            </a:r>
            <a:r>
              <a:rPr dirty="0" smtClean="0" spc="-225" sz="1100">
                <a:latin typeface="Arial Unicode MS"/>
                <a:cs typeface="Arial Unicode MS"/>
              </a:rPr>
              <a:t>!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6180" y="4844397"/>
            <a:ext cx="116429" cy="165100"/>
          </a:xfrm>
          <a:prstGeom prst="rect">
            <a:avLst/>
          </a:prstGeom>
        </p:spPr>
        <p:txBody>
          <a:bodyPr bIns="0" lIns="0" rIns="0" rtlCol="0" tIns="7778" wrap="square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0170" y="5173634"/>
            <a:ext cx="3473041" cy="15367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ea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ite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tail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4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...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7530" y="5462132"/>
            <a:ext cx="58078" cy="109220"/>
          </a:xfrm>
          <a:prstGeom prst="rect">
            <a:avLst/>
          </a:prstGeom>
        </p:spPr>
        <p:txBody>
          <a:bodyPr bIns="0" lIns="0" rIns="0" rtlCol="0" tIns="3175" wrap="square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i="1" smtClean="0" spc="1" sz="650">
                <a:latin typeface="Times New Roman"/>
                <a:cs typeface="Times New Roman"/>
              </a:rPr>
              <a:t>z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5970" y="5471022"/>
            <a:ext cx="276819" cy="114177"/>
          </a:xfrm>
          <a:prstGeom prst="rect">
            <a:avLst/>
          </a:prstGeom>
        </p:spPr>
        <p:txBody>
          <a:bodyPr bIns="0" lIns="0" rIns="0" rtlCol="0" tIns="1905" wrap="square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i="1" smtClean="0" spc="0" sz="650">
                <a:latin typeface="Times New Roman"/>
                <a:cs typeface="Times New Roman"/>
              </a:rPr>
              <a:t>k</a:t>
            </a:r>
            <a:r>
              <a:rPr dirty="0" i="1" smtClean="0" spc="0" sz="650">
                <a:latin typeface="Times New Roman"/>
                <a:cs typeface="Times New Roman"/>
              </a:rPr>
              <a:t>   </a:t>
            </a:r>
            <a:r>
              <a:rPr dirty="0" i="1" smtClean="0" spc="27" sz="650">
                <a:latin typeface="Times New Roman"/>
                <a:cs typeface="Times New Roman"/>
              </a:rPr>
              <a:t> </a:t>
            </a:r>
            <a:r>
              <a:rPr dirty="0" smtClean="0" spc="202" sz="650">
                <a:latin typeface="Arial Unicode MS"/>
                <a:cs typeface="Arial Unicode MS"/>
              </a:rPr>
              <a:t>−</a:t>
            </a:r>
            <a:r>
              <a:rPr dirty="0" smtClean="0" spc="47" sz="650">
                <a:latin typeface="Arial Unicode MS"/>
                <a:cs typeface="Arial Unicode MS"/>
              </a:rPr>
              <a:t></a:t>
            </a:r>
            <a:endParaRPr sz="65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9880" y="5493367"/>
            <a:ext cx="1612347" cy="293660"/>
          </a:xfrm>
          <a:prstGeom prst="rect">
            <a:avLst/>
          </a:prstGeom>
        </p:spPr>
        <p:txBody>
          <a:bodyPr bIns="0" lIns="0" rIns="0" rtlCol="0" tIns="12731" wrap="square">
            <a:noAutofit/>
          </a:bodyPr>
          <a:lstStyle/>
          <a:p>
            <a:pPr marL="12700">
              <a:lnSpc>
                <a:spcPts val="2005"/>
              </a:lnSpc>
            </a:pPr>
            <a:r>
              <a:rPr dirty="0" smtClean="0" spc="-29" sz="1100">
                <a:latin typeface="Times New Roman"/>
                <a:cs typeface="Times New Roman"/>
              </a:rPr>
              <a:t>1</a:t>
            </a:r>
            <a:r>
              <a:rPr dirty="0" smtClean="0" spc="348" sz="1100">
                <a:latin typeface="Arial Unicode MS"/>
                <a:cs typeface="Arial Unicode MS"/>
              </a:rPr>
              <a:t>−</a:t>
            </a:r>
            <a:r>
              <a:rPr baseline="-7785" dirty="0" smtClean="0" spc="462" sz="2400">
                <a:latin typeface="Arial Unicode MS"/>
                <a:cs typeface="Arial Unicode MS"/>
              </a:rPr>
              <a:t>∑</a:t>
            </a:r>
            <a:r>
              <a:rPr baseline="-7785" dirty="0" smtClean="0" spc="-419" sz="2400">
                <a:latin typeface="Arial Unicode MS"/>
                <a:cs typeface="Arial Unicode MS"/>
              </a:rPr>
              <a:t> </a:t>
            </a:r>
            <a:r>
              <a:rPr baseline="33974" dirty="0" smtClean="0" spc="0" sz="1650" u="sng">
                <a:latin typeface="Arial Unicode MS"/>
                <a:cs typeface="Arial Unicode MS"/>
              </a:rPr>
              <a:t></a:t>
            </a:r>
            <a:r>
              <a:rPr baseline="31623" dirty="0" smtClean="0" spc="0" sz="1650" u="sng">
                <a:latin typeface="Times New Roman"/>
                <a:cs typeface="Times New Roman"/>
              </a:rPr>
              <a:t> </a:t>
            </a:r>
            <a:r>
              <a:rPr baseline="31623" dirty="0" smtClean="0" spc="26" sz="1650" u="sng">
                <a:latin typeface="Times New Roman"/>
                <a:cs typeface="Times New Roman"/>
              </a:rPr>
              <a:t> </a:t>
            </a:r>
            <a:r>
              <a:rPr baseline="31623" dirty="0" i="1" smtClean="0" spc="0" sz="1650" u="sng">
                <a:latin typeface="Times New Roman"/>
                <a:cs typeface="Times New Roman"/>
              </a:rPr>
              <a:t>e</a:t>
            </a:r>
            <a:r>
              <a:rPr baseline="31623" dirty="0" i="1" smtClean="0" spc="0" sz="1650" u="sng">
                <a:latin typeface="Times New Roman"/>
                <a:cs typeface="Times New Roman"/>
              </a:rPr>
              <a:t>  </a:t>
            </a:r>
            <a:r>
              <a:rPr baseline="31623" dirty="0" i="1" smtClean="0" spc="0" sz="1650" u="sng">
                <a:latin typeface="Times New Roman"/>
                <a:cs typeface="Times New Roman"/>
              </a:rPr>
              <a:t> </a:t>
            </a:r>
            <a:r>
              <a:rPr baseline="31623" dirty="0" i="1" smtClean="0" spc="-110" sz="1650">
                <a:latin typeface="Times New Roman"/>
                <a:cs typeface="Times New Roman"/>
              </a:rPr>
              <a:t> </a:t>
            </a:r>
            <a:r>
              <a:rPr dirty="0" smtClean="0" spc="-426" sz="1450">
                <a:latin typeface="Arial Unicode MS"/>
                <a:cs typeface="Arial Unicode MS"/>
              </a:rPr>
              <a:t></a:t>
            </a:r>
            <a:r>
              <a:rPr dirty="0" smtClean="0" spc="50" sz="1100">
                <a:latin typeface="Times New Roman"/>
                <a:cs typeface="Times New Roman"/>
              </a:rPr>
              <a:t>1</a:t>
            </a:r>
            <a:r>
              <a:rPr dirty="0" smtClean="0" spc="338" sz="1100">
                <a:latin typeface="Arial Unicode MS"/>
                <a:cs typeface="Arial Unicode MS"/>
              </a:rPr>
              <a:t>−</a:t>
            </a:r>
            <a:r>
              <a:rPr dirty="0" smtClean="0" spc="-174" sz="1100">
                <a:latin typeface="Arial Unicode MS"/>
                <a:cs typeface="Arial Unicode MS"/>
              </a:rPr>
              <a:t></a:t>
            </a:r>
            <a:r>
              <a:rPr dirty="0" i="1" smtClean="0" spc="0" sz="1100">
                <a:latin typeface="Times New Roman"/>
                <a:cs typeface="Times New Roman"/>
              </a:rPr>
              <a:t>q</a:t>
            </a:r>
            <a:r>
              <a:rPr dirty="0" i="1" smtClean="0" spc="-154" sz="1100">
                <a:latin typeface="Times New Roman"/>
                <a:cs typeface="Times New Roman"/>
              </a:rPr>
              <a:t> </a:t>
            </a:r>
            <a:r>
              <a:rPr dirty="0" smtClean="0" spc="-247" sz="1100">
                <a:latin typeface="Arial Unicode MS"/>
                <a:cs typeface="Arial Unicode MS"/>
              </a:rPr>
              <a:t>/</a:t>
            </a:r>
            <a:r>
              <a:rPr dirty="0" smtClean="0" spc="-254" sz="1100">
                <a:latin typeface="Arial Unicode MS"/>
                <a:cs typeface="Arial Unicode MS"/>
              </a:rPr>
              <a:t> </a:t>
            </a:r>
            <a:r>
              <a:rPr dirty="0" i="1" smtClean="0" spc="50" sz="1100">
                <a:latin typeface="Times New Roman"/>
                <a:cs typeface="Times New Roman"/>
              </a:rPr>
              <a:t>p</a:t>
            </a:r>
            <a:r>
              <a:rPr dirty="0" smtClean="0" spc="-253" sz="1100">
                <a:latin typeface="Arial Unicode MS"/>
                <a:cs typeface="Arial Unicode MS"/>
              </a:rPr>
              <a:t></a:t>
            </a:r>
            <a:r>
              <a:rPr baseline="52704" dirty="0" smtClean="0" spc="-120" sz="975">
                <a:latin typeface="Arial Unicode MS"/>
                <a:cs typeface="Arial Unicode MS"/>
              </a:rPr>
              <a:t></a:t>
            </a:r>
            <a:r>
              <a:rPr baseline="52704" dirty="0" smtClean="0" spc="-229" sz="975">
                <a:latin typeface="Arial Unicode MS"/>
                <a:cs typeface="Arial Unicode MS"/>
              </a:rPr>
              <a:t> </a:t>
            </a:r>
            <a:r>
              <a:rPr baseline="49056" dirty="0" i="1" smtClean="0" spc="46" sz="975">
                <a:latin typeface="Times New Roman"/>
                <a:cs typeface="Times New Roman"/>
              </a:rPr>
              <a:t>z</a:t>
            </a:r>
            <a:r>
              <a:rPr baseline="52704" dirty="0" smtClean="0" spc="197" sz="975">
                <a:latin typeface="Arial Unicode MS"/>
                <a:cs typeface="Arial Unicode MS"/>
              </a:rPr>
              <a:t>−</a:t>
            </a:r>
            <a:r>
              <a:rPr baseline="52704" dirty="0" smtClean="0" spc="-250" sz="975">
                <a:latin typeface="Arial Unicode MS"/>
                <a:cs typeface="Arial Unicode MS"/>
              </a:rPr>
              <a:t> </a:t>
            </a:r>
            <a:r>
              <a:rPr baseline="49056" dirty="0" i="1" smtClean="0" spc="1" sz="975">
                <a:latin typeface="Times New Roman"/>
                <a:cs typeface="Times New Roman"/>
              </a:rPr>
              <a:t>k</a:t>
            </a:r>
            <a:r>
              <a:rPr baseline="49056" dirty="0" i="1" smtClean="0" spc="-84" sz="975">
                <a:latin typeface="Times New Roman"/>
                <a:cs typeface="Times New Roman"/>
              </a:rPr>
              <a:t> </a:t>
            </a:r>
            <a:r>
              <a:rPr baseline="52704" dirty="0" smtClean="0" spc="-95" sz="975">
                <a:latin typeface="Arial Unicode MS"/>
                <a:cs typeface="Arial Unicode MS"/>
              </a:rPr>
              <a:t></a:t>
            </a:r>
            <a:r>
              <a:rPr dirty="0" smtClean="0" spc="-456" sz="1450">
                <a:latin typeface="Arial Unicode MS"/>
                <a:cs typeface="Arial Unicode MS"/>
              </a:rPr>
              <a:t></a:t>
            </a:r>
            <a:endParaRPr sz="145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5180" y="5673707"/>
            <a:ext cx="163935" cy="173361"/>
          </a:xfrm>
          <a:prstGeom prst="rect">
            <a:avLst/>
          </a:prstGeom>
        </p:spPr>
        <p:txBody>
          <a:bodyPr bIns="0" lIns="0" rIns="0" rtlCol="0" tIns="7778" wrap="square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i="1" smtClean="0" spc="100" sz="1100">
                <a:latin typeface="Times New Roman"/>
                <a:cs typeface="Times New Roman"/>
              </a:rPr>
              <a:t>k</a:t>
            </a:r>
            <a:r>
              <a:rPr dirty="0" smtClean="0" spc="-225" sz="1100">
                <a:latin typeface="Arial Unicode MS"/>
                <a:cs typeface="Arial Unicode MS"/>
              </a:rPr>
              <a:t>!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0380" y="5746612"/>
            <a:ext cx="195002" cy="114177"/>
          </a:xfrm>
          <a:prstGeom prst="rect">
            <a:avLst/>
          </a:prstGeom>
        </p:spPr>
        <p:txBody>
          <a:bodyPr bIns="0" lIns="0" rIns="0" rtlCol="0" tIns="1905" wrap="square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i="1" smtClean="0" spc="-26" sz="650">
                <a:latin typeface="Times New Roman"/>
                <a:cs typeface="Times New Roman"/>
              </a:rPr>
              <a:t>k</a:t>
            </a:r>
            <a:r>
              <a:rPr dirty="0" i="1" smtClean="0" spc="-26" sz="650">
                <a:latin typeface="Times New Roman"/>
                <a:cs typeface="Times New Roman"/>
              </a:rPr>
              <a:t> </a:t>
            </a:r>
            <a:r>
              <a:rPr dirty="0" smtClean="0" spc="202" sz="650">
                <a:latin typeface="Arial Unicode MS"/>
                <a:cs typeface="Arial Unicode MS"/>
              </a:rPr>
              <a:t>=</a:t>
            </a:r>
            <a:r>
              <a:rPr dirty="0" smtClean="0" spc="-26" sz="650">
                <a:latin typeface="Times New Roman"/>
                <a:cs typeface="Times New Roman"/>
              </a:rPr>
              <a:t>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0170" y="5994054"/>
            <a:ext cx="1241656" cy="15367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v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to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e...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1620" y="6282952"/>
            <a:ext cx="3088659" cy="1851659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12700" marR="15239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#include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&lt;math.h&gt;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double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AttackerSuccessProbability(double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q,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int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z)</a:t>
            </a:r>
            <a:endParaRPr sz="800">
              <a:latin typeface="Courier New"/>
              <a:cs typeface="Courier New"/>
            </a:endParaRPr>
          </a:p>
          <a:p>
            <a:pPr marL="12700" marR="15239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56540" marR="15239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double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p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=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1.0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-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q;</a:t>
            </a:r>
            <a:endParaRPr sz="800">
              <a:latin typeface="Courier New"/>
              <a:cs typeface="Courier New"/>
            </a:endParaRPr>
          </a:p>
          <a:p>
            <a:pPr marL="256540" marR="15239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double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lambda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=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*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(q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/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p);</a:t>
            </a:r>
            <a:endParaRPr sz="800">
              <a:latin typeface="Courier New"/>
              <a:cs typeface="Courier New"/>
            </a:endParaRPr>
          </a:p>
          <a:p>
            <a:pPr marL="256540" marR="15239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double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sum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=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1.0;</a:t>
            </a:r>
            <a:endParaRPr sz="800">
              <a:latin typeface="Courier New"/>
              <a:cs typeface="Courier New"/>
            </a:endParaRPr>
          </a:p>
          <a:p>
            <a:pPr marL="256540" marR="15239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int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i,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k;</a:t>
            </a:r>
            <a:endParaRPr sz="800">
              <a:latin typeface="Courier New"/>
              <a:cs typeface="Courier New"/>
            </a:endParaRPr>
          </a:p>
          <a:p>
            <a:pPr marL="256540" marR="15239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for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(k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=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0;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k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&lt;=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z;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k++)</a:t>
            </a:r>
            <a:endParaRPr sz="800">
              <a:latin typeface="Courier New"/>
              <a:cs typeface="Courier New"/>
            </a:endParaRPr>
          </a:p>
          <a:p>
            <a:pPr marL="256540" marR="15239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500380" marR="15239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double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poisson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=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exp(-lambda);</a:t>
            </a:r>
            <a:endParaRPr sz="800">
              <a:latin typeface="Courier New"/>
              <a:cs typeface="Courier New"/>
            </a:endParaRPr>
          </a:p>
          <a:p>
            <a:pPr marL="500380" marR="15239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for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(i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=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1;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i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&lt;=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k;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i++)</a:t>
            </a:r>
            <a:endParaRPr sz="800">
              <a:latin typeface="Courier New"/>
              <a:cs typeface="Courier New"/>
            </a:endParaRPr>
          </a:p>
          <a:p>
            <a:pPr algn="ctr" marL="723900" marR="982979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poisson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*=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lambda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/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i;</a:t>
            </a:r>
            <a:endParaRPr sz="800">
              <a:latin typeface="Courier New"/>
              <a:cs typeface="Courier New"/>
            </a:endParaRPr>
          </a:p>
          <a:p>
            <a:pPr marL="500380" marR="15239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sum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-=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poisson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*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(1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-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pow(q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/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p,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-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k));</a:t>
            </a:r>
            <a:endParaRPr sz="800">
              <a:latin typeface="Courier New"/>
              <a:cs typeface="Courier New"/>
            </a:endParaRPr>
          </a:p>
          <a:p>
            <a:pPr marL="256540" marR="15239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256540" marR="15239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return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sum;</a:t>
            </a:r>
            <a:endParaRPr sz="800">
              <a:latin typeface="Courier New"/>
              <a:cs typeface="Courier New"/>
            </a:endParaRPr>
          </a:p>
          <a:p>
            <a:pPr marL="12700" marR="15239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4460" y="9002684"/>
            <a:ext cx="108775" cy="15367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z="1000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1807" y="5478780"/>
            <a:ext cx="64172" cy="1524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188097" y="5478780"/>
            <a:ext cx="118222" cy="152400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360170" y="1047404"/>
            <a:ext cx="4119906" cy="15367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i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g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u</a:t>
            </a:r>
            <a:r>
              <a:rPr dirty="0" smtClean="0" spc="3" sz="1000">
                <a:latin typeface="Times New Roman"/>
                <a:cs typeface="Times New Roman"/>
              </a:rPr>
              <a:t>lt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,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we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s</a:t>
            </a:r>
            <a:r>
              <a:rPr dirty="0" smtClean="0" spc="3" sz="1000">
                <a:latin typeface="Times New Roman"/>
                <a:cs typeface="Times New Roman"/>
              </a:rPr>
              <a:t>ee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t</a:t>
            </a:r>
            <a:r>
              <a:rPr dirty="0" smtClean="0" spc="3" sz="1000">
                <a:latin typeface="Times New Roman"/>
                <a:cs typeface="Times New Roman"/>
              </a:rPr>
              <a:t>h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3" sz="1000">
                <a:latin typeface="Times New Roman"/>
                <a:cs typeface="Times New Roman"/>
              </a:rPr>
              <a:t>b</a:t>
            </a:r>
            <a:r>
              <a:rPr dirty="0" smtClean="0" spc="3" sz="1000">
                <a:latin typeface="Times New Roman"/>
                <a:cs typeface="Times New Roman"/>
              </a:rPr>
              <a:t>ility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f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x</a:t>
            </a:r>
            <a:r>
              <a:rPr dirty="0" smtClean="0" spc="3" sz="1000">
                <a:latin typeface="Times New Roman"/>
                <a:cs typeface="Times New Roman"/>
              </a:rPr>
              <a:t>p</a:t>
            </a:r>
            <a:r>
              <a:rPr dirty="0" smtClean="0" spc="3" sz="1000">
                <a:latin typeface="Times New Roman"/>
                <a:cs typeface="Times New Roman"/>
              </a:rPr>
              <a:t>o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3" sz="1000">
                <a:latin typeface="Times New Roman"/>
                <a:cs typeface="Times New Roman"/>
              </a:rPr>
              <a:t>n</a:t>
            </a:r>
            <a:r>
              <a:rPr dirty="0" smtClean="0" spc="3" sz="1000">
                <a:latin typeface="Times New Roman"/>
                <a:cs typeface="Times New Roman"/>
              </a:rPr>
              <a:t>tially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with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z.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1620" y="1336302"/>
            <a:ext cx="334813" cy="139065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12700">
              <a:lnSpc>
                <a:spcPct val="94212"/>
              </a:lnSpc>
            </a:pPr>
            <a:r>
              <a:rPr dirty="0" smtClean="0" sz="800">
                <a:latin typeface="Courier New"/>
                <a:cs typeface="Courier New"/>
              </a:rPr>
              <a:t>q=0.1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z=0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z=1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z=2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z=3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z=4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z=5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z=6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z=7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z=8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z=9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z=10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8340" y="1450602"/>
            <a:ext cx="711309" cy="127635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P=1.0000000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P=0.2045873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P=0.0509779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P=0.0131722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P=0.0034552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P=0.0009137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P=0.0002428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P=0.0000647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P=0.0000173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P=0.0000046</a:t>
            </a:r>
            <a:endParaRPr sz="800">
              <a:latin typeface="Courier New"/>
              <a:cs typeface="Courier New"/>
            </a:endParaRPr>
          </a:p>
          <a:p>
            <a:pPr marL="12700" marR="0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P=0.0000012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1620" y="2843792"/>
            <a:ext cx="334813" cy="139065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12700">
              <a:lnSpc>
                <a:spcPct val="94212"/>
              </a:lnSpc>
            </a:pPr>
            <a:r>
              <a:rPr dirty="0" smtClean="0" sz="800">
                <a:latin typeface="Courier New"/>
                <a:cs typeface="Courier New"/>
              </a:rPr>
              <a:t>q=0.3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z=0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z=5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z=10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z=15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z=20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z=25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z=30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z=35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z=40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z=45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z=50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8340" y="2958092"/>
            <a:ext cx="711309" cy="127635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P=1.0000000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P=0.1773523</a:t>
            </a:r>
            <a:endParaRPr sz="800">
              <a:latin typeface="Courier New"/>
              <a:cs typeface="Courier New"/>
            </a:endParaRPr>
          </a:p>
          <a:p>
            <a:pPr marL="12700" marR="0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P=0.0416605</a:t>
            </a:r>
            <a:endParaRPr sz="800">
              <a:latin typeface="Courier New"/>
              <a:cs typeface="Courier New"/>
            </a:endParaRPr>
          </a:p>
          <a:p>
            <a:pPr marL="12700" marR="0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P=0.0101008</a:t>
            </a:r>
            <a:endParaRPr sz="800">
              <a:latin typeface="Courier New"/>
              <a:cs typeface="Courier New"/>
            </a:endParaRPr>
          </a:p>
          <a:p>
            <a:pPr marL="12700" marR="0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P=0.0024804</a:t>
            </a:r>
            <a:endParaRPr sz="800">
              <a:latin typeface="Courier New"/>
              <a:cs typeface="Courier New"/>
            </a:endParaRPr>
          </a:p>
          <a:p>
            <a:pPr marL="12700" marR="0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P=0.0006132</a:t>
            </a:r>
            <a:endParaRPr sz="800">
              <a:latin typeface="Courier New"/>
              <a:cs typeface="Courier New"/>
            </a:endParaRPr>
          </a:p>
          <a:p>
            <a:pPr marL="12700" marR="0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P=0.0001522</a:t>
            </a:r>
            <a:endParaRPr sz="800">
              <a:latin typeface="Courier New"/>
              <a:cs typeface="Courier New"/>
            </a:endParaRPr>
          </a:p>
          <a:p>
            <a:pPr marL="12700" marR="0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P=0.0000379</a:t>
            </a:r>
            <a:endParaRPr sz="800">
              <a:latin typeface="Courier New"/>
              <a:cs typeface="Courier New"/>
            </a:endParaRPr>
          </a:p>
          <a:p>
            <a:pPr marL="12700" marR="0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P=0.0000095</a:t>
            </a:r>
            <a:endParaRPr sz="800">
              <a:latin typeface="Courier New"/>
              <a:cs typeface="Courier New"/>
            </a:endParaRPr>
          </a:p>
          <a:p>
            <a:pPr marL="12700" marR="0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P=0.0000024</a:t>
            </a:r>
            <a:endParaRPr sz="800">
              <a:latin typeface="Courier New"/>
              <a:cs typeface="Courier New"/>
            </a:endParaRPr>
          </a:p>
          <a:p>
            <a:pPr marL="12700" marR="0">
              <a:lnSpc>
                <a:spcPts val="900"/>
              </a:lnSpc>
              <a:spcBef>
                <a:spcPts val="45"/>
              </a:spcBef>
            </a:pPr>
            <a:r>
              <a:rPr dirty="0" smtClean="0" sz="800">
                <a:latin typeface="Courier New"/>
                <a:cs typeface="Courier New"/>
              </a:rPr>
              <a:t>P=0.0000006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0170" y="4377344"/>
            <a:ext cx="1597220" cy="15367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l</a:t>
            </a:r>
            <a:r>
              <a:rPr dirty="0" smtClean="0" spc="2" sz="1000">
                <a:latin typeface="Times New Roman"/>
                <a:cs typeface="Times New Roman"/>
              </a:rPr>
              <a:t>v</a:t>
            </a:r>
            <a:r>
              <a:rPr dirty="0" smtClean="0" spc="2" sz="1000">
                <a:latin typeface="Times New Roman"/>
                <a:cs typeface="Times New Roman"/>
              </a:rPr>
              <a:t>i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g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f</a:t>
            </a:r>
            <a:r>
              <a:rPr dirty="0" smtClean="0" spc="2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r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P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le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t</a:t>
            </a:r>
            <a:r>
              <a:rPr dirty="0" smtClean="0" spc="2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a</a:t>
            </a:r>
            <a:r>
              <a:rPr dirty="0" smtClean="0" spc="2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2" sz="1000">
                <a:latin typeface="Times New Roman"/>
                <a:cs typeface="Times New Roman"/>
              </a:rPr>
              <a:t>0</a:t>
            </a:r>
            <a:r>
              <a:rPr dirty="0" smtClean="0" spc="2" sz="1000">
                <a:latin typeface="Times New Roman"/>
                <a:cs typeface="Times New Roman"/>
              </a:rPr>
              <a:t>.</a:t>
            </a:r>
            <a:r>
              <a:rPr dirty="0" smtClean="0" spc="2" sz="1000">
                <a:latin typeface="Times New Roman"/>
                <a:cs typeface="Times New Roman"/>
              </a:rPr>
              <a:t>1</a:t>
            </a:r>
            <a:r>
              <a:rPr dirty="0" smtClean="0" spc="2" sz="1000">
                <a:latin typeface="Times New Roman"/>
                <a:cs typeface="Times New Roman"/>
              </a:rPr>
              <a:t>%...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1620" y="4666242"/>
            <a:ext cx="589329" cy="12700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>
                <a:latin typeface="Courier New"/>
                <a:cs typeface="Courier New"/>
              </a:rPr>
              <a:t>P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&lt;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0.001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1620" y="4781812"/>
            <a:ext cx="395783" cy="93091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algn="just" marL="12700">
              <a:lnSpc>
                <a:spcPct val="94212"/>
              </a:lnSpc>
            </a:pPr>
            <a:r>
              <a:rPr dirty="0" smtClean="0" sz="800">
                <a:latin typeface="Courier New"/>
                <a:cs typeface="Courier New"/>
              </a:rPr>
              <a:t>q=0.10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q=0.15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q=0.20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q=0.25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q=0.30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q=0.35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q=0.40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q=0.45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0260" y="4781812"/>
            <a:ext cx="334813" cy="93091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12700">
              <a:lnSpc>
                <a:spcPct val="94212"/>
              </a:lnSpc>
            </a:pPr>
            <a:r>
              <a:rPr dirty="0" smtClean="0" sz="800">
                <a:latin typeface="Courier New"/>
                <a:cs typeface="Courier New"/>
              </a:rPr>
              <a:t>z=5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z=8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z=11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z=15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z=24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z=41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z=89</a:t>
            </a:r>
            <a:r>
              <a:rPr dirty="0" smtClean="0" sz="800">
                <a:latin typeface="Courier New"/>
                <a:cs typeface="Courier New"/>
              </a:rPr>
              <a:t> </a:t>
            </a:r>
            <a:r>
              <a:rPr dirty="0" smtClean="0" sz="800">
                <a:latin typeface="Courier New"/>
                <a:cs typeface="Courier New"/>
              </a:rPr>
              <a:t>z=340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170" y="5907649"/>
            <a:ext cx="4180172" cy="412794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 marR="19240">
              <a:lnSpc>
                <a:spcPts val="1290"/>
              </a:lnSpc>
            </a:pPr>
            <a:r>
              <a:rPr b="1" dirty="0" smtClean="0" spc="0" sz="1150">
                <a:latin typeface="Times New Roman"/>
                <a:cs typeface="Times New Roman"/>
              </a:rPr>
              <a:t>12.</a:t>
            </a:r>
            <a:r>
              <a:rPr b="1" dirty="0" smtClean="0" spc="0" sz="1150">
                <a:latin typeface="Times New Roman"/>
                <a:cs typeface="Times New Roman"/>
              </a:rPr>
              <a:t>  </a:t>
            </a:r>
            <a:r>
              <a:rPr b="1" dirty="0" smtClean="0" spc="216" sz="1150">
                <a:latin typeface="Times New Roman"/>
                <a:cs typeface="Times New Roman"/>
              </a:rPr>
              <a:t> </a:t>
            </a:r>
            <a:r>
              <a:rPr b="1" dirty="0" smtClean="0" spc="52" sz="1150">
                <a:latin typeface="Times New Roman"/>
                <a:cs typeface="Times New Roman"/>
              </a:rPr>
              <a:t>C</a:t>
            </a:r>
            <a:r>
              <a:rPr b="1" dirty="0" smtClean="0" spc="125" sz="1150">
                <a:latin typeface="Times New Roman"/>
                <a:cs typeface="Times New Roman"/>
              </a:rPr>
              <a:t>o</a:t>
            </a:r>
            <a:r>
              <a:rPr b="1" dirty="0" smtClean="0" spc="146" sz="1150">
                <a:latin typeface="Times New Roman"/>
                <a:cs typeface="Times New Roman"/>
              </a:rPr>
              <a:t>n</a:t>
            </a:r>
            <a:r>
              <a:rPr b="1" dirty="0" smtClean="0" spc="136" sz="1150">
                <a:latin typeface="Times New Roman"/>
                <a:cs typeface="Times New Roman"/>
              </a:rPr>
              <a:t>c</a:t>
            </a:r>
            <a:r>
              <a:rPr b="1" dirty="0" smtClean="0" spc="80" sz="1150">
                <a:latin typeface="Times New Roman"/>
                <a:cs typeface="Times New Roman"/>
              </a:rPr>
              <a:t>l</a:t>
            </a:r>
            <a:r>
              <a:rPr b="1" dirty="0" smtClean="0" spc="137" sz="1150">
                <a:latin typeface="Times New Roman"/>
                <a:cs typeface="Times New Roman"/>
              </a:rPr>
              <a:t>u</a:t>
            </a:r>
            <a:r>
              <a:rPr b="1" dirty="0" smtClean="0" spc="129" sz="1150">
                <a:latin typeface="Times New Roman"/>
                <a:cs typeface="Times New Roman"/>
              </a:rPr>
              <a:t>s</a:t>
            </a:r>
            <a:r>
              <a:rPr b="1" dirty="0" smtClean="0" spc="109" sz="1150">
                <a:latin typeface="Times New Roman"/>
                <a:cs typeface="Times New Roman"/>
              </a:rPr>
              <a:t>i</a:t>
            </a:r>
            <a:r>
              <a:rPr b="1" dirty="0" smtClean="0" spc="125" sz="1150">
                <a:latin typeface="Times New Roman"/>
                <a:cs typeface="Times New Roman"/>
              </a:rPr>
              <a:t>o</a:t>
            </a:r>
            <a:r>
              <a:rPr b="1" dirty="0" smtClean="0" spc="146" sz="115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63"/>
              </a:spcBef>
            </a:pPr>
            <a:r>
              <a:rPr dirty="0" smtClean="0" spc="10" sz="1000">
                <a:latin typeface="Times New Roman"/>
                <a:cs typeface="Times New Roman"/>
              </a:rPr>
              <a:t>W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h</a:t>
            </a:r>
            <a:r>
              <a:rPr dirty="0" smtClean="0" spc="10" sz="1000">
                <a:latin typeface="Times New Roman"/>
                <a:cs typeface="Times New Roman"/>
              </a:rPr>
              <a:t>a</a:t>
            </a:r>
            <a:r>
              <a:rPr dirty="0" smtClean="0" spc="10" sz="1000">
                <a:latin typeface="Times New Roman"/>
                <a:cs typeface="Times New Roman"/>
              </a:rPr>
              <a:t>v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p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p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ed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a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y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tem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f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elect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i</a:t>
            </a:r>
            <a:r>
              <a:rPr dirty="0" smtClean="0" spc="10" sz="1000">
                <a:latin typeface="Times New Roman"/>
                <a:cs typeface="Times New Roman"/>
              </a:rPr>
              <a:t>c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t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a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acti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wi</a:t>
            </a:r>
            <a:r>
              <a:rPr dirty="0" smtClean="0" spc="10" sz="1000">
                <a:latin typeface="Times New Roman"/>
                <a:cs typeface="Times New Roman"/>
              </a:rPr>
              <a:t>t</a:t>
            </a:r>
            <a:r>
              <a:rPr dirty="0" smtClean="0" spc="10" sz="1000">
                <a:latin typeface="Times New Roman"/>
                <a:cs typeface="Times New Roman"/>
              </a:rPr>
              <a:t>h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u</a:t>
            </a:r>
            <a:r>
              <a:rPr dirty="0" smtClean="0" spc="10" sz="1000">
                <a:latin typeface="Times New Roman"/>
                <a:cs typeface="Times New Roman"/>
              </a:rPr>
              <a:t>t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e</a:t>
            </a:r>
            <a:r>
              <a:rPr dirty="0" smtClean="0" spc="10" sz="1000">
                <a:latin typeface="Times New Roman"/>
                <a:cs typeface="Times New Roman"/>
              </a:rPr>
              <a:t>l</a:t>
            </a:r>
            <a:r>
              <a:rPr dirty="0" smtClean="0" spc="10" sz="1000">
                <a:latin typeface="Times New Roman"/>
                <a:cs typeface="Times New Roman"/>
              </a:rPr>
              <a:t>y</a:t>
            </a:r>
            <a:r>
              <a:rPr dirty="0" smtClean="0" spc="10" sz="1000">
                <a:latin typeface="Times New Roman"/>
                <a:cs typeface="Times New Roman"/>
              </a:rPr>
              <a:t>i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g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o</a:t>
            </a:r>
            <a:r>
              <a:rPr dirty="0" smtClean="0" spc="1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10" sz="1000">
                <a:latin typeface="Times New Roman"/>
                <a:cs typeface="Times New Roman"/>
              </a:rPr>
              <a:t>t</a:t>
            </a:r>
            <a:r>
              <a:rPr dirty="0" smtClean="0" spc="10" sz="1000">
                <a:latin typeface="Times New Roman"/>
                <a:cs typeface="Times New Roman"/>
              </a:rPr>
              <a:t>r</a:t>
            </a:r>
            <a:r>
              <a:rPr dirty="0" smtClean="0" spc="10" sz="1000">
                <a:latin typeface="Times New Roman"/>
                <a:cs typeface="Times New Roman"/>
              </a:rPr>
              <a:t>u</a:t>
            </a:r>
            <a:r>
              <a:rPr dirty="0" smtClean="0" spc="10" sz="1000">
                <a:latin typeface="Times New Roman"/>
                <a:cs typeface="Times New Roman"/>
              </a:rPr>
              <a:t>s</a:t>
            </a:r>
            <a:r>
              <a:rPr dirty="0" smtClean="0" spc="10" sz="1000">
                <a:latin typeface="Times New Roman"/>
                <a:cs typeface="Times New Roman"/>
              </a:rPr>
              <a:t>t.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1402" y="6166774"/>
            <a:ext cx="860779" cy="15367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pc="5" sz="1000">
                <a:latin typeface="Times New Roman"/>
                <a:cs typeface="Times New Roman"/>
              </a:rPr>
              <a:t>W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s</a:t>
            </a:r>
            <a:r>
              <a:rPr dirty="0" smtClean="0" spc="5" sz="1000">
                <a:latin typeface="Times New Roman"/>
                <a:cs typeface="Times New Roman"/>
              </a:rPr>
              <a:t>ta</a:t>
            </a:r>
            <a:r>
              <a:rPr dirty="0" smtClean="0" spc="5" sz="1000">
                <a:latin typeface="Times New Roman"/>
                <a:cs typeface="Times New Roman"/>
              </a:rPr>
              <a:t>r</a:t>
            </a:r>
            <a:r>
              <a:rPr dirty="0" smtClean="0" spc="5" sz="1000">
                <a:latin typeface="Times New Roman"/>
                <a:cs typeface="Times New Roman"/>
              </a:rPr>
              <a:t>t</a:t>
            </a:r>
            <a:r>
              <a:rPr dirty="0" smtClean="0" spc="5" sz="1000">
                <a:latin typeface="Times New Roman"/>
                <a:cs typeface="Times New Roman"/>
              </a:rPr>
              <a:t>e</a:t>
            </a:r>
            <a:r>
              <a:rPr dirty="0" smtClean="0" spc="5" sz="1000">
                <a:latin typeface="Times New Roman"/>
                <a:cs typeface="Times New Roman"/>
              </a:rPr>
              <a:t>d</a:t>
            </a:r>
            <a:r>
              <a:rPr dirty="0" smtClean="0" spc="5" sz="1000">
                <a:latin typeface="Times New Roman"/>
                <a:cs typeface="Times New Roman"/>
              </a:rPr>
              <a:t> </a:t>
            </a:r>
            <a:r>
              <a:rPr dirty="0" smtClean="0" spc="5" sz="1000">
                <a:latin typeface="Times New Roman"/>
                <a:cs typeface="Times New Roman"/>
              </a:rPr>
              <a:t>with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70" y="6315364"/>
            <a:ext cx="5064309" cy="163322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algn="just" marL="12700" marR="2644">
              <a:lnSpc>
                <a:spcPts val="1130"/>
              </a:lnSpc>
            </a:pPr>
            <a:r>
              <a:rPr dirty="0" smtClean="0" spc="29" sz="1000">
                <a:latin typeface="Times New Roman"/>
                <a:cs typeface="Times New Roman"/>
              </a:rPr>
              <a:t>t</a:t>
            </a:r>
            <a:r>
              <a:rPr dirty="0" smtClean="0" spc="29" sz="1000">
                <a:latin typeface="Times New Roman"/>
                <a:cs typeface="Times New Roman"/>
              </a:rPr>
              <a:t>h</a:t>
            </a:r>
            <a:r>
              <a:rPr dirty="0" smtClean="0" spc="29" sz="1000">
                <a:latin typeface="Times New Roman"/>
                <a:cs typeface="Times New Roman"/>
              </a:rPr>
              <a:t>e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29" sz="1000">
                <a:latin typeface="Times New Roman"/>
                <a:cs typeface="Times New Roman"/>
              </a:rPr>
              <a:t>u</a:t>
            </a:r>
            <a:r>
              <a:rPr dirty="0" smtClean="0" spc="29" sz="1000">
                <a:latin typeface="Times New Roman"/>
                <a:cs typeface="Times New Roman"/>
              </a:rPr>
              <a:t>s</a:t>
            </a:r>
            <a:r>
              <a:rPr dirty="0" smtClean="0" spc="29" sz="1000">
                <a:latin typeface="Times New Roman"/>
                <a:cs typeface="Times New Roman"/>
              </a:rPr>
              <a:t>u</a:t>
            </a:r>
            <a:r>
              <a:rPr dirty="0" smtClean="0" spc="29" sz="1000">
                <a:latin typeface="Times New Roman"/>
                <a:cs typeface="Times New Roman"/>
              </a:rPr>
              <a:t>al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29" sz="1000">
                <a:latin typeface="Times New Roman"/>
                <a:cs typeface="Times New Roman"/>
              </a:rPr>
              <a:t>f</a:t>
            </a:r>
            <a:r>
              <a:rPr dirty="0" smtClean="0" spc="29" sz="1000">
                <a:latin typeface="Times New Roman"/>
                <a:cs typeface="Times New Roman"/>
              </a:rPr>
              <a:t>r</a:t>
            </a:r>
            <a:r>
              <a:rPr dirty="0" smtClean="0" spc="29" sz="1000">
                <a:latin typeface="Times New Roman"/>
                <a:cs typeface="Times New Roman"/>
              </a:rPr>
              <a:t>a</a:t>
            </a:r>
            <a:r>
              <a:rPr dirty="0" smtClean="0" spc="29" sz="1000">
                <a:latin typeface="Times New Roman"/>
                <a:cs typeface="Times New Roman"/>
              </a:rPr>
              <a:t>m</a:t>
            </a:r>
            <a:r>
              <a:rPr dirty="0" smtClean="0" spc="29" sz="1000">
                <a:latin typeface="Times New Roman"/>
                <a:cs typeface="Times New Roman"/>
              </a:rPr>
              <a:t>e</a:t>
            </a:r>
            <a:r>
              <a:rPr dirty="0" smtClean="0" spc="29" sz="1000">
                <a:latin typeface="Times New Roman"/>
                <a:cs typeface="Times New Roman"/>
              </a:rPr>
              <a:t>w</a:t>
            </a:r>
            <a:r>
              <a:rPr dirty="0" smtClean="0" spc="29" sz="1000">
                <a:latin typeface="Times New Roman"/>
                <a:cs typeface="Times New Roman"/>
              </a:rPr>
              <a:t>o</a:t>
            </a:r>
            <a:r>
              <a:rPr dirty="0" smtClean="0" spc="29" sz="1000">
                <a:latin typeface="Times New Roman"/>
                <a:cs typeface="Times New Roman"/>
              </a:rPr>
              <a:t>r</a:t>
            </a:r>
            <a:r>
              <a:rPr dirty="0" smtClean="0" spc="29" sz="1000">
                <a:latin typeface="Times New Roman"/>
                <a:cs typeface="Times New Roman"/>
              </a:rPr>
              <a:t>k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29" sz="1000">
                <a:latin typeface="Times New Roman"/>
                <a:cs typeface="Times New Roman"/>
              </a:rPr>
              <a:t>o</a:t>
            </a:r>
            <a:r>
              <a:rPr dirty="0" smtClean="0" spc="29" sz="1000">
                <a:latin typeface="Times New Roman"/>
                <a:cs typeface="Times New Roman"/>
              </a:rPr>
              <a:t>f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29" sz="1000">
                <a:latin typeface="Times New Roman"/>
                <a:cs typeface="Times New Roman"/>
              </a:rPr>
              <a:t>c</a:t>
            </a:r>
            <a:r>
              <a:rPr dirty="0" smtClean="0" spc="29" sz="1000">
                <a:latin typeface="Times New Roman"/>
                <a:cs typeface="Times New Roman"/>
              </a:rPr>
              <a:t>o</a:t>
            </a:r>
            <a:r>
              <a:rPr dirty="0" smtClean="0" spc="29" sz="1000">
                <a:latin typeface="Times New Roman"/>
                <a:cs typeface="Times New Roman"/>
              </a:rPr>
              <a:t>i</a:t>
            </a:r>
            <a:r>
              <a:rPr dirty="0" smtClean="0" spc="29" sz="1000">
                <a:latin typeface="Times New Roman"/>
                <a:cs typeface="Times New Roman"/>
              </a:rPr>
              <a:t>n</a:t>
            </a:r>
            <a:r>
              <a:rPr dirty="0" smtClean="0" spc="29" sz="1000">
                <a:latin typeface="Times New Roman"/>
                <a:cs typeface="Times New Roman"/>
              </a:rPr>
              <a:t>s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29" sz="1000">
                <a:latin typeface="Times New Roman"/>
                <a:cs typeface="Times New Roman"/>
              </a:rPr>
              <a:t>m</a:t>
            </a:r>
            <a:r>
              <a:rPr dirty="0" smtClean="0" spc="29" sz="1000">
                <a:latin typeface="Times New Roman"/>
                <a:cs typeface="Times New Roman"/>
              </a:rPr>
              <a:t>a</a:t>
            </a:r>
            <a:r>
              <a:rPr dirty="0" smtClean="0" spc="29" sz="1000">
                <a:latin typeface="Times New Roman"/>
                <a:cs typeface="Times New Roman"/>
              </a:rPr>
              <a:t>d</a:t>
            </a:r>
            <a:r>
              <a:rPr dirty="0" smtClean="0" spc="29" sz="1000">
                <a:latin typeface="Times New Roman"/>
                <a:cs typeface="Times New Roman"/>
              </a:rPr>
              <a:t>e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29" sz="1000">
                <a:latin typeface="Times New Roman"/>
                <a:cs typeface="Times New Roman"/>
              </a:rPr>
              <a:t>f</a:t>
            </a:r>
            <a:r>
              <a:rPr dirty="0" smtClean="0" spc="29" sz="1000">
                <a:latin typeface="Times New Roman"/>
                <a:cs typeface="Times New Roman"/>
              </a:rPr>
              <a:t>r</a:t>
            </a:r>
            <a:r>
              <a:rPr dirty="0" smtClean="0" spc="29" sz="1000">
                <a:latin typeface="Times New Roman"/>
                <a:cs typeface="Times New Roman"/>
              </a:rPr>
              <a:t>o</a:t>
            </a:r>
            <a:r>
              <a:rPr dirty="0" smtClean="0" spc="29" sz="1000">
                <a:latin typeface="Times New Roman"/>
                <a:cs typeface="Times New Roman"/>
              </a:rPr>
              <a:t>m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29" sz="1000">
                <a:latin typeface="Times New Roman"/>
                <a:cs typeface="Times New Roman"/>
              </a:rPr>
              <a:t>d</a:t>
            </a:r>
            <a:r>
              <a:rPr dirty="0" smtClean="0" spc="29" sz="1000">
                <a:latin typeface="Times New Roman"/>
                <a:cs typeface="Times New Roman"/>
              </a:rPr>
              <a:t>i</a:t>
            </a:r>
            <a:r>
              <a:rPr dirty="0" smtClean="0" spc="29" sz="1000">
                <a:latin typeface="Times New Roman"/>
                <a:cs typeface="Times New Roman"/>
              </a:rPr>
              <a:t>g</a:t>
            </a:r>
            <a:r>
              <a:rPr dirty="0" smtClean="0" spc="29" sz="1000">
                <a:latin typeface="Times New Roman"/>
                <a:cs typeface="Times New Roman"/>
              </a:rPr>
              <a:t>ital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29" sz="1000">
                <a:latin typeface="Times New Roman"/>
                <a:cs typeface="Times New Roman"/>
              </a:rPr>
              <a:t>s</a:t>
            </a:r>
            <a:r>
              <a:rPr dirty="0" smtClean="0" spc="29" sz="1000">
                <a:latin typeface="Times New Roman"/>
                <a:cs typeface="Times New Roman"/>
              </a:rPr>
              <a:t>i</a:t>
            </a:r>
            <a:r>
              <a:rPr dirty="0" smtClean="0" spc="29" sz="1000">
                <a:latin typeface="Times New Roman"/>
                <a:cs typeface="Times New Roman"/>
              </a:rPr>
              <a:t>g</a:t>
            </a:r>
            <a:r>
              <a:rPr dirty="0" smtClean="0" spc="29" sz="1000">
                <a:latin typeface="Times New Roman"/>
                <a:cs typeface="Times New Roman"/>
              </a:rPr>
              <a:t>n</a:t>
            </a:r>
            <a:r>
              <a:rPr dirty="0" smtClean="0" spc="29" sz="1000">
                <a:latin typeface="Times New Roman"/>
                <a:cs typeface="Times New Roman"/>
              </a:rPr>
              <a:t>at</a:t>
            </a:r>
            <a:r>
              <a:rPr dirty="0" smtClean="0" spc="29" sz="1000">
                <a:latin typeface="Times New Roman"/>
                <a:cs typeface="Times New Roman"/>
              </a:rPr>
              <a:t>u</a:t>
            </a:r>
            <a:r>
              <a:rPr dirty="0" smtClean="0" spc="29" sz="1000">
                <a:latin typeface="Times New Roman"/>
                <a:cs typeface="Times New Roman"/>
              </a:rPr>
              <a:t>r</a:t>
            </a:r>
            <a:r>
              <a:rPr dirty="0" smtClean="0" spc="29" sz="1000">
                <a:latin typeface="Times New Roman"/>
                <a:cs typeface="Times New Roman"/>
              </a:rPr>
              <a:t>e</a:t>
            </a:r>
            <a:r>
              <a:rPr dirty="0" smtClean="0" spc="29" sz="1000">
                <a:latin typeface="Times New Roman"/>
                <a:cs typeface="Times New Roman"/>
              </a:rPr>
              <a:t>s</a:t>
            </a:r>
            <a:r>
              <a:rPr dirty="0" smtClean="0" spc="29" sz="1000">
                <a:latin typeface="Times New Roman"/>
                <a:cs typeface="Times New Roman"/>
              </a:rPr>
              <a:t>,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29" sz="1000">
                <a:latin typeface="Times New Roman"/>
                <a:cs typeface="Times New Roman"/>
              </a:rPr>
              <a:t>w</a:t>
            </a:r>
            <a:r>
              <a:rPr dirty="0" smtClean="0" spc="29" sz="1000">
                <a:latin typeface="Times New Roman"/>
                <a:cs typeface="Times New Roman"/>
              </a:rPr>
              <a:t>h</a:t>
            </a:r>
            <a:r>
              <a:rPr dirty="0" smtClean="0" spc="29" sz="1000">
                <a:latin typeface="Times New Roman"/>
                <a:cs typeface="Times New Roman"/>
              </a:rPr>
              <a:t>i</a:t>
            </a:r>
            <a:r>
              <a:rPr dirty="0" smtClean="0" spc="29" sz="1000">
                <a:latin typeface="Times New Roman"/>
                <a:cs typeface="Times New Roman"/>
              </a:rPr>
              <a:t>c</a:t>
            </a:r>
            <a:r>
              <a:rPr dirty="0" smtClean="0" spc="29" sz="1000">
                <a:latin typeface="Times New Roman"/>
                <a:cs typeface="Times New Roman"/>
              </a:rPr>
              <a:t>h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29" sz="1000">
                <a:latin typeface="Times New Roman"/>
                <a:cs typeface="Times New Roman"/>
              </a:rPr>
              <a:t>p</a:t>
            </a:r>
            <a:r>
              <a:rPr dirty="0" smtClean="0" spc="29" sz="1000">
                <a:latin typeface="Times New Roman"/>
                <a:cs typeface="Times New Roman"/>
              </a:rPr>
              <a:t>r</a:t>
            </a:r>
            <a:r>
              <a:rPr dirty="0" smtClean="0" spc="29" sz="1000">
                <a:latin typeface="Times New Roman"/>
                <a:cs typeface="Times New Roman"/>
              </a:rPr>
              <a:t>o</a:t>
            </a:r>
            <a:r>
              <a:rPr dirty="0" smtClean="0" spc="29" sz="1000">
                <a:latin typeface="Times New Roman"/>
                <a:cs typeface="Times New Roman"/>
              </a:rPr>
              <a:t>v</a:t>
            </a:r>
            <a:r>
              <a:rPr dirty="0" smtClean="0" spc="29" sz="1000">
                <a:latin typeface="Times New Roman"/>
                <a:cs typeface="Times New Roman"/>
              </a:rPr>
              <a:t>i</a:t>
            </a:r>
            <a:r>
              <a:rPr dirty="0" smtClean="0" spc="29" sz="1000">
                <a:latin typeface="Times New Roman"/>
                <a:cs typeface="Times New Roman"/>
              </a:rPr>
              <a:t>d</a:t>
            </a:r>
            <a:r>
              <a:rPr dirty="0" smtClean="0" spc="29" sz="1000">
                <a:latin typeface="Times New Roman"/>
                <a:cs typeface="Times New Roman"/>
              </a:rPr>
              <a:t>es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29" sz="1000">
                <a:latin typeface="Times New Roman"/>
                <a:cs typeface="Times New Roman"/>
              </a:rPr>
              <a:t>s</a:t>
            </a:r>
            <a:r>
              <a:rPr dirty="0" smtClean="0" spc="29" sz="1000">
                <a:latin typeface="Times New Roman"/>
                <a:cs typeface="Times New Roman"/>
              </a:rPr>
              <a:t>t</a:t>
            </a:r>
            <a:r>
              <a:rPr dirty="0" smtClean="0" spc="29" sz="1000">
                <a:latin typeface="Times New Roman"/>
                <a:cs typeface="Times New Roman"/>
              </a:rPr>
              <a:t>r</a:t>
            </a:r>
            <a:r>
              <a:rPr dirty="0" smtClean="0" spc="29" sz="1000">
                <a:latin typeface="Times New Roman"/>
                <a:cs typeface="Times New Roman"/>
              </a:rPr>
              <a:t>o</a:t>
            </a:r>
            <a:r>
              <a:rPr dirty="0" smtClean="0" spc="29" sz="1000">
                <a:latin typeface="Times New Roman"/>
                <a:cs typeface="Times New Roman"/>
              </a:rPr>
              <a:t>n</a:t>
            </a:r>
            <a:r>
              <a:rPr dirty="0" smtClean="0" spc="29" sz="1000">
                <a:latin typeface="Times New Roman"/>
                <a:cs typeface="Times New Roman"/>
              </a:rPr>
              <a:t>g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29" sz="1000">
                <a:latin typeface="Times New Roman"/>
                <a:cs typeface="Times New Roman"/>
              </a:rPr>
              <a:t>c</a:t>
            </a:r>
            <a:r>
              <a:rPr dirty="0" smtClean="0" spc="29" sz="1000">
                <a:latin typeface="Times New Roman"/>
                <a:cs typeface="Times New Roman"/>
              </a:rPr>
              <a:t>o</a:t>
            </a:r>
            <a:r>
              <a:rPr dirty="0" smtClean="0" spc="29" sz="1000">
                <a:latin typeface="Times New Roman"/>
                <a:cs typeface="Times New Roman"/>
              </a:rPr>
              <a:t>n</a:t>
            </a:r>
            <a:r>
              <a:rPr dirty="0" smtClean="0" spc="29" sz="1000">
                <a:latin typeface="Times New Roman"/>
                <a:cs typeface="Times New Roman"/>
              </a:rPr>
              <a:t>t</a:t>
            </a:r>
            <a:r>
              <a:rPr dirty="0" smtClean="0" spc="29" sz="1000">
                <a:latin typeface="Times New Roman"/>
                <a:cs typeface="Times New Roman"/>
              </a:rPr>
              <a:t>r</a:t>
            </a:r>
            <a:r>
              <a:rPr dirty="0" smtClean="0" spc="29" sz="1000">
                <a:latin typeface="Times New Roman"/>
                <a:cs typeface="Times New Roman"/>
              </a:rPr>
              <a:t>o</a:t>
            </a:r>
            <a:r>
              <a:rPr dirty="0" smtClean="0" spc="29" sz="1000">
                <a:latin typeface="Times New Roman"/>
                <a:cs typeface="Times New Roman"/>
              </a:rPr>
              <a:t>l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29" sz="1000">
                <a:latin typeface="Times New Roman"/>
                <a:cs typeface="Times New Roman"/>
              </a:rPr>
              <a:t>o</a:t>
            </a:r>
            <a:r>
              <a:rPr dirty="0" smtClean="0" spc="29" sz="1000">
                <a:latin typeface="Times New Roman"/>
                <a:cs typeface="Times New Roman"/>
              </a:rPr>
              <a:t>f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97166"/>
              </a:lnSpc>
            </a:pP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2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22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21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0" sz="1000">
                <a:latin typeface="Times New Roman"/>
                <a:cs typeface="Times New Roman"/>
              </a:rPr>
              <a:t>ay</a:t>
            </a:r>
            <a:r>
              <a:rPr dirty="0" smtClean="0" spc="23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22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23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le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 </a:t>
            </a:r>
            <a:r>
              <a:rPr dirty="0" smtClean="0" spc="223" sz="1000">
                <a:latin typeface="Times New Roman"/>
                <a:cs typeface="Times New Roman"/>
              </a:rPr>
              <a:t> </a:t>
            </a:r>
            <a:r>
              <a:rPr dirty="0" smtClean="0" spc="-64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22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23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23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we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ed</a:t>
            </a:r>
            <a:r>
              <a:rPr dirty="0" smtClean="0" spc="15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12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ee</a:t>
            </a:r>
            <a:r>
              <a:rPr dirty="0" smtClean="0" spc="-25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eer</a:t>
            </a:r>
            <a:r>
              <a:rPr dirty="0" smtClean="0" spc="16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15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14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17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13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ec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4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12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lic</a:t>
            </a:r>
            <a:r>
              <a:rPr dirty="0" smtClean="0" spc="13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15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123" sz="1000">
                <a:latin typeface="Times New Roman"/>
                <a:cs typeface="Times New Roman"/>
              </a:rPr>
              <a:t> </a:t>
            </a:r>
            <a:r>
              <a:rPr dirty="0" smtClean="0" spc="-8" sz="1000">
                <a:latin typeface="Times New Roman"/>
                <a:cs typeface="Times New Roman"/>
              </a:rPr>
              <a:t>t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a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-1" sz="1000">
                <a:latin typeface="Times New Roman"/>
                <a:cs typeface="Times New Roman"/>
              </a:rPr>
              <a:t>s</a:t>
            </a:r>
            <a:r>
              <a:rPr dirty="0" smtClean="0" spc="2" sz="1000">
                <a:latin typeface="Times New Roman"/>
                <a:cs typeface="Times New Roman"/>
              </a:rPr>
              <a:t>act</a:t>
            </a:r>
            <a:r>
              <a:rPr dirty="0" smtClean="0" spc="-8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s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24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q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9" sz="1000">
                <a:latin typeface="Times New Roman"/>
                <a:cs typeface="Times New Roman"/>
              </a:rPr>
              <a:t>l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tat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ally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actical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24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an</a:t>
            </a:r>
            <a:r>
              <a:rPr dirty="0" smtClean="0" spc="23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atta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er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23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if</a:t>
            </a:r>
            <a:r>
              <a:rPr dirty="0" smtClean="0" spc="236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9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9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es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12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10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aj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12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10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PU</a:t>
            </a:r>
            <a:r>
              <a:rPr dirty="0" smtClean="0" spc="11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we</a:t>
            </a:r>
            <a:r>
              <a:rPr dirty="0" smtClean="0" spc="-5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0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1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13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10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0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in</a:t>
            </a:r>
            <a:r>
              <a:rPr dirty="0" smtClean="0" spc="11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its</a:t>
            </a:r>
            <a:r>
              <a:rPr dirty="0" smtClean="0" spc="11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ct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3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9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licit</a:t>
            </a:r>
            <a:r>
              <a:rPr dirty="0" smtClean="0" spc="-75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44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3" sz="1000">
                <a:latin typeface="Times New Roman"/>
                <a:cs typeface="Times New Roman"/>
              </a:rPr>
              <a:t>es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9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all</a:t>
            </a:r>
            <a:r>
              <a:rPr dirty="0" smtClean="0" spc="7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at</a:t>
            </a:r>
            <a:r>
              <a:rPr dirty="0" smtClean="0" spc="87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7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with</a:t>
            </a:r>
            <a:r>
              <a:rPr dirty="0" smtClean="0" spc="10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little</a:t>
            </a:r>
            <a:r>
              <a:rPr dirty="0" smtClean="0" spc="9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ati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6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95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75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8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9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o</a:t>
            </a:r>
            <a:r>
              <a:rPr dirty="0" smtClean="0" spc="87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8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9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ie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10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9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9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107" sz="1000">
                <a:latin typeface="Times New Roman"/>
                <a:cs typeface="Times New Roman"/>
              </a:rPr>
              <a:t> </a:t>
            </a:r>
            <a:r>
              <a:rPr dirty="0" smtClean="0" spc="-6" sz="1000">
                <a:latin typeface="Times New Roman"/>
                <a:cs typeface="Times New Roman"/>
              </a:rPr>
              <a:t>a</a:t>
            </a:r>
            <a:r>
              <a:rPr dirty="0" smtClean="0" spc="7" sz="1000">
                <a:latin typeface="Times New Roman"/>
                <a:cs typeface="Times New Roman"/>
              </a:rPr>
              <a:t>r</a:t>
            </a:r>
            <a:r>
              <a:rPr dirty="0" smtClean="0" spc="3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te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lar</a:t>
            </a:r>
            <a:r>
              <a:rPr dirty="0" smtClean="0" spc="3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l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ly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eli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14" sz="1000">
                <a:latin typeface="Times New Roman"/>
                <a:cs typeface="Times New Roman"/>
              </a:rPr>
              <a:t>f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3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3" sz="1000">
                <a:latin typeface="Times New Roman"/>
                <a:cs typeface="Times New Roman"/>
              </a:rPr>
              <a:t>c</a:t>
            </a:r>
            <a:r>
              <a:rPr dirty="0" smtClean="0" spc="-5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lea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2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1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ej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3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et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3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will,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acc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8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-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as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f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6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2" sz="1000">
                <a:latin typeface="Times New Roman"/>
                <a:cs typeface="Times New Roman"/>
              </a:rPr>
              <a:t>at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8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ile</a:t>
            </a:r>
            <a:r>
              <a:rPr dirty="0" smtClean="0" spc="1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we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g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T</a:t>
            </a:r>
            <a:r>
              <a:rPr dirty="0" smtClean="0" spc="-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16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v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te</a:t>
            </a:r>
            <a:r>
              <a:rPr dirty="0" smtClean="0" spc="7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with</a:t>
            </a:r>
            <a:r>
              <a:rPr dirty="0" smtClean="0" spc="2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eir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PU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-3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,</a:t>
            </a:r>
            <a:r>
              <a:rPr dirty="0" smtClean="0" spc="20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x</a:t>
            </a:r>
            <a:r>
              <a:rPr dirty="0" smtClean="0" spc="-4" sz="1000">
                <a:latin typeface="Times New Roman"/>
                <a:cs typeface="Times New Roman"/>
              </a:rPr>
              <a:t>p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r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0" sz="1000">
                <a:latin typeface="Times New Roman"/>
                <a:cs typeface="Times New Roman"/>
              </a:rPr>
              <a:t>cc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p</a:t>
            </a:r>
            <a:r>
              <a:rPr dirty="0" smtClean="0" spc="0" sz="1000">
                <a:latin typeface="Times New Roman"/>
                <a:cs typeface="Times New Roman"/>
              </a:rPr>
              <a:t>ta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4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2" sz="1000">
                <a:latin typeface="Times New Roman"/>
                <a:cs typeface="Times New Roman"/>
              </a:rPr>
              <a:t>f</a:t>
            </a:r>
            <a:r>
              <a:rPr dirty="0" smtClean="0" spc="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al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9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9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3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x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4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em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ejecti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4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alid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-9" sz="1000">
                <a:latin typeface="Times New Roman"/>
                <a:cs typeface="Times New Roman"/>
              </a:rPr>
              <a:t>l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4" sz="1000">
                <a:latin typeface="Times New Roman"/>
                <a:cs typeface="Times New Roman"/>
              </a:rPr>
              <a:t>k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1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10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g</a:t>
            </a:r>
            <a:r>
              <a:rPr dirty="0" smtClean="0" spc="32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to</a:t>
            </a:r>
            <a:r>
              <a:rPr dirty="0" smtClean="0" spc="27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w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k</a:t>
            </a:r>
            <a:r>
              <a:rPr dirty="0" smtClean="0" spc="30" sz="1000">
                <a:latin typeface="Times New Roman"/>
                <a:cs typeface="Times New Roman"/>
              </a:rPr>
              <a:t> 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4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r>
              <a:rPr dirty="0" smtClean="0" spc="21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y</a:t>
            </a:r>
            <a:r>
              <a:rPr dirty="0" smtClean="0" spc="12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d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18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les</a:t>
            </a:r>
            <a:r>
              <a:rPr dirty="0" smtClean="0" spc="1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i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9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0" sz="1000">
                <a:latin typeface="Times New Roman"/>
                <a:cs typeface="Times New Roman"/>
              </a:rPr>
              <a:t>ti</a:t>
            </a:r>
            <a:r>
              <a:rPr dirty="0" smtClean="0" spc="4" sz="1000">
                <a:latin typeface="Times New Roman"/>
                <a:cs typeface="Times New Roman"/>
              </a:rPr>
              <a:t>v</a:t>
            </a:r>
            <a:r>
              <a:rPr dirty="0" smtClean="0" spc="0" sz="1000">
                <a:latin typeface="Times New Roman"/>
                <a:cs typeface="Times New Roman"/>
              </a:rPr>
              <a:t>es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ca</a:t>
            </a:r>
            <a:r>
              <a:rPr dirty="0" smtClean="0" spc="0" sz="1000">
                <a:latin typeface="Times New Roman"/>
                <a:cs typeface="Times New Roman"/>
              </a:rPr>
              <a:t>n</a:t>
            </a:r>
            <a:r>
              <a:rPr dirty="0" smtClean="0" spc="13" sz="1000">
                <a:latin typeface="Times New Roman"/>
                <a:cs typeface="Times New Roman"/>
              </a:rPr>
              <a:t> </a:t>
            </a:r>
            <a:r>
              <a:rPr dirty="0" smtClean="0" spc="-4" sz="1000">
                <a:latin typeface="Times New Roman"/>
                <a:cs typeface="Times New Roman"/>
              </a:rPr>
              <a:t>b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9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f</a:t>
            </a:r>
            <a:r>
              <a:rPr dirty="0" smtClean="0" spc="4" sz="1000">
                <a:latin typeface="Times New Roman"/>
                <a:cs typeface="Times New Roman"/>
              </a:rPr>
              <a:t>o</a:t>
            </a:r>
            <a:r>
              <a:rPr dirty="0" smtClean="0" spc="-4" sz="1000">
                <a:latin typeface="Times New Roman"/>
                <a:cs typeface="Times New Roman"/>
              </a:rPr>
              <a:t>r</a:t>
            </a:r>
            <a:r>
              <a:rPr dirty="0" smtClean="0" spc="0" sz="1000">
                <a:latin typeface="Times New Roman"/>
                <a:cs typeface="Times New Roman"/>
              </a:rPr>
              <a:t>ce</a:t>
            </a:r>
            <a:r>
              <a:rPr dirty="0" smtClean="0" spc="0" sz="1000">
                <a:latin typeface="Times New Roman"/>
                <a:cs typeface="Times New Roman"/>
              </a:rPr>
              <a:t>d</a:t>
            </a:r>
            <a:r>
              <a:rPr dirty="0" smtClean="0" spc="2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with</a:t>
            </a:r>
            <a:r>
              <a:rPr dirty="0" smtClean="0" spc="22" sz="1000">
                <a:latin typeface="Times New Roman"/>
                <a:cs typeface="Times New Roman"/>
              </a:rPr>
              <a:t> </a:t>
            </a:r>
            <a:r>
              <a:rPr dirty="0" smtClean="0" spc="-9" sz="1000">
                <a:latin typeface="Times New Roman"/>
                <a:cs typeface="Times New Roman"/>
              </a:rPr>
              <a:t>t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0" sz="1000">
                <a:latin typeface="Times New Roman"/>
                <a:cs typeface="Times New Roman"/>
              </a:rPr>
              <a:t>is</a:t>
            </a:r>
            <a:r>
              <a:rPr dirty="0" smtClean="0" spc="14" sz="1000">
                <a:latin typeface="Times New Roman"/>
                <a:cs typeface="Times New Roman"/>
              </a:rPr>
              <a:t> </a:t>
            </a:r>
            <a:r>
              <a:rPr dirty="0" smtClean="0" spc="0" sz="1000">
                <a:latin typeface="Times New Roman"/>
                <a:cs typeface="Times New Roman"/>
              </a:rPr>
              <a:t>c</a:t>
            </a:r>
            <a:r>
              <a:rPr dirty="0" smtClean="0" spc="-4" sz="1000">
                <a:latin typeface="Times New Roman"/>
                <a:cs typeface="Times New Roman"/>
              </a:rPr>
              <a:t>o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4" sz="1000">
                <a:latin typeface="Times New Roman"/>
                <a:cs typeface="Times New Roman"/>
              </a:rPr>
              <a:t>s</a:t>
            </a:r>
            <a:r>
              <a:rPr dirty="0" smtClean="0" spc="0" sz="1000">
                <a:latin typeface="Times New Roman"/>
                <a:cs typeface="Times New Roman"/>
              </a:rPr>
              <a:t>e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-14" sz="1000">
                <a:latin typeface="Times New Roman"/>
                <a:cs typeface="Times New Roman"/>
              </a:rPr>
              <a:t>s</a:t>
            </a:r>
            <a:r>
              <a:rPr dirty="0" smtClean="0" spc="4" sz="1000">
                <a:latin typeface="Times New Roman"/>
                <a:cs typeface="Times New Roman"/>
              </a:rPr>
              <a:t>u</a:t>
            </a:r>
            <a:r>
              <a:rPr dirty="0" smtClean="0" spc="0" sz="1000">
                <a:latin typeface="Times New Roman"/>
                <a:cs typeface="Times New Roman"/>
              </a:rPr>
              <a:t>s</a:t>
            </a:r>
            <a:r>
              <a:rPr dirty="0" smtClean="0" spc="25" sz="1000">
                <a:latin typeface="Times New Roman"/>
                <a:cs typeface="Times New Roman"/>
              </a:rPr>
              <a:t> </a:t>
            </a:r>
            <a:r>
              <a:rPr dirty="0" smtClean="0" spc="1" sz="1000">
                <a:latin typeface="Times New Roman"/>
                <a:cs typeface="Times New Roman"/>
              </a:rPr>
              <a:t>m</a:t>
            </a:r>
            <a:r>
              <a:rPr dirty="0" smtClean="0" spc="3" sz="1000">
                <a:latin typeface="Times New Roman"/>
                <a:cs typeface="Times New Roman"/>
              </a:rPr>
              <a:t>ec</a:t>
            </a:r>
            <a:r>
              <a:rPr dirty="0" smtClean="0" spc="4" sz="1000">
                <a:latin typeface="Times New Roman"/>
                <a:cs typeface="Times New Roman"/>
              </a:rPr>
              <a:t>h</a:t>
            </a:r>
            <a:r>
              <a:rPr dirty="0" smtClean="0" spc="-5" sz="1000">
                <a:latin typeface="Times New Roman"/>
                <a:cs typeface="Times New Roman"/>
              </a:rPr>
              <a:t>a</a:t>
            </a:r>
            <a:r>
              <a:rPr dirty="0" smtClean="0" spc="4" sz="1000">
                <a:latin typeface="Times New Roman"/>
                <a:cs typeface="Times New Roman"/>
              </a:rPr>
              <a:t>n</a:t>
            </a:r>
            <a:r>
              <a:rPr dirty="0" smtClean="0" spc="1" sz="1000">
                <a:latin typeface="Times New Roman"/>
                <a:cs typeface="Times New Roman"/>
              </a:rPr>
              <a:t>i</a:t>
            </a:r>
            <a:r>
              <a:rPr dirty="0" smtClean="0" spc="7" sz="1000">
                <a:latin typeface="Times New Roman"/>
                <a:cs typeface="Times New Roman"/>
              </a:rPr>
              <a:t>s</a:t>
            </a:r>
            <a:r>
              <a:rPr dirty="0" smtClean="0" spc="1" sz="1000">
                <a:latin typeface="Times New Roman"/>
                <a:cs typeface="Times New Roman"/>
              </a:rPr>
              <a:t>m</a:t>
            </a:r>
            <a:r>
              <a:rPr dirty="0" smtClean="0" spc="0" sz="100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34460" y="9002684"/>
            <a:ext cx="108775" cy="15367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z="1000">
                <a:latin typeface="Times New Roman"/>
                <a:cs typeface="Times New Roman"/>
              </a:rPr>
              <a:t>8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360170" y="1054979"/>
            <a:ext cx="888733" cy="171450"/>
          </a:xfrm>
          <a:prstGeom prst="rect">
            <a:avLst/>
          </a:prstGeom>
        </p:spPr>
        <p:txBody>
          <a:bodyPr bIns="0" lIns="0" rIns="0" rtlCol="0" tIns="8191" wrap="square">
            <a:noAutofit/>
          </a:bodyPr>
          <a:lstStyle/>
          <a:p>
            <a:pPr marL="12700">
              <a:lnSpc>
                <a:spcPts val="1290"/>
              </a:lnSpc>
            </a:pPr>
            <a:r>
              <a:rPr b="1" dirty="0" smtClean="0" spc="124" sz="1150">
                <a:latin typeface="Times New Roman"/>
                <a:cs typeface="Times New Roman"/>
              </a:rPr>
              <a:t>R</a:t>
            </a:r>
            <a:r>
              <a:rPr b="1" dirty="0" smtClean="0" spc="124" sz="1150">
                <a:latin typeface="Times New Roman"/>
                <a:cs typeface="Times New Roman"/>
              </a:rPr>
              <a:t>ef</a:t>
            </a:r>
            <a:r>
              <a:rPr b="1" dirty="0" smtClean="0" spc="124" sz="1150">
                <a:latin typeface="Times New Roman"/>
                <a:cs typeface="Times New Roman"/>
              </a:rPr>
              <a:t>e</a:t>
            </a:r>
            <a:r>
              <a:rPr b="1" dirty="0" smtClean="0" spc="124" sz="1150">
                <a:latin typeface="Times New Roman"/>
                <a:cs typeface="Times New Roman"/>
              </a:rPr>
              <a:t>r</a:t>
            </a:r>
            <a:r>
              <a:rPr b="1" dirty="0" smtClean="0" spc="124" sz="1150">
                <a:latin typeface="Times New Roman"/>
                <a:cs typeface="Times New Roman"/>
              </a:rPr>
              <a:t>en</a:t>
            </a:r>
            <a:r>
              <a:rPr b="1" dirty="0" smtClean="0" spc="124" sz="1150">
                <a:latin typeface="Times New Roman"/>
                <a:cs typeface="Times New Roman"/>
              </a:rPr>
              <a:t>c</a:t>
            </a:r>
            <a:r>
              <a:rPr b="1" dirty="0" smtClean="0" spc="124" sz="1150">
                <a:latin typeface="Times New Roman"/>
                <a:cs typeface="Times New Roman"/>
              </a:rPr>
              <a:t>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1610" y="1312645"/>
            <a:ext cx="177076" cy="353059"/>
          </a:xfrm>
          <a:prstGeom prst="rect">
            <a:avLst/>
          </a:prstGeom>
        </p:spPr>
        <p:txBody>
          <a:bodyPr bIns="0" lIns="0" rIns="0" rtlCol="0" tIns="6477" wrap="square">
            <a:noAutofit/>
          </a:bodyPr>
          <a:lstStyle/>
          <a:p>
            <a:pPr marL="12700">
              <a:lnSpc>
                <a:spcPts val="1019"/>
              </a:lnSpc>
            </a:pPr>
            <a:r>
              <a:rPr dirty="0" smtClean="0" spc="3" sz="900">
                <a:latin typeface="Times New Roman"/>
                <a:cs typeface="Times New Roman"/>
              </a:rPr>
              <a:t>[</a:t>
            </a:r>
            <a:r>
              <a:rPr dirty="0" smtClean="0" spc="3" sz="900">
                <a:latin typeface="Times New Roman"/>
                <a:cs typeface="Times New Roman"/>
              </a:rPr>
              <a:t>1</a:t>
            </a:r>
            <a:r>
              <a:rPr dirty="0" smtClean="0" spc="3" sz="900">
                <a:latin typeface="Times New Roman"/>
                <a:cs typeface="Times New Roman"/>
              </a:rPr>
              <a:t>]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94"/>
              </a:spcBef>
            </a:pPr>
            <a:r>
              <a:rPr dirty="0" smtClean="0" spc="3" sz="900">
                <a:latin typeface="Times New Roman"/>
                <a:cs typeface="Times New Roman"/>
              </a:rPr>
              <a:t>[</a:t>
            </a:r>
            <a:r>
              <a:rPr dirty="0" smtClean="0" spc="3" sz="900">
                <a:latin typeface="Times New Roman"/>
                <a:cs typeface="Times New Roman"/>
              </a:rPr>
              <a:t>2</a:t>
            </a:r>
            <a:r>
              <a:rPr dirty="0" smtClean="0" spc="3" sz="900">
                <a:latin typeface="Times New Roman"/>
                <a:cs typeface="Times New Roman"/>
              </a:rPr>
              <a:t>]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0210" y="1312645"/>
            <a:ext cx="4721367" cy="2425700"/>
          </a:xfrm>
          <a:prstGeom prst="rect">
            <a:avLst/>
          </a:prstGeom>
        </p:spPr>
        <p:txBody>
          <a:bodyPr bIns="0" lIns="0" rIns="0" rtlCol="0" tIns="6477" wrap="square">
            <a:noAutofit/>
          </a:bodyPr>
          <a:lstStyle/>
          <a:p>
            <a:pPr marL="12700" marR="7015">
              <a:lnSpc>
                <a:spcPts val="1019"/>
              </a:lnSpc>
            </a:pPr>
            <a:r>
              <a:rPr dirty="0" smtClean="0" spc="-4" sz="900">
                <a:latin typeface="Times New Roman"/>
                <a:cs typeface="Times New Roman"/>
              </a:rPr>
              <a:t>W</a:t>
            </a:r>
            <a:r>
              <a:rPr dirty="0" smtClean="0" spc="-4" sz="900">
                <a:latin typeface="Times New Roman"/>
                <a:cs typeface="Times New Roman"/>
              </a:rPr>
              <a:t>.</a:t>
            </a:r>
            <a:r>
              <a:rPr dirty="0" smtClean="0" spc="-4" sz="900">
                <a:latin typeface="Times New Roman"/>
                <a:cs typeface="Times New Roman"/>
              </a:rPr>
              <a:t> </a:t>
            </a:r>
            <a:r>
              <a:rPr dirty="0" smtClean="0" spc="-4" sz="900">
                <a:latin typeface="Times New Roman"/>
                <a:cs typeface="Times New Roman"/>
              </a:rPr>
              <a:t>Da</a:t>
            </a:r>
            <a:r>
              <a:rPr dirty="0" smtClean="0" spc="-4" sz="900">
                <a:latin typeface="Times New Roman"/>
                <a:cs typeface="Times New Roman"/>
              </a:rPr>
              <a:t>i</a:t>
            </a:r>
            <a:r>
              <a:rPr dirty="0" smtClean="0" spc="-4" sz="900">
                <a:latin typeface="Times New Roman"/>
                <a:cs typeface="Times New Roman"/>
              </a:rPr>
              <a:t>,</a:t>
            </a:r>
            <a:r>
              <a:rPr dirty="0" smtClean="0" spc="-4" sz="900">
                <a:latin typeface="Times New Roman"/>
                <a:cs typeface="Times New Roman"/>
              </a:rPr>
              <a:t> </a:t>
            </a:r>
            <a:r>
              <a:rPr dirty="0" smtClean="0" spc="-4" sz="900">
                <a:latin typeface="Times New Roman"/>
                <a:cs typeface="Times New Roman"/>
              </a:rPr>
              <a:t>"</a:t>
            </a:r>
            <a:r>
              <a:rPr dirty="0" smtClean="0" spc="-4" sz="900">
                <a:latin typeface="Times New Roman"/>
                <a:cs typeface="Times New Roman"/>
              </a:rPr>
              <a:t>b</a:t>
            </a:r>
            <a:r>
              <a:rPr dirty="0" smtClean="0" spc="-4" sz="900">
                <a:latin typeface="Times New Roman"/>
                <a:cs typeface="Times New Roman"/>
              </a:rPr>
              <a:t>-</a:t>
            </a:r>
            <a:r>
              <a:rPr dirty="0" smtClean="0" spc="-4" sz="900">
                <a:latin typeface="Times New Roman"/>
                <a:cs typeface="Times New Roman"/>
              </a:rPr>
              <a:t>m</a:t>
            </a:r>
            <a:r>
              <a:rPr dirty="0" smtClean="0" spc="-4" sz="900">
                <a:latin typeface="Times New Roman"/>
                <a:cs typeface="Times New Roman"/>
              </a:rPr>
              <a:t>on</a:t>
            </a:r>
            <a:r>
              <a:rPr dirty="0" smtClean="0" spc="-4" sz="900">
                <a:latin typeface="Times New Roman"/>
                <a:cs typeface="Times New Roman"/>
              </a:rPr>
              <a:t>e</a:t>
            </a:r>
            <a:r>
              <a:rPr dirty="0" smtClean="0" spc="-4" sz="900">
                <a:latin typeface="Times New Roman"/>
                <a:cs typeface="Times New Roman"/>
              </a:rPr>
              <a:t>y</a:t>
            </a:r>
            <a:r>
              <a:rPr dirty="0" smtClean="0" spc="-4" sz="900">
                <a:latin typeface="Times New Roman"/>
                <a:cs typeface="Times New Roman"/>
              </a:rPr>
              <a:t>,</a:t>
            </a:r>
            <a:r>
              <a:rPr dirty="0" smtClean="0" spc="-4" sz="900">
                <a:latin typeface="Times New Roman"/>
                <a:cs typeface="Times New Roman"/>
              </a:rPr>
              <a:t>"</a:t>
            </a:r>
            <a:r>
              <a:rPr dirty="0" smtClean="0" spc="-4" sz="900">
                <a:latin typeface="Times New Roman"/>
                <a:cs typeface="Times New Roman"/>
              </a:rPr>
              <a:t> 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http:/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ww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w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.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w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e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ida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i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.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c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o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m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/bmon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e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y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.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x</a:t>
            </a:r>
            <a:r>
              <a:rPr dirty="0" smtClean="0" spc="-4" sz="900">
                <a:latin typeface="Times New Roman"/>
                <a:cs typeface="Times New Roman"/>
                <a:hlinkClick r:id="rId2"/>
              </a:rPr>
              <a:t>t,</a:t>
            </a:r>
            <a:r>
              <a:rPr dirty="0" smtClean="0" spc="-4" sz="900">
                <a:latin typeface="Times New Roman"/>
                <a:cs typeface="Times New Roman"/>
              </a:rPr>
              <a:t> </a:t>
            </a:r>
            <a:r>
              <a:rPr dirty="0" smtClean="0" spc="-4" sz="900">
                <a:latin typeface="Times New Roman"/>
                <a:cs typeface="Times New Roman"/>
              </a:rPr>
              <a:t>199</a:t>
            </a:r>
            <a:r>
              <a:rPr dirty="0" smtClean="0" spc="-4" sz="900">
                <a:latin typeface="Times New Roman"/>
                <a:cs typeface="Times New Roman"/>
              </a:rPr>
              <a:t>8</a:t>
            </a:r>
            <a:r>
              <a:rPr dirty="0" smtClean="0" spc="-4" sz="90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12700" marR="98111">
              <a:lnSpc>
                <a:spcPct val="96304"/>
              </a:lnSpc>
              <a:spcBef>
                <a:spcPts val="594"/>
              </a:spcBef>
            </a:pPr>
            <a:r>
              <a:rPr dirty="0" smtClean="0" spc="0" sz="900">
                <a:latin typeface="Times New Roman"/>
                <a:cs typeface="Times New Roman"/>
              </a:rPr>
              <a:t>H.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Massias,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X</a:t>
            </a:r>
            <a:r>
              <a:rPr dirty="0" smtClean="0" spc="0" sz="900">
                <a:latin typeface="Times New Roman"/>
                <a:cs typeface="Times New Roman"/>
              </a:rPr>
              <a:t>.</a:t>
            </a:r>
            <a:r>
              <a:rPr dirty="0" smtClean="0" spc="0" sz="900">
                <a:latin typeface="Times New Roman"/>
                <a:cs typeface="Times New Roman"/>
              </a:rPr>
              <a:t>S</a:t>
            </a:r>
            <a:r>
              <a:rPr dirty="0" smtClean="0" spc="0" sz="900">
                <a:latin typeface="Times New Roman"/>
                <a:cs typeface="Times New Roman"/>
              </a:rPr>
              <a:t>.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A</a:t>
            </a:r>
            <a:r>
              <a:rPr dirty="0" smtClean="0" spc="0" sz="900">
                <a:latin typeface="Times New Roman"/>
                <a:cs typeface="Times New Roman"/>
              </a:rPr>
              <a:t>vil</a:t>
            </a:r>
            <a:r>
              <a:rPr dirty="0" smtClean="0" spc="0" sz="900">
                <a:latin typeface="Times New Roman"/>
                <a:cs typeface="Times New Roman"/>
              </a:rPr>
              <a:t>a</a:t>
            </a:r>
            <a:r>
              <a:rPr dirty="0" smtClean="0" spc="0" sz="900">
                <a:latin typeface="Times New Roman"/>
                <a:cs typeface="Times New Roman"/>
              </a:rPr>
              <a:t>,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and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J</a:t>
            </a:r>
            <a:r>
              <a:rPr dirty="0" smtClean="0" spc="0" sz="900">
                <a:latin typeface="Times New Roman"/>
                <a:cs typeface="Times New Roman"/>
              </a:rPr>
              <a:t>.</a:t>
            </a:r>
            <a:r>
              <a:rPr dirty="0" smtClean="0" spc="0" sz="900">
                <a:latin typeface="Times New Roman"/>
                <a:cs typeface="Times New Roman"/>
              </a:rPr>
              <a:t>-</a:t>
            </a:r>
            <a:r>
              <a:rPr dirty="0" smtClean="0" spc="0" sz="900">
                <a:latin typeface="Times New Roman"/>
                <a:cs typeface="Times New Roman"/>
              </a:rPr>
              <a:t>J</a:t>
            </a:r>
            <a:r>
              <a:rPr dirty="0" smtClean="0" spc="0" sz="900">
                <a:latin typeface="Times New Roman"/>
                <a:cs typeface="Times New Roman"/>
              </a:rPr>
              <a:t>.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Quisquate</a:t>
            </a:r>
            <a:r>
              <a:rPr dirty="0" smtClean="0" spc="0" sz="900">
                <a:latin typeface="Times New Roman"/>
                <a:cs typeface="Times New Roman"/>
              </a:rPr>
              <a:t>r</a:t>
            </a:r>
            <a:r>
              <a:rPr dirty="0" smtClean="0" spc="0" sz="900">
                <a:latin typeface="Times New Roman"/>
                <a:cs typeface="Times New Roman"/>
              </a:rPr>
              <a:t>,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"</a:t>
            </a:r>
            <a:r>
              <a:rPr dirty="0" smtClean="0" spc="0" sz="900">
                <a:latin typeface="Times New Roman"/>
                <a:cs typeface="Times New Roman"/>
              </a:rPr>
              <a:t>Des</a:t>
            </a:r>
            <a:r>
              <a:rPr dirty="0" smtClean="0" spc="0" sz="900">
                <a:latin typeface="Times New Roman"/>
                <a:cs typeface="Times New Roman"/>
              </a:rPr>
              <a:t>i</a:t>
            </a:r>
            <a:r>
              <a:rPr dirty="0" smtClean="0" spc="0" sz="900">
                <a:latin typeface="Times New Roman"/>
                <a:cs typeface="Times New Roman"/>
              </a:rPr>
              <a:t>g</a:t>
            </a:r>
            <a:r>
              <a:rPr dirty="0" smtClean="0" spc="0" sz="900">
                <a:latin typeface="Times New Roman"/>
                <a:cs typeface="Times New Roman"/>
              </a:rPr>
              <a:t>n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o</a:t>
            </a:r>
            <a:r>
              <a:rPr dirty="0" smtClean="0" spc="0" sz="900">
                <a:latin typeface="Times New Roman"/>
                <a:cs typeface="Times New Roman"/>
              </a:rPr>
              <a:t>f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a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secure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t</a:t>
            </a:r>
            <a:r>
              <a:rPr dirty="0" smtClean="0" spc="0" sz="900">
                <a:latin typeface="Times New Roman"/>
                <a:cs typeface="Times New Roman"/>
              </a:rPr>
              <a:t>i</a:t>
            </a:r>
            <a:r>
              <a:rPr dirty="0" smtClean="0" spc="0" sz="900">
                <a:latin typeface="Times New Roman"/>
                <a:cs typeface="Times New Roman"/>
              </a:rPr>
              <a:t>m</a:t>
            </a:r>
            <a:r>
              <a:rPr dirty="0" smtClean="0" spc="0" sz="900">
                <a:latin typeface="Times New Roman"/>
                <a:cs typeface="Times New Roman"/>
              </a:rPr>
              <a:t>estamping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ser</a:t>
            </a:r>
            <a:r>
              <a:rPr dirty="0" smtClean="0" spc="0" sz="900">
                <a:latin typeface="Times New Roman"/>
                <a:cs typeface="Times New Roman"/>
              </a:rPr>
              <a:t>v</a:t>
            </a:r>
            <a:r>
              <a:rPr dirty="0" smtClean="0" spc="0" sz="900">
                <a:latin typeface="Times New Roman"/>
                <a:cs typeface="Times New Roman"/>
              </a:rPr>
              <a:t>ice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w</a:t>
            </a:r>
            <a:r>
              <a:rPr dirty="0" smtClean="0" spc="0" sz="900">
                <a:latin typeface="Times New Roman"/>
                <a:cs typeface="Times New Roman"/>
              </a:rPr>
              <a:t>i</a:t>
            </a:r>
            <a:r>
              <a:rPr dirty="0" smtClean="0" spc="0" sz="900">
                <a:latin typeface="Times New Roman"/>
                <a:cs typeface="Times New Roman"/>
              </a:rPr>
              <a:t>th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m</a:t>
            </a:r>
            <a:r>
              <a:rPr dirty="0" smtClean="0" spc="0" sz="900">
                <a:latin typeface="Times New Roman"/>
                <a:cs typeface="Times New Roman"/>
              </a:rPr>
              <a:t>in</a:t>
            </a:r>
            <a:r>
              <a:rPr dirty="0" smtClean="0" spc="0" sz="900">
                <a:latin typeface="Times New Roman"/>
                <a:cs typeface="Times New Roman"/>
              </a:rPr>
              <a:t>i</a:t>
            </a:r>
            <a:r>
              <a:rPr dirty="0" smtClean="0" spc="0" sz="900">
                <a:latin typeface="Times New Roman"/>
                <a:cs typeface="Times New Roman"/>
              </a:rPr>
              <a:t>m</a:t>
            </a:r>
            <a:r>
              <a:rPr dirty="0" smtClean="0" spc="0" sz="900">
                <a:latin typeface="Times New Roman"/>
                <a:cs typeface="Times New Roman"/>
              </a:rPr>
              <a:t>al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trust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require</a:t>
            </a:r>
            <a:r>
              <a:rPr dirty="0" smtClean="0" spc="0" sz="900">
                <a:latin typeface="Times New Roman"/>
                <a:cs typeface="Times New Roman"/>
              </a:rPr>
              <a:t>m</a:t>
            </a:r>
            <a:r>
              <a:rPr dirty="0" smtClean="0" spc="0" sz="900">
                <a:latin typeface="Times New Roman"/>
                <a:cs typeface="Times New Roman"/>
              </a:rPr>
              <a:t>ents</a:t>
            </a:r>
            <a:r>
              <a:rPr dirty="0" smtClean="0" spc="0" sz="900">
                <a:latin typeface="Times New Roman"/>
                <a:cs typeface="Times New Roman"/>
              </a:rPr>
              <a:t>,</a:t>
            </a:r>
            <a:r>
              <a:rPr dirty="0" smtClean="0" spc="0" sz="900">
                <a:latin typeface="Times New Roman"/>
                <a:cs typeface="Times New Roman"/>
              </a:rPr>
              <a:t>"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I</a:t>
            </a:r>
            <a:r>
              <a:rPr dirty="0" smtClean="0" spc="0" sz="900">
                <a:latin typeface="Times New Roman"/>
                <a:cs typeface="Times New Roman"/>
              </a:rPr>
              <a:t>n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20th</a:t>
            </a:r>
            <a:r>
              <a:rPr dirty="0" i="1" smtClean="0" spc="0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Symposium</a:t>
            </a:r>
            <a:r>
              <a:rPr dirty="0" i="1" smtClean="0" spc="0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on</a:t>
            </a:r>
            <a:r>
              <a:rPr dirty="0" i="1" smtClean="0" spc="0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Information</a:t>
            </a:r>
            <a:r>
              <a:rPr dirty="0" i="1" smtClean="0" spc="0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Theory</a:t>
            </a:r>
            <a:r>
              <a:rPr dirty="0" i="1" smtClean="0" spc="0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in</a:t>
            </a:r>
            <a:r>
              <a:rPr dirty="0" i="1" smtClean="0" spc="0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the</a:t>
            </a:r>
            <a:r>
              <a:rPr dirty="0" i="1" smtClean="0" spc="0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Benelux</a:t>
            </a:r>
            <a:r>
              <a:rPr dirty="0" smtClean="0" spc="0" sz="900">
                <a:latin typeface="Times New Roman"/>
                <a:cs typeface="Times New Roman"/>
              </a:rPr>
              <a:t>,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M</a:t>
            </a:r>
            <a:r>
              <a:rPr dirty="0" smtClean="0" spc="0" sz="900">
                <a:latin typeface="Times New Roman"/>
                <a:cs typeface="Times New Roman"/>
              </a:rPr>
              <a:t>a</a:t>
            </a:r>
            <a:r>
              <a:rPr dirty="0" smtClean="0" spc="0" sz="900">
                <a:latin typeface="Times New Roman"/>
                <a:cs typeface="Times New Roman"/>
              </a:rPr>
              <a:t>y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1999.</a:t>
            </a:r>
            <a:endParaRPr sz="9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640"/>
              </a:spcBef>
            </a:pPr>
            <a:r>
              <a:rPr dirty="0" smtClean="0" spc="-1" sz="900">
                <a:latin typeface="Times New Roman"/>
                <a:cs typeface="Times New Roman"/>
              </a:rPr>
              <a:t>S.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Habe</a:t>
            </a:r>
            <a:r>
              <a:rPr dirty="0" smtClean="0" spc="-1" sz="900">
                <a:latin typeface="Times New Roman"/>
                <a:cs typeface="Times New Roman"/>
              </a:rPr>
              <a:t>r</a:t>
            </a:r>
            <a:r>
              <a:rPr dirty="0" smtClean="0" spc="-1" sz="900">
                <a:latin typeface="Times New Roman"/>
                <a:cs typeface="Times New Roman"/>
              </a:rPr>
              <a:t>,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W</a:t>
            </a:r>
            <a:r>
              <a:rPr dirty="0" smtClean="0" spc="-1" sz="900">
                <a:latin typeface="Times New Roman"/>
                <a:cs typeface="Times New Roman"/>
              </a:rPr>
              <a:t>.</a:t>
            </a:r>
            <a:r>
              <a:rPr dirty="0" smtClean="0" spc="-1" sz="900">
                <a:latin typeface="Times New Roman"/>
                <a:cs typeface="Times New Roman"/>
              </a:rPr>
              <a:t>S.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Stornetta,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"</a:t>
            </a:r>
            <a:r>
              <a:rPr dirty="0" smtClean="0" spc="-1" sz="900">
                <a:latin typeface="Times New Roman"/>
                <a:cs typeface="Times New Roman"/>
              </a:rPr>
              <a:t>H</a:t>
            </a:r>
            <a:r>
              <a:rPr dirty="0" smtClean="0" spc="-1" sz="900">
                <a:latin typeface="Times New Roman"/>
                <a:cs typeface="Times New Roman"/>
              </a:rPr>
              <a:t>o</a:t>
            </a:r>
            <a:r>
              <a:rPr dirty="0" smtClean="0" spc="-1" sz="900">
                <a:latin typeface="Times New Roman"/>
                <a:cs typeface="Times New Roman"/>
              </a:rPr>
              <a:t>w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to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ti</a:t>
            </a:r>
            <a:r>
              <a:rPr dirty="0" smtClean="0" spc="-1" sz="900">
                <a:latin typeface="Times New Roman"/>
                <a:cs typeface="Times New Roman"/>
              </a:rPr>
              <a:t>m</a:t>
            </a:r>
            <a:r>
              <a:rPr dirty="0" smtClean="0" spc="-1" sz="900">
                <a:latin typeface="Times New Roman"/>
                <a:cs typeface="Times New Roman"/>
              </a:rPr>
              <a:t>e</a:t>
            </a:r>
            <a:r>
              <a:rPr dirty="0" smtClean="0" spc="-1" sz="900">
                <a:latin typeface="Times New Roman"/>
                <a:cs typeface="Times New Roman"/>
              </a:rPr>
              <a:t>-sta</a:t>
            </a:r>
            <a:r>
              <a:rPr dirty="0" smtClean="0" spc="-1" sz="900">
                <a:latin typeface="Times New Roman"/>
                <a:cs typeface="Times New Roman"/>
              </a:rPr>
              <a:t>m</a:t>
            </a:r>
            <a:r>
              <a:rPr dirty="0" smtClean="0" spc="-1" sz="900">
                <a:latin typeface="Times New Roman"/>
                <a:cs typeface="Times New Roman"/>
              </a:rPr>
              <a:t>p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a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di</a:t>
            </a:r>
            <a:r>
              <a:rPr dirty="0" smtClean="0" spc="-1" sz="900">
                <a:latin typeface="Times New Roman"/>
                <a:cs typeface="Times New Roman"/>
              </a:rPr>
              <a:t>g</a:t>
            </a:r>
            <a:r>
              <a:rPr dirty="0" smtClean="0" spc="-1" sz="900">
                <a:latin typeface="Times New Roman"/>
                <a:cs typeface="Times New Roman"/>
              </a:rPr>
              <a:t>ital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docu</a:t>
            </a:r>
            <a:r>
              <a:rPr dirty="0" smtClean="0" spc="-1" sz="900">
                <a:latin typeface="Times New Roman"/>
                <a:cs typeface="Times New Roman"/>
              </a:rPr>
              <a:t>m</a:t>
            </a:r>
            <a:r>
              <a:rPr dirty="0" smtClean="0" spc="-1" sz="900">
                <a:latin typeface="Times New Roman"/>
                <a:cs typeface="Times New Roman"/>
              </a:rPr>
              <a:t>ent</a:t>
            </a:r>
            <a:r>
              <a:rPr dirty="0" smtClean="0" spc="-1" sz="900">
                <a:latin typeface="Times New Roman"/>
                <a:cs typeface="Times New Roman"/>
              </a:rPr>
              <a:t>,</a:t>
            </a:r>
            <a:r>
              <a:rPr dirty="0" smtClean="0" spc="-1" sz="900">
                <a:latin typeface="Times New Roman"/>
                <a:cs typeface="Times New Roman"/>
              </a:rPr>
              <a:t>"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I</a:t>
            </a:r>
            <a:r>
              <a:rPr dirty="0" smtClean="0" spc="-1" sz="900">
                <a:latin typeface="Times New Roman"/>
                <a:cs typeface="Times New Roman"/>
              </a:rPr>
              <a:t>n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i="1" smtClean="0" spc="-1" sz="900">
                <a:latin typeface="Times New Roman"/>
                <a:cs typeface="Times New Roman"/>
              </a:rPr>
              <a:t>Journal</a:t>
            </a:r>
            <a:r>
              <a:rPr dirty="0" i="1" smtClean="0" spc="-1" sz="900">
                <a:latin typeface="Times New Roman"/>
                <a:cs typeface="Times New Roman"/>
              </a:rPr>
              <a:t> </a:t>
            </a:r>
            <a:r>
              <a:rPr dirty="0" i="1" smtClean="0" spc="-1" sz="900">
                <a:latin typeface="Times New Roman"/>
                <a:cs typeface="Times New Roman"/>
              </a:rPr>
              <a:t>of</a:t>
            </a:r>
            <a:r>
              <a:rPr dirty="0" i="1" smtClean="0" spc="-1" sz="900">
                <a:latin typeface="Times New Roman"/>
                <a:cs typeface="Times New Roman"/>
              </a:rPr>
              <a:t> </a:t>
            </a:r>
            <a:r>
              <a:rPr dirty="0" i="1" smtClean="0" spc="-1" sz="900">
                <a:latin typeface="Times New Roman"/>
                <a:cs typeface="Times New Roman"/>
              </a:rPr>
              <a:t>Cryptolog</a:t>
            </a:r>
            <a:r>
              <a:rPr dirty="0" i="1" smtClean="0" spc="-1" sz="900">
                <a:latin typeface="Times New Roman"/>
                <a:cs typeface="Times New Roman"/>
              </a:rPr>
              <a:t>y</a:t>
            </a:r>
            <a:r>
              <a:rPr dirty="0" smtClean="0" spc="-1" sz="900">
                <a:latin typeface="Times New Roman"/>
                <a:cs typeface="Times New Roman"/>
              </a:rPr>
              <a:t>,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vol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3</a:t>
            </a:r>
            <a:r>
              <a:rPr dirty="0" smtClean="0" spc="-1" sz="900">
                <a:latin typeface="Times New Roman"/>
                <a:cs typeface="Times New Roman"/>
              </a:rPr>
              <a:t>,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no</a:t>
            </a:r>
            <a:endParaRPr sz="9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5"/>
              </a:spcBef>
            </a:pPr>
            <a:r>
              <a:rPr dirty="0" smtClean="0" spc="-3" sz="900">
                <a:latin typeface="Times New Roman"/>
                <a:cs typeface="Times New Roman"/>
              </a:rPr>
              <a:t>2,</a:t>
            </a:r>
            <a:r>
              <a:rPr dirty="0" smtClean="0" spc="-3" sz="900">
                <a:latin typeface="Times New Roman"/>
                <a:cs typeface="Times New Roman"/>
              </a:rPr>
              <a:t> </a:t>
            </a:r>
            <a:r>
              <a:rPr dirty="0" smtClean="0" spc="-3" sz="900">
                <a:latin typeface="Times New Roman"/>
                <a:cs typeface="Times New Roman"/>
              </a:rPr>
              <a:t>p</a:t>
            </a:r>
            <a:r>
              <a:rPr dirty="0" smtClean="0" spc="-3" sz="900">
                <a:latin typeface="Times New Roman"/>
                <a:cs typeface="Times New Roman"/>
              </a:rPr>
              <a:t>a</a:t>
            </a:r>
            <a:r>
              <a:rPr dirty="0" smtClean="0" spc="-3" sz="900">
                <a:latin typeface="Times New Roman"/>
                <a:cs typeface="Times New Roman"/>
              </a:rPr>
              <a:t>g</a:t>
            </a:r>
            <a:r>
              <a:rPr dirty="0" smtClean="0" spc="-3" sz="900">
                <a:latin typeface="Times New Roman"/>
                <a:cs typeface="Times New Roman"/>
              </a:rPr>
              <a:t>es</a:t>
            </a:r>
            <a:r>
              <a:rPr dirty="0" smtClean="0" spc="-3" sz="900">
                <a:latin typeface="Times New Roman"/>
                <a:cs typeface="Times New Roman"/>
              </a:rPr>
              <a:t> </a:t>
            </a:r>
            <a:r>
              <a:rPr dirty="0" smtClean="0" spc="-3" sz="900">
                <a:latin typeface="Times New Roman"/>
                <a:cs typeface="Times New Roman"/>
              </a:rPr>
              <a:t>99-</a:t>
            </a:r>
            <a:r>
              <a:rPr dirty="0" smtClean="0" spc="-3" sz="900">
                <a:latin typeface="Times New Roman"/>
                <a:cs typeface="Times New Roman"/>
              </a:rPr>
              <a:t>1</a:t>
            </a:r>
            <a:r>
              <a:rPr dirty="0" smtClean="0" spc="-3" sz="900">
                <a:latin typeface="Times New Roman"/>
                <a:cs typeface="Times New Roman"/>
              </a:rPr>
              <a:t>1</a:t>
            </a:r>
            <a:r>
              <a:rPr dirty="0" smtClean="0" spc="-3" sz="900">
                <a:latin typeface="Times New Roman"/>
                <a:cs typeface="Times New Roman"/>
              </a:rPr>
              <a:t>1</a:t>
            </a:r>
            <a:r>
              <a:rPr dirty="0" smtClean="0" spc="-3" sz="900">
                <a:latin typeface="Times New Roman"/>
                <a:cs typeface="Times New Roman"/>
              </a:rPr>
              <a:t>,</a:t>
            </a:r>
            <a:r>
              <a:rPr dirty="0" smtClean="0" spc="-3" sz="900">
                <a:latin typeface="Times New Roman"/>
                <a:cs typeface="Times New Roman"/>
              </a:rPr>
              <a:t> </a:t>
            </a:r>
            <a:r>
              <a:rPr dirty="0" smtClean="0" spc="-3" sz="900">
                <a:latin typeface="Times New Roman"/>
                <a:cs typeface="Times New Roman"/>
              </a:rPr>
              <a:t>199</a:t>
            </a:r>
            <a:r>
              <a:rPr dirty="0" smtClean="0" spc="-3" sz="900">
                <a:latin typeface="Times New Roman"/>
                <a:cs typeface="Times New Roman"/>
              </a:rPr>
              <a:t>1</a:t>
            </a:r>
            <a:r>
              <a:rPr dirty="0" smtClean="0" spc="-3" sz="90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6304"/>
              </a:lnSpc>
              <a:spcBef>
                <a:spcPts val="645"/>
              </a:spcBef>
            </a:pPr>
            <a:r>
              <a:rPr dirty="0" smtClean="0" sz="900">
                <a:latin typeface="Times New Roman"/>
                <a:cs typeface="Times New Roman"/>
              </a:rPr>
              <a:t>D.</a:t>
            </a:r>
            <a:r>
              <a:rPr dirty="0" smtClean="0" sz="900">
                <a:latin typeface="Times New Roman"/>
                <a:cs typeface="Times New Roman"/>
              </a:rPr>
              <a:t> </a:t>
            </a:r>
            <a:r>
              <a:rPr dirty="0" smtClean="0" sz="900">
                <a:latin typeface="Times New Roman"/>
                <a:cs typeface="Times New Roman"/>
              </a:rPr>
              <a:t>B</a:t>
            </a:r>
            <a:r>
              <a:rPr dirty="0" smtClean="0" spc="19" sz="900">
                <a:latin typeface="Times New Roman"/>
                <a:cs typeface="Times New Roman"/>
              </a:rPr>
              <a:t>a</a:t>
            </a:r>
            <a:r>
              <a:rPr dirty="0" smtClean="0" spc="-29" sz="900">
                <a:latin typeface="Times New Roman"/>
                <a:cs typeface="Times New Roman"/>
              </a:rPr>
              <a:t>y</a:t>
            </a:r>
            <a:r>
              <a:rPr dirty="0" smtClean="0" spc="9" sz="900">
                <a:latin typeface="Times New Roman"/>
                <a:cs typeface="Times New Roman"/>
              </a:rPr>
              <a:t>e</a:t>
            </a:r>
            <a:r>
              <a:rPr dirty="0" smtClean="0" spc="-39" sz="900">
                <a:latin typeface="Times New Roman"/>
                <a:cs typeface="Times New Roman"/>
              </a:rPr>
              <a:t>r</a:t>
            </a:r>
            <a:r>
              <a:rPr dirty="0" smtClean="0" spc="0" sz="900">
                <a:latin typeface="Times New Roman"/>
                <a:cs typeface="Times New Roman"/>
              </a:rPr>
              <a:t>,</a:t>
            </a:r>
            <a:r>
              <a:rPr dirty="0" smtClean="0" spc="9" sz="900">
                <a:latin typeface="Times New Roman"/>
                <a:cs typeface="Times New Roman"/>
              </a:rPr>
              <a:t> </a:t>
            </a:r>
            <a:r>
              <a:rPr dirty="0" smtClean="0" spc="-9" sz="900">
                <a:latin typeface="Times New Roman"/>
                <a:cs typeface="Times New Roman"/>
              </a:rPr>
              <a:t>S</a:t>
            </a:r>
            <a:r>
              <a:rPr dirty="0" smtClean="0" spc="0" sz="900">
                <a:latin typeface="Times New Roman"/>
                <a:cs typeface="Times New Roman"/>
              </a:rPr>
              <a:t>.</a:t>
            </a:r>
            <a:r>
              <a:rPr dirty="0" smtClean="0" spc="9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Ha</a:t>
            </a:r>
            <a:r>
              <a:rPr dirty="0" smtClean="0" spc="-9" sz="900">
                <a:latin typeface="Times New Roman"/>
                <a:cs typeface="Times New Roman"/>
              </a:rPr>
              <a:t>b</a:t>
            </a:r>
            <a:r>
              <a:rPr dirty="0" smtClean="0" spc="0" sz="900">
                <a:latin typeface="Times New Roman"/>
                <a:cs typeface="Times New Roman"/>
              </a:rPr>
              <a:t>e</a:t>
            </a:r>
            <a:r>
              <a:rPr dirty="0" smtClean="0" spc="-39" sz="900">
                <a:latin typeface="Times New Roman"/>
                <a:cs typeface="Times New Roman"/>
              </a:rPr>
              <a:t>r</a:t>
            </a:r>
            <a:r>
              <a:rPr dirty="0" smtClean="0" spc="0" sz="900">
                <a:latin typeface="Times New Roman"/>
                <a:cs typeface="Times New Roman"/>
              </a:rPr>
              <a:t>,</a:t>
            </a:r>
            <a:r>
              <a:rPr dirty="0" smtClean="0" spc="-9" sz="900">
                <a:latin typeface="Times New Roman"/>
                <a:cs typeface="Times New Roman"/>
              </a:rPr>
              <a:t> </a:t>
            </a:r>
            <a:r>
              <a:rPr dirty="0" smtClean="0" spc="-79" sz="900">
                <a:latin typeface="Times New Roman"/>
                <a:cs typeface="Times New Roman"/>
              </a:rPr>
              <a:t>W</a:t>
            </a:r>
            <a:r>
              <a:rPr dirty="0" smtClean="0" spc="-4" sz="900">
                <a:latin typeface="Times New Roman"/>
                <a:cs typeface="Times New Roman"/>
              </a:rPr>
              <a:t>.</a:t>
            </a:r>
            <a:r>
              <a:rPr dirty="0" smtClean="0" spc="0" sz="900">
                <a:latin typeface="Times New Roman"/>
                <a:cs typeface="Times New Roman"/>
              </a:rPr>
              <a:t>S.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Stornetta,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4" sz="900">
                <a:latin typeface="Times New Roman"/>
                <a:cs typeface="Times New Roman"/>
              </a:rPr>
              <a:t>"</a:t>
            </a:r>
            <a:r>
              <a:rPr dirty="0" smtClean="0" spc="0" sz="900">
                <a:latin typeface="Times New Roman"/>
                <a:cs typeface="Times New Roman"/>
              </a:rPr>
              <a:t>I</a:t>
            </a:r>
            <a:r>
              <a:rPr dirty="0" smtClean="0" spc="-9" sz="900">
                <a:latin typeface="Times New Roman"/>
                <a:cs typeface="Times New Roman"/>
              </a:rPr>
              <a:t>m</a:t>
            </a:r>
            <a:r>
              <a:rPr dirty="0" smtClean="0" spc="9" sz="900">
                <a:latin typeface="Times New Roman"/>
                <a:cs typeface="Times New Roman"/>
              </a:rPr>
              <a:t>p</a:t>
            </a:r>
            <a:r>
              <a:rPr dirty="0" smtClean="0" spc="0" sz="900">
                <a:latin typeface="Times New Roman"/>
                <a:cs typeface="Times New Roman"/>
              </a:rPr>
              <a:t>roving</a:t>
            </a:r>
            <a:r>
              <a:rPr dirty="0" smtClean="0" spc="4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the</a:t>
            </a:r>
            <a:r>
              <a:rPr dirty="0" smtClean="0" spc="-4" sz="900">
                <a:latin typeface="Times New Roman"/>
                <a:cs typeface="Times New Roman"/>
              </a:rPr>
              <a:t> </a:t>
            </a:r>
            <a:r>
              <a:rPr dirty="0" smtClean="0" spc="9" sz="900">
                <a:latin typeface="Times New Roman"/>
                <a:cs typeface="Times New Roman"/>
              </a:rPr>
              <a:t>e</a:t>
            </a:r>
            <a:r>
              <a:rPr dirty="0" smtClean="0" spc="-29" sz="900">
                <a:latin typeface="Times New Roman"/>
                <a:cs typeface="Times New Roman"/>
              </a:rPr>
              <a:t>f</a:t>
            </a:r>
            <a:r>
              <a:rPr dirty="0" smtClean="0" spc="0" sz="900">
                <a:latin typeface="Times New Roman"/>
                <a:cs typeface="Times New Roman"/>
              </a:rPr>
              <a:t>ficien</a:t>
            </a:r>
            <a:r>
              <a:rPr dirty="0" smtClean="0" spc="9" sz="900">
                <a:latin typeface="Times New Roman"/>
                <a:cs typeface="Times New Roman"/>
              </a:rPr>
              <a:t>c</a:t>
            </a:r>
            <a:r>
              <a:rPr dirty="0" smtClean="0" spc="0" sz="900">
                <a:latin typeface="Times New Roman"/>
                <a:cs typeface="Times New Roman"/>
              </a:rPr>
              <a:t>y</a:t>
            </a:r>
            <a:r>
              <a:rPr dirty="0" smtClean="0" spc="-4" sz="900">
                <a:latin typeface="Times New Roman"/>
                <a:cs typeface="Times New Roman"/>
              </a:rPr>
              <a:t> </a:t>
            </a:r>
            <a:r>
              <a:rPr dirty="0" smtClean="0" spc="-9" sz="900">
                <a:latin typeface="Times New Roman"/>
                <a:cs typeface="Times New Roman"/>
              </a:rPr>
              <a:t>a</a:t>
            </a:r>
            <a:r>
              <a:rPr dirty="0" smtClean="0" spc="0" sz="900">
                <a:latin typeface="Times New Roman"/>
                <a:cs typeface="Times New Roman"/>
              </a:rPr>
              <a:t>nd</a:t>
            </a:r>
            <a:r>
              <a:rPr dirty="0" smtClean="0" spc="4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reliabili</a:t>
            </a:r>
            <a:r>
              <a:rPr dirty="0" smtClean="0" spc="9" sz="900">
                <a:latin typeface="Times New Roman"/>
                <a:cs typeface="Times New Roman"/>
              </a:rPr>
              <a:t>t</a:t>
            </a:r>
            <a:r>
              <a:rPr dirty="0" smtClean="0" spc="0" sz="900">
                <a:latin typeface="Times New Roman"/>
                <a:cs typeface="Times New Roman"/>
              </a:rPr>
              <a:t>y</a:t>
            </a:r>
            <a:r>
              <a:rPr dirty="0" smtClean="0" spc="-14" sz="900">
                <a:latin typeface="Times New Roman"/>
                <a:cs typeface="Times New Roman"/>
              </a:rPr>
              <a:t> </a:t>
            </a:r>
            <a:r>
              <a:rPr dirty="0" smtClean="0" spc="9" sz="900">
                <a:latin typeface="Times New Roman"/>
                <a:cs typeface="Times New Roman"/>
              </a:rPr>
              <a:t>o</a:t>
            </a:r>
            <a:r>
              <a:rPr dirty="0" smtClean="0" spc="0" sz="900">
                <a:latin typeface="Times New Roman"/>
                <a:cs typeface="Times New Roman"/>
              </a:rPr>
              <a:t>f</a:t>
            </a:r>
            <a:r>
              <a:rPr dirty="0" smtClean="0" spc="-4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di</a:t>
            </a:r>
            <a:r>
              <a:rPr dirty="0" smtClean="0" spc="-9" sz="900">
                <a:latin typeface="Times New Roman"/>
                <a:cs typeface="Times New Roman"/>
              </a:rPr>
              <a:t>g</a:t>
            </a:r>
            <a:r>
              <a:rPr dirty="0" smtClean="0" spc="0" sz="900">
                <a:latin typeface="Times New Roman"/>
                <a:cs typeface="Times New Roman"/>
              </a:rPr>
              <a:t>ital</a:t>
            </a:r>
            <a:r>
              <a:rPr dirty="0" smtClean="0" spc="4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t</a:t>
            </a:r>
            <a:r>
              <a:rPr dirty="0" smtClean="0" spc="9" sz="900">
                <a:latin typeface="Times New Roman"/>
                <a:cs typeface="Times New Roman"/>
              </a:rPr>
              <a:t>i</a:t>
            </a:r>
            <a:r>
              <a:rPr dirty="0" smtClean="0" spc="-9" sz="900">
                <a:latin typeface="Times New Roman"/>
                <a:cs typeface="Times New Roman"/>
              </a:rPr>
              <a:t>m</a:t>
            </a:r>
            <a:r>
              <a:rPr dirty="0" smtClean="0" spc="0" sz="900">
                <a:latin typeface="Times New Roman"/>
                <a:cs typeface="Times New Roman"/>
              </a:rPr>
              <a:t>e-st</a:t>
            </a:r>
            <a:r>
              <a:rPr dirty="0" smtClean="0" spc="9" sz="900">
                <a:latin typeface="Times New Roman"/>
                <a:cs typeface="Times New Roman"/>
              </a:rPr>
              <a:t>a</a:t>
            </a:r>
            <a:r>
              <a:rPr dirty="0" smtClean="0" spc="-9" sz="900">
                <a:latin typeface="Times New Roman"/>
                <a:cs typeface="Times New Roman"/>
              </a:rPr>
              <a:t>m</a:t>
            </a:r>
            <a:r>
              <a:rPr dirty="0" smtClean="0" spc="0" sz="900">
                <a:latin typeface="Times New Roman"/>
                <a:cs typeface="Times New Roman"/>
              </a:rPr>
              <a:t>pin</a:t>
            </a:r>
            <a:r>
              <a:rPr dirty="0" smtClean="0" spc="-9" sz="900">
                <a:latin typeface="Times New Roman"/>
                <a:cs typeface="Times New Roman"/>
              </a:rPr>
              <a:t>g</a:t>
            </a:r>
            <a:r>
              <a:rPr dirty="0" smtClean="0" spc="14" sz="900">
                <a:latin typeface="Times New Roman"/>
                <a:cs typeface="Times New Roman"/>
              </a:rPr>
              <a:t>,</a:t>
            </a:r>
            <a:r>
              <a:rPr dirty="0" smtClean="0" spc="0" sz="900">
                <a:latin typeface="Times New Roman"/>
                <a:cs typeface="Times New Roman"/>
              </a:rPr>
              <a:t>"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-9" sz="900">
                <a:latin typeface="Times New Roman"/>
                <a:cs typeface="Times New Roman"/>
              </a:rPr>
              <a:t>I</a:t>
            </a:r>
            <a:r>
              <a:rPr dirty="0" smtClean="0" spc="0" sz="900">
                <a:latin typeface="Times New Roman"/>
                <a:cs typeface="Times New Roman"/>
              </a:rPr>
              <a:t>n</a:t>
            </a:r>
            <a:r>
              <a:rPr dirty="0" smtClean="0" spc="1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Sequen</a:t>
            </a:r>
            <a:r>
              <a:rPr dirty="0" i="1" smtClean="0" spc="-9" sz="900">
                <a:latin typeface="Times New Roman"/>
                <a:cs typeface="Times New Roman"/>
              </a:rPr>
              <a:t>c</a:t>
            </a:r>
            <a:r>
              <a:rPr dirty="0" i="1" smtClean="0" spc="0" sz="900">
                <a:latin typeface="Times New Roman"/>
                <a:cs typeface="Times New Roman"/>
              </a:rPr>
              <a:t>es</a:t>
            </a:r>
            <a:r>
              <a:rPr dirty="0" i="1" smtClean="0" spc="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II:</a:t>
            </a:r>
            <a:r>
              <a:rPr dirty="0" i="1" smtClean="0" spc="-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Methods</a:t>
            </a:r>
            <a:r>
              <a:rPr dirty="0" i="1" smtClean="0" spc="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in</a:t>
            </a:r>
            <a:r>
              <a:rPr dirty="0" i="1" smtClean="0" spc="-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Communication,</a:t>
            </a:r>
            <a:r>
              <a:rPr dirty="0" i="1" smtClean="0" spc="0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Security</a:t>
            </a:r>
            <a:r>
              <a:rPr dirty="0" i="1" smtClean="0" spc="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and</a:t>
            </a:r>
            <a:r>
              <a:rPr dirty="0" i="1" smtClean="0" spc="-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Computer</a:t>
            </a:r>
            <a:r>
              <a:rPr dirty="0" i="1" smtClean="0" spc="-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Scienc</a:t>
            </a:r>
            <a:r>
              <a:rPr dirty="0" i="1" smtClean="0" spc="4" sz="900">
                <a:latin typeface="Times New Roman"/>
                <a:cs typeface="Times New Roman"/>
              </a:rPr>
              <a:t>e</a:t>
            </a:r>
            <a:r>
              <a:rPr dirty="0" smtClean="0" spc="0" sz="900">
                <a:latin typeface="Times New Roman"/>
                <a:cs typeface="Times New Roman"/>
              </a:rPr>
              <a:t>,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p</a:t>
            </a:r>
            <a:r>
              <a:rPr dirty="0" smtClean="0" spc="9" sz="900">
                <a:latin typeface="Times New Roman"/>
                <a:cs typeface="Times New Roman"/>
              </a:rPr>
              <a:t>a</a:t>
            </a:r>
            <a:r>
              <a:rPr dirty="0" smtClean="0" spc="-9" sz="900">
                <a:latin typeface="Times New Roman"/>
                <a:cs typeface="Times New Roman"/>
              </a:rPr>
              <a:t>g</a:t>
            </a:r>
            <a:r>
              <a:rPr dirty="0" smtClean="0" spc="0" sz="900">
                <a:latin typeface="Times New Roman"/>
                <a:cs typeface="Times New Roman"/>
              </a:rPr>
              <a:t>es</a:t>
            </a:r>
            <a:r>
              <a:rPr dirty="0" smtClean="0" spc="4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329-33</a:t>
            </a:r>
            <a:r>
              <a:rPr dirty="0" smtClean="0" spc="-9" sz="900">
                <a:latin typeface="Times New Roman"/>
                <a:cs typeface="Times New Roman"/>
              </a:rPr>
              <a:t>4</a:t>
            </a:r>
            <a:r>
              <a:rPr dirty="0" smtClean="0" spc="0" sz="900">
                <a:latin typeface="Times New Roman"/>
                <a:cs typeface="Times New Roman"/>
              </a:rPr>
              <a:t>,</a:t>
            </a:r>
            <a:r>
              <a:rPr dirty="0" smtClean="0" spc="9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199</a:t>
            </a:r>
            <a:r>
              <a:rPr dirty="0" smtClean="0" spc="-9" sz="900">
                <a:latin typeface="Times New Roman"/>
                <a:cs typeface="Times New Roman"/>
              </a:rPr>
              <a:t>3</a:t>
            </a:r>
            <a:r>
              <a:rPr dirty="0" smtClean="0" spc="0" sz="90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12700" marR="115991">
              <a:lnSpc>
                <a:spcPct val="96304"/>
              </a:lnSpc>
              <a:spcBef>
                <a:spcPts val="640"/>
              </a:spcBef>
            </a:pPr>
            <a:r>
              <a:rPr dirty="0" smtClean="0" sz="900">
                <a:latin typeface="Times New Roman"/>
                <a:cs typeface="Times New Roman"/>
              </a:rPr>
              <a:t>S.</a:t>
            </a:r>
            <a:r>
              <a:rPr dirty="0" smtClean="0" sz="900">
                <a:latin typeface="Times New Roman"/>
                <a:cs typeface="Times New Roman"/>
              </a:rPr>
              <a:t> </a:t>
            </a:r>
            <a:r>
              <a:rPr dirty="0" smtClean="0" sz="900">
                <a:latin typeface="Times New Roman"/>
                <a:cs typeface="Times New Roman"/>
              </a:rPr>
              <a:t>Habe</a:t>
            </a:r>
            <a:r>
              <a:rPr dirty="0" smtClean="0" spc="-39" sz="900">
                <a:latin typeface="Times New Roman"/>
                <a:cs typeface="Times New Roman"/>
              </a:rPr>
              <a:t>r</a:t>
            </a:r>
            <a:r>
              <a:rPr dirty="0" smtClean="0" spc="0" sz="900">
                <a:latin typeface="Times New Roman"/>
                <a:cs typeface="Times New Roman"/>
              </a:rPr>
              <a:t>,</a:t>
            </a:r>
            <a:r>
              <a:rPr dirty="0" smtClean="0" spc="-9" sz="900">
                <a:latin typeface="Times New Roman"/>
                <a:cs typeface="Times New Roman"/>
              </a:rPr>
              <a:t> </a:t>
            </a:r>
            <a:r>
              <a:rPr dirty="0" smtClean="0" spc="-89" sz="900">
                <a:latin typeface="Times New Roman"/>
                <a:cs typeface="Times New Roman"/>
              </a:rPr>
              <a:t>W</a:t>
            </a:r>
            <a:r>
              <a:rPr dirty="0" smtClean="0" spc="4" sz="900">
                <a:latin typeface="Times New Roman"/>
                <a:cs typeface="Times New Roman"/>
              </a:rPr>
              <a:t>.</a:t>
            </a:r>
            <a:r>
              <a:rPr dirty="0" smtClean="0" spc="0" sz="900">
                <a:latin typeface="Times New Roman"/>
                <a:cs typeface="Times New Roman"/>
              </a:rPr>
              <a:t>S.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Stornetta,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-4" sz="900">
                <a:latin typeface="Times New Roman"/>
                <a:cs typeface="Times New Roman"/>
              </a:rPr>
              <a:t>"</a:t>
            </a:r>
            <a:r>
              <a:rPr dirty="0" smtClean="0" spc="0" sz="900">
                <a:latin typeface="Times New Roman"/>
                <a:cs typeface="Times New Roman"/>
              </a:rPr>
              <a:t>Secure</a:t>
            </a:r>
            <a:r>
              <a:rPr dirty="0" smtClean="0" spc="4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n</a:t>
            </a:r>
            <a:r>
              <a:rPr dirty="0" smtClean="0" spc="9" sz="900">
                <a:latin typeface="Times New Roman"/>
                <a:cs typeface="Times New Roman"/>
              </a:rPr>
              <a:t>a</a:t>
            </a:r>
            <a:r>
              <a:rPr dirty="0" smtClean="0" spc="-9" sz="900">
                <a:latin typeface="Times New Roman"/>
                <a:cs typeface="Times New Roman"/>
              </a:rPr>
              <a:t>m</a:t>
            </a:r>
            <a:r>
              <a:rPr dirty="0" smtClean="0" spc="0" sz="900">
                <a:latin typeface="Times New Roman"/>
                <a:cs typeface="Times New Roman"/>
              </a:rPr>
              <a:t>es</a:t>
            </a:r>
            <a:r>
              <a:rPr dirty="0" smtClean="0" spc="4" sz="900">
                <a:latin typeface="Times New Roman"/>
                <a:cs typeface="Times New Roman"/>
              </a:rPr>
              <a:t> </a:t>
            </a:r>
            <a:r>
              <a:rPr dirty="0" smtClean="0" spc="-9" sz="900">
                <a:latin typeface="Times New Roman"/>
                <a:cs typeface="Times New Roman"/>
              </a:rPr>
              <a:t>f</a:t>
            </a:r>
            <a:r>
              <a:rPr dirty="0" smtClean="0" spc="0" sz="900">
                <a:latin typeface="Times New Roman"/>
                <a:cs typeface="Times New Roman"/>
              </a:rPr>
              <a:t>or</a:t>
            </a:r>
            <a:r>
              <a:rPr dirty="0" smtClean="0" spc="4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bi</a:t>
            </a:r>
            <a:r>
              <a:rPr dirty="0" smtClean="0" spc="9" sz="900">
                <a:latin typeface="Times New Roman"/>
                <a:cs typeface="Times New Roman"/>
              </a:rPr>
              <a:t>t</a:t>
            </a:r>
            <a:r>
              <a:rPr dirty="0" smtClean="0" spc="-9" sz="900">
                <a:latin typeface="Times New Roman"/>
                <a:cs typeface="Times New Roman"/>
              </a:rPr>
              <a:t>-</a:t>
            </a:r>
            <a:r>
              <a:rPr dirty="0" smtClean="0" spc="0" sz="900">
                <a:latin typeface="Times New Roman"/>
                <a:cs typeface="Times New Roman"/>
              </a:rPr>
              <a:t>stri</a:t>
            </a:r>
            <a:r>
              <a:rPr dirty="0" smtClean="0" spc="9" sz="900">
                <a:latin typeface="Times New Roman"/>
                <a:cs typeface="Times New Roman"/>
              </a:rPr>
              <a:t>n</a:t>
            </a:r>
            <a:r>
              <a:rPr dirty="0" smtClean="0" spc="-9" sz="900">
                <a:latin typeface="Times New Roman"/>
                <a:cs typeface="Times New Roman"/>
              </a:rPr>
              <a:t>g</a:t>
            </a:r>
            <a:r>
              <a:rPr dirty="0" smtClean="0" spc="0" sz="900">
                <a:latin typeface="Times New Roman"/>
                <a:cs typeface="Times New Roman"/>
              </a:rPr>
              <a:t>s</a:t>
            </a:r>
            <a:r>
              <a:rPr dirty="0" smtClean="0" spc="4" sz="900">
                <a:latin typeface="Times New Roman"/>
                <a:cs typeface="Times New Roman"/>
              </a:rPr>
              <a:t>,</a:t>
            </a:r>
            <a:r>
              <a:rPr dirty="0" smtClean="0" spc="0" sz="900">
                <a:latin typeface="Times New Roman"/>
                <a:cs typeface="Times New Roman"/>
              </a:rPr>
              <a:t>"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-9" sz="900">
                <a:latin typeface="Times New Roman"/>
                <a:cs typeface="Times New Roman"/>
              </a:rPr>
              <a:t>I</a:t>
            </a:r>
            <a:r>
              <a:rPr dirty="0" smtClean="0" spc="0" sz="900">
                <a:latin typeface="Times New Roman"/>
                <a:cs typeface="Times New Roman"/>
              </a:rPr>
              <a:t>n</a:t>
            </a:r>
            <a:r>
              <a:rPr dirty="0" smtClean="0" spc="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P</a:t>
            </a:r>
            <a:r>
              <a:rPr dirty="0" i="1" smtClean="0" spc="-29" sz="900">
                <a:latin typeface="Times New Roman"/>
                <a:cs typeface="Times New Roman"/>
              </a:rPr>
              <a:t>r</a:t>
            </a:r>
            <a:r>
              <a:rPr dirty="0" i="1" smtClean="0" spc="0" sz="900">
                <a:latin typeface="Times New Roman"/>
                <a:cs typeface="Times New Roman"/>
              </a:rPr>
              <a:t>oceedings</a:t>
            </a:r>
            <a:r>
              <a:rPr dirty="0" i="1" smtClean="0" spc="-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of</a:t>
            </a:r>
            <a:r>
              <a:rPr dirty="0" i="1" smtClean="0" spc="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the</a:t>
            </a:r>
            <a:r>
              <a:rPr dirty="0" i="1" smtClean="0" spc="-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4th</a:t>
            </a:r>
            <a:r>
              <a:rPr dirty="0" i="1" smtClean="0" spc="-1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ACM</a:t>
            </a:r>
            <a:r>
              <a:rPr dirty="0" i="1" smtClean="0" spc="-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Confe</a:t>
            </a:r>
            <a:r>
              <a:rPr dirty="0" i="1" smtClean="0" spc="-29" sz="900">
                <a:latin typeface="Times New Roman"/>
                <a:cs typeface="Times New Roman"/>
              </a:rPr>
              <a:t>r</a:t>
            </a:r>
            <a:r>
              <a:rPr dirty="0" i="1" smtClean="0" spc="0" sz="900">
                <a:latin typeface="Times New Roman"/>
                <a:cs typeface="Times New Roman"/>
              </a:rPr>
              <a:t>ence</a:t>
            </a:r>
            <a:r>
              <a:rPr dirty="0" i="1" smtClean="0" spc="0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on</a:t>
            </a:r>
            <a:r>
              <a:rPr dirty="0" i="1" smtClean="0" spc="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Computer</a:t>
            </a:r>
            <a:r>
              <a:rPr dirty="0" i="1" smtClean="0" spc="-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and</a:t>
            </a:r>
            <a:r>
              <a:rPr dirty="0" i="1" smtClean="0" spc="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Communications</a:t>
            </a:r>
            <a:r>
              <a:rPr dirty="0" i="1" smtClean="0" spc="-4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Securit</a:t>
            </a:r>
            <a:r>
              <a:rPr dirty="0" i="1" smtClean="0" spc="-50" sz="900">
                <a:latin typeface="Times New Roman"/>
                <a:cs typeface="Times New Roman"/>
              </a:rPr>
              <a:t>y</a:t>
            </a:r>
            <a:r>
              <a:rPr dirty="0" smtClean="0" spc="0" sz="900">
                <a:latin typeface="Times New Roman"/>
                <a:cs typeface="Times New Roman"/>
              </a:rPr>
              <a:t>,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pa</a:t>
            </a:r>
            <a:r>
              <a:rPr dirty="0" smtClean="0" spc="-9" sz="900">
                <a:latin typeface="Times New Roman"/>
                <a:cs typeface="Times New Roman"/>
              </a:rPr>
              <a:t>g</a:t>
            </a:r>
            <a:r>
              <a:rPr dirty="0" smtClean="0" spc="0" sz="900">
                <a:latin typeface="Times New Roman"/>
                <a:cs typeface="Times New Roman"/>
              </a:rPr>
              <a:t>es</a:t>
            </a:r>
            <a:r>
              <a:rPr dirty="0" smtClean="0" spc="4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2</a:t>
            </a:r>
            <a:r>
              <a:rPr dirty="0" smtClean="0" spc="9" sz="900">
                <a:latin typeface="Times New Roman"/>
                <a:cs typeface="Times New Roman"/>
              </a:rPr>
              <a:t>8</a:t>
            </a:r>
            <a:r>
              <a:rPr dirty="0" smtClean="0" spc="-9" sz="900">
                <a:latin typeface="Times New Roman"/>
                <a:cs typeface="Times New Roman"/>
              </a:rPr>
              <a:t>-</a:t>
            </a:r>
            <a:r>
              <a:rPr dirty="0" smtClean="0" spc="0" sz="900">
                <a:latin typeface="Times New Roman"/>
                <a:cs typeface="Times New Roman"/>
              </a:rPr>
              <a:t>35,</a:t>
            </a:r>
            <a:r>
              <a:rPr dirty="0" smtClean="0" spc="-5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April</a:t>
            </a:r>
            <a:r>
              <a:rPr dirty="0" smtClean="0" spc="4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199</a:t>
            </a:r>
            <a:r>
              <a:rPr dirty="0" smtClean="0" spc="-9" sz="900">
                <a:latin typeface="Times New Roman"/>
                <a:cs typeface="Times New Roman"/>
              </a:rPr>
              <a:t>7</a:t>
            </a:r>
            <a:r>
              <a:rPr dirty="0" smtClean="0" spc="0" sz="90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12700" marR="1979790">
              <a:lnSpc>
                <a:spcPct val="96304"/>
              </a:lnSpc>
              <a:spcBef>
                <a:spcPts val="640"/>
              </a:spcBef>
            </a:pPr>
            <a:r>
              <a:rPr dirty="0" smtClean="0" spc="0" sz="900">
                <a:latin typeface="Times New Roman"/>
                <a:cs typeface="Times New Roman"/>
              </a:rPr>
              <a:t>A.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Ba</a:t>
            </a:r>
            <a:r>
              <a:rPr dirty="0" smtClean="0" spc="0" sz="900">
                <a:latin typeface="Times New Roman"/>
                <a:cs typeface="Times New Roman"/>
              </a:rPr>
              <a:t>c</a:t>
            </a:r>
            <a:r>
              <a:rPr dirty="0" smtClean="0" spc="0" sz="900">
                <a:latin typeface="Times New Roman"/>
                <a:cs typeface="Times New Roman"/>
              </a:rPr>
              <a:t>k</a:t>
            </a:r>
            <a:r>
              <a:rPr dirty="0" smtClean="0" spc="0" sz="900">
                <a:latin typeface="Times New Roman"/>
                <a:cs typeface="Times New Roman"/>
              </a:rPr>
              <a:t>,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"</a:t>
            </a:r>
            <a:r>
              <a:rPr dirty="0" smtClean="0" spc="0" sz="900">
                <a:latin typeface="Times New Roman"/>
                <a:cs typeface="Times New Roman"/>
              </a:rPr>
              <a:t>Hashcash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-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a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denial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o</a:t>
            </a:r>
            <a:r>
              <a:rPr dirty="0" smtClean="0" spc="0" sz="900">
                <a:latin typeface="Times New Roman"/>
                <a:cs typeface="Times New Roman"/>
              </a:rPr>
              <a:t>f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ser</a:t>
            </a:r>
            <a:r>
              <a:rPr dirty="0" smtClean="0" spc="0" sz="900">
                <a:latin typeface="Times New Roman"/>
                <a:cs typeface="Times New Roman"/>
              </a:rPr>
              <a:t>v</a:t>
            </a:r>
            <a:r>
              <a:rPr dirty="0" smtClean="0" spc="0" sz="900">
                <a:latin typeface="Times New Roman"/>
                <a:cs typeface="Times New Roman"/>
              </a:rPr>
              <a:t>ice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counte</a:t>
            </a:r>
            <a:r>
              <a:rPr dirty="0" smtClean="0" spc="0" sz="900">
                <a:latin typeface="Times New Roman"/>
                <a:cs typeface="Times New Roman"/>
              </a:rPr>
              <a:t>r</a:t>
            </a:r>
            <a:r>
              <a:rPr dirty="0" smtClean="0" spc="0" sz="900">
                <a:latin typeface="Times New Roman"/>
                <a:cs typeface="Times New Roman"/>
              </a:rPr>
              <a:t>-measur</a:t>
            </a:r>
            <a:r>
              <a:rPr dirty="0" smtClean="0" spc="0" sz="900">
                <a:latin typeface="Times New Roman"/>
                <a:cs typeface="Times New Roman"/>
              </a:rPr>
              <a:t>e</a:t>
            </a:r>
            <a:r>
              <a:rPr dirty="0" smtClean="0" spc="0" sz="900">
                <a:latin typeface="Times New Roman"/>
                <a:cs typeface="Times New Roman"/>
              </a:rPr>
              <a:t>,</a:t>
            </a:r>
            <a:r>
              <a:rPr dirty="0" smtClean="0" spc="0" sz="900">
                <a:latin typeface="Times New Roman"/>
                <a:cs typeface="Times New Roman"/>
              </a:rPr>
              <a:t>"</a:t>
            </a:r>
            <a:r>
              <a:rPr dirty="0" smtClean="0" spc="0" sz="900">
                <a:latin typeface="Times New Roman"/>
                <a:cs typeface="Times New Roman"/>
                <a:hlinkClick r:id="rId3"/>
              </a:rPr>
              <a:t> </a:t>
            </a:r>
            <a:r>
              <a:rPr dirty="0" smtClean="0" spc="0" sz="900">
                <a:latin typeface="Times New Roman"/>
                <a:cs typeface="Times New Roman"/>
                <a:hlinkClick r:id="rId3"/>
              </a:rPr>
              <a:t>http:/</a:t>
            </a:r>
            <a:r>
              <a:rPr dirty="0" smtClean="0" spc="0" sz="900"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pc="0" sz="900">
                <a:latin typeface="Times New Roman"/>
                <a:cs typeface="Times New Roman"/>
                <a:hlinkClick r:id="rId3"/>
              </a:rPr>
              <a:t>w</a:t>
            </a:r>
            <a:r>
              <a:rPr dirty="0" smtClean="0" spc="0" sz="900">
                <a:latin typeface="Times New Roman"/>
                <a:cs typeface="Times New Roman"/>
                <a:hlinkClick r:id="rId3"/>
              </a:rPr>
              <a:t>w</a:t>
            </a:r>
            <a:r>
              <a:rPr dirty="0" smtClean="0" spc="0" sz="900">
                <a:latin typeface="Times New Roman"/>
                <a:cs typeface="Times New Roman"/>
                <a:hlinkClick r:id="rId3"/>
              </a:rPr>
              <a:t>w</a:t>
            </a:r>
            <a:r>
              <a:rPr dirty="0" smtClean="0" spc="0" sz="900">
                <a:latin typeface="Times New Roman"/>
                <a:cs typeface="Times New Roman"/>
                <a:hlinkClick r:id="rId3"/>
              </a:rPr>
              <a:t>.</a:t>
            </a:r>
            <a:r>
              <a:rPr dirty="0" smtClean="0" spc="0" sz="900">
                <a:latin typeface="Times New Roman"/>
                <a:cs typeface="Times New Roman"/>
                <a:hlinkClick r:id="rId3"/>
              </a:rPr>
              <a:t>hashcash</a:t>
            </a:r>
            <a:r>
              <a:rPr dirty="0" smtClean="0" spc="0" sz="900">
                <a:latin typeface="Times New Roman"/>
                <a:cs typeface="Times New Roman"/>
                <a:hlinkClick r:id="rId3"/>
              </a:rPr>
              <a:t>.</a:t>
            </a:r>
            <a:r>
              <a:rPr dirty="0" smtClean="0" spc="0" sz="900">
                <a:latin typeface="Times New Roman"/>
                <a:cs typeface="Times New Roman"/>
                <a:hlinkClick r:id="rId3"/>
              </a:rPr>
              <a:t>o</a:t>
            </a:r>
            <a:r>
              <a:rPr dirty="0" smtClean="0" spc="0" sz="900">
                <a:latin typeface="Times New Roman"/>
                <a:cs typeface="Times New Roman"/>
                <a:hlinkClick r:id="rId3"/>
              </a:rPr>
              <a:t>r</a:t>
            </a:r>
            <a:r>
              <a:rPr dirty="0" smtClean="0" spc="0" sz="900">
                <a:latin typeface="Times New Roman"/>
                <a:cs typeface="Times New Roman"/>
                <a:hlinkClick r:id="rId3"/>
              </a:rPr>
              <a:t>g</a:t>
            </a:r>
            <a:r>
              <a:rPr dirty="0" smtClean="0" spc="0" sz="900">
                <a:latin typeface="Times New Roman"/>
                <a:cs typeface="Times New Roman"/>
                <a:hlinkClick r:id="rId3"/>
              </a:rPr>
              <a:t>/papers/hashcash</a:t>
            </a:r>
            <a:r>
              <a:rPr dirty="0" smtClean="0" spc="0" sz="900">
                <a:latin typeface="Times New Roman"/>
                <a:cs typeface="Times New Roman"/>
                <a:hlinkClick r:id="rId3"/>
              </a:rPr>
              <a:t>.</a:t>
            </a:r>
            <a:r>
              <a:rPr dirty="0" smtClean="0" spc="0" sz="900">
                <a:latin typeface="Times New Roman"/>
                <a:cs typeface="Times New Roman"/>
                <a:hlinkClick r:id="rId3"/>
              </a:rPr>
              <a:t>pd</a:t>
            </a:r>
            <a:r>
              <a:rPr dirty="0" smtClean="0" spc="0" sz="900">
                <a:latin typeface="Times New Roman"/>
                <a:cs typeface="Times New Roman"/>
              </a:rPr>
              <a:t>f</a:t>
            </a:r>
            <a:r>
              <a:rPr dirty="0" smtClean="0" spc="0" sz="900">
                <a:latin typeface="Times New Roman"/>
                <a:cs typeface="Times New Roman"/>
              </a:rPr>
              <a:t>,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200</a:t>
            </a:r>
            <a:r>
              <a:rPr dirty="0" smtClean="0" spc="0" sz="900">
                <a:latin typeface="Times New Roman"/>
                <a:cs typeface="Times New Roman"/>
              </a:rPr>
              <a:t>2</a:t>
            </a:r>
            <a:r>
              <a:rPr dirty="0" smtClean="0" spc="0" sz="90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640"/>
              </a:spcBef>
            </a:pPr>
            <a:r>
              <a:rPr dirty="0" smtClean="0" spc="0" sz="900">
                <a:latin typeface="Times New Roman"/>
                <a:cs typeface="Times New Roman"/>
              </a:rPr>
              <a:t>R</a:t>
            </a:r>
            <a:r>
              <a:rPr dirty="0" smtClean="0" spc="0" sz="900">
                <a:latin typeface="Times New Roman"/>
                <a:cs typeface="Times New Roman"/>
              </a:rPr>
              <a:t>.</a:t>
            </a:r>
            <a:r>
              <a:rPr dirty="0" smtClean="0" spc="0" sz="900">
                <a:latin typeface="Times New Roman"/>
                <a:cs typeface="Times New Roman"/>
              </a:rPr>
              <a:t>C</a:t>
            </a:r>
            <a:r>
              <a:rPr dirty="0" smtClean="0" spc="0" sz="900">
                <a:latin typeface="Times New Roman"/>
                <a:cs typeface="Times New Roman"/>
              </a:rPr>
              <a:t>.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Mer</a:t>
            </a:r>
            <a:r>
              <a:rPr dirty="0" smtClean="0" spc="0" sz="900">
                <a:latin typeface="Times New Roman"/>
                <a:cs typeface="Times New Roman"/>
              </a:rPr>
              <a:t>k</a:t>
            </a:r>
            <a:r>
              <a:rPr dirty="0" smtClean="0" spc="0" sz="900">
                <a:latin typeface="Times New Roman"/>
                <a:cs typeface="Times New Roman"/>
              </a:rPr>
              <a:t>le,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"</a:t>
            </a:r>
            <a:r>
              <a:rPr dirty="0" smtClean="0" spc="0" sz="900">
                <a:latin typeface="Times New Roman"/>
                <a:cs typeface="Times New Roman"/>
              </a:rPr>
              <a:t>P</a:t>
            </a:r>
            <a:r>
              <a:rPr dirty="0" smtClean="0" spc="0" sz="900">
                <a:latin typeface="Times New Roman"/>
                <a:cs typeface="Times New Roman"/>
              </a:rPr>
              <a:t>rotocols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f</a:t>
            </a:r>
            <a:r>
              <a:rPr dirty="0" smtClean="0" spc="0" sz="900">
                <a:latin typeface="Times New Roman"/>
                <a:cs typeface="Times New Roman"/>
              </a:rPr>
              <a:t>or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public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k</a:t>
            </a:r>
            <a:r>
              <a:rPr dirty="0" smtClean="0" spc="0" sz="900">
                <a:latin typeface="Times New Roman"/>
                <a:cs typeface="Times New Roman"/>
              </a:rPr>
              <a:t>e</a:t>
            </a:r>
            <a:r>
              <a:rPr dirty="0" smtClean="0" spc="0" sz="900">
                <a:latin typeface="Times New Roman"/>
                <a:cs typeface="Times New Roman"/>
              </a:rPr>
              <a:t>y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c</a:t>
            </a:r>
            <a:r>
              <a:rPr dirty="0" smtClean="0" spc="0" sz="900">
                <a:latin typeface="Times New Roman"/>
                <a:cs typeface="Times New Roman"/>
              </a:rPr>
              <a:t>r</a:t>
            </a:r>
            <a:r>
              <a:rPr dirty="0" smtClean="0" spc="0" sz="900">
                <a:latin typeface="Times New Roman"/>
                <a:cs typeface="Times New Roman"/>
              </a:rPr>
              <a:t>y</a:t>
            </a:r>
            <a:r>
              <a:rPr dirty="0" smtClean="0" spc="0" sz="900">
                <a:latin typeface="Times New Roman"/>
                <a:cs typeface="Times New Roman"/>
              </a:rPr>
              <a:t>p</a:t>
            </a:r>
            <a:r>
              <a:rPr dirty="0" smtClean="0" spc="0" sz="900">
                <a:latin typeface="Times New Roman"/>
                <a:cs typeface="Times New Roman"/>
              </a:rPr>
              <a:t>to</a:t>
            </a:r>
            <a:r>
              <a:rPr dirty="0" smtClean="0" spc="0" sz="900">
                <a:latin typeface="Times New Roman"/>
                <a:cs typeface="Times New Roman"/>
              </a:rPr>
              <a:t>s</a:t>
            </a:r>
            <a:r>
              <a:rPr dirty="0" smtClean="0" spc="0" sz="900">
                <a:latin typeface="Times New Roman"/>
                <a:cs typeface="Times New Roman"/>
              </a:rPr>
              <a:t>y</a:t>
            </a:r>
            <a:r>
              <a:rPr dirty="0" smtClean="0" spc="0" sz="900">
                <a:latin typeface="Times New Roman"/>
                <a:cs typeface="Times New Roman"/>
              </a:rPr>
              <a:t>s</a:t>
            </a:r>
            <a:r>
              <a:rPr dirty="0" smtClean="0" spc="0" sz="900">
                <a:latin typeface="Times New Roman"/>
                <a:cs typeface="Times New Roman"/>
              </a:rPr>
              <a:t>tems</a:t>
            </a:r>
            <a:r>
              <a:rPr dirty="0" smtClean="0" spc="0" sz="900">
                <a:latin typeface="Times New Roman"/>
                <a:cs typeface="Times New Roman"/>
              </a:rPr>
              <a:t>,</a:t>
            </a:r>
            <a:r>
              <a:rPr dirty="0" smtClean="0" spc="0" sz="900">
                <a:latin typeface="Times New Roman"/>
                <a:cs typeface="Times New Roman"/>
              </a:rPr>
              <a:t>"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smtClean="0" spc="0" sz="900">
                <a:latin typeface="Times New Roman"/>
                <a:cs typeface="Times New Roman"/>
              </a:rPr>
              <a:t>I</a:t>
            </a:r>
            <a:r>
              <a:rPr dirty="0" smtClean="0" spc="0" sz="900">
                <a:latin typeface="Times New Roman"/>
                <a:cs typeface="Times New Roman"/>
              </a:rPr>
              <a:t>n</a:t>
            </a:r>
            <a:r>
              <a:rPr dirty="0" smtClean="0" spc="0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P</a:t>
            </a:r>
            <a:r>
              <a:rPr dirty="0" i="1" smtClean="0" spc="0" sz="900">
                <a:latin typeface="Times New Roman"/>
                <a:cs typeface="Times New Roman"/>
              </a:rPr>
              <a:t>r</a:t>
            </a:r>
            <a:r>
              <a:rPr dirty="0" i="1" smtClean="0" spc="0" sz="900">
                <a:latin typeface="Times New Roman"/>
                <a:cs typeface="Times New Roman"/>
              </a:rPr>
              <a:t>o</a:t>
            </a:r>
            <a:r>
              <a:rPr dirty="0" i="1" smtClean="0" spc="0" sz="900">
                <a:latin typeface="Times New Roman"/>
                <a:cs typeface="Times New Roman"/>
              </a:rPr>
              <a:t>c</a:t>
            </a:r>
            <a:r>
              <a:rPr dirty="0" i="1" smtClean="0" spc="0" sz="900">
                <a:latin typeface="Times New Roman"/>
                <a:cs typeface="Times New Roman"/>
              </a:rPr>
              <a:t>.</a:t>
            </a:r>
            <a:r>
              <a:rPr dirty="0" i="1" smtClean="0" spc="0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1980</a:t>
            </a:r>
            <a:r>
              <a:rPr dirty="0" i="1" smtClean="0" spc="0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Symposium</a:t>
            </a:r>
            <a:r>
              <a:rPr dirty="0" i="1" smtClean="0" spc="0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on</a:t>
            </a:r>
            <a:r>
              <a:rPr dirty="0" i="1" smtClean="0" spc="0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Security</a:t>
            </a:r>
            <a:r>
              <a:rPr dirty="0" i="1" smtClean="0" spc="0" sz="900">
                <a:latin typeface="Times New Roman"/>
                <a:cs typeface="Times New Roman"/>
              </a:rPr>
              <a:t> </a:t>
            </a:r>
            <a:r>
              <a:rPr dirty="0" i="1" smtClean="0" spc="0" sz="900">
                <a:latin typeface="Times New Roman"/>
                <a:cs typeface="Times New Roman"/>
              </a:rPr>
              <a:t>and</a:t>
            </a:r>
            <a:endParaRPr sz="9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5"/>
              </a:spcBef>
            </a:pPr>
            <a:r>
              <a:rPr dirty="0" i="1" smtClean="0" spc="-2" sz="900">
                <a:latin typeface="Times New Roman"/>
                <a:cs typeface="Times New Roman"/>
              </a:rPr>
              <a:t>Privac</a:t>
            </a:r>
            <a:r>
              <a:rPr dirty="0" i="1" smtClean="0" spc="-2" sz="900">
                <a:latin typeface="Times New Roman"/>
                <a:cs typeface="Times New Roman"/>
              </a:rPr>
              <a:t>y</a:t>
            </a:r>
            <a:r>
              <a:rPr dirty="0" smtClean="0" spc="-2" sz="900">
                <a:latin typeface="Times New Roman"/>
                <a:cs typeface="Times New Roman"/>
              </a:rPr>
              <a:t>,</a:t>
            </a:r>
            <a:r>
              <a:rPr dirty="0" smtClean="0" spc="-2" sz="900">
                <a:latin typeface="Times New Roman"/>
                <a:cs typeface="Times New Roman"/>
              </a:rPr>
              <a:t> </a:t>
            </a:r>
            <a:r>
              <a:rPr dirty="0" smtClean="0" spc="-2" sz="900">
                <a:latin typeface="Times New Roman"/>
                <a:cs typeface="Times New Roman"/>
              </a:rPr>
              <a:t>I</a:t>
            </a:r>
            <a:r>
              <a:rPr dirty="0" smtClean="0" spc="-2" sz="900">
                <a:latin typeface="Times New Roman"/>
                <a:cs typeface="Times New Roman"/>
              </a:rPr>
              <a:t>E</a:t>
            </a:r>
            <a:r>
              <a:rPr dirty="0" smtClean="0" spc="-2" sz="900">
                <a:latin typeface="Times New Roman"/>
                <a:cs typeface="Times New Roman"/>
              </a:rPr>
              <a:t>EE</a:t>
            </a:r>
            <a:r>
              <a:rPr dirty="0" smtClean="0" spc="-2" sz="900">
                <a:latin typeface="Times New Roman"/>
                <a:cs typeface="Times New Roman"/>
              </a:rPr>
              <a:t> </a:t>
            </a:r>
            <a:r>
              <a:rPr dirty="0" smtClean="0" spc="-2" sz="900">
                <a:latin typeface="Times New Roman"/>
                <a:cs typeface="Times New Roman"/>
              </a:rPr>
              <a:t>Co</a:t>
            </a:r>
            <a:r>
              <a:rPr dirty="0" smtClean="0" spc="-2" sz="900">
                <a:latin typeface="Times New Roman"/>
                <a:cs typeface="Times New Roman"/>
              </a:rPr>
              <a:t>m</a:t>
            </a:r>
            <a:r>
              <a:rPr dirty="0" smtClean="0" spc="-2" sz="900">
                <a:latin typeface="Times New Roman"/>
                <a:cs typeface="Times New Roman"/>
              </a:rPr>
              <a:t>puter</a:t>
            </a:r>
            <a:r>
              <a:rPr dirty="0" smtClean="0" spc="-2" sz="900">
                <a:latin typeface="Times New Roman"/>
                <a:cs typeface="Times New Roman"/>
              </a:rPr>
              <a:t> </a:t>
            </a:r>
            <a:r>
              <a:rPr dirty="0" smtClean="0" spc="-2" sz="900">
                <a:latin typeface="Times New Roman"/>
                <a:cs typeface="Times New Roman"/>
              </a:rPr>
              <a:t>Socie</a:t>
            </a:r>
            <a:r>
              <a:rPr dirty="0" smtClean="0" spc="-2" sz="900">
                <a:latin typeface="Times New Roman"/>
                <a:cs typeface="Times New Roman"/>
              </a:rPr>
              <a:t>t</a:t>
            </a:r>
            <a:r>
              <a:rPr dirty="0" smtClean="0" spc="-2" sz="900">
                <a:latin typeface="Times New Roman"/>
                <a:cs typeface="Times New Roman"/>
              </a:rPr>
              <a:t>y</a:t>
            </a:r>
            <a:r>
              <a:rPr dirty="0" smtClean="0" spc="-2" sz="900">
                <a:latin typeface="Times New Roman"/>
                <a:cs typeface="Times New Roman"/>
              </a:rPr>
              <a:t>,</a:t>
            </a:r>
            <a:r>
              <a:rPr dirty="0" smtClean="0" spc="-2" sz="900">
                <a:latin typeface="Times New Roman"/>
                <a:cs typeface="Times New Roman"/>
              </a:rPr>
              <a:t> </a:t>
            </a:r>
            <a:r>
              <a:rPr dirty="0" smtClean="0" spc="-2" sz="900">
                <a:latin typeface="Times New Roman"/>
                <a:cs typeface="Times New Roman"/>
              </a:rPr>
              <a:t>p</a:t>
            </a:r>
            <a:r>
              <a:rPr dirty="0" smtClean="0" spc="-2" sz="900">
                <a:latin typeface="Times New Roman"/>
                <a:cs typeface="Times New Roman"/>
              </a:rPr>
              <a:t>a</a:t>
            </a:r>
            <a:r>
              <a:rPr dirty="0" smtClean="0" spc="-2" sz="900">
                <a:latin typeface="Times New Roman"/>
                <a:cs typeface="Times New Roman"/>
              </a:rPr>
              <a:t>g</a:t>
            </a:r>
            <a:r>
              <a:rPr dirty="0" smtClean="0" spc="-2" sz="900">
                <a:latin typeface="Times New Roman"/>
                <a:cs typeface="Times New Roman"/>
              </a:rPr>
              <a:t>es</a:t>
            </a:r>
            <a:r>
              <a:rPr dirty="0" smtClean="0" spc="-2" sz="900">
                <a:latin typeface="Times New Roman"/>
                <a:cs typeface="Times New Roman"/>
              </a:rPr>
              <a:t> </a:t>
            </a:r>
            <a:r>
              <a:rPr dirty="0" smtClean="0" spc="-2" sz="900">
                <a:latin typeface="Times New Roman"/>
                <a:cs typeface="Times New Roman"/>
              </a:rPr>
              <a:t>122-13</a:t>
            </a:r>
            <a:r>
              <a:rPr dirty="0" smtClean="0" spc="-2" sz="900">
                <a:latin typeface="Times New Roman"/>
                <a:cs typeface="Times New Roman"/>
              </a:rPr>
              <a:t>3</a:t>
            </a:r>
            <a:r>
              <a:rPr dirty="0" smtClean="0" spc="-2" sz="900">
                <a:latin typeface="Times New Roman"/>
                <a:cs typeface="Times New Roman"/>
              </a:rPr>
              <a:t>,</a:t>
            </a:r>
            <a:r>
              <a:rPr dirty="0" smtClean="0" spc="-2" sz="900">
                <a:latin typeface="Times New Roman"/>
                <a:cs typeface="Times New Roman"/>
              </a:rPr>
              <a:t> </a:t>
            </a:r>
            <a:r>
              <a:rPr dirty="0" smtClean="0" spc="-2" sz="900">
                <a:latin typeface="Times New Roman"/>
                <a:cs typeface="Times New Roman"/>
              </a:rPr>
              <a:t>April</a:t>
            </a:r>
            <a:r>
              <a:rPr dirty="0" smtClean="0" spc="-2" sz="900">
                <a:latin typeface="Times New Roman"/>
                <a:cs typeface="Times New Roman"/>
              </a:rPr>
              <a:t> </a:t>
            </a:r>
            <a:r>
              <a:rPr dirty="0" smtClean="0" spc="-2" sz="900">
                <a:latin typeface="Times New Roman"/>
                <a:cs typeface="Times New Roman"/>
              </a:rPr>
              <a:t>1980.</a:t>
            </a:r>
            <a:endParaRPr sz="9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645"/>
              </a:spcBef>
            </a:pPr>
            <a:r>
              <a:rPr dirty="0" smtClean="0" spc="-1" sz="900">
                <a:latin typeface="Times New Roman"/>
                <a:cs typeface="Times New Roman"/>
              </a:rPr>
              <a:t>W</a:t>
            </a:r>
            <a:r>
              <a:rPr dirty="0" smtClean="0" spc="-1" sz="900">
                <a:latin typeface="Times New Roman"/>
                <a:cs typeface="Times New Roman"/>
              </a:rPr>
              <a:t>.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Felle</a:t>
            </a:r>
            <a:r>
              <a:rPr dirty="0" smtClean="0" spc="-1" sz="900">
                <a:latin typeface="Times New Roman"/>
                <a:cs typeface="Times New Roman"/>
              </a:rPr>
              <a:t>r</a:t>
            </a:r>
            <a:r>
              <a:rPr dirty="0" smtClean="0" spc="-1" sz="900">
                <a:latin typeface="Times New Roman"/>
                <a:cs typeface="Times New Roman"/>
              </a:rPr>
              <a:t>,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"</a:t>
            </a:r>
            <a:r>
              <a:rPr dirty="0" smtClean="0" spc="-1" sz="900">
                <a:latin typeface="Times New Roman"/>
                <a:cs typeface="Times New Roman"/>
              </a:rPr>
              <a:t>A</a:t>
            </a:r>
            <a:r>
              <a:rPr dirty="0" smtClean="0" spc="-1" sz="900">
                <a:latin typeface="Times New Roman"/>
                <a:cs typeface="Times New Roman"/>
              </a:rPr>
              <a:t>n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introd</a:t>
            </a:r>
            <a:r>
              <a:rPr dirty="0" smtClean="0" spc="-1" sz="900">
                <a:latin typeface="Times New Roman"/>
                <a:cs typeface="Times New Roman"/>
              </a:rPr>
              <a:t>u</a:t>
            </a:r>
            <a:r>
              <a:rPr dirty="0" smtClean="0" spc="-1" sz="900">
                <a:latin typeface="Times New Roman"/>
                <a:cs typeface="Times New Roman"/>
              </a:rPr>
              <a:t>ction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to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probabili</a:t>
            </a:r>
            <a:r>
              <a:rPr dirty="0" smtClean="0" spc="-1" sz="900">
                <a:latin typeface="Times New Roman"/>
                <a:cs typeface="Times New Roman"/>
              </a:rPr>
              <a:t>t</a:t>
            </a:r>
            <a:r>
              <a:rPr dirty="0" smtClean="0" spc="-1" sz="900">
                <a:latin typeface="Times New Roman"/>
                <a:cs typeface="Times New Roman"/>
              </a:rPr>
              <a:t>y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theo</a:t>
            </a:r>
            <a:r>
              <a:rPr dirty="0" smtClean="0" spc="-1" sz="900">
                <a:latin typeface="Times New Roman"/>
                <a:cs typeface="Times New Roman"/>
              </a:rPr>
              <a:t>r</a:t>
            </a:r>
            <a:r>
              <a:rPr dirty="0" smtClean="0" spc="-1" sz="900">
                <a:latin typeface="Times New Roman"/>
                <a:cs typeface="Times New Roman"/>
              </a:rPr>
              <a:t>y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and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its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application</a:t>
            </a:r>
            <a:r>
              <a:rPr dirty="0" smtClean="0" spc="-1" sz="900">
                <a:latin typeface="Times New Roman"/>
                <a:cs typeface="Times New Roman"/>
              </a:rPr>
              <a:t>s</a:t>
            </a:r>
            <a:r>
              <a:rPr dirty="0" smtClean="0" spc="-1" sz="900">
                <a:latin typeface="Times New Roman"/>
                <a:cs typeface="Times New Roman"/>
              </a:rPr>
              <a:t>,</a:t>
            </a:r>
            <a:r>
              <a:rPr dirty="0" smtClean="0" spc="-1" sz="900">
                <a:latin typeface="Times New Roman"/>
                <a:cs typeface="Times New Roman"/>
              </a:rPr>
              <a:t>"</a:t>
            </a:r>
            <a:r>
              <a:rPr dirty="0" smtClean="0" spc="-1" sz="900">
                <a:latin typeface="Times New Roman"/>
                <a:cs typeface="Times New Roman"/>
              </a:rPr>
              <a:t> </a:t>
            </a:r>
            <a:r>
              <a:rPr dirty="0" smtClean="0" spc="-1" sz="900">
                <a:latin typeface="Times New Roman"/>
                <a:cs typeface="Times New Roman"/>
              </a:rPr>
              <a:t>195</a:t>
            </a:r>
            <a:r>
              <a:rPr dirty="0" smtClean="0" spc="-1" sz="900">
                <a:latin typeface="Times New Roman"/>
                <a:cs typeface="Times New Roman"/>
              </a:rPr>
              <a:t>7</a:t>
            </a:r>
            <a:r>
              <a:rPr dirty="0" smtClean="0" spc="-1" sz="90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1610" y="1871445"/>
            <a:ext cx="177076" cy="139700"/>
          </a:xfrm>
          <a:prstGeom prst="rect">
            <a:avLst/>
          </a:prstGeom>
        </p:spPr>
        <p:txBody>
          <a:bodyPr bIns="0" lIns="0" rIns="0" rtlCol="0" tIns="6477" wrap="square">
            <a:noAutofit/>
          </a:bodyPr>
          <a:lstStyle/>
          <a:p>
            <a:pPr marL="12700">
              <a:lnSpc>
                <a:spcPts val="1019"/>
              </a:lnSpc>
            </a:pPr>
            <a:r>
              <a:rPr dirty="0" smtClean="0" spc="3" sz="900">
                <a:latin typeface="Times New Roman"/>
                <a:cs typeface="Times New Roman"/>
              </a:rPr>
              <a:t>[</a:t>
            </a:r>
            <a:r>
              <a:rPr dirty="0" smtClean="0" spc="3" sz="900">
                <a:latin typeface="Times New Roman"/>
                <a:cs typeface="Times New Roman"/>
              </a:rPr>
              <a:t>3</a:t>
            </a:r>
            <a:r>
              <a:rPr dirty="0" smtClean="0" spc="3" sz="900">
                <a:latin typeface="Times New Roman"/>
                <a:cs typeface="Times New Roman"/>
              </a:rPr>
              <a:t>]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1610" y="2216885"/>
            <a:ext cx="177076" cy="139700"/>
          </a:xfrm>
          <a:prstGeom prst="rect">
            <a:avLst/>
          </a:prstGeom>
        </p:spPr>
        <p:txBody>
          <a:bodyPr bIns="0" lIns="0" rIns="0" rtlCol="0" tIns="6477" wrap="square">
            <a:noAutofit/>
          </a:bodyPr>
          <a:lstStyle/>
          <a:p>
            <a:pPr marL="12700">
              <a:lnSpc>
                <a:spcPts val="1019"/>
              </a:lnSpc>
            </a:pPr>
            <a:r>
              <a:rPr dirty="0" smtClean="0" spc="3" sz="900">
                <a:latin typeface="Times New Roman"/>
                <a:cs typeface="Times New Roman"/>
              </a:rPr>
              <a:t>[</a:t>
            </a:r>
            <a:r>
              <a:rPr dirty="0" smtClean="0" spc="3" sz="900">
                <a:latin typeface="Times New Roman"/>
                <a:cs typeface="Times New Roman"/>
              </a:rPr>
              <a:t>4</a:t>
            </a:r>
            <a:r>
              <a:rPr dirty="0" smtClean="0" spc="3" sz="900">
                <a:latin typeface="Times New Roman"/>
                <a:cs typeface="Times New Roman"/>
              </a:rPr>
              <a:t>]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1610" y="2562325"/>
            <a:ext cx="177076" cy="139700"/>
          </a:xfrm>
          <a:prstGeom prst="rect">
            <a:avLst/>
          </a:prstGeom>
        </p:spPr>
        <p:txBody>
          <a:bodyPr bIns="0" lIns="0" rIns="0" rtlCol="0" tIns="6477" wrap="square">
            <a:noAutofit/>
          </a:bodyPr>
          <a:lstStyle/>
          <a:p>
            <a:pPr marL="12700">
              <a:lnSpc>
                <a:spcPts val="1019"/>
              </a:lnSpc>
            </a:pPr>
            <a:r>
              <a:rPr dirty="0" smtClean="0" spc="3" sz="900">
                <a:latin typeface="Times New Roman"/>
                <a:cs typeface="Times New Roman"/>
              </a:rPr>
              <a:t>[</a:t>
            </a:r>
            <a:r>
              <a:rPr dirty="0" smtClean="0" spc="3" sz="900">
                <a:latin typeface="Times New Roman"/>
                <a:cs typeface="Times New Roman"/>
              </a:rPr>
              <a:t>5</a:t>
            </a:r>
            <a:r>
              <a:rPr dirty="0" smtClean="0" spc="3" sz="900">
                <a:latin typeface="Times New Roman"/>
                <a:cs typeface="Times New Roman"/>
              </a:rPr>
              <a:t>]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1610" y="2907765"/>
            <a:ext cx="177076" cy="139700"/>
          </a:xfrm>
          <a:prstGeom prst="rect">
            <a:avLst/>
          </a:prstGeom>
        </p:spPr>
        <p:txBody>
          <a:bodyPr bIns="0" lIns="0" rIns="0" rtlCol="0" tIns="6477" wrap="square">
            <a:noAutofit/>
          </a:bodyPr>
          <a:lstStyle/>
          <a:p>
            <a:pPr marL="12700">
              <a:lnSpc>
                <a:spcPts val="1019"/>
              </a:lnSpc>
            </a:pPr>
            <a:r>
              <a:rPr dirty="0" smtClean="0" spc="3" sz="900">
                <a:latin typeface="Times New Roman"/>
                <a:cs typeface="Times New Roman"/>
              </a:rPr>
              <a:t>[</a:t>
            </a:r>
            <a:r>
              <a:rPr dirty="0" smtClean="0" spc="3" sz="900">
                <a:latin typeface="Times New Roman"/>
                <a:cs typeface="Times New Roman"/>
              </a:rPr>
              <a:t>6</a:t>
            </a:r>
            <a:r>
              <a:rPr dirty="0" smtClean="0" spc="3" sz="900">
                <a:latin typeface="Times New Roman"/>
                <a:cs typeface="Times New Roman"/>
              </a:rPr>
              <a:t>]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610" y="3253205"/>
            <a:ext cx="177076" cy="139700"/>
          </a:xfrm>
          <a:prstGeom prst="rect">
            <a:avLst/>
          </a:prstGeom>
        </p:spPr>
        <p:txBody>
          <a:bodyPr bIns="0" lIns="0" rIns="0" rtlCol="0" tIns="6477" wrap="square">
            <a:noAutofit/>
          </a:bodyPr>
          <a:lstStyle/>
          <a:p>
            <a:pPr marL="12700">
              <a:lnSpc>
                <a:spcPts val="1019"/>
              </a:lnSpc>
            </a:pPr>
            <a:r>
              <a:rPr dirty="0" smtClean="0" spc="3" sz="900">
                <a:latin typeface="Times New Roman"/>
                <a:cs typeface="Times New Roman"/>
              </a:rPr>
              <a:t>[</a:t>
            </a:r>
            <a:r>
              <a:rPr dirty="0" smtClean="0" spc="3" sz="900">
                <a:latin typeface="Times New Roman"/>
                <a:cs typeface="Times New Roman"/>
              </a:rPr>
              <a:t>7</a:t>
            </a:r>
            <a:r>
              <a:rPr dirty="0" smtClean="0" spc="3" sz="900">
                <a:latin typeface="Times New Roman"/>
                <a:cs typeface="Times New Roman"/>
              </a:rPr>
              <a:t>]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610" y="3598645"/>
            <a:ext cx="177076" cy="139700"/>
          </a:xfrm>
          <a:prstGeom prst="rect">
            <a:avLst/>
          </a:prstGeom>
        </p:spPr>
        <p:txBody>
          <a:bodyPr bIns="0" lIns="0" rIns="0" rtlCol="0" tIns="6477" wrap="square">
            <a:noAutofit/>
          </a:bodyPr>
          <a:lstStyle/>
          <a:p>
            <a:pPr marL="12700">
              <a:lnSpc>
                <a:spcPts val="1019"/>
              </a:lnSpc>
            </a:pPr>
            <a:r>
              <a:rPr dirty="0" smtClean="0" spc="3" sz="900">
                <a:latin typeface="Times New Roman"/>
                <a:cs typeface="Times New Roman"/>
              </a:rPr>
              <a:t>[</a:t>
            </a:r>
            <a:r>
              <a:rPr dirty="0" smtClean="0" spc="3" sz="900">
                <a:latin typeface="Times New Roman"/>
                <a:cs typeface="Times New Roman"/>
              </a:rPr>
              <a:t>8</a:t>
            </a:r>
            <a:r>
              <a:rPr dirty="0" smtClean="0" spc="3" sz="900">
                <a:latin typeface="Times New Roman"/>
                <a:cs typeface="Times New Roman"/>
              </a:rPr>
              <a:t>]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34460" y="9002684"/>
            <a:ext cx="108775" cy="153670"/>
          </a:xfrm>
          <a:prstGeom prst="rect">
            <a:avLst/>
          </a:prstGeom>
        </p:spPr>
        <p:txBody>
          <a:bodyPr bIns="0" lIns="0" rIns="0" rtlCol="0" tIns="7175" wrap="square">
            <a:noAutofit/>
          </a:bodyPr>
          <a:lstStyle/>
          <a:p>
            <a:pPr marL="12700">
              <a:lnSpc>
                <a:spcPts val="1130"/>
              </a:lnSpc>
            </a:pPr>
            <a:r>
              <a:rPr dirty="0" smtClean="0" sz="1000">
                <a:latin typeface="Times New Roman"/>
                <a:cs typeface="Times New Roman"/>
              </a:rPr>
              <a:t>9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