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6"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64" autoAdjust="0"/>
  </p:normalViewPr>
  <p:slideViewPr>
    <p:cSldViewPr snapToGrid="0">
      <p:cViewPr varScale="1">
        <p:scale>
          <a:sx n="58" d="100"/>
          <a:sy n="58" d="100"/>
        </p:scale>
        <p:origin x="96" y="14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CA6E-4788-D6F3-3C6F-4D1E214A1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85152F-B0C6-C446-38BF-70AEE950B8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BFBBF5-6A60-44DD-90BC-385D66701BCA}"/>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5" name="Footer Placeholder 4">
            <a:extLst>
              <a:ext uri="{FF2B5EF4-FFF2-40B4-BE49-F238E27FC236}">
                <a16:creationId xmlns:a16="http://schemas.microsoft.com/office/drawing/2014/main" id="{0CC68A33-210A-549F-4A8F-515A7FF8F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8F90A-6497-6FC0-EA4A-8A0E9DE31BD0}"/>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402251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8B68-2138-300D-2D4A-5B5A3BAD3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A6E15-D3A0-B9AC-AC80-92E0FF085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5D88A-CB4C-E047-F051-9ED5989A38D5}"/>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5" name="Footer Placeholder 4">
            <a:extLst>
              <a:ext uri="{FF2B5EF4-FFF2-40B4-BE49-F238E27FC236}">
                <a16:creationId xmlns:a16="http://schemas.microsoft.com/office/drawing/2014/main" id="{E6C783C7-7A28-947A-7AAC-8C79962A6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97E7B-A20E-8C12-B7AE-1A4F802CE25F}"/>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1303398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116AA-7053-F41F-57F3-0CFEE89AE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98E379-C734-290E-6948-E8C17DA78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758AC-5FDC-6F4E-CA0C-2D715E1E49D3}"/>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5" name="Footer Placeholder 4">
            <a:extLst>
              <a:ext uri="{FF2B5EF4-FFF2-40B4-BE49-F238E27FC236}">
                <a16:creationId xmlns:a16="http://schemas.microsoft.com/office/drawing/2014/main" id="{61D7C3C8-B5C2-0159-6018-6F6C35D06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72132-8343-CF30-480D-C0D8560DABAD}"/>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95733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8498-CFEA-E99D-F6D6-45BB7BC5C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F2E483-AB8D-06CB-A741-7548EB974D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A045B-A3A9-AFD5-D5F2-7A98A922B4FC}"/>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5" name="Footer Placeholder 4">
            <a:extLst>
              <a:ext uri="{FF2B5EF4-FFF2-40B4-BE49-F238E27FC236}">
                <a16:creationId xmlns:a16="http://schemas.microsoft.com/office/drawing/2014/main" id="{8C0E5851-FD29-F5C9-A594-1C230DF57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15A95-2343-89BB-A639-00B804A24902}"/>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422089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2008-A7B3-BF14-7F4C-40560D54F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5584FC-E05E-0FD7-704F-2A4A77E15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75A510-4E4A-FF5F-24DB-AA63D91FA3E0}"/>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5" name="Footer Placeholder 4">
            <a:extLst>
              <a:ext uri="{FF2B5EF4-FFF2-40B4-BE49-F238E27FC236}">
                <a16:creationId xmlns:a16="http://schemas.microsoft.com/office/drawing/2014/main" id="{5F984D61-A789-0881-C32D-895C59A8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F1A92-27E1-5349-475D-1BD76EDDCDE2}"/>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24502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8E44-F9EB-1C32-5E13-787BE2F77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31151-9BD6-21B7-1E3C-1BB592634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721AA7-C128-D32D-BCAA-2476F9A41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1AF6A-3524-C634-477B-1A1908BB85DF}"/>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6" name="Footer Placeholder 5">
            <a:extLst>
              <a:ext uri="{FF2B5EF4-FFF2-40B4-BE49-F238E27FC236}">
                <a16:creationId xmlns:a16="http://schemas.microsoft.com/office/drawing/2014/main" id="{71C12B89-C61F-AACE-5FC9-9F7D60C61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9C248-3A7A-47D2-5FCA-5038E8CA7185}"/>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59188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C54A-843B-3D07-BCA4-42431F158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80CB1-8C9F-2492-C285-2381C3512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AD823-D70D-28AC-5414-6A9AD0B9B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8459E-9F1A-0F83-EEDB-305812CCD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2365A-E9CD-721E-1A55-A87FC22FCB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3BAF3-5408-F2B6-C28F-340A0280874A}"/>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8" name="Footer Placeholder 7">
            <a:extLst>
              <a:ext uri="{FF2B5EF4-FFF2-40B4-BE49-F238E27FC236}">
                <a16:creationId xmlns:a16="http://schemas.microsoft.com/office/drawing/2014/main" id="{8228480E-8326-D523-0106-C5FFFBA614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E533ED-1FDC-0504-C13A-B1A48B17EFBD}"/>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364189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EDC7-688C-5A1E-4926-9DDA308C0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2A402-12B3-4F51-5295-9177D57F9B69}"/>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4" name="Footer Placeholder 3">
            <a:extLst>
              <a:ext uri="{FF2B5EF4-FFF2-40B4-BE49-F238E27FC236}">
                <a16:creationId xmlns:a16="http://schemas.microsoft.com/office/drawing/2014/main" id="{DF2DFC2B-69D7-766B-6FDD-9C6708473E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37AAE-2DC2-3EB7-00B7-FF5FCF2863EF}"/>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85213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277AB-F18C-D4C4-BE71-38FEC995F368}"/>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3" name="Footer Placeholder 2">
            <a:extLst>
              <a:ext uri="{FF2B5EF4-FFF2-40B4-BE49-F238E27FC236}">
                <a16:creationId xmlns:a16="http://schemas.microsoft.com/office/drawing/2014/main" id="{44306E6F-715B-9855-18FF-4D7EC0A4E1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B50CE-23EE-19AE-A190-437336F1F296}"/>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123951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16A2-D34F-9EAD-9BAE-D1A35DBB7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F2F93-C868-5240-EA74-1811449EB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0A6327-D4B9-7BD0-12AC-2B6E2E16D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93E06-53CB-3A20-B9D4-2CA02E34F6E6}"/>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6" name="Footer Placeholder 5">
            <a:extLst>
              <a:ext uri="{FF2B5EF4-FFF2-40B4-BE49-F238E27FC236}">
                <a16:creationId xmlns:a16="http://schemas.microsoft.com/office/drawing/2014/main" id="{618ECF37-5CB2-66CD-5801-15ABA219C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73A36-2D92-F590-A4CC-0A0BAB1591C7}"/>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19193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FB10-86E7-0D4C-D903-291154A3D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72B59F-B4C8-1217-9CEC-1D86447FF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D513D5-2A38-99A9-2BA5-845161C71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F4BED-645E-DB98-6C87-EB28F5238A67}"/>
              </a:ext>
            </a:extLst>
          </p:cNvPr>
          <p:cNvSpPr>
            <a:spLocks noGrp="1"/>
          </p:cNvSpPr>
          <p:nvPr>
            <p:ph type="dt" sz="half" idx="10"/>
          </p:nvPr>
        </p:nvSpPr>
        <p:spPr/>
        <p:txBody>
          <a:bodyPr/>
          <a:lstStyle/>
          <a:p>
            <a:fld id="{BCCB7769-FB07-4CC9-B4DA-44CB628E465F}" type="datetimeFigureOut">
              <a:rPr lang="en-US" smtClean="0"/>
              <a:t>9/30/2023</a:t>
            </a:fld>
            <a:endParaRPr lang="en-US"/>
          </a:p>
        </p:txBody>
      </p:sp>
      <p:sp>
        <p:nvSpPr>
          <p:cNvPr id="6" name="Footer Placeholder 5">
            <a:extLst>
              <a:ext uri="{FF2B5EF4-FFF2-40B4-BE49-F238E27FC236}">
                <a16:creationId xmlns:a16="http://schemas.microsoft.com/office/drawing/2014/main" id="{DC3C2709-56B8-A39E-C211-ED2429558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06CBD-BD72-FCAE-57FC-733D93B2606B}"/>
              </a:ext>
            </a:extLst>
          </p:cNvPr>
          <p:cNvSpPr>
            <a:spLocks noGrp="1"/>
          </p:cNvSpPr>
          <p:nvPr>
            <p:ph type="sldNum" sz="quarter" idx="12"/>
          </p:nvPr>
        </p:nvSpPr>
        <p:spPr/>
        <p:txBody>
          <a:bodyPr/>
          <a:lstStyle/>
          <a:p>
            <a:fld id="{D1DFC7BA-5C5F-4ABF-8FB7-8C396C0EF3D7}" type="slidenum">
              <a:rPr lang="en-US" smtClean="0"/>
              <a:t>‹#›</a:t>
            </a:fld>
            <a:endParaRPr lang="en-US"/>
          </a:p>
        </p:txBody>
      </p:sp>
    </p:spTree>
    <p:extLst>
      <p:ext uri="{BB962C8B-B14F-4D97-AF65-F5344CB8AC3E}">
        <p14:creationId xmlns:p14="http://schemas.microsoft.com/office/powerpoint/2010/main" val="249455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176AC-DD5B-64A8-991D-6AE1598D85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4A1018-2CFD-19A7-4290-0B72E85D6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0FBB7-4F77-7A29-8B17-3006EE3F1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B7769-FB07-4CC9-B4DA-44CB628E465F}" type="datetimeFigureOut">
              <a:rPr lang="en-US" smtClean="0"/>
              <a:t>9/30/2023</a:t>
            </a:fld>
            <a:endParaRPr lang="en-US"/>
          </a:p>
        </p:txBody>
      </p:sp>
      <p:sp>
        <p:nvSpPr>
          <p:cNvPr id="5" name="Footer Placeholder 4">
            <a:extLst>
              <a:ext uri="{FF2B5EF4-FFF2-40B4-BE49-F238E27FC236}">
                <a16:creationId xmlns:a16="http://schemas.microsoft.com/office/drawing/2014/main" id="{96304040-5F2E-4A8B-EF1C-AADC5FD04C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3EC32-FCF6-A0DF-4A97-3DF6B3E50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FC7BA-5C5F-4ABF-8FB7-8C396C0EF3D7}" type="slidenum">
              <a:rPr lang="en-US" smtClean="0"/>
              <a:t>‹#›</a:t>
            </a:fld>
            <a:endParaRPr lang="en-US"/>
          </a:p>
        </p:txBody>
      </p:sp>
    </p:spTree>
    <p:extLst>
      <p:ext uri="{BB962C8B-B14F-4D97-AF65-F5344CB8AC3E}">
        <p14:creationId xmlns:p14="http://schemas.microsoft.com/office/powerpoint/2010/main" val="645888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60CB-ADA1-1883-EBD0-344D45AB1662}"/>
              </a:ext>
            </a:extLst>
          </p:cNvPr>
          <p:cNvSpPr>
            <a:spLocks noGrp="1"/>
          </p:cNvSpPr>
          <p:nvPr>
            <p:ph type="ctrTitle"/>
          </p:nvPr>
        </p:nvSpPr>
        <p:spPr/>
        <p:txBody>
          <a:bodyPr/>
          <a:lstStyle/>
          <a:p>
            <a:r>
              <a:rPr lang="en-US" dirty="0"/>
              <a:t>Presentation Title</a:t>
            </a:r>
          </a:p>
        </p:txBody>
      </p:sp>
      <p:sp>
        <p:nvSpPr>
          <p:cNvPr id="3" name="Subtitle 2">
            <a:extLst>
              <a:ext uri="{FF2B5EF4-FFF2-40B4-BE49-F238E27FC236}">
                <a16:creationId xmlns:a16="http://schemas.microsoft.com/office/drawing/2014/main" id="{6B153856-D07B-A60B-4337-D6E69AFEF227}"/>
              </a:ext>
            </a:extLst>
          </p:cNvPr>
          <p:cNvSpPr>
            <a:spLocks noGrp="1"/>
          </p:cNvSpPr>
          <p:nvPr>
            <p:ph type="subTitle" idx="1"/>
          </p:nvPr>
        </p:nvSpPr>
        <p:spPr/>
        <p:txBody>
          <a:bodyPr/>
          <a:lstStyle/>
          <a:p>
            <a:r>
              <a:rPr lang="en-US" sz="2400" dirty="0"/>
              <a:t>Clarence Thomas</a:t>
            </a:r>
          </a:p>
          <a:p>
            <a:r>
              <a:rPr lang="en-US" sz="2400" dirty="0"/>
              <a:t>Instructor: Tom Pensabene, PhD</a:t>
            </a:r>
          </a:p>
          <a:p>
            <a:r>
              <a:rPr lang="en-US" sz="2400" dirty="0"/>
              <a:t>INFO 2800 WA</a:t>
            </a:r>
          </a:p>
        </p:txBody>
      </p:sp>
    </p:spTree>
    <p:extLst>
      <p:ext uri="{BB962C8B-B14F-4D97-AF65-F5344CB8AC3E}">
        <p14:creationId xmlns:p14="http://schemas.microsoft.com/office/powerpoint/2010/main" val="273953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67B3-8BF1-05D7-BFE2-E7D0F6DC2F3F}"/>
              </a:ext>
            </a:extLst>
          </p:cNvPr>
          <p:cNvSpPr>
            <a:spLocks noGrp="1"/>
          </p:cNvSpPr>
          <p:nvPr>
            <p:ph type="title"/>
          </p:nvPr>
        </p:nvSpPr>
        <p:spPr/>
        <p:txBody>
          <a:bodyPr/>
          <a:lstStyle/>
          <a:p>
            <a:r>
              <a:rPr lang="en-US" dirty="0"/>
              <a:t>My Assessment</a:t>
            </a:r>
          </a:p>
        </p:txBody>
      </p:sp>
      <p:sp>
        <p:nvSpPr>
          <p:cNvPr id="3" name="Content Placeholder 2">
            <a:extLst>
              <a:ext uri="{FF2B5EF4-FFF2-40B4-BE49-F238E27FC236}">
                <a16:creationId xmlns:a16="http://schemas.microsoft.com/office/drawing/2014/main" id="{B7AFACF3-9DC6-61A3-8700-4AA1A7D80230}"/>
              </a:ext>
            </a:extLst>
          </p:cNvPr>
          <p:cNvSpPr>
            <a:spLocks noGrp="1"/>
          </p:cNvSpPr>
          <p:nvPr>
            <p:ph idx="1"/>
          </p:nvPr>
        </p:nvSpPr>
        <p:spPr/>
        <p:txBody>
          <a:bodyPr/>
          <a:lstStyle/>
          <a:p>
            <a:r>
              <a:rPr lang="en-US" dirty="0"/>
              <a:t>You should have at least one slide that summarizes and defends your assessment of the ethical dilemma/issue/question</a:t>
            </a:r>
          </a:p>
          <a:p>
            <a:pPr lvl="1"/>
            <a:r>
              <a:rPr lang="en-US" dirty="0"/>
              <a:t>You may use more than one slide, if necessary, just make sure the slide titles clearly denote what the slide is covering.</a:t>
            </a:r>
          </a:p>
          <a:p>
            <a:r>
              <a:rPr lang="en-US" dirty="0"/>
              <a:t>This text should be removed when you build your presentation.</a:t>
            </a:r>
          </a:p>
          <a:p>
            <a:endParaRPr lang="en-US" dirty="0"/>
          </a:p>
          <a:p>
            <a:endParaRPr lang="en-US" dirty="0"/>
          </a:p>
        </p:txBody>
      </p:sp>
    </p:spTree>
    <p:extLst>
      <p:ext uri="{BB962C8B-B14F-4D97-AF65-F5344CB8AC3E}">
        <p14:creationId xmlns:p14="http://schemas.microsoft.com/office/powerpoint/2010/main" val="305619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67B3-8BF1-05D7-BFE2-E7D0F6DC2F3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7AFACF3-9DC6-61A3-8700-4AA1A7D80230}"/>
              </a:ext>
            </a:extLst>
          </p:cNvPr>
          <p:cNvSpPr>
            <a:spLocks noGrp="1"/>
          </p:cNvSpPr>
          <p:nvPr>
            <p:ph idx="1"/>
          </p:nvPr>
        </p:nvSpPr>
        <p:spPr/>
        <p:txBody>
          <a:bodyPr/>
          <a:lstStyle/>
          <a:p>
            <a:r>
              <a:rPr lang="en-US" dirty="0"/>
              <a:t>You must have at least one references slide:</a:t>
            </a:r>
          </a:p>
          <a:p>
            <a:pPr lvl="1"/>
            <a:r>
              <a:rPr lang="en-US" dirty="0"/>
              <a:t>References must be in APA format.</a:t>
            </a:r>
          </a:p>
          <a:p>
            <a:pPr lvl="1"/>
            <a:r>
              <a:rPr lang="en-US" dirty="0"/>
              <a:t>You may use more than one slide, if necessary, just make sure the slide titles clearly denote what the slide is covering.</a:t>
            </a:r>
          </a:p>
          <a:p>
            <a:r>
              <a:rPr lang="en-US" dirty="0"/>
              <a:t>This text should be removed when you build your presentation.</a:t>
            </a:r>
          </a:p>
          <a:p>
            <a:endParaRPr lang="en-US" dirty="0"/>
          </a:p>
          <a:p>
            <a:endParaRPr lang="en-US" dirty="0"/>
          </a:p>
        </p:txBody>
      </p:sp>
    </p:spTree>
    <p:extLst>
      <p:ext uri="{BB962C8B-B14F-4D97-AF65-F5344CB8AC3E}">
        <p14:creationId xmlns:p14="http://schemas.microsoft.com/office/powerpoint/2010/main" val="317873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5862-29E8-DB45-0E68-D152B56663CD}"/>
              </a:ext>
            </a:extLst>
          </p:cNvPr>
          <p:cNvSpPr>
            <a:spLocks noGrp="1"/>
          </p:cNvSpPr>
          <p:nvPr>
            <p:ph type="title"/>
          </p:nvPr>
        </p:nvSpPr>
        <p:spPr/>
        <p:txBody>
          <a:bodyPr/>
          <a:lstStyle/>
          <a:p>
            <a:r>
              <a:rPr lang="en-US" dirty="0"/>
              <a:t>Overview - The Ethical Dilemma of Net Neutrality </a:t>
            </a:r>
          </a:p>
        </p:txBody>
      </p:sp>
      <p:sp>
        <p:nvSpPr>
          <p:cNvPr id="3" name="Content Placeholder 2">
            <a:extLst>
              <a:ext uri="{FF2B5EF4-FFF2-40B4-BE49-F238E27FC236}">
                <a16:creationId xmlns:a16="http://schemas.microsoft.com/office/drawing/2014/main" id="{3E92EB0D-E1C4-3683-97B9-AD1C589B04C0}"/>
              </a:ext>
            </a:extLst>
          </p:cNvPr>
          <p:cNvSpPr>
            <a:spLocks noGrp="1"/>
          </p:cNvSpPr>
          <p:nvPr>
            <p:ph idx="1"/>
          </p:nvPr>
        </p:nvSpPr>
        <p:spPr/>
        <p:txBody>
          <a:bodyPr/>
          <a:lstStyle/>
          <a:p>
            <a:r>
              <a:rPr lang="en-US" dirty="0"/>
              <a:t>The center issue presented by this dilemma revolves around the balance between increasing regulatory methods imposed on Internet service providers (ISPs) and the potential advantages of this oversight. </a:t>
            </a:r>
          </a:p>
          <a:p>
            <a:r>
              <a:rPr lang="en-US" dirty="0"/>
              <a:t>This brings forth a question regarding if the increased government control over these companies are worth the benefits of safeguarding consumers from the exploits of potential ISP practices such as throttling, blocking, or even prioritizing certain websites.</a:t>
            </a:r>
          </a:p>
        </p:txBody>
      </p:sp>
    </p:spTree>
    <p:extLst>
      <p:ext uri="{BB962C8B-B14F-4D97-AF65-F5344CB8AC3E}">
        <p14:creationId xmlns:p14="http://schemas.microsoft.com/office/powerpoint/2010/main" val="332560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EF29-C77B-6616-3110-6FFF70F46507}"/>
              </a:ext>
            </a:extLst>
          </p:cNvPr>
          <p:cNvSpPr>
            <a:spLocks noGrp="1"/>
          </p:cNvSpPr>
          <p:nvPr>
            <p:ph type="title"/>
          </p:nvPr>
        </p:nvSpPr>
        <p:spPr/>
        <p:txBody>
          <a:bodyPr/>
          <a:lstStyle/>
          <a:p>
            <a:r>
              <a:rPr lang="en-US" dirty="0"/>
              <a:t>Key questions presented by this dilemma</a:t>
            </a:r>
          </a:p>
        </p:txBody>
      </p:sp>
      <p:sp>
        <p:nvSpPr>
          <p:cNvPr id="3" name="Content Placeholder 2">
            <a:extLst>
              <a:ext uri="{FF2B5EF4-FFF2-40B4-BE49-F238E27FC236}">
                <a16:creationId xmlns:a16="http://schemas.microsoft.com/office/drawing/2014/main" id="{51E7C7CA-20A8-6F8C-615B-3A056B81D86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739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45AB-70C9-B85F-22A8-875B710EDED5}"/>
              </a:ext>
            </a:extLst>
          </p:cNvPr>
          <p:cNvSpPr>
            <a:spLocks noGrp="1"/>
          </p:cNvSpPr>
          <p:nvPr>
            <p:ph type="title"/>
          </p:nvPr>
        </p:nvSpPr>
        <p:spPr/>
        <p:txBody>
          <a:bodyPr/>
          <a:lstStyle/>
          <a:p>
            <a:r>
              <a:rPr lang="en-US" dirty="0"/>
              <a:t>Opposing Viewpoints</a:t>
            </a:r>
          </a:p>
        </p:txBody>
      </p:sp>
      <p:sp>
        <p:nvSpPr>
          <p:cNvPr id="3" name="Content Placeholder 2">
            <a:extLst>
              <a:ext uri="{FF2B5EF4-FFF2-40B4-BE49-F238E27FC236}">
                <a16:creationId xmlns:a16="http://schemas.microsoft.com/office/drawing/2014/main" id="{1127240C-1C7D-5794-1A3B-F17843C73ABD}"/>
              </a:ext>
            </a:extLst>
          </p:cNvPr>
          <p:cNvSpPr>
            <a:spLocks noGrp="1"/>
          </p:cNvSpPr>
          <p:nvPr>
            <p:ph idx="1"/>
          </p:nvPr>
        </p:nvSpPr>
        <p:spPr/>
        <p:txBody>
          <a:bodyPr>
            <a:normAutofit lnSpcReduction="10000"/>
          </a:bodyPr>
          <a:lstStyle/>
          <a:p>
            <a:r>
              <a:rPr lang="en-US" dirty="0"/>
              <a:t>Opposing Net Neutrality – Companies should have the right to run their business how they wish, and consumers have the option to no longer associate with companies if they do not support their business practices. The government should not force businesses to run how they wish as this can impede on innovation and the amount of investors interested in these businesses. </a:t>
            </a:r>
          </a:p>
          <a:p>
            <a:r>
              <a:rPr lang="en-US" dirty="0"/>
              <a:t>- Net Neutrality would cut many forms of income offered to ISP’s, they would no longer be able to see income from selling consumer data, being paid to prioritize certain websites, along with no longer being able to save money by throttling certain websites with increased traffic, potentially making investors no longer interested in this line of business.</a:t>
            </a:r>
          </a:p>
        </p:txBody>
      </p:sp>
    </p:spTree>
    <p:extLst>
      <p:ext uri="{BB962C8B-B14F-4D97-AF65-F5344CB8AC3E}">
        <p14:creationId xmlns:p14="http://schemas.microsoft.com/office/powerpoint/2010/main" val="412365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A183-F60F-5250-7A84-BC247A87FEDD}"/>
              </a:ext>
            </a:extLst>
          </p:cNvPr>
          <p:cNvSpPr>
            <a:spLocks noGrp="1"/>
          </p:cNvSpPr>
          <p:nvPr>
            <p:ph type="title"/>
          </p:nvPr>
        </p:nvSpPr>
        <p:spPr/>
        <p:txBody>
          <a:bodyPr/>
          <a:lstStyle/>
          <a:p>
            <a:r>
              <a:rPr lang="en-US" dirty="0"/>
              <a:t>Opposing Viewpoints pt 2</a:t>
            </a:r>
          </a:p>
        </p:txBody>
      </p:sp>
      <p:sp>
        <p:nvSpPr>
          <p:cNvPr id="3" name="Content Placeholder 2">
            <a:extLst>
              <a:ext uri="{FF2B5EF4-FFF2-40B4-BE49-F238E27FC236}">
                <a16:creationId xmlns:a16="http://schemas.microsoft.com/office/drawing/2014/main" id="{35BD0F9B-454E-5548-39F8-0DD2A713B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056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DB34-09C0-8FF8-39C3-CEF4D09EB6FE}"/>
              </a:ext>
            </a:extLst>
          </p:cNvPr>
          <p:cNvSpPr>
            <a:spLocks noGrp="1"/>
          </p:cNvSpPr>
          <p:nvPr>
            <p:ph type="title"/>
          </p:nvPr>
        </p:nvSpPr>
        <p:spPr/>
        <p:txBody>
          <a:bodyPr/>
          <a:lstStyle/>
          <a:p>
            <a:r>
              <a:rPr lang="en-US" dirty="0"/>
              <a:t>Freeman Stakeholder Approach Analysis</a:t>
            </a:r>
          </a:p>
        </p:txBody>
      </p:sp>
      <p:sp>
        <p:nvSpPr>
          <p:cNvPr id="3" name="Content Placeholder 2">
            <a:extLst>
              <a:ext uri="{FF2B5EF4-FFF2-40B4-BE49-F238E27FC236}">
                <a16:creationId xmlns:a16="http://schemas.microsoft.com/office/drawing/2014/main" id="{F610A544-E7E5-A9AF-4CF4-E51482B3BAE7}"/>
              </a:ext>
            </a:extLst>
          </p:cNvPr>
          <p:cNvSpPr>
            <a:spLocks noGrp="1"/>
          </p:cNvSpPr>
          <p:nvPr>
            <p:ph idx="1"/>
          </p:nvPr>
        </p:nvSpPr>
        <p:spPr/>
        <p:txBody>
          <a:bodyPr/>
          <a:lstStyle/>
          <a:p>
            <a:r>
              <a:rPr lang="en-US" dirty="0"/>
              <a:t>You should have at </a:t>
            </a:r>
            <a:r>
              <a:rPr lang="en-US" b="1" dirty="0"/>
              <a:t>least</a:t>
            </a:r>
            <a:r>
              <a:rPr lang="en-US" dirty="0"/>
              <a:t> one slide presenting the Freeman stakeholder approach and how the ethical dilemma/issue/question pertains. </a:t>
            </a:r>
          </a:p>
          <a:p>
            <a:pPr lvl="1"/>
            <a:r>
              <a:rPr lang="en-US" dirty="0"/>
              <a:t>You may use more than one slide, if necessary, just make sure the slide titles clearly denote what the slide is covering.</a:t>
            </a:r>
          </a:p>
          <a:p>
            <a:r>
              <a:rPr lang="en-US" dirty="0"/>
              <a:t>Use text, columns, or a table to help you illustrate your analysis.</a:t>
            </a:r>
          </a:p>
          <a:p>
            <a:r>
              <a:rPr lang="en-US" dirty="0"/>
              <a:t>This text should be removed when you build your presentation.</a:t>
            </a:r>
          </a:p>
        </p:txBody>
      </p:sp>
    </p:spTree>
    <p:extLst>
      <p:ext uri="{BB962C8B-B14F-4D97-AF65-F5344CB8AC3E}">
        <p14:creationId xmlns:p14="http://schemas.microsoft.com/office/powerpoint/2010/main" val="299723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67B3-8BF1-05D7-BFE2-E7D0F6DC2F3F}"/>
              </a:ext>
            </a:extLst>
          </p:cNvPr>
          <p:cNvSpPr>
            <a:spLocks noGrp="1"/>
          </p:cNvSpPr>
          <p:nvPr>
            <p:ph type="title"/>
          </p:nvPr>
        </p:nvSpPr>
        <p:spPr/>
        <p:txBody>
          <a:bodyPr/>
          <a:lstStyle/>
          <a:p>
            <a:r>
              <a:rPr lang="en-US" dirty="0"/>
              <a:t>Stakeholder vs. Shareholder Approaches</a:t>
            </a:r>
          </a:p>
        </p:txBody>
      </p:sp>
      <p:sp>
        <p:nvSpPr>
          <p:cNvPr id="3" name="Content Placeholder 2">
            <a:extLst>
              <a:ext uri="{FF2B5EF4-FFF2-40B4-BE49-F238E27FC236}">
                <a16:creationId xmlns:a16="http://schemas.microsoft.com/office/drawing/2014/main" id="{B7AFACF3-9DC6-61A3-8700-4AA1A7D80230}"/>
              </a:ext>
            </a:extLst>
          </p:cNvPr>
          <p:cNvSpPr>
            <a:spLocks noGrp="1"/>
          </p:cNvSpPr>
          <p:nvPr>
            <p:ph idx="1"/>
          </p:nvPr>
        </p:nvSpPr>
        <p:spPr/>
        <p:txBody>
          <a:bodyPr/>
          <a:lstStyle/>
          <a:p>
            <a:r>
              <a:rPr lang="en-US" dirty="0"/>
              <a:t>You should have at least one slide presenting a comparison of the Freemont Stakeholder approach to the Shareholder approach (as pertains to ethical issue presented in the news story).</a:t>
            </a:r>
          </a:p>
          <a:p>
            <a:pPr lvl="1"/>
            <a:r>
              <a:rPr lang="en-US" dirty="0"/>
              <a:t>You may use more than one slide, if necessary, just make sure the slide titles clearly denote what the slide is covering.</a:t>
            </a:r>
          </a:p>
          <a:p>
            <a:r>
              <a:rPr lang="en-US" dirty="0"/>
              <a:t>This text should be removed when you build your presentation.</a:t>
            </a:r>
          </a:p>
          <a:p>
            <a:endParaRPr lang="en-US" dirty="0"/>
          </a:p>
          <a:p>
            <a:endParaRPr lang="en-US" dirty="0"/>
          </a:p>
        </p:txBody>
      </p:sp>
    </p:spTree>
    <p:extLst>
      <p:ext uri="{BB962C8B-B14F-4D97-AF65-F5344CB8AC3E}">
        <p14:creationId xmlns:p14="http://schemas.microsoft.com/office/powerpoint/2010/main" val="202866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67B3-8BF1-05D7-BFE2-E7D0F6DC2F3F}"/>
              </a:ext>
            </a:extLst>
          </p:cNvPr>
          <p:cNvSpPr>
            <a:spLocks noGrp="1"/>
          </p:cNvSpPr>
          <p:nvPr>
            <p:ph type="title"/>
          </p:nvPr>
        </p:nvSpPr>
        <p:spPr/>
        <p:txBody>
          <a:bodyPr/>
          <a:lstStyle/>
          <a:p>
            <a:r>
              <a:rPr lang="en-US" dirty="0"/>
              <a:t>Ethical Views/Theories</a:t>
            </a:r>
          </a:p>
        </p:txBody>
      </p:sp>
      <p:sp>
        <p:nvSpPr>
          <p:cNvPr id="3" name="Content Placeholder 2">
            <a:extLst>
              <a:ext uri="{FF2B5EF4-FFF2-40B4-BE49-F238E27FC236}">
                <a16:creationId xmlns:a16="http://schemas.microsoft.com/office/drawing/2014/main" id="{B7AFACF3-9DC6-61A3-8700-4AA1A7D80230}"/>
              </a:ext>
            </a:extLst>
          </p:cNvPr>
          <p:cNvSpPr>
            <a:spLocks noGrp="1"/>
          </p:cNvSpPr>
          <p:nvPr>
            <p:ph idx="1"/>
          </p:nvPr>
        </p:nvSpPr>
        <p:spPr/>
        <p:txBody>
          <a:bodyPr/>
          <a:lstStyle/>
          <a:p>
            <a:r>
              <a:rPr lang="en-US" dirty="0"/>
              <a:t>You should have at least two slides discussing the ethical issue in the news story through the lens of </a:t>
            </a:r>
            <a:r>
              <a:rPr lang="en-US" b="1" dirty="0"/>
              <a:t>two </a:t>
            </a:r>
            <a:r>
              <a:rPr lang="en-US" dirty="0"/>
              <a:t>ethical views or theories (ideally one slide per view/theory).</a:t>
            </a:r>
          </a:p>
          <a:p>
            <a:pPr lvl="1"/>
            <a:r>
              <a:rPr lang="en-US" dirty="0"/>
              <a:t>You may use more than two slides, if necessary, just make sure the slide titles clearly denote what the slide is covering.</a:t>
            </a:r>
          </a:p>
          <a:p>
            <a:r>
              <a:rPr lang="en-US" dirty="0"/>
              <a:t>This text should be removed when you build your presentation.</a:t>
            </a:r>
          </a:p>
          <a:p>
            <a:endParaRPr lang="en-US" dirty="0"/>
          </a:p>
          <a:p>
            <a:endParaRPr lang="en-US" dirty="0"/>
          </a:p>
        </p:txBody>
      </p:sp>
    </p:spTree>
    <p:extLst>
      <p:ext uri="{BB962C8B-B14F-4D97-AF65-F5344CB8AC3E}">
        <p14:creationId xmlns:p14="http://schemas.microsoft.com/office/powerpoint/2010/main" val="145236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67B3-8BF1-05D7-BFE2-E7D0F6DC2F3F}"/>
              </a:ext>
            </a:extLst>
          </p:cNvPr>
          <p:cNvSpPr>
            <a:spLocks noGrp="1"/>
          </p:cNvSpPr>
          <p:nvPr>
            <p:ph type="title"/>
          </p:nvPr>
        </p:nvSpPr>
        <p:spPr/>
        <p:txBody>
          <a:bodyPr/>
          <a:lstStyle/>
          <a:p>
            <a:r>
              <a:rPr lang="en-US" dirty="0"/>
              <a:t>Ethical Views/Theories</a:t>
            </a:r>
          </a:p>
        </p:txBody>
      </p:sp>
      <p:sp>
        <p:nvSpPr>
          <p:cNvPr id="3" name="Content Placeholder 2">
            <a:extLst>
              <a:ext uri="{FF2B5EF4-FFF2-40B4-BE49-F238E27FC236}">
                <a16:creationId xmlns:a16="http://schemas.microsoft.com/office/drawing/2014/main" id="{B7AFACF3-9DC6-61A3-8700-4AA1A7D80230}"/>
              </a:ext>
            </a:extLst>
          </p:cNvPr>
          <p:cNvSpPr>
            <a:spLocks noGrp="1"/>
          </p:cNvSpPr>
          <p:nvPr>
            <p:ph idx="1"/>
          </p:nvPr>
        </p:nvSpPr>
        <p:spPr/>
        <p:txBody>
          <a:bodyPr/>
          <a:lstStyle/>
          <a:p>
            <a:r>
              <a:rPr lang="en-US" dirty="0"/>
              <a:t>You should have at least two slides discussing the ethical issue in the news story through the lens of </a:t>
            </a:r>
            <a:r>
              <a:rPr lang="en-US" b="1" dirty="0"/>
              <a:t>two </a:t>
            </a:r>
            <a:r>
              <a:rPr lang="en-US" dirty="0"/>
              <a:t>ethical views or theories (ideally one slide per view/theory).</a:t>
            </a:r>
          </a:p>
          <a:p>
            <a:pPr lvl="1"/>
            <a:r>
              <a:rPr lang="en-US" dirty="0"/>
              <a:t>You may use more than two slides, if necessary, just make sure the slide titles clearly denote what the slide is covering.</a:t>
            </a:r>
          </a:p>
          <a:p>
            <a:r>
              <a:rPr lang="en-US" dirty="0"/>
              <a:t>This text should be removed when you build your presentation.</a:t>
            </a:r>
          </a:p>
          <a:p>
            <a:endParaRPr lang="en-US" dirty="0"/>
          </a:p>
          <a:p>
            <a:endParaRPr lang="en-US" dirty="0"/>
          </a:p>
        </p:txBody>
      </p:sp>
    </p:spTree>
    <p:extLst>
      <p:ext uri="{BB962C8B-B14F-4D97-AF65-F5344CB8AC3E}">
        <p14:creationId xmlns:p14="http://schemas.microsoft.com/office/powerpoint/2010/main" val="3106554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639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Presentation Title</vt:lpstr>
      <vt:lpstr>Overview - The Ethical Dilemma of Net Neutrality </vt:lpstr>
      <vt:lpstr>Key questions presented by this dilemma</vt:lpstr>
      <vt:lpstr>Opposing Viewpoints</vt:lpstr>
      <vt:lpstr>Opposing Viewpoints pt 2</vt:lpstr>
      <vt:lpstr>Freeman Stakeholder Approach Analysis</vt:lpstr>
      <vt:lpstr>Stakeholder vs. Shareholder Approaches</vt:lpstr>
      <vt:lpstr>Ethical Views/Theories</vt:lpstr>
      <vt:lpstr>Ethical Views/Theories</vt:lpstr>
      <vt:lpstr>My Assessment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Gary Sporks</dc:creator>
  <cp:lastModifiedBy>Thomas, Clarence (cpthomas2710)</cp:lastModifiedBy>
  <cp:revision>2</cp:revision>
  <dcterms:created xsi:type="dcterms:W3CDTF">2022-11-29T21:55:51Z</dcterms:created>
  <dcterms:modified xsi:type="dcterms:W3CDTF">2023-10-01T02:03:44Z</dcterms:modified>
</cp:coreProperties>
</file>