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3"/>
  </p:sldMasterIdLst>
  <p:notesMasterIdLst>
    <p:notesMasterId r:id="rId22"/>
  </p:notesMasterIdLst>
  <p:sldIdLst>
    <p:sldId id="256" r:id="rId4"/>
    <p:sldId id="258" r:id="rId5"/>
    <p:sldId id="257" r:id="rId6"/>
    <p:sldId id="292" r:id="rId7"/>
    <p:sldId id="295" r:id="rId8"/>
    <p:sldId id="293" r:id="rId9"/>
    <p:sldId id="261" r:id="rId10"/>
    <p:sldId id="302" r:id="rId11"/>
    <p:sldId id="297" r:id="rId12"/>
    <p:sldId id="299" r:id="rId13"/>
    <p:sldId id="300" r:id="rId14"/>
    <p:sldId id="309" r:id="rId15"/>
    <p:sldId id="305" r:id="rId16"/>
    <p:sldId id="303" r:id="rId17"/>
    <p:sldId id="304" r:id="rId18"/>
    <p:sldId id="289" r:id="rId19"/>
    <p:sldId id="308" r:id="rId20"/>
    <p:sldId id="280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 Slab" panose="020B0604020202020204" charset="0"/>
      <p:regular r:id="rId27"/>
      <p:bold r:id="rId28"/>
    </p:embeddedFont>
    <p:embeddedFont>
      <p:font typeface="Source Sans Pr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0DAC7-2A50-4A21-9D46-AF4F2F60DBF8}" v="70" dt="2022-12-11T23:25:50.750"/>
    <p1510:client id="{2D48DDED-2943-4088-A9FD-D99C9784EE7B}" v="47" dt="2022-12-12T18:20:26.538"/>
    <p1510:client id="{61D0B333-B11A-4F8A-81B3-3BAC0F3D93EB}" v="4" dt="2022-12-11T19:06:24.890"/>
    <p1510:client id="{623B429C-05A6-4472-8487-CADAC16ED3EF}" v="105" dt="2022-12-11T19:31:06.131"/>
    <p1510:client id="{6C560D7E-89F7-46F1-8E74-4AC0874F0A2F}" v="75" dt="2022-12-11T22:29:56.330"/>
    <p1510:client id="{6CC90801-4848-4F34-9A07-E7DA7118DDD6}" v="161" dt="2022-12-12T18:20:31.560"/>
    <p1510:client id="{6D8C3A75-021D-4F7E-AF2F-9F9C71916DAE}" v="1459" dt="2022-12-06T00:50:40.364"/>
    <p1510:client id="{759BF06E-9AA8-4273-ADD9-F88CF899443E}" v="292" dt="2022-12-11T19:59:12.656"/>
    <p1510:client id="{78FEF120-099A-49DF-B0E2-6EB49D61B983}" v="28" dt="2022-12-06T23:50:05.483"/>
    <p1510:client id="{7C8589D8-C2E8-4F52-B8A5-FAB9A5D4550E}" v="69" dt="2022-12-07T00:09:23.316"/>
    <p1510:client id="{7E167365-DC3F-40C2-A2E9-70FC795823F7}" v="25" dt="2022-12-12T18:15:49.916"/>
    <p1510:client id="{A5F484B5-E6BE-47A1-B143-F406CA7785C3}" v="15" dt="2022-12-12T18:30:42.740"/>
    <p1510:client id="{BA24C49C-2166-42DB-A55A-63AC3FCB0776}" v="384" dt="2022-12-11T23:36:54.084"/>
    <p1510:client id="{CFF2E761-C790-4D1D-B83E-A870F007DFA5}" v="18" dt="2022-12-12T18:48:10.525"/>
    <p1510:client id="{E57A7968-26BD-4F4C-9830-9D4132A1B596}" v="82" dt="2022-12-11T23:21:51.918"/>
    <p1510:client id="{F05E4F88-2CF0-4E10-9A3D-58DED905ECCC}" v="12" dt="2022-12-11T19:32:25.013"/>
    <p1510:client id="{F1204B0C-92EC-417B-9EAD-695899B1991D}" v="1" dt="2022-12-12T18:58:49.876"/>
    <p1510:client id="{F1E42C17-2CDB-8999-DC00-BFCD71CECD25}" v="465" dt="2022-12-06T01:19:43.070"/>
  </p1510:revLst>
</p1510:revInfo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FERNANDO AVELINO BETELLI" userId="S::luiz.betelli@fatec.sp.gov.br::c09d3d64-b774-4e65-bb01-50e21904b287" providerId="AD" clId="Web-{61D0B333-B11A-4F8A-81B3-3BAC0F3D93EB}"/>
    <pc:docChg chg="modSld">
      <pc:chgData name="LUIZ FERNANDO AVELINO BETELLI" userId="S::luiz.betelli@fatec.sp.gov.br::c09d3d64-b774-4e65-bb01-50e21904b287" providerId="AD" clId="Web-{61D0B333-B11A-4F8A-81B3-3BAC0F3D93EB}" dt="2022-12-11T19:06:24.890" v="2"/>
      <pc:docMkLst>
        <pc:docMk/>
      </pc:docMkLst>
      <pc:sldChg chg="addSp delSp modSp">
        <pc:chgData name="LUIZ FERNANDO AVELINO BETELLI" userId="S::luiz.betelli@fatec.sp.gov.br::c09d3d64-b774-4e65-bb01-50e21904b287" providerId="AD" clId="Web-{61D0B333-B11A-4F8A-81B3-3BAC0F3D93EB}" dt="2022-12-11T19:06:24.890" v="2"/>
        <pc:sldMkLst>
          <pc:docMk/>
          <pc:sldMk cId="0" sldId="289"/>
        </pc:sldMkLst>
        <pc:picChg chg="add del mod">
          <ac:chgData name="LUIZ FERNANDO AVELINO BETELLI" userId="S::luiz.betelli@fatec.sp.gov.br::c09d3d64-b774-4e65-bb01-50e21904b287" providerId="AD" clId="Web-{61D0B333-B11A-4F8A-81B3-3BAC0F3D93EB}" dt="2022-12-11T19:06:24.890" v="2"/>
          <ac:picMkLst>
            <pc:docMk/>
            <pc:sldMk cId="0" sldId="289"/>
            <ac:picMk id="9" creationId="{25B43122-B316-EF36-F311-7F7BD1858E4C}"/>
          </ac:picMkLst>
        </pc:picChg>
      </pc:sldChg>
    </pc:docChg>
  </pc:docChgLst>
  <pc:docChgLst>
    <pc:chgData name="LUCA WYLLIAN BETEGHELLA" userId="S::luca.beteghella@fatec.sp.gov.br::9295c37e-416f-4728-af6b-10bcf77a2147" providerId="AD" clId="Web-{BA24C49C-2166-42DB-A55A-63AC3FCB0776}"/>
    <pc:docChg chg="addSld delSld modSld sldOrd addMainMaster delMainMaster modMainMaster">
      <pc:chgData name="LUCA WYLLIAN BETEGHELLA" userId="S::luca.beteghella@fatec.sp.gov.br::9295c37e-416f-4728-af6b-10bcf77a2147" providerId="AD" clId="Web-{BA24C49C-2166-42DB-A55A-63AC3FCB0776}" dt="2022-12-11T23:33:00.499" v="351" actId="20577"/>
      <pc:docMkLst>
        <pc:docMk/>
      </pc:docMkLst>
      <pc:sldChg chg="mod modClrScheme chgLayout">
        <pc:chgData name="LUCA WYLLIAN BETEGHELLA" userId="S::luca.beteghella@fatec.sp.gov.br::9295c37e-416f-4728-af6b-10bcf77a2147" providerId="AD" clId="Web-{BA24C49C-2166-42DB-A55A-63AC3FCB0776}" dt="2022-12-11T22:36:16.187" v="1"/>
        <pc:sldMkLst>
          <pc:docMk/>
          <pc:sldMk cId="0" sldId="256"/>
        </pc:sldMkLst>
      </pc:sldChg>
      <pc:sldChg chg="delSp modSp mod modClrScheme chgLayout">
        <pc:chgData name="LUCA WYLLIAN BETEGHELLA" userId="S::luca.beteghella@fatec.sp.gov.br::9295c37e-416f-4728-af6b-10bcf77a2147" providerId="AD" clId="Web-{BA24C49C-2166-42DB-A55A-63AC3FCB0776}" dt="2022-12-11T23:17:12.126" v="199"/>
        <pc:sldMkLst>
          <pc:docMk/>
          <pc:sldMk cId="0" sldId="257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0" sldId="257"/>
            <ac:spMk id="75" creationId="{00000000-0000-0000-0000-000000000000}"/>
          </ac:spMkLst>
        </pc:spChg>
        <pc:spChg chg="del mod ord">
          <ac:chgData name="LUCA WYLLIAN BETEGHELLA" userId="S::luca.beteghella@fatec.sp.gov.br::9295c37e-416f-4728-af6b-10bcf77a2147" providerId="AD" clId="Web-{BA24C49C-2166-42DB-A55A-63AC3FCB0776}" dt="2022-12-11T23:17:12.126" v="199"/>
          <ac:spMkLst>
            <pc:docMk/>
            <pc:sldMk cId="0" sldId="257"/>
            <ac:spMk id="79" creationId="{00000000-0000-0000-0000-000000000000}"/>
          </ac:spMkLst>
        </pc:spChg>
      </pc:sldChg>
      <pc:sldChg chg="delSp modSp mod modClrScheme chgLayout">
        <pc:chgData name="LUCA WYLLIAN BETEGHELLA" userId="S::luca.beteghella@fatec.sp.gov.br::9295c37e-416f-4728-af6b-10bcf77a2147" providerId="AD" clId="Web-{BA24C49C-2166-42DB-A55A-63AC3FCB0776}" dt="2022-12-11T23:16:45.469" v="198"/>
        <pc:sldMkLst>
          <pc:docMk/>
          <pc:sldMk cId="0" sldId="258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0" sldId="258"/>
            <ac:spMk id="85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0" sldId="258"/>
            <ac:spMk id="87" creationId="{00000000-0000-0000-0000-000000000000}"/>
          </ac:spMkLst>
        </pc:spChg>
        <pc:spChg chg="del mod ord">
          <ac:chgData name="LUCA WYLLIAN BETEGHELLA" userId="S::luca.beteghella@fatec.sp.gov.br::9295c37e-416f-4728-af6b-10bcf77a2147" providerId="AD" clId="Web-{BA24C49C-2166-42DB-A55A-63AC3FCB0776}" dt="2022-12-11T23:16:45.469" v="198"/>
          <ac:spMkLst>
            <pc:docMk/>
            <pc:sldMk cId="0" sldId="258"/>
            <ac:spMk id="92" creationId="{00000000-0000-0000-0000-000000000000}"/>
          </ac:spMkLst>
        </pc:spChg>
      </pc:sldChg>
      <pc:sldChg chg="modSp mod modClrScheme chgLayout">
        <pc:chgData name="LUCA WYLLIAN BETEGHELLA" userId="S::luca.beteghella@fatec.sp.gov.br::9295c37e-416f-4728-af6b-10bcf77a2147" providerId="AD" clId="Web-{BA24C49C-2166-42DB-A55A-63AC3FCB0776}" dt="2022-12-11T23:32:21.170" v="346" actId="1076"/>
        <pc:sldMkLst>
          <pc:docMk/>
          <pc:sldMk cId="0" sldId="261"/>
        </pc:sldMkLst>
        <pc:spChg chg="mod">
          <ac:chgData name="LUCA WYLLIAN BETEGHELLA" userId="S::luca.beteghella@fatec.sp.gov.br::9295c37e-416f-4728-af6b-10bcf77a2147" providerId="AD" clId="Web-{BA24C49C-2166-42DB-A55A-63AC3FCB0776}" dt="2022-12-11T23:32:21.170" v="346" actId="1076"/>
          <ac:spMkLst>
            <pc:docMk/>
            <pc:sldMk cId="0" sldId="261"/>
            <ac:spMk id="9" creationId="{1EC48A69-71F3-EDB9-1C11-9039E855CB5B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3:24:45.264" v="276" actId="20577"/>
          <ac:spMkLst>
            <pc:docMk/>
            <pc:sldMk cId="0" sldId="261"/>
            <ac:spMk id="110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0" sldId="261"/>
            <ac:spMk id="112" creationId="{00000000-0000-0000-0000-000000000000}"/>
          </ac:spMkLst>
        </pc:spChg>
        <pc:picChg chg="mod">
          <ac:chgData name="LUCA WYLLIAN BETEGHELLA" userId="S::luca.beteghella@fatec.sp.gov.br::9295c37e-416f-4728-af6b-10bcf77a2147" providerId="AD" clId="Web-{BA24C49C-2166-42DB-A55A-63AC3FCB0776}" dt="2022-12-11T23:19:24.083" v="205" actId="1076"/>
          <ac:picMkLst>
            <pc:docMk/>
            <pc:sldMk cId="0" sldId="261"/>
            <ac:picMk id="3" creationId="{9AE49B57-1B17-98C6-7B6D-94877723D221}"/>
          </ac:picMkLst>
        </pc:picChg>
      </pc:sldChg>
      <pc:sldChg chg="modSp mod modClrScheme chgLayout">
        <pc:chgData name="LUCA WYLLIAN BETEGHELLA" userId="S::luca.beteghella@fatec.sp.gov.br::9295c37e-416f-4728-af6b-10bcf77a2147" providerId="AD" clId="Web-{BA24C49C-2166-42DB-A55A-63AC3FCB0776}" dt="2022-12-11T22:36:16.187" v="1"/>
        <pc:sldMkLst>
          <pc:docMk/>
          <pc:sldMk cId="0" sldId="280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0" sldId="280"/>
            <ac:spMk id="403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0" sldId="280"/>
            <ac:spMk id="405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0" sldId="280"/>
            <ac:spMk id="406" creationId="{00000000-0000-0000-0000-000000000000}"/>
          </ac:spMkLst>
        </pc:spChg>
      </pc:sldChg>
      <pc:sldChg chg="modSp mod modClrScheme chgLayout">
        <pc:chgData name="LUCA WYLLIAN BETEGHELLA" userId="S::luca.beteghella@fatec.sp.gov.br::9295c37e-416f-4728-af6b-10bcf77a2147" providerId="AD" clId="Web-{BA24C49C-2166-42DB-A55A-63AC3FCB0776}" dt="2022-12-11T22:36:16.187" v="1"/>
        <pc:sldMkLst>
          <pc:docMk/>
          <pc:sldMk cId="0" sldId="289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0" sldId="289"/>
            <ac:spMk id="599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0" sldId="289"/>
            <ac:spMk id="600" creationId="{00000000-0000-0000-0000-000000000000}"/>
          </ac:spMkLst>
        </pc:spChg>
      </pc:sldChg>
      <pc:sldChg chg="modSp del mod modClrScheme chgLayout">
        <pc:chgData name="LUCA WYLLIAN BETEGHELLA" userId="S::luca.beteghella@fatec.sp.gov.br::9295c37e-416f-4728-af6b-10bcf77a2147" providerId="AD" clId="Web-{BA24C49C-2166-42DB-A55A-63AC3FCB0776}" dt="2022-12-11T23:08:56.438" v="24"/>
        <pc:sldMkLst>
          <pc:docMk/>
          <pc:sldMk cId="2149920624" sldId="291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2149920624" sldId="291"/>
            <ac:spMk id="110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3:07:10.466" v="23" actId="14100"/>
          <ac:spMkLst>
            <pc:docMk/>
            <pc:sldMk cId="2149920624" sldId="291"/>
            <ac:spMk id="111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2149920624" sldId="291"/>
            <ac:spMk id="112" creationId="{00000000-0000-0000-0000-000000000000}"/>
          </ac:spMkLst>
        </pc:spChg>
      </pc:sldChg>
      <pc:sldChg chg="modSp mod modClrScheme chgLayout">
        <pc:chgData name="LUCA WYLLIAN BETEGHELLA" userId="S::luca.beteghella@fatec.sp.gov.br::9295c37e-416f-4728-af6b-10bcf77a2147" providerId="AD" clId="Web-{BA24C49C-2166-42DB-A55A-63AC3FCB0776}" dt="2022-12-11T22:36:16.187" v="1"/>
        <pc:sldMkLst>
          <pc:docMk/>
          <pc:sldMk cId="646001730" sldId="292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646001730" sldId="292"/>
            <ac:spMk id="110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646001730" sldId="292"/>
            <ac:spMk id="111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646001730" sldId="292"/>
            <ac:spMk id="112" creationId="{00000000-0000-0000-0000-000000000000}"/>
          </ac:spMkLst>
        </pc:spChg>
      </pc:sldChg>
      <pc:sldChg chg="modSp mod ord modClrScheme chgLayout">
        <pc:chgData name="LUCA WYLLIAN BETEGHELLA" userId="S::luca.beteghella@fatec.sp.gov.br::9295c37e-416f-4728-af6b-10bcf77a2147" providerId="AD" clId="Web-{BA24C49C-2166-42DB-A55A-63AC3FCB0776}" dt="2022-12-11T23:18:45.160" v="203" actId="20577"/>
        <pc:sldMkLst>
          <pc:docMk/>
          <pc:sldMk cId="3745308004" sldId="293"/>
        </pc:sldMkLst>
        <pc:spChg chg="mod ord">
          <ac:chgData name="LUCA WYLLIAN BETEGHELLA" userId="S::luca.beteghella@fatec.sp.gov.br::9295c37e-416f-4728-af6b-10bcf77a2147" providerId="AD" clId="Web-{BA24C49C-2166-42DB-A55A-63AC3FCB0776}" dt="2022-12-11T23:18:45.160" v="203" actId="20577"/>
          <ac:spMkLst>
            <pc:docMk/>
            <pc:sldMk cId="3745308004" sldId="293"/>
            <ac:spMk id="110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745308004" sldId="293"/>
            <ac:spMk id="111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745308004" sldId="293"/>
            <ac:spMk id="112" creationId="{00000000-0000-0000-0000-000000000000}"/>
          </ac:spMkLst>
        </pc:spChg>
      </pc:sldChg>
      <pc:sldChg chg="modSp mod modClrScheme chgLayout">
        <pc:chgData name="LUCA WYLLIAN BETEGHELLA" userId="S::luca.beteghella@fatec.sp.gov.br::9295c37e-416f-4728-af6b-10bcf77a2147" providerId="AD" clId="Web-{BA24C49C-2166-42DB-A55A-63AC3FCB0776}" dt="2022-12-11T23:17:51.408" v="201" actId="1076"/>
        <pc:sldMkLst>
          <pc:docMk/>
          <pc:sldMk cId="380815237" sldId="295"/>
        </pc:sldMkLst>
        <pc:spChg chg="mod ord">
          <ac:chgData name="LUCA WYLLIAN BETEGHELLA" userId="S::luca.beteghella@fatec.sp.gov.br::9295c37e-416f-4728-af6b-10bcf77a2147" providerId="AD" clId="Web-{BA24C49C-2166-42DB-A55A-63AC3FCB0776}" dt="2022-12-11T23:10:55.113" v="30" actId="20577"/>
          <ac:spMkLst>
            <pc:docMk/>
            <pc:sldMk cId="380815237" sldId="295"/>
            <ac:spMk id="110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80815237" sldId="295"/>
            <ac:spMk id="111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80815237" sldId="295"/>
            <ac:spMk id="112" creationId="{00000000-0000-0000-0000-000000000000}"/>
          </ac:spMkLst>
        </pc:spChg>
        <pc:picChg chg="mod">
          <ac:chgData name="LUCA WYLLIAN BETEGHELLA" userId="S::luca.beteghella@fatec.sp.gov.br::9295c37e-416f-4728-af6b-10bcf77a2147" providerId="AD" clId="Web-{BA24C49C-2166-42DB-A55A-63AC3FCB0776}" dt="2022-12-11T23:17:51.408" v="201" actId="1076"/>
          <ac:picMkLst>
            <pc:docMk/>
            <pc:sldMk cId="380815237" sldId="295"/>
            <ac:picMk id="2" creationId="{90968080-47EA-38FC-3BB6-A60F78B68AB8}"/>
          </ac:picMkLst>
        </pc:picChg>
      </pc:sldChg>
      <pc:sldChg chg="modSp del mod modClrScheme chgLayout">
        <pc:chgData name="LUCA WYLLIAN BETEGHELLA" userId="S::luca.beteghella@fatec.sp.gov.br::9295c37e-416f-4728-af6b-10bcf77a2147" providerId="AD" clId="Web-{BA24C49C-2166-42DB-A55A-63AC3FCB0776}" dt="2022-12-11T23:21:52.821" v="225"/>
        <pc:sldMkLst>
          <pc:docMk/>
          <pc:sldMk cId="2811081433" sldId="296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2811081433" sldId="296"/>
            <ac:spMk id="110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3:21:28.446" v="224" actId="20577"/>
          <ac:spMkLst>
            <pc:docMk/>
            <pc:sldMk cId="2811081433" sldId="296"/>
            <ac:spMk id="111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2811081433" sldId="296"/>
            <ac:spMk id="112" creationId="{00000000-0000-0000-0000-000000000000}"/>
          </ac:spMkLst>
        </pc:spChg>
      </pc:sldChg>
      <pc:sldChg chg="modSp mod modClrScheme chgLayout">
        <pc:chgData name="LUCA WYLLIAN BETEGHELLA" userId="S::luca.beteghella@fatec.sp.gov.br::9295c37e-416f-4728-af6b-10bcf77a2147" providerId="AD" clId="Web-{BA24C49C-2166-42DB-A55A-63AC3FCB0776}" dt="2022-12-11T22:36:16.187" v="1"/>
        <pc:sldMkLst>
          <pc:docMk/>
          <pc:sldMk cId="458291513" sldId="297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458291513" sldId="297"/>
            <ac:spMk id="110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458291513" sldId="297"/>
            <ac:spMk id="111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458291513" sldId="297"/>
            <ac:spMk id="112" creationId="{00000000-0000-0000-0000-000000000000}"/>
          </ac:spMkLst>
        </pc:spChg>
      </pc:sldChg>
      <pc:sldChg chg="modSp mod modClrScheme chgLayout">
        <pc:chgData name="LUCA WYLLIAN BETEGHELLA" userId="S::luca.beteghella@fatec.sp.gov.br::9295c37e-416f-4728-af6b-10bcf77a2147" providerId="AD" clId="Web-{BA24C49C-2166-42DB-A55A-63AC3FCB0776}" dt="2022-12-11T22:36:16.187" v="1"/>
        <pc:sldMkLst>
          <pc:docMk/>
          <pc:sldMk cId="3039583919" sldId="299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039583919" sldId="299"/>
            <ac:spMk id="110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039583919" sldId="299"/>
            <ac:spMk id="111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039583919" sldId="299"/>
            <ac:spMk id="112" creationId="{00000000-0000-0000-0000-000000000000}"/>
          </ac:spMkLst>
        </pc:spChg>
      </pc:sldChg>
      <pc:sldChg chg="delSp modSp mod modClrScheme chgLayout">
        <pc:chgData name="LUCA WYLLIAN BETEGHELLA" userId="S::luca.beteghella@fatec.sp.gov.br::9295c37e-416f-4728-af6b-10bcf77a2147" providerId="AD" clId="Web-{BA24C49C-2166-42DB-A55A-63AC3FCB0776}" dt="2022-12-11T22:40:50.319" v="9"/>
        <pc:sldMkLst>
          <pc:docMk/>
          <pc:sldMk cId="346145939" sldId="300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46145939" sldId="300"/>
            <ac:spMk id="110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46145939" sldId="300"/>
            <ac:spMk id="111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46145939" sldId="300"/>
            <ac:spMk id="112" creationId="{00000000-0000-0000-0000-000000000000}"/>
          </ac:spMkLst>
        </pc:spChg>
        <pc:picChg chg="del mod">
          <ac:chgData name="LUCA WYLLIAN BETEGHELLA" userId="S::luca.beteghella@fatec.sp.gov.br::9295c37e-416f-4728-af6b-10bcf77a2147" providerId="AD" clId="Web-{BA24C49C-2166-42DB-A55A-63AC3FCB0776}" dt="2022-12-11T22:40:50.319" v="9"/>
          <ac:picMkLst>
            <pc:docMk/>
            <pc:sldMk cId="346145939" sldId="300"/>
            <ac:picMk id="2" creationId="{8CDD813C-452A-E0CD-44EE-F3CF8F5AECB9}"/>
          </ac:picMkLst>
        </pc:picChg>
      </pc:sldChg>
      <pc:sldChg chg="modSp mod modClrScheme chgLayout">
        <pc:chgData name="LUCA WYLLIAN BETEGHELLA" userId="S::luca.beteghella@fatec.sp.gov.br::9295c37e-416f-4728-af6b-10bcf77a2147" providerId="AD" clId="Web-{BA24C49C-2166-42DB-A55A-63AC3FCB0776}" dt="2022-12-11T22:36:16.187" v="1"/>
        <pc:sldMkLst>
          <pc:docMk/>
          <pc:sldMk cId="3171534143" sldId="301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171534143" sldId="301"/>
            <ac:spMk id="111" creationId="{00000000-0000-0000-0000-000000000000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171534143" sldId="301"/>
            <ac:spMk id="112" creationId="{00000000-0000-0000-0000-000000000000}"/>
          </ac:spMkLst>
        </pc:spChg>
      </pc:sldChg>
      <pc:sldChg chg="modSp mod modClrScheme chgLayout">
        <pc:chgData name="LUCA WYLLIAN BETEGHELLA" userId="S::luca.beteghella@fatec.sp.gov.br::9295c37e-416f-4728-af6b-10bcf77a2147" providerId="AD" clId="Web-{BA24C49C-2166-42DB-A55A-63AC3FCB0776}" dt="2022-12-11T23:33:00.499" v="351" actId="20577"/>
        <pc:sldMkLst>
          <pc:docMk/>
          <pc:sldMk cId="3576637508" sldId="302"/>
        </pc:sldMkLst>
        <pc:spChg chg="mod ord">
          <ac:chgData name="LUCA WYLLIAN BETEGHELLA" userId="S::luca.beteghella@fatec.sp.gov.br::9295c37e-416f-4728-af6b-10bcf77a2147" providerId="AD" clId="Web-{BA24C49C-2166-42DB-A55A-63AC3FCB0776}" dt="2022-12-11T23:33:00.499" v="351" actId="20577"/>
          <ac:spMkLst>
            <pc:docMk/>
            <pc:sldMk cId="3576637508" sldId="302"/>
            <ac:spMk id="2" creationId="{DE19E423-89A6-82FE-CDB4-BDA4DD4989D4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576637508" sldId="302"/>
            <ac:spMk id="4" creationId="{F85D561C-2845-3394-8BB6-EB22275919B7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576637508" sldId="302"/>
            <ac:spMk id="9" creationId="{0AE065D3-1EFE-4FB6-2E98-7A0E599013DB}"/>
          </ac:spMkLst>
        </pc:spChg>
      </pc:sldChg>
      <pc:sldChg chg="modSp mod modClrScheme chgLayout">
        <pc:chgData name="LUCA WYLLIAN BETEGHELLA" userId="S::luca.beteghella@fatec.sp.gov.br::9295c37e-416f-4728-af6b-10bcf77a2147" providerId="AD" clId="Web-{BA24C49C-2166-42DB-A55A-63AC3FCB0776}" dt="2022-12-11T22:36:16.187" v="1"/>
        <pc:sldMkLst>
          <pc:docMk/>
          <pc:sldMk cId="1568705543" sldId="303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1568705543" sldId="303"/>
            <ac:spMk id="2" creationId="{13934868-D8E3-CC96-A590-02CBFE9EA85C}"/>
          </ac:spMkLst>
        </pc:spChg>
      </pc:sldChg>
      <pc:sldChg chg="modSp mod modClrScheme chgLayout">
        <pc:chgData name="LUCA WYLLIAN BETEGHELLA" userId="S::luca.beteghella@fatec.sp.gov.br::9295c37e-416f-4728-af6b-10bcf77a2147" providerId="AD" clId="Web-{BA24C49C-2166-42DB-A55A-63AC3FCB0776}" dt="2022-12-11T22:36:16.187" v="1"/>
        <pc:sldMkLst>
          <pc:docMk/>
          <pc:sldMk cId="1080179212" sldId="304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1080179212" sldId="304"/>
            <ac:spMk id="2" creationId="{73DD1FDF-DE2D-2A7C-A8AE-3C1A43726430}"/>
          </ac:spMkLst>
        </pc:spChg>
      </pc:sldChg>
      <pc:sldChg chg="modSp mod modClrScheme chgLayout">
        <pc:chgData name="LUCA WYLLIAN BETEGHELLA" userId="S::luca.beteghella@fatec.sp.gov.br::9295c37e-416f-4728-af6b-10bcf77a2147" providerId="AD" clId="Web-{BA24C49C-2166-42DB-A55A-63AC3FCB0776}" dt="2022-12-11T23:24:29.560" v="263" actId="20577"/>
        <pc:sldMkLst>
          <pc:docMk/>
          <pc:sldMk cId="2200640552" sldId="305"/>
        </pc:sldMkLst>
        <pc:spChg chg="mod ord">
          <ac:chgData name="LUCA WYLLIAN BETEGHELLA" userId="S::luca.beteghella@fatec.sp.gov.br::9295c37e-416f-4728-af6b-10bcf77a2147" providerId="AD" clId="Web-{BA24C49C-2166-42DB-A55A-63AC3FCB0776}" dt="2022-12-11T23:24:29.560" v="263" actId="20577"/>
          <ac:spMkLst>
            <pc:docMk/>
            <pc:sldMk cId="2200640552" sldId="305"/>
            <ac:spMk id="2" creationId="{C6F90307-6F6D-5AE9-AB61-92C32D6EB531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2200640552" sldId="305"/>
            <ac:spMk id="4" creationId="{C05C4840-8CCA-26A8-5565-E899EF920351}"/>
          </ac:spMkLst>
        </pc:spChg>
      </pc:sldChg>
      <pc:sldChg chg="modSp mod modClrScheme chgLayout">
        <pc:chgData name="LUCA WYLLIAN BETEGHELLA" userId="S::luca.beteghella@fatec.sp.gov.br::9295c37e-416f-4728-af6b-10bcf77a2147" providerId="AD" clId="Web-{BA24C49C-2166-42DB-A55A-63AC3FCB0776}" dt="2022-12-11T22:36:16.187" v="1"/>
        <pc:sldMkLst>
          <pc:docMk/>
          <pc:sldMk cId="160850404" sldId="306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160850404" sldId="306"/>
            <ac:spMk id="2" creationId="{9ABE9981-A979-0E92-656B-B9040CF0B727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160850404" sldId="306"/>
            <ac:spMk id="3" creationId="{F9AA1E85-17FC-7B17-814C-9A09E528282A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160850404" sldId="306"/>
            <ac:spMk id="4" creationId="{01C8FCA4-63B2-C952-19A2-1EED807B25D4}"/>
          </ac:spMkLst>
        </pc:spChg>
      </pc:sldChg>
      <pc:sldChg chg="modSp mod modClrScheme chgLayout">
        <pc:chgData name="LUCA WYLLIAN BETEGHELLA" userId="S::luca.beteghella@fatec.sp.gov.br::9295c37e-416f-4728-af6b-10bcf77a2147" providerId="AD" clId="Web-{BA24C49C-2166-42DB-A55A-63AC3FCB0776}" dt="2022-12-11T22:36:16.187" v="1"/>
        <pc:sldMkLst>
          <pc:docMk/>
          <pc:sldMk cId="3614084828" sldId="307"/>
        </pc:sldMkLst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614084828" sldId="307"/>
            <ac:spMk id="2" creationId="{2F061248-5AD4-112E-3E63-2F2C8EFDC5A6}"/>
          </ac:spMkLst>
        </pc:spChg>
        <pc:spChg chg="mod ord">
          <ac:chgData name="LUCA WYLLIAN BETEGHELLA" userId="S::luca.beteghella@fatec.sp.gov.br::9295c37e-416f-4728-af6b-10bcf77a2147" providerId="AD" clId="Web-{BA24C49C-2166-42DB-A55A-63AC3FCB0776}" dt="2022-12-11T22:36:16.187" v="1"/>
          <ac:spMkLst>
            <pc:docMk/>
            <pc:sldMk cId="3614084828" sldId="307"/>
            <ac:spMk id="4" creationId="{1C045E44-265E-93A7-E740-589120B682EE}"/>
          </ac:spMkLst>
        </pc:spChg>
      </pc:sldChg>
      <pc:sldChg chg="addSp delSp modSp add del">
        <pc:chgData name="LUCA WYLLIAN BETEGHELLA" userId="S::luca.beteghella@fatec.sp.gov.br::9295c37e-416f-4728-af6b-10bcf77a2147" providerId="AD" clId="Web-{BA24C49C-2166-42DB-A55A-63AC3FCB0776}" dt="2022-12-11T22:44:36.371" v="22" actId="14100"/>
        <pc:sldMkLst>
          <pc:docMk/>
          <pc:sldMk cId="2916235640" sldId="309"/>
        </pc:sldMkLst>
        <pc:spChg chg="del">
          <ac:chgData name="LUCA WYLLIAN BETEGHELLA" userId="S::luca.beteghella@fatec.sp.gov.br::9295c37e-416f-4728-af6b-10bcf77a2147" providerId="AD" clId="Web-{BA24C49C-2166-42DB-A55A-63AC3FCB0776}" dt="2022-12-11T22:43:09.760" v="15"/>
          <ac:spMkLst>
            <pc:docMk/>
            <pc:sldMk cId="2916235640" sldId="309"/>
            <ac:spMk id="3" creationId="{64052D47-38CC-D15A-6B21-C5F8DC0D8D4B}"/>
          </ac:spMkLst>
        </pc:spChg>
        <pc:picChg chg="add mod">
          <ac:chgData name="LUCA WYLLIAN BETEGHELLA" userId="S::luca.beteghella@fatec.sp.gov.br::9295c37e-416f-4728-af6b-10bcf77a2147" providerId="AD" clId="Web-{BA24C49C-2166-42DB-A55A-63AC3FCB0776}" dt="2022-12-11T22:44:36.371" v="22" actId="14100"/>
          <ac:picMkLst>
            <pc:docMk/>
            <pc:sldMk cId="2916235640" sldId="309"/>
            <ac:picMk id="5" creationId="{F490F618-CE51-950E-E2FA-0ECD008DB8DA}"/>
          </ac:picMkLst>
        </pc:picChg>
      </pc:sldChg>
      <pc:sldChg chg="addSp modSp new">
        <pc:chgData name="LUCA WYLLIAN BETEGHELLA" userId="S::luca.beteghella@fatec.sp.gov.br::9295c37e-416f-4728-af6b-10bcf77a2147" providerId="AD" clId="Web-{BA24C49C-2166-42DB-A55A-63AC3FCB0776}" dt="2022-12-11T22:40:53.335" v="10"/>
        <pc:sldMkLst>
          <pc:docMk/>
          <pc:sldMk cId="907716063" sldId="310"/>
        </pc:sldMkLst>
        <pc:picChg chg="add mod">
          <ac:chgData name="LUCA WYLLIAN BETEGHELLA" userId="S::luca.beteghella@fatec.sp.gov.br::9295c37e-416f-4728-af6b-10bcf77a2147" providerId="AD" clId="Web-{BA24C49C-2166-42DB-A55A-63AC3FCB0776}" dt="2022-12-11T22:40:53.335" v="10"/>
          <ac:picMkLst>
            <pc:docMk/>
            <pc:sldMk cId="907716063" sldId="310"/>
            <ac:picMk id="5" creationId="{CEB7A471-62DC-3B61-4D9A-FF8F3C383101}"/>
          </ac:picMkLst>
        </pc:picChg>
      </pc:sldChg>
      <pc:sldMasterChg chg="add del addSldLayout delSldLayout">
        <pc:chgData name="LUCA WYLLIAN BETEGHELLA" userId="S::luca.beteghella@fatec.sp.gov.br::9295c37e-416f-4728-af6b-10bcf77a2147" providerId="AD" clId="Web-{BA24C49C-2166-42DB-A55A-63AC3FCB0776}" dt="2022-12-11T22:36:16.187" v="1"/>
        <pc:sldMasterMkLst>
          <pc:docMk/>
          <pc:sldMasterMk cId="0" sldId="2147483658"/>
        </pc:sldMasterMkLst>
        <pc:sldLayoutChg chg="add del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0" sldId="2147483658"/>
            <pc:sldLayoutMk cId="0" sldId="2147483648"/>
          </pc:sldLayoutMkLst>
        </pc:sldLayoutChg>
        <pc:sldLayoutChg chg="add del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0" sldId="2147483658"/>
            <pc:sldLayoutMk cId="0" sldId="2147483649"/>
          </pc:sldLayoutMkLst>
        </pc:sldLayoutChg>
        <pc:sldLayoutChg chg="add del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0" sldId="2147483658"/>
            <pc:sldLayoutMk cId="0" sldId="2147483650"/>
          </pc:sldLayoutMkLst>
        </pc:sldLayoutChg>
        <pc:sldLayoutChg chg="add del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0" sldId="2147483658"/>
            <pc:sldLayoutMk cId="0" sldId="2147483651"/>
          </pc:sldLayoutMkLst>
        </pc:sldLayoutChg>
        <pc:sldLayoutChg chg="add del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0" sldId="2147483658"/>
            <pc:sldLayoutMk cId="0" sldId="2147483652"/>
          </pc:sldLayoutMkLst>
        </pc:sldLayoutChg>
        <pc:sldLayoutChg chg="add del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0" sldId="2147483658"/>
            <pc:sldLayoutMk cId="0" sldId="2147483653"/>
          </pc:sldLayoutMkLst>
        </pc:sldLayoutChg>
        <pc:sldLayoutChg chg="add del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0" sldId="2147483658"/>
            <pc:sldLayoutMk cId="0" sldId="2147483654"/>
          </pc:sldLayoutMkLst>
        </pc:sldLayoutChg>
        <pc:sldLayoutChg chg="add del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0" sldId="2147483658"/>
            <pc:sldLayoutMk cId="0" sldId="2147483655"/>
          </pc:sldLayoutMkLst>
        </pc:sldLayoutChg>
        <pc:sldLayoutChg chg="add del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0" sldId="2147483658"/>
            <pc:sldLayoutMk cId="0" sldId="2147483656"/>
          </pc:sldLayoutMkLst>
        </pc:sldLayoutChg>
        <pc:sldLayoutChg chg="add del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0" sldId="2147483658"/>
            <pc:sldLayoutMk cId="0" sldId="2147483657"/>
          </pc:sldLayoutMkLst>
        </pc:sldLayoutChg>
      </pc:sldMasterChg>
      <pc:sldMasterChg chg="add del modTransition addSldLayout delSldLayout modSldLayout">
        <pc:chgData name="LUCA WYLLIAN BETEGHELLA" userId="S::luca.beteghella@fatec.sp.gov.br::9295c37e-416f-4728-af6b-10bcf77a2147" providerId="AD" clId="Web-{BA24C49C-2166-42DB-A55A-63AC3FCB0776}" dt="2022-12-11T22:36:16.187" v="1"/>
        <pc:sldMasterMkLst>
          <pc:docMk/>
          <pc:sldMasterMk cId="547025732" sldId="2147483659"/>
        </pc:sldMasterMkLst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2440943997" sldId="2147483660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4282872600" sldId="2147483661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3844179527" sldId="2147483662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1943248047" sldId="2147483663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270872846" sldId="2147483664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2091648779" sldId="2147483665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1062964144" sldId="2147483666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470781399" sldId="2147483667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593889017" sldId="2147483668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3654107116" sldId="2147483669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1912461203" sldId="2147483670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1644041783" sldId="2147483671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2815159141" sldId="2147483672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2224588779" sldId="2147483673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1604931189" sldId="2147483674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1016601945" sldId="2147483675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1775331156" sldId="2147483676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345324650" sldId="2147483677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1500735398" sldId="2147483678"/>
          </pc:sldLayoutMkLst>
        </pc:sldLayoutChg>
        <pc:sldLayoutChg chg="add del mod replId">
          <pc:chgData name="LUCA WYLLIAN BETEGHELLA" userId="S::luca.beteghella@fatec.sp.gov.br::9295c37e-416f-4728-af6b-10bcf77a2147" providerId="AD" clId="Web-{BA24C49C-2166-42DB-A55A-63AC3FCB0776}" dt="2022-12-11T22:36:16.187" v="1"/>
          <pc:sldLayoutMkLst>
            <pc:docMk/>
            <pc:sldMasterMk cId="547025732" sldId="2147483659"/>
            <pc:sldLayoutMk cId="3980032655" sldId="2147483679"/>
          </pc:sldLayoutMkLst>
        </pc:sldLayoutChg>
      </pc:sldMasterChg>
    </pc:docChg>
  </pc:docChgLst>
  <pc:docChgLst>
    <pc:chgData name="STEFANY APARECIDA MARTINS" userId="S::stefany.martins@fatec.sp.gov.br::98d4dbcf-915c-4d9a-b5e1-e01f92661d23" providerId="AD" clId="Web-{78FEF120-099A-49DF-B0E2-6EB49D61B983}"/>
    <pc:docChg chg="modSld">
      <pc:chgData name="STEFANY APARECIDA MARTINS" userId="S::stefany.martins@fatec.sp.gov.br::98d4dbcf-915c-4d9a-b5e1-e01f92661d23" providerId="AD" clId="Web-{78FEF120-099A-49DF-B0E2-6EB49D61B983}" dt="2022-12-06T23:50:05.483" v="25" actId="14100"/>
      <pc:docMkLst>
        <pc:docMk/>
      </pc:docMkLst>
      <pc:sldChg chg="modSp">
        <pc:chgData name="STEFANY APARECIDA MARTINS" userId="S::stefany.martins@fatec.sp.gov.br::98d4dbcf-915c-4d9a-b5e1-e01f92661d23" providerId="AD" clId="Web-{78FEF120-099A-49DF-B0E2-6EB49D61B983}" dt="2022-12-06T23:48:16.276" v="2" actId="20577"/>
        <pc:sldMkLst>
          <pc:docMk/>
          <pc:sldMk cId="0" sldId="258"/>
        </pc:sldMkLst>
        <pc:spChg chg="mod">
          <ac:chgData name="STEFANY APARECIDA MARTINS" userId="S::stefany.martins@fatec.sp.gov.br::98d4dbcf-915c-4d9a-b5e1-e01f92661d23" providerId="AD" clId="Web-{78FEF120-099A-49DF-B0E2-6EB49D61B983}" dt="2022-12-06T23:48:16.276" v="2" actId="20577"/>
          <ac:spMkLst>
            <pc:docMk/>
            <pc:sldMk cId="0" sldId="258"/>
            <ac:spMk id="87" creationId="{00000000-0000-0000-0000-000000000000}"/>
          </ac:spMkLst>
        </pc:spChg>
      </pc:sldChg>
      <pc:sldChg chg="addSp delSp modSp">
        <pc:chgData name="STEFANY APARECIDA MARTINS" userId="S::stefany.martins@fatec.sp.gov.br::98d4dbcf-915c-4d9a-b5e1-e01f92661d23" providerId="AD" clId="Web-{78FEF120-099A-49DF-B0E2-6EB49D61B983}" dt="2022-12-06T23:49:06.918" v="19"/>
        <pc:sldMkLst>
          <pc:docMk/>
          <pc:sldMk cId="0" sldId="261"/>
        </pc:sldMkLst>
        <pc:spChg chg="add del mod">
          <ac:chgData name="STEFANY APARECIDA MARTINS" userId="S::stefany.martins@fatec.sp.gov.br::98d4dbcf-915c-4d9a-b5e1-e01f92661d23" providerId="AD" clId="Web-{78FEF120-099A-49DF-B0E2-6EB49D61B983}" dt="2022-12-06T23:49:06.918" v="19"/>
          <ac:spMkLst>
            <pc:docMk/>
            <pc:sldMk cId="0" sldId="261"/>
            <ac:spMk id="4" creationId="{1C098DC8-B87E-3EBA-A7B7-912C910093AD}"/>
          </ac:spMkLst>
        </pc:spChg>
        <pc:spChg chg="mod">
          <ac:chgData name="STEFANY APARECIDA MARTINS" userId="S::stefany.martins@fatec.sp.gov.br::98d4dbcf-915c-4d9a-b5e1-e01f92661d23" providerId="AD" clId="Web-{78FEF120-099A-49DF-B0E2-6EB49D61B983}" dt="2022-12-06T23:49:01.090" v="17" actId="1076"/>
          <ac:spMkLst>
            <pc:docMk/>
            <pc:sldMk cId="0" sldId="261"/>
            <ac:spMk id="9" creationId="{1EC48A69-71F3-EDB9-1C11-9039E855CB5B}"/>
          </ac:spMkLst>
        </pc:spChg>
        <pc:spChg chg="del">
          <ac:chgData name="STEFANY APARECIDA MARTINS" userId="S::stefany.martins@fatec.sp.gov.br::98d4dbcf-915c-4d9a-b5e1-e01f92661d23" providerId="AD" clId="Web-{78FEF120-099A-49DF-B0E2-6EB49D61B983}" dt="2022-12-06T23:49:03.621" v="18"/>
          <ac:spMkLst>
            <pc:docMk/>
            <pc:sldMk cId="0" sldId="261"/>
            <ac:spMk id="111" creationId="{00000000-0000-0000-0000-000000000000}"/>
          </ac:spMkLst>
        </pc:spChg>
      </pc:sldChg>
      <pc:sldChg chg="modSp">
        <pc:chgData name="STEFANY APARECIDA MARTINS" userId="S::stefany.martins@fatec.sp.gov.br::98d4dbcf-915c-4d9a-b5e1-e01f92661d23" providerId="AD" clId="Web-{78FEF120-099A-49DF-B0E2-6EB49D61B983}" dt="2022-12-06T23:49:37.387" v="23" actId="1076"/>
        <pc:sldMkLst>
          <pc:docMk/>
          <pc:sldMk cId="2149920624" sldId="291"/>
        </pc:sldMkLst>
        <pc:spChg chg="mod">
          <ac:chgData name="STEFANY APARECIDA MARTINS" userId="S::stefany.martins@fatec.sp.gov.br::98d4dbcf-915c-4d9a-b5e1-e01f92661d23" providerId="AD" clId="Web-{78FEF120-099A-49DF-B0E2-6EB49D61B983}" dt="2022-12-06T23:49:17.043" v="20" actId="14100"/>
          <ac:spMkLst>
            <pc:docMk/>
            <pc:sldMk cId="2149920624" sldId="291"/>
            <ac:spMk id="111" creationId="{00000000-0000-0000-0000-000000000000}"/>
          </ac:spMkLst>
        </pc:spChg>
        <pc:picChg chg="mod">
          <ac:chgData name="STEFANY APARECIDA MARTINS" userId="S::stefany.martins@fatec.sp.gov.br::98d4dbcf-915c-4d9a-b5e1-e01f92661d23" providerId="AD" clId="Web-{78FEF120-099A-49DF-B0E2-6EB49D61B983}" dt="2022-12-06T23:49:37.387" v="23" actId="1076"/>
          <ac:picMkLst>
            <pc:docMk/>
            <pc:sldMk cId="2149920624" sldId="291"/>
            <ac:picMk id="2" creationId="{DD4F6E68-C826-79C7-A090-98DC75153BFE}"/>
          </ac:picMkLst>
        </pc:picChg>
      </pc:sldChg>
      <pc:sldChg chg="modSp">
        <pc:chgData name="STEFANY APARECIDA MARTINS" userId="S::stefany.martins@fatec.sp.gov.br::98d4dbcf-915c-4d9a-b5e1-e01f92661d23" providerId="AD" clId="Web-{78FEF120-099A-49DF-B0E2-6EB49D61B983}" dt="2022-12-06T23:49:55.170" v="24"/>
        <pc:sldMkLst>
          <pc:docMk/>
          <pc:sldMk cId="380815237" sldId="295"/>
        </pc:sldMkLst>
        <pc:picChg chg="ord">
          <ac:chgData name="STEFANY APARECIDA MARTINS" userId="S::stefany.martins@fatec.sp.gov.br::98d4dbcf-915c-4d9a-b5e1-e01f92661d23" providerId="AD" clId="Web-{78FEF120-099A-49DF-B0E2-6EB49D61B983}" dt="2022-12-06T23:49:55.170" v="24"/>
          <ac:picMkLst>
            <pc:docMk/>
            <pc:sldMk cId="380815237" sldId="295"/>
            <ac:picMk id="4" creationId="{995BBABD-05DE-9C99-9EAC-127AE159D94B}"/>
          </ac:picMkLst>
        </pc:picChg>
      </pc:sldChg>
      <pc:sldChg chg="modSp">
        <pc:chgData name="STEFANY APARECIDA MARTINS" userId="S::stefany.martins@fatec.sp.gov.br::98d4dbcf-915c-4d9a-b5e1-e01f92661d23" providerId="AD" clId="Web-{78FEF120-099A-49DF-B0E2-6EB49D61B983}" dt="2022-12-06T23:50:05.483" v="25" actId="14100"/>
        <pc:sldMkLst>
          <pc:docMk/>
          <pc:sldMk cId="2811081433" sldId="296"/>
        </pc:sldMkLst>
        <pc:picChg chg="mod">
          <ac:chgData name="STEFANY APARECIDA MARTINS" userId="S::stefany.martins@fatec.sp.gov.br::98d4dbcf-915c-4d9a-b5e1-e01f92661d23" providerId="AD" clId="Web-{78FEF120-099A-49DF-B0E2-6EB49D61B983}" dt="2022-12-06T23:50:05.483" v="25" actId="14100"/>
          <ac:picMkLst>
            <pc:docMk/>
            <pc:sldMk cId="2811081433" sldId="296"/>
            <ac:picMk id="2" creationId="{9138571E-40C7-FBC1-B112-A225508E0DE0}"/>
          </ac:picMkLst>
        </pc:picChg>
      </pc:sldChg>
    </pc:docChg>
  </pc:docChgLst>
  <pc:docChgLst>
    <pc:chgData name="LUCA WYLLIAN BETEGHELLA" userId="S::luca.beteghella@fatec.sp.gov.br::9295c37e-416f-4728-af6b-10bcf77a2147" providerId="AD" clId="Web-{A5F484B5-E6BE-47A1-B143-F406CA7785C3}"/>
    <pc:docChg chg="modSld">
      <pc:chgData name="LUCA WYLLIAN BETEGHELLA" userId="S::luca.beteghella@fatec.sp.gov.br::9295c37e-416f-4728-af6b-10bcf77a2147" providerId="AD" clId="Web-{A5F484B5-E6BE-47A1-B143-F406CA7785C3}" dt="2022-12-12T18:30:42.740" v="14" actId="20577"/>
      <pc:docMkLst>
        <pc:docMk/>
      </pc:docMkLst>
      <pc:sldChg chg="modSp">
        <pc:chgData name="LUCA WYLLIAN BETEGHELLA" userId="S::luca.beteghella@fatec.sp.gov.br::9295c37e-416f-4728-af6b-10bcf77a2147" providerId="AD" clId="Web-{A5F484B5-E6BE-47A1-B143-F406CA7785C3}" dt="2022-12-12T18:30:42.740" v="14" actId="20577"/>
        <pc:sldMkLst>
          <pc:docMk/>
          <pc:sldMk cId="0" sldId="261"/>
        </pc:sldMkLst>
        <pc:spChg chg="mod">
          <ac:chgData name="LUCA WYLLIAN BETEGHELLA" userId="S::luca.beteghella@fatec.sp.gov.br::9295c37e-416f-4728-af6b-10bcf77a2147" providerId="AD" clId="Web-{A5F484B5-E6BE-47A1-B143-F406CA7785C3}" dt="2022-12-12T18:30:42.740" v="14" actId="20577"/>
          <ac:spMkLst>
            <pc:docMk/>
            <pc:sldMk cId="0" sldId="261"/>
            <ac:spMk id="9" creationId="{1EC48A69-71F3-EDB9-1C11-9039E855CB5B}"/>
          </ac:spMkLst>
        </pc:spChg>
      </pc:sldChg>
    </pc:docChg>
  </pc:docChgLst>
  <pc:docChgLst>
    <pc:chgData name="LUIZ FERNANDO AVELINO BETELLI" userId="S::luiz.betelli@fatec.sp.gov.br::c09d3d64-b774-4e65-bb01-50e21904b287" providerId="AD" clId="Web-{6C560D7E-89F7-46F1-8E74-4AC0874F0A2F}"/>
    <pc:docChg chg="modSld">
      <pc:chgData name="LUIZ FERNANDO AVELINO BETELLI" userId="S::luiz.betelli@fatec.sp.gov.br::c09d3d64-b774-4e65-bb01-50e21904b287" providerId="AD" clId="Web-{6C560D7E-89F7-46F1-8E74-4AC0874F0A2F}" dt="2022-12-11T22:29:56.330" v="70" actId="1076"/>
      <pc:docMkLst>
        <pc:docMk/>
      </pc:docMkLst>
      <pc:sldChg chg="modSp">
        <pc:chgData name="LUIZ FERNANDO AVELINO BETELLI" userId="S::luiz.betelli@fatec.sp.gov.br::c09d3d64-b774-4e65-bb01-50e21904b287" providerId="AD" clId="Web-{6C560D7E-89F7-46F1-8E74-4AC0874F0A2F}" dt="2022-12-11T22:20:46.655" v="0" actId="20577"/>
        <pc:sldMkLst>
          <pc:docMk/>
          <pc:sldMk cId="380815237" sldId="295"/>
        </pc:sldMkLst>
        <pc:spChg chg="mod">
          <ac:chgData name="LUIZ FERNANDO AVELINO BETELLI" userId="S::luiz.betelli@fatec.sp.gov.br::c09d3d64-b774-4e65-bb01-50e21904b287" providerId="AD" clId="Web-{6C560D7E-89F7-46F1-8E74-4AC0874F0A2F}" dt="2022-12-11T22:20:46.655" v="0" actId="20577"/>
          <ac:spMkLst>
            <pc:docMk/>
            <pc:sldMk cId="380815237" sldId="295"/>
            <ac:spMk id="110" creationId="{00000000-0000-0000-0000-000000000000}"/>
          </ac:spMkLst>
        </pc:spChg>
      </pc:sldChg>
      <pc:sldChg chg="modSp">
        <pc:chgData name="LUIZ FERNANDO AVELINO BETELLI" userId="S::luiz.betelli@fatec.sp.gov.br::c09d3d64-b774-4e65-bb01-50e21904b287" providerId="AD" clId="Web-{6C560D7E-89F7-46F1-8E74-4AC0874F0A2F}" dt="2022-12-11T22:22:49.928" v="38" actId="20577"/>
        <pc:sldMkLst>
          <pc:docMk/>
          <pc:sldMk cId="2811081433" sldId="296"/>
        </pc:sldMkLst>
        <pc:spChg chg="mod">
          <ac:chgData name="LUIZ FERNANDO AVELINO BETELLI" userId="S::luiz.betelli@fatec.sp.gov.br::c09d3d64-b774-4e65-bb01-50e21904b287" providerId="AD" clId="Web-{6C560D7E-89F7-46F1-8E74-4AC0874F0A2F}" dt="2022-12-11T22:22:49.928" v="38" actId="20577"/>
          <ac:spMkLst>
            <pc:docMk/>
            <pc:sldMk cId="2811081433" sldId="296"/>
            <ac:spMk id="111" creationId="{00000000-0000-0000-0000-000000000000}"/>
          </ac:spMkLst>
        </pc:spChg>
      </pc:sldChg>
      <pc:sldChg chg="modSp">
        <pc:chgData name="LUIZ FERNANDO AVELINO BETELLI" userId="S::luiz.betelli@fatec.sp.gov.br::c09d3d64-b774-4e65-bb01-50e21904b287" providerId="AD" clId="Web-{6C560D7E-89F7-46F1-8E74-4AC0874F0A2F}" dt="2022-12-11T22:26:56.638" v="53" actId="20577"/>
        <pc:sldMkLst>
          <pc:docMk/>
          <pc:sldMk cId="458291513" sldId="297"/>
        </pc:sldMkLst>
        <pc:spChg chg="mod">
          <ac:chgData name="LUIZ FERNANDO AVELINO BETELLI" userId="S::luiz.betelli@fatec.sp.gov.br::c09d3d64-b774-4e65-bb01-50e21904b287" providerId="AD" clId="Web-{6C560D7E-89F7-46F1-8E74-4AC0874F0A2F}" dt="2022-12-11T22:26:56.638" v="53" actId="20577"/>
          <ac:spMkLst>
            <pc:docMk/>
            <pc:sldMk cId="458291513" sldId="297"/>
            <ac:spMk id="111" creationId="{00000000-0000-0000-0000-000000000000}"/>
          </ac:spMkLst>
        </pc:spChg>
      </pc:sldChg>
      <pc:sldChg chg="addSp delSp modSp">
        <pc:chgData name="LUIZ FERNANDO AVELINO BETELLI" userId="S::luiz.betelli@fatec.sp.gov.br::c09d3d64-b774-4e65-bb01-50e21904b287" providerId="AD" clId="Web-{6C560D7E-89F7-46F1-8E74-4AC0874F0A2F}" dt="2022-12-11T22:29:56.330" v="70" actId="1076"/>
        <pc:sldMkLst>
          <pc:docMk/>
          <pc:sldMk cId="346145939" sldId="300"/>
        </pc:sldMkLst>
        <pc:spChg chg="mod">
          <ac:chgData name="LUIZ FERNANDO AVELINO BETELLI" userId="S::luiz.betelli@fatec.sp.gov.br::c09d3d64-b774-4e65-bb01-50e21904b287" providerId="AD" clId="Web-{6C560D7E-89F7-46F1-8E74-4AC0874F0A2F}" dt="2022-12-11T22:28:04.124" v="60" actId="1076"/>
          <ac:spMkLst>
            <pc:docMk/>
            <pc:sldMk cId="346145939" sldId="300"/>
            <ac:spMk id="111" creationId="{00000000-0000-0000-0000-000000000000}"/>
          </ac:spMkLst>
        </pc:spChg>
        <pc:picChg chg="add mod">
          <ac:chgData name="LUIZ FERNANDO AVELINO BETELLI" userId="S::luiz.betelli@fatec.sp.gov.br::c09d3d64-b774-4e65-bb01-50e21904b287" providerId="AD" clId="Web-{6C560D7E-89F7-46F1-8E74-4AC0874F0A2F}" dt="2022-12-11T22:29:56.330" v="70" actId="1076"/>
          <ac:picMkLst>
            <pc:docMk/>
            <pc:sldMk cId="346145939" sldId="300"/>
            <ac:picMk id="2" creationId="{8CDD813C-452A-E0CD-44EE-F3CF8F5AECB9}"/>
          </ac:picMkLst>
        </pc:picChg>
        <pc:picChg chg="del">
          <ac:chgData name="LUIZ FERNANDO AVELINO BETELLI" userId="S::luiz.betelli@fatec.sp.gov.br::c09d3d64-b774-4e65-bb01-50e21904b287" providerId="AD" clId="Web-{6C560D7E-89F7-46F1-8E74-4AC0874F0A2F}" dt="2022-12-11T22:27:46.608" v="54"/>
          <ac:picMkLst>
            <pc:docMk/>
            <pc:sldMk cId="346145939" sldId="300"/>
            <ac:picMk id="3" creationId="{A7E37245-FEED-DFDB-03DE-AB89004A7B87}"/>
          </ac:picMkLst>
        </pc:picChg>
      </pc:sldChg>
    </pc:docChg>
  </pc:docChgLst>
  <pc:docChgLst>
    <pc:chgData name="STEFANY APARECIDA MARTINS" userId="S::stefany.martins@fatec.sp.gov.br::98d4dbcf-915c-4d9a-b5e1-e01f92661d23" providerId="AD" clId="Web-{759BF06E-9AA8-4273-ADD9-F88CF899443E}"/>
    <pc:docChg chg="addSld delSld modSld sldOrd">
      <pc:chgData name="STEFANY APARECIDA MARTINS" userId="S::stefany.martins@fatec.sp.gov.br::98d4dbcf-915c-4d9a-b5e1-e01f92661d23" providerId="AD" clId="Web-{759BF06E-9AA8-4273-ADD9-F88CF899443E}" dt="2022-12-11T19:59:12.656" v="275" actId="1076"/>
      <pc:docMkLst>
        <pc:docMk/>
      </pc:docMkLst>
      <pc:sldChg chg="delSp modSp">
        <pc:chgData name="STEFANY APARECIDA MARTINS" userId="S::stefany.martins@fatec.sp.gov.br::98d4dbcf-915c-4d9a-b5e1-e01f92661d23" providerId="AD" clId="Web-{759BF06E-9AA8-4273-ADD9-F88CF899443E}" dt="2022-12-11T19:39:09.309" v="134"/>
        <pc:sldMkLst>
          <pc:docMk/>
          <pc:sldMk cId="0" sldId="258"/>
        </pc:sldMkLst>
        <pc:picChg chg="del mod">
          <ac:chgData name="STEFANY APARECIDA MARTINS" userId="S::stefany.martins@fatec.sp.gov.br::98d4dbcf-915c-4d9a-b5e1-e01f92661d23" providerId="AD" clId="Web-{759BF06E-9AA8-4273-ADD9-F88CF899443E}" dt="2022-12-11T19:39:09.309" v="134"/>
          <ac:picMkLst>
            <pc:docMk/>
            <pc:sldMk cId="0" sldId="258"/>
            <ac:picMk id="2" creationId="{9663BCAE-3237-9C1F-843A-BE293934E2D6}"/>
          </ac:picMkLst>
        </pc:picChg>
      </pc:sldChg>
      <pc:sldChg chg="modSp">
        <pc:chgData name="STEFANY APARECIDA MARTINS" userId="S::stefany.martins@fatec.sp.gov.br::98d4dbcf-915c-4d9a-b5e1-e01f92661d23" providerId="AD" clId="Web-{759BF06E-9AA8-4273-ADD9-F88CF899443E}" dt="2022-12-11T19:40:10.501" v="145" actId="1076"/>
        <pc:sldMkLst>
          <pc:docMk/>
          <pc:sldMk cId="0" sldId="261"/>
        </pc:sldMkLst>
        <pc:picChg chg="mod">
          <ac:chgData name="STEFANY APARECIDA MARTINS" userId="S::stefany.martins@fatec.sp.gov.br::98d4dbcf-915c-4d9a-b5e1-e01f92661d23" providerId="AD" clId="Web-{759BF06E-9AA8-4273-ADD9-F88CF899443E}" dt="2022-12-11T19:40:10.501" v="145" actId="1076"/>
          <ac:picMkLst>
            <pc:docMk/>
            <pc:sldMk cId="0" sldId="261"/>
            <ac:picMk id="3" creationId="{9AE49B57-1B17-98C6-7B6D-94877723D221}"/>
          </ac:picMkLst>
        </pc:picChg>
      </pc:sldChg>
      <pc:sldChg chg="addSp modSp">
        <pc:chgData name="STEFANY APARECIDA MARTINS" userId="S::stefany.martins@fatec.sp.gov.br::98d4dbcf-915c-4d9a-b5e1-e01f92661d23" providerId="AD" clId="Web-{759BF06E-9AA8-4273-ADD9-F88CF899443E}" dt="2022-12-11T19:14:29.059" v="18" actId="1076"/>
        <pc:sldMkLst>
          <pc:docMk/>
          <pc:sldMk cId="0" sldId="289"/>
        </pc:sldMkLst>
        <pc:picChg chg="add mod">
          <ac:chgData name="STEFANY APARECIDA MARTINS" userId="S::stefany.martins@fatec.sp.gov.br::98d4dbcf-915c-4d9a-b5e1-e01f92661d23" providerId="AD" clId="Web-{759BF06E-9AA8-4273-ADD9-F88CF899443E}" dt="2022-12-11T19:14:29.059" v="18" actId="1076"/>
          <ac:picMkLst>
            <pc:docMk/>
            <pc:sldMk cId="0" sldId="289"/>
            <ac:picMk id="10" creationId="{15C8369D-9310-BD07-AEA0-58ABD7393102}"/>
          </ac:picMkLst>
        </pc:picChg>
      </pc:sldChg>
      <pc:sldChg chg="addSp modSp">
        <pc:chgData name="STEFANY APARECIDA MARTINS" userId="S::stefany.martins@fatec.sp.gov.br::98d4dbcf-915c-4d9a-b5e1-e01f92661d23" providerId="AD" clId="Web-{759BF06E-9AA8-4273-ADD9-F88CF899443E}" dt="2022-12-11T19:39:59.970" v="143" actId="1076"/>
        <pc:sldMkLst>
          <pc:docMk/>
          <pc:sldMk cId="646001730" sldId="292"/>
        </pc:sldMkLst>
        <pc:picChg chg="add mod">
          <ac:chgData name="STEFANY APARECIDA MARTINS" userId="S::stefany.martins@fatec.sp.gov.br::98d4dbcf-915c-4d9a-b5e1-e01f92661d23" providerId="AD" clId="Web-{759BF06E-9AA8-4273-ADD9-F88CF899443E}" dt="2022-12-11T19:39:59.970" v="143" actId="1076"/>
          <ac:picMkLst>
            <pc:docMk/>
            <pc:sldMk cId="646001730" sldId="292"/>
            <ac:picMk id="2" creationId="{2F1DA0D5-20EE-09BD-D1EA-4404F75A80E0}"/>
          </ac:picMkLst>
        </pc:picChg>
      </pc:sldChg>
      <pc:sldChg chg="modSp">
        <pc:chgData name="STEFANY APARECIDA MARTINS" userId="S::stefany.martins@fatec.sp.gov.br::98d4dbcf-915c-4d9a-b5e1-e01f92661d23" providerId="AD" clId="Web-{759BF06E-9AA8-4273-ADD9-F88CF899443E}" dt="2022-12-11T19:42:19.395" v="153" actId="1076"/>
        <pc:sldMkLst>
          <pc:docMk/>
          <pc:sldMk cId="3745308004" sldId="293"/>
        </pc:sldMkLst>
        <pc:picChg chg="mod">
          <ac:chgData name="STEFANY APARECIDA MARTINS" userId="S::stefany.martins@fatec.sp.gov.br::98d4dbcf-915c-4d9a-b5e1-e01f92661d23" providerId="AD" clId="Web-{759BF06E-9AA8-4273-ADD9-F88CF899443E}" dt="2022-12-11T19:42:19.395" v="153" actId="1076"/>
          <ac:picMkLst>
            <pc:docMk/>
            <pc:sldMk cId="3745308004" sldId="293"/>
            <ac:picMk id="2" creationId="{5AEF1EE7-82DB-BE0C-8114-15E577EDF684}"/>
          </ac:picMkLst>
        </pc:picChg>
      </pc:sldChg>
      <pc:sldChg chg="addSp modSp">
        <pc:chgData name="STEFANY APARECIDA MARTINS" userId="S::stefany.martins@fatec.sp.gov.br::98d4dbcf-915c-4d9a-b5e1-e01f92661d23" providerId="AD" clId="Web-{759BF06E-9AA8-4273-ADD9-F88CF899443E}" dt="2022-12-11T19:42:13.863" v="152" actId="1076"/>
        <pc:sldMkLst>
          <pc:docMk/>
          <pc:sldMk cId="380815237" sldId="295"/>
        </pc:sldMkLst>
        <pc:picChg chg="add mod">
          <ac:chgData name="STEFANY APARECIDA MARTINS" userId="S::stefany.martins@fatec.sp.gov.br::98d4dbcf-915c-4d9a-b5e1-e01f92661d23" providerId="AD" clId="Web-{759BF06E-9AA8-4273-ADD9-F88CF899443E}" dt="2022-12-11T19:42:13.863" v="152" actId="1076"/>
          <ac:picMkLst>
            <pc:docMk/>
            <pc:sldMk cId="380815237" sldId="295"/>
            <ac:picMk id="2" creationId="{90968080-47EA-38FC-3BB6-A60F78B68AB8}"/>
          </ac:picMkLst>
        </pc:picChg>
      </pc:sldChg>
      <pc:sldChg chg="modSp">
        <pc:chgData name="STEFANY APARECIDA MARTINS" userId="S::stefany.martins@fatec.sp.gov.br::98d4dbcf-915c-4d9a-b5e1-e01f92661d23" providerId="AD" clId="Web-{759BF06E-9AA8-4273-ADD9-F88CF899443E}" dt="2022-12-11T19:42:09.129" v="151" actId="1076"/>
        <pc:sldMkLst>
          <pc:docMk/>
          <pc:sldMk cId="2811081433" sldId="296"/>
        </pc:sldMkLst>
        <pc:picChg chg="mod">
          <ac:chgData name="STEFANY APARECIDA MARTINS" userId="S::stefany.martins@fatec.sp.gov.br::98d4dbcf-915c-4d9a-b5e1-e01f92661d23" providerId="AD" clId="Web-{759BF06E-9AA8-4273-ADD9-F88CF899443E}" dt="2022-12-11T19:42:09.129" v="151" actId="1076"/>
          <ac:picMkLst>
            <pc:docMk/>
            <pc:sldMk cId="2811081433" sldId="296"/>
            <ac:picMk id="5" creationId="{3283A43B-98C0-FE5C-1687-7C4DE7EB10C2}"/>
          </ac:picMkLst>
        </pc:picChg>
      </pc:sldChg>
      <pc:sldChg chg="addSp modSp">
        <pc:chgData name="STEFANY APARECIDA MARTINS" userId="S::stefany.martins@fatec.sp.gov.br::98d4dbcf-915c-4d9a-b5e1-e01f92661d23" providerId="AD" clId="Web-{759BF06E-9AA8-4273-ADD9-F88CF899443E}" dt="2022-12-11T19:59:02.124" v="274" actId="1076"/>
        <pc:sldMkLst>
          <pc:docMk/>
          <pc:sldMk cId="458291513" sldId="297"/>
        </pc:sldMkLst>
        <pc:picChg chg="add mod">
          <ac:chgData name="STEFANY APARECIDA MARTINS" userId="S::stefany.martins@fatec.sp.gov.br::98d4dbcf-915c-4d9a-b5e1-e01f92661d23" providerId="AD" clId="Web-{759BF06E-9AA8-4273-ADD9-F88CF899443E}" dt="2022-12-11T19:59:02.124" v="274" actId="1076"/>
          <ac:picMkLst>
            <pc:docMk/>
            <pc:sldMk cId="458291513" sldId="297"/>
            <ac:picMk id="2" creationId="{E110C580-2F40-2E1D-B82A-BAAFDFE6A226}"/>
          </ac:picMkLst>
        </pc:picChg>
      </pc:sldChg>
      <pc:sldChg chg="addSp modSp">
        <pc:chgData name="STEFANY APARECIDA MARTINS" userId="S::stefany.martins@fatec.sp.gov.br::98d4dbcf-915c-4d9a-b5e1-e01f92661d23" providerId="AD" clId="Web-{759BF06E-9AA8-4273-ADD9-F88CF899443E}" dt="2022-12-11T19:51:37.712" v="256" actId="1076"/>
        <pc:sldMkLst>
          <pc:docMk/>
          <pc:sldMk cId="3039583919" sldId="299"/>
        </pc:sldMkLst>
        <pc:spChg chg="mod">
          <ac:chgData name="STEFANY APARECIDA MARTINS" userId="S::stefany.martins@fatec.sp.gov.br::98d4dbcf-915c-4d9a-b5e1-e01f92661d23" providerId="AD" clId="Web-{759BF06E-9AA8-4273-ADD9-F88CF899443E}" dt="2022-12-11T19:51:37.712" v="256" actId="1076"/>
          <ac:spMkLst>
            <pc:docMk/>
            <pc:sldMk cId="3039583919" sldId="299"/>
            <ac:spMk id="111" creationId="{00000000-0000-0000-0000-000000000000}"/>
          </ac:spMkLst>
        </pc:spChg>
        <pc:picChg chg="add">
          <ac:chgData name="STEFANY APARECIDA MARTINS" userId="S::stefany.martins@fatec.sp.gov.br::98d4dbcf-915c-4d9a-b5e1-e01f92661d23" providerId="AD" clId="Web-{759BF06E-9AA8-4273-ADD9-F88CF899443E}" dt="2022-12-11T19:45:33.962" v="188"/>
          <ac:picMkLst>
            <pc:docMk/>
            <pc:sldMk cId="3039583919" sldId="299"/>
            <ac:picMk id="3" creationId="{CB303C12-64F6-3FA8-B5DC-47FFA8B4591F}"/>
          </ac:picMkLst>
        </pc:picChg>
      </pc:sldChg>
      <pc:sldChg chg="addSp delSp modSp">
        <pc:chgData name="STEFANY APARECIDA MARTINS" userId="S::stefany.martins@fatec.sp.gov.br::98d4dbcf-915c-4d9a-b5e1-e01f92661d23" providerId="AD" clId="Web-{759BF06E-9AA8-4273-ADD9-F88CF899443E}" dt="2022-12-11T19:46:45.370" v="197" actId="1076"/>
        <pc:sldMkLst>
          <pc:docMk/>
          <pc:sldMk cId="346145939" sldId="300"/>
        </pc:sldMkLst>
        <pc:picChg chg="add del mod">
          <ac:chgData name="STEFANY APARECIDA MARTINS" userId="S::stefany.martins@fatec.sp.gov.br::98d4dbcf-915c-4d9a-b5e1-e01f92661d23" providerId="AD" clId="Web-{759BF06E-9AA8-4273-ADD9-F88CF899443E}" dt="2022-12-11T19:46:03.572" v="190"/>
          <ac:picMkLst>
            <pc:docMk/>
            <pc:sldMk cId="346145939" sldId="300"/>
            <ac:picMk id="2" creationId="{7B52BC77-6558-D9E4-DC49-E54712DB16C3}"/>
          </ac:picMkLst>
        </pc:picChg>
        <pc:picChg chg="add mod">
          <ac:chgData name="STEFANY APARECIDA MARTINS" userId="S::stefany.martins@fatec.sp.gov.br::98d4dbcf-915c-4d9a-b5e1-e01f92661d23" providerId="AD" clId="Web-{759BF06E-9AA8-4273-ADD9-F88CF899443E}" dt="2022-12-11T19:46:45.370" v="197" actId="1076"/>
          <ac:picMkLst>
            <pc:docMk/>
            <pc:sldMk cId="346145939" sldId="300"/>
            <ac:picMk id="4" creationId="{F9EF1F67-B9FA-B092-81E2-81E87823B14D}"/>
          </ac:picMkLst>
        </pc:picChg>
      </pc:sldChg>
      <pc:sldChg chg="addSp modSp ord">
        <pc:chgData name="STEFANY APARECIDA MARTINS" userId="S::stefany.martins@fatec.sp.gov.br::98d4dbcf-915c-4d9a-b5e1-e01f92661d23" providerId="AD" clId="Web-{759BF06E-9AA8-4273-ADD9-F88CF899443E}" dt="2022-12-11T19:49:35.517" v="225" actId="1076"/>
        <pc:sldMkLst>
          <pc:docMk/>
          <pc:sldMk cId="3171534143" sldId="301"/>
        </pc:sldMkLst>
        <pc:picChg chg="add mod">
          <ac:chgData name="STEFANY APARECIDA MARTINS" userId="S::stefany.martins@fatec.sp.gov.br::98d4dbcf-915c-4d9a-b5e1-e01f92661d23" providerId="AD" clId="Web-{759BF06E-9AA8-4273-ADD9-F88CF899443E}" dt="2022-12-11T19:49:35.517" v="225" actId="1076"/>
          <ac:picMkLst>
            <pc:docMk/>
            <pc:sldMk cId="3171534143" sldId="301"/>
            <ac:picMk id="3" creationId="{71C8702D-6DF8-75DC-E2F6-3227A133D063}"/>
          </ac:picMkLst>
        </pc:picChg>
      </pc:sldChg>
      <pc:sldChg chg="addSp delSp modSp">
        <pc:chgData name="STEFANY APARECIDA MARTINS" userId="S::stefany.martins@fatec.sp.gov.br::98d4dbcf-915c-4d9a-b5e1-e01f92661d23" providerId="AD" clId="Web-{759BF06E-9AA8-4273-ADD9-F88CF899443E}" dt="2022-12-11T19:59:12.656" v="275" actId="1076"/>
        <pc:sldMkLst>
          <pc:docMk/>
          <pc:sldMk cId="3576637508" sldId="302"/>
        </pc:sldMkLst>
        <pc:picChg chg="add del">
          <ac:chgData name="STEFANY APARECIDA MARTINS" userId="S::stefany.martins@fatec.sp.gov.br::98d4dbcf-915c-4d9a-b5e1-e01f92661d23" providerId="AD" clId="Web-{759BF06E-9AA8-4273-ADD9-F88CF899443E}" dt="2022-12-11T19:42:32.614" v="155"/>
          <ac:picMkLst>
            <pc:docMk/>
            <pc:sldMk cId="3576637508" sldId="302"/>
            <ac:picMk id="6" creationId="{E72BF426-86F2-59E7-8F05-53C49FC0B9CB}"/>
          </ac:picMkLst>
        </pc:picChg>
        <pc:picChg chg="add mod modCrop">
          <ac:chgData name="STEFANY APARECIDA MARTINS" userId="S::stefany.martins@fatec.sp.gov.br::98d4dbcf-915c-4d9a-b5e1-e01f92661d23" providerId="AD" clId="Web-{759BF06E-9AA8-4273-ADD9-F88CF899443E}" dt="2022-12-11T19:59:12.656" v="275" actId="1076"/>
          <ac:picMkLst>
            <pc:docMk/>
            <pc:sldMk cId="3576637508" sldId="302"/>
            <ac:picMk id="7" creationId="{85BA26E8-8D8E-3C4F-FCFC-4963497D6516}"/>
          </ac:picMkLst>
        </pc:picChg>
      </pc:sldChg>
      <pc:sldChg chg="addSp modSp new ord">
        <pc:chgData name="STEFANY APARECIDA MARTINS" userId="S::stefany.martins@fatec.sp.gov.br::98d4dbcf-915c-4d9a-b5e1-e01f92661d23" providerId="AD" clId="Web-{759BF06E-9AA8-4273-ADD9-F88CF899443E}" dt="2022-12-11T19:30:31.558" v="46"/>
        <pc:sldMkLst>
          <pc:docMk/>
          <pc:sldMk cId="1568705543" sldId="303"/>
        </pc:sldMkLst>
        <pc:picChg chg="add mod ord">
          <ac:chgData name="STEFANY APARECIDA MARTINS" userId="S::stefany.martins@fatec.sp.gov.br::98d4dbcf-915c-4d9a-b5e1-e01f92661d23" providerId="AD" clId="Web-{759BF06E-9AA8-4273-ADD9-F88CF899443E}" dt="2022-12-11T19:27:01.475" v="44"/>
          <ac:picMkLst>
            <pc:docMk/>
            <pc:sldMk cId="1568705543" sldId="303"/>
            <ac:picMk id="3" creationId="{C47716BE-9F33-4000-39A5-1F2779E3BF26}"/>
          </ac:picMkLst>
        </pc:picChg>
      </pc:sldChg>
      <pc:sldChg chg="addSp modSp new ord">
        <pc:chgData name="STEFANY APARECIDA MARTINS" userId="S::stefany.martins@fatec.sp.gov.br::98d4dbcf-915c-4d9a-b5e1-e01f92661d23" providerId="AD" clId="Web-{759BF06E-9AA8-4273-ADD9-F88CF899443E}" dt="2022-12-11T19:30:34.449" v="47"/>
        <pc:sldMkLst>
          <pc:docMk/>
          <pc:sldMk cId="1080179212" sldId="304"/>
        </pc:sldMkLst>
        <pc:picChg chg="add mod ord">
          <ac:chgData name="STEFANY APARECIDA MARTINS" userId="S::stefany.martins@fatec.sp.gov.br::98d4dbcf-915c-4d9a-b5e1-e01f92661d23" providerId="AD" clId="Web-{759BF06E-9AA8-4273-ADD9-F88CF899443E}" dt="2022-12-11T19:27:28.601" v="45"/>
          <ac:picMkLst>
            <pc:docMk/>
            <pc:sldMk cId="1080179212" sldId="304"/>
            <ac:picMk id="3" creationId="{FE60FBBD-4F89-B99B-4833-CC88202632EC}"/>
          </ac:picMkLst>
        </pc:picChg>
      </pc:sldChg>
      <pc:sldChg chg="addSp delSp modSp">
        <pc:chgData name="STEFANY APARECIDA MARTINS" userId="S::stefany.martins@fatec.sp.gov.br::98d4dbcf-915c-4d9a-b5e1-e01f92661d23" providerId="AD" clId="Web-{759BF06E-9AA8-4273-ADD9-F88CF899443E}" dt="2022-12-11T19:49:25.564" v="224" actId="1076"/>
        <pc:sldMkLst>
          <pc:docMk/>
          <pc:sldMk cId="2200640552" sldId="305"/>
        </pc:sldMkLst>
        <pc:spChg chg="mod">
          <ac:chgData name="STEFANY APARECIDA MARTINS" userId="S::stefany.martins@fatec.sp.gov.br::98d4dbcf-915c-4d9a-b5e1-e01f92661d23" providerId="AD" clId="Web-{759BF06E-9AA8-4273-ADD9-F88CF899443E}" dt="2022-12-11T19:36:26.414" v="123" actId="1076"/>
          <ac:spMkLst>
            <pc:docMk/>
            <pc:sldMk cId="2200640552" sldId="305"/>
            <ac:spMk id="2" creationId="{C6F90307-6F6D-5AE9-AB61-92C32D6EB531}"/>
          </ac:spMkLst>
        </pc:spChg>
        <pc:spChg chg="del">
          <ac:chgData name="STEFANY APARECIDA MARTINS" userId="S::stefany.martins@fatec.sp.gov.br::98d4dbcf-915c-4d9a-b5e1-e01f92661d23" providerId="AD" clId="Web-{759BF06E-9AA8-4273-ADD9-F88CF899443E}" dt="2022-12-11T19:35:56.929" v="117"/>
          <ac:spMkLst>
            <pc:docMk/>
            <pc:sldMk cId="2200640552" sldId="305"/>
            <ac:spMk id="3" creationId="{3E434ECE-1A36-3147-C1E5-32508ADCA58A}"/>
          </ac:spMkLst>
        </pc:spChg>
        <pc:picChg chg="add mod">
          <ac:chgData name="STEFANY APARECIDA MARTINS" userId="S::stefany.martins@fatec.sp.gov.br::98d4dbcf-915c-4d9a-b5e1-e01f92661d23" providerId="AD" clId="Web-{759BF06E-9AA8-4273-ADD9-F88CF899443E}" dt="2022-12-11T19:49:25.564" v="224" actId="1076"/>
          <ac:picMkLst>
            <pc:docMk/>
            <pc:sldMk cId="2200640552" sldId="305"/>
            <ac:picMk id="5" creationId="{FC0394EE-C147-5FC6-395E-5A948369313B}"/>
          </ac:picMkLst>
        </pc:picChg>
      </pc:sldChg>
      <pc:sldChg chg="modSp new">
        <pc:chgData name="STEFANY APARECIDA MARTINS" userId="S::stefany.martins@fatec.sp.gov.br::98d4dbcf-915c-4d9a-b5e1-e01f92661d23" providerId="AD" clId="Web-{759BF06E-9AA8-4273-ADD9-F88CF899443E}" dt="2022-12-11T19:48:55.844" v="220" actId="20577"/>
        <pc:sldMkLst>
          <pc:docMk/>
          <pc:sldMk cId="160850404" sldId="306"/>
        </pc:sldMkLst>
        <pc:spChg chg="mod">
          <ac:chgData name="STEFANY APARECIDA MARTINS" userId="S::stefany.martins@fatec.sp.gov.br::98d4dbcf-915c-4d9a-b5e1-e01f92661d23" providerId="AD" clId="Web-{759BF06E-9AA8-4273-ADD9-F88CF899443E}" dt="2022-12-11T19:48:46.078" v="212" actId="20577"/>
          <ac:spMkLst>
            <pc:docMk/>
            <pc:sldMk cId="160850404" sldId="306"/>
            <ac:spMk id="2" creationId="{9ABE9981-A979-0E92-656B-B9040CF0B727}"/>
          </ac:spMkLst>
        </pc:spChg>
        <pc:spChg chg="mod">
          <ac:chgData name="STEFANY APARECIDA MARTINS" userId="S::stefany.martins@fatec.sp.gov.br::98d4dbcf-915c-4d9a-b5e1-e01f92661d23" providerId="AD" clId="Web-{759BF06E-9AA8-4273-ADD9-F88CF899443E}" dt="2022-12-11T19:48:55.844" v="220" actId="20577"/>
          <ac:spMkLst>
            <pc:docMk/>
            <pc:sldMk cId="160850404" sldId="306"/>
            <ac:spMk id="3" creationId="{F9AA1E85-17FC-7B17-814C-9A09E528282A}"/>
          </ac:spMkLst>
        </pc:spChg>
      </pc:sldChg>
      <pc:sldChg chg="new del">
        <pc:chgData name="STEFANY APARECIDA MARTINS" userId="S::stefany.martins@fatec.sp.gov.br::98d4dbcf-915c-4d9a-b5e1-e01f92661d23" providerId="AD" clId="Web-{759BF06E-9AA8-4273-ADD9-F88CF899443E}" dt="2022-12-11T19:53:37.980" v="258"/>
        <pc:sldMkLst>
          <pc:docMk/>
          <pc:sldMk cId="691757066" sldId="307"/>
        </pc:sldMkLst>
      </pc:sldChg>
      <pc:sldChg chg="delSp modSp new ord">
        <pc:chgData name="STEFANY APARECIDA MARTINS" userId="S::stefany.martins@fatec.sp.gov.br::98d4dbcf-915c-4d9a-b5e1-e01f92661d23" providerId="AD" clId="Web-{759BF06E-9AA8-4273-ADD9-F88CF899443E}" dt="2022-12-11T19:58:21.748" v="272" actId="1076"/>
        <pc:sldMkLst>
          <pc:docMk/>
          <pc:sldMk cId="3614084828" sldId="307"/>
        </pc:sldMkLst>
        <pc:spChg chg="mod">
          <ac:chgData name="STEFANY APARECIDA MARTINS" userId="S::stefany.martins@fatec.sp.gov.br::98d4dbcf-915c-4d9a-b5e1-e01f92661d23" providerId="AD" clId="Web-{759BF06E-9AA8-4273-ADD9-F88CF899443E}" dt="2022-12-11T19:58:21.748" v="272" actId="1076"/>
          <ac:spMkLst>
            <pc:docMk/>
            <pc:sldMk cId="3614084828" sldId="307"/>
            <ac:spMk id="2" creationId="{2F061248-5AD4-112E-3E63-2F2C8EFDC5A6}"/>
          </ac:spMkLst>
        </pc:spChg>
        <pc:spChg chg="del">
          <ac:chgData name="STEFANY APARECIDA MARTINS" userId="S::stefany.martins@fatec.sp.gov.br::98d4dbcf-915c-4d9a-b5e1-e01f92661d23" providerId="AD" clId="Web-{759BF06E-9AA8-4273-ADD9-F88CF899443E}" dt="2022-12-11T19:58:11.264" v="269"/>
          <ac:spMkLst>
            <pc:docMk/>
            <pc:sldMk cId="3614084828" sldId="307"/>
            <ac:spMk id="3" creationId="{95D67AB9-77F4-A5E5-EDCB-DB149E726F50}"/>
          </ac:spMkLst>
        </pc:spChg>
      </pc:sldChg>
    </pc:docChg>
  </pc:docChgLst>
  <pc:docChgLst>
    <pc:chgData name="HARTHUR FELIPE BENETTI" userId="S::harthur.benetti@fatec.sp.gov.br::28353a8b-3dae-4229-929e-9832fab30a82" providerId="AD" clId="Web-{7E167365-DC3F-40C2-A2E9-70FC795823F7}"/>
    <pc:docChg chg="delSld modSld">
      <pc:chgData name="HARTHUR FELIPE BENETTI" userId="S::harthur.benetti@fatec.sp.gov.br::28353a8b-3dae-4229-929e-9832fab30a82" providerId="AD" clId="Web-{7E167365-DC3F-40C2-A2E9-70FC795823F7}" dt="2022-12-12T18:15:49.916" v="19" actId="20577"/>
      <pc:docMkLst>
        <pc:docMk/>
      </pc:docMkLst>
      <pc:sldChg chg="modSp">
        <pc:chgData name="HARTHUR FELIPE BENETTI" userId="S::harthur.benetti@fatec.sp.gov.br::28353a8b-3dae-4229-929e-9832fab30a82" providerId="AD" clId="Web-{7E167365-DC3F-40C2-A2E9-70FC795823F7}" dt="2022-12-12T18:15:49.916" v="19" actId="20577"/>
        <pc:sldMkLst>
          <pc:docMk/>
          <pc:sldMk cId="0" sldId="261"/>
        </pc:sldMkLst>
        <pc:spChg chg="mod">
          <ac:chgData name="HARTHUR FELIPE BENETTI" userId="S::harthur.benetti@fatec.sp.gov.br::28353a8b-3dae-4229-929e-9832fab30a82" providerId="AD" clId="Web-{7E167365-DC3F-40C2-A2E9-70FC795823F7}" dt="2022-12-12T18:15:49.916" v="19" actId="20577"/>
          <ac:spMkLst>
            <pc:docMk/>
            <pc:sldMk cId="0" sldId="261"/>
            <ac:spMk id="9" creationId="{1EC48A69-71F3-EDB9-1C11-9039E855CB5B}"/>
          </ac:spMkLst>
        </pc:spChg>
      </pc:sldChg>
      <pc:sldChg chg="modSp">
        <pc:chgData name="HARTHUR FELIPE BENETTI" userId="S::harthur.benetti@fatec.sp.gov.br::28353a8b-3dae-4229-929e-9832fab30a82" providerId="AD" clId="Web-{7E167365-DC3F-40C2-A2E9-70FC795823F7}" dt="2022-12-12T17:41:00.994" v="5" actId="20577"/>
        <pc:sldMkLst>
          <pc:docMk/>
          <pc:sldMk cId="0" sldId="280"/>
        </pc:sldMkLst>
        <pc:spChg chg="mod">
          <ac:chgData name="HARTHUR FELIPE BENETTI" userId="S::harthur.benetti@fatec.sp.gov.br::28353a8b-3dae-4229-929e-9832fab30a82" providerId="AD" clId="Web-{7E167365-DC3F-40C2-A2E9-70FC795823F7}" dt="2022-12-12T17:40:38.916" v="3" actId="20577"/>
          <ac:spMkLst>
            <pc:docMk/>
            <pc:sldMk cId="0" sldId="280"/>
            <ac:spMk id="403" creationId="{00000000-0000-0000-0000-000000000000}"/>
          </ac:spMkLst>
        </pc:spChg>
        <pc:spChg chg="mod">
          <ac:chgData name="HARTHUR FELIPE BENETTI" userId="S::harthur.benetti@fatec.sp.gov.br::28353a8b-3dae-4229-929e-9832fab30a82" providerId="AD" clId="Web-{7E167365-DC3F-40C2-A2E9-70FC795823F7}" dt="2022-12-12T17:41:00.994" v="5" actId="20577"/>
          <ac:spMkLst>
            <pc:docMk/>
            <pc:sldMk cId="0" sldId="280"/>
            <ac:spMk id="405" creationId="{00000000-0000-0000-0000-000000000000}"/>
          </ac:spMkLst>
        </pc:spChg>
      </pc:sldChg>
      <pc:sldChg chg="modSp">
        <pc:chgData name="HARTHUR FELIPE BENETTI" userId="S::harthur.benetti@fatec.sp.gov.br::28353a8b-3dae-4229-929e-9832fab30a82" providerId="AD" clId="Web-{7E167365-DC3F-40C2-A2E9-70FC795823F7}" dt="2022-12-12T17:44:58.156" v="11" actId="20577"/>
        <pc:sldMkLst>
          <pc:docMk/>
          <pc:sldMk cId="0" sldId="289"/>
        </pc:sldMkLst>
        <pc:spChg chg="mod">
          <ac:chgData name="HARTHUR FELIPE BENETTI" userId="S::harthur.benetti@fatec.sp.gov.br::28353a8b-3dae-4229-929e-9832fab30a82" providerId="AD" clId="Web-{7E167365-DC3F-40C2-A2E9-70FC795823F7}" dt="2022-12-12T17:44:58.156" v="11" actId="20577"/>
          <ac:spMkLst>
            <pc:docMk/>
            <pc:sldMk cId="0" sldId="289"/>
            <ac:spMk id="600" creationId="{00000000-0000-0000-0000-000000000000}"/>
          </ac:spMkLst>
        </pc:spChg>
      </pc:sldChg>
      <pc:sldChg chg="modSp">
        <pc:chgData name="HARTHUR FELIPE BENETTI" userId="S::harthur.benetti@fatec.sp.gov.br::28353a8b-3dae-4229-929e-9832fab30a82" providerId="AD" clId="Web-{7E167365-DC3F-40C2-A2E9-70FC795823F7}" dt="2022-12-12T17:46:41.346" v="13" actId="1076"/>
        <pc:sldMkLst>
          <pc:docMk/>
          <pc:sldMk cId="646001730" sldId="292"/>
        </pc:sldMkLst>
        <pc:spChg chg="mod">
          <ac:chgData name="HARTHUR FELIPE BENETTI" userId="S::harthur.benetti@fatec.sp.gov.br::28353a8b-3dae-4229-929e-9832fab30a82" providerId="AD" clId="Web-{7E167365-DC3F-40C2-A2E9-70FC795823F7}" dt="2022-12-12T17:46:41.346" v="13" actId="1076"/>
          <ac:spMkLst>
            <pc:docMk/>
            <pc:sldMk cId="646001730" sldId="292"/>
            <ac:spMk id="111" creationId="{00000000-0000-0000-0000-000000000000}"/>
          </ac:spMkLst>
        </pc:spChg>
      </pc:sldChg>
      <pc:sldChg chg="modSp">
        <pc:chgData name="HARTHUR FELIPE BENETTI" userId="S::harthur.benetti@fatec.sp.gov.br::28353a8b-3dae-4229-929e-9832fab30a82" providerId="AD" clId="Web-{7E167365-DC3F-40C2-A2E9-70FC795823F7}" dt="2022-12-12T17:42:48.137" v="7" actId="20577"/>
        <pc:sldMkLst>
          <pc:docMk/>
          <pc:sldMk cId="1568705543" sldId="303"/>
        </pc:sldMkLst>
        <pc:spChg chg="mod">
          <ac:chgData name="HARTHUR FELIPE BENETTI" userId="S::harthur.benetti@fatec.sp.gov.br::28353a8b-3dae-4229-929e-9832fab30a82" providerId="AD" clId="Web-{7E167365-DC3F-40C2-A2E9-70FC795823F7}" dt="2022-12-12T17:42:48.137" v="7" actId="20577"/>
          <ac:spMkLst>
            <pc:docMk/>
            <pc:sldMk cId="1568705543" sldId="303"/>
            <ac:spMk id="2" creationId="{13934868-D8E3-CC96-A590-02CBFE9EA85C}"/>
          </ac:spMkLst>
        </pc:spChg>
      </pc:sldChg>
      <pc:sldChg chg="modSp">
        <pc:chgData name="HARTHUR FELIPE BENETTI" userId="S::harthur.benetti@fatec.sp.gov.br::28353a8b-3dae-4229-929e-9832fab30a82" providerId="AD" clId="Web-{7E167365-DC3F-40C2-A2E9-70FC795823F7}" dt="2022-12-12T17:42:52.138" v="8" actId="20577"/>
        <pc:sldMkLst>
          <pc:docMk/>
          <pc:sldMk cId="1080179212" sldId="304"/>
        </pc:sldMkLst>
        <pc:spChg chg="mod">
          <ac:chgData name="HARTHUR FELIPE BENETTI" userId="S::harthur.benetti@fatec.sp.gov.br::28353a8b-3dae-4229-929e-9832fab30a82" providerId="AD" clId="Web-{7E167365-DC3F-40C2-A2E9-70FC795823F7}" dt="2022-12-12T17:42:52.138" v="8" actId="20577"/>
          <ac:spMkLst>
            <pc:docMk/>
            <pc:sldMk cId="1080179212" sldId="304"/>
            <ac:spMk id="2" creationId="{73DD1FDF-DE2D-2A7C-A8AE-3C1A43726430}"/>
          </ac:spMkLst>
        </pc:spChg>
      </pc:sldChg>
      <pc:sldChg chg="modSp">
        <pc:chgData name="HARTHUR FELIPE BENETTI" userId="S::harthur.benetti@fatec.sp.gov.br::28353a8b-3dae-4229-929e-9832fab30a82" providerId="AD" clId="Web-{7E167365-DC3F-40C2-A2E9-70FC795823F7}" dt="2022-12-12T17:42:43.387" v="6" actId="20577"/>
        <pc:sldMkLst>
          <pc:docMk/>
          <pc:sldMk cId="2200640552" sldId="305"/>
        </pc:sldMkLst>
        <pc:spChg chg="mod">
          <ac:chgData name="HARTHUR FELIPE BENETTI" userId="S::harthur.benetti@fatec.sp.gov.br::28353a8b-3dae-4229-929e-9832fab30a82" providerId="AD" clId="Web-{7E167365-DC3F-40C2-A2E9-70FC795823F7}" dt="2022-12-12T17:42:43.387" v="6" actId="20577"/>
          <ac:spMkLst>
            <pc:docMk/>
            <pc:sldMk cId="2200640552" sldId="305"/>
            <ac:spMk id="4" creationId="{C05C4840-8CCA-26A8-5565-E899EF920351}"/>
          </ac:spMkLst>
        </pc:spChg>
      </pc:sldChg>
      <pc:sldChg chg="del">
        <pc:chgData name="HARTHUR FELIPE BENETTI" userId="S::harthur.benetti@fatec.sp.gov.br::28353a8b-3dae-4229-929e-9832fab30a82" providerId="AD" clId="Web-{7E167365-DC3F-40C2-A2E9-70FC795823F7}" dt="2022-12-12T17:40:20.978" v="0"/>
        <pc:sldMkLst>
          <pc:docMk/>
          <pc:sldMk cId="160850404" sldId="306"/>
        </pc:sldMkLst>
      </pc:sldChg>
      <pc:sldChg chg="modSp">
        <pc:chgData name="HARTHUR FELIPE BENETTI" userId="S::harthur.benetti@fatec.sp.gov.br::28353a8b-3dae-4229-929e-9832fab30a82" providerId="AD" clId="Web-{7E167365-DC3F-40C2-A2E9-70FC795823F7}" dt="2022-12-12T17:42:58.153" v="9" actId="20577"/>
        <pc:sldMkLst>
          <pc:docMk/>
          <pc:sldMk cId="3614084828" sldId="307"/>
        </pc:sldMkLst>
        <pc:spChg chg="mod">
          <ac:chgData name="HARTHUR FELIPE BENETTI" userId="S::harthur.benetti@fatec.sp.gov.br::28353a8b-3dae-4229-929e-9832fab30a82" providerId="AD" clId="Web-{7E167365-DC3F-40C2-A2E9-70FC795823F7}" dt="2022-12-12T17:42:58.153" v="9" actId="20577"/>
          <ac:spMkLst>
            <pc:docMk/>
            <pc:sldMk cId="3614084828" sldId="307"/>
            <ac:spMk id="4" creationId="{1C045E44-265E-93A7-E740-589120B682EE}"/>
          </ac:spMkLst>
        </pc:spChg>
      </pc:sldChg>
    </pc:docChg>
  </pc:docChgLst>
  <pc:docChgLst>
    <pc:chgData name="LUIZ FERNANDO AVELINO BETELLI" userId="S::luiz.betelli@fatec.sp.gov.br::c09d3d64-b774-4e65-bb01-50e21904b287" providerId="AD" clId="Web-{6CC90801-4848-4F34-9A07-E7DA7118DDD6}"/>
    <pc:docChg chg="addSld delSld modSld">
      <pc:chgData name="LUIZ FERNANDO AVELINO BETELLI" userId="S::luiz.betelli@fatec.sp.gov.br::c09d3d64-b774-4e65-bb01-50e21904b287" providerId="AD" clId="Web-{6CC90801-4848-4F34-9A07-E7DA7118DDD6}" dt="2022-12-12T18:20:31.560" v="156" actId="20577"/>
      <pc:docMkLst>
        <pc:docMk/>
      </pc:docMkLst>
      <pc:sldChg chg="modSp">
        <pc:chgData name="LUIZ FERNANDO AVELINO BETELLI" userId="S::luiz.betelli@fatec.sp.gov.br::c09d3d64-b774-4e65-bb01-50e21904b287" providerId="AD" clId="Web-{6CC90801-4848-4F34-9A07-E7DA7118DDD6}" dt="2022-12-12T18:20:31.560" v="156" actId="20577"/>
        <pc:sldMkLst>
          <pc:docMk/>
          <pc:sldMk cId="0" sldId="261"/>
        </pc:sldMkLst>
        <pc:spChg chg="mod">
          <ac:chgData name="LUIZ FERNANDO AVELINO BETELLI" userId="S::luiz.betelli@fatec.sp.gov.br::c09d3d64-b774-4e65-bb01-50e21904b287" providerId="AD" clId="Web-{6CC90801-4848-4F34-9A07-E7DA7118DDD6}" dt="2022-12-12T18:19:31.856" v="152" actId="20577"/>
          <ac:spMkLst>
            <pc:docMk/>
            <pc:sldMk cId="0" sldId="261"/>
            <ac:spMk id="9" creationId="{1EC48A69-71F3-EDB9-1C11-9039E855CB5B}"/>
          </ac:spMkLst>
        </pc:spChg>
        <pc:spChg chg="mod">
          <ac:chgData name="LUIZ FERNANDO AVELINO BETELLI" userId="S::luiz.betelli@fatec.sp.gov.br::c09d3d64-b774-4e65-bb01-50e21904b287" providerId="AD" clId="Web-{6CC90801-4848-4F34-9A07-E7DA7118DDD6}" dt="2022-12-12T18:20:31.560" v="156" actId="20577"/>
          <ac:spMkLst>
            <pc:docMk/>
            <pc:sldMk cId="0" sldId="261"/>
            <ac:spMk id="110" creationId="{00000000-0000-0000-0000-000000000000}"/>
          </ac:spMkLst>
        </pc:spChg>
      </pc:sldChg>
      <pc:sldChg chg="modSp">
        <pc:chgData name="LUIZ FERNANDO AVELINO BETELLI" userId="S::luiz.betelli@fatec.sp.gov.br::c09d3d64-b774-4e65-bb01-50e21904b287" providerId="AD" clId="Web-{6CC90801-4848-4F34-9A07-E7DA7118DDD6}" dt="2022-12-12T18:17:22.900" v="94" actId="20577"/>
        <pc:sldMkLst>
          <pc:docMk/>
          <pc:sldMk cId="3039583919" sldId="299"/>
        </pc:sldMkLst>
        <pc:spChg chg="mod">
          <ac:chgData name="LUIZ FERNANDO AVELINO BETELLI" userId="S::luiz.betelli@fatec.sp.gov.br::c09d3d64-b774-4e65-bb01-50e21904b287" providerId="AD" clId="Web-{6CC90801-4848-4F34-9A07-E7DA7118DDD6}" dt="2022-12-12T18:17:22.900" v="94" actId="20577"/>
          <ac:spMkLst>
            <pc:docMk/>
            <pc:sldMk cId="3039583919" sldId="299"/>
            <ac:spMk id="111" creationId="{00000000-0000-0000-0000-000000000000}"/>
          </ac:spMkLst>
        </pc:spChg>
      </pc:sldChg>
      <pc:sldChg chg="new del">
        <pc:chgData name="LUIZ FERNANDO AVELINO BETELLI" userId="S::luiz.betelli@fatec.sp.gov.br::c09d3d64-b774-4e65-bb01-50e21904b287" providerId="AD" clId="Web-{6CC90801-4848-4F34-9A07-E7DA7118DDD6}" dt="2022-12-12T18:16:05.429" v="35"/>
        <pc:sldMkLst>
          <pc:docMk/>
          <pc:sldMk cId="1453732569" sldId="310"/>
        </pc:sldMkLst>
      </pc:sldChg>
      <pc:sldChg chg="new del">
        <pc:chgData name="LUIZ FERNANDO AVELINO BETELLI" userId="S::luiz.betelli@fatec.sp.gov.br::c09d3d64-b774-4e65-bb01-50e21904b287" providerId="AD" clId="Web-{6CC90801-4848-4F34-9A07-E7DA7118DDD6}" dt="2022-12-12T18:16:02.867" v="34"/>
        <pc:sldMkLst>
          <pc:docMk/>
          <pc:sldMk cId="1980234866" sldId="311"/>
        </pc:sldMkLst>
      </pc:sldChg>
    </pc:docChg>
  </pc:docChgLst>
  <pc:docChgLst>
    <pc:chgData name="LUCA WYLLIAN BETEGHELLA" userId="S::luca.beteghella@fatec.sp.gov.br::9295c37e-416f-4728-af6b-10bcf77a2147" providerId="AD" clId="Web-{CFF2E761-C790-4D1D-B83E-A870F007DFA5}"/>
    <pc:docChg chg="modSld">
      <pc:chgData name="LUCA WYLLIAN BETEGHELLA" userId="S::luca.beteghella@fatec.sp.gov.br::9295c37e-416f-4728-af6b-10bcf77a2147" providerId="AD" clId="Web-{CFF2E761-C790-4D1D-B83E-A870F007DFA5}" dt="2022-12-12T18:48:10.525" v="17" actId="20577"/>
      <pc:docMkLst>
        <pc:docMk/>
      </pc:docMkLst>
      <pc:sldChg chg="modSp">
        <pc:chgData name="LUCA WYLLIAN BETEGHELLA" userId="S::luca.beteghella@fatec.sp.gov.br::9295c37e-416f-4728-af6b-10bcf77a2147" providerId="AD" clId="Web-{CFF2E761-C790-4D1D-B83E-A870F007DFA5}" dt="2022-12-12T18:48:10.525" v="17" actId="20577"/>
        <pc:sldMkLst>
          <pc:docMk/>
          <pc:sldMk cId="0" sldId="261"/>
        </pc:sldMkLst>
        <pc:spChg chg="mod">
          <ac:chgData name="LUCA WYLLIAN BETEGHELLA" userId="S::luca.beteghella@fatec.sp.gov.br::9295c37e-416f-4728-af6b-10bcf77a2147" providerId="AD" clId="Web-{CFF2E761-C790-4D1D-B83E-A870F007DFA5}" dt="2022-12-12T18:48:10.525" v="17" actId="20577"/>
          <ac:spMkLst>
            <pc:docMk/>
            <pc:sldMk cId="0" sldId="261"/>
            <ac:spMk id="9" creationId="{1EC48A69-71F3-EDB9-1C11-9039E855CB5B}"/>
          </ac:spMkLst>
        </pc:spChg>
      </pc:sldChg>
    </pc:docChg>
  </pc:docChgLst>
  <pc:docChgLst>
    <pc:chgData name="LUCA WYLLIAN BETEGHELLA" userId="S::luca.beteghella@fatec.sp.gov.br::9295c37e-416f-4728-af6b-10bcf77a2147" providerId="AD" clId="Web-{7A0A2978-0F86-488E-90DD-B9E18EBCDA23}"/>
    <pc:docChg chg="modSld">
      <pc:chgData name="LUCA WYLLIAN BETEGHELLA" userId="S::luca.beteghella@fatec.sp.gov.br::9295c37e-416f-4728-af6b-10bcf77a2147" providerId="AD" clId="Web-{7A0A2978-0F86-488E-90DD-B9E18EBCDA23}" dt="2022-12-12T18:20:26.538" v="45" actId="20577"/>
      <pc:docMkLst>
        <pc:docMk/>
      </pc:docMkLst>
      <pc:sldChg chg="modSp">
        <pc:chgData name="LUCA WYLLIAN BETEGHELLA" userId="S::luca.beteghella@fatec.sp.gov.br::9295c37e-416f-4728-af6b-10bcf77a2147" providerId="AD" clId="Web-{7A0A2978-0F86-488E-90DD-B9E18EBCDA23}" dt="2022-12-12T18:20:26.538" v="45" actId="20577"/>
        <pc:sldMkLst>
          <pc:docMk/>
          <pc:sldMk cId="0" sldId="261"/>
        </pc:sldMkLst>
        <pc:spChg chg="mod">
          <ac:chgData name="LUCA WYLLIAN BETEGHELLA" userId="S::luca.beteghella@fatec.sp.gov.br::9295c37e-416f-4728-af6b-10bcf77a2147" providerId="AD" clId="Web-{7A0A2978-0F86-488E-90DD-B9E18EBCDA23}" dt="2022-12-12T18:20:26.538" v="45" actId="20577"/>
          <ac:spMkLst>
            <pc:docMk/>
            <pc:sldMk cId="0" sldId="261"/>
            <ac:spMk id="9" creationId="{1EC48A69-71F3-EDB9-1C11-9039E855CB5B}"/>
          </ac:spMkLst>
        </pc:spChg>
      </pc:sldChg>
      <pc:sldChg chg="modSp">
        <pc:chgData name="LUCA WYLLIAN BETEGHELLA" userId="S::luca.beteghella@fatec.sp.gov.br::9295c37e-416f-4728-af6b-10bcf77a2147" providerId="AD" clId="Web-{7A0A2978-0F86-488E-90DD-B9E18EBCDA23}" dt="2022-12-12T18:18:35.270" v="19" actId="20577"/>
        <pc:sldMkLst>
          <pc:docMk/>
          <pc:sldMk cId="3039583919" sldId="299"/>
        </pc:sldMkLst>
        <pc:spChg chg="mod">
          <ac:chgData name="LUCA WYLLIAN BETEGHELLA" userId="S::luca.beteghella@fatec.sp.gov.br::9295c37e-416f-4728-af6b-10bcf77a2147" providerId="AD" clId="Web-{7A0A2978-0F86-488E-90DD-B9E18EBCDA23}" dt="2022-12-12T18:18:35.270" v="19" actId="20577"/>
          <ac:spMkLst>
            <pc:docMk/>
            <pc:sldMk cId="3039583919" sldId="299"/>
            <ac:spMk id="110" creationId="{00000000-0000-0000-0000-000000000000}"/>
          </ac:spMkLst>
        </pc:spChg>
      </pc:sldChg>
    </pc:docChg>
  </pc:docChgLst>
  <pc:docChgLst>
    <pc:chgData name="LUCA WYLLIAN BETEGHELLA" userId="S::luca.beteghella@fatec.sp.gov.br::9295c37e-416f-4728-af6b-10bcf77a2147" providerId="AD" clId="Web-{F1204B0C-92EC-417B-9EAD-695899B1991D}"/>
    <pc:docChg chg="delSld">
      <pc:chgData name="LUCA WYLLIAN BETEGHELLA" userId="S::luca.beteghella@fatec.sp.gov.br::9295c37e-416f-4728-af6b-10bcf77a2147" providerId="AD" clId="Web-{F1204B0C-92EC-417B-9EAD-695899B1991D}" dt="2022-12-12T18:58:49.876" v="0"/>
      <pc:docMkLst>
        <pc:docMk/>
      </pc:docMkLst>
      <pc:sldChg chg="del">
        <pc:chgData name="LUCA WYLLIAN BETEGHELLA" userId="S::luca.beteghella@fatec.sp.gov.br::9295c37e-416f-4728-af6b-10bcf77a2147" providerId="AD" clId="Web-{F1204B0C-92EC-417B-9EAD-695899B1991D}" dt="2022-12-12T18:58:49.876" v="0"/>
        <pc:sldMkLst>
          <pc:docMk/>
          <pc:sldMk cId="3614084828" sldId="307"/>
        </pc:sldMkLst>
      </pc:sldChg>
    </pc:docChg>
  </pc:docChgLst>
  <pc:docChgLst>
    <pc:chgData name="LUCA WYLLIAN BETEGHELLA" userId="S::luca.beteghella@fatec.sp.gov.br::9295c37e-416f-4728-af6b-10bcf77a2147" providerId="AD" clId="Web-{623B429C-05A6-4472-8487-CADAC16ED3EF}"/>
    <pc:docChg chg="addSld modSld">
      <pc:chgData name="LUCA WYLLIAN BETEGHELLA" userId="S::luca.beteghella@fatec.sp.gov.br::9295c37e-416f-4728-af6b-10bcf77a2147" providerId="AD" clId="Web-{623B429C-05A6-4472-8487-CADAC16ED3EF}" dt="2022-12-11T19:31:04.365" v="102" actId="20577"/>
      <pc:docMkLst>
        <pc:docMk/>
      </pc:docMkLst>
      <pc:sldChg chg="modSp">
        <pc:chgData name="LUCA WYLLIAN BETEGHELLA" userId="S::luca.beteghella@fatec.sp.gov.br::9295c37e-416f-4728-af6b-10bcf77a2147" providerId="AD" clId="Web-{623B429C-05A6-4472-8487-CADAC16ED3EF}" dt="2022-12-11T19:24:11.691" v="96" actId="20577"/>
        <pc:sldMkLst>
          <pc:docMk/>
          <pc:sldMk cId="3039583919" sldId="299"/>
        </pc:sldMkLst>
        <pc:spChg chg="mod">
          <ac:chgData name="LUCA WYLLIAN BETEGHELLA" userId="S::luca.beteghella@fatec.sp.gov.br::9295c37e-416f-4728-af6b-10bcf77a2147" providerId="AD" clId="Web-{623B429C-05A6-4472-8487-CADAC16ED3EF}" dt="2022-12-11T19:24:11.691" v="96" actId="20577"/>
          <ac:spMkLst>
            <pc:docMk/>
            <pc:sldMk cId="3039583919" sldId="299"/>
            <ac:spMk id="111" creationId="{00000000-0000-0000-0000-000000000000}"/>
          </ac:spMkLst>
        </pc:spChg>
      </pc:sldChg>
      <pc:sldChg chg="modSp">
        <pc:chgData name="LUCA WYLLIAN BETEGHELLA" userId="S::luca.beteghella@fatec.sp.gov.br::9295c37e-416f-4728-af6b-10bcf77a2147" providerId="AD" clId="Web-{623B429C-05A6-4472-8487-CADAC16ED3EF}" dt="2022-12-11T19:25:46.588" v="98" actId="14100"/>
        <pc:sldMkLst>
          <pc:docMk/>
          <pc:sldMk cId="1568705543" sldId="303"/>
        </pc:sldMkLst>
        <pc:picChg chg="mod">
          <ac:chgData name="LUCA WYLLIAN BETEGHELLA" userId="S::luca.beteghella@fatec.sp.gov.br::9295c37e-416f-4728-af6b-10bcf77a2147" providerId="AD" clId="Web-{623B429C-05A6-4472-8487-CADAC16ED3EF}" dt="2022-12-11T19:25:46.588" v="98" actId="14100"/>
          <ac:picMkLst>
            <pc:docMk/>
            <pc:sldMk cId="1568705543" sldId="303"/>
            <ac:picMk id="3" creationId="{C47716BE-9F33-4000-39A5-1F2779E3BF26}"/>
          </ac:picMkLst>
        </pc:picChg>
      </pc:sldChg>
      <pc:sldChg chg="modSp">
        <pc:chgData name="LUCA WYLLIAN BETEGHELLA" userId="S::luca.beteghella@fatec.sp.gov.br::9295c37e-416f-4728-af6b-10bcf77a2147" providerId="AD" clId="Web-{623B429C-05A6-4472-8487-CADAC16ED3EF}" dt="2022-12-11T19:24:29.145" v="97" actId="14100"/>
        <pc:sldMkLst>
          <pc:docMk/>
          <pc:sldMk cId="1080179212" sldId="304"/>
        </pc:sldMkLst>
        <pc:picChg chg="mod">
          <ac:chgData name="LUCA WYLLIAN BETEGHELLA" userId="S::luca.beteghella@fatec.sp.gov.br::9295c37e-416f-4728-af6b-10bcf77a2147" providerId="AD" clId="Web-{623B429C-05A6-4472-8487-CADAC16ED3EF}" dt="2022-12-11T19:24:29.145" v="97" actId="14100"/>
          <ac:picMkLst>
            <pc:docMk/>
            <pc:sldMk cId="1080179212" sldId="304"/>
            <ac:picMk id="3" creationId="{FE60FBBD-4F89-B99B-4833-CC88202632EC}"/>
          </ac:picMkLst>
        </pc:picChg>
      </pc:sldChg>
      <pc:sldChg chg="modSp new">
        <pc:chgData name="LUCA WYLLIAN BETEGHELLA" userId="S::luca.beteghella@fatec.sp.gov.br::9295c37e-416f-4728-af6b-10bcf77a2147" providerId="AD" clId="Web-{623B429C-05A6-4472-8487-CADAC16ED3EF}" dt="2022-12-11T19:31:04.365" v="102" actId="20577"/>
        <pc:sldMkLst>
          <pc:docMk/>
          <pc:sldMk cId="2200640552" sldId="305"/>
        </pc:sldMkLst>
        <pc:spChg chg="mod">
          <ac:chgData name="LUCA WYLLIAN BETEGHELLA" userId="S::luca.beteghella@fatec.sp.gov.br::9295c37e-416f-4728-af6b-10bcf77a2147" providerId="AD" clId="Web-{623B429C-05A6-4472-8487-CADAC16ED3EF}" dt="2022-12-11T19:31:04.365" v="102" actId="20577"/>
          <ac:spMkLst>
            <pc:docMk/>
            <pc:sldMk cId="2200640552" sldId="305"/>
            <ac:spMk id="3" creationId="{3E434ECE-1A36-3147-C1E5-32508ADCA58A}"/>
          </ac:spMkLst>
        </pc:spChg>
      </pc:sldChg>
    </pc:docChg>
  </pc:docChgLst>
  <pc:docChgLst>
    <pc:chgData name="HARTHUR FELIPE BENETTI" userId="S::harthur.benetti@fatec.sp.gov.br::28353a8b-3dae-4229-929e-9832fab30a82" providerId="AD" clId="Web-{24B0DAC7-2A50-4A21-9D46-AF4F2F60DBF8}"/>
    <pc:docChg chg="addSld modSld sldOrd">
      <pc:chgData name="HARTHUR FELIPE BENETTI" userId="S::harthur.benetti@fatec.sp.gov.br::28353a8b-3dae-4229-929e-9832fab30a82" providerId="AD" clId="Web-{24B0DAC7-2A50-4A21-9D46-AF4F2F60DBF8}" dt="2022-12-11T23:25:49.031" v="56" actId="20577"/>
      <pc:docMkLst>
        <pc:docMk/>
      </pc:docMkLst>
      <pc:sldChg chg="modSp ord">
        <pc:chgData name="HARTHUR FELIPE BENETTI" userId="S::harthur.benetti@fatec.sp.gov.br::28353a8b-3dae-4229-929e-9832fab30a82" providerId="AD" clId="Web-{24B0DAC7-2A50-4A21-9D46-AF4F2F60DBF8}" dt="2022-12-11T22:57:48.942" v="21" actId="20577"/>
        <pc:sldMkLst>
          <pc:docMk/>
          <pc:sldMk cId="0" sldId="258"/>
        </pc:sldMkLst>
        <pc:spChg chg="mod">
          <ac:chgData name="HARTHUR FELIPE BENETTI" userId="S::harthur.benetti@fatec.sp.gov.br::28353a8b-3dae-4229-929e-9832fab30a82" providerId="AD" clId="Web-{24B0DAC7-2A50-4A21-9D46-AF4F2F60DBF8}" dt="2022-12-11T22:57:48.942" v="21" actId="20577"/>
          <ac:spMkLst>
            <pc:docMk/>
            <pc:sldMk cId="0" sldId="258"/>
            <ac:spMk id="85" creationId="{00000000-0000-0000-0000-000000000000}"/>
          </ac:spMkLst>
        </pc:spChg>
      </pc:sldChg>
      <pc:sldChg chg="modSp">
        <pc:chgData name="HARTHUR FELIPE BENETTI" userId="S::harthur.benetti@fatec.sp.gov.br::28353a8b-3dae-4229-929e-9832fab30a82" providerId="AD" clId="Web-{24B0DAC7-2A50-4A21-9D46-AF4F2F60DBF8}" dt="2022-12-11T23:19:56.162" v="39" actId="14100"/>
        <pc:sldMkLst>
          <pc:docMk/>
          <pc:sldMk cId="0" sldId="261"/>
        </pc:sldMkLst>
        <pc:spChg chg="mod">
          <ac:chgData name="HARTHUR FELIPE BENETTI" userId="S::harthur.benetti@fatec.sp.gov.br::28353a8b-3dae-4229-929e-9832fab30a82" providerId="AD" clId="Web-{24B0DAC7-2A50-4A21-9D46-AF4F2F60DBF8}" dt="2022-12-11T23:19:56.162" v="39" actId="14100"/>
          <ac:spMkLst>
            <pc:docMk/>
            <pc:sldMk cId="0" sldId="261"/>
            <ac:spMk id="112" creationId="{00000000-0000-0000-0000-000000000000}"/>
          </ac:spMkLst>
        </pc:spChg>
      </pc:sldChg>
      <pc:sldChg chg="delSp modSp">
        <pc:chgData name="HARTHUR FELIPE BENETTI" userId="S::harthur.benetti@fatec.sp.gov.br::28353a8b-3dae-4229-929e-9832fab30a82" providerId="AD" clId="Web-{24B0DAC7-2A50-4A21-9D46-AF4F2F60DBF8}" dt="2022-12-11T22:42:55.308" v="18"/>
        <pc:sldMkLst>
          <pc:docMk/>
          <pc:sldMk cId="0" sldId="280"/>
        </pc:sldMkLst>
        <pc:spChg chg="del mod">
          <ac:chgData name="HARTHUR FELIPE BENETTI" userId="S::harthur.benetti@fatec.sp.gov.br::28353a8b-3dae-4229-929e-9832fab30a82" providerId="AD" clId="Web-{24B0DAC7-2A50-4A21-9D46-AF4F2F60DBF8}" dt="2022-12-11T22:42:55.308" v="18"/>
          <ac:spMkLst>
            <pc:docMk/>
            <pc:sldMk cId="0" sldId="280"/>
            <ac:spMk id="406" creationId="{00000000-0000-0000-0000-000000000000}"/>
          </ac:spMkLst>
        </pc:spChg>
      </pc:sldChg>
      <pc:sldChg chg="modSp">
        <pc:chgData name="HARTHUR FELIPE BENETTI" userId="S::harthur.benetti@fatec.sp.gov.br::28353a8b-3dae-4229-929e-9832fab30a82" providerId="AD" clId="Web-{24B0DAC7-2A50-4A21-9D46-AF4F2F60DBF8}" dt="2022-12-11T23:25:49.031" v="56" actId="20577"/>
        <pc:sldMkLst>
          <pc:docMk/>
          <pc:sldMk cId="0" sldId="289"/>
        </pc:sldMkLst>
        <pc:spChg chg="mod">
          <ac:chgData name="HARTHUR FELIPE BENETTI" userId="S::harthur.benetti@fatec.sp.gov.br::28353a8b-3dae-4229-929e-9832fab30a82" providerId="AD" clId="Web-{24B0DAC7-2A50-4A21-9D46-AF4F2F60DBF8}" dt="2022-12-11T23:25:49.031" v="56" actId="20577"/>
          <ac:spMkLst>
            <pc:docMk/>
            <pc:sldMk cId="0" sldId="289"/>
            <ac:spMk id="600" creationId="{00000000-0000-0000-0000-000000000000}"/>
          </ac:spMkLst>
        </pc:spChg>
      </pc:sldChg>
      <pc:sldChg chg="ord">
        <pc:chgData name="HARTHUR FELIPE BENETTI" userId="S::harthur.benetti@fatec.sp.gov.br::28353a8b-3dae-4229-929e-9832fab30a82" providerId="AD" clId="Web-{24B0DAC7-2A50-4A21-9D46-AF4F2F60DBF8}" dt="2022-12-11T23:02:52.856" v="22"/>
        <pc:sldMkLst>
          <pc:docMk/>
          <pc:sldMk cId="2149920624" sldId="291"/>
        </pc:sldMkLst>
      </pc:sldChg>
      <pc:sldChg chg="addSp modSp">
        <pc:chgData name="HARTHUR FELIPE BENETTI" userId="S::harthur.benetti@fatec.sp.gov.br::28353a8b-3dae-4229-929e-9832fab30a82" providerId="AD" clId="Web-{24B0DAC7-2A50-4A21-9D46-AF4F2F60DBF8}" dt="2022-12-11T23:17:43.393" v="30" actId="1076"/>
        <pc:sldMkLst>
          <pc:docMk/>
          <pc:sldMk cId="646001730" sldId="292"/>
        </pc:sldMkLst>
        <pc:spChg chg="mod">
          <ac:chgData name="HARTHUR FELIPE BENETTI" userId="S::harthur.benetti@fatec.sp.gov.br::28353a8b-3dae-4229-929e-9832fab30a82" providerId="AD" clId="Web-{24B0DAC7-2A50-4A21-9D46-AF4F2F60DBF8}" dt="2022-12-11T23:08:41.786" v="25" actId="20577"/>
          <ac:spMkLst>
            <pc:docMk/>
            <pc:sldMk cId="646001730" sldId="292"/>
            <ac:spMk id="111" creationId="{00000000-0000-0000-0000-000000000000}"/>
          </ac:spMkLst>
        </pc:spChg>
        <pc:picChg chg="add mod">
          <ac:chgData name="HARTHUR FELIPE BENETTI" userId="S::harthur.benetti@fatec.sp.gov.br::28353a8b-3dae-4229-929e-9832fab30a82" providerId="AD" clId="Web-{24B0DAC7-2A50-4A21-9D46-AF4F2F60DBF8}" dt="2022-12-11T23:17:43.393" v="30" actId="1076"/>
          <ac:picMkLst>
            <pc:docMk/>
            <pc:sldMk cId="646001730" sldId="292"/>
            <ac:picMk id="4" creationId="{993F4F98-567F-C177-B2FA-7BA91F5E7820}"/>
          </ac:picMkLst>
        </pc:picChg>
      </pc:sldChg>
      <pc:sldChg chg="addSp delSp">
        <pc:chgData name="HARTHUR FELIPE BENETTI" userId="S::harthur.benetti@fatec.sp.gov.br::28353a8b-3dae-4229-929e-9832fab30a82" providerId="AD" clId="Web-{24B0DAC7-2A50-4A21-9D46-AF4F2F60DBF8}" dt="2022-12-11T23:18:44.676" v="32"/>
        <pc:sldMkLst>
          <pc:docMk/>
          <pc:sldMk cId="3745308004" sldId="293"/>
        </pc:sldMkLst>
        <pc:spChg chg="add del">
          <ac:chgData name="HARTHUR FELIPE BENETTI" userId="S::harthur.benetti@fatec.sp.gov.br::28353a8b-3dae-4229-929e-9832fab30a82" providerId="AD" clId="Web-{24B0DAC7-2A50-4A21-9D46-AF4F2F60DBF8}" dt="2022-12-11T23:18:44.676" v="32"/>
          <ac:spMkLst>
            <pc:docMk/>
            <pc:sldMk cId="3745308004" sldId="293"/>
            <ac:spMk id="112" creationId="{00000000-0000-0000-0000-000000000000}"/>
          </ac:spMkLst>
        </pc:spChg>
      </pc:sldChg>
      <pc:sldChg chg="addSp delSp ord">
        <pc:chgData name="HARTHUR FELIPE BENETTI" userId="S::harthur.benetti@fatec.sp.gov.br::28353a8b-3dae-4229-929e-9832fab30a82" providerId="AD" clId="Web-{24B0DAC7-2A50-4A21-9D46-AF4F2F60DBF8}" dt="2022-12-11T23:17:41.643" v="29"/>
        <pc:sldMkLst>
          <pc:docMk/>
          <pc:sldMk cId="380815237" sldId="295"/>
        </pc:sldMkLst>
        <pc:spChg chg="add del">
          <ac:chgData name="HARTHUR FELIPE BENETTI" userId="S::harthur.benetti@fatec.sp.gov.br::28353a8b-3dae-4229-929e-9832fab30a82" providerId="AD" clId="Web-{24B0DAC7-2A50-4A21-9D46-AF4F2F60DBF8}" dt="2022-12-11T23:17:41.643" v="29"/>
          <ac:spMkLst>
            <pc:docMk/>
            <pc:sldMk cId="380815237" sldId="295"/>
            <ac:spMk id="112" creationId="{00000000-0000-0000-0000-000000000000}"/>
          </ac:spMkLst>
        </pc:spChg>
      </pc:sldChg>
      <pc:sldChg chg="modSp">
        <pc:chgData name="HARTHUR FELIPE BENETTI" userId="S::harthur.benetti@fatec.sp.gov.br::28353a8b-3dae-4229-929e-9832fab30a82" providerId="AD" clId="Web-{24B0DAC7-2A50-4A21-9D46-AF4F2F60DBF8}" dt="2022-12-11T23:24:35.420" v="45" actId="20577"/>
        <pc:sldMkLst>
          <pc:docMk/>
          <pc:sldMk cId="458291513" sldId="297"/>
        </pc:sldMkLst>
        <pc:spChg chg="mod">
          <ac:chgData name="HARTHUR FELIPE BENETTI" userId="S::harthur.benetti@fatec.sp.gov.br::28353a8b-3dae-4229-929e-9832fab30a82" providerId="AD" clId="Web-{24B0DAC7-2A50-4A21-9D46-AF4F2F60DBF8}" dt="2022-12-11T23:24:35.420" v="45" actId="20577"/>
          <ac:spMkLst>
            <pc:docMk/>
            <pc:sldMk cId="458291513" sldId="297"/>
            <ac:spMk id="112" creationId="{00000000-0000-0000-0000-000000000000}"/>
          </ac:spMkLst>
        </pc:spChg>
      </pc:sldChg>
      <pc:sldChg chg="modSp">
        <pc:chgData name="HARTHUR FELIPE BENETTI" userId="S::harthur.benetti@fatec.sp.gov.br::28353a8b-3dae-4229-929e-9832fab30a82" providerId="AD" clId="Web-{24B0DAC7-2A50-4A21-9D46-AF4F2F60DBF8}" dt="2022-12-11T23:24:41.498" v="46" actId="20577"/>
        <pc:sldMkLst>
          <pc:docMk/>
          <pc:sldMk cId="3039583919" sldId="299"/>
        </pc:sldMkLst>
        <pc:spChg chg="mod">
          <ac:chgData name="HARTHUR FELIPE BENETTI" userId="S::harthur.benetti@fatec.sp.gov.br::28353a8b-3dae-4229-929e-9832fab30a82" providerId="AD" clId="Web-{24B0DAC7-2A50-4A21-9D46-AF4F2F60DBF8}" dt="2022-12-11T23:24:41.498" v="46" actId="20577"/>
          <ac:spMkLst>
            <pc:docMk/>
            <pc:sldMk cId="3039583919" sldId="299"/>
            <ac:spMk id="112" creationId="{00000000-0000-0000-0000-000000000000}"/>
          </ac:spMkLst>
        </pc:spChg>
      </pc:sldChg>
      <pc:sldChg chg="modSp">
        <pc:chgData name="HARTHUR FELIPE BENETTI" userId="S::harthur.benetti@fatec.sp.gov.br::28353a8b-3dae-4229-929e-9832fab30a82" providerId="AD" clId="Web-{24B0DAC7-2A50-4A21-9D46-AF4F2F60DBF8}" dt="2022-12-11T23:24:49.514" v="47" actId="20577"/>
        <pc:sldMkLst>
          <pc:docMk/>
          <pc:sldMk cId="346145939" sldId="300"/>
        </pc:sldMkLst>
        <pc:spChg chg="mod">
          <ac:chgData name="HARTHUR FELIPE BENETTI" userId="S::harthur.benetti@fatec.sp.gov.br::28353a8b-3dae-4229-929e-9832fab30a82" providerId="AD" clId="Web-{24B0DAC7-2A50-4A21-9D46-AF4F2F60DBF8}" dt="2022-12-11T23:24:49.514" v="47" actId="20577"/>
          <ac:spMkLst>
            <pc:docMk/>
            <pc:sldMk cId="346145939" sldId="300"/>
            <ac:spMk id="112" creationId="{00000000-0000-0000-0000-000000000000}"/>
          </ac:spMkLst>
        </pc:spChg>
      </pc:sldChg>
      <pc:sldChg chg="modSp">
        <pc:chgData name="HARTHUR FELIPE BENETTI" userId="S::harthur.benetti@fatec.sp.gov.br::28353a8b-3dae-4229-929e-9832fab30a82" providerId="AD" clId="Web-{24B0DAC7-2A50-4A21-9D46-AF4F2F60DBF8}" dt="2022-12-11T23:25:03.452" v="49" actId="20577"/>
        <pc:sldMkLst>
          <pc:docMk/>
          <pc:sldMk cId="3171534143" sldId="301"/>
        </pc:sldMkLst>
        <pc:spChg chg="mod">
          <ac:chgData name="HARTHUR FELIPE BENETTI" userId="S::harthur.benetti@fatec.sp.gov.br::28353a8b-3dae-4229-929e-9832fab30a82" providerId="AD" clId="Web-{24B0DAC7-2A50-4A21-9D46-AF4F2F60DBF8}" dt="2022-12-11T23:25:03.452" v="49" actId="20577"/>
          <ac:spMkLst>
            <pc:docMk/>
            <pc:sldMk cId="3171534143" sldId="301"/>
            <ac:spMk id="112" creationId="{00000000-0000-0000-0000-000000000000}"/>
          </ac:spMkLst>
        </pc:spChg>
      </pc:sldChg>
      <pc:sldChg chg="modSp">
        <pc:chgData name="HARTHUR FELIPE BENETTI" userId="S::harthur.benetti@fatec.sp.gov.br::28353a8b-3dae-4229-929e-9832fab30a82" providerId="AD" clId="Web-{24B0DAC7-2A50-4A21-9D46-AF4F2F60DBF8}" dt="2022-12-11T23:24:21.263" v="43" actId="20577"/>
        <pc:sldMkLst>
          <pc:docMk/>
          <pc:sldMk cId="3576637508" sldId="302"/>
        </pc:sldMkLst>
        <pc:spChg chg="mod">
          <ac:chgData name="HARTHUR FELIPE BENETTI" userId="S::harthur.benetti@fatec.sp.gov.br::28353a8b-3dae-4229-929e-9832fab30a82" providerId="AD" clId="Web-{24B0DAC7-2A50-4A21-9D46-AF4F2F60DBF8}" dt="2022-12-11T23:24:21.263" v="43" actId="20577"/>
          <ac:spMkLst>
            <pc:docMk/>
            <pc:sldMk cId="3576637508" sldId="302"/>
            <ac:spMk id="4" creationId="{F85D561C-2845-3394-8BB6-EB22275919B7}"/>
          </ac:spMkLst>
        </pc:spChg>
        <pc:picChg chg="mod">
          <ac:chgData name="HARTHUR FELIPE BENETTI" userId="S::harthur.benetti@fatec.sp.gov.br::28353a8b-3dae-4229-929e-9832fab30a82" providerId="AD" clId="Web-{24B0DAC7-2A50-4A21-9D46-AF4F2F60DBF8}" dt="2022-12-11T23:22:19.509" v="41" actId="1076"/>
          <ac:picMkLst>
            <pc:docMk/>
            <pc:sldMk cId="3576637508" sldId="302"/>
            <ac:picMk id="5" creationId="{A5AF56F8-50B2-D671-B340-E3B844D24489}"/>
          </ac:picMkLst>
        </pc:picChg>
      </pc:sldChg>
      <pc:sldChg chg="modSp">
        <pc:chgData name="HARTHUR FELIPE BENETTI" userId="S::harthur.benetti@fatec.sp.gov.br::28353a8b-3dae-4229-929e-9832fab30a82" providerId="AD" clId="Web-{24B0DAC7-2A50-4A21-9D46-AF4F2F60DBF8}" dt="2022-12-11T23:25:16.905" v="51" actId="20577"/>
        <pc:sldMkLst>
          <pc:docMk/>
          <pc:sldMk cId="1568705543" sldId="303"/>
        </pc:sldMkLst>
        <pc:spChg chg="mod">
          <ac:chgData name="HARTHUR FELIPE BENETTI" userId="S::harthur.benetti@fatec.sp.gov.br::28353a8b-3dae-4229-929e-9832fab30a82" providerId="AD" clId="Web-{24B0DAC7-2A50-4A21-9D46-AF4F2F60DBF8}" dt="2022-12-11T23:25:16.905" v="51" actId="20577"/>
          <ac:spMkLst>
            <pc:docMk/>
            <pc:sldMk cId="1568705543" sldId="303"/>
            <ac:spMk id="2" creationId="{13934868-D8E3-CC96-A590-02CBFE9EA85C}"/>
          </ac:spMkLst>
        </pc:spChg>
      </pc:sldChg>
      <pc:sldChg chg="modSp">
        <pc:chgData name="HARTHUR FELIPE BENETTI" userId="S::harthur.benetti@fatec.sp.gov.br::28353a8b-3dae-4229-929e-9832fab30a82" providerId="AD" clId="Web-{24B0DAC7-2A50-4A21-9D46-AF4F2F60DBF8}" dt="2022-12-11T23:25:23.921" v="52" actId="20577"/>
        <pc:sldMkLst>
          <pc:docMk/>
          <pc:sldMk cId="1080179212" sldId="304"/>
        </pc:sldMkLst>
        <pc:spChg chg="mod">
          <ac:chgData name="HARTHUR FELIPE BENETTI" userId="S::harthur.benetti@fatec.sp.gov.br::28353a8b-3dae-4229-929e-9832fab30a82" providerId="AD" clId="Web-{24B0DAC7-2A50-4A21-9D46-AF4F2F60DBF8}" dt="2022-12-11T23:25:23.921" v="52" actId="20577"/>
          <ac:spMkLst>
            <pc:docMk/>
            <pc:sldMk cId="1080179212" sldId="304"/>
            <ac:spMk id="2" creationId="{73DD1FDF-DE2D-2A7C-A8AE-3C1A43726430}"/>
          </ac:spMkLst>
        </pc:spChg>
      </pc:sldChg>
      <pc:sldChg chg="modSp">
        <pc:chgData name="HARTHUR FELIPE BENETTI" userId="S::harthur.benetti@fatec.sp.gov.br::28353a8b-3dae-4229-929e-9832fab30a82" providerId="AD" clId="Web-{24B0DAC7-2A50-4A21-9D46-AF4F2F60DBF8}" dt="2022-12-11T23:25:10.545" v="50" actId="20577"/>
        <pc:sldMkLst>
          <pc:docMk/>
          <pc:sldMk cId="2200640552" sldId="305"/>
        </pc:sldMkLst>
        <pc:spChg chg="mod">
          <ac:chgData name="HARTHUR FELIPE BENETTI" userId="S::harthur.benetti@fatec.sp.gov.br::28353a8b-3dae-4229-929e-9832fab30a82" providerId="AD" clId="Web-{24B0DAC7-2A50-4A21-9D46-AF4F2F60DBF8}" dt="2022-12-11T23:25:10.545" v="50" actId="20577"/>
          <ac:spMkLst>
            <pc:docMk/>
            <pc:sldMk cId="2200640552" sldId="305"/>
            <ac:spMk id="4" creationId="{C05C4840-8CCA-26A8-5565-E899EF920351}"/>
          </ac:spMkLst>
        </pc:spChg>
      </pc:sldChg>
      <pc:sldChg chg="modSp">
        <pc:chgData name="HARTHUR FELIPE BENETTI" userId="S::harthur.benetti@fatec.sp.gov.br::28353a8b-3dae-4229-929e-9832fab30a82" providerId="AD" clId="Web-{24B0DAC7-2A50-4A21-9D46-AF4F2F60DBF8}" dt="2022-12-11T23:25:39.468" v="54" actId="20577"/>
        <pc:sldMkLst>
          <pc:docMk/>
          <pc:sldMk cId="160850404" sldId="306"/>
        </pc:sldMkLst>
        <pc:spChg chg="mod">
          <ac:chgData name="HARTHUR FELIPE BENETTI" userId="S::harthur.benetti@fatec.sp.gov.br::28353a8b-3dae-4229-929e-9832fab30a82" providerId="AD" clId="Web-{24B0DAC7-2A50-4A21-9D46-AF4F2F60DBF8}" dt="2022-12-11T23:25:39.468" v="54" actId="20577"/>
          <ac:spMkLst>
            <pc:docMk/>
            <pc:sldMk cId="160850404" sldId="306"/>
            <ac:spMk id="4" creationId="{01C8FCA4-63B2-C952-19A2-1EED807B25D4}"/>
          </ac:spMkLst>
        </pc:spChg>
      </pc:sldChg>
      <pc:sldChg chg="modSp">
        <pc:chgData name="HARTHUR FELIPE BENETTI" userId="S::harthur.benetti@fatec.sp.gov.br::28353a8b-3dae-4229-929e-9832fab30a82" providerId="AD" clId="Web-{24B0DAC7-2A50-4A21-9D46-AF4F2F60DBF8}" dt="2022-12-11T23:25:31.374" v="53" actId="20577"/>
        <pc:sldMkLst>
          <pc:docMk/>
          <pc:sldMk cId="3614084828" sldId="307"/>
        </pc:sldMkLst>
        <pc:spChg chg="mod">
          <ac:chgData name="HARTHUR FELIPE BENETTI" userId="S::harthur.benetti@fatec.sp.gov.br::28353a8b-3dae-4229-929e-9832fab30a82" providerId="AD" clId="Web-{24B0DAC7-2A50-4A21-9D46-AF4F2F60DBF8}" dt="2022-12-11T23:25:31.374" v="53" actId="20577"/>
          <ac:spMkLst>
            <pc:docMk/>
            <pc:sldMk cId="3614084828" sldId="307"/>
            <ac:spMk id="4" creationId="{1C045E44-265E-93A7-E740-589120B682EE}"/>
          </ac:spMkLst>
        </pc:spChg>
      </pc:sldChg>
      <pc:sldChg chg="delSp modSp new">
        <pc:chgData name="HARTHUR FELIPE BENETTI" userId="S::harthur.benetti@fatec.sp.gov.br::28353a8b-3dae-4229-929e-9832fab30a82" providerId="AD" clId="Web-{24B0DAC7-2A50-4A21-9D46-AF4F2F60DBF8}" dt="2022-12-11T22:42:45.464" v="17"/>
        <pc:sldMkLst>
          <pc:docMk/>
          <pc:sldMk cId="673650423" sldId="308"/>
        </pc:sldMkLst>
        <pc:spChg chg="mod">
          <ac:chgData name="HARTHUR FELIPE BENETTI" userId="S::harthur.benetti@fatec.sp.gov.br::28353a8b-3dae-4229-929e-9832fab30a82" providerId="AD" clId="Web-{24B0DAC7-2A50-4A21-9D46-AF4F2F60DBF8}" dt="2022-12-11T22:41:49.572" v="14" actId="1076"/>
          <ac:spMkLst>
            <pc:docMk/>
            <pc:sldMk cId="673650423" sldId="308"/>
            <ac:spMk id="2" creationId="{FC85429F-E3C6-FC68-EA99-30865432869F}"/>
          </ac:spMkLst>
        </pc:spChg>
        <pc:spChg chg="del mod">
          <ac:chgData name="HARTHUR FELIPE BENETTI" userId="S::harthur.benetti@fatec.sp.gov.br::28353a8b-3dae-4229-929e-9832fab30a82" providerId="AD" clId="Web-{24B0DAC7-2A50-4A21-9D46-AF4F2F60DBF8}" dt="2022-12-11T22:42:45.464" v="17"/>
          <ac:spMkLst>
            <pc:docMk/>
            <pc:sldMk cId="673650423" sldId="308"/>
            <ac:spMk id="3" creationId="{50DE1D52-22A4-4B67-7C95-105D46E212DC}"/>
          </ac:spMkLst>
        </pc:spChg>
      </pc:sldChg>
      <pc:sldChg chg="modSp">
        <pc:chgData name="HARTHUR FELIPE BENETTI" userId="S::harthur.benetti@fatec.sp.gov.br::28353a8b-3dae-4229-929e-9832fab30a82" providerId="AD" clId="Web-{24B0DAC7-2A50-4A21-9D46-AF4F2F60DBF8}" dt="2022-12-11T23:24:56.608" v="48" actId="20577"/>
        <pc:sldMkLst>
          <pc:docMk/>
          <pc:sldMk cId="2916235640" sldId="309"/>
        </pc:sldMkLst>
        <pc:spChg chg="mod">
          <ac:chgData name="HARTHUR FELIPE BENETTI" userId="S::harthur.benetti@fatec.sp.gov.br::28353a8b-3dae-4229-929e-9832fab30a82" providerId="AD" clId="Web-{24B0DAC7-2A50-4A21-9D46-AF4F2F60DBF8}" dt="2022-12-11T23:24:56.608" v="48" actId="20577"/>
          <ac:spMkLst>
            <pc:docMk/>
            <pc:sldMk cId="2916235640" sldId="309"/>
            <ac:spMk id="4" creationId="{A8CB2FA0-8932-4D6A-1A0D-FBD8A3CB8395}"/>
          </ac:spMkLst>
        </pc:spChg>
      </pc:sldChg>
    </pc:docChg>
  </pc:docChgLst>
  <pc:docChgLst>
    <pc:chgData name="LUIZ FERNANDO AVELINO BETELLI" userId="S::luiz.betelli@fatec.sp.gov.br::c09d3d64-b774-4e65-bb01-50e21904b287" providerId="AD" clId="Web-{E57A7968-26BD-4F4C-9830-9D4132A1B596}"/>
    <pc:docChg chg="addSld delSld modSld">
      <pc:chgData name="LUIZ FERNANDO AVELINO BETELLI" userId="S::luiz.betelli@fatec.sp.gov.br::c09d3d64-b774-4e65-bb01-50e21904b287" providerId="AD" clId="Web-{E57A7968-26BD-4F4C-9830-9D4132A1B596}" dt="2022-12-11T23:21:51.918" v="61" actId="20577"/>
      <pc:docMkLst>
        <pc:docMk/>
      </pc:docMkLst>
      <pc:sldChg chg="modSp">
        <pc:chgData name="LUIZ FERNANDO AVELINO BETELLI" userId="S::luiz.betelli@fatec.sp.gov.br::c09d3d64-b774-4e65-bb01-50e21904b287" providerId="AD" clId="Web-{E57A7968-26BD-4F4C-9830-9D4132A1B596}" dt="2022-12-11T23:16:50.928" v="29" actId="20577"/>
        <pc:sldMkLst>
          <pc:docMk/>
          <pc:sldMk cId="0" sldId="257"/>
        </pc:sldMkLst>
        <pc:spChg chg="mod">
          <ac:chgData name="LUIZ FERNANDO AVELINO BETELLI" userId="S::luiz.betelli@fatec.sp.gov.br::c09d3d64-b774-4e65-bb01-50e21904b287" providerId="AD" clId="Web-{E57A7968-26BD-4F4C-9830-9D4132A1B596}" dt="2022-12-11T23:16:50.928" v="29" actId="20577"/>
          <ac:spMkLst>
            <pc:docMk/>
            <pc:sldMk cId="0" sldId="257"/>
            <ac:spMk id="79" creationId="{00000000-0000-0000-0000-000000000000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16:18.818" v="27" actId="20577"/>
        <pc:sldMkLst>
          <pc:docMk/>
          <pc:sldMk cId="0" sldId="258"/>
        </pc:sldMkLst>
        <pc:spChg chg="mod">
          <ac:chgData name="LUIZ FERNANDO AVELINO BETELLI" userId="S::luiz.betelli@fatec.sp.gov.br::c09d3d64-b774-4e65-bb01-50e21904b287" providerId="AD" clId="Web-{E57A7968-26BD-4F4C-9830-9D4132A1B596}" dt="2022-12-11T23:16:18.818" v="27" actId="20577"/>
          <ac:spMkLst>
            <pc:docMk/>
            <pc:sldMk cId="0" sldId="258"/>
            <ac:spMk id="92" creationId="{00000000-0000-0000-0000-000000000000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21:51.918" v="61" actId="20577"/>
        <pc:sldMkLst>
          <pc:docMk/>
          <pc:sldMk cId="0" sldId="261"/>
        </pc:sldMkLst>
        <pc:spChg chg="mod">
          <ac:chgData name="LUIZ FERNANDO AVELINO BETELLI" userId="S::luiz.betelli@fatec.sp.gov.br::c09d3d64-b774-4e65-bb01-50e21904b287" providerId="AD" clId="Web-{E57A7968-26BD-4F4C-9830-9D4132A1B596}" dt="2022-12-11T23:21:51.918" v="61" actId="20577"/>
          <ac:spMkLst>
            <pc:docMk/>
            <pc:sldMk cId="0" sldId="261"/>
            <ac:spMk id="9" creationId="{1EC48A69-71F3-EDB9-1C11-9039E855CB5B}"/>
          </ac:spMkLst>
        </pc:spChg>
        <pc:spChg chg="mod">
          <ac:chgData name="LUIZ FERNANDO AVELINO BETELLI" userId="S::luiz.betelli@fatec.sp.gov.br::c09d3d64-b774-4e65-bb01-50e21904b287" providerId="AD" clId="Web-{E57A7968-26BD-4F4C-9830-9D4132A1B596}" dt="2022-12-11T23:17:46.351" v="31" actId="20577"/>
          <ac:spMkLst>
            <pc:docMk/>
            <pc:sldMk cId="0" sldId="261"/>
            <ac:spMk id="112" creationId="{00000000-0000-0000-0000-000000000000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18:57.837" v="56" actId="20577"/>
        <pc:sldMkLst>
          <pc:docMk/>
          <pc:sldMk cId="0" sldId="289"/>
        </pc:sldMkLst>
        <pc:spChg chg="mod">
          <ac:chgData name="LUIZ FERNANDO AVELINO BETELLI" userId="S::luiz.betelli@fatec.sp.gov.br::c09d3d64-b774-4e65-bb01-50e21904b287" providerId="AD" clId="Web-{E57A7968-26BD-4F4C-9830-9D4132A1B596}" dt="2022-12-11T23:18:57.837" v="56" actId="20577"/>
          <ac:spMkLst>
            <pc:docMk/>
            <pc:sldMk cId="0" sldId="289"/>
            <ac:spMk id="600" creationId="{00000000-0000-0000-0000-000000000000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07:13.469" v="23" actId="20577"/>
        <pc:sldMkLst>
          <pc:docMk/>
          <pc:sldMk cId="2149920624" sldId="291"/>
        </pc:sldMkLst>
        <pc:spChg chg="mod">
          <ac:chgData name="LUIZ FERNANDO AVELINO BETELLI" userId="S::luiz.betelli@fatec.sp.gov.br::c09d3d64-b774-4e65-bb01-50e21904b287" providerId="AD" clId="Web-{E57A7968-26BD-4F4C-9830-9D4132A1B596}" dt="2022-12-11T23:07:13.469" v="23" actId="20577"/>
          <ac:spMkLst>
            <pc:docMk/>
            <pc:sldMk cId="2149920624" sldId="291"/>
            <ac:spMk id="110" creationId="{00000000-0000-0000-0000-000000000000}"/>
          </ac:spMkLst>
        </pc:spChg>
        <pc:spChg chg="mod">
          <ac:chgData name="LUIZ FERNANDO AVELINO BETELLI" userId="S::luiz.betelli@fatec.sp.gov.br::c09d3d64-b774-4e65-bb01-50e21904b287" providerId="AD" clId="Web-{E57A7968-26BD-4F4C-9830-9D4132A1B596}" dt="2022-12-11T23:06:50.953" v="18" actId="1076"/>
          <ac:spMkLst>
            <pc:docMk/>
            <pc:sldMk cId="2149920624" sldId="291"/>
            <ac:spMk id="111" creationId="{00000000-0000-0000-0000-000000000000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07:25.751" v="25" actId="20577"/>
        <pc:sldMkLst>
          <pc:docMk/>
          <pc:sldMk cId="380815237" sldId="295"/>
        </pc:sldMkLst>
        <pc:spChg chg="mod">
          <ac:chgData name="LUIZ FERNANDO AVELINO BETELLI" userId="S::luiz.betelli@fatec.sp.gov.br::c09d3d64-b774-4e65-bb01-50e21904b287" providerId="AD" clId="Web-{E57A7968-26BD-4F4C-9830-9D4132A1B596}" dt="2022-12-11T23:07:25.751" v="25" actId="20577"/>
          <ac:spMkLst>
            <pc:docMk/>
            <pc:sldMk cId="380815237" sldId="295"/>
            <ac:spMk id="110" creationId="{00000000-0000-0000-0000-000000000000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17:55.101" v="33" actId="20577"/>
        <pc:sldMkLst>
          <pc:docMk/>
          <pc:sldMk cId="2811081433" sldId="296"/>
        </pc:sldMkLst>
        <pc:spChg chg="mod">
          <ac:chgData name="LUIZ FERNANDO AVELINO BETELLI" userId="S::luiz.betelli@fatec.sp.gov.br::c09d3d64-b774-4e65-bb01-50e21904b287" providerId="AD" clId="Web-{E57A7968-26BD-4F4C-9830-9D4132A1B596}" dt="2022-12-11T23:17:55.101" v="33" actId="20577"/>
          <ac:spMkLst>
            <pc:docMk/>
            <pc:sldMk cId="2811081433" sldId="296"/>
            <ac:spMk id="112" creationId="{00000000-0000-0000-0000-000000000000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18:03.273" v="36" actId="20577"/>
        <pc:sldMkLst>
          <pc:docMk/>
          <pc:sldMk cId="458291513" sldId="297"/>
        </pc:sldMkLst>
        <pc:spChg chg="mod">
          <ac:chgData name="LUIZ FERNANDO AVELINO BETELLI" userId="S::luiz.betelli@fatec.sp.gov.br::c09d3d64-b774-4e65-bb01-50e21904b287" providerId="AD" clId="Web-{E57A7968-26BD-4F4C-9830-9D4132A1B596}" dt="2022-12-11T23:18:03.273" v="36" actId="20577"/>
          <ac:spMkLst>
            <pc:docMk/>
            <pc:sldMk cId="458291513" sldId="297"/>
            <ac:spMk id="112" creationId="{00000000-0000-0000-0000-000000000000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18:08.570" v="38" actId="20577"/>
        <pc:sldMkLst>
          <pc:docMk/>
          <pc:sldMk cId="3039583919" sldId="299"/>
        </pc:sldMkLst>
        <pc:spChg chg="mod">
          <ac:chgData name="LUIZ FERNANDO AVELINO BETELLI" userId="S::luiz.betelli@fatec.sp.gov.br::c09d3d64-b774-4e65-bb01-50e21904b287" providerId="AD" clId="Web-{E57A7968-26BD-4F4C-9830-9D4132A1B596}" dt="2022-12-11T23:18:08.570" v="38" actId="20577"/>
          <ac:spMkLst>
            <pc:docMk/>
            <pc:sldMk cId="3039583919" sldId="299"/>
            <ac:spMk id="112" creationId="{00000000-0000-0000-0000-000000000000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18:13.586" v="41" actId="20577"/>
        <pc:sldMkLst>
          <pc:docMk/>
          <pc:sldMk cId="346145939" sldId="300"/>
        </pc:sldMkLst>
        <pc:spChg chg="mod">
          <ac:chgData name="LUIZ FERNANDO AVELINO BETELLI" userId="S::luiz.betelli@fatec.sp.gov.br::c09d3d64-b774-4e65-bb01-50e21904b287" providerId="AD" clId="Web-{E57A7968-26BD-4F4C-9830-9D4132A1B596}" dt="2022-12-11T22:41:22.701" v="17" actId="20577"/>
          <ac:spMkLst>
            <pc:docMk/>
            <pc:sldMk cId="346145939" sldId="300"/>
            <ac:spMk id="111" creationId="{00000000-0000-0000-0000-000000000000}"/>
          </ac:spMkLst>
        </pc:spChg>
        <pc:spChg chg="mod">
          <ac:chgData name="LUIZ FERNANDO AVELINO BETELLI" userId="S::luiz.betelli@fatec.sp.gov.br::c09d3d64-b774-4e65-bb01-50e21904b287" providerId="AD" clId="Web-{E57A7968-26BD-4F4C-9830-9D4132A1B596}" dt="2022-12-11T23:18:13.586" v="41" actId="20577"/>
          <ac:spMkLst>
            <pc:docMk/>
            <pc:sldMk cId="346145939" sldId="300"/>
            <ac:spMk id="112" creationId="{00000000-0000-0000-0000-000000000000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18:24.836" v="45" actId="20577"/>
        <pc:sldMkLst>
          <pc:docMk/>
          <pc:sldMk cId="3171534143" sldId="301"/>
        </pc:sldMkLst>
        <pc:spChg chg="mod">
          <ac:chgData name="LUIZ FERNANDO AVELINO BETELLI" userId="S::luiz.betelli@fatec.sp.gov.br::c09d3d64-b774-4e65-bb01-50e21904b287" providerId="AD" clId="Web-{E57A7968-26BD-4F4C-9830-9D4132A1B596}" dt="2022-12-11T23:18:24.836" v="45" actId="20577"/>
          <ac:spMkLst>
            <pc:docMk/>
            <pc:sldMk cId="3171534143" sldId="301"/>
            <ac:spMk id="112" creationId="{00000000-0000-0000-0000-000000000000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17:58.460" v="34" actId="20577"/>
        <pc:sldMkLst>
          <pc:docMk/>
          <pc:sldMk cId="3576637508" sldId="302"/>
        </pc:sldMkLst>
        <pc:spChg chg="mod">
          <ac:chgData name="LUIZ FERNANDO AVELINO BETELLI" userId="S::luiz.betelli@fatec.sp.gov.br::c09d3d64-b774-4e65-bb01-50e21904b287" providerId="AD" clId="Web-{E57A7968-26BD-4F4C-9830-9D4132A1B596}" dt="2022-12-11T23:17:58.460" v="34" actId="20577"/>
          <ac:spMkLst>
            <pc:docMk/>
            <pc:sldMk cId="3576637508" sldId="302"/>
            <ac:spMk id="4" creationId="{F85D561C-2845-3394-8BB6-EB22275919B7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18:36.008" v="49" actId="20577"/>
        <pc:sldMkLst>
          <pc:docMk/>
          <pc:sldMk cId="1568705543" sldId="303"/>
        </pc:sldMkLst>
        <pc:spChg chg="mod">
          <ac:chgData name="LUIZ FERNANDO AVELINO BETELLI" userId="S::luiz.betelli@fatec.sp.gov.br::c09d3d64-b774-4e65-bb01-50e21904b287" providerId="AD" clId="Web-{E57A7968-26BD-4F4C-9830-9D4132A1B596}" dt="2022-12-11T23:18:36.008" v="49" actId="20577"/>
          <ac:spMkLst>
            <pc:docMk/>
            <pc:sldMk cId="1568705543" sldId="303"/>
            <ac:spMk id="2" creationId="{13934868-D8E3-CC96-A590-02CBFE9EA85C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18:41.243" v="51" actId="20577"/>
        <pc:sldMkLst>
          <pc:docMk/>
          <pc:sldMk cId="1080179212" sldId="304"/>
        </pc:sldMkLst>
        <pc:spChg chg="mod">
          <ac:chgData name="LUIZ FERNANDO AVELINO BETELLI" userId="S::luiz.betelli@fatec.sp.gov.br::c09d3d64-b774-4e65-bb01-50e21904b287" providerId="AD" clId="Web-{E57A7968-26BD-4F4C-9830-9D4132A1B596}" dt="2022-12-11T23:18:41.243" v="51" actId="20577"/>
          <ac:spMkLst>
            <pc:docMk/>
            <pc:sldMk cId="1080179212" sldId="304"/>
            <ac:spMk id="2" creationId="{73DD1FDF-DE2D-2A7C-A8AE-3C1A43726430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18:28.258" v="47" actId="20577"/>
        <pc:sldMkLst>
          <pc:docMk/>
          <pc:sldMk cId="2200640552" sldId="305"/>
        </pc:sldMkLst>
        <pc:spChg chg="mod">
          <ac:chgData name="LUIZ FERNANDO AVELINO BETELLI" userId="S::luiz.betelli@fatec.sp.gov.br::c09d3d64-b774-4e65-bb01-50e21904b287" providerId="AD" clId="Web-{E57A7968-26BD-4F4C-9830-9D4132A1B596}" dt="2022-12-11T23:18:28.258" v="47" actId="20577"/>
          <ac:spMkLst>
            <pc:docMk/>
            <pc:sldMk cId="2200640552" sldId="305"/>
            <ac:spMk id="4" creationId="{C05C4840-8CCA-26A8-5565-E899EF920351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18:53.758" v="55" actId="20577"/>
        <pc:sldMkLst>
          <pc:docMk/>
          <pc:sldMk cId="160850404" sldId="306"/>
        </pc:sldMkLst>
        <pc:spChg chg="mod">
          <ac:chgData name="LUIZ FERNANDO AVELINO BETELLI" userId="S::luiz.betelli@fatec.sp.gov.br::c09d3d64-b774-4e65-bb01-50e21904b287" providerId="AD" clId="Web-{E57A7968-26BD-4F4C-9830-9D4132A1B596}" dt="2022-12-11T23:18:53.758" v="55" actId="20577"/>
          <ac:spMkLst>
            <pc:docMk/>
            <pc:sldMk cId="160850404" sldId="306"/>
            <ac:spMk id="4" creationId="{01C8FCA4-63B2-C952-19A2-1EED807B25D4}"/>
          </ac:spMkLst>
        </pc:spChg>
      </pc:sldChg>
      <pc:sldChg chg="modSp">
        <pc:chgData name="LUIZ FERNANDO AVELINO BETELLI" userId="S::luiz.betelli@fatec.sp.gov.br::c09d3d64-b774-4e65-bb01-50e21904b287" providerId="AD" clId="Web-{E57A7968-26BD-4F4C-9830-9D4132A1B596}" dt="2022-12-11T23:18:48.649" v="53" actId="20577"/>
        <pc:sldMkLst>
          <pc:docMk/>
          <pc:sldMk cId="3614084828" sldId="307"/>
        </pc:sldMkLst>
        <pc:spChg chg="mod">
          <ac:chgData name="LUIZ FERNANDO AVELINO BETELLI" userId="S::luiz.betelli@fatec.sp.gov.br::c09d3d64-b774-4e65-bb01-50e21904b287" providerId="AD" clId="Web-{E57A7968-26BD-4F4C-9830-9D4132A1B596}" dt="2022-12-11T23:18:48.649" v="53" actId="20577"/>
          <ac:spMkLst>
            <pc:docMk/>
            <pc:sldMk cId="3614084828" sldId="307"/>
            <ac:spMk id="4" creationId="{1C045E44-265E-93A7-E740-589120B682EE}"/>
          </ac:spMkLst>
        </pc:spChg>
      </pc:sldChg>
      <pc:sldChg chg="modSp new">
        <pc:chgData name="LUIZ FERNANDO AVELINO BETELLI" userId="S::luiz.betelli@fatec.sp.gov.br::c09d3d64-b774-4e65-bb01-50e21904b287" providerId="AD" clId="Web-{E57A7968-26BD-4F4C-9830-9D4132A1B596}" dt="2022-12-11T23:18:19.898" v="43" actId="20577"/>
        <pc:sldMkLst>
          <pc:docMk/>
          <pc:sldMk cId="2916235640" sldId="309"/>
        </pc:sldMkLst>
        <pc:spChg chg="mod">
          <ac:chgData name="LUIZ FERNANDO AVELINO BETELLI" userId="S::luiz.betelli@fatec.sp.gov.br::c09d3d64-b774-4e65-bb01-50e21904b287" providerId="AD" clId="Web-{E57A7968-26BD-4F4C-9830-9D4132A1B596}" dt="2022-12-11T22:41:14.653" v="14" actId="20577"/>
          <ac:spMkLst>
            <pc:docMk/>
            <pc:sldMk cId="2916235640" sldId="309"/>
            <ac:spMk id="2" creationId="{A87E95AB-252A-21CF-89DC-700E5CC6FD3F}"/>
          </ac:spMkLst>
        </pc:spChg>
        <pc:spChg chg="mod">
          <ac:chgData name="LUIZ FERNANDO AVELINO BETELLI" userId="S::luiz.betelli@fatec.sp.gov.br::c09d3d64-b774-4e65-bb01-50e21904b287" providerId="AD" clId="Web-{E57A7968-26BD-4F4C-9830-9D4132A1B596}" dt="2022-12-11T23:18:19.898" v="43" actId="20577"/>
          <ac:spMkLst>
            <pc:docMk/>
            <pc:sldMk cId="2916235640" sldId="309"/>
            <ac:spMk id="4" creationId="{A8CB2FA0-8932-4D6A-1A0D-FBD8A3CB8395}"/>
          </ac:spMkLst>
        </pc:spChg>
      </pc:sldChg>
      <pc:sldChg chg="del">
        <pc:chgData name="LUIZ FERNANDO AVELINO BETELLI" userId="S::luiz.betelli@fatec.sp.gov.br::c09d3d64-b774-4e65-bb01-50e21904b287" providerId="AD" clId="Web-{E57A7968-26BD-4F4C-9830-9D4132A1B596}" dt="2022-12-11T22:40:51.481" v="4"/>
        <pc:sldMkLst>
          <pc:docMk/>
          <pc:sldMk cId="907716063" sldId="310"/>
        </pc:sldMkLst>
      </pc:sldChg>
    </pc:docChg>
  </pc:docChgLst>
  <pc:docChgLst>
    <pc:chgData name="LUIZ FERNANDO AVELINO BETELLI" userId="S::luiz.betelli@fatec.sp.gov.br::c09d3d64-b774-4e65-bb01-50e21904b287" providerId="AD" clId="Web-{F05E4F88-2CF0-4E10-9A3D-58DED905ECCC}"/>
    <pc:docChg chg="modSld">
      <pc:chgData name="LUIZ FERNANDO AVELINO BETELLI" userId="S::luiz.betelli@fatec.sp.gov.br::c09d3d64-b774-4e65-bb01-50e21904b287" providerId="AD" clId="Web-{F05E4F88-2CF0-4E10-9A3D-58DED905ECCC}" dt="2022-12-11T19:32:25.013" v="11" actId="20577"/>
      <pc:docMkLst>
        <pc:docMk/>
      </pc:docMkLst>
      <pc:sldChg chg="modSp">
        <pc:chgData name="LUIZ FERNANDO AVELINO BETELLI" userId="S::luiz.betelli@fatec.sp.gov.br::c09d3d64-b774-4e65-bb01-50e21904b287" providerId="AD" clId="Web-{F05E4F88-2CF0-4E10-9A3D-58DED905ECCC}" dt="2022-12-11T19:32:25.013" v="11" actId="20577"/>
        <pc:sldMkLst>
          <pc:docMk/>
          <pc:sldMk cId="2200640552" sldId="305"/>
        </pc:sldMkLst>
        <pc:spChg chg="mod">
          <ac:chgData name="LUIZ FERNANDO AVELINO BETELLI" userId="S::luiz.betelli@fatec.sp.gov.br::c09d3d64-b774-4e65-bb01-50e21904b287" providerId="AD" clId="Web-{F05E4F88-2CF0-4E10-9A3D-58DED905ECCC}" dt="2022-12-11T19:32:25.013" v="11" actId="20577"/>
          <ac:spMkLst>
            <pc:docMk/>
            <pc:sldMk cId="2200640552" sldId="305"/>
            <ac:spMk id="3" creationId="{3E434ECE-1A36-3147-C1E5-32508ADCA58A}"/>
          </ac:spMkLst>
        </pc:spChg>
      </pc:sldChg>
    </pc:docChg>
  </pc:docChgLst>
  <pc:docChgLst>
    <pc:chgData name="STEFANY APARECIDA MARTINS" userId="S::stefany.martins@fatec.sp.gov.br::98d4dbcf-915c-4d9a-b5e1-e01f92661d23" providerId="AD" clId="Web-{7C8589D8-C2E8-4F52-B8A5-FAB9A5D4550E}"/>
    <pc:docChg chg="modSld">
      <pc:chgData name="STEFANY APARECIDA MARTINS" userId="S::stefany.martins@fatec.sp.gov.br::98d4dbcf-915c-4d9a-b5e1-e01f92661d23" providerId="AD" clId="Web-{7C8589D8-C2E8-4F52-B8A5-FAB9A5D4550E}" dt="2022-12-07T00:09:23.316" v="64" actId="1076"/>
      <pc:docMkLst>
        <pc:docMk/>
      </pc:docMkLst>
      <pc:sldChg chg="addSp modSp">
        <pc:chgData name="STEFANY APARECIDA MARTINS" userId="S::stefany.martins@fatec.sp.gov.br::98d4dbcf-915c-4d9a-b5e1-e01f92661d23" providerId="AD" clId="Web-{7C8589D8-C2E8-4F52-B8A5-FAB9A5D4550E}" dt="2022-12-07T00:08:32.191" v="63" actId="1076"/>
        <pc:sldMkLst>
          <pc:docMk/>
          <pc:sldMk cId="0" sldId="258"/>
        </pc:sldMkLst>
        <pc:spChg chg="mod">
          <ac:chgData name="STEFANY APARECIDA MARTINS" userId="S::stefany.martins@fatec.sp.gov.br::98d4dbcf-915c-4d9a-b5e1-e01f92661d23" providerId="AD" clId="Web-{7C8589D8-C2E8-4F52-B8A5-FAB9A5D4550E}" dt="2022-12-06T23:59:51.734" v="0" actId="14100"/>
          <ac:spMkLst>
            <pc:docMk/>
            <pc:sldMk cId="0" sldId="258"/>
            <ac:spMk id="87" creationId="{00000000-0000-0000-0000-000000000000}"/>
          </ac:spMkLst>
        </pc:spChg>
        <pc:picChg chg="add mod">
          <ac:chgData name="STEFANY APARECIDA MARTINS" userId="S::stefany.martins@fatec.sp.gov.br::98d4dbcf-915c-4d9a-b5e1-e01f92661d23" providerId="AD" clId="Web-{7C8589D8-C2E8-4F52-B8A5-FAB9A5D4550E}" dt="2022-12-07T00:08:32.191" v="63" actId="1076"/>
          <ac:picMkLst>
            <pc:docMk/>
            <pc:sldMk cId="0" sldId="258"/>
            <ac:picMk id="2" creationId="{9663BCAE-3237-9C1F-843A-BE293934E2D6}"/>
          </ac:picMkLst>
        </pc:picChg>
      </pc:sldChg>
      <pc:sldChg chg="modSp">
        <pc:chgData name="STEFANY APARECIDA MARTINS" userId="S::stefany.martins@fatec.sp.gov.br::98d4dbcf-915c-4d9a-b5e1-e01f92661d23" providerId="AD" clId="Web-{7C8589D8-C2E8-4F52-B8A5-FAB9A5D4550E}" dt="2022-12-07T00:07:39.512" v="56" actId="1076"/>
        <pc:sldMkLst>
          <pc:docMk/>
          <pc:sldMk cId="0" sldId="261"/>
        </pc:sldMkLst>
        <pc:spChg chg="mod">
          <ac:chgData name="STEFANY APARECIDA MARTINS" userId="S::stefany.martins@fatec.sp.gov.br::98d4dbcf-915c-4d9a-b5e1-e01f92661d23" providerId="AD" clId="Web-{7C8589D8-C2E8-4F52-B8A5-FAB9A5D4550E}" dt="2022-12-07T00:00:36.052" v="7" actId="1076"/>
          <ac:spMkLst>
            <pc:docMk/>
            <pc:sldMk cId="0" sldId="261"/>
            <ac:spMk id="9" creationId="{1EC48A69-71F3-EDB9-1C11-9039E855CB5B}"/>
          </ac:spMkLst>
        </pc:spChg>
        <pc:picChg chg="mod">
          <ac:chgData name="STEFANY APARECIDA MARTINS" userId="S::stefany.martins@fatec.sp.gov.br::98d4dbcf-915c-4d9a-b5e1-e01f92661d23" providerId="AD" clId="Web-{7C8589D8-C2E8-4F52-B8A5-FAB9A5D4550E}" dt="2022-12-07T00:07:39.512" v="56" actId="1076"/>
          <ac:picMkLst>
            <pc:docMk/>
            <pc:sldMk cId="0" sldId="261"/>
            <ac:picMk id="3" creationId="{9AE49B57-1B17-98C6-7B6D-94877723D221}"/>
          </ac:picMkLst>
        </pc:picChg>
      </pc:sldChg>
      <pc:sldChg chg="delSp modSp">
        <pc:chgData name="STEFANY APARECIDA MARTINS" userId="S::stefany.martins@fatec.sp.gov.br::98d4dbcf-915c-4d9a-b5e1-e01f92661d23" providerId="AD" clId="Web-{7C8589D8-C2E8-4F52-B8A5-FAB9A5D4550E}" dt="2022-12-07T00:02:48.929" v="20"/>
        <pc:sldMkLst>
          <pc:docMk/>
          <pc:sldMk cId="646001730" sldId="292"/>
        </pc:sldMkLst>
        <pc:spChg chg="mod">
          <ac:chgData name="STEFANY APARECIDA MARTINS" userId="S::stefany.martins@fatec.sp.gov.br::98d4dbcf-915c-4d9a-b5e1-e01f92661d23" providerId="AD" clId="Web-{7C8589D8-C2E8-4F52-B8A5-FAB9A5D4550E}" dt="2022-12-07T00:01:45.413" v="15" actId="1076"/>
          <ac:spMkLst>
            <pc:docMk/>
            <pc:sldMk cId="646001730" sldId="292"/>
            <ac:spMk id="111" creationId="{00000000-0000-0000-0000-000000000000}"/>
          </ac:spMkLst>
        </pc:spChg>
        <pc:picChg chg="del mod">
          <ac:chgData name="STEFANY APARECIDA MARTINS" userId="S::stefany.martins@fatec.sp.gov.br::98d4dbcf-915c-4d9a-b5e1-e01f92661d23" providerId="AD" clId="Web-{7C8589D8-C2E8-4F52-B8A5-FAB9A5D4550E}" dt="2022-12-07T00:02:48.929" v="20"/>
          <ac:picMkLst>
            <pc:docMk/>
            <pc:sldMk cId="646001730" sldId="292"/>
            <ac:picMk id="3" creationId="{2E6FC778-6488-24C0-5115-976C9796F22A}"/>
          </ac:picMkLst>
        </pc:picChg>
      </pc:sldChg>
      <pc:sldChg chg="modSp">
        <pc:chgData name="STEFANY APARECIDA MARTINS" userId="S::stefany.martins@fatec.sp.gov.br::98d4dbcf-915c-4d9a-b5e1-e01f92661d23" providerId="AD" clId="Web-{7C8589D8-C2E8-4F52-B8A5-FAB9A5D4550E}" dt="2022-12-07T00:08:03.331" v="59" actId="1076"/>
        <pc:sldMkLst>
          <pc:docMk/>
          <pc:sldMk cId="3745308004" sldId="293"/>
        </pc:sldMkLst>
        <pc:picChg chg="mod">
          <ac:chgData name="STEFANY APARECIDA MARTINS" userId="S::stefany.martins@fatec.sp.gov.br::98d4dbcf-915c-4d9a-b5e1-e01f92661d23" providerId="AD" clId="Web-{7C8589D8-C2E8-4F52-B8A5-FAB9A5D4550E}" dt="2022-12-07T00:08:03.331" v="59" actId="1076"/>
          <ac:picMkLst>
            <pc:docMk/>
            <pc:sldMk cId="3745308004" sldId="293"/>
            <ac:picMk id="2" creationId="{5AEF1EE7-82DB-BE0C-8114-15E577EDF684}"/>
          </ac:picMkLst>
        </pc:picChg>
      </pc:sldChg>
      <pc:sldChg chg="delSp">
        <pc:chgData name="STEFANY APARECIDA MARTINS" userId="S::stefany.martins@fatec.sp.gov.br::98d4dbcf-915c-4d9a-b5e1-e01f92661d23" providerId="AD" clId="Web-{7C8589D8-C2E8-4F52-B8A5-FAB9A5D4550E}" dt="2022-12-07T00:03:24.492" v="25"/>
        <pc:sldMkLst>
          <pc:docMk/>
          <pc:sldMk cId="380815237" sldId="295"/>
        </pc:sldMkLst>
        <pc:picChg chg="del">
          <ac:chgData name="STEFANY APARECIDA MARTINS" userId="S::stefany.martins@fatec.sp.gov.br::98d4dbcf-915c-4d9a-b5e1-e01f92661d23" providerId="AD" clId="Web-{7C8589D8-C2E8-4F52-B8A5-FAB9A5D4550E}" dt="2022-12-07T00:03:24.492" v="25"/>
          <ac:picMkLst>
            <pc:docMk/>
            <pc:sldMk cId="380815237" sldId="295"/>
            <ac:picMk id="4" creationId="{995BBABD-05DE-9C99-9EAC-127AE159D94B}"/>
          </ac:picMkLst>
        </pc:picChg>
      </pc:sldChg>
      <pc:sldChg chg="addSp delSp modSp">
        <pc:chgData name="STEFANY APARECIDA MARTINS" userId="S::stefany.martins@fatec.sp.gov.br::98d4dbcf-915c-4d9a-b5e1-e01f92661d23" providerId="AD" clId="Web-{7C8589D8-C2E8-4F52-B8A5-FAB9A5D4550E}" dt="2022-12-07T00:06:02.995" v="48" actId="1076"/>
        <pc:sldMkLst>
          <pc:docMk/>
          <pc:sldMk cId="2811081433" sldId="296"/>
        </pc:sldMkLst>
        <pc:picChg chg="del">
          <ac:chgData name="STEFANY APARECIDA MARTINS" userId="S::stefany.martins@fatec.sp.gov.br::98d4dbcf-915c-4d9a-b5e1-e01f92661d23" providerId="AD" clId="Web-{7C8589D8-C2E8-4F52-B8A5-FAB9A5D4550E}" dt="2022-12-07T00:03:36.290" v="26"/>
          <ac:picMkLst>
            <pc:docMk/>
            <pc:sldMk cId="2811081433" sldId="296"/>
            <ac:picMk id="2" creationId="{9138571E-40C7-FBC1-B112-A225508E0DE0}"/>
          </ac:picMkLst>
        </pc:picChg>
        <pc:picChg chg="add del mod">
          <ac:chgData name="STEFANY APARECIDA MARTINS" userId="S::stefany.martins@fatec.sp.gov.br::98d4dbcf-915c-4d9a-b5e1-e01f92661d23" providerId="AD" clId="Web-{7C8589D8-C2E8-4F52-B8A5-FAB9A5D4550E}" dt="2022-12-07T00:03:52.930" v="29"/>
          <ac:picMkLst>
            <pc:docMk/>
            <pc:sldMk cId="2811081433" sldId="296"/>
            <ac:picMk id="3" creationId="{D32F7A68-C312-C916-2F7B-730953D32C6A}"/>
          </ac:picMkLst>
        </pc:picChg>
        <pc:picChg chg="add del mod">
          <ac:chgData name="STEFANY APARECIDA MARTINS" userId="S::stefany.martins@fatec.sp.gov.br::98d4dbcf-915c-4d9a-b5e1-e01f92661d23" providerId="AD" clId="Web-{7C8589D8-C2E8-4F52-B8A5-FAB9A5D4550E}" dt="2022-12-07T00:04:05.212" v="31"/>
          <ac:picMkLst>
            <pc:docMk/>
            <pc:sldMk cId="2811081433" sldId="296"/>
            <ac:picMk id="4" creationId="{73F7B626-985A-BB57-9D83-A59BD1C4D542}"/>
          </ac:picMkLst>
        </pc:picChg>
        <pc:picChg chg="add mod">
          <ac:chgData name="STEFANY APARECIDA MARTINS" userId="S::stefany.martins@fatec.sp.gov.br::98d4dbcf-915c-4d9a-b5e1-e01f92661d23" providerId="AD" clId="Web-{7C8589D8-C2E8-4F52-B8A5-FAB9A5D4550E}" dt="2022-12-07T00:06:02.995" v="48" actId="1076"/>
          <ac:picMkLst>
            <pc:docMk/>
            <pc:sldMk cId="2811081433" sldId="296"/>
            <ac:picMk id="5" creationId="{3283A43B-98C0-FE5C-1687-7C4DE7EB10C2}"/>
          </ac:picMkLst>
        </pc:picChg>
      </pc:sldChg>
      <pc:sldChg chg="modSp">
        <pc:chgData name="STEFANY APARECIDA MARTINS" userId="S::stefany.martins@fatec.sp.gov.br::98d4dbcf-915c-4d9a-b5e1-e01f92661d23" providerId="AD" clId="Web-{7C8589D8-C2E8-4F52-B8A5-FAB9A5D4550E}" dt="2022-12-07T00:09:23.316" v="64" actId="1076"/>
        <pc:sldMkLst>
          <pc:docMk/>
          <pc:sldMk cId="3171534143" sldId="301"/>
        </pc:sldMkLst>
        <pc:spChg chg="mod">
          <ac:chgData name="STEFANY APARECIDA MARTINS" userId="S::stefany.martins@fatec.sp.gov.br::98d4dbcf-915c-4d9a-b5e1-e01f92661d23" providerId="AD" clId="Web-{7C8589D8-C2E8-4F52-B8A5-FAB9A5D4550E}" dt="2022-12-07T00:09:23.316" v="64" actId="1076"/>
          <ac:spMkLst>
            <pc:docMk/>
            <pc:sldMk cId="3171534143" sldId="301"/>
            <ac:spMk id="1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071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bf1dbd17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bf1dbd17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68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03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850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527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97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entrodemidiasp.educacao.sp.gov.b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photoshop.com" TargetMode="External"/><Relationship Id="rId5" Type="http://schemas.openxmlformats.org/officeDocument/2006/relationships/hyperlink" Target="https://www.figma.com/" TargetMode="External"/><Relationship Id="rId4" Type="http://schemas.openxmlformats.org/officeDocument/2006/relationships/hyperlink" Target="https://www.microsoft.com/pt-br/microsoft-teams/log-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5240132B-2AD2-A226-2E5F-CFA459391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33" y="831016"/>
            <a:ext cx="4835104" cy="3028580"/>
          </a:xfrm>
          <a:prstGeom prst="rect">
            <a:avLst/>
          </a:prstGeom>
        </p:spPr>
      </p:pic>
      <p:sp>
        <p:nvSpPr>
          <p:cNvPr id="10" name="Google Shape;75;p13">
            <a:extLst>
              <a:ext uri="{FF2B5EF4-FFF2-40B4-BE49-F238E27FC236}">
                <a16:creationId xmlns:a16="http://schemas.microsoft.com/office/drawing/2014/main" id="{2B0A9D97-6EE8-D629-ACEF-EDB6DC558B0E}"/>
              </a:ext>
            </a:extLst>
          </p:cNvPr>
          <p:cNvSpPr txBox="1">
            <a:spLocks/>
          </p:cNvSpPr>
          <p:nvPr/>
        </p:nvSpPr>
        <p:spPr>
          <a:xfrm>
            <a:off x="225433" y="412530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/>
              <a:t>PROJETO INTEGRA</a:t>
            </a:r>
            <a:r>
              <a:rPr lang="en-US" sz="3200">
                <a:solidFill>
                  <a:srgbClr val="0091EA"/>
                </a:solidFill>
              </a:rPr>
              <a:t>D</a:t>
            </a:r>
            <a:r>
              <a:rPr lang="en-US" sz="3200"/>
              <a:t>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505792" y="372817"/>
            <a:ext cx="7830492" cy="6055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b="1"/>
              <a:t>7. Requisitos não Funcionais [NF]</a:t>
            </a:r>
            <a:r>
              <a:rPr lang="pt-BR"/>
              <a:t> 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22481" y="1220996"/>
            <a:ext cx="8197114" cy="3920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spcAft>
                <a:spcPts val="400"/>
              </a:spcAft>
              <a:buNone/>
            </a:pPr>
            <a:endParaRPr lang="pt-BR" sz="1600" b="1"/>
          </a:p>
          <a:p>
            <a:pPr>
              <a:spcAft>
                <a:spcPts val="400"/>
              </a:spcAft>
            </a:pPr>
            <a:endParaRPr lang="pt-BR" sz="1600" b="1"/>
          </a:p>
          <a:p>
            <a:pPr>
              <a:spcAft>
                <a:spcPts val="400"/>
              </a:spcAft>
            </a:pPr>
            <a:r>
              <a:rPr lang="pt-BR" sz="1600" b="1"/>
              <a:t>5.1 [NF001] Compatibilidade</a:t>
            </a:r>
            <a:endParaRPr lang="en-US" sz="1600"/>
          </a:p>
          <a:p>
            <a:pPr marL="76200" indent="0">
              <a:spcAft>
                <a:spcPts val="400"/>
              </a:spcAft>
              <a:buNone/>
            </a:pPr>
            <a:r>
              <a:rPr lang="pt-BR" sz="1600"/>
              <a:t>       </a:t>
            </a:r>
            <a:endParaRPr lang="en-US" sz="1600"/>
          </a:p>
          <a:p>
            <a:pPr>
              <a:spcAft>
                <a:spcPts val="400"/>
              </a:spcAft>
            </a:pPr>
            <a:r>
              <a:rPr lang="pt-BR" sz="1600" b="1"/>
              <a:t>5.2 [NF002] Velocidade</a:t>
            </a:r>
            <a:r>
              <a:rPr lang="pt-BR" sz="1600"/>
              <a:t> </a:t>
            </a:r>
          </a:p>
          <a:p>
            <a:pPr marL="285750" indent="-285750">
              <a:spcAft>
                <a:spcPts val="400"/>
              </a:spcAft>
            </a:pPr>
            <a:endParaRPr lang="pt-BR" sz="1600"/>
          </a:p>
          <a:p>
            <a:pPr marL="285750" indent="-285750">
              <a:spcAft>
                <a:spcPts val="400"/>
              </a:spcAft>
            </a:pPr>
            <a:r>
              <a:rPr lang="pt-BR" sz="1600" b="1"/>
              <a:t>    5.3 [NF003] Segurança</a:t>
            </a:r>
            <a:r>
              <a:rPr lang="pt-BR" sz="1600"/>
              <a:t> </a:t>
            </a:r>
            <a:endParaRPr lang="pt-BR"/>
          </a:p>
          <a:p>
            <a:pPr marL="0" indent="0">
              <a:spcAft>
                <a:spcPts val="400"/>
              </a:spcAft>
              <a:buNone/>
            </a:pPr>
            <a:r>
              <a:rPr lang="pt-BR" sz="1600"/>
              <a:t>        </a:t>
            </a:r>
            <a:endParaRPr lang="pt-BR"/>
          </a:p>
          <a:p>
            <a:pPr marL="76200" indent="0">
              <a:spcAft>
                <a:spcPts val="400"/>
              </a:spcAft>
              <a:buNone/>
            </a:pPr>
            <a:endParaRPr lang="pt-BR" sz="1600">
              <a:solidFill>
                <a:schemeClr val="tx1"/>
              </a:solidFill>
            </a:endParaRPr>
          </a:p>
          <a:p>
            <a:pPr marL="0" indent="0">
              <a:spcAft>
                <a:spcPts val="400"/>
              </a:spcAft>
              <a:buNone/>
            </a:pPr>
            <a:endParaRPr lang="pt-BR" sz="1600">
              <a:solidFill>
                <a:schemeClr val="tx1"/>
              </a:solidFill>
            </a:endParaRPr>
          </a:p>
          <a:p>
            <a:pPr marL="76200" indent="0">
              <a:spcAft>
                <a:spcPts val="400"/>
              </a:spcAft>
              <a:buNone/>
            </a:pPr>
            <a:endParaRPr lang="pt-BR" sz="1600"/>
          </a:p>
          <a:p>
            <a:pPr marL="7620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1600" b="1"/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1600" b="1"/>
          </a:p>
          <a:p>
            <a:endParaRPr lang="en" sz="160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pic>
        <p:nvPicPr>
          <p:cNvPr id="3" name="Imagem 2" descr="Imagem em preto e branco&#10;&#10;Descrição gerada automaticamente">
            <a:extLst>
              <a:ext uri="{FF2B5EF4-FFF2-40B4-BE49-F238E27FC236}">
                <a16:creationId xmlns:a16="http://schemas.microsoft.com/office/drawing/2014/main" id="{CB303C12-64F6-3FA8-B5DC-47FFA8B4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15" y="4661499"/>
            <a:ext cx="284673" cy="2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8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505792" y="167940"/>
            <a:ext cx="7830492" cy="6055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b="1"/>
              <a:t> 8. Funcionalidades</a:t>
            </a:r>
            <a:endParaRPr lang="pt-BR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30042" y="737782"/>
            <a:ext cx="8197114" cy="3875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400"/>
              </a:spcAft>
            </a:pPr>
            <a:endParaRPr lang="en-US" sz="1600" b="1">
              <a:solidFill>
                <a:schemeClr val="tx1"/>
              </a:solidFill>
            </a:endParaRPr>
          </a:p>
          <a:p>
            <a:pPr>
              <a:spcAft>
                <a:spcPts val="400"/>
              </a:spcAft>
            </a:pPr>
            <a:endParaRPr lang="en-US" sz="1600" b="1">
              <a:solidFill>
                <a:schemeClr val="tx1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b="1" err="1">
                <a:solidFill>
                  <a:schemeClr val="tx1"/>
                </a:solidFill>
              </a:rPr>
              <a:t>Diagrama</a:t>
            </a:r>
            <a:r>
              <a:rPr lang="en-US" sz="1600" b="1">
                <a:solidFill>
                  <a:schemeClr val="tx1"/>
                </a:solidFill>
              </a:rPr>
              <a:t> de Caso de </a:t>
            </a:r>
            <a:r>
              <a:rPr lang="en-US" sz="1600" b="1" err="1">
                <a:solidFill>
                  <a:schemeClr val="tx1"/>
                </a:solidFill>
              </a:rPr>
              <a:t>Uso</a:t>
            </a:r>
            <a:r>
              <a:rPr lang="en-US" sz="1600" b="1">
                <a:solidFill>
                  <a:schemeClr val="tx1"/>
                </a:solidFill>
              </a:rPr>
              <a:t> (UML)</a:t>
            </a:r>
            <a:endParaRPr lang="pt-BR" sz="1600" b="1">
              <a:solidFill>
                <a:schemeClr val="tx1"/>
              </a:solidFill>
            </a:endParaRPr>
          </a:p>
          <a:p>
            <a:pPr marL="76200" indent="0">
              <a:spcAft>
                <a:spcPts val="400"/>
              </a:spcAft>
              <a:buNone/>
            </a:pPr>
            <a:r>
              <a:rPr lang="en-US" sz="1600" err="1">
                <a:solidFill>
                  <a:schemeClr val="tx1"/>
                </a:solidFill>
              </a:rPr>
              <a:t>Permite</a:t>
            </a:r>
            <a:r>
              <a:rPr lang="en-US" sz="160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uma</a:t>
            </a:r>
            <a:r>
              <a:rPr lang="en-US" sz="160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visualização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geral</a:t>
            </a:r>
            <a:r>
              <a:rPr lang="en-US" sz="1600">
                <a:solidFill>
                  <a:schemeClr val="tx1"/>
                </a:solidFill>
              </a:rPr>
              <a:t> do </a:t>
            </a:r>
            <a:r>
              <a:rPr lang="en-US" sz="1600" err="1">
                <a:solidFill>
                  <a:schemeClr val="tx1"/>
                </a:solidFill>
              </a:rPr>
              <a:t>sistema</a:t>
            </a:r>
            <a:r>
              <a:rPr lang="en-US" sz="1600">
                <a:solidFill>
                  <a:schemeClr val="tx1"/>
                </a:solidFill>
              </a:rPr>
              <a:t>, </a:t>
            </a:r>
            <a:r>
              <a:rPr lang="en-US" sz="1600" err="1">
                <a:solidFill>
                  <a:schemeClr val="tx1"/>
                </a:solidFill>
              </a:rPr>
              <a:t>mostrando</a:t>
            </a:r>
            <a:r>
              <a:rPr lang="en-US" sz="160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todas</a:t>
            </a:r>
            <a:r>
              <a:rPr lang="en-US" sz="1600">
                <a:solidFill>
                  <a:schemeClr val="tx1"/>
                </a:solidFill>
              </a:rPr>
              <a:t> as </a:t>
            </a:r>
            <a:r>
              <a:rPr lang="en-US" sz="1600" err="1">
                <a:solidFill>
                  <a:schemeClr val="tx1"/>
                </a:solidFill>
              </a:rPr>
              <a:t>suas</a:t>
            </a:r>
            <a:r>
              <a:rPr lang="en-US" sz="160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funcionalidades</a:t>
            </a:r>
            <a:r>
              <a:rPr lang="en-US" sz="1600">
                <a:solidFill>
                  <a:schemeClr val="tx1"/>
                </a:solidFill>
              </a:rPr>
              <a:t> de forma </a:t>
            </a:r>
            <a:r>
              <a:rPr lang="en-US" sz="1600" err="1">
                <a:solidFill>
                  <a:schemeClr val="tx1"/>
                </a:solidFill>
              </a:rPr>
              <a:t>clara</a:t>
            </a:r>
            <a:r>
              <a:rPr lang="en-US" sz="1600">
                <a:solidFill>
                  <a:schemeClr val="tx1"/>
                </a:solidFill>
              </a:rPr>
              <a:t>, o que </a:t>
            </a:r>
            <a:r>
              <a:rPr lang="en-US" sz="1600" err="1">
                <a:solidFill>
                  <a:schemeClr val="tx1"/>
                </a:solidFill>
              </a:rPr>
              <a:t>torna</a:t>
            </a:r>
            <a:r>
              <a:rPr lang="en-US" sz="160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mais</a:t>
            </a:r>
            <a:r>
              <a:rPr lang="en-US" sz="160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fácil</a:t>
            </a:r>
            <a:r>
              <a:rPr lang="en-US" sz="1600">
                <a:solidFill>
                  <a:schemeClr val="tx1"/>
                </a:solidFill>
              </a:rPr>
              <a:t> de </a:t>
            </a:r>
            <a:r>
              <a:rPr lang="en-US" sz="1600" err="1">
                <a:solidFill>
                  <a:schemeClr val="tx1"/>
                </a:solidFill>
              </a:rPr>
              <a:t>decidir</a:t>
            </a:r>
            <a:r>
              <a:rPr lang="en-US" sz="160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ao</a:t>
            </a:r>
            <a:r>
              <a:rPr lang="en-US" sz="160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decorrer</a:t>
            </a:r>
            <a:r>
              <a:rPr lang="en-US" sz="1600">
                <a:solidFill>
                  <a:schemeClr val="tx1"/>
                </a:solidFill>
              </a:rPr>
              <a:t> do </a:t>
            </a:r>
            <a:r>
              <a:rPr lang="en-US" sz="1600" err="1">
                <a:solidFill>
                  <a:schemeClr val="tx1"/>
                </a:solidFill>
              </a:rPr>
              <a:t>desenvolvimento</a:t>
            </a:r>
            <a:r>
              <a:rPr lang="en-US" sz="1600">
                <a:solidFill>
                  <a:schemeClr val="tx1"/>
                </a:solidFill>
              </a:rPr>
              <a:t> se o </a:t>
            </a:r>
            <a:r>
              <a:rPr lang="en-US" sz="1600" err="1">
                <a:solidFill>
                  <a:schemeClr val="tx1"/>
                </a:solidFill>
              </a:rPr>
              <a:t>sistema</a:t>
            </a:r>
            <a:r>
              <a:rPr lang="en-US" sz="160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está</a:t>
            </a:r>
            <a:r>
              <a:rPr lang="en-US" sz="160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bem</a:t>
            </a:r>
            <a:r>
              <a:rPr lang="en-US" sz="160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especificado</a:t>
            </a:r>
            <a:r>
              <a:rPr lang="en-US" sz="1600">
                <a:solidFill>
                  <a:schemeClr val="tx1"/>
                </a:solidFill>
              </a:rPr>
              <a:t>, </a:t>
            </a:r>
            <a:r>
              <a:rPr lang="en-US" sz="1600" err="1">
                <a:solidFill>
                  <a:schemeClr val="tx1"/>
                </a:solidFill>
              </a:rPr>
              <a:t>ou</a:t>
            </a:r>
            <a:r>
              <a:rPr lang="en-US" sz="1600">
                <a:solidFill>
                  <a:schemeClr val="tx1"/>
                </a:solidFill>
              </a:rPr>
              <a:t> se </a:t>
            </a:r>
            <a:r>
              <a:rPr lang="en-US" sz="1600" err="1">
                <a:solidFill>
                  <a:schemeClr val="tx1"/>
                </a:solidFill>
              </a:rPr>
              <a:t>faltam</a:t>
            </a:r>
            <a:r>
              <a:rPr lang="en-US" sz="160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ainda</a:t>
            </a:r>
            <a:r>
              <a:rPr lang="en-US" sz="1600">
                <a:solidFill>
                  <a:schemeClr val="tx1"/>
                </a:solidFill>
              </a:rPr>
              <a:t> </a:t>
            </a:r>
            <a:r>
              <a:rPr lang="en-US" sz="1600" err="1">
                <a:solidFill>
                  <a:schemeClr val="tx1"/>
                </a:solidFill>
              </a:rPr>
              <a:t>funcionalidades</a:t>
            </a:r>
            <a:r>
              <a:rPr lang="en-US" sz="1600">
                <a:solidFill>
                  <a:schemeClr val="tx1"/>
                </a:solidFill>
              </a:rPr>
              <a:t> a </a:t>
            </a:r>
            <a:r>
              <a:rPr lang="en-US" sz="1600" err="1">
                <a:solidFill>
                  <a:schemeClr val="tx1"/>
                </a:solidFill>
              </a:rPr>
              <a:t>serem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adicionadas</a:t>
            </a:r>
            <a:r>
              <a:rPr lang="en-US" sz="1600">
                <a:solidFill>
                  <a:schemeClr val="tx1"/>
                </a:solidFill>
              </a:rPr>
              <a:t>.   </a:t>
            </a:r>
            <a:endParaRPr lang="pt-BR" sz="1600">
              <a:solidFill>
                <a:schemeClr val="tx1"/>
              </a:solidFill>
            </a:endParaRPr>
          </a:p>
          <a:p>
            <a:pPr marL="0" lvl="0" indent="0" algn="l">
              <a:spcAft>
                <a:spcPts val="400"/>
              </a:spcAft>
              <a:buSzPts val="2400"/>
              <a:buNone/>
            </a:pPr>
            <a:endParaRPr lang="pt-BR" sz="1600">
              <a:solidFill>
                <a:schemeClr val="tx1"/>
              </a:solidFill>
            </a:endParaRPr>
          </a:p>
          <a:p>
            <a:pPr marL="76200" indent="0">
              <a:spcAft>
                <a:spcPts val="400"/>
              </a:spcAft>
              <a:buNone/>
            </a:pPr>
            <a:endParaRPr lang="pt-BR" sz="1600"/>
          </a:p>
          <a:p>
            <a:pPr marL="7620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1600" b="1"/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1600" b="1"/>
          </a:p>
          <a:p>
            <a:endParaRPr lang="en" sz="160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F9EF1F67-B9FA-B092-81E2-81E87823B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155" y="4586018"/>
            <a:ext cx="446418" cy="4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E95AB-252A-21CF-89DC-700E5CC6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CASO DE USO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CB2FA0-8932-4D6A-1A0D-FBD8A3CB83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F490F618-CE51-950E-E2FA-0ECD008D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007983"/>
            <a:ext cx="7250905" cy="39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3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90307-6F6D-5AE9-AB61-92C32D6E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572553"/>
            <a:ext cx="7571700" cy="573204"/>
          </a:xfrm>
        </p:spPr>
        <p:txBody>
          <a:bodyPr/>
          <a:lstStyle/>
          <a:p>
            <a:pPr algn="ctr"/>
            <a:r>
              <a:rPr lang="pt-BR" sz="3600"/>
              <a:t>Apresentando Modelo Banco de Dados Utilizado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5C4840-8CCA-26A8-5565-E899EF9203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13</a:t>
            </a: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FC0394EE-C147-5FC6-395E-5A948369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287" y="4596801"/>
            <a:ext cx="360154" cy="34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4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C47716BE-9F33-4000-39A5-1F2779E3B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6" y="-87"/>
            <a:ext cx="9150468" cy="5140172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3934868-D8E3-CC96-A590-02CBFE9EA8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6870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FE60FBBD-4F89-B99B-4833-CC882026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6" y="893"/>
            <a:ext cx="9143056" cy="5145216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3DD1FDF-DE2D-2A7C-A8AE-3C1A43726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8017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t-BR" b="1"/>
              <a:t> Linguagens Utilizadas no Projeto</a:t>
            </a:r>
            <a:r>
              <a:rPr lang="pt-BR"/>
              <a:t> </a:t>
            </a:r>
            <a:endParaRPr lang="en-US"/>
          </a:p>
        </p:txBody>
      </p:sp>
      <p:sp>
        <p:nvSpPr>
          <p:cNvPr id="600" name="Google Shape;600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4A29D68-F97E-46D9-4EAD-74ED6128E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48" y="1790610"/>
            <a:ext cx="1173912" cy="839818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2A356FDF-FF7A-E03B-F51B-D8A71800E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055" y="1661304"/>
            <a:ext cx="1119997" cy="1119997"/>
          </a:xfrm>
          <a:prstGeom prst="rect">
            <a:avLst/>
          </a:prstGeom>
        </p:spPr>
      </p:pic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C595A9D7-9075-3260-FE1B-3986FBAD9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832" y="1773358"/>
            <a:ext cx="918714" cy="906673"/>
          </a:xfrm>
          <a:prstGeom prst="rect">
            <a:avLst/>
          </a:prstGeom>
        </p:spPr>
      </p:pic>
      <p:pic>
        <p:nvPicPr>
          <p:cNvPr id="6" name="Picture 6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87DECDA3-0013-DB8F-12C6-8680F92EAC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536" y="1663550"/>
            <a:ext cx="1061589" cy="1061589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9DA02B64-5E2B-913E-F044-98BB5B7B0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716" y="1778120"/>
            <a:ext cx="935247" cy="918714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9337029C-479E-CC45-70FB-68BC25BCE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9911" y="1762036"/>
            <a:ext cx="1064105" cy="864619"/>
          </a:xfrm>
          <a:prstGeom prst="rect">
            <a:avLst/>
          </a:prstGeom>
        </p:spPr>
      </p:pic>
      <p:sp>
        <p:nvSpPr>
          <p:cNvPr id="5" name="Google Shape;602;p45">
            <a:extLst>
              <a:ext uri="{FF2B5EF4-FFF2-40B4-BE49-F238E27FC236}">
                <a16:creationId xmlns:a16="http://schemas.microsoft.com/office/drawing/2014/main" id="{6E2C41B5-F86B-F949-0D2E-99726FD9EF2D}"/>
              </a:ext>
            </a:extLst>
          </p:cNvPr>
          <p:cNvSpPr txBox="1"/>
          <p:nvPr/>
        </p:nvSpPr>
        <p:spPr>
          <a:xfrm>
            <a:off x="267259" y="2966370"/>
            <a:ext cx="1489200" cy="35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rPr>
              <a:t>MYSQL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Google Shape;602;p45">
            <a:extLst>
              <a:ext uri="{FF2B5EF4-FFF2-40B4-BE49-F238E27FC236}">
                <a16:creationId xmlns:a16="http://schemas.microsoft.com/office/drawing/2014/main" id="{EC1B8A3A-BEAF-A306-11EA-C731AA1BB61D}"/>
              </a:ext>
            </a:extLst>
          </p:cNvPr>
          <p:cNvSpPr txBox="1"/>
          <p:nvPr/>
        </p:nvSpPr>
        <p:spPr>
          <a:xfrm>
            <a:off x="1755315" y="2966370"/>
            <a:ext cx="1489200" cy="35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rPr>
              <a:t>PHP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602;p45">
            <a:extLst>
              <a:ext uri="{FF2B5EF4-FFF2-40B4-BE49-F238E27FC236}">
                <a16:creationId xmlns:a16="http://schemas.microsoft.com/office/drawing/2014/main" id="{0F40F19F-D2AB-7F97-7105-A518062F2CD1}"/>
              </a:ext>
            </a:extLst>
          </p:cNvPr>
          <p:cNvSpPr txBox="1"/>
          <p:nvPr/>
        </p:nvSpPr>
        <p:spPr>
          <a:xfrm>
            <a:off x="3081626" y="2966369"/>
            <a:ext cx="1489200" cy="35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rPr>
              <a:t>HTML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602;p45">
            <a:extLst>
              <a:ext uri="{FF2B5EF4-FFF2-40B4-BE49-F238E27FC236}">
                <a16:creationId xmlns:a16="http://schemas.microsoft.com/office/drawing/2014/main" id="{B05F474B-EE12-B525-0AD9-020C4E1A305E}"/>
              </a:ext>
            </a:extLst>
          </p:cNvPr>
          <p:cNvSpPr txBox="1"/>
          <p:nvPr/>
        </p:nvSpPr>
        <p:spPr>
          <a:xfrm>
            <a:off x="4504985" y="2966369"/>
            <a:ext cx="1489200" cy="35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rPr>
              <a:t>JAVASCRIPT</a:t>
            </a:r>
            <a:r>
              <a:rPr lang="en" sz="16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rPr>
              <a:t> 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602;p45">
            <a:extLst>
              <a:ext uri="{FF2B5EF4-FFF2-40B4-BE49-F238E27FC236}">
                <a16:creationId xmlns:a16="http://schemas.microsoft.com/office/drawing/2014/main" id="{3E27DB90-E9C0-DFD0-BCAB-397C776D8AD8}"/>
              </a:ext>
            </a:extLst>
          </p:cNvPr>
          <p:cNvSpPr txBox="1"/>
          <p:nvPr/>
        </p:nvSpPr>
        <p:spPr>
          <a:xfrm>
            <a:off x="5895994" y="2966369"/>
            <a:ext cx="1489200" cy="35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rPr>
              <a:t>CSS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602;p45">
            <a:extLst>
              <a:ext uri="{FF2B5EF4-FFF2-40B4-BE49-F238E27FC236}">
                <a16:creationId xmlns:a16="http://schemas.microsoft.com/office/drawing/2014/main" id="{15869A45-B80D-F9B2-4F21-5744108EF266}"/>
              </a:ext>
            </a:extLst>
          </p:cNvPr>
          <p:cNvSpPr txBox="1"/>
          <p:nvPr/>
        </p:nvSpPr>
        <p:spPr>
          <a:xfrm>
            <a:off x="7308569" y="2966369"/>
            <a:ext cx="1489200" cy="35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rPr>
              <a:t>BOOTSTRAP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Imagem 10" descr="Logotipo&#10;&#10;Descrição gerada automaticamente">
            <a:extLst>
              <a:ext uri="{FF2B5EF4-FFF2-40B4-BE49-F238E27FC236}">
                <a16:creationId xmlns:a16="http://schemas.microsoft.com/office/drawing/2014/main" id="{15C8369D-9310-BD07-AEA0-58ABD7393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7938" y="3718759"/>
            <a:ext cx="3627407" cy="4664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5429F-E3C6-FC68-EA99-30865432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67" y="2012036"/>
            <a:ext cx="7571700" cy="702600"/>
          </a:xfrm>
        </p:spPr>
        <p:txBody>
          <a:bodyPr/>
          <a:lstStyle/>
          <a:p>
            <a:r>
              <a:rPr lang="pt-BR" sz="4400"/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673650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750498" y="214617"/>
            <a:ext cx="7772400" cy="652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2800" b="1"/>
              <a:t>Referências</a:t>
            </a:r>
            <a:r>
              <a:rPr lang="pt-BR" sz="2800"/>
              <a:t> </a:t>
            </a:r>
            <a:endParaRPr lang="en-US" sz="2800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37664" y="860411"/>
            <a:ext cx="7872361" cy="3971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400"/>
              </a:spcAft>
              <a:buNone/>
            </a:pPr>
            <a:r>
              <a:rPr lang="pt-BR" sz="1600" b="1"/>
              <a:t>CMSP</a:t>
            </a:r>
            <a:r>
              <a:rPr lang="pt-BR" sz="1600"/>
              <a:t> </a:t>
            </a:r>
            <a:endParaRPr lang="en-US" sz="1600"/>
          </a:p>
          <a:p>
            <a:pPr marL="285750" indent="-285750">
              <a:spcAft>
                <a:spcPts val="400"/>
              </a:spcAft>
            </a:pPr>
            <a:r>
              <a:rPr lang="pt-BR" sz="1600" u="sng">
                <a:hlinkClick r:id="rId3"/>
              </a:rPr>
              <a:t>https://centrodemidiasp.educacao.sp.gov.br/</a:t>
            </a:r>
            <a:r>
              <a:rPr lang="pt-BR" sz="1600"/>
              <a:t> </a:t>
            </a:r>
            <a:endParaRPr lang="en-US" sz="1600"/>
          </a:p>
          <a:p>
            <a:pPr marL="0" indent="0">
              <a:spcAft>
                <a:spcPts val="400"/>
              </a:spcAft>
              <a:buNone/>
            </a:pPr>
            <a:r>
              <a:rPr lang="pt-BR" sz="1600" b="1"/>
              <a:t>TEAMS </a:t>
            </a:r>
            <a:r>
              <a:rPr lang="pt-BR" sz="1600"/>
              <a:t> </a:t>
            </a:r>
            <a:endParaRPr lang="en-US" sz="1600"/>
          </a:p>
          <a:p>
            <a:pPr marL="285750" indent="-285750">
              <a:spcAft>
                <a:spcPts val="400"/>
              </a:spcAft>
            </a:pPr>
            <a:r>
              <a:rPr lang="pt-BR" sz="1600" u="sng">
                <a:hlinkClick r:id="rId4"/>
              </a:rPr>
              <a:t>https://www.microsoft.com</a:t>
            </a:r>
            <a:r>
              <a:rPr lang="pt-BR" sz="1600"/>
              <a:t> </a:t>
            </a:r>
            <a:endParaRPr lang="en-US" sz="1600"/>
          </a:p>
          <a:p>
            <a:pPr marL="0" indent="0">
              <a:spcAft>
                <a:spcPts val="400"/>
              </a:spcAft>
              <a:buNone/>
            </a:pPr>
            <a:r>
              <a:rPr lang="pt-BR" sz="1600" b="1"/>
              <a:t>FIGMA</a:t>
            </a:r>
            <a:r>
              <a:rPr lang="pt-BR" sz="1600"/>
              <a:t> </a:t>
            </a:r>
            <a:endParaRPr lang="en-US" sz="1600"/>
          </a:p>
          <a:p>
            <a:pPr marL="285750" indent="-285750">
              <a:spcAft>
                <a:spcPts val="400"/>
              </a:spcAft>
            </a:pPr>
            <a:r>
              <a:rPr lang="pt-BR" sz="1600" u="sng">
                <a:hlinkClick r:id="rId5"/>
              </a:rPr>
              <a:t>https://www.figma.com</a:t>
            </a:r>
            <a:r>
              <a:rPr lang="pt-BR" sz="1600"/>
              <a:t> </a:t>
            </a:r>
            <a:endParaRPr lang="en-US" sz="1600"/>
          </a:p>
          <a:p>
            <a:pPr marL="0" indent="0">
              <a:spcAft>
                <a:spcPts val="400"/>
              </a:spcAft>
              <a:buNone/>
            </a:pPr>
            <a:r>
              <a:rPr lang="pt-BR" sz="1600" b="1"/>
              <a:t>PHOTOSHOP</a:t>
            </a:r>
            <a:r>
              <a:rPr lang="pt-BR" sz="1600"/>
              <a:t> </a:t>
            </a:r>
            <a:endParaRPr lang="en-US" sz="1600"/>
          </a:p>
          <a:p>
            <a:pPr marL="285750" indent="-285750">
              <a:spcAft>
                <a:spcPts val="400"/>
              </a:spcAft>
            </a:pPr>
            <a:r>
              <a:rPr lang="pt-BR" sz="1600" u="sng">
                <a:hlinkClick r:id="rId6"/>
              </a:rPr>
              <a:t>https://www.photoshop.com</a:t>
            </a:r>
            <a:endParaRPr lang="pt-BR" sz="1600"/>
          </a:p>
          <a:p>
            <a:pPr marL="0" indent="0">
              <a:spcAft>
                <a:spcPts val="400"/>
              </a:spcAft>
              <a:buNone/>
            </a:pPr>
            <a:endParaRPr lang="pt-BR" sz="1600" b="1"/>
          </a:p>
          <a:p>
            <a:pPr marL="0" indent="0">
              <a:buNone/>
            </a:pPr>
            <a:endParaRPr lang="e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400274" y="333952"/>
            <a:ext cx="6493958" cy="1181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 b="1"/>
              <a:t>INTEGRANTES DO GRUPO: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324792" y="1676520"/>
            <a:ext cx="5561572" cy="2897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</a:rPr>
              <a:t>Caroline </a:t>
            </a:r>
            <a:r>
              <a:rPr lang="en-US" sz="1600" b="1" err="1">
                <a:solidFill>
                  <a:schemeClr val="tx1"/>
                </a:solidFill>
              </a:rPr>
              <a:t>Vantim</a:t>
            </a:r>
            <a:r>
              <a:rPr lang="en-US" sz="1600" b="1">
                <a:solidFill>
                  <a:schemeClr val="tx1"/>
                </a:solidFill>
              </a:rPr>
              <a:t> (Scrum Master)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</a:rPr>
              <a:t>Ester Moraes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</a:rPr>
              <a:t>Fernando Maldonado (Product Owner)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</a:pPr>
            <a:r>
              <a:rPr lang="en-US" sz="1600" b="1" err="1">
                <a:solidFill>
                  <a:schemeClr val="tx1"/>
                </a:solidFill>
              </a:rPr>
              <a:t>Harthur</a:t>
            </a:r>
            <a:r>
              <a:rPr lang="en-US" sz="1600" b="1">
                <a:solidFill>
                  <a:schemeClr val="tx1"/>
                </a:solidFill>
              </a:rPr>
              <a:t> Felipe Benetti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</a:rPr>
              <a:t>Luca </a:t>
            </a:r>
            <a:r>
              <a:rPr lang="en-US" sz="1600" b="1" err="1">
                <a:solidFill>
                  <a:schemeClr val="tx1"/>
                </a:solidFill>
              </a:rPr>
              <a:t>Wyllian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Beteghella</a:t>
            </a:r>
            <a:endParaRPr lang="en-US" sz="1600" b="1">
              <a:solidFill>
                <a:schemeClr val="tx1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</a:rPr>
              <a:t>Luiz Fernando Avelino </a:t>
            </a:r>
            <a:r>
              <a:rPr lang="en-US" sz="1600" b="1" err="1">
                <a:solidFill>
                  <a:schemeClr val="tx1"/>
                </a:solidFill>
              </a:rPr>
              <a:t>Betelli</a:t>
            </a:r>
            <a:r>
              <a:rPr lang="en-US" sz="1600" b="1">
                <a:solidFill>
                  <a:schemeClr val="tx1"/>
                </a:solidFill>
              </a:rPr>
              <a:t> 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</a:rPr>
              <a:t>Stefany Aparecida Martins</a:t>
            </a:r>
            <a:endParaRPr lang="en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Matérias</a:t>
            </a:r>
            <a:r>
              <a:rPr lang="en"/>
              <a:t> </a:t>
            </a:r>
            <a:r>
              <a:rPr lang="en" err="1"/>
              <a:t>Envolvidas</a:t>
            </a:r>
            <a:r>
              <a:rPr lang="en"/>
              <a:t> no </a:t>
            </a:r>
            <a:r>
              <a:rPr lang="en" err="1"/>
              <a:t>Projeto</a:t>
            </a:r>
            <a:r>
              <a:rPr lang="en"/>
              <a:t> </a:t>
            </a:r>
            <a:r>
              <a:rPr lang="en" err="1"/>
              <a:t>Interdisciplinar</a:t>
            </a:r>
            <a:r>
              <a:rPr lang="en"/>
              <a:t> :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6953456" cy="319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Bef>
                <a:spcPct val="20000"/>
              </a:spcBef>
              <a:spcAft>
                <a:spcPts val="600"/>
              </a:spcAft>
              <a:buChar char="•"/>
            </a:pPr>
            <a:endParaRPr lang="en-US">
              <a:ea typeface="Source Sans Pro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 </a:t>
            </a:r>
            <a:r>
              <a:rPr lang="en-US" b="1" err="1">
                <a:solidFill>
                  <a:schemeClr val="tx1"/>
                </a:solidFill>
              </a:rPr>
              <a:t>Engenharia</a:t>
            </a:r>
            <a:r>
              <a:rPr lang="en-US" b="1">
                <a:solidFill>
                  <a:schemeClr val="tx1"/>
                </a:solidFill>
              </a:rPr>
              <a:t> de Software II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har char="•"/>
            </a:pPr>
            <a:r>
              <a:rPr lang="en-US" b="1">
                <a:solidFill>
                  <a:schemeClr val="tx1"/>
                </a:solidFill>
              </a:rPr>
              <a:t>Professor: Jonas Bode</a:t>
            </a:r>
            <a:br>
              <a:rPr lang="en-US" b="1">
                <a:solidFill>
                  <a:schemeClr val="tx1"/>
                </a:solidFill>
              </a:rPr>
            </a:br>
            <a:endParaRPr lang="en-US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b="1" err="1">
                <a:solidFill>
                  <a:schemeClr val="tx1"/>
                </a:solidFill>
              </a:rPr>
              <a:t>Desenvolvimento</a:t>
            </a:r>
            <a:r>
              <a:rPr lang="en-US" b="1">
                <a:solidFill>
                  <a:schemeClr val="tx1"/>
                </a:solidFill>
              </a:rPr>
              <a:t> Web II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har char="•"/>
            </a:pPr>
            <a:r>
              <a:rPr lang="en-US" b="1">
                <a:solidFill>
                  <a:schemeClr val="tx1"/>
                </a:solidFill>
              </a:rPr>
              <a:t>Professor: Orlando Saraiva do Nascimento Junior </a:t>
            </a:r>
            <a:br>
              <a:rPr lang="en-US" b="1">
                <a:solidFill>
                  <a:schemeClr val="tx1"/>
                </a:solidFill>
              </a:rPr>
            </a:br>
            <a:endParaRPr lang="en-US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b="1">
                <a:solidFill>
                  <a:schemeClr val="tx1"/>
                </a:solidFill>
              </a:rPr>
              <a:t>Banco de Dados </a:t>
            </a:r>
            <a:r>
              <a:rPr lang="en-US" b="1" err="1">
                <a:solidFill>
                  <a:schemeClr val="tx1"/>
                </a:solidFill>
              </a:rPr>
              <a:t>Relacional</a:t>
            </a:r>
            <a:endParaRPr lang="en-US" err="1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har char="•"/>
            </a:pPr>
            <a:r>
              <a:rPr lang="en-US" b="1">
                <a:solidFill>
                  <a:schemeClr val="tx1"/>
                </a:solidFill>
              </a:rPr>
              <a:t>Professor: Nilton Cesar Sacco</a:t>
            </a: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/>
              <a:t>1. </a:t>
            </a:r>
            <a:r>
              <a:rPr lang="en" b="1" err="1"/>
              <a:t>Introdução</a:t>
            </a:r>
            <a:endParaRPr lang="en-US" err="1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0" y="1510454"/>
            <a:ext cx="9070715" cy="1365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</a:rPr>
              <a:t>O </a:t>
            </a:r>
            <a:r>
              <a:rPr lang="en-US" sz="1600" b="1" err="1">
                <a:solidFill>
                  <a:schemeClr val="tx1"/>
                </a:solidFill>
              </a:rPr>
              <a:t>projeto</a:t>
            </a:r>
            <a:r>
              <a:rPr lang="en-US" sz="1600" b="1">
                <a:solidFill>
                  <a:schemeClr val="tx1"/>
                </a:solidFill>
              </a:rPr>
              <a:t> é </a:t>
            </a:r>
            <a:r>
              <a:rPr lang="en-US" sz="1600" b="1" err="1">
                <a:solidFill>
                  <a:schemeClr val="tx1"/>
                </a:solidFill>
              </a:rPr>
              <a:t>baseado</a:t>
            </a:r>
            <a:r>
              <a:rPr lang="en-US" sz="1600" b="1">
                <a:solidFill>
                  <a:schemeClr val="tx1"/>
                </a:solidFill>
              </a:rPr>
              <a:t> no 4º </a:t>
            </a:r>
            <a:r>
              <a:rPr lang="en-US" sz="1600" b="1" err="1">
                <a:solidFill>
                  <a:schemeClr val="tx1"/>
                </a:solidFill>
              </a:rPr>
              <a:t>Objetivo</a:t>
            </a:r>
            <a:r>
              <a:rPr lang="en-US" sz="1600" b="1">
                <a:solidFill>
                  <a:schemeClr val="tx1"/>
                </a:solidFill>
              </a:rPr>
              <a:t> de </a:t>
            </a:r>
            <a:r>
              <a:rPr lang="en-US" sz="1600" b="1" err="1">
                <a:solidFill>
                  <a:schemeClr val="tx1"/>
                </a:solidFill>
              </a:rPr>
              <a:t>Desenvolvimento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Sustentável</a:t>
            </a:r>
            <a:r>
              <a:rPr lang="en-US" sz="1600" b="1">
                <a:solidFill>
                  <a:schemeClr val="tx1"/>
                </a:solidFill>
              </a:rPr>
              <a:t> (ODS) da ONU (</a:t>
            </a:r>
            <a:r>
              <a:rPr lang="en-US" sz="1600" b="1" err="1">
                <a:solidFill>
                  <a:schemeClr val="tx1"/>
                </a:solidFill>
              </a:rPr>
              <a:t>Organização</a:t>
            </a:r>
            <a:r>
              <a:rPr lang="en-US" sz="1600" b="1">
                <a:solidFill>
                  <a:schemeClr val="tx1"/>
                </a:solidFill>
              </a:rPr>
              <a:t> das </a:t>
            </a:r>
            <a:r>
              <a:rPr lang="en-US" sz="1600" b="1" err="1">
                <a:solidFill>
                  <a:schemeClr val="tx1"/>
                </a:solidFill>
              </a:rPr>
              <a:t>nações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unidas</a:t>
            </a:r>
            <a:r>
              <a:rPr lang="en-US" sz="1600" b="1">
                <a:solidFill>
                  <a:schemeClr val="tx1"/>
                </a:solidFill>
              </a:rPr>
              <a:t>). 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1600" b="1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2F1DA0D5-20EE-09BD-D1EA-4404F75A8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504" y="4499754"/>
            <a:ext cx="543465" cy="50033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93F4F98-567F-C177-B2FA-7BA91F5E78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969" r="151"/>
          <a:stretch/>
        </p:blipFill>
        <p:spPr>
          <a:xfrm>
            <a:off x="245848" y="2561338"/>
            <a:ext cx="8652304" cy="190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0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-4587"/>
            <a:ext cx="7571700" cy="13819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solidFill>
                  <a:srgbClr val="0091EA"/>
                </a:solidFill>
              </a:rPr>
              <a:t>2. (4° ODS - Educação de </a:t>
            </a:r>
            <a:r>
              <a:rPr lang="en" b="1" err="1">
                <a:solidFill>
                  <a:srgbClr val="0091EA"/>
                </a:solidFill>
              </a:rPr>
              <a:t>Qualidade</a:t>
            </a:r>
            <a:r>
              <a:rPr lang="en" b="1">
                <a:solidFill>
                  <a:srgbClr val="0091EA"/>
                </a:solidFill>
              </a:rPr>
              <a:t>)</a:t>
            </a:r>
            <a:endParaRPr lang="en-US" b="1" err="1">
              <a:solidFill>
                <a:schemeClr val="tx1"/>
              </a:solidFill>
            </a:endParaRPr>
          </a:p>
          <a:p>
            <a:endParaRPr lang="en" b="1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84226" y="1121521"/>
            <a:ext cx="7690313" cy="759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</a:rPr>
              <a:t>A meta é </a:t>
            </a:r>
            <a:r>
              <a:rPr lang="en-US" sz="1600" b="1" err="1">
                <a:solidFill>
                  <a:schemeClr val="tx1"/>
                </a:solidFill>
              </a:rPr>
              <a:t>assegurar</a:t>
            </a:r>
            <a:r>
              <a:rPr lang="en-US" sz="1600" b="1">
                <a:solidFill>
                  <a:schemeClr val="tx1"/>
                </a:solidFill>
              </a:rPr>
              <a:t> a </a:t>
            </a:r>
            <a:r>
              <a:rPr lang="en-US" sz="1600" b="1" err="1">
                <a:solidFill>
                  <a:schemeClr val="tx1"/>
                </a:solidFill>
              </a:rPr>
              <a:t>educação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inclusiva</a:t>
            </a:r>
            <a:r>
              <a:rPr lang="en-US" sz="1600" b="1">
                <a:solidFill>
                  <a:schemeClr val="tx1"/>
                </a:solidFill>
              </a:rPr>
              <a:t> e </a:t>
            </a:r>
            <a:r>
              <a:rPr lang="en-US" sz="1600" b="1" err="1">
                <a:solidFill>
                  <a:schemeClr val="tx1"/>
                </a:solidFill>
              </a:rPr>
              <a:t>equitativa</a:t>
            </a:r>
            <a:r>
              <a:rPr lang="en-US" sz="1600" b="1">
                <a:solidFill>
                  <a:schemeClr val="tx1"/>
                </a:solidFill>
              </a:rPr>
              <a:t> e de </a:t>
            </a:r>
            <a:r>
              <a:rPr lang="en-US" sz="1600" b="1" err="1">
                <a:solidFill>
                  <a:schemeClr val="tx1"/>
                </a:solidFill>
              </a:rPr>
              <a:t>qualidade</a:t>
            </a:r>
            <a:r>
              <a:rPr lang="en-US" sz="1600" b="1">
                <a:solidFill>
                  <a:schemeClr val="tx1"/>
                </a:solidFill>
              </a:rPr>
              <a:t>, e </a:t>
            </a:r>
            <a:r>
              <a:rPr lang="en-US" sz="1600" b="1" err="1">
                <a:solidFill>
                  <a:schemeClr val="tx1"/>
                </a:solidFill>
              </a:rPr>
              <a:t>promover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oportunidades</a:t>
            </a:r>
            <a:r>
              <a:rPr lang="en-US" sz="1600" b="1">
                <a:solidFill>
                  <a:schemeClr val="tx1"/>
                </a:solidFill>
              </a:rPr>
              <a:t> de </a:t>
            </a:r>
            <a:r>
              <a:rPr lang="en-US" sz="1600" b="1" err="1">
                <a:solidFill>
                  <a:schemeClr val="tx1"/>
                </a:solidFill>
              </a:rPr>
              <a:t>aprendizagem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ao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longo</a:t>
            </a:r>
            <a:r>
              <a:rPr lang="en-US" sz="1600" b="1">
                <a:solidFill>
                  <a:schemeClr val="tx1"/>
                </a:solidFill>
              </a:rPr>
              <a:t> da </a:t>
            </a:r>
            <a:r>
              <a:rPr lang="en-US" sz="1600" b="1" err="1">
                <a:solidFill>
                  <a:schemeClr val="tx1"/>
                </a:solidFill>
              </a:rPr>
              <a:t>vida</a:t>
            </a:r>
            <a:r>
              <a:rPr lang="en-US" sz="1600" b="1">
                <a:solidFill>
                  <a:schemeClr val="tx1"/>
                </a:solidFill>
              </a:rPr>
              <a:t> para </a:t>
            </a:r>
            <a:r>
              <a:rPr lang="en-US" sz="1600" b="1" err="1">
                <a:solidFill>
                  <a:schemeClr val="tx1"/>
                </a:solidFill>
              </a:rPr>
              <a:t>todos</a:t>
            </a:r>
            <a:r>
              <a:rPr lang="en-US" sz="1600" b="1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7620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1600" b="1">
                <a:solidFill>
                  <a:schemeClr val="tx1"/>
                </a:solidFill>
              </a:rPr>
              <a:t>  </a:t>
            </a:r>
            <a:endParaRPr lang="en-US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1600" b="1">
              <a:solidFill>
                <a:schemeClr val="tx1"/>
              </a:solidFill>
            </a:endParaRPr>
          </a:p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" sz="160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F1442A7-BAE7-815A-859D-19E082735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5" r="10356" b="-676"/>
          <a:stretch/>
        </p:blipFill>
        <p:spPr>
          <a:xfrm>
            <a:off x="3178834" y="2093897"/>
            <a:ext cx="2787384" cy="2623114"/>
          </a:xfrm>
          <a:prstGeom prst="rect">
            <a:avLst/>
          </a:prstGeom>
        </p:spPr>
      </p:pic>
      <p:pic>
        <p:nvPicPr>
          <p:cNvPr id="2" name="Imagem 3" descr="Ícone&#10;&#10;Descrição gerada automaticamente">
            <a:extLst>
              <a:ext uri="{FF2B5EF4-FFF2-40B4-BE49-F238E27FC236}">
                <a16:creationId xmlns:a16="http://schemas.microsoft.com/office/drawing/2014/main" id="{90968080-47EA-38FC-3BB6-A60F78B68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985" y="4586018"/>
            <a:ext cx="392502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-4587"/>
            <a:ext cx="7571700" cy="13819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/>
              <a:t>3. </a:t>
            </a:r>
            <a:r>
              <a:rPr lang="en" b="1" err="1"/>
              <a:t>Objetivos</a:t>
            </a:r>
            <a:r>
              <a:rPr lang="en" b="1">
                <a:solidFill>
                  <a:srgbClr val="0091EA"/>
                </a:solidFill>
              </a:rPr>
              <a:t> de </a:t>
            </a:r>
            <a:r>
              <a:rPr lang="en" b="1" err="1">
                <a:solidFill>
                  <a:srgbClr val="0091EA"/>
                </a:solidFill>
              </a:rPr>
              <a:t>Desenvolvimento</a:t>
            </a:r>
            <a:r>
              <a:rPr lang="en" b="1">
                <a:solidFill>
                  <a:srgbClr val="0091EA"/>
                </a:solidFill>
              </a:rPr>
              <a:t> </a:t>
            </a:r>
            <a:r>
              <a:rPr lang="en" b="1" err="1">
                <a:solidFill>
                  <a:srgbClr val="0091EA"/>
                </a:solidFill>
              </a:rPr>
              <a:t>Sustentavél</a:t>
            </a:r>
            <a:r>
              <a:rPr lang="en" b="1">
                <a:solidFill>
                  <a:srgbClr val="0091EA"/>
                </a:solidFill>
              </a:rPr>
              <a:t> (ODS)</a:t>
            </a:r>
            <a:r>
              <a:rPr lang="en-US" b="1">
                <a:solidFill>
                  <a:schemeClr val="tx1"/>
                </a:solidFill>
              </a:rPr>
              <a:t> </a:t>
            </a:r>
            <a:endParaRPr lang="en">
              <a:solidFill>
                <a:schemeClr val="tx1"/>
              </a:solidFill>
            </a:endParaRPr>
          </a:p>
          <a:p>
            <a:endParaRPr lang="en" b="1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28387" y="1121521"/>
            <a:ext cx="8887227" cy="3163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</a:rPr>
              <a:t>A </a:t>
            </a:r>
            <a:r>
              <a:rPr lang="en-US" sz="1600" b="1" err="1">
                <a:solidFill>
                  <a:schemeClr val="tx1"/>
                </a:solidFill>
              </a:rPr>
              <a:t>criação</a:t>
            </a:r>
            <a:r>
              <a:rPr lang="en-US" sz="1600" b="1">
                <a:solidFill>
                  <a:schemeClr val="tx1"/>
                </a:solidFill>
              </a:rPr>
              <a:t> da agenda global </a:t>
            </a:r>
            <a:r>
              <a:rPr lang="en-US" sz="1600" b="1" err="1">
                <a:solidFill>
                  <a:schemeClr val="tx1"/>
                </a:solidFill>
              </a:rPr>
              <a:t>foi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adotada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durante</a:t>
            </a:r>
            <a:r>
              <a:rPr lang="en-US" sz="1600" b="1">
                <a:solidFill>
                  <a:schemeClr val="tx1"/>
                </a:solidFill>
              </a:rPr>
              <a:t> a Cúpula de </a:t>
            </a:r>
            <a:r>
              <a:rPr lang="en-US" sz="1600" b="1" err="1">
                <a:solidFill>
                  <a:schemeClr val="tx1"/>
                </a:solidFill>
              </a:rPr>
              <a:t>Desenvolvimento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Sustentável</a:t>
            </a:r>
            <a:r>
              <a:rPr lang="en-US" sz="1600" b="1">
                <a:solidFill>
                  <a:schemeClr val="tx1"/>
                </a:solidFill>
              </a:rPr>
              <a:t> das </a:t>
            </a:r>
            <a:r>
              <a:rPr lang="en-US" sz="1600" b="1" err="1">
                <a:solidFill>
                  <a:schemeClr val="tx1"/>
                </a:solidFill>
              </a:rPr>
              <a:t>Nações</a:t>
            </a:r>
            <a:r>
              <a:rPr lang="en-US" sz="1600" b="1">
                <a:solidFill>
                  <a:schemeClr val="tx1"/>
                </a:solidFill>
              </a:rPr>
              <a:t> Unidas </a:t>
            </a:r>
            <a:r>
              <a:rPr lang="en-US" sz="1600" b="1" err="1">
                <a:solidFill>
                  <a:schemeClr val="tx1"/>
                </a:solidFill>
              </a:rPr>
              <a:t>em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setembro</a:t>
            </a:r>
            <a:r>
              <a:rPr lang="en-US" sz="1600" b="1">
                <a:solidFill>
                  <a:schemeClr val="tx1"/>
                </a:solidFill>
              </a:rPr>
              <a:t> de 2015, </a:t>
            </a:r>
            <a:r>
              <a:rPr lang="en-US" sz="1600" b="1" err="1">
                <a:solidFill>
                  <a:schemeClr val="tx1"/>
                </a:solidFill>
              </a:rPr>
              <a:t>composta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por</a:t>
            </a:r>
            <a:r>
              <a:rPr lang="en-US" sz="1600" b="1">
                <a:solidFill>
                  <a:schemeClr val="tx1"/>
                </a:solidFill>
              </a:rPr>
              <a:t> 17 </a:t>
            </a:r>
            <a:r>
              <a:rPr lang="en-US" sz="1600" b="1" err="1">
                <a:solidFill>
                  <a:schemeClr val="tx1"/>
                </a:solidFill>
              </a:rPr>
              <a:t>objetivos</a:t>
            </a:r>
            <a:r>
              <a:rPr lang="en-US" sz="1600" b="1">
                <a:solidFill>
                  <a:schemeClr val="tx1"/>
                </a:solidFill>
              </a:rPr>
              <a:t> e 169 </a:t>
            </a:r>
            <a:r>
              <a:rPr lang="en-US" sz="1600" b="1" err="1">
                <a:solidFill>
                  <a:schemeClr val="tx1"/>
                </a:solidFill>
              </a:rPr>
              <a:t>metas</a:t>
            </a:r>
            <a:r>
              <a:rPr lang="en-US" sz="1600" b="1">
                <a:solidFill>
                  <a:schemeClr val="tx1"/>
                </a:solidFill>
              </a:rPr>
              <a:t>.</a:t>
            </a:r>
            <a:endParaRPr lang="en-US" sz="160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 b="1" err="1">
                <a:solidFill>
                  <a:schemeClr val="tx1"/>
                </a:solidFill>
              </a:rPr>
              <a:t>Abrange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erradicação</a:t>
            </a:r>
            <a:r>
              <a:rPr lang="en-US" sz="1600" b="1">
                <a:solidFill>
                  <a:schemeClr val="tx1"/>
                </a:solidFill>
              </a:rPr>
              <a:t> da </a:t>
            </a:r>
            <a:r>
              <a:rPr lang="en-US" sz="1600" b="1" err="1">
                <a:solidFill>
                  <a:schemeClr val="tx1"/>
                </a:solidFill>
              </a:rPr>
              <a:t>pobreza</a:t>
            </a:r>
            <a:r>
              <a:rPr lang="en-US" sz="1600" b="1">
                <a:solidFill>
                  <a:schemeClr val="tx1"/>
                </a:solidFill>
              </a:rPr>
              <a:t>, </a:t>
            </a:r>
            <a:r>
              <a:rPr lang="en-US" sz="1600" b="1" err="1">
                <a:solidFill>
                  <a:schemeClr val="tx1"/>
                </a:solidFill>
              </a:rPr>
              <a:t>segurança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alimentar</a:t>
            </a:r>
            <a:r>
              <a:rPr lang="en-US" sz="1600" b="1">
                <a:solidFill>
                  <a:schemeClr val="tx1"/>
                </a:solidFill>
              </a:rPr>
              <a:t>, </a:t>
            </a:r>
            <a:r>
              <a:rPr lang="en-US" sz="1600" b="1" err="1">
                <a:solidFill>
                  <a:schemeClr val="tx1"/>
                </a:solidFill>
              </a:rPr>
              <a:t>agricultura</a:t>
            </a:r>
            <a:r>
              <a:rPr lang="en-US" sz="1600" b="1">
                <a:solidFill>
                  <a:schemeClr val="tx1"/>
                </a:solidFill>
              </a:rPr>
              <a:t>, </a:t>
            </a:r>
            <a:r>
              <a:rPr lang="en-US" sz="1600" b="1" err="1">
                <a:solidFill>
                  <a:schemeClr val="tx1"/>
                </a:solidFill>
              </a:rPr>
              <a:t>saúde</a:t>
            </a:r>
            <a:r>
              <a:rPr lang="en-US" sz="1600" b="1">
                <a:solidFill>
                  <a:schemeClr val="tx1"/>
                </a:solidFill>
              </a:rPr>
              <a:t>, </a:t>
            </a:r>
            <a:r>
              <a:rPr lang="en-US" sz="1600" b="1" err="1">
                <a:solidFill>
                  <a:schemeClr val="tx1"/>
                </a:solidFill>
              </a:rPr>
              <a:t>educação</a:t>
            </a:r>
            <a:r>
              <a:rPr lang="en-US" sz="1600" b="1">
                <a:solidFill>
                  <a:schemeClr val="tx1"/>
                </a:solidFill>
              </a:rPr>
              <a:t>, </a:t>
            </a:r>
            <a:r>
              <a:rPr lang="en-US" sz="1600" b="1" err="1">
                <a:solidFill>
                  <a:schemeClr val="tx1"/>
                </a:solidFill>
              </a:rPr>
              <a:t>igualdade</a:t>
            </a:r>
            <a:r>
              <a:rPr lang="en-US" sz="1600" b="1">
                <a:solidFill>
                  <a:schemeClr val="tx1"/>
                </a:solidFill>
              </a:rPr>
              <a:t> de </a:t>
            </a:r>
            <a:r>
              <a:rPr lang="en-US" sz="1600" b="1" err="1">
                <a:solidFill>
                  <a:schemeClr val="tx1"/>
                </a:solidFill>
              </a:rPr>
              <a:t>gênero</a:t>
            </a:r>
            <a:r>
              <a:rPr lang="en-US" sz="1600" b="1">
                <a:solidFill>
                  <a:schemeClr val="tx1"/>
                </a:solidFill>
              </a:rPr>
              <a:t>, </a:t>
            </a:r>
            <a:r>
              <a:rPr lang="en-US" sz="1600" b="1" err="1">
                <a:solidFill>
                  <a:schemeClr val="tx1"/>
                </a:solidFill>
              </a:rPr>
              <a:t>redução</a:t>
            </a:r>
            <a:r>
              <a:rPr lang="en-US" sz="1600" b="1">
                <a:solidFill>
                  <a:schemeClr val="tx1"/>
                </a:solidFill>
              </a:rPr>
              <a:t> da </a:t>
            </a:r>
            <a:r>
              <a:rPr lang="en-US" sz="1600" b="1" err="1">
                <a:solidFill>
                  <a:schemeClr val="tx1"/>
                </a:solidFill>
              </a:rPr>
              <a:t>desigualdade</a:t>
            </a:r>
            <a:r>
              <a:rPr lang="en-US" sz="1600" b="1">
                <a:solidFill>
                  <a:schemeClr val="tx1"/>
                </a:solidFill>
              </a:rPr>
              <a:t>, </a:t>
            </a:r>
            <a:r>
              <a:rPr lang="en-US" sz="1600" b="1" err="1">
                <a:solidFill>
                  <a:schemeClr val="tx1"/>
                </a:solidFill>
              </a:rPr>
              <a:t>energia</a:t>
            </a:r>
            <a:r>
              <a:rPr lang="en-US" sz="1600" b="1">
                <a:solidFill>
                  <a:schemeClr val="tx1"/>
                </a:solidFill>
              </a:rPr>
              <a:t>, </a:t>
            </a:r>
            <a:r>
              <a:rPr lang="en-US" sz="1600" b="1" err="1">
                <a:solidFill>
                  <a:schemeClr val="tx1"/>
                </a:solidFill>
              </a:rPr>
              <a:t>água</a:t>
            </a:r>
            <a:r>
              <a:rPr lang="en-US" sz="1600" b="1">
                <a:solidFill>
                  <a:schemeClr val="tx1"/>
                </a:solidFill>
              </a:rPr>
              <a:t> e </a:t>
            </a:r>
            <a:r>
              <a:rPr lang="en-US" sz="1600" b="1" err="1">
                <a:solidFill>
                  <a:schemeClr val="tx1"/>
                </a:solidFill>
              </a:rPr>
              <a:t>saneamento</a:t>
            </a:r>
            <a:r>
              <a:rPr lang="en-US" sz="1600" b="1">
                <a:solidFill>
                  <a:schemeClr val="tx1"/>
                </a:solidFill>
              </a:rPr>
              <a:t>, </a:t>
            </a:r>
            <a:r>
              <a:rPr lang="en-US" sz="1600" b="1" err="1">
                <a:solidFill>
                  <a:schemeClr val="tx1"/>
                </a:solidFill>
              </a:rPr>
              <a:t>padrões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sustentáveis</a:t>
            </a:r>
            <a:r>
              <a:rPr lang="en-US" sz="1600" b="1">
                <a:solidFill>
                  <a:schemeClr val="tx1"/>
                </a:solidFill>
              </a:rPr>
              <a:t> de </a:t>
            </a:r>
            <a:r>
              <a:rPr lang="en-US" sz="1600" b="1" err="1">
                <a:solidFill>
                  <a:schemeClr val="tx1"/>
                </a:solidFill>
              </a:rPr>
              <a:t>produção</a:t>
            </a:r>
            <a:r>
              <a:rPr lang="en-US" sz="1600" b="1">
                <a:solidFill>
                  <a:schemeClr val="tx1"/>
                </a:solidFill>
              </a:rPr>
              <a:t> e </a:t>
            </a:r>
            <a:r>
              <a:rPr lang="en-US" sz="1600" b="1" err="1">
                <a:solidFill>
                  <a:schemeClr val="tx1"/>
                </a:solidFill>
              </a:rPr>
              <a:t>consumo</a:t>
            </a:r>
            <a:r>
              <a:rPr lang="en-US" sz="1600" b="1">
                <a:solidFill>
                  <a:schemeClr val="tx1"/>
                </a:solidFill>
              </a:rPr>
              <a:t>, </a:t>
            </a:r>
            <a:r>
              <a:rPr lang="en-US" sz="1600" b="1" err="1">
                <a:solidFill>
                  <a:schemeClr val="tx1"/>
                </a:solidFill>
              </a:rPr>
              <a:t>mudanças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climáticas</a:t>
            </a:r>
            <a:r>
              <a:rPr lang="en-US" sz="1600" b="1">
                <a:solidFill>
                  <a:schemeClr val="tx1"/>
                </a:solidFill>
              </a:rPr>
              <a:t>, </a:t>
            </a:r>
            <a:r>
              <a:rPr lang="en-US" sz="1600" b="1" err="1">
                <a:solidFill>
                  <a:schemeClr val="tx1"/>
                </a:solidFill>
              </a:rPr>
              <a:t>cidades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sustentáveis</a:t>
            </a:r>
            <a:r>
              <a:rPr lang="en-US" sz="1600" b="1">
                <a:solidFill>
                  <a:schemeClr val="tx1"/>
                </a:solidFill>
              </a:rPr>
              <a:t>, </a:t>
            </a:r>
            <a:r>
              <a:rPr lang="en-US" sz="1600" b="1" err="1">
                <a:solidFill>
                  <a:schemeClr val="tx1"/>
                </a:solidFill>
              </a:rPr>
              <a:t>conservação</a:t>
            </a:r>
            <a:r>
              <a:rPr lang="en-US" sz="1600" b="1">
                <a:solidFill>
                  <a:schemeClr val="tx1"/>
                </a:solidFill>
              </a:rPr>
              <a:t> e </a:t>
            </a:r>
            <a:r>
              <a:rPr lang="en-US" sz="1600" b="1" err="1">
                <a:solidFill>
                  <a:schemeClr val="tx1"/>
                </a:solidFill>
              </a:rPr>
              <a:t>desenvolvimento</a:t>
            </a:r>
            <a:r>
              <a:rPr lang="en-US" sz="1600" b="1">
                <a:solidFill>
                  <a:schemeClr val="tx1"/>
                </a:solidFill>
              </a:rPr>
              <a:t> </a:t>
            </a:r>
            <a:r>
              <a:rPr lang="en-US" sz="1600" b="1" err="1">
                <a:solidFill>
                  <a:schemeClr val="tx1"/>
                </a:solidFill>
              </a:rPr>
              <a:t>sustentável</a:t>
            </a:r>
            <a:r>
              <a:rPr lang="en-US" sz="1600" b="1">
                <a:solidFill>
                  <a:schemeClr val="tx1"/>
                </a:solidFill>
              </a:rPr>
              <a:t>.</a:t>
            </a:r>
            <a:endParaRPr lang="en-US" sz="1600">
              <a:solidFill>
                <a:schemeClr val="tx1"/>
              </a:solidFill>
            </a:endParaRPr>
          </a:p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" sz="160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AEF1EE7-82DB-BE0C-8114-15E577ED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214" y="4490174"/>
            <a:ext cx="457602" cy="46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0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/>
              <a:t>4. </a:t>
            </a:r>
            <a:r>
              <a:rPr lang="en" b="1" err="1"/>
              <a:t>Objetivo</a:t>
            </a:r>
            <a:r>
              <a:rPr lang="en" b="1"/>
              <a:t> do Projeto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59283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</a:p>
        </p:txBody>
      </p:sp>
      <p:pic>
        <p:nvPicPr>
          <p:cNvPr id="3" name="Graphic 35" descr="Educação">
            <a:extLst>
              <a:ext uri="{FF2B5EF4-FFF2-40B4-BE49-F238E27FC236}">
                <a16:creationId xmlns:a16="http://schemas.microsoft.com/office/drawing/2014/main" id="{9AE49B57-1B17-98C6-7B6D-94877723D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8924" y="4395512"/>
            <a:ext cx="560498" cy="609156"/>
          </a:xfrm>
          <a:prstGeom prst="rect">
            <a:avLst/>
          </a:prstGeom>
        </p:spPr>
      </p:pic>
      <p:sp>
        <p:nvSpPr>
          <p:cNvPr id="9" name="Google Shape;111;p17">
            <a:extLst>
              <a:ext uri="{FF2B5EF4-FFF2-40B4-BE49-F238E27FC236}">
                <a16:creationId xmlns:a16="http://schemas.microsoft.com/office/drawing/2014/main" id="{1EC48A69-71F3-EDB9-1C11-9039E855CB5B}"/>
              </a:ext>
            </a:extLst>
          </p:cNvPr>
          <p:cNvSpPr txBox="1">
            <a:spLocks/>
          </p:cNvSpPr>
          <p:nvPr/>
        </p:nvSpPr>
        <p:spPr>
          <a:xfrm>
            <a:off x="280473" y="1461200"/>
            <a:ext cx="8580000" cy="145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1600" b="1"/>
              <a:t>Desenvolver uma plataforma digital de ensino que permita que professores, coordenação e empresas criem postagens. As empresas parceiras podem realizar as postagens das oportunidades de emprego e os alunos terão acesso a esses posts. Coordenação e professor podem realizar posts a respeito de tarefas, avisos e conteúdos extras. 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pt-BR" sz="1600" b="1">
              <a:solidFill>
                <a:schemeClr val="tx1"/>
              </a:solidFill>
            </a:endParaRPr>
          </a:p>
          <a:p>
            <a:pPr marL="76200" indent="0">
              <a:spcBef>
                <a:spcPct val="20000"/>
              </a:spcBef>
              <a:spcAft>
                <a:spcPts val="600"/>
              </a:spcAft>
              <a:buNone/>
            </a:pPr>
            <a:endParaRPr lang="pt-BR" sz="1600" b="1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pt-BR" sz="1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E423-89A6-82FE-CDB4-BDA4DD49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42" y="49328"/>
            <a:ext cx="7571700" cy="702600"/>
          </a:xfrm>
        </p:spPr>
        <p:txBody>
          <a:bodyPr/>
          <a:lstStyle/>
          <a:p>
            <a:r>
              <a:rPr lang="pt-BR" sz="2400" b="1"/>
              <a:t>5. LOGOTIPO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D561C-2845-3394-8BB6-EB2227591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A5AF56F8-50B2-D671-B340-E3B844D24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441" y="2749132"/>
            <a:ext cx="4306737" cy="2438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0923C-8E2C-A69D-F7BA-EE6317145C81}"/>
              </a:ext>
            </a:extLst>
          </p:cNvPr>
          <p:cNvSpPr txBox="1"/>
          <p:nvPr/>
        </p:nvSpPr>
        <p:spPr>
          <a:xfrm>
            <a:off x="450730" y="1092321"/>
            <a:ext cx="732598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endParaRPr lang="pt-BR">
              <a:latin typeface="Calibri"/>
            </a:endParaRPr>
          </a:p>
        </p:txBody>
      </p:sp>
      <p:sp>
        <p:nvSpPr>
          <p:cNvPr id="9" name="Google Shape;111;p17">
            <a:extLst>
              <a:ext uri="{FF2B5EF4-FFF2-40B4-BE49-F238E27FC236}">
                <a16:creationId xmlns:a16="http://schemas.microsoft.com/office/drawing/2014/main" id="{0AE065D3-1EFE-4FB6-2E98-7A0E599013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0736" y="463756"/>
            <a:ext cx="8197114" cy="2516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spcAft>
                <a:spcPts val="400"/>
              </a:spcAft>
              <a:buNone/>
            </a:pPr>
            <a:endParaRPr lang="pt-BR" sz="1600">
              <a:solidFill>
                <a:schemeClr val="tx1"/>
              </a:solidFill>
            </a:endParaRPr>
          </a:p>
          <a:p>
            <a:r>
              <a:rPr lang="en" sz="1800" b="1" err="1">
                <a:latin typeface="Calibri"/>
              </a:rPr>
              <a:t>Possui</a:t>
            </a:r>
            <a:r>
              <a:rPr lang="en" sz="1800" b="1">
                <a:latin typeface="Calibri"/>
              </a:rPr>
              <a:t> a forma de </a:t>
            </a:r>
            <a:r>
              <a:rPr lang="en" sz="1800" b="1" err="1">
                <a:latin typeface="Calibri"/>
              </a:rPr>
              <a:t>uma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pessoa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utilizando</a:t>
            </a:r>
            <a:r>
              <a:rPr lang="en" sz="1800" b="1">
                <a:latin typeface="Calibri"/>
              </a:rPr>
              <a:t> um </a:t>
            </a:r>
            <a:r>
              <a:rPr lang="en" sz="1800" b="1" err="1">
                <a:latin typeface="Calibri"/>
              </a:rPr>
              <a:t>capelo</a:t>
            </a:r>
            <a:r>
              <a:rPr lang="en" sz="1800" b="1">
                <a:latin typeface="Calibri"/>
              </a:rPr>
              <a:t>, </a:t>
            </a:r>
            <a:r>
              <a:rPr lang="en" sz="1800" b="1" err="1">
                <a:latin typeface="Calibri"/>
              </a:rPr>
              <a:t>representando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assim</a:t>
            </a:r>
            <a:r>
              <a:rPr lang="en" sz="1800" b="1">
                <a:latin typeface="Calibri"/>
              </a:rPr>
              <a:t> o </a:t>
            </a:r>
            <a:r>
              <a:rPr lang="en" sz="1800" b="1" err="1">
                <a:latin typeface="Calibri"/>
              </a:rPr>
              <a:t>aluno</a:t>
            </a:r>
            <a:r>
              <a:rPr lang="en" sz="1800" b="1">
                <a:latin typeface="Calibri"/>
              </a:rPr>
              <a:t>, e </a:t>
            </a:r>
            <a:r>
              <a:rPr lang="en" sz="1800" b="1" err="1">
                <a:latin typeface="Calibri"/>
              </a:rPr>
              <a:t>referenciando</a:t>
            </a:r>
            <a:r>
              <a:rPr lang="en" sz="1800" b="1">
                <a:latin typeface="Calibri"/>
              </a:rPr>
              <a:t> o </a:t>
            </a:r>
            <a:r>
              <a:rPr lang="en" sz="1800" b="1" err="1">
                <a:latin typeface="Calibri"/>
              </a:rPr>
              <a:t>ensino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em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geral</a:t>
            </a:r>
            <a:r>
              <a:rPr lang="en" sz="1800" b="1">
                <a:latin typeface="Calibri"/>
              </a:rPr>
              <a:t>. </a:t>
            </a:r>
          </a:p>
          <a:p>
            <a:r>
              <a:rPr lang="en" sz="1800" b="1">
                <a:latin typeface="Calibri"/>
              </a:rPr>
              <a:t> "Mais" </a:t>
            </a:r>
            <a:r>
              <a:rPr lang="en" sz="1800" b="1" err="1">
                <a:latin typeface="Calibri"/>
              </a:rPr>
              <a:t>referência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ao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símbolo</a:t>
            </a:r>
            <a:r>
              <a:rPr lang="en" sz="1800" b="1">
                <a:latin typeface="Calibri"/>
              </a:rPr>
              <a:t> de "+", que é </a:t>
            </a:r>
            <a:r>
              <a:rPr lang="en" sz="1800" b="1" err="1">
                <a:latin typeface="Calibri"/>
              </a:rPr>
              <a:t>muito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utilizado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na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matemática</a:t>
            </a:r>
            <a:r>
              <a:rPr lang="en" sz="1800" b="1">
                <a:latin typeface="Calibri"/>
              </a:rPr>
              <a:t>, </a:t>
            </a:r>
            <a:r>
              <a:rPr lang="en" sz="1800" b="1" err="1">
                <a:latin typeface="Calibri"/>
              </a:rPr>
              <a:t>por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exemplo</a:t>
            </a:r>
            <a:r>
              <a:rPr lang="en" sz="1800" b="1">
                <a:latin typeface="Calibri"/>
              </a:rPr>
              <a:t>. </a:t>
            </a:r>
          </a:p>
          <a:p>
            <a:r>
              <a:rPr lang="en" sz="1800" b="1">
                <a:latin typeface="Calibri"/>
              </a:rPr>
              <a:t>"</a:t>
            </a:r>
            <a:r>
              <a:rPr lang="en" sz="1800" b="1" err="1">
                <a:latin typeface="Calibri"/>
              </a:rPr>
              <a:t>Ensina</a:t>
            </a:r>
            <a:r>
              <a:rPr lang="en" sz="1800" b="1">
                <a:latin typeface="Calibri"/>
              </a:rPr>
              <a:t>" </a:t>
            </a:r>
            <a:r>
              <a:rPr lang="en" sz="1800" b="1" err="1">
                <a:latin typeface="Calibri"/>
              </a:rPr>
              <a:t>vem</a:t>
            </a:r>
            <a:r>
              <a:rPr lang="en" sz="1800" b="1">
                <a:latin typeface="Calibri"/>
              </a:rPr>
              <a:t> do </a:t>
            </a:r>
            <a:r>
              <a:rPr lang="en" sz="1800" b="1" err="1">
                <a:latin typeface="Calibri"/>
              </a:rPr>
              <a:t>ensino</a:t>
            </a:r>
            <a:r>
              <a:rPr lang="en" sz="1800" b="1">
                <a:latin typeface="Calibri"/>
              </a:rPr>
              <a:t>, visto que o </a:t>
            </a:r>
            <a:r>
              <a:rPr lang="en" sz="1800" b="1" err="1">
                <a:latin typeface="Calibri"/>
              </a:rPr>
              <a:t>projeto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tem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como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objetivo</a:t>
            </a:r>
            <a:r>
              <a:rPr lang="en" sz="1800" b="1">
                <a:latin typeface="Calibri"/>
              </a:rPr>
              <a:t> </a:t>
            </a:r>
            <a:r>
              <a:rPr lang="en" sz="1800" b="1" err="1">
                <a:latin typeface="Calibri"/>
              </a:rPr>
              <a:t>melhorar</a:t>
            </a:r>
            <a:r>
              <a:rPr lang="en" sz="1800" b="1">
                <a:latin typeface="Calibri"/>
              </a:rPr>
              <a:t> a </a:t>
            </a:r>
            <a:r>
              <a:rPr lang="en" sz="1800" b="1" err="1">
                <a:latin typeface="Calibri"/>
              </a:rPr>
              <a:t>educação</a:t>
            </a:r>
            <a:r>
              <a:rPr lang="en" sz="1800" b="1">
                <a:latin typeface="Calibri"/>
              </a:rPr>
              <a:t>.</a:t>
            </a:r>
          </a:p>
        </p:txBody>
      </p:sp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85BA26E8-8D8E-3C4F-FCFC-4963497D65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10" t="-8497" r="34686" b="28758"/>
          <a:stretch/>
        </p:blipFill>
        <p:spPr>
          <a:xfrm>
            <a:off x="8354683" y="4582244"/>
            <a:ext cx="332200" cy="4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3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527358" y="491431"/>
            <a:ext cx="7830492" cy="6055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b="1"/>
              <a:t>6. Requisitos Funcionais [RF]</a:t>
            </a:r>
            <a:r>
              <a:rPr lang="pt-BR"/>
              <a:t> </a:t>
            </a:r>
            <a:endParaRPr lang="en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44047" y="1520494"/>
            <a:ext cx="8197114" cy="2969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400"/>
              </a:spcAft>
            </a:pPr>
            <a:endParaRPr lang="pt-BR" sz="1600" b="1"/>
          </a:p>
          <a:p>
            <a:pPr>
              <a:spcAft>
                <a:spcPts val="400"/>
              </a:spcAft>
            </a:pPr>
            <a:r>
              <a:rPr lang="pt-BR" sz="1600" b="1"/>
              <a:t>4.1 [RF001] Criação de cadastros</a:t>
            </a:r>
            <a:r>
              <a:rPr lang="pt-BR" sz="1600"/>
              <a:t> </a:t>
            </a:r>
            <a:endParaRPr lang="en-US" sz="1600"/>
          </a:p>
          <a:p>
            <a:pPr>
              <a:spcAft>
                <a:spcPts val="400"/>
              </a:spcAft>
            </a:pPr>
            <a:r>
              <a:rPr lang="pt-BR" sz="1600" b="1"/>
              <a:t>4.2 [RF002] Instituição de Ensino verifica as informações do Estudante</a:t>
            </a:r>
            <a:r>
              <a:rPr lang="pt-BR" sz="1600"/>
              <a:t> </a:t>
            </a:r>
            <a:endParaRPr lang="en-US" sz="1600"/>
          </a:p>
          <a:p>
            <a:pPr>
              <a:spcAft>
                <a:spcPts val="400"/>
              </a:spcAft>
            </a:pPr>
            <a:r>
              <a:rPr lang="pt-BR" sz="1600" b="1">
                <a:solidFill>
                  <a:schemeClr val="tx1"/>
                </a:solidFill>
              </a:rPr>
              <a:t>4</a:t>
            </a:r>
            <a:r>
              <a:rPr lang="pt-BR" sz="1600" b="1"/>
              <a:t>.3 [RF003] Conexão ao Banco de Dados</a:t>
            </a:r>
            <a:r>
              <a:rPr lang="pt-BR" sz="1600"/>
              <a:t> </a:t>
            </a:r>
          </a:p>
          <a:p>
            <a:pPr>
              <a:spcAft>
                <a:spcPts val="400"/>
              </a:spcAft>
            </a:pPr>
            <a:r>
              <a:rPr lang="pt-BR" sz="1600" b="1"/>
              <a:t>4.4 [RF004] Aba Posts </a:t>
            </a:r>
            <a:endParaRPr lang="pt-BR" sz="1600"/>
          </a:p>
          <a:p>
            <a:pPr marL="76200" indent="0">
              <a:spcAft>
                <a:spcPts val="400"/>
              </a:spcAft>
              <a:buNone/>
            </a:pPr>
            <a:endParaRPr lang="pt-BR" sz="1600">
              <a:solidFill>
                <a:schemeClr val="tx1"/>
              </a:solidFill>
            </a:endParaRPr>
          </a:p>
          <a:p>
            <a:pPr marL="7620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1600" b="1">
                <a:solidFill>
                  <a:schemeClr val="tx1"/>
                </a:solidFill>
              </a:rPr>
              <a:t>  </a:t>
            </a:r>
            <a:endParaRPr lang="en-US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1600" b="1">
              <a:solidFill>
                <a:schemeClr val="tx1"/>
              </a:solidFill>
            </a:endParaRPr>
          </a:p>
          <a:p>
            <a:pPr marL="457200" lvl="0" indent="-38100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" sz="160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</a:p>
        </p:txBody>
      </p:sp>
      <p:pic>
        <p:nvPicPr>
          <p:cNvPr id="2" name="Imagem 2" descr="Imagem em preto e branco&#10;&#10;Descrição gerada automaticamente">
            <a:extLst>
              <a:ext uri="{FF2B5EF4-FFF2-40B4-BE49-F238E27FC236}">
                <a16:creationId xmlns:a16="http://schemas.microsoft.com/office/drawing/2014/main" id="{E110C580-2F40-2E1D-B82A-BAAFDFE6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4553669"/>
            <a:ext cx="403286" cy="39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9151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813B45841A2641A9E88F59AF09BE64" ma:contentTypeVersion="8" ma:contentTypeDescription="Crie um novo documento." ma:contentTypeScope="" ma:versionID="7cb5415e49d6f31f5eae953bc03e37c5">
  <xsd:schema xmlns:xsd="http://www.w3.org/2001/XMLSchema" xmlns:xs="http://www.w3.org/2001/XMLSchema" xmlns:p="http://schemas.microsoft.com/office/2006/metadata/properties" xmlns:ns2="b2306ec8-5f55-4bef-b32e-c5cd5e4724fb" xmlns:ns3="66d00d0d-e84a-4587-952a-2ed39cb38513" targetNamespace="http://schemas.microsoft.com/office/2006/metadata/properties" ma:root="true" ma:fieldsID="954d1617f1cd1495f859003a5fe0aef6" ns2:_="" ns3:_="">
    <xsd:import namespace="b2306ec8-5f55-4bef-b32e-c5cd5e4724fb"/>
    <xsd:import namespace="66d00d0d-e84a-4587-952a-2ed39cb385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06ec8-5f55-4bef-b32e-c5cd5e4724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00d0d-e84a-4587-952a-2ed39cb3851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425d66e-d887-4c4f-a246-9d1ad3cfc8e2}" ma:internalName="TaxCatchAll" ma:showField="CatchAllData" ma:web="66d00d0d-e84a-4587-952a-2ed39cb38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FA0860-042D-440D-A1E8-53D4EE7D7363}">
  <ds:schemaRefs>
    <ds:schemaRef ds:uri="66d00d0d-e84a-4587-952a-2ed39cb38513"/>
    <ds:schemaRef ds:uri="b2306ec8-5f55-4bef-b32e-c5cd5e4724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6638CF-C406-427E-A074-066FB9F1B1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Cordelia template</vt:lpstr>
      <vt:lpstr>PowerPoint Presentation</vt:lpstr>
      <vt:lpstr>INTEGRANTES DO GRUPO:</vt:lpstr>
      <vt:lpstr>Matérias Envolvidas no Projeto Interdisciplinar :</vt:lpstr>
      <vt:lpstr>1. Introdução</vt:lpstr>
      <vt:lpstr>2. (4° ODS - Educação de Qualidade) </vt:lpstr>
      <vt:lpstr>3. Objetivos de Desenvolvimento Sustentavél (ODS)  </vt:lpstr>
      <vt:lpstr>4. Objetivo do Projeto</vt:lpstr>
      <vt:lpstr>5. LOGOTIPO</vt:lpstr>
      <vt:lpstr>6. Requisitos Funcionais [RF] </vt:lpstr>
      <vt:lpstr>7. Requisitos não Funcionais [NF] </vt:lpstr>
      <vt:lpstr> 8. Funcionalidades</vt:lpstr>
      <vt:lpstr>DIAGRAMA DE CASO DE USO</vt:lpstr>
      <vt:lpstr>Apresentando Modelo Banco de Dados Utilizado</vt:lpstr>
      <vt:lpstr>PowerPoint Presentation</vt:lpstr>
      <vt:lpstr>PowerPoint Presentation</vt:lpstr>
      <vt:lpstr> Linguagens Utilizadas no Projeto </vt:lpstr>
      <vt:lpstr>Muito Obrigado!</vt:lpstr>
      <vt:lpstr>Referências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yourpresentation title</dc:title>
  <cp:revision>1</cp:revision>
  <dcterms:modified xsi:type="dcterms:W3CDTF">2022-12-12T18:59:26Z</dcterms:modified>
</cp:coreProperties>
</file>