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8DCAA-5032-421E-9470-E5EE7815E1C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C7E10-3EB8-4C5D-A507-9B045AC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C7E10-3EB8-4C5D-A507-9B045AC87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9A52-E20E-F832-D4E8-88F25A845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73DA-5434-FE2A-FA1F-B3DE20D4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7B69-CF29-9447-626C-220699E6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4AF5-9E44-CD25-0158-313CEF81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1235-60B0-921C-451D-BB411131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247A-EDB4-3B34-37D6-EC7A8F53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701E-F632-5011-5D14-57AA0323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646F-0B03-B4CD-3FD6-1F3CB1FF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A92-3687-7EB1-AC75-D0B8EDCA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1A3C-374B-FDE7-E85C-7242F9BB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641CF-1924-D5E4-1DFD-42AD391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C636A-8955-9271-E3BE-BA29CBC3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B83B-B980-39E6-C6FA-5158054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45A5-B260-7B8B-E738-2ABE6B95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8F5B0-23FE-AECF-66DC-28081AF2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7626-0CB9-4727-6265-75359CD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14B6-8349-0119-6A07-C890305B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1512-B965-2829-C279-12772926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CA40-5D8D-93AD-22F6-6E4B5174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2287-2B04-ADBC-BDE8-7361AE1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4E1C-FEF9-447B-5A1D-C3B76428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42D97-9F17-ED31-5659-5C0067EC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E741-2598-E3A3-BB06-6FC13EE7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96D5-DFDA-127A-B117-C486FA2C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0AEE-5942-5933-956C-ABF1FE10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C3BA-CD93-9B30-EEF5-E6A5F0EA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B4D1-76F2-5921-0EAE-7DEFEEC42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256FC-864D-9616-953E-BA2CBE26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BDA3-C18D-74AB-2A9F-072557C2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6575-0A94-9FEE-C533-B17D2148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9328A-0666-FD7C-AC4A-4DC74A71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7239-202C-A16D-8595-9C7A30C4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E0A4-2BBC-DD71-E00F-EBFCDCA50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8689-0F46-201C-DC46-E1963E94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39E8-0AC5-7FCD-1432-FAF8D97C9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AE31D-5001-FBFD-97C3-19F42023E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9D843-CBC8-6F0F-9EAC-AC90DC00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807B5-1466-DC15-2DCC-8F1DC556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6EE31-CB51-BBFE-4060-FA8F556D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3057-2999-B780-CF0A-37096898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25506-6B99-4496-9655-9C78B55F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95623-803C-E88B-59E6-A4255725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EC01B-64A9-431D-D2C7-D09F3D95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B73A8-23CF-91C8-6275-1B3EBD15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F64D3-0570-D827-A441-89D518F5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FF4B-33E4-8937-A6D6-60C42087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5CD0-52A9-ACC1-63D4-A7CF668E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CEAC-0B38-B745-CD3E-235742D4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083FF-CE73-2699-8D6A-B18FD08F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300E-4A10-AA4B-94CB-55A60BB9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ED519-BEEC-32BE-4F04-2493E63C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392C-EEFC-112C-4669-C49902CB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2A67-22A9-DD7E-70BF-8387650B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A26D8-E931-8504-1B5C-B2203CC61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B15A-B0C0-0EEC-1FFC-2D4A4A0B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1288-D60C-5D64-9693-29A90BEE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18687-9FA7-9EAD-B8D7-14BA1C96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08C6-FF14-CAA5-4A17-98D52542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CC3D6-4C6C-5050-729B-A2AA5089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787F9-A539-62AF-4B55-88E16D69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CB214-9313-7F98-1D22-9CF9A5B36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5D7C-ED35-4E5E-B8C8-86B9C8862DD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5194-0285-9C40-46FC-23A32C6D1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B63A-5D89-DB8B-48F1-F02D373C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A49C-EF2C-4950-A302-B4FDA22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99571F-A776-4A23-1FE8-AD06FA40A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2"/>
          <a:stretch/>
        </p:blipFill>
        <p:spPr>
          <a:xfrm>
            <a:off x="1272405" y="1347537"/>
            <a:ext cx="9451070" cy="4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99571F-A776-4A23-1FE8-AD06FA40A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15" y="360108"/>
            <a:ext cx="10071150" cy="568121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825210-8483-0236-06A0-155EC42BA9C0}"/>
              </a:ext>
            </a:extLst>
          </p:cNvPr>
          <p:cNvSpPr/>
          <p:nvPr/>
        </p:nvSpPr>
        <p:spPr>
          <a:xfrm>
            <a:off x="1088705" y="0"/>
            <a:ext cx="1536192" cy="65314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E4FD68-F169-8130-6096-2C20B11EF9BC}"/>
              </a:ext>
            </a:extLst>
          </p:cNvPr>
          <p:cNvSpPr/>
          <p:nvPr/>
        </p:nvSpPr>
        <p:spPr>
          <a:xfrm>
            <a:off x="6895429" y="1277590"/>
            <a:ext cx="4396509" cy="110390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Input Area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21F58D-3BC3-4878-2A2F-BBFBF9A78C69}"/>
              </a:ext>
            </a:extLst>
          </p:cNvPr>
          <p:cNvSpPr/>
          <p:nvPr/>
        </p:nvSpPr>
        <p:spPr>
          <a:xfrm>
            <a:off x="10390908" y="5316268"/>
            <a:ext cx="1717964" cy="72505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016F0B-28A6-325E-64C6-09C44DB800E7}"/>
              </a:ext>
            </a:extLst>
          </p:cNvPr>
          <p:cNvSpPr/>
          <p:nvPr/>
        </p:nvSpPr>
        <p:spPr>
          <a:xfrm>
            <a:off x="2109862" y="2380831"/>
            <a:ext cx="3716528" cy="163976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Area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60CACC-9F27-B768-F0FC-16873C94C980}"/>
              </a:ext>
            </a:extLst>
          </p:cNvPr>
          <p:cNvSpPr/>
          <p:nvPr/>
        </p:nvSpPr>
        <p:spPr>
          <a:xfrm>
            <a:off x="1590871" y="5542377"/>
            <a:ext cx="4531273" cy="3971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Coordinate Display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3D389F-D6ED-EC91-1AEC-66C9A92699AA}"/>
              </a:ext>
            </a:extLst>
          </p:cNvPr>
          <p:cNvSpPr/>
          <p:nvPr/>
        </p:nvSpPr>
        <p:spPr>
          <a:xfrm>
            <a:off x="46786" y="5542377"/>
            <a:ext cx="1358853" cy="3971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Scalebar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6A5DED-CEAE-A08B-3E3A-8B79A6698665}"/>
              </a:ext>
            </a:extLst>
          </p:cNvPr>
          <p:cNvSpPr/>
          <p:nvPr/>
        </p:nvSpPr>
        <p:spPr>
          <a:xfrm>
            <a:off x="46180" y="1189685"/>
            <a:ext cx="1228435" cy="4728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/>
                </a:solidFill>
              </a:rPr>
              <a:t>Zoom</a:t>
            </a:r>
          </a:p>
          <a:p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10499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89387-BEF3-251F-572C-4D6C5A3A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2301763"/>
            <a:ext cx="5715798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4D923-8BBE-ABEA-5D63-3DD61AEE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9" y="482488"/>
            <a:ext cx="5706271" cy="160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6C86C-BEAB-61F4-B1A3-B14CF6105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76" y="482488"/>
            <a:ext cx="5725324" cy="275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A6D00-F2F6-5662-82D2-0694CE0CD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89" y="4124483"/>
            <a:ext cx="5725324" cy="790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14B9F5-BD15-429B-519D-84FF128AF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676" y="3429000"/>
            <a:ext cx="5706271" cy="2238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5DC8AE-28B4-7B41-F5E8-27E34BB20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42" y="4953268"/>
            <a:ext cx="5706271" cy="762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75E7BE-20B5-6BE4-5A42-A95DBC132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42" y="5753474"/>
            <a:ext cx="5715798" cy="771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E8978B-258C-2189-B505-C5B95192F8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7149" y="5586763"/>
            <a:ext cx="572532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FA178-A010-D5F5-ECEB-DDE9C55D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2" y="326968"/>
            <a:ext cx="866896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A18B6-E5F5-4053-ACFD-52B56765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1" y="1566836"/>
            <a:ext cx="990738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A57E8-E102-1B52-BD1C-905A1BC55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31" y="2238336"/>
            <a:ext cx="3915321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A5806-6778-1430-D392-B8383E04F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191" y="736600"/>
            <a:ext cx="476316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D8935C-6ABF-08BF-13F3-476745D3C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31" y="3638446"/>
            <a:ext cx="990738" cy="1486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9821BA-F238-4A43-200C-21A14E325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348" y="1146232"/>
            <a:ext cx="562053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09DDD-AEFE-9211-E329-933678A8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47" y="712089"/>
            <a:ext cx="7985854" cy="54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68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Laughner</dc:creator>
  <cp:lastModifiedBy>Theo Laughner</cp:lastModifiedBy>
  <cp:revision>5</cp:revision>
  <dcterms:created xsi:type="dcterms:W3CDTF">2023-11-21T14:10:56Z</dcterms:created>
  <dcterms:modified xsi:type="dcterms:W3CDTF">2024-04-29T14:45:46Z</dcterms:modified>
</cp:coreProperties>
</file>