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00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71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869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274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5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2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85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9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90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25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6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12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21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16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0BBE-CD80-4989-82C5-7E0D1BBEBFAA}" type="datetimeFigureOut">
              <a:rPr lang="ru-RU" smtClean="0"/>
              <a:t>05.07.2016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979948-2EBD-47DD-A377-FEA9467E7C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93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427007"/>
            <a:ext cx="8915399" cy="2262781"/>
          </a:xfrm>
        </p:spPr>
        <p:txBody>
          <a:bodyPr/>
          <a:lstStyle/>
          <a:p>
            <a:pPr algn="ctr"/>
            <a:r>
              <a:rPr lang="ru-RU" dirty="0" smtClean="0"/>
              <a:t>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2939953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“</a:t>
            </a:r>
            <a:r>
              <a:rPr lang="ru-RU" sz="3600" dirty="0" smtClean="0"/>
              <a:t>Контроль печати 3</a:t>
            </a:r>
            <a:r>
              <a:rPr lang="en-US" sz="3600" dirty="0" smtClean="0"/>
              <a:t>D</a:t>
            </a:r>
            <a:r>
              <a:rPr lang="ru-RU" sz="3600" dirty="0" smtClean="0"/>
              <a:t> принтера</a:t>
            </a:r>
            <a:r>
              <a:rPr lang="en-US" sz="3600" dirty="0" smtClean="0"/>
              <a:t>”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835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</a:t>
            </a:r>
            <a:r>
              <a:rPr lang="en-US" dirty="0"/>
              <a:t>Web</a:t>
            </a:r>
            <a:r>
              <a:rPr lang="ru-RU" dirty="0"/>
              <a:t>-приложение, предоставляющие пользователю возможность просматривать изображение, получаемое с помощью камеры мобильного устройства.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4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Авторизация пользователя на сайте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61"/>
          <a:stretch/>
        </p:blipFill>
        <p:spPr>
          <a:xfrm>
            <a:off x="2799728" y="1449237"/>
            <a:ext cx="8498079" cy="453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Главная страница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58"/>
          <a:stretch/>
        </p:blipFill>
        <p:spPr>
          <a:xfrm>
            <a:off x="3209381" y="1820174"/>
            <a:ext cx="7678774" cy="40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Меню приложения на </a:t>
            </a:r>
            <a:r>
              <a:rPr lang="en-US" dirty="0" smtClean="0"/>
              <a:t>android </a:t>
            </a:r>
            <a:r>
              <a:rPr lang="ru-RU" dirty="0" smtClean="0"/>
              <a:t>устройство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996" t="12938" r="34117" b="2813"/>
          <a:stretch/>
        </p:blipFill>
        <p:spPr>
          <a:xfrm>
            <a:off x="5828130" y="1905000"/>
            <a:ext cx="2441275" cy="431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618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После того как была нажата кнопка и сделан снимок, он выводится на главное меню сайта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77"/>
          <a:stretch/>
        </p:blipFill>
        <p:spPr>
          <a:xfrm>
            <a:off x="3354318" y="2286000"/>
            <a:ext cx="7388900" cy="39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дальнейшем развитии проекта можно будет обрабатывать изображение, контролировать камеру, и т.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14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Было разработано приложения позволяющая получать и выводить изображение на сайте. Изображение посылается </a:t>
            </a:r>
            <a:r>
              <a:rPr lang="en-US" dirty="0" smtClean="0"/>
              <a:t>android </a:t>
            </a:r>
            <a:r>
              <a:rPr lang="ru-RU" dirty="0" smtClean="0"/>
              <a:t>устройством.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83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12788"/>
          </a:xfrm>
        </p:spPr>
        <p:txBody>
          <a:bodyPr anchor="ctr"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7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93</Words>
  <Application>Microsoft Office PowerPoint</Application>
  <PresentationFormat>Широкоэкранный</PresentationFormat>
  <Paragraphs>13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Тема</vt:lpstr>
      <vt:lpstr>Цель</vt:lpstr>
      <vt:lpstr>Авторизация пользователя на сайте</vt:lpstr>
      <vt:lpstr>Главная страница приложения</vt:lpstr>
      <vt:lpstr>Меню приложения на android устройство</vt:lpstr>
      <vt:lpstr>После того как была нажата кнопка и сделан снимок, он выводится на главное меню сайта</vt:lpstr>
      <vt:lpstr>Перспективы приложения</vt:lpstr>
      <vt:lpstr>Заключение</vt:lpstr>
      <vt:lpstr>Спасибо за внимание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задания на практику</dc:title>
  <dc:creator>RePack by Diakov</dc:creator>
  <cp:lastModifiedBy>RePack by Diakov</cp:lastModifiedBy>
  <cp:revision>5</cp:revision>
  <dcterms:created xsi:type="dcterms:W3CDTF">2016-07-05T17:41:08Z</dcterms:created>
  <dcterms:modified xsi:type="dcterms:W3CDTF">2016-07-05T18:32:40Z</dcterms:modified>
</cp:coreProperties>
</file>