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D0D2-71CD-452F-AA43-F7307EF36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8DB6-5D1B-493E-994C-FC6F4D682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8889-B304-4497-A83E-C6C4CDEB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63BD-246E-4864-A64E-AB5750EA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B3D8-FCA2-4CD7-AF89-437A3A2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9C9C-109A-41A5-94B3-16410BDD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BBD4F-3FF8-476C-8D0A-AFA4D5B3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A51C0-1D8C-4482-AFE1-CEA4B711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A80B-153D-49A2-8052-58C7D75E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E386-F97D-4AF4-B32C-D297D263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1A437-6396-4636-951C-B4533DAF5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41A0C-7B8F-4418-B6E7-FDC5743E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21FF-6FC5-42DA-A2DF-FB80C0D0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B24A-683F-4B91-8A4B-16763319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E004-5EF8-408E-8608-45EC24B9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E420-706D-496D-B51D-868EABF3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71CD-D490-4B28-85B5-9DAFE6FC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BA428-0AE8-4AD9-97A2-B42E618A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31BB-A6DF-47FC-B3B3-5C87BA04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F4EA-8A6D-4F3C-8E83-54221972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6F7E-3390-4C09-A6BF-166516D1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8CE52-936C-4F68-8D3B-56340868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3D4B-DFE8-45A5-9D00-6E1CF208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1D0F-6BDB-4F3B-B14E-C7F18D0F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1019-01D0-45A8-97B6-738EBFD9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5317-B5FD-43E6-B511-171884B1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D893-E976-451D-9E70-E312AF8D8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588AB-FF64-417D-AABB-79AC5043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1780-643E-46A3-A634-E8A27D47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FC62-C2F9-43C7-831E-8B962E0C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187D-4EE8-442A-93C1-EA91EC86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B389-E1A8-4BEE-9D4E-D64784B6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93EF-30B5-452E-9C21-A137A875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0BA1F-3B92-4568-BE5D-8C6D3BBAD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A7770-E54C-40C9-810C-99A2D310F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7137D-BA0B-438B-A707-84466C49C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C7201-392F-41A5-A473-9A2A764B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65256-0354-418A-A4CB-5EC8EE5E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23336-809C-4208-9D71-F991BE43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1E2A-32BA-4CCD-81FC-AE588F16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DD513-52CE-4712-A5EA-95CA893D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F6F42-6056-4D38-9314-C57DF730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86D20-B9D0-46C1-9604-19172A36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A6D87-5510-43E7-854D-FED80FD5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97AED-C819-4A74-803A-3E8772C7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6556-B527-4342-A089-2ED28DC1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4435-831D-4365-8882-DE60CB31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B802-05B9-43C3-890B-6EE7D07B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15F97-BAB3-4AFB-831E-5A3031E1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A94AF-AFC2-4702-AE92-C14AD0DA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D86-52AC-4758-878B-163886FD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1FB6-1F57-4346-8966-DD612EF5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9A83-43DD-40F1-9FAF-360F9088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1578E-2578-4E48-8A38-D0846061F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FEDC9-7709-48A4-9880-DC12291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9241-F6A9-4F2E-9DBF-66B9F84D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0E31-81FC-46D7-9F58-D0BE657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3776D-AD51-4B96-BEEF-8F744636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35E2A-F8A3-4B7F-8B56-94EB0FAB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F0DCC-87C6-4699-AA36-531DDE81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4E44-4968-4AE7-AF79-2754E3CD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DAF4A-8355-40EC-929F-8915DBBDF07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6F81-D899-45C8-A5F5-54D89994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316E3-F61C-49CE-A369-D1F44D57D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75C1-BF09-44EA-9B27-888C3907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6E612-E305-49BD-BD6D-EF317C4E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5F81E8-B800-4A29-B3AF-7E3FD4BBE9E3}"/>
              </a:ext>
            </a:extLst>
          </p:cNvPr>
          <p:cNvCxnSpPr/>
          <p:nvPr/>
        </p:nvCxnSpPr>
        <p:spPr>
          <a:xfrm>
            <a:off x="8428383" y="2160104"/>
            <a:ext cx="1855304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AB774-4EF2-41A6-9B2F-AB12521C625D}"/>
              </a:ext>
            </a:extLst>
          </p:cNvPr>
          <p:cNvSpPr txBox="1"/>
          <p:nvPr/>
        </p:nvSpPr>
        <p:spPr>
          <a:xfrm>
            <a:off x="6632712" y="1790772"/>
            <a:ext cx="294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216582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A5C294-E775-46B8-8D5F-447D928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741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06E6D4-E24A-424C-9637-C076BAF22043}"/>
              </a:ext>
            </a:extLst>
          </p:cNvPr>
          <p:cNvCxnSpPr/>
          <p:nvPr/>
        </p:nvCxnSpPr>
        <p:spPr>
          <a:xfrm flipV="1">
            <a:off x="6096000" y="1497496"/>
            <a:ext cx="887896" cy="1245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53891F-BE14-495C-B84E-EAE23FF3D922}"/>
              </a:ext>
            </a:extLst>
          </p:cNvPr>
          <p:cNvSpPr txBox="1"/>
          <p:nvPr/>
        </p:nvSpPr>
        <p:spPr>
          <a:xfrm>
            <a:off x="4015409" y="2743200"/>
            <a:ext cx="543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kèo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tý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DED8E-F72D-4D76-9804-6CDA2222D2B0}"/>
              </a:ext>
            </a:extLst>
          </p:cNvPr>
          <p:cNvSpPr/>
          <p:nvPr/>
        </p:nvSpPr>
        <p:spPr>
          <a:xfrm>
            <a:off x="7460974" y="304800"/>
            <a:ext cx="364434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EC1128-DE1A-4723-8725-94435E83CC7A}"/>
              </a:ext>
            </a:extLst>
          </p:cNvPr>
          <p:cNvCxnSpPr/>
          <p:nvPr/>
        </p:nvCxnSpPr>
        <p:spPr>
          <a:xfrm>
            <a:off x="10257183" y="609600"/>
            <a:ext cx="0" cy="6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2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878FB-FEB0-4DBA-BC38-DBC094D8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342"/>
            <a:ext cx="12192000" cy="4503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50FB2-031C-467E-B3F1-9C3EB30608C3}"/>
              </a:ext>
            </a:extLst>
          </p:cNvPr>
          <p:cNvSpPr txBox="1"/>
          <p:nvPr/>
        </p:nvSpPr>
        <p:spPr>
          <a:xfrm>
            <a:off x="4863549" y="4505739"/>
            <a:ext cx="27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Event</a:t>
            </a:r>
          </a:p>
        </p:txBody>
      </p:sp>
    </p:spTree>
    <p:extLst>
      <p:ext uri="{BB962C8B-B14F-4D97-AF65-F5344CB8AC3E}">
        <p14:creationId xmlns:p14="http://schemas.microsoft.com/office/powerpoint/2010/main" val="5577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02A37A-E82A-45D7-8B16-7874EBFD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87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DB9FB3-F731-4870-9B4A-25C2A782E75E}"/>
              </a:ext>
            </a:extLst>
          </p:cNvPr>
          <p:cNvSpPr txBox="1"/>
          <p:nvPr/>
        </p:nvSpPr>
        <p:spPr>
          <a:xfrm>
            <a:off x="4851909" y="4218472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Home</a:t>
            </a:r>
          </a:p>
        </p:txBody>
      </p:sp>
    </p:spTree>
    <p:extLst>
      <p:ext uri="{BB962C8B-B14F-4D97-AF65-F5344CB8AC3E}">
        <p14:creationId xmlns:p14="http://schemas.microsoft.com/office/powerpoint/2010/main" val="219482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2021-02-20T06:11:07Z</dcterms:created>
  <dcterms:modified xsi:type="dcterms:W3CDTF">2021-02-20T06:25:34Z</dcterms:modified>
</cp:coreProperties>
</file>