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7" r:id="rId11"/>
    <p:sldId id="298" r:id="rId12"/>
    <p:sldId id="289" r:id="rId13"/>
    <p:sldId id="290" r:id="rId14"/>
    <p:sldId id="291" r:id="rId15"/>
    <p:sldId id="293" r:id="rId16"/>
    <p:sldId id="300" r:id="rId17"/>
    <p:sldId id="299" r:id="rId18"/>
    <p:sldId id="301" r:id="rId19"/>
    <p:sldId id="294" r:id="rId20"/>
    <p:sldId id="295" r:id="rId21"/>
    <p:sldId id="296" r:id="rId22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83B57-1608-C3DF-AF5D-0EC2692646BA}" v="29" dt="2023-02-12T23:37:51.364"/>
    <p1510:client id="{A9A894C9-0EEE-4AB3-B871-2F259BA5B48F}" v="159" dt="2023-02-12T23:17:47.330"/>
    <p1510:client id="{FF5C31D4-ED99-C212-83A2-3E794EC3C97B}" v="1" dt="2023-02-13T03:02:39.0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Vartak" userId="S::pooja.vartak@djsce.ac.in::fb147971-3b9d-466e-b3b5-73212d1ad48d" providerId="AD" clId="Web-{FF5C31D4-ED99-C212-83A2-3E794EC3C97B}"/>
    <pc:docChg chg="modSld">
      <pc:chgData name="Pooja Vartak" userId="S::pooja.vartak@djsce.ac.in::fb147971-3b9d-466e-b3b5-73212d1ad48d" providerId="AD" clId="Web-{FF5C31D4-ED99-C212-83A2-3E794EC3C97B}" dt="2023-02-13T03:02:39.019" v="0" actId="1076"/>
      <pc:docMkLst>
        <pc:docMk/>
      </pc:docMkLst>
      <pc:sldChg chg="modSp">
        <pc:chgData name="Pooja Vartak" userId="S::pooja.vartak@djsce.ac.in::fb147971-3b9d-466e-b3b5-73212d1ad48d" providerId="AD" clId="Web-{FF5C31D4-ED99-C212-83A2-3E794EC3C97B}" dt="2023-02-13T03:02:39.019" v="0" actId="1076"/>
        <pc:sldMkLst>
          <pc:docMk/>
          <pc:sldMk cId="3618126192" sldId="298"/>
        </pc:sldMkLst>
        <pc:picChg chg="mod">
          <ac:chgData name="Pooja Vartak" userId="S::pooja.vartak@djsce.ac.in::fb147971-3b9d-466e-b3b5-73212d1ad48d" providerId="AD" clId="Web-{FF5C31D4-ED99-C212-83A2-3E794EC3C97B}" dt="2023-02-13T03:02:39.019" v="0" actId="1076"/>
          <ac:picMkLst>
            <pc:docMk/>
            <pc:sldMk cId="3618126192" sldId="298"/>
            <ac:picMk id="2" creationId="{3E38792D-EAE3-7EEC-C223-5C609CA0FC3D}"/>
          </ac:picMkLst>
        </pc:picChg>
      </pc:sldChg>
    </pc:docChg>
  </pc:docChgLst>
  <pc:docChgLst>
    <pc:chgData name="Pooja Vartak" userId="S::pooja.vartak@djsce.ac.in::fb147971-3b9d-466e-b3b5-73212d1ad48d" providerId="AD" clId="Web-{A9A894C9-0EEE-4AB3-B871-2F259BA5B48F}"/>
    <pc:docChg chg="addSld delSld modSld">
      <pc:chgData name="Pooja Vartak" userId="S::pooja.vartak@djsce.ac.in::fb147971-3b9d-466e-b3b5-73212d1ad48d" providerId="AD" clId="Web-{A9A894C9-0EEE-4AB3-B871-2F259BA5B48F}" dt="2023-02-12T23:17:49.689" v="138"/>
      <pc:docMkLst>
        <pc:docMk/>
      </pc:docMkLst>
      <pc:sldChg chg="modSp">
        <pc:chgData name="Pooja Vartak" userId="S::pooja.vartak@djsce.ac.in::fb147971-3b9d-466e-b3b5-73212d1ad48d" providerId="AD" clId="Web-{A9A894C9-0EEE-4AB3-B871-2F259BA5B48F}" dt="2023-02-12T23:05:00.482" v="112" actId="14100"/>
        <pc:sldMkLst>
          <pc:docMk/>
          <pc:sldMk cId="0" sldId="256"/>
        </pc:sldMkLst>
        <pc:spChg chg="mod">
          <ac:chgData name="Pooja Vartak" userId="S::pooja.vartak@djsce.ac.in::fb147971-3b9d-466e-b3b5-73212d1ad48d" providerId="AD" clId="Web-{A9A894C9-0EEE-4AB3-B871-2F259BA5B48F}" dt="2023-02-12T23:05:00.482" v="112" actId="14100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Pooja Vartak" userId="S::pooja.vartak@djsce.ac.in::fb147971-3b9d-466e-b3b5-73212d1ad48d" providerId="AD" clId="Web-{A9A894C9-0EEE-4AB3-B871-2F259BA5B48F}" dt="2023-02-12T22:56:58.654" v="30"/>
        <pc:sldMkLst>
          <pc:docMk/>
          <pc:sldMk cId="0" sldId="257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54" v="29"/>
        <pc:sldMkLst>
          <pc:docMk/>
          <pc:sldMk cId="0" sldId="258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39" v="28"/>
        <pc:sldMkLst>
          <pc:docMk/>
          <pc:sldMk cId="0" sldId="259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39" v="27"/>
        <pc:sldMkLst>
          <pc:docMk/>
          <pc:sldMk cId="0" sldId="260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39" v="26"/>
        <pc:sldMkLst>
          <pc:docMk/>
          <pc:sldMk cId="0" sldId="261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39" v="25"/>
        <pc:sldMkLst>
          <pc:docMk/>
          <pc:sldMk cId="0" sldId="262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39" v="24"/>
        <pc:sldMkLst>
          <pc:docMk/>
          <pc:sldMk cId="0" sldId="263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39" v="23"/>
        <pc:sldMkLst>
          <pc:docMk/>
          <pc:sldMk cId="0" sldId="264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39" v="22"/>
        <pc:sldMkLst>
          <pc:docMk/>
          <pc:sldMk cId="0" sldId="265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39" v="21"/>
        <pc:sldMkLst>
          <pc:docMk/>
          <pc:sldMk cId="0" sldId="266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23" v="20"/>
        <pc:sldMkLst>
          <pc:docMk/>
          <pc:sldMk cId="0" sldId="267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23" v="19"/>
        <pc:sldMkLst>
          <pc:docMk/>
          <pc:sldMk cId="0" sldId="268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23" v="18"/>
        <pc:sldMkLst>
          <pc:docMk/>
          <pc:sldMk cId="0" sldId="269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23" v="17"/>
        <pc:sldMkLst>
          <pc:docMk/>
          <pc:sldMk cId="0" sldId="270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23" v="16"/>
        <pc:sldMkLst>
          <pc:docMk/>
          <pc:sldMk cId="0" sldId="271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23" v="15"/>
        <pc:sldMkLst>
          <pc:docMk/>
          <pc:sldMk cId="0" sldId="272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23" v="14"/>
        <pc:sldMkLst>
          <pc:docMk/>
          <pc:sldMk cId="0" sldId="273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23" v="13"/>
        <pc:sldMkLst>
          <pc:docMk/>
          <pc:sldMk cId="0" sldId="274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08" v="12"/>
        <pc:sldMkLst>
          <pc:docMk/>
          <pc:sldMk cId="0" sldId="275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08" v="11"/>
        <pc:sldMkLst>
          <pc:docMk/>
          <pc:sldMk cId="0" sldId="276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08" v="10"/>
        <pc:sldMkLst>
          <pc:docMk/>
          <pc:sldMk cId="0" sldId="277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08" v="9"/>
        <pc:sldMkLst>
          <pc:docMk/>
          <pc:sldMk cId="0" sldId="278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08" v="8"/>
        <pc:sldMkLst>
          <pc:docMk/>
          <pc:sldMk cId="0" sldId="279"/>
        </pc:sldMkLst>
      </pc:sldChg>
      <pc:sldChg chg="del">
        <pc:chgData name="Pooja Vartak" userId="S::pooja.vartak@djsce.ac.in::fb147971-3b9d-466e-b3b5-73212d1ad48d" providerId="AD" clId="Web-{A9A894C9-0EEE-4AB3-B871-2F259BA5B48F}" dt="2023-02-12T22:56:58.608" v="7"/>
        <pc:sldMkLst>
          <pc:docMk/>
          <pc:sldMk cId="0" sldId="280"/>
        </pc:sldMkLst>
      </pc:sldChg>
      <pc:sldChg chg="modSp">
        <pc:chgData name="Pooja Vartak" userId="S::pooja.vartak@djsce.ac.in::fb147971-3b9d-466e-b3b5-73212d1ad48d" providerId="AD" clId="Web-{A9A894C9-0EEE-4AB3-B871-2F259BA5B48F}" dt="2023-02-12T23:04:37.263" v="108" actId="20577"/>
        <pc:sldMkLst>
          <pc:docMk/>
          <pc:sldMk cId="0" sldId="281"/>
        </pc:sldMkLst>
        <pc:spChg chg="mod">
          <ac:chgData name="Pooja Vartak" userId="S::pooja.vartak@djsce.ac.in::fb147971-3b9d-466e-b3b5-73212d1ad48d" providerId="AD" clId="Web-{A9A894C9-0EEE-4AB3-B871-2F259BA5B48F}" dt="2023-02-12T23:04:37.263" v="108" actId="20577"/>
          <ac:spMkLst>
            <pc:docMk/>
            <pc:sldMk cId="0" sldId="281"/>
            <ac:spMk id="2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A9A894C9-0EEE-4AB3-B871-2F259BA5B48F}" dt="2023-02-12T22:57:41.406" v="45" actId="1076"/>
        <pc:sldMkLst>
          <pc:docMk/>
          <pc:sldMk cId="0" sldId="282"/>
        </pc:sldMkLst>
        <pc:spChg chg="mod">
          <ac:chgData name="Pooja Vartak" userId="S::pooja.vartak@djsce.ac.in::fb147971-3b9d-466e-b3b5-73212d1ad48d" providerId="AD" clId="Web-{A9A894C9-0EEE-4AB3-B871-2F259BA5B48F}" dt="2023-02-12T22:57:41.406" v="45" actId="1076"/>
          <ac:spMkLst>
            <pc:docMk/>
            <pc:sldMk cId="0" sldId="282"/>
            <ac:spMk id="2" creationId="{00000000-0000-0000-0000-000000000000}"/>
          </ac:spMkLst>
        </pc:spChg>
        <pc:spChg chg="mod">
          <ac:chgData name="Pooja Vartak" userId="S::pooja.vartak@djsce.ac.in::fb147971-3b9d-466e-b3b5-73212d1ad48d" providerId="AD" clId="Web-{A9A894C9-0EEE-4AB3-B871-2F259BA5B48F}" dt="2023-02-12T22:57:32.952" v="44" actId="1076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A9A894C9-0EEE-4AB3-B871-2F259BA5B48F}" dt="2023-02-12T22:57:51.797" v="47" actId="20577"/>
        <pc:sldMkLst>
          <pc:docMk/>
          <pc:sldMk cId="0" sldId="283"/>
        </pc:sldMkLst>
        <pc:spChg chg="mod">
          <ac:chgData name="Pooja Vartak" userId="S::pooja.vartak@djsce.ac.in::fb147971-3b9d-466e-b3b5-73212d1ad48d" providerId="AD" clId="Web-{A9A894C9-0EEE-4AB3-B871-2F259BA5B48F}" dt="2023-02-12T22:57:51.797" v="47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A9A894C9-0EEE-4AB3-B871-2F259BA5B48F}" dt="2023-02-12T22:58:29.532" v="53" actId="14100"/>
        <pc:sldMkLst>
          <pc:docMk/>
          <pc:sldMk cId="0" sldId="285"/>
        </pc:sldMkLst>
        <pc:spChg chg="mod">
          <ac:chgData name="Pooja Vartak" userId="S::pooja.vartak@djsce.ac.in::fb147971-3b9d-466e-b3b5-73212d1ad48d" providerId="AD" clId="Web-{A9A894C9-0EEE-4AB3-B871-2F259BA5B48F}" dt="2023-02-12T22:58:18.407" v="49" actId="20577"/>
          <ac:spMkLst>
            <pc:docMk/>
            <pc:sldMk cId="0" sldId="285"/>
            <ac:spMk id="3" creationId="{00000000-0000-0000-0000-000000000000}"/>
          </ac:spMkLst>
        </pc:spChg>
        <pc:picChg chg="mod">
          <ac:chgData name="Pooja Vartak" userId="S::pooja.vartak@djsce.ac.in::fb147971-3b9d-466e-b3b5-73212d1ad48d" providerId="AD" clId="Web-{A9A894C9-0EEE-4AB3-B871-2F259BA5B48F}" dt="2023-02-12T22:58:29.532" v="53" actId="14100"/>
          <ac:picMkLst>
            <pc:docMk/>
            <pc:sldMk cId="0" sldId="285"/>
            <ac:picMk id="4" creationId="{00000000-0000-0000-0000-000000000000}"/>
          </ac:picMkLst>
        </pc:picChg>
      </pc:sldChg>
      <pc:sldChg chg="delSp modSp">
        <pc:chgData name="Pooja Vartak" userId="S::pooja.vartak@djsce.ac.in::fb147971-3b9d-466e-b3b5-73212d1ad48d" providerId="AD" clId="Web-{A9A894C9-0EEE-4AB3-B871-2F259BA5B48F}" dt="2023-02-12T22:59:21.534" v="62" actId="14100"/>
        <pc:sldMkLst>
          <pc:docMk/>
          <pc:sldMk cId="0" sldId="286"/>
        </pc:sldMkLst>
        <pc:spChg chg="del">
          <ac:chgData name="Pooja Vartak" userId="S::pooja.vartak@djsce.ac.in::fb147971-3b9d-466e-b3b5-73212d1ad48d" providerId="AD" clId="Web-{A9A894C9-0EEE-4AB3-B871-2F259BA5B48F}" dt="2023-02-12T22:58:53.220" v="54"/>
          <ac:spMkLst>
            <pc:docMk/>
            <pc:sldMk cId="0" sldId="286"/>
            <ac:spMk id="2" creationId="{00000000-0000-0000-0000-000000000000}"/>
          </ac:spMkLst>
        </pc:spChg>
        <pc:spChg chg="mod">
          <ac:chgData name="Pooja Vartak" userId="S::pooja.vartak@djsce.ac.in::fb147971-3b9d-466e-b3b5-73212d1ad48d" providerId="AD" clId="Web-{A9A894C9-0EEE-4AB3-B871-2F259BA5B48F}" dt="2023-02-12T22:59:15.174" v="59" actId="14100"/>
          <ac:spMkLst>
            <pc:docMk/>
            <pc:sldMk cId="0" sldId="286"/>
            <ac:spMk id="4" creationId="{00000000-0000-0000-0000-000000000000}"/>
          </ac:spMkLst>
        </pc:spChg>
        <pc:picChg chg="mod">
          <ac:chgData name="Pooja Vartak" userId="S::pooja.vartak@djsce.ac.in::fb147971-3b9d-466e-b3b5-73212d1ad48d" providerId="AD" clId="Web-{A9A894C9-0EEE-4AB3-B871-2F259BA5B48F}" dt="2023-02-12T22:59:21.534" v="62" actId="14100"/>
          <ac:picMkLst>
            <pc:docMk/>
            <pc:sldMk cId="0" sldId="286"/>
            <ac:picMk id="5" creationId="{00000000-0000-0000-0000-000000000000}"/>
          </ac:picMkLst>
        </pc:picChg>
      </pc:sldChg>
      <pc:sldChg chg="modSp">
        <pc:chgData name="Pooja Vartak" userId="S::pooja.vartak@djsce.ac.in::fb147971-3b9d-466e-b3b5-73212d1ad48d" providerId="AD" clId="Web-{A9A894C9-0EEE-4AB3-B871-2F259BA5B48F}" dt="2023-02-12T22:59:29.722" v="65" actId="20577"/>
        <pc:sldMkLst>
          <pc:docMk/>
          <pc:sldMk cId="0" sldId="287"/>
        </pc:sldMkLst>
        <pc:spChg chg="mod">
          <ac:chgData name="Pooja Vartak" userId="S::pooja.vartak@djsce.ac.in::fb147971-3b9d-466e-b3b5-73212d1ad48d" providerId="AD" clId="Web-{A9A894C9-0EEE-4AB3-B871-2F259BA5B48F}" dt="2023-02-12T22:59:29.722" v="65" actId="20577"/>
          <ac:spMkLst>
            <pc:docMk/>
            <pc:sldMk cId="0" sldId="287"/>
            <ac:spMk id="2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A9A894C9-0EEE-4AB3-B871-2F259BA5B48F}" dt="2023-02-12T22:59:35.237" v="67" actId="20577"/>
        <pc:sldMkLst>
          <pc:docMk/>
          <pc:sldMk cId="0" sldId="288"/>
        </pc:sldMkLst>
        <pc:spChg chg="mod">
          <ac:chgData name="Pooja Vartak" userId="S::pooja.vartak@djsce.ac.in::fb147971-3b9d-466e-b3b5-73212d1ad48d" providerId="AD" clId="Web-{A9A894C9-0EEE-4AB3-B871-2F259BA5B48F}" dt="2023-02-12T22:59:35.237" v="67" actId="20577"/>
          <ac:spMkLst>
            <pc:docMk/>
            <pc:sldMk cId="0" sldId="288"/>
            <ac:spMk id="2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A9A894C9-0EEE-4AB3-B871-2F259BA5B48F}" dt="2023-02-12T22:59:55.269" v="75" actId="20577"/>
        <pc:sldMkLst>
          <pc:docMk/>
          <pc:sldMk cId="0" sldId="289"/>
        </pc:sldMkLst>
        <pc:spChg chg="mod">
          <ac:chgData name="Pooja Vartak" userId="S::pooja.vartak@djsce.ac.in::fb147971-3b9d-466e-b3b5-73212d1ad48d" providerId="AD" clId="Web-{A9A894C9-0EEE-4AB3-B871-2F259BA5B48F}" dt="2023-02-12T22:59:55.269" v="75" actId="20577"/>
          <ac:spMkLst>
            <pc:docMk/>
            <pc:sldMk cId="0" sldId="289"/>
            <ac:spMk id="2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A9A894C9-0EEE-4AB3-B871-2F259BA5B48F}" dt="2023-02-12T23:00:04.801" v="80" actId="20577"/>
        <pc:sldMkLst>
          <pc:docMk/>
          <pc:sldMk cId="0" sldId="290"/>
        </pc:sldMkLst>
        <pc:spChg chg="mod">
          <ac:chgData name="Pooja Vartak" userId="S::pooja.vartak@djsce.ac.in::fb147971-3b9d-466e-b3b5-73212d1ad48d" providerId="AD" clId="Web-{A9A894C9-0EEE-4AB3-B871-2F259BA5B48F}" dt="2023-02-12T23:00:04.801" v="80" actId="20577"/>
          <ac:spMkLst>
            <pc:docMk/>
            <pc:sldMk cId="0" sldId="290"/>
            <ac:spMk id="2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A9A894C9-0EEE-4AB3-B871-2F259BA5B48F}" dt="2023-02-12T23:00:10.098" v="82" actId="20577"/>
        <pc:sldMkLst>
          <pc:docMk/>
          <pc:sldMk cId="0" sldId="291"/>
        </pc:sldMkLst>
        <pc:spChg chg="mod">
          <ac:chgData name="Pooja Vartak" userId="S::pooja.vartak@djsce.ac.in::fb147971-3b9d-466e-b3b5-73212d1ad48d" providerId="AD" clId="Web-{A9A894C9-0EEE-4AB3-B871-2F259BA5B48F}" dt="2023-02-12T23:00:10.098" v="82" actId="20577"/>
          <ac:spMkLst>
            <pc:docMk/>
            <pc:sldMk cId="0" sldId="291"/>
            <ac:spMk id="2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A9A894C9-0EEE-4AB3-B871-2F259BA5B48F}" dt="2023-02-12T23:00:57.490" v="86" actId="20577"/>
        <pc:sldMkLst>
          <pc:docMk/>
          <pc:sldMk cId="0" sldId="292"/>
        </pc:sldMkLst>
        <pc:spChg chg="mod">
          <ac:chgData name="Pooja Vartak" userId="S::pooja.vartak@djsce.ac.in::fb147971-3b9d-466e-b3b5-73212d1ad48d" providerId="AD" clId="Web-{A9A894C9-0EEE-4AB3-B871-2F259BA5B48F}" dt="2023-02-12T23:00:57.490" v="86" actId="20577"/>
          <ac:spMkLst>
            <pc:docMk/>
            <pc:sldMk cId="0" sldId="292"/>
            <ac:spMk id="2" creationId="{00000000-0000-0000-0000-000000000000}"/>
          </ac:spMkLst>
        </pc:spChg>
      </pc:sldChg>
      <pc:sldChg chg="delSp modSp">
        <pc:chgData name="Pooja Vartak" userId="S::pooja.vartak@djsce.ac.in::fb147971-3b9d-466e-b3b5-73212d1ad48d" providerId="AD" clId="Web-{A9A894C9-0EEE-4AB3-B871-2F259BA5B48F}" dt="2023-02-12T23:03:36.370" v="96" actId="1076"/>
        <pc:sldMkLst>
          <pc:docMk/>
          <pc:sldMk cId="0" sldId="293"/>
        </pc:sldMkLst>
        <pc:spChg chg="mod">
          <ac:chgData name="Pooja Vartak" userId="S::pooja.vartak@djsce.ac.in::fb147971-3b9d-466e-b3b5-73212d1ad48d" providerId="AD" clId="Web-{A9A894C9-0EEE-4AB3-B871-2F259BA5B48F}" dt="2023-02-12T23:03:24.964" v="91" actId="20577"/>
          <ac:spMkLst>
            <pc:docMk/>
            <pc:sldMk cId="0" sldId="293"/>
            <ac:spMk id="2" creationId="{00000000-0000-0000-0000-000000000000}"/>
          </ac:spMkLst>
        </pc:spChg>
        <pc:spChg chg="mod">
          <ac:chgData name="Pooja Vartak" userId="S::pooja.vartak@djsce.ac.in::fb147971-3b9d-466e-b3b5-73212d1ad48d" providerId="AD" clId="Web-{A9A894C9-0EEE-4AB3-B871-2F259BA5B48F}" dt="2023-02-12T23:03:34.479" v="95" actId="14100"/>
          <ac:spMkLst>
            <pc:docMk/>
            <pc:sldMk cId="0" sldId="293"/>
            <ac:spMk id="3" creationId="{00000000-0000-0000-0000-000000000000}"/>
          </ac:spMkLst>
        </pc:spChg>
        <pc:spChg chg="del">
          <ac:chgData name="Pooja Vartak" userId="S::pooja.vartak@djsce.ac.in::fb147971-3b9d-466e-b3b5-73212d1ad48d" providerId="AD" clId="Web-{A9A894C9-0EEE-4AB3-B871-2F259BA5B48F}" dt="2023-02-12T23:03:17.338" v="89"/>
          <ac:spMkLst>
            <pc:docMk/>
            <pc:sldMk cId="0" sldId="293"/>
            <ac:spMk id="4" creationId="{00000000-0000-0000-0000-000000000000}"/>
          </ac:spMkLst>
        </pc:spChg>
        <pc:picChg chg="mod">
          <ac:chgData name="Pooja Vartak" userId="S::pooja.vartak@djsce.ac.in::fb147971-3b9d-466e-b3b5-73212d1ad48d" providerId="AD" clId="Web-{A9A894C9-0EEE-4AB3-B871-2F259BA5B48F}" dt="2023-02-12T23:03:28.620" v="92" actId="1076"/>
          <ac:picMkLst>
            <pc:docMk/>
            <pc:sldMk cId="0" sldId="293"/>
            <ac:picMk id="6" creationId="{00000000-0000-0000-0000-000000000000}"/>
          </ac:picMkLst>
        </pc:picChg>
        <pc:picChg chg="mod">
          <ac:chgData name="Pooja Vartak" userId="S::pooja.vartak@djsce.ac.in::fb147971-3b9d-466e-b3b5-73212d1ad48d" providerId="AD" clId="Web-{A9A894C9-0EEE-4AB3-B871-2F259BA5B48F}" dt="2023-02-12T23:03:36.370" v="96" actId="1076"/>
          <ac:picMkLst>
            <pc:docMk/>
            <pc:sldMk cId="0" sldId="293"/>
            <ac:picMk id="7" creationId="{00000000-0000-0000-0000-000000000000}"/>
          </ac:picMkLst>
        </pc:picChg>
        <pc:picChg chg="del">
          <ac:chgData name="Pooja Vartak" userId="S::pooja.vartak@djsce.ac.in::fb147971-3b9d-466e-b3b5-73212d1ad48d" providerId="AD" clId="Web-{A9A894C9-0EEE-4AB3-B871-2F259BA5B48F}" dt="2023-02-12T23:03:13.651" v="88"/>
          <ac:picMkLst>
            <pc:docMk/>
            <pc:sldMk cId="0" sldId="293"/>
            <ac:picMk id="8" creationId="{00000000-0000-0000-0000-000000000000}"/>
          </ac:picMkLst>
        </pc:picChg>
      </pc:sldChg>
      <pc:sldChg chg="del">
        <pc:chgData name="Pooja Vartak" userId="S::pooja.vartak@djsce.ac.in::fb147971-3b9d-466e-b3b5-73212d1ad48d" providerId="AD" clId="Web-{A9A894C9-0EEE-4AB3-B871-2F259BA5B48F}" dt="2023-02-12T23:03:50.042" v="98"/>
        <pc:sldMkLst>
          <pc:docMk/>
          <pc:sldMk cId="948807379" sldId="297"/>
        </pc:sldMkLst>
        <pc:spChg chg="del">
          <ac:chgData name="Pooja Vartak" userId="S::pooja.vartak@djsce.ac.in::fb147971-3b9d-466e-b3b5-73212d1ad48d" providerId="AD" clId="Web-{A9A894C9-0EEE-4AB3-B871-2F259BA5B48F}" dt="2023-02-12T23:14:44.738" v="114"/>
          <ac:spMkLst>
            <pc:docMk/>
            <pc:sldMk cId="948807379" sldId="297"/>
            <ac:spMk id="2" creationId="{F0DD2944-B843-D27E-A028-FF41AE18C2B6}"/>
          </ac:spMkLst>
        </pc:spChg>
        <pc:spChg chg="del">
          <ac:chgData name="Pooja Vartak" userId="S::pooja.vartak@djsce.ac.in::fb147971-3b9d-466e-b3b5-73212d1ad48d" providerId="AD" clId="Web-{A9A894C9-0EEE-4AB3-B871-2F259BA5B48F}" dt="2023-02-12T23:14:44.738" v="114"/>
          <ac:spMkLst>
            <pc:docMk/>
            <pc:sldMk cId="948807379" sldId="297"/>
            <ac:spMk id="3" creationId="{63D39B97-D359-2B60-DC6E-E87AF3514F62}"/>
          </ac:spMkLst>
        </pc:spChg>
        <pc:picChg chg="add mod">
          <ac:chgData name="Pooja Vartak" userId="S::pooja.vartak@djsce.ac.in::fb147971-3b9d-466e-b3b5-73212d1ad48d" providerId="AD" clId="Web-{A9A894C9-0EEE-4AB3-B871-2F259BA5B48F}" dt="2023-02-12T23:14:59.363" v="120" actId="14100"/>
          <ac:picMkLst>
            <pc:docMk/>
            <pc:sldMk cId="948807379" sldId="297"/>
            <ac:picMk id="4" creationId="{C581FA19-2B54-0E36-0C26-DAF952B0A4AF}"/>
          </ac:picMkLst>
        </pc:picChg>
      </pc:sldChg>
      <pc:sldChg chg="del">
        <pc:chgData name="Pooja Vartak" userId="S::pooja.vartak@djsce.ac.in::fb147971-3b9d-466e-b3b5-73212d1ad48d" providerId="AD" clId="Web-{A9A894C9-0EEE-4AB3-B871-2F259BA5B48F}" dt="2023-02-12T23:03:43.652" v="97"/>
        <pc:sldMkLst>
          <pc:docMk/>
          <pc:sldMk cId="3618126192" sldId="298"/>
        </pc:sldMkLst>
        <pc:picChg chg="add mod">
          <ac:chgData name="Pooja Vartak" userId="S::pooja.vartak@djsce.ac.in::fb147971-3b9d-466e-b3b5-73212d1ad48d" providerId="AD" clId="Web-{A9A894C9-0EEE-4AB3-B871-2F259BA5B48F}" dt="2023-02-12T23:16:26.225" v="127" actId="1076"/>
          <ac:picMkLst>
            <pc:docMk/>
            <pc:sldMk cId="3618126192" sldId="298"/>
            <ac:picMk id="2" creationId="{3E38792D-EAE3-7EEC-C223-5C609CA0FC3D}"/>
          </ac:picMkLst>
        </pc:picChg>
      </pc:sldChg>
      <pc:sldChg chg="addSp delSp modSp new mod setBg">
        <pc:chgData name="Pooja Vartak" userId="S::pooja.vartak@djsce.ac.in::fb147971-3b9d-466e-b3b5-73212d1ad48d" providerId="AD" clId="Web-{A9A894C9-0EEE-4AB3-B871-2F259BA5B48F}" dt="2023-02-12T23:17:25.617" v="135" actId="14100"/>
        <pc:sldMkLst>
          <pc:docMk/>
          <pc:sldMk cId="3429143000" sldId="299"/>
        </pc:sldMkLst>
        <pc:spChg chg="add del">
          <ac:chgData name="Pooja Vartak" userId="S::pooja.vartak@djsce.ac.in::fb147971-3b9d-466e-b3b5-73212d1ad48d" providerId="AD" clId="Web-{A9A894C9-0EEE-4AB3-B871-2F259BA5B48F}" dt="2023-02-12T23:17:20.695" v="132"/>
          <ac:spMkLst>
            <pc:docMk/>
            <pc:sldMk cId="3429143000" sldId="299"/>
            <ac:spMk id="7" creationId="{69D184B2-2226-4E31-BCCB-444330767440}"/>
          </ac:spMkLst>
        </pc:spChg>
        <pc:spChg chg="add del">
          <ac:chgData name="Pooja Vartak" userId="S::pooja.vartak@djsce.ac.in::fb147971-3b9d-466e-b3b5-73212d1ad48d" providerId="AD" clId="Web-{A9A894C9-0EEE-4AB3-B871-2F259BA5B48F}" dt="2023-02-12T23:17:20.695" v="132"/>
          <ac:spMkLst>
            <pc:docMk/>
            <pc:sldMk cId="3429143000" sldId="299"/>
            <ac:spMk id="9" creationId="{1AC4D4E3-486A-464A-8EC8-D44881097267}"/>
          </ac:spMkLst>
        </pc:spChg>
        <pc:spChg chg="add del">
          <ac:chgData name="Pooja Vartak" userId="S::pooja.vartak@djsce.ac.in::fb147971-3b9d-466e-b3b5-73212d1ad48d" providerId="AD" clId="Web-{A9A894C9-0EEE-4AB3-B871-2F259BA5B48F}" dt="2023-02-12T23:17:20.695" v="132"/>
          <ac:spMkLst>
            <pc:docMk/>
            <pc:sldMk cId="3429143000" sldId="299"/>
            <ac:spMk id="11" creationId="{864DE13E-58EB-4475-B79C-0D4FC651239B}"/>
          </ac:spMkLst>
        </pc:spChg>
        <pc:spChg chg="add">
          <ac:chgData name="Pooja Vartak" userId="S::pooja.vartak@djsce.ac.in::fb147971-3b9d-466e-b3b5-73212d1ad48d" providerId="AD" clId="Web-{A9A894C9-0EEE-4AB3-B871-2F259BA5B48F}" dt="2023-02-12T23:17:20.695" v="133"/>
          <ac:spMkLst>
            <pc:docMk/>
            <pc:sldMk cId="3429143000" sldId="299"/>
            <ac:spMk id="13" creationId="{DA2E7C1E-2B5A-4BBA-AE51-1CD8C19309D7}"/>
          </ac:spMkLst>
        </pc:spChg>
        <pc:spChg chg="add">
          <ac:chgData name="Pooja Vartak" userId="S::pooja.vartak@djsce.ac.in::fb147971-3b9d-466e-b3b5-73212d1ad48d" providerId="AD" clId="Web-{A9A894C9-0EEE-4AB3-B871-2F259BA5B48F}" dt="2023-02-12T23:17:20.695" v="133"/>
          <ac:spMkLst>
            <pc:docMk/>
            <pc:sldMk cId="3429143000" sldId="299"/>
            <ac:spMk id="14" creationId="{43DF76B1-5174-4FAF-9D19-FFEE98426836}"/>
          </ac:spMkLst>
        </pc:spChg>
        <pc:picChg chg="add mod">
          <ac:chgData name="Pooja Vartak" userId="S::pooja.vartak@djsce.ac.in::fb147971-3b9d-466e-b3b5-73212d1ad48d" providerId="AD" clId="Web-{A9A894C9-0EEE-4AB3-B871-2F259BA5B48F}" dt="2023-02-12T23:17:25.617" v="135" actId="14100"/>
          <ac:picMkLst>
            <pc:docMk/>
            <pc:sldMk cId="3429143000" sldId="299"/>
            <ac:picMk id="2" creationId="{3AC4CE83-911D-A845-54C3-C3E7D6A2526E}"/>
          </ac:picMkLst>
        </pc:picChg>
      </pc:sldChg>
      <pc:sldChg chg="del">
        <pc:chgData name="Pooja Vartak" userId="S::pooja.vartak@djsce.ac.in::fb147971-3b9d-466e-b3b5-73212d1ad48d" providerId="AD" clId="Web-{A9A894C9-0EEE-4AB3-B871-2F259BA5B48F}" dt="2023-02-12T22:12:51.716" v="5"/>
        <pc:sldMkLst>
          <pc:docMk/>
          <pc:sldMk cId="239020595" sldId="300"/>
        </pc:sldMkLst>
        <pc:spChg chg="add">
          <ac:chgData name="Pooja Vartak" userId="S::pooja.vartak@djsce.ac.in::fb147971-3b9d-466e-b3b5-73212d1ad48d" providerId="AD" clId="Web-{A9A894C9-0EEE-4AB3-B871-2F259BA5B48F}" dt="2023-02-12T23:17:49.689" v="138"/>
          <ac:spMkLst>
            <pc:docMk/>
            <pc:sldMk cId="239020595" sldId="300"/>
            <ac:spMk id="7" creationId="{42A4FC2C-047E-45A5-965D-8E1E3BF09BC6}"/>
          </ac:spMkLst>
        </pc:spChg>
        <pc:picChg chg="add mod">
          <ac:chgData name="Pooja Vartak" userId="S::pooja.vartak@djsce.ac.in::fb147971-3b9d-466e-b3b5-73212d1ad48d" providerId="AD" clId="Web-{A9A894C9-0EEE-4AB3-B871-2F259BA5B48F}" dt="2023-02-12T23:17:49.689" v="138"/>
          <ac:picMkLst>
            <pc:docMk/>
            <pc:sldMk cId="239020595" sldId="300"/>
            <ac:picMk id="2" creationId="{D73CD381-1C23-90B5-B0A0-978DB0563F3E}"/>
          </ac:picMkLst>
        </pc:picChg>
      </pc:sldChg>
      <pc:sldChg chg="del">
        <pc:chgData name="Pooja Vartak" userId="S::pooja.vartak@djsce.ac.in::fb147971-3b9d-466e-b3b5-73212d1ad48d" providerId="AD" clId="Web-{A9A894C9-0EEE-4AB3-B871-2F259BA5B48F}" dt="2023-02-12T22:12:51.716" v="4"/>
        <pc:sldMkLst>
          <pc:docMk/>
          <pc:sldMk cId="4218538976" sldId="301"/>
        </pc:sldMkLst>
      </pc:sldChg>
      <pc:sldChg chg="del">
        <pc:chgData name="Pooja Vartak" userId="S::pooja.vartak@djsce.ac.in::fb147971-3b9d-466e-b3b5-73212d1ad48d" providerId="AD" clId="Web-{A9A894C9-0EEE-4AB3-B871-2F259BA5B48F}" dt="2023-02-12T22:12:51.701" v="3"/>
        <pc:sldMkLst>
          <pc:docMk/>
          <pc:sldMk cId="0" sldId="302"/>
        </pc:sldMkLst>
      </pc:sldChg>
      <pc:sldChg chg="del">
        <pc:chgData name="Pooja Vartak" userId="S::pooja.vartak@djsce.ac.in::fb147971-3b9d-466e-b3b5-73212d1ad48d" providerId="AD" clId="Web-{A9A894C9-0EEE-4AB3-B871-2F259BA5B48F}" dt="2023-02-12T22:12:51.701" v="2"/>
        <pc:sldMkLst>
          <pc:docMk/>
          <pc:sldMk cId="0" sldId="303"/>
        </pc:sldMkLst>
      </pc:sldChg>
      <pc:sldChg chg="del">
        <pc:chgData name="Pooja Vartak" userId="S::pooja.vartak@djsce.ac.in::fb147971-3b9d-466e-b3b5-73212d1ad48d" providerId="AD" clId="Web-{A9A894C9-0EEE-4AB3-B871-2F259BA5B48F}" dt="2023-02-12T22:11:39.387" v="1"/>
        <pc:sldMkLst>
          <pc:docMk/>
          <pc:sldMk cId="0" sldId="304"/>
        </pc:sldMkLst>
      </pc:sldChg>
      <pc:sldChg chg="del">
        <pc:chgData name="Pooja Vartak" userId="S::pooja.vartak@djsce.ac.in::fb147971-3b9d-466e-b3b5-73212d1ad48d" providerId="AD" clId="Web-{A9A894C9-0EEE-4AB3-B871-2F259BA5B48F}" dt="2023-02-12T22:11:39.387" v="0"/>
        <pc:sldMkLst>
          <pc:docMk/>
          <pc:sldMk cId="0" sldId="305"/>
        </pc:sldMkLst>
      </pc:sldChg>
      <pc:sldChg chg="del">
        <pc:chgData name="Pooja Vartak" userId="S::pooja.vartak@djsce.ac.in::fb147971-3b9d-466e-b3b5-73212d1ad48d" providerId="AD" clId="Web-{A9A894C9-0EEE-4AB3-B871-2F259BA5B48F}" dt="2023-02-12T22:12:56.466" v="6"/>
        <pc:sldMkLst>
          <pc:docMk/>
          <pc:sldMk cId="0" sldId="306"/>
        </pc:sldMkLst>
      </pc:sldChg>
    </pc:docChg>
  </pc:docChgLst>
  <pc:docChgLst>
    <pc:chgData name="Pooja Vartak" userId="S::pooja.vartak@djsce.ac.in::fb147971-3b9d-466e-b3b5-73212d1ad48d" providerId="AD" clId="Web-{56083B57-1608-C3DF-AF5D-0EC2692646BA}"/>
    <pc:docChg chg="addSld delSld modSld sldOrd">
      <pc:chgData name="Pooja Vartak" userId="S::pooja.vartak@djsce.ac.in::fb147971-3b9d-466e-b3b5-73212d1ad48d" providerId="AD" clId="Web-{56083B57-1608-C3DF-AF5D-0EC2692646BA}" dt="2023-02-12T23:37:51.364" v="27" actId="1076"/>
      <pc:docMkLst>
        <pc:docMk/>
      </pc:docMkLst>
      <pc:sldChg chg="del">
        <pc:chgData name="Pooja Vartak" userId="S::pooja.vartak@djsce.ac.in::fb147971-3b9d-466e-b3b5-73212d1ad48d" providerId="AD" clId="Web-{56083B57-1608-C3DF-AF5D-0EC2692646BA}" dt="2023-02-12T23:35:40.626" v="4"/>
        <pc:sldMkLst>
          <pc:docMk/>
          <pc:sldMk cId="0" sldId="292"/>
        </pc:sldMkLst>
      </pc:sldChg>
      <pc:sldChg chg="ord">
        <pc:chgData name="Pooja Vartak" userId="S::pooja.vartak@djsce.ac.in::fb147971-3b9d-466e-b3b5-73212d1ad48d" providerId="AD" clId="Web-{56083B57-1608-C3DF-AF5D-0EC2692646BA}" dt="2023-02-12T23:35:48.579" v="5"/>
        <pc:sldMkLst>
          <pc:docMk/>
          <pc:sldMk cId="0" sldId="293"/>
        </pc:sldMkLst>
      </pc:sldChg>
      <pc:sldChg chg="addSp delSp modSp add">
        <pc:chgData name="Pooja Vartak" userId="S::pooja.vartak@djsce.ac.in::fb147971-3b9d-466e-b3b5-73212d1ad48d" providerId="AD" clId="Web-{56083B57-1608-C3DF-AF5D-0EC2692646BA}" dt="2023-02-12T23:36:31.455" v="7"/>
        <pc:sldMkLst>
          <pc:docMk/>
          <pc:sldMk cId="531019933" sldId="299"/>
        </pc:sldMkLst>
        <pc:picChg chg="add del mod">
          <ac:chgData name="Pooja Vartak" userId="S::pooja.vartak@djsce.ac.in::fb147971-3b9d-466e-b3b5-73212d1ad48d" providerId="AD" clId="Web-{56083B57-1608-C3DF-AF5D-0EC2692646BA}" dt="2023-02-12T23:36:31.455" v="7"/>
          <ac:picMkLst>
            <pc:docMk/>
            <pc:sldMk cId="531019933" sldId="299"/>
            <ac:picMk id="3" creationId="{556436C1-77BA-85BF-82EA-9EE1DCD6F1C6}"/>
          </ac:picMkLst>
        </pc:picChg>
      </pc:sldChg>
      <pc:sldChg chg="del">
        <pc:chgData name="Pooja Vartak" userId="S::pooja.vartak@djsce.ac.in::fb147971-3b9d-466e-b3b5-73212d1ad48d" providerId="AD" clId="Web-{56083B57-1608-C3DF-AF5D-0EC2692646BA}" dt="2023-02-12T23:35:26.078" v="1"/>
        <pc:sldMkLst>
          <pc:docMk/>
          <pc:sldMk cId="3429143000" sldId="299"/>
        </pc:sldMkLst>
      </pc:sldChg>
      <pc:sldChg chg="del">
        <pc:chgData name="Pooja Vartak" userId="S::pooja.vartak@djsce.ac.in::fb147971-3b9d-466e-b3b5-73212d1ad48d" providerId="AD" clId="Web-{56083B57-1608-C3DF-AF5D-0EC2692646BA}" dt="2023-02-12T23:35:26.078" v="0"/>
        <pc:sldMkLst>
          <pc:docMk/>
          <pc:sldMk cId="239020595" sldId="300"/>
        </pc:sldMkLst>
      </pc:sldChg>
      <pc:sldChg chg="add">
        <pc:chgData name="Pooja Vartak" userId="S::pooja.vartak@djsce.ac.in::fb147971-3b9d-466e-b3b5-73212d1ad48d" providerId="AD" clId="Web-{56083B57-1608-C3DF-AF5D-0EC2692646BA}" dt="2023-02-12T23:35:35.032" v="3"/>
        <pc:sldMkLst>
          <pc:docMk/>
          <pc:sldMk cId="1544582953" sldId="300"/>
        </pc:sldMkLst>
      </pc:sldChg>
      <pc:sldChg chg="addSp modSp new">
        <pc:chgData name="Pooja Vartak" userId="S::pooja.vartak@djsce.ac.in::fb147971-3b9d-466e-b3b5-73212d1ad48d" providerId="AD" clId="Web-{56083B57-1608-C3DF-AF5D-0EC2692646BA}" dt="2023-02-12T23:37:51.364" v="27" actId="1076"/>
        <pc:sldMkLst>
          <pc:docMk/>
          <pc:sldMk cId="4218538976" sldId="301"/>
        </pc:sldMkLst>
        <pc:picChg chg="add mod">
          <ac:chgData name="Pooja Vartak" userId="S::pooja.vartak@djsce.ac.in::fb147971-3b9d-466e-b3b5-73212d1ad48d" providerId="AD" clId="Web-{56083B57-1608-C3DF-AF5D-0EC2692646BA}" dt="2023-02-12T23:36:55.972" v="16" actId="14100"/>
          <ac:picMkLst>
            <pc:docMk/>
            <pc:sldMk cId="4218538976" sldId="301"/>
            <ac:picMk id="2" creationId="{23FBECB5-0AC7-D8A1-7960-820F941C226B}"/>
          </ac:picMkLst>
        </pc:picChg>
        <pc:picChg chg="add mod">
          <ac:chgData name="Pooja Vartak" userId="S::pooja.vartak@djsce.ac.in::fb147971-3b9d-466e-b3b5-73212d1ad48d" providerId="AD" clId="Web-{56083B57-1608-C3DF-AF5D-0EC2692646BA}" dt="2023-02-12T23:37:16.754" v="20" actId="14100"/>
          <ac:picMkLst>
            <pc:docMk/>
            <pc:sldMk cId="4218538976" sldId="301"/>
            <ac:picMk id="3" creationId="{3D701250-C4FE-B5AF-87FD-1964622F6C42}"/>
          </ac:picMkLst>
        </pc:picChg>
        <pc:picChg chg="add mod">
          <ac:chgData name="Pooja Vartak" userId="S::pooja.vartak@djsce.ac.in::fb147971-3b9d-466e-b3b5-73212d1ad48d" providerId="AD" clId="Web-{56083B57-1608-C3DF-AF5D-0EC2692646BA}" dt="2023-02-12T23:37:51.364" v="27" actId="1076"/>
          <ac:picMkLst>
            <pc:docMk/>
            <pc:sldMk cId="4218538976" sldId="301"/>
            <ac:picMk id="4" creationId="{0AB11FB5-81D1-CADE-5C0E-4AA81B58B7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3457" y="156159"/>
            <a:ext cx="510730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579" y="1243330"/>
            <a:ext cx="9006840" cy="3531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3267" y="6518090"/>
            <a:ext cx="121983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50323" y="6518090"/>
            <a:ext cx="18034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794" y="2595752"/>
            <a:ext cx="57577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/>
              <a:t>Evaluating Language Models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581FA19-2B54-0E36-0C26-DAF952B0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8" y="94682"/>
            <a:ext cx="9392328" cy="65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0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E38792D-EAE3-7EEC-C223-5C609CA0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36" y="409734"/>
            <a:ext cx="9262933" cy="58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2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243330"/>
            <a:ext cx="9161780" cy="497636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To keep a language </a:t>
            </a:r>
            <a:r>
              <a:rPr sz="2800" spc="-5" dirty="0">
                <a:latin typeface="Times New Roman"/>
                <a:cs typeface="Times New Roman"/>
              </a:rPr>
              <a:t>model </a:t>
            </a:r>
            <a:r>
              <a:rPr sz="2800" dirty="0">
                <a:latin typeface="Times New Roman"/>
                <a:cs typeface="Times New Roman"/>
              </a:rPr>
              <a:t>from assigning zero probability to these unseen events,</a:t>
            </a:r>
            <a:r>
              <a:rPr lang="en-US" sz="2800" dirty="0">
                <a:latin typeface="Times New Roman"/>
                <a:cs typeface="Times New Roman"/>
              </a:rPr>
              <a:t> 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we’ll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shave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off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probability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mass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from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some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more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frequent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events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lang="en-US" sz="2800" b="1" i="1" dirty="0">
                <a:latin typeface="Times New Roman"/>
                <a:cs typeface="Times New Roman"/>
              </a:rPr>
              <a:t> </a:t>
            </a:r>
            <a:r>
              <a:rPr sz="2800" b="1" i="1" spc="-48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give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events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we’ve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never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seen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modification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smoothing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discounting</a:t>
            </a:r>
            <a:r>
              <a:rPr sz="2800" dirty="0">
                <a:latin typeface="Times New Roman"/>
                <a:cs typeface="Times New Roman"/>
              </a:rPr>
              <a:t>).</a:t>
            </a: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ways</a:t>
            </a:r>
            <a:r>
              <a:rPr sz="2800" dirty="0">
                <a:latin typeface="Times New Roman"/>
                <a:cs typeface="Times New Roman"/>
              </a:rPr>
              <a:t> to do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smoothing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are: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800" b="1" dirty="0">
                <a:latin typeface="Times New Roman"/>
                <a:cs typeface="Times New Roman"/>
              </a:rPr>
              <a:t>Add-1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smoothing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(Laplace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Smoothing)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800" b="1" dirty="0">
                <a:latin typeface="Times New Roman"/>
                <a:cs typeface="Times New Roman"/>
              </a:rPr>
              <a:t>Add-k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smoothing,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800" b="1" dirty="0">
                <a:latin typeface="Times New Roman"/>
                <a:cs typeface="Times New Roman"/>
              </a:rPr>
              <a:t>Backoff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7085" y="339597"/>
            <a:ext cx="1900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Smoothing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243330"/>
            <a:ext cx="9148445" cy="4712187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5600" marR="964565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simplest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way 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 smoothing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add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one to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all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counts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before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lang="en-US" sz="2800" dirty="0">
                <a:latin typeface="Times New Roman"/>
                <a:cs typeface="Times New Roman"/>
              </a:rPr>
              <a:t> </a:t>
            </a:r>
            <a:r>
              <a:rPr sz="2800" spc="-48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normalize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probabilities.</a:t>
            </a:r>
            <a:endParaRPr lang="en-US" sz="2800" dirty="0">
              <a:latin typeface="Times New Roman"/>
              <a:cs typeface="Times New Roman"/>
            </a:endParaRPr>
          </a:p>
          <a:p>
            <a:pPr marL="756285" marR="5080" indent="-287020">
              <a:spcBef>
                <a:spcPts val="440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to 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now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 a count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counts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be 2, and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on.</a:t>
            </a:r>
          </a:p>
          <a:p>
            <a:pPr marL="355600" indent="-342900">
              <a:lnSpc>
                <a:spcPct val="100000"/>
              </a:lnSpc>
              <a:spcBef>
                <a:spcPts val="178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algorithm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Laplace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smoothing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(Add-1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Smoothing)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5" dirty="0">
                <a:latin typeface="Times New Roman"/>
                <a:cs typeface="Times New Roman"/>
              </a:rPr>
              <a:t>We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pretend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saw each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did,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we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just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counts!,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6421" y="339597"/>
            <a:ext cx="3379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Laplace</a:t>
            </a:r>
            <a:r>
              <a:rPr spc="-55" dirty="0"/>
              <a:t> </a:t>
            </a:r>
            <a:r>
              <a:rPr spc="-5" dirty="0"/>
              <a:t>Smoothing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96240" y="1092025"/>
            <a:ext cx="9334500" cy="4536498"/>
          </a:xfrm>
          <a:prstGeom prst="rect">
            <a:avLst/>
          </a:prstGeom>
        </p:spPr>
        <p:txBody>
          <a:bodyPr vert="horz" wrap="square" lIns="0" tIns="164465" rIns="0" bIns="0" rtlCol="0" anchor="t">
            <a:spAutoFit/>
          </a:bodyPr>
          <a:lstStyle/>
          <a:p>
            <a:pPr marL="76200">
              <a:lnSpc>
                <a:spcPct val="100000"/>
              </a:lnSpc>
              <a:spcBef>
                <a:spcPts val="1295"/>
              </a:spcBef>
            </a:pPr>
            <a:r>
              <a:rPr sz="2400" b="1" dirty="0">
                <a:latin typeface="Times New Roman"/>
                <a:cs typeface="Times New Roman"/>
              </a:rPr>
              <a:t>Laplace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Smoothing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Unigrams:</a:t>
            </a:r>
            <a:endParaRPr lang="en-US" sz="2400" dirty="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unsmoothed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likelihood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estimate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unigram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</a:p>
          <a:p>
            <a:pPr marL="419100">
              <a:lnSpc>
                <a:spcPct val="100000"/>
              </a:lnSpc>
            </a:pPr>
            <a:r>
              <a:rPr sz="2400" spc="5" dirty="0">
                <a:latin typeface="Times New Roman"/>
                <a:cs typeface="Times New Roman"/>
              </a:rPr>
              <a:t>w</a:t>
            </a:r>
            <a:r>
              <a:rPr sz="2000" spc="7" baseline="-21367" dirty="0">
                <a:latin typeface="Times New Roman"/>
                <a:cs typeface="Times New Roman"/>
              </a:rPr>
              <a:t>i</a:t>
            </a:r>
            <a:r>
              <a:rPr sz="2000" spc="270" baseline="-2136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 </a:t>
            </a:r>
            <a:r>
              <a:rPr sz="2400" dirty="0">
                <a:latin typeface="Times New Roman"/>
                <a:cs typeface="Times New Roman"/>
              </a:rPr>
              <a:t>count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000" spc="7" baseline="-21367" dirty="0">
                <a:latin typeface="Times New Roman"/>
                <a:cs typeface="Times New Roman"/>
              </a:rPr>
              <a:t>i</a:t>
            </a:r>
            <a:r>
              <a:rPr sz="2000" spc="277" baseline="-21367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normalized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N:</a:t>
            </a:r>
          </a:p>
          <a:p>
            <a:pPr marL="990600">
              <a:lnSpc>
                <a:spcPct val="100000"/>
              </a:lnSpc>
              <a:spcBef>
                <a:spcPts val="1785"/>
              </a:spcBef>
            </a:pPr>
            <a:r>
              <a:rPr sz="2800" spc="-5" dirty="0">
                <a:latin typeface="Times New Roman"/>
                <a:cs typeface="Times New Roman"/>
              </a:rPr>
              <a:t>P(w</a:t>
            </a:r>
            <a:r>
              <a:rPr sz="2800" spc="-7" baseline="-20833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baseline="-20833" dirty="0">
                <a:latin typeface="Times New Roman"/>
                <a:cs typeface="Times New Roman"/>
              </a:rPr>
              <a:t>i</a:t>
            </a:r>
            <a:r>
              <a:rPr sz="2800" spc="277" baseline="-2083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419100" marR="81280" indent="-342900">
              <a:spcBef>
                <a:spcPts val="2415"/>
              </a:spcBef>
              <a:buFont typeface="Times New Roman"/>
              <a:buChar char="•"/>
              <a:tabLst>
                <a:tab pos="418465" algn="l"/>
                <a:tab pos="419100" algn="l"/>
              </a:tabLst>
            </a:pPr>
            <a:r>
              <a:rPr sz="2400" b="1" dirty="0">
                <a:latin typeface="Times New Roman"/>
                <a:cs typeface="Times New Roman"/>
              </a:rPr>
              <a:t>Laplace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smoothing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adds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count.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 </a:t>
            </a:r>
            <a:r>
              <a:rPr sz="2400" spc="5" dirty="0">
                <a:latin typeface="Times New Roman"/>
                <a:cs typeface="Times New Roman"/>
              </a:rPr>
              <a:t>words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vocabulary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each </a:t>
            </a:r>
            <a:r>
              <a:rPr sz="2400" spc="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was </a:t>
            </a:r>
            <a:r>
              <a:rPr sz="2400" spc="-5" dirty="0">
                <a:latin typeface="Times New Roman"/>
                <a:cs typeface="Times New Roman"/>
              </a:rPr>
              <a:t>incremented,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need to adjust the denominator to </a:t>
            </a:r>
            <a:r>
              <a:rPr sz="2400" spc="-5" dirty="0">
                <a:latin typeface="Times New Roman"/>
                <a:cs typeface="Times New Roman"/>
              </a:rPr>
              <a:t>take into</a:t>
            </a:r>
            <a:r>
              <a:rPr lang="en-US" sz="2400" spc="-5" dirty="0">
                <a:latin typeface="Times New Roman"/>
                <a:cs typeface="Times New Roman"/>
              </a:rPr>
              <a:t> </a:t>
            </a:r>
            <a:r>
              <a:rPr sz="2400" dirty="0">
                <a:latin typeface="Times New Roman"/>
                <a:cs typeface="Times New Roman"/>
              </a:rPr>
              <a:t> account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observations.</a:t>
            </a:r>
          </a:p>
          <a:p>
            <a:pPr marL="990600">
              <a:lnSpc>
                <a:spcPct val="100000"/>
              </a:lnSpc>
              <a:spcBef>
                <a:spcPts val="1790"/>
              </a:spcBef>
            </a:pP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spc="-7" baseline="-20833" dirty="0">
                <a:latin typeface="Times New Roman"/>
                <a:cs typeface="Times New Roman"/>
              </a:rPr>
              <a:t>Laplace</a:t>
            </a:r>
            <a:r>
              <a:rPr sz="2800" spc="-5" dirty="0">
                <a:latin typeface="Times New Roman"/>
                <a:cs typeface="Times New Roman"/>
              </a:rPr>
              <a:t>(w</a:t>
            </a:r>
            <a:r>
              <a:rPr sz="2800" spc="-7" baseline="-20833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(c</a:t>
            </a:r>
            <a:r>
              <a:rPr sz="2800" baseline="-20833" dirty="0">
                <a:latin typeface="Times New Roman"/>
                <a:cs typeface="Times New Roman"/>
              </a:rPr>
              <a:t>i</a:t>
            </a:r>
            <a:r>
              <a:rPr sz="2800" spc="270" baseline="-2083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9553" y="95199"/>
            <a:ext cx="35553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5"/>
              </a:spcBef>
            </a:pPr>
            <a:r>
              <a:rPr dirty="0"/>
              <a:t>Laplace Smoothing </a:t>
            </a:r>
            <a:r>
              <a:rPr spc="-785" dirty="0"/>
              <a:t> </a:t>
            </a:r>
            <a:r>
              <a:rPr dirty="0"/>
              <a:t>(</a:t>
            </a:r>
            <a:r>
              <a:rPr spc="-25" dirty="0"/>
              <a:t> </a:t>
            </a:r>
            <a:r>
              <a:rPr spc="-5" dirty="0"/>
              <a:t>Add-1</a:t>
            </a:r>
            <a:r>
              <a:rPr spc="-35" dirty="0"/>
              <a:t> </a:t>
            </a:r>
            <a:r>
              <a:rPr dirty="0"/>
              <a:t>Smoothing</a:t>
            </a:r>
            <a:r>
              <a:rPr spc="-60" dirty="0"/>
              <a:t> 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243330"/>
            <a:ext cx="8978900" cy="75212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normal bigram </a:t>
            </a:r>
            <a:r>
              <a:rPr sz="2400" b="1" spc="-5" dirty="0">
                <a:latin typeface="Times New Roman"/>
                <a:cs typeface="Times New Roman"/>
              </a:rPr>
              <a:t>probabilities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computed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normalizing </a:t>
            </a:r>
            <a:r>
              <a:rPr sz="2400" dirty="0">
                <a:latin typeface="Times New Roman"/>
                <a:cs typeface="Times New Roman"/>
              </a:rPr>
              <a:t>each bigram counts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sz="2400" spc="-4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unigram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3072511"/>
            <a:ext cx="6788665" cy="382797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Add-one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smoothed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bigram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probabilities: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1808" y="339597"/>
            <a:ext cx="5568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Laplace</a:t>
            </a:r>
            <a:r>
              <a:rPr spc="-25" dirty="0"/>
              <a:t> </a:t>
            </a:r>
            <a:r>
              <a:rPr spc="-5" dirty="0"/>
              <a:t>Smoothing</a:t>
            </a:r>
            <a:r>
              <a:rPr spc="-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Bigrams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570" y="2197776"/>
            <a:ext cx="2914312" cy="6573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303" y="4279253"/>
            <a:ext cx="6714566" cy="65676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81037" y="720953"/>
            <a:ext cx="8543925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543925"/>
                      <a:gd name="connsiteY0" fmla="*/ 0 h 5416094"/>
                      <a:gd name="connsiteX1" fmla="*/ 571786 w 8543925"/>
                      <a:gd name="connsiteY1" fmla="*/ 0 h 5416094"/>
                      <a:gd name="connsiteX2" fmla="*/ 972693 w 8543925"/>
                      <a:gd name="connsiteY2" fmla="*/ 0 h 5416094"/>
                      <a:gd name="connsiteX3" fmla="*/ 1800797 w 8543925"/>
                      <a:gd name="connsiteY3" fmla="*/ 0 h 5416094"/>
                      <a:gd name="connsiteX4" fmla="*/ 2372582 w 8543925"/>
                      <a:gd name="connsiteY4" fmla="*/ 0 h 5416094"/>
                      <a:gd name="connsiteX5" fmla="*/ 2944368 w 8543925"/>
                      <a:gd name="connsiteY5" fmla="*/ 0 h 5416094"/>
                      <a:gd name="connsiteX6" fmla="*/ 3772472 w 8543925"/>
                      <a:gd name="connsiteY6" fmla="*/ 0 h 5416094"/>
                      <a:gd name="connsiteX7" fmla="*/ 4258818 w 8543925"/>
                      <a:gd name="connsiteY7" fmla="*/ 0 h 5416094"/>
                      <a:gd name="connsiteX8" fmla="*/ 5086922 w 8543925"/>
                      <a:gd name="connsiteY8" fmla="*/ 0 h 5416094"/>
                      <a:gd name="connsiteX9" fmla="*/ 5915025 w 8543925"/>
                      <a:gd name="connsiteY9" fmla="*/ 0 h 5416094"/>
                      <a:gd name="connsiteX10" fmla="*/ 6572250 w 8543925"/>
                      <a:gd name="connsiteY10" fmla="*/ 0 h 5416094"/>
                      <a:gd name="connsiteX11" fmla="*/ 7400353 w 8543925"/>
                      <a:gd name="connsiteY11" fmla="*/ 0 h 5416094"/>
                      <a:gd name="connsiteX12" fmla="*/ 7972139 w 8543925"/>
                      <a:gd name="connsiteY12" fmla="*/ 0 h 5416094"/>
                      <a:gd name="connsiteX13" fmla="*/ 8543925 w 8543925"/>
                      <a:gd name="connsiteY13" fmla="*/ 0 h 5416094"/>
                      <a:gd name="connsiteX14" fmla="*/ 8543925 w 8543925"/>
                      <a:gd name="connsiteY14" fmla="*/ 731173 h 5416094"/>
                      <a:gd name="connsiteX15" fmla="*/ 8543925 w 8543925"/>
                      <a:gd name="connsiteY15" fmla="*/ 1408184 h 5416094"/>
                      <a:gd name="connsiteX16" fmla="*/ 8543925 w 8543925"/>
                      <a:gd name="connsiteY16" fmla="*/ 2085196 h 5416094"/>
                      <a:gd name="connsiteX17" fmla="*/ 8543925 w 8543925"/>
                      <a:gd name="connsiteY17" fmla="*/ 2816369 h 5416094"/>
                      <a:gd name="connsiteX18" fmla="*/ 8543925 w 8543925"/>
                      <a:gd name="connsiteY18" fmla="*/ 3547542 h 5416094"/>
                      <a:gd name="connsiteX19" fmla="*/ 8543925 w 8543925"/>
                      <a:gd name="connsiteY19" fmla="*/ 4278714 h 5416094"/>
                      <a:gd name="connsiteX20" fmla="*/ 8543925 w 8543925"/>
                      <a:gd name="connsiteY20" fmla="*/ 4793243 h 5416094"/>
                      <a:gd name="connsiteX21" fmla="*/ 8543925 w 8543925"/>
                      <a:gd name="connsiteY21" fmla="*/ 5416094 h 5416094"/>
                      <a:gd name="connsiteX22" fmla="*/ 7801261 w 8543925"/>
                      <a:gd name="connsiteY22" fmla="*/ 5416094 h 5416094"/>
                      <a:gd name="connsiteX23" fmla="*/ 7314914 w 8543925"/>
                      <a:gd name="connsiteY23" fmla="*/ 5416094 h 5416094"/>
                      <a:gd name="connsiteX24" fmla="*/ 6657689 w 8543925"/>
                      <a:gd name="connsiteY24" fmla="*/ 5416094 h 5416094"/>
                      <a:gd name="connsiteX25" fmla="*/ 6256782 w 8543925"/>
                      <a:gd name="connsiteY25" fmla="*/ 5416094 h 5416094"/>
                      <a:gd name="connsiteX26" fmla="*/ 5855875 w 8543925"/>
                      <a:gd name="connsiteY26" fmla="*/ 5416094 h 5416094"/>
                      <a:gd name="connsiteX27" fmla="*/ 5198650 w 8543925"/>
                      <a:gd name="connsiteY27" fmla="*/ 5416094 h 5416094"/>
                      <a:gd name="connsiteX28" fmla="*/ 4712303 w 8543925"/>
                      <a:gd name="connsiteY28" fmla="*/ 5416094 h 5416094"/>
                      <a:gd name="connsiteX29" fmla="*/ 3969639 w 8543925"/>
                      <a:gd name="connsiteY29" fmla="*/ 5416094 h 5416094"/>
                      <a:gd name="connsiteX30" fmla="*/ 3483293 w 8543925"/>
                      <a:gd name="connsiteY30" fmla="*/ 5416094 h 5416094"/>
                      <a:gd name="connsiteX31" fmla="*/ 2740628 w 8543925"/>
                      <a:gd name="connsiteY31" fmla="*/ 5416094 h 5416094"/>
                      <a:gd name="connsiteX32" fmla="*/ 2339721 w 8543925"/>
                      <a:gd name="connsiteY32" fmla="*/ 5416094 h 5416094"/>
                      <a:gd name="connsiteX33" fmla="*/ 1597057 w 8543925"/>
                      <a:gd name="connsiteY33" fmla="*/ 5416094 h 5416094"/>
                      <a:gd name="connsiteX34" fmla="*/ 1110710 w 8543925"/>
                      <a:gd name="connsiteY34" fmla="*/ 5416094 h 5416094"/>
                      <a:gd name="connsiteX35" fmla="*/ 709803 w 8543925"/>
                      <a:gd name="connsiteY35" fmla="*/ 5416094 h 5416094"/>
                      <a:gd name="connsiteX36" fmla="*/ 0 w 8543925"/>
                      <a:gd name="connsiteY36" fmla="*/ 5416094 h 5416094"/>
                      <a:gd name="connsiteX37" fmla="*/ 0 w 8543925"/>
                      <a:gd name="connsiteY37" fmla="*/ 4684921 h 5416094"/>
                      <a:gd name="connsiteX38" fmla="*/ 0 w 8543925"/>
                      <a:gd name="connsiteY38" fmla="*/ 4116231 h 5416094"/>
                      <a:gd name="connsiteX39" fmla="*/ 0 w 8543925"/>
                      <a:gd name="connsiteY39" fmla="*/ 3601703 h 5416094"/>
                      <a:gd name="connsiteX40" fmla="*/ 0 w 8543925"/>
                      <a:gd name="connsiteY40" fmla="*/ 3087174 h 5416094"/>
                      <a:gd name="connsiteX41" fmla="*/ 0 w 8543925"/>
                      <a:gd name="connsiteY41" fmla="*/ 2356001 h 5416094"/>
                      <a:gd name="connsiteX42" fmla="*/ 0 w 8543925"/>
                      <a:gd name="connsiteY42" fmla="*/ 1841472 h 5416094"/>
                      <a:gd name="connsiteX43" fmla="*/ 0 w 8543925"/>
                      <a:gd name="connsiteY43" fmla="*/ 1164460 h 5416094"/>
                      <a:gd name="connsiteX44" fmla="*/ 0 w 8543925"/>
                      <a:gd name="connsiteY44" fmla="*/ 595770 h 5416094"/>
                      <a:gd name="connsiteX45" fmla="*/ 0 w 8543925"/>
                      <a:gd name="connsiteY45" fmla="*/ 0 h 54160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</a:cxnLst>
                    <a:rect l="l" t="t" r="r" b="b"/>
                    <a:pathLst>
                      <a:path w="8543925" h="5416094" extrusionOk="0">
                        <a:moveTo>
                          <a:pt x="0" y="0"/>
                        </a:moveTo>
                        <a:cubicBezTo>
                          <a:pt x="275856" y="-26713"/>
                          <a:pt x="353734" y="-22165"/>
                          <a:pt x="571786" y="0"/>
                        </a:cubicBezTo>
                        <a:cubicBezTo>
                          <a:pt x="789838" y="22165"/>
                          <a:pt x="807772" y="-9567"/>
                          <a:pt x="972693" y="0"/>
                        </a:cubicBezTo>
                        <a:cubicBezTo>
                          <a:pt x="1137614" y="9567"/>
                          <a:pt x="1511361" y="23857"/>
                          <a:pt x="1800797" y="0"/>
                        </a:cubicBezTo>
                        <a:cubicBezTo>
                          <a:pt x="2090233" y="-23857"/>
                          <a:pt x="2180722" y="26023"/>
                          <a:pt x="2372582" y="0"/>
                        </a:cubicBezTo>
                        <a:cubicBezTo>
                          <a:pt x="2564442" y="-26023"/>
                          <a:pt x="2705888" y="17472"/>
                          <a:pt x="2944368" y="0"/>
                        </a:cubicBezTo>
                        <a:cubicBezTo>
                          <a:pt x="3182848" y="-17472"/>
                          <a:pt x="3591011" y="525"/>
                          <a:pt x="3772472" y="0"/>
                        </a:cubicBezTo>
                        <a:cubicBezTo>
                          <a:pt x="3953933" y="-525"/>
                          <a:pt x="4062924" y="-6537"/>
                          <a:pt x="4258818" y="0"/>
                        </a:cubicBezTo>
                        <a:cubicBezTo>
                          <a:pt x="4454712" y="6537"/>
                          <a:pt x="4685469" y="-27854"/>
                          <a:pt x="5086922" y="0"/>
                        </a:cubicBezTo>
                        <a:cubicBezTo>
                          <a:pt x="5488375" y="27854"/>
                          <a:pt x="5599608" y="-23195"/>
                          <a:pt x="5915025" y="0"/>
                        </a:cubicBezTo>
                        <a:cubicBezTo>
                          <a:pt x="6230442" y="23195"/>
                          <a:pt x="6308797" y="30350"/>
                          <a:pt x="6572250" y="0"/>
                        </a:cubicBezTo>
                        <a:cubicBezTo>
                          <a:pt x="6835703" y="-30350"/>
                          <a:pt x="7065122" y="20477"/>
                          <a:pt x="7400353" y="0"/>
                        </a:cubicBezTo>
                        <a:cubicBezTo>
                          <a:pt x="7735584" y="-20477"/>
                          <a:pt x="7820075" y="-14274"/>
                          <a:pt x="7972139" y="0"/>
                        </a:cubicBezTo>
                        <a:cubicBezTo>
                          <a:pt x="8124203" y="14274"/>
                          <a:pt x="8403511" y="15507"/>
                          <a:pt x="8543925" y="0"/>
                        </a:cubicBezTo>
                        <a:cubicBezTo>
                          <a:pt x="8509134" y="233754"/>
                          <a:pt x="8544849" y="527344"/>
                          <a:pt x="8543925" y="731173"/>
                        </a:cubicBezTo>
                        <a:cubicBezTo>
                          <a:pt x="8543001" y="935002"/>
                          <a:pt x="8553664" y="1194127"/>
                          <a:pt x="8543925" y="1408184"/>
                        </a:cubicBezTo>
                        <a:cubicBezTo>
                          <a:pt x="8534186" y="1622241"/>
                          <a:pt x="8556273" y="1860408"/>
                          <a:pt x="8543925" y="2085196"/>
                        </a:cubicBezTo>
                        <a:cubicBezTo>
                          <a:pt x="8531577" y="2309984"/>
                          <a:pt x="8552984" y="2456140"/>
                          <a:pt x="8543925" y="2816369"/>
                        </a:cubicBezTo>
                        <a:cubicBezTo>
                          <a:pt x="8534866" y="3176598"/>
                          <a:pt x="8570263" y="3352896"/>
                          <a:pt x="8543925" y="3547542"/>
                        </a:cubicBezTo>
                        <a:cubicBezTo>
                          <a:pt x="8517587" y="3742188"/>
                          <a:pt x="8570783" y="4130160"/>
                          <a:pt x="8543925" y="4278714"/>
                        </a:cubicBezTo>
                        <a:cubicBezTo>
                          <a:pt x="8517067" y="4427268"/>
                          <a:pt x="8520096" y="4608327"/>
                          <a:pt x="8543925" y="4793243"/>
                        </a:cubicBezTo>
                        <a:cubicBezTo>
                          <a:pt x="8567754" y="4978159"/>
                          <a:pt x="8550190" y="5263164"/>
                          <a:pt x="8543925" y="5416094"/>
                        </a:cubicBezTo>
                        <a:cubicBezTo>
                          <a:pt x="8280237" y="5388511"/>
                          <a:pt x="8093532" y="5430005"/>
                          <a:pt x="7801261" y="5416094"/>
                        </a:cubicBezTo>
                        <a:cubicBezTo>
                          <a:pt x="7508990" y="5402183"/>
                          <a:pt x="7418516" y="5421631"/>
                          <a:pt x="7314914" y="5416094"/>
                        </a:cubicBezTo>
                        <a:cubicBezTo>
                          <a:pt x="7211312" y="5410557"/>
                          <a:pt x="6858857" y="5439836"/>
                          <a:pt x="6657689" y="5416094"/>
                        </a:cubicBezTo>
                        <a:cubicBezTo>
                          <a:pt x="6456521" y="5392352"/>
                          <a:pt x="6359242" y="5426791"/>
                          <a:pt x="6256782" y="5416094"/>
                        </a:cubicBezTo>
                        <a:cubicBezTo>
                          <a:pt x="6154322" y="5405397"/>
                          <a:pt x="5982076" y="5402389"/>
                          <a:pt x="5855875" y="5416094"/>
                        </a:cubicBezTo>
                        <a:cubicBezTo>
                          <a:pt x="5729674" y="5429799"/>
                          <a:pt x="5372122" y="5385012"/>
                          <a:pt x="5198650" y="5416094"/>
                        </a:cubicBezTo>
                        <a:cubicBezTo>
                          <a:pt x="5025179" y="5447176"/>
                          <a:pt x="4901978" y="5396671"/>
                          <a:pt x="4712303" y="5416094"/>
                        </a:cubicBezTo>
                        <a:cubicBezTo>
                          <a:pt x="4522628" y="5435517"/>
                          <a:pt x="4291929" y="5426229"/>
                          <a:pt x="3969639" y="5416094"/>
                        </a:cubicBezTo>
                        <a:cubicBezTo>
                          <a:pt x="3647349" y="5405959"/>
                          <a:pt x="3693837" y="5430999"/>
                          <a:pt x="3483293" y="5416094"/>
                        </a:cubicBezTo>
                        <a:cubicBezTo>
                          <a:pt x="3272749" y="5401189"/>
                          <a:pt x="2996127" y="5420976"/>
                          <a:pt x="2740628" y="5416094"/>
                        </a:cubicBezTo>
                        <a:cubicBezTo>
                          <a:pt x="2485130" y="5411212"/>
                          <a:pt x="2460802" y="5396390"/>
                          <a:pt x="2339721" y="5416094"/>
                        </a:cubicBezTo>
                        <a:cubicBezTo>
                          <a:pt x="2218640" y="5435798"/>
                          <a:pt x="1963868" y="5403665"/>
                          <a:pt x="1597057" y="5416094"/>
                        </a:cubicBezTo>
                        <a:cubicBezTo>
                          <a:pt x="1230246" y="5428523"/>
                          <a:pt x="1207990" y="5435217"/>
                          <a:pt x="1110710" y="5416094"/>
                        </a:cubicBezTo>
                        <a:cubicBezTo>
                          <a:pt x="1013430" y="5396971"/>
                          <a:pt x="851946" y="5400586"/>
                          <a:pt x="709803" y="5416094"/>
                        </a:cubicBezTo>
                        <a:cubicBezTo>
                          <a:pt x="567660" y="5431602"/>
                          <a:pt x="246469" y="5447169"/>
                          <a:pt x="0" y="5416094"/>
                        </a:cubicBezTo>
                        <a:cubicBezTo>
                          <a:pt x="31748" y="5229320"/>
                          <a:pt x="-3574" y="5030663"/>
                          <a:pt x="0" y="4684921"/>
                        </a:cubicBezTo>
                        <a:cubicBezTo>
                          <a:pt x="3574" y="4339179"/>
                          <a:pt x="16073" y="4311666"/>
                          <a:pt x="0" y="4116231"/>
                        </a:cubicBezTo>
                        <a:cubicBezTo>
                          <a:pt x="-16073" y="3920796"/>
                          <a:pt x="-9493" y="3769190"/>
                          <a:pt x="0" y="3601703"/>
                        </a:cubicBezTo>
                        <a:cubicBezTo>
                          <a:pt x="9493" y="3434216"/>
                          <a:pt x="-21043" y="3302619"/>
                          <a:pt x="0" y="3087174"/>
                        </a:cubicBezTo>
                        <a:cubicBezTo>
                          <a:pt x="21043" y="2871729"/>
                          <a:pt x="-22121" y="2675367"/>
                          <a:pt x="0" y="2356001"/>
                        </a:cubicBezTo>
                        <a:cubicBezTo>
                          <a:pt x="22121" y="2036635"/>
                          <a:pt x="-4894" y="1991896"/>
                          <a:pt x="0" y="1841472"/>
                        </a:cubicBezTo>
                        <a:cubicBezTo>
                          <a:pt x="4894" y="1691048"/>
                          <a:pt x="19426" y="1303146"/>
                          <a:pt x="0" y="1164460"/>
                        </a:cubicBezTo>
                        <a:cubicBezTo>
                          <a:pt x="-19426" y="1025774"/>
                          <a:pt x="22593" y="863480"/>
                          <a:pt x="0" y="595770"/>
                        </a:cubicBezTo>
                        <a:cubicBezTo>
                          <a:pt x="-22593" y="328060"/>
                          <a:pt x="1955" y="17925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C4CE83-911D-A845-54C3-C3E7D6A2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711052"/>
            <a:ext cx="8234363" cy="52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8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38" y="0"/>
            <a:ext cx="990352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3CD381-1C23-90B5-B0A0-978DB0563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1" b="2"/>
          <a:stretch/>
        </p:blipFill>
        <p:spPr>
          <a:xfrm>
            <a:off x="20" y="1282"/>
            <a:ext cx="9905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1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3FBECB5-0AC7-D8A1-7960-820F941C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6" y="176903"/>
            <a:ext cx="8853576" cy="1472118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D701250-C4FE-B5AF-87FD-1964622F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62" y="1244078"/>
            <a:ext cx="7128294" cy="198320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AB11FB5-81D1-CADE-5C0E-4AA81B58B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88" y="3268872"/>
            <a:ext cx="5520905" cy="19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545" y="156159"/>
            <a:ext cx="5983605" cy="882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Laplace-smoothed</a:t>
            </a:r>
            <a:r>
              <a:rPr spc="-70" dirty="0"/>
              <a:t> </a:t>
            </a:r>
            <a:r>
              <a:rPr dirty="0"/>
              <a:t>Bigrams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latin typeface="Times New Roman"/>
                <a:cs typeface="Times New Roman"/>
              </a:rPr>
              <a:t>Corpus: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Berkeley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Restaurant </a:t>
            </a:r>
            <a:r>
              <a:rPr sz="2400" i="1" dirty="0">
                <a:latin typeface="Times New Roman"/>
                <a:cs typeface="Times New Roman"/>
              </a:rPr>
              <a:t>Project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Sentences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0376" y="1432489"/>
            <a:ext cx="4585598" cy="16246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130" y="1769014"/>
            <a:ext cx="2914312" cy="657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861" y="3064494"/>
            <a:ext cx="3014981" cy="56351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780032" y="2493264"/>
            <a:ext cx="222885" cy="472440"/>
            <a:chOff x="1780032" y="2493264"/>
            <a:chExt cx="222885" cy="472440"/>
          </a:xfrm>
        </p:grpSpPr>
        <p:sp>
          <p:nvSpPr>
            <p:cNvPr id="7" name="object 7"/>
            <p:cNvSpPr/>
            <p:nvPr/>
          </p:nvSpPr>
          <p:spPr>
            <a:xfrm>
              <a:off x="1784604" y="2497836"/>
              <a:ext cx="213360" cy="463550"/>
            </a:xfrm>
            <a:custGeom>
              <a:avLst/>
              <a:gdLst/>
              <a:ahLst/>
              <a:cxnLst/>
              <a:rect l="l" t="t" r="r" b="b"/>
              <a:pathLst>
                <a:path w="213360" h="463550">
                  <a:moveTo>
                    <a:pt x="160019" y="0"/>
                  </a:moveTo>
                  <a:lnTo>
                    <a:pt x="53339" y="0"/>
                  </a:lnTo>
                  <a:lnTo>
                    <a:pt x="53339" y="356615"/>
                  </a:lnTo>
                  <a:lnTo>
                    <a:pt x="0" y="356615"/>
                  </a:lnTo>
                  <a:lnTo>
                    <a:pt x="106679" y="463296"/>
                  </a:lnTo>
                  <a:lnTo>
                    <a:pt x="213359" y="356615"/>
                  </a:lnTo>
                  <a:lnTo>
                    <a:pt x="160019" y="356615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4604" y="2497836"/>
              <a:ext cx="213360" cy="463550"/>
            </a:xfrm>
            <a:custGeom>
              <a:avLst/>
              <a:gdLst/>
              <a:ahLst/>
              <a:cxnLst/>
              <a:rect l="l" t="t" r="r" b="b"/>
              <a:pathLst>
                <a:path w="213360" h="463550">
                  <a:moveTo>
                    <a:pt x="0" y="356615"/>
                  </a:moveTo>
                  <a:lnTo>
                    <a:pt x="53339" y="356615"/>
                  </a:lnTo>
                  <a:lnTo>
                    <a:pt x="53339" y="0"/>
                  </a:lnTo>
                  <a:lnTo>
                    <a:pt x="160019" y="0"/>
                  </a:lnTo>
                  <a:lnTo>
                    <a:pt x="160019" y="356615"/>
                  </a:lnTo>
                  <a:lnTo>
                    <a:pt x="213359" y="356615"/>
                  </a:lnTo>
                  <a:lnTo>
                    <a:pt x="106679" y="463296"/>
                  </a:lnTo>
                  <a:lnTo>
                    <a:pt x="0" y="3566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457" y="3851909"/>
            <a:ext cx="8800721" cy="2305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-72222" y="679771"/>
            <a:ext cx="10072046" cy="6435095"/>
          </a:xfrm>
          <a:prstGeom prst="rect">
            <a:avLst/>
          </a:prstGeom>
        </p:spPr>
        <p:txBody>
          <a:bodyPr vert="horz" wrap="square" lIns="0" tIns="73660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Does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our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model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prefer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good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sentences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ones?</a:t>
            </a:r>
            <a:endParaRPr lang="en-US" sz="3200" dirty="0">
              <a:latin typeface="Times New Roman"/>
              <a:cs typeface="Times New Roman"/>
            </a:endParaRPr>
          </a:p>
          <a:p>
            <a:pPr marL="756285" marR="805180" lvl="1" indent="-287020"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Assign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higher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probability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“real”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“frequently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observed”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sentences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than</a:t>
            </a:r>
            <a:r>
              <a:rPr lang="en-US" sz="3200" dirty="0">
                <a:latin typeface="Times New Roman"/>
                <a:cs typeface="Times New Roman"/>
              </a:rPr>
              <a:t> </a:t>
            </a:r>
            <a:r>
              <a:rPr sz="3200" spc="-48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“ungrammatical”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 “rarely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observed”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sentences?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We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train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parameters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our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model</a:t>
            </a:r>
            <a:r>
              <a:rPr sz="3200" dirty="0">
                <a:latin typeface="Times New Roman"/>
                <a:cs typeface="Times New Roman"/>
              </a:rPr>
              <a:t> 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training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Times New Roman"/>
                <a:cs typeface="Times New Roman"/>
              </a:rPr>
              <a:t>We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model’s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performance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haven’t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seen.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test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set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unseen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dataset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different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our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training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totally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unused.</a:t>
            </a: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 </a:t>
            </a:r>
            <a:r>
              <a:rPr sz="3200" b="1" dirty="0">
                <a:latin typeface="Times New Roman"/>
                <a:cs typeface="Times New Roman"/>
              </a:rPr>
              <a:t>evaluation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metric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tells </a:t>
            </a:r>
            <a:r>
              <a:rPr sz="3200" dirty="0">
                <a:latin typeface="Times New Roman"/>
                <a:cs typeface="Times New Roman"/>
              </a:rPr>
              <a:t>us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how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our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model </a:t>
            </a:r>
            <a:r>
              <a:rPr sz="3200" dirty="0">
                <a:latin typeface="Times New Roman"/>
                <a:cs typeface="Times New Roman"/>
              </a:rPr>
              <a:t>does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test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set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Evaluating</a:t>
            </a:r>
            <a:r>
              <a:rPr spc="-65" dirty="0"/>
              <a:t> </a:t>
            </a:r>
            <a:r>
              <a:rPr dirty="0"/>
              <a:t>Language</a:t>
            </a:r>
            <a:r>
              <a:rPr spc="-35" dirty="0"/>
              <a:t> </a:t>
            </a:r>
            <a:r>
              <a:rPr dirty="0"/>
              <a:t>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386" y="156159"/>
            <a:ext cx="8164830" cy="882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Laplace-smoothed</a:t>
            </a:r>
            <a:r>
              <a:rPr spc="-70" dirty="0"/>
              <a:t> </a:t>
            </a:r>
            <a:r>
              <a:rPr dirty="0"/>
              <a:t>Bigrams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latin typeface="Times New Roman"/>
                <a:cs typeface="Times New Roman"/>
              </a:rPr>
              <a:t>Corpus: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Berkeley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Restaurant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Project</a:t>
            </a:r>
            <a:r>
              <a:rPr sz="2400" i="1" spc="-5" dirty="0">
                <a:latin typeface="Times New Roman"/>
                <a:cs typeface="Times New Roman"/>
              </a:rPr>
              <a:t> Sentences: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Adjusted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counts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49426" y="1270953"/>
            <a:ext cx="4288790" cy="1509395"/>
            <a:chOff x="5449426" y="1270953"/>
            <a:chExt cx="4288790" cy="1509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9426" y="1270953"/>
              <a:ext cx="4288247" cy="15088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48856" y="1600200"/>
              <a:ext cx="394970" cy="182880"/>
            </a:xfrm>
            <a:custGeom>
              <a:avLst/>
              <a:gdLst/>
              <a:ahLst/>
              <a:cxnLst/>
              <a:rect l="l" t="t" r="r" b="b"/>
              <a:pathLst>
                <a:path w="394970" h="182880">
                  <a:moveTo>
                    <a:pt x="394716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394716" y="182879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00CC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48856" y="1600200"/>
              <a:ext cx="394970" cy="182880"/>
            </a:xfrm>
            <a:custGeom>
              <a:avLst/>
              <a:gdLst/>
              <a:ahLst/>
              <a:cxnLst/>
              <a:rect l="l" t="t" r="r" b="b"/>
              <a:pathLst>
                <a:path w="394970" h="182880">
                  <a:moveTo>
                    <a:pt x="0" y="182879"/>
                  </a:moveTo>
                  <a:lnTo>
                    <a:pt x="394716" y="182879"/>
                  </a:lnTo>
                  <a:lnTo>
                    <a:pt x="394716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89036" y="2072640"/>
              <a:ext cx="393700" cy="181610"/>
            </a:xfrm>
            <a:custGeom>
              <a:avLst/>
              <a:gdLst/>
              <a:ahLst/>
              <a:cxnLst/>
              <a:rect l="l" t="t" r="r" b="b"/>
              <a:pathLst>
                <a:path w="393700" h="181610">
                  <a:moveTo>
                    <a:pt x="393192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393192" y="181355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00CC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9036" y="2072640"/>
              <a:ext cx="393700" cy="181610"/>
            </a:xfrm>
            <a:custGeom>
              <a:avLst/>
              <a:gdLst/>
              <a:ahLst/>
              <a:cxnLst/>
              <a:rect l="l" t="t" r="r" b="b"/>
              <a:pathLst>
                <a:path w="393700" h="181610">
                  <a:moveTo>
                    <a:pt x="0" y="181355"/>
                  </a:moveTo>
                  <a:lnTo>
                    <a:pt x="393192" y="181355"/>
                  </a:lnTo>
                  <a:lnTo>
                    <a:pt x="393192" y="0"/>
                  </a:lnTo>
                  <a:lnTo>
                    <a:pt x="0" y="0"/>
                  </a:lnTo>
                  <a:lnTo>
                    <a:pt x="0" y="1813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0505" y="3476249"/>
            <a:ext cx="8724900" cy="2848610"/>
            <a:chOff x="1000505" y="3476249"/>
            <a:chExt cx="8724900" cy="28486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505" y="3476249"/>
              <a:ext cx="8724521" cy="28483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29811" y="4114800"/>
              <a:ext cx="922019" cy="304800"/>
            </a:xfrm>
            <a:custGeom>
              <a:avLst/>
              <a:gdLst/>
              <a:ahLst/>
              <a:cxnLst/>
              <a:rect l="l" t="t" r="r" b="b"/>
              <a:pathLst>
                <a:path w="922020" h="304800">
                  <a:moveTo>
                    <a:pt x="92201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22019" y="304800"/>
                  </a:lnTo>
                  <a:lnTo>
                    <a:pt x="922019" y="0"/>
                  </a:lnTo>
                  <a:close/>
                </a:path>
              </a:pathLst>
            </a:custGeom>
            <a:solidFill>
              <a:srgbClr val="00CC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9811" y="4114800"/>
              <a:ext cx="922019" cy="304800"/>
            </a:xfrm>
            <a:custGeom>
              <a:avLst/>
              <a:gdLst/>
              <a:ahLst/>
              <a:cxnLst/>
              <a:rect l="l" t="t" r="r" b="b"/>
              <a:pathLst>
                <a:path w="922020" h="304800">
                  <a:moveTo>
                    <a:pt x="0" y="304800"/>
                  </a:moveTo>
                  <a:lnTo>
                    <a:pt x="922019" y="304800"/>
                  </a:lnTo>
                  <a:lnTo>
                    <a:pt x="922019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08291" y="5032248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8382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838200" y="30479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00CC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08291" y="5032248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0" y="304799"/>
                  </a:moveTo>
                  <a:lnTo>
                    <a:pt x="838200" y="304799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79272" y="2209800"/>
            <a:ext cx="4178300" cy="1025525"/>
            <a:chOff x="779272" y="2209800"/>
            <a:chExt cx="4178300" cy="10255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272" y="2650744"/>
              <a:ext cx="4178300" cy="584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69363" y="2214372"/>
              <a:ext cx="213360" cy="462280"/>
            </a:xfrm>
            <a:custGeom>
              <a:avLst/>
              <a:gdLst/>
              <a:ahLst/>
              <a:cxnLst/>
              <a:rect l="l" t="t" r="r" b="b"/>
              <a:pathLst>
                <a:path w="213360" h="462280">
                  <a:moveTo>
                    <a:pt x="160019" y="0"/>
                  </a:moveTo>
                  <a:lnTo>
                    <a:pt x="53340" y="0"/>
                  </a:lnTo>
                  <a:lnTo>
                    <a:pt x="53340" y="355091"/>
                  </a:lnTo>
                  <a:lnTo>
                    <a:pt x="0" y="355091"/>
                  </a:lnTo>
                  <a:lnTo>
                    <a:pt x="106680" y="461772"/>
                  </a:lnTo>
                  <a:lnTo>
                    <a:pt x="213360" y="355091"/>
                  </a:lnTo>
                  <a:lnTo>
                    <a:pt x="160019" y="355091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9363" y="2214372"/>
              <a:ext cx="213360" cy="462280"/>
            </a:xfrm>
            <a:custGeom>
              <a:avLst/>
              <a:gdLst/>
              <a:ahLst/>
              <a:cxnLst/>
              <a:rect l="l" t="t" r="r" b="b"/>
              <a:pathLst>
                <a:path w="213360" h="462280">
                  <a:moveTo>
                    <a:pt x="0" y="355091"/>
                  </a:moveTo>
                  <a:lnTo>
                    <a:pt x="53340" y="355091"/>
                  </a:lnTo>
                  <a:lnTo>
                    <a:pt x="53340" y="0"/>
                  </a:lnTo>
                  <a:lnTo>
                    <a:pt x="160019" y="0"/>
                  </a:lnTo>
                  <a:lnTo>
                    <a:pt x="160019" y="355091"/>
                  </a:lnTo>
                  <a:lnTo>
                    <a:pt x="213360" y="355091"/>
                  </a:lnTo>
                  <a:lnTo>
                    <a:pt x="106680" y="461772"/>
                  </a:lnTo>
                  <a:lnTo>
                    <a:pt x="0" y="3550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1793" y="1754814"/>
            <a:ext cx="1209045" cy="282083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81230"/>
            <a:ext cx="8688070" cy="41128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Add-one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smoothing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made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counts.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Times New Roman"/>
                <a:cs typeface="Times New Roman"/>
              </a:rPr>
              <a:t>C(want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to)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changed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608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238!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P(to|want)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decreases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 .66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unsmoothed</a:t>
            </a:r>
            <a:r>
              <a:rPr sz="1800" dirty="0">
                <a:latin typeface="Times New Roman"/>
                <a:cs typeface="Times New Roman"/>
              </a:rPr>
              <a:t> case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.26 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smoothed</a:t>
            </a:r>
            <a:r>
              <a:rPr sz="1800" dirty="0">
                <a:latin typeface="Times New Roman"/>
                <a:cs typeface="Times New Roman"/>
              </a:rPr>
              <a:t> case.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Looking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discount 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shows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 counts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prefix </a:t>
            </a:r>
            <a:r>
              <a:rPr sz="1800" spc="-5" dirty="0">
                <a:latin typeface="Times New Roman"/>
                <a:cs typeface="Times New Roman"/>
              </a:rPr>
              <a:t>word</a:t>
            </a:r>
            <a:r>
              <a:rPr sz="1800" dirty="0">
                <a:latin typeface="Times New Roman"/>
                <a:cs typeface="Times New Roman"/>
              </a:rPr>
              <a:t> have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reduced;</a:t>
            </a: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Times New Roman"/>
                <a:cs typeface="Times New Roman"/>
              </a:rPr>
              <a:t>discount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bigram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want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to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.39,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discount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Chinese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food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.10,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factor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sharp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mass 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zeros.</a:t>
            </a:r>
            <a:endParaRPr sz="2000">
              <a:latin typeface="Times New Roman"/>
              <a:cs typeface="Times New Roman"/>
            </a:endParaRPr>
          </a:p>
          <a:p>
            <a:pPr marL="355600" marR="3429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alternative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add-one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smoothing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less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probability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unseen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Instead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add </a:t>
            </a:r>
            <a:r>
              <a:rPr sz="2000" dirty="0">
                <a:latin typeface="Times New Roman"/>
                <a:cs typeface="Times New Roman"/>
              </a:rPr>
              <a:t>a fractional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(.5?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.05?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.01?).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add-k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smoothing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3582" y="339597"/>
            <a:ext cx="3108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Add-k</a:t>
            </a:r>
            <a:r>
              <a:rPr spc="-70" dirty="0"/>
              <a:t> </a:t>
            </a:r>
            <a:r>
              <a:rPr dirty="0"/>
              <a:t>Smoothing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834" y="5610225"/>
            <a:ext cx="3943169" cy="657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15" y="-1992"/>
            <a:ext cx="5107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Evaluating</a:t>
            </a:r>
            <a:r>
              <a:rPr spc="-65" dirty="0"/>
              <a:t> </a:t>
            </a:r>
            <a:r>
              <a:rPr dirty="0"/>
              <a:t>Language</a:t>
            </a:r>
            <a:r>
              <a:rPr spc="-3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476" y="417407"/>
            <a:ext cx="9383047" cy="660126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5915" algn="ctr">
              <a:lnSpc>
                <a:spcPct val="100000"/>
              </a:lnSpc>
              <a:spcBef>
                <a:spcPts val="10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Extrinsic</a:t>
            </a:r>
            <a:r>
              <a:rPr sz="3200" b="1" i="1" spc="-4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Evaluation</a:t>
            </a:r>
            <a:endParaRPr lang="en-US" sz="320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814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Extrinsic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Evaluation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N-gram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language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model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application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lang="en-US" sz="2800" dirty="0">
                <a:latin typeface="Times New Roman"/>
                <a:cs typeface="Times New Roman"/>
              </a:rPr>
              <a:t> </a:t>
            </a:r>
            <a:r>
              <a:rPr sz="2800" spc="-48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measure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how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much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improves.</a:t>
            </a: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compare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language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B:</a:t>
            </a:r>
          </a:p>
          <a:p>
            <a:pPr marL="756285" lvl="1" indent="-287020">
              <a:lnSpc>
                <a:spcPct val="100000"/>
              </a:lnSpc>
              <a:spcBef>
                <a:spcPts val="121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 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task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spelling corrector,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MT</a:t>
            </a:r>
            <a:r>
              <a:rPr sz="2400" dirty="0">
                <a:latin typeface="Times New Roman"/>
                <a:cs typeface="Times New Roman"/>
              </a:rPr>
              <a:t> system.</a:t>
            </a: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Get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accuracy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A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How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misspelled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properly</a:t>
            </a: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How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translated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correctly</a:t>
            </a: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accuracy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A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model</a:t>
            </a:r>
            <a:r>
              <a:rPr sz="2400" dirty="0">
                <a:latin typeface="Times New Roman"/>
                <a:cs typeface="Times New Roman"/>
              </a:rPr>
              <a:t> produces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 accuracy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Extrinsic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evaluation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5" dirty="0">
                <a:latin typeface="Times New Roman"/>
                <a:cs typeface="Times New Roman"/>
              </a:rPr>
              <a:t> time-consuming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Evaluating</a:t>
            </a:r>
            <a:r>
              <a:rPr spc="-65" dirty="0"/>
              <a:t> </a:t>
            </a:r>
            <a:r>
              <a:rPr dirty="0"/>
              <a:t>Language</a:t>
            </a:r>
            <a:r>
              <a:rPr spc="-3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647446"/>
            <a:ext cx="8176895" cy="587596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33115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Intrinsic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Evaluation</a:t>
            </a:r>
            <a:endParaRPr lang="en-US" sz="2800">
              <a:latin typeface="Times New Roman"/>
              <a:cs typeface="Times New Roman"/>
            </a:endParaRPr>
          </a:p>
          <a:p>
            <a:pPr marL="355600" marR="238125" indent="-342900">
              <a:spcBef>
                <a:spcPts val="181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b="1" dirty="0">
                <a:latin typeface="Times New Roman"/>
                <a:cs typeface="Times New Roman"/>
              </a:rPr>
              <a:t>intrinsic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evaluation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metric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5" dirty="0">
                <a:latin typeface="Times New Roman"/>
                <a:cs typeface="Times New Roman"/>
              </a:rPr>
              <a:t> model</a:t>
            </a:r>
            <a:r>
              <a:rPr lang="en-US" sz="2400" spc="-5" dirty="0">
                <a:latin typeface="Times New Roman"/>
                <a:cs typeface="Times New Roman"/>
              </a:rPr>
              <a:t> 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 application.</a:t>
            </a: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corpus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compare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n-gram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models,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Divide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training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test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sets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Train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parameters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models </a:t>
            </a:r>
            <a:r>
              <a:rPr sz="2400" dirty="0">
                <a:latin typeface="Times New Roman"/>
                <a:cs typeface="Times New Roman"/>
              </a:rPr>
              <a:t>on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training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set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Compare </a:t>
            </a:r>
            <a:r>
              <a:rPr sz="2400" spc="5" dirty="0">
                <a:latin typeface="Times New Roman"/>
                <a:cs typeface="Times New Roman"/>
              </a:rPr>
              <a:t>how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models </a:t>
            </a:r>
            <a:r>
              <a:rPr sz="2400" dirty="0">
                <a:latin typeface="Times New Roman"/>
                <a:cs typeface="Times New Roman"/>
              </a:rPr>
              <a:t>fit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set.</a:t>
            </a:r>
            <a:endParaRPr sz="24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Whichever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higher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</a:p>
          <a:p>
            <a:pPr marL="355600" marR="5080" indent="-342900"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practice, </a:t>
            </a:r>
            <a:r>
              <a:rPr sz="2400" i="1" spc="-5" dirty="0">
                <a:latin typeface="Times New Roman"/>
                <a:cs typeface="Times New Roman"/>
              </a:rPr>
              <a:t>probability-based metric </a:t>
            </a:r>
            <a:r>
              <a:rPr sz="2400" spc="-5" dirty="0">
                <a:latin typeface="Times New Roman"/>
                <a:cs typeface="Times New Roman"/>
              </a:rPr>
              <a:t>called </a:t>
            </a:r>
            <a:r>
              <a:rPr sz="2400" b="1" dirty="0">
                <a:latin typeface="Times New Roman"/>
                <a:cs typeface="Times New Roman"/>
              </a:rPr>
              <a:t>perplexity </a:t>
            </a:r>
            <a:r>
              <a:rPr sz="2400" dirty="0">
                <a:latin typeface="Times New Roman"/>
                <a:cs typeface="Times New Roman"/>
              </a:rPr>
              <a:t>is used instead of raw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sz="2400" spc="-4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metric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evaluating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Evaluating</a:t>
            </a:r>
            <a:r>
              <a:rPr spc="-65" dirty="0"/>
              <a:t> </a:t>
            </a:r>
            <a:r>
              <a:rPr dirty="0"/>
              <a:t>Language</a:t>
            </a:r>
            <a:r>
              <a:rPr spc="-3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647446"/>
            <a:ext cx="9021445" cy="537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algn="ctr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Perplexity</a:t>
            </a:r>
            <a:endParaRPr sz="24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1814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best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language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model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unseen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440"/>
              </a:spcBef>
              <a:tabLst>
                <a:tab pos="794385" algn="l"/>
              </a:tabLst>
            </a:pPr>
            <a:r>
              <a:rPr sz="1800" dirty="0">
                <a:latin typeface="Times New Roman"/>
                <a:cs typeface="Times New Roman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Gives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highest</a:t>
            </a:r>
            <a:r>
              <a:rPr sz="1800" spc="-5" dirty="0">
                <a:latin typeface="Times New Roman"/>
                <a:cs typeface="Times New Roman"/>
              </a:rPr>
              <a:t> P(testset)</a:t>
            </a:r>
            <a:endParaRPr sz="1800">
              <a:latin typeface="Times New Roman"/>
              <a:cs typeface="Times New Roman"/>
            </a:endParaRPr>
          </a:p>
          <a:p>
            <a:pPr marL="393700" marR="43180" indent="-342900">
              <a:lnSpc>
                <a:spcPct val="100000"/>
              </a:lnSpc>
              <a:spcBef>
                <a:spcPts val="119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perplexity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a</a:t>
            </a:r>
            <a:r>
              <a:rPr sz="2000" spc="-5" dirty="0">
                <a:latin typeface="Times New Roman"/>
                <a:cs typeface="Times New Roman"/>
              </a:rPr>
              <a:t> test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i="1" dirty="0">
                <a:latin typeface="Times New Roman"/>
                <a:cs typeface="Times New Roman"/>
              </a:rPr>
              <a:t>inverse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probability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5" dirty="0">
                <a:latin typeface="Times New Roman"/>
                <a:cs typeface="Times New Roman"/>
              </a:rPr>
              <a:t> test </a:t>
            </a:r>
            <a:r>
              <a:rPr sz="2000" i="1" spc="-48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set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normalized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words.</a:t>
            </a:r>
            <a:endParaRPr sz="20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1140"/>
              </a:spcBef>
              <a:buFont typeface="Calibri"/>
              <a:buChar char="•"/>
              <a:tabLst>
                <a:tab pos="393065" algn="l"/>
                <a:tab pos="393700" algn="l"/>
              </a:tabLst>
            </a:pPr>
            <a:r>
              <a:rPr sz="2000" b="1" spc="-5" dirty="0">
                <a:latin typeface="Calibri"/>
                <a:cs typeface="Calibri"/>
              </a:rPr>
              <a:t>Minimizing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perplexity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 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same as </a:t>
            </a:r>
            <a:r>
              <a:rPr sz="2000" b="1" spc="-5" dirty="0">
                <a:latin typeface="Calibri"/>
                <a:cs typeface="Calibri"/>
              </a:rPr>
              <a:t>maximizing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probability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26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perpelexity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PP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W=w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…w</a:t>
            </a:r>
            <a:r>
              <a:rPr sz="1950" spc="7" baseline="-21367" dirty="0">
                <a:latin typeface="Times New Roman"/>
                <a:cs typeface="Times New Roman"/>
              </a:rPr>
              <a:t>n</a:t>
            </a:r>
            <a:r>
              <a:rPr sz="1950" spc="202" baseline="-21367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tabLst>
                <a:tab pos="7430770" algn="l"/>
              </a:tabLst>
            </a:pPr>
            <a:r>
              <a:rPr sz="2000" spc="5" dirty="0">
                <a:latin typeface="Times New Roman"/>
                <a:cs typeface="Times New Roman"/>
              </a:rPr>
              <a:t>PP(W)	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</a:t>
            </a:r>
            <a:endParaRPr sz="2000">
              <a:latin typeface="Times New Roman"/>
              <a:cs typeface="Times New Roman"/>
            </a:endParaRPr>
          </a:p>
          <a:p>
            <a:pPr marL="393065" marR="5262245" indent="-393065">
              <a:lnSpc>
                <a:spcPct val="250000"/>
              </a:lnSpc>
              <a:spcBef>
                <a:spcPts val="1205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perpelexity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PP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bigrams: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PP(W)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29" y="3800115"/>
            <a:ext cx="2024240" cy="690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4069" y="3723598"/>
            <a:ext cx="2499771" cy="8333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9061" y="5431464"/>
            <a:ext cx="1976869" cy="8216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Evaluating</a:t>
            </a:r>
            <a:r>
              <a:rPr spc="-65" dirty="0"/>
              <a:t> </a:t>
            </a:r>
            <a:r>
              <a:rPr dirty="0"/>
              <a:t>Language</a:t>
            </a:r>
            <a:r>
              <a:rPr spc="-3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647446"/>
            <a:ext cx="9206865" cy="380360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Perplexity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branching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factor</a:t>
            </a:r>
            <a:endParaRPr lang="en-US"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1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Perplexity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branching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factor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 language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The branching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possible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words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follow</a:t>
            </a:r>
            <a:r>
              <a:rPr sz="2000" spc="-10" dirty="0">
                <a:latin typeface="Times New Roman"/>
                <a:cs typeface="Times New Roman"/>
              </a:rPr>
              <a:t> any</a:t>
            </a:r>
            <a:endParaRPr sz="20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word.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Let’s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sentence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consisting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digits</a:t>
            </a:r>
            <a:endParaRPr sz="2400" dirty="0">
              <a:latin typeface="Times New Roman"/>
              <a:cs typeface="Times New Roman"/>
            </a:endParaRPr>
          </a:p>
          <a:p>
            <a:pPr marL="355600" marR="33655" indent="-342900"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perplexity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according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P=1/10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digit?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576" y="4262257"/>
            <a:ext cx="4610667" cy="25116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Evaluating</a:t>
            </a:r>
            <a:r>
              <a:rPr spc="-65" dirty="0"/>
              <a:t> </a:t>
            </a:r>
            <a:r>
              <a:rPr dirty="0"/>
              <a:t>Language</a:t>
            </a:r>
            <a:r>
              <a:rPr spc="-35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676200"/>
            <a:ext cx="8411473" cy="162865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97129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Perplexity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1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Lower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perplexity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better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Training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38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million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words,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test </a:t>
            </a:r>
            <a:r>
              <a:rPr sz="2800" dirty="0">
                <a:latin typeface="Times New Roman"/>
                <a:cs typeface="Times New Roman"/>
              </a:rPr>
              <a:t>1.5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million</a:t>
            </a:r>
            <a:r>
              <a:rPr sz="2800" dirty="0">
                <a:latin typeface="Times New Roman"/>
                <a:cs typeface="Times New Roman"/>
              </a:rPr>
              <a:t> words,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WSJ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774" y="2846952"/>
            <a:ext cx="7086486" cy="12478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181230"/>
            <a:ext cx="9196705" cy="5328382"/>
          </a:xfrm>
          <a:prstGeom prst="rect">
            <a:avLst/>
          </a:prstGeom>
        </p:spPr>
        <p:txBody>
          <a:bodyPr vert="horz" wrap="square" lIns="0" tIns="74930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n-gram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model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statistical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dependent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on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1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training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corpus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probabilities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corpus.</a:t>
            </a:r>
          </a:p>
          <a:p>
            <a:pPr marL="355600" marR="182245" indent="-342900">
              <a:spcBef>
                <a:spcPts val="11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N-grams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5" dirty="0">
                <a:latin typeface="Times New Roman"/>
                <a:cs typeface="Times New Roman"/>
              </a:rPr>
              <a:t> prediction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 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test </a:t>
            </a:r>
            <a:r>
              <a:rPr sz="2400" b="1" i="1" dirty="0">
                <a:latin typeface="Times New Roman"/>
                <a:cs typeface="Times New Roman"/>
              </a:rPr>
              <a:t>corpus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looks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like</a:t>
            </a:r>
            <a:r>
              <a:rPr sz="2400" b="1" i="1" spc="1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the</a:t>
            </a:r>
            <a:r>
              <a:rPr sz="2400" b="1" i="1" dirty="0">
                <a:latin typeface="Times New Roman"/>
                <a:cs typeface="Times New Roman"/>
              </a:rPr>
              <a:t> training</a:t>
            </a:r>
            <a:r>
              <a:rPr lang="en-US" sz="2400" b="1" i="1" dirty="0">
                <a:latin typeface="Times New Roman"/>
                <a:cs typeface="Times New Roman"/>
              </a:rPr>
              <a:t> </a:t>
            </a:r>
            <a:r>
              <a:rPr sz="2400" b="1" i="1" spc="-484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corpus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life,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doesn’t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robust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models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generalize</a:t>
            </a:r>
            <a:r>
              <a:rPr sz="2000" dirty="0"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kind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generalization: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Getting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Zeros</a:t>
            </a:r>
            <a:r>
              <a:rPr sz="2000" spc="-10" dirty="0">
                <a:latin typeface="Times New Roman"/>
                <a:cs typeface="Times New Roman"/>
              </a:rPr>
              <a:t>!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Things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don’t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training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 occur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endParaRPr sz="20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5600" marR="11430" indent="-342900"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Zeros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things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don’t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test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causes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 reasons.</a:t>
            </a: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First, </a:t>
            </a:r>
            <a:r>
              <a:rPr sz="2000" dirty="0">
                <a:latin typeface="Times New Roman"/>
                <a:cs typeface="Times New Roman"/>
              </a:rPr>
              <a:t>underestimating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probability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all </a:t>
            </a:r>
            <a:r>
              <a:rPr sz="2000" spc="-5" dirty="0">
                <a:latin typeface="Times New Roman"/>
                <a:cs typeface="Times New Roman"/>
              </a:rPr>
              <a:t>sorts</a:t>
            </a:r>
            <a:r>
              <a:rPr sz="2000" dirty="0">
                <a:latin typeface="Times New Roman"/>
                <a:cs typeface="Times New Roman"/>
              </a:rPr>
              <a:t> of </a:t>
            </a:r>
            <a:r>
              <a:rPr sz="2000" spc="-5" dirty="0">
                <a:latin typeface="Times New Roman"/>
                <a:cs typeface="Times New Roman"/>
              </a:rPr>
              <a:t>words</a:t>
            </a:r>
            <a:r>
              <a:rPr sz="2000" dirty="0">
                <a:latin typeface="Times New Roman"/>
                <a:cs typeface="Times New Roman"/>
              </a:rPr>
              <a:t> that </a:t>
            </a:r>
            <a:r>
              <a:rPr sz="2000" spc="-5" dirty="0">
                <a:latin typeface="Times New Roman"/>
                <a:cs typeface="Times New Roman"/>
              </a:rPr>
              <a:t>might</a:t>
            </a:r>
            <a:r>
              <a:rPr sz="2000" dirty="0">
                <a:latin typeface="Times New Roman"/>
                <a:cs typeface="Times New Roman"/>
              </a:rPr>
              <a:t> occur,</a:t>
            </a: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Second,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 probability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 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0, entire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test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0.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498" y="339597"/>
            <a:ext cx="44507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Generalization</a:t>
            </a:r>
            <a:r>
              <a:rPr spc="-8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Zeros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Natural</a:t>
            </a:r>
            <a:r>
              <a:rPr spc="-50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1092025"/>
            <a:ext cx="9110980" cy="5572679"/>
          </a:xfrm>
          <a:prstGeom prst="rect">
            <a:avLst/>
          </a:prstGeom>
        </p:spPr>
        <p:txBody>
          <a:bodyPr vert="horz" wrap="square" lIns="0" tIns="164465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haven’t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seen </a:t>
            </a:r>
            <a:r>
              <a:rPr sz="2400" dirty="0">
                <a:latin typeface="Times New Roman"/>
                <a:cs typeface="Times New Roman"/>
              </a:rPr>
              <a:t>before,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unknown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words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model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potential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unknown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words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pseudo-word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called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&lt;UNK&gt;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our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too.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unknown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is:</a:t>
            </a: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Replace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words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 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&lt;UNK&gt;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their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frequency.</a:t>
            </a:r>
          </a:p>
          <a:p>
            <a:pPr marL="1155700" marR="97790" lvl="2" indent="-228600"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example </a:t>
            </a:r>
            <a:r>
              <a:rPr sz="2000" spc="-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can replace by </a:t>
            </a:r>
            <a:r>
              <a:rPr sz="2000" spc="-5" dirty="0">
                <a:latin typeface="Times New Roman"/>
                <a:cs typeface="Times New Roman"/>
              </a:rPr>
              <a:t>&lt;UNK&gt; </a:t>
            </a:r>
            <a:r>
              <a:rPr sz="2000" dirty="0">
                <a:latin typeface="Times New Roman"/>
                <a:cs typeface="Times New Roman"/>
              </a:rPr>
              <a:t>all </a:t>
            </a:r>
            <a:r>
              <a:rPr sz="2000" spc="-5" dirty="0">
                <a:latin typeface="Times New Roman"/>
                <a:cs typeface="Times New Roman"/>
              </a:rPr>
              <a:t>words </a:t>
            </a:r>
            <a:r>
              <a:rPr sz="2000" dirty="0">
                <a:latin typeface="Times New Roman"/>
                <a:cs typeface="Times New Roman"/>
              </a:rPr>
              <a:t>that occur fewer than n </a:t>
            </a:r>
            <a:r>
              <a:rPr sz="2000" spc="-5" dirty="0">
                <a:latin typeface="Times New Roman"/>
                <a:cs typeface="Times New Roman"/>
              </a:rPr>
              <a:t>times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sz="2000" spc="-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set,</a:t>
            </a:r>
            <a:r>
              <a:rPr sz="2000" dirty="0">
                <a:latin typeface="Times New Roman"/>
                <a:cs typeface="Times New Roman"/>
              </a:rPr>
              <a:t> where n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number, </a:t>
            </a:r>
            <a:r>
              <a:rPr sz="2000" dirty="0">
                <a:latin typeface="Times New Roman"/>
                <a:cs typeface="Times New Roman"/>
              </a:rPr>
              <a:t>or</a:t>
            </a:r>
          </a:p>
          <a:p>
            <a:pPr marL="1155700" marR="108585" lvl="2" indent="-228600"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Equivalently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vocabulary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 V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(say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50,000)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choose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</a:t>
            </a:r>
            <a:r>
              <a:rPr lang="en-US" sz="2000" spc="-5" dirty="0">
                <a:latin typeface="Times New Roman"/>
                <a:cs typeface="Times New Roman"/>
              </a:rPr>
              <a:t> </a:t>
            </a:r>
            <a:r>
              <a:rPr sz="2000" spc="-43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words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frequency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replace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rest</a:t>
            </a:r>
            <a:r>
              <a:rPr sz="2000" dirty="0">
                <a:latin typeface="Times New Roman"/>
                <a:cs typeface="Times New Roman"/>
              </a:rPr>
              <a:t> by </a:t>
            </a:r>
            <a:r>
              <a:rPr sz="2000" spc="-5" dirty="0">
                <a:latin typeface="Times New Roman"/>
                <a:cs typeface="Times New Roman"/>
              </a:rPr>
              <a:t>&lt;UNK&gt;.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Proceed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 </a:t>
            </a:r>
            <a:r>
              <a:rPr sz="2000" spc="-5" dirty="0">
                <a:latin typeface="Times New Roman"/>
                <a:cs typeface="Times New Roman"/>
              </a:rPr>
              <a:t>model as</a:t>
            </a:r>
            <a:r>
              <a:rPr sz="2000" dirty="0">
                <a:latin typeface="Times New Roman"/>
                <a:cs typeface="Times New Roman"/>
              </a:rPr>
              <a:t> before,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treating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&lt;UNK&gt;</a:t>
            </a:r>
            <a:r>
              <a:rPr sz="2000" dirty="0">
                <a:latin typeface="Times New Roman"/>
                <a:cs typeface="Times New Roman"/>
              </a:rPr>
              <a:t> like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9970" y="339597"/>
            <a:ext cx="2995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Unknown</a:t>
            </a:r>
            <a:r>
              <a:rPr spc="-65" dirty="0"/>
              <a:t> </a:t>
            </a:r>
            <a:r>
              <a:rPr dirty="0"/>
              <a:t>Words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0" ma:contentTypeDescription="Create a new document." ma:contentTypeScope="" ma:versionID="33c394c3d58cfa733c62b57b48f877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3209EB-F1E5-4D74-9530-2F73DFC0CE37}"/>
</file>

<file path=customXml/itemProps2.xml><?xml version="1.0" encoding="utf-8"?>
<ds:datastoreItem xmlns:ds="http://schemas.openxmlformats.org/officeDocument/2006/customXml" ds:itemID="{574CC244-899E-4CDA-B0A1-BB2927E2F711}"/>
</file>

<file path=customXml/itemProps3.xml><?xml version="1.0" encoding="utf-8"?>
<ds:datastoreItem xmlns:ds="http://schemas.openxmlformats.org/officeDocument/2006/customXml" ds:itemID="{FD544C69-583E-4CB8-BB47-7223E40ECF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A4 Paper (210x297 mm)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Evaluating Language Models</vt:lpstr>
      <vt:lpstr>Evaluating Language Models</vt:lpstr>
      <vt:lpstr>Evaluating Language Models</vt:lpstr>
      <vt:lpstr>Evaluating Language Models</vt:lpstr>
      <vt:lpstr>Evaluating Language Models</vt:lpstr>
      <vt:lpstr>Evaluating Language Models</vt:lpstr>
      <vt:lpstr>Evaluating Language Models</vt:lpstr>
      <vt:lpstr>Generalization and Zeros</vt:lpstr>
      <vt:lpstr>Unknown Words</vt:lpstr>
      <vt:lpstr>PowerPoint Presentation</vt:lpstr>
      <vt:lpstr>PowerPoint Presentation</vt:lpstr>
      <vt:lpstr>Smoothing</vt:lpstr>
      <vt:lpstr>Laplace Smoothing</vt:lpstr>
      <vt:lpstr>Laplace Smoothing  ( Add-1 Smoothing )</vt:lpstr>
      <vt:lpstr>Laplace Smoothing for Bigrams</vt:lpstr>
      <vt:lpstr>PowerPoint Presentation</vt:lpstr>
      <vt:lpstr>PowerPoint Presentation</vt:lpstr>
      <vt:lpstr>PowerPoint Presentation</vt:lpstr>
      <vt:lpstr>Laplace-smoothed Bigrams Corpus: Berkeley Restaurant Project Sentences</vt:lpstr>
      <vt:lpstr>Laplace-smoothed Bigrams Corpus: Berkeley Restaurant Project Sentences: Adjusted counts</vt:lpstr>
      <vt:lpstr>Add-k Smoothing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Ilyas Cicekli</dc:creator>
  <cp:revision>68</cp:revision>
  <dcterms:created xsi:type="dcterms:W3CDTF">2023-02-11T08:54:56Z</dcterms:created>
  <dcterms:modified xsi:type="dcterms:W3CDTF">2023-02-13T03:02:39Z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2023-02-11T00:00:00Z</vt:filetime>
  </property>
  <property fmtid="{D5CDD505-2E9C-101B-9397-08002B2CF9AE}" pid="5" name="ContentTypeId">
    <vt:lpwstr>0x0101007086616D1B2B5D4EACF4EB6E2954224C</vt:lpwstr>
  </property>
  <property fmtid="{D5CDD505-2E9C-101B-9397-08002B2CF9AE}" pid="6" name="Order">
    <vt:r8>194400</vt:r8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</Properties>
</file>