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66" r:id="rId3"/>
  </p:sldMasterIdLst>
  <p:notesMasterIdLst>
    <p:notesMasterId r:id="rId49"/>
  </p:notesMasterIdLst>
  <p:sldIdLst>
    <p:sldId id="256" r:id="rId4"/>
    <p:sldId id="289" r:id="rId5"/>
    <p:sldId id="288" r:id="rId6"/>
    <p:sldId id="279" r:id="rId7"/>
    <p:sldId id="286" r:id="rId8"/>
    <p:sldId id="287" r:id="rId9"/>
    <p:sldId id="280" r:id="rId10"/>
    <p:sldId id="329" r:id="rId11"/>
    <p:sldId id="282" r:id="rId12"/>
    <p:sldId id="353" r:id="rId13"/>
    <p:sldId id="281" r:id="rId14"/>
    <p:sldId id="358" r:id="rId15"/>
    <p:sldId id="357" r:id="rId16"/>
    <p:sldId id="356" r:id="rId17"/>
    <p:sldId id="354" r:id="rId18"/>
    <p:sldId id="294" r:id="rId19"/>
    <p:sldId id="296" r:id="rId20"/>
    <p:sldId id="355" r:id="rId21"/>
    <p:sldId id="297" r:id="rId22"/>
    <p:sldId id="328" r:id="rId23"/>
    <p:sldId id="330" r:id="rId24"/>
    <p:sldId id="331" r:id="rId25"/>
    <p:sldId id="298" r:id="rId26"/>
    <p:sldId id="299" r:id="rId27"/>
    <p:sldId id="300" r:id="rId28"/>
    <p:sldId id="301" r:id="rId29"/>
    <p:sldId id="304" r:id="rId30"/>
    <p:sldId id="305" r:id="rId31"/>
    <p:sldId id="326" r:id="rId32"/>
    <p:sldId id="332" r:id="rId33"/>
    <p:sldId id="333" r:id="rId34"/>
    <p:sldId id="335" r:id="rId35"/>
    <p:sldId id="336" r:id="rId36"/>
    <p:sldId id="337" r:id="rId37"/>
    <p:sldId id="363" r:id="rId38"/>
    <p:sldId id="362" r:id="rId39"/>
    <p:sldId id="361" r:id="rId40"/>
    <p:sldId id="360" r:id="rId41"/>
    <p:sldId id="359" r:id="rId42"/>
    <p:sldId id="309" r:id="rId43"/>
    <p:sldId id="343" r:id="rId44"/>
    <p:sldId id="352" r:id="rId45"/>
    <p:sldId id="344" r:id="rId46"/>
    <p:sldId id="345" r:id="rId47"/>
    <p:sldId id="34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05188-1ADC-BD91-28E6-81D9A95FBE32}" v="798" dt="2023-02-05T23:25:34.064"/>
    <p1510:client id="{0EFDA0FD-4859-4E1A-AA5F-3D112913D78B}" v="258" dt="2023-02-05T07:11:32.500"/>
    <p1510:client id="{6605C8DD-0F16-7FC5-8370-9E6710B73B98}" v="1579" dt="2023-02-05T11:15:32.578"/>
    <p1510:client id="{C1B1531E-0E79-4E25-73F1-966408CA4002}" v="4" dt="2023-02-06T01:55:28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8" Type="http://schemas.openxmlformats.org/officeDocument/2006/relationships/customXml" Target="../customXml/item3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customXml" Target="../customXml/item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57" Type="http://schemas.openxmlformats.org/officeDocument/2006/relationships/customXml" Target="../customXml/item2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Vartak" userId="S::pooja.vartak@djsce.ac.in::fb147971-3b9d-466e-b3b5-73212d1ad48d" providerId="AD" clId="Web-{07805188-1ADC-BD91-28E6-81D9A95FBE32}"/>
    <pc:docChg chg="addSld delSld modSld sldOrd addMainMaster modMainMaster">
      <pc:chgData name="Pooja Vartak" userId="S::pooja.vartak@djsce.ac.in::fb147971-3b9d-466e-b3b5-73212d1ad48d" providerId="AD" clId="Web-{07805188-1ADC-BD91-28E6-81D9A95FBE32}" dt="2023-02-05T23:25:34.064" v="587" actId="14100"/>
      <pc:docMkLst>
        <pc:docMk/>
      </pc:docMkLst>
      <pc:sldChg chg="modSp ord">
        <pc:chgData name="Pooja Vartak" userId="S::pooja.vartak@djsce.ac.in::fb147971-3b9d-466e-b3b5-73212d1ad48d" providerId="AD" clId="Web-{07805188-1ADC-BD91-28E6-81D9A95FBE32}" dt="2023-02-05T22:04:21.422" v="35" actId="20577"/>
        <pc:sldMkLst>
          <pc:docMk/>
          <pc:sldMk cId="1238032728" sldId="281"/>
        </pc:sldMkLst>
        <pc:spChg chg="mod">
          <ac:chgData name="Pooja Vartak" userId="S::pooja.vartak@djsce.ac.in::fb147971-3b9d-466e-b3b5-73212d1ad48d" providerId="AD" clId="Web-{07805188-1ADC-BD91-28E6-81D9A95FBE32}" dt="2023-02-05T22:04:21.422" v="35" actId="20577"/>
          <ac:spMkLst>
            <pc:docMk/>
            <pc:sldMk cId="1238032728" sldId="281"/>
            <ac:spMk id="3" creationId="{00000000-0000-0000-0000-000000000000}"/>
          </ac:spMkLst>
        </pc:spChg>
      </pc:sldChg>
      <pc:sldChg chg="addSp modSp">
        <pc:chgData name="Pooja Vartak" userId="S::pooja.vartak@djsce.ac.in::fb147971-3b9d-466e-b3b5-73212d1ad48d" providerId="AD" clId="Web-{07805188-1ADC-BD91-28E6-81D9A95FBE32}" dt="2023-02-05T22:00:55.018" v="5"/>
        <pc:sldMkLst>
          <pc:docMk/>
          <pc:sldMk cId="782736428" sldId="288"/>
        </pc:sldMkLst>
        <pc:spChg chg="add mod">
          <ac:chgData name="Pooja Vartak" userId="S::pooja.vartak@djsce.ac.in::fb147971-3b9d-466e-b3b5-73212d1ad48d" providerId="AD" clId="Web-{07805188-1ADC-BD91-28E6-81D9A95FBE32}" dt="2023-02-05T22:00:43.814" v="3"/>
          <ac:spMkLst>
            <pc:docMk/>
            <pc:sldMk cId="782736428" sldId="288"/>
            <ac:spMk id="7" creationId="{39F15B31-A0C5-C2A8-928D-821764C36AA6}"/>
          </ac:spMkLst>
        </pc:spChg>
        <pc:spChg chg="add mod">
          <ac:chgData name="Pooja Vartak" userId="S::pooja.vartak@djsce.ac.in::fb147971-3b9d-466e-b3b5-73212d1ad48d" providerId="AD" clId="Web-{07805188-1ADC-BD91-28E6-81D9A95FBE32}" dt="2023-02-05T22:00:55.018" v="5"/>
          <ac:spMkLst>
            <pc:docMk/>
            <pc:sldMk cId="782736428" sldId="288"/>
            <ac:spMk id="8" creationId="{549BAC39-A185-B203-892F-4B282002EDCB}"/>
          </ac:spMkLst>
        </pc:spChg>
      </pc:sldChg>
      <pc:sldChg chg="modSp del ord">
        <pc:chgData name="Pooja Vartak" userId="S::pooja.vartak@djsce.ac.in::fb147971-3b9d-466e-b3b5-73212d1ad48d" providerId="AD" clId="Web-{07805188-1ADC-BD91-28E6-81D9A95FBE32}" dt="2023-02-05T22:04:22.781" v="36"/>
        <pc:sldMkLst>
          <pc:docMk/>
          <pc:sldMk cId="4146446689" sldId="291"/>
        </pc:sldMkLst>
        <pc:spChg chg="mod">
          <ac:chgData name="Pooja Vartak" userId="S::pooja.vartak@djsce.ac.in::fb147971-3b9d-466e-b3b5-73212d1ad48d" providerId="AD" clId="Web-{07805188-1ADC-BD91-28E6-81D9A95FBE32}" dt="2023-02-05T22:04:11.637" v="30" actId="20577"/>
          <ac:spMkLst>
            <pc:docMk/>
            <pc:sldMk cId="4146446689" sldId="291"/>
            <ac:spMk id="3" creationId="{00000000-0000-0000-0000-000000000000}"/>
          </ac:spMkLst>
        </pc:spChg>
      </pc:sldChg>
      <pc:sldChg chg="delSp modSp">
        <pc:chgData name="Pooja Vartak" userId="S::pooja.vartak@djsce.ac.in::fb147971-3b9d-466e-b3b5-73212d1ad48d" providerId="AD" clId="Web-{07805188-1ADC-BD91-28E6-81D9A95FBE32}" dt="2023-02-05T22:33:27.521" v="426" actId="20577"/>
        <pc:sldMkLst>
          <pc:docMk/>
          <pc:sldMk cId="3049610371" sldId="296"/>
        </pc:sldMkLst>
        <pc:spChg chg="mod">
          <ac:chgData name="Pooja Vartak" userId="S::pooja.vartak@djsce.ac.in::fb147971-3b9d-466e-b3b5-73212d1ad48d" providerId="AD" clId="Web-{07805188-1ADC-BD91-28E6-81D9A95FBE32}" dt="2023-02-05T22:17:01.392" v="272" actId="20577"/>
          <ac:spMkLst>
            <pc:docMk/>
            <pc:sldMk cId="3049610371" sldId="296"/>
            <ac:spMk id="2" creationId="{00000000-0000-0000-0000-000000000000}"/>
          </ac:spMkLst>
        </pc:spChg>
        <pc:spChg chg="del">
          <ac:chgData name="Pooja Vartak" userId="S::pooja.vartak@djsce.ac.in::fb147971-3b9d-466e-b3b5-73212d1ad48d" providerId="AD" clId="Web-{07805188-1ADC-BD91-28E6-81D9A95FBE32}" dt="2023-02-05T22:16:40.235" v="255"/>
          <ac:spMkLst>
            <pc:docMk/>
            <pc:sldMk cId="3049610371" sldId="296"/>
            <ac:spMk id="9" creationId="{00000000-0000-0000-0000-000000000000}"/>
          </ac:spMkLst>
        </pc:spChg>
        <pc:spChg chg="del">
          <ac:chgData name="Pooja Vartak" userId="S::pooja.vartak@djsce.ac.in::fb147971-3b9d-466e-b3b5-73212d1ad48d" providerId="AD" clId="Web-{07805188-1ADC-BD91-28E6-81D9A95FBE32}" dt="2023-02-05T22:16:40.235" v="254"/>
          <ac:spMkLst>
            <pc:docMk/>
            <pc:sldMk cId="3049610371" sldId="296"/>
            <ac:spMk id="10" creationId="{00000000-0000-0000-0000-000000000000}"/>
          </ac:spMkLst>
        </pc:spChg>
        <pc:spChg chg="del">
          <ac:chgData name="Pooja Vartak" userId="S::pooja.vartak@djsce.ac.in::fb147971-3b9d-466e-b3b5-73212d1ad48d" providerId="AD" clId="Web-{07805188-1ADC-BD91-28E6-81D9A95FBE32}" dt="2023-02-05T22:16:40.235" v="253"/>
          <ac:spMkLst>
            <pc:docMk/>
            <pc:sldMk cId="3049610371" sldId="296"/>
            <ac:spMk id="11" creationId="{00000000-0000-0000-0000-000000000000}"/>
          </ac:spMkLst>
        </pc:spChg>
        <pc:spChg chg="del">
          <ac:chgData name="Pooja Vartak" userId="S::pooja.vartak@djsce.ac.in::fb147971-3b9d-466e-b3b5-73212d1ad48d" providerId="AD" clId="Web-{07805188-1ADC-BD91-28E6-81D9A95FBE32}" dt="2023-02-05T22:16:40.235" v="267"/>
          <ac:spMkLst>
            <pc:docMk/>
            <pc:sldMk cId="3049610371" sldId="296"/>
            <ac:spMk id="14" creationId="{00000000-0000-0000-0000-000000000000}"/>
          </ac:spMkLst>
        </pc:spChg>
        <pc:spChg chg="del">
          <ac:chgData name="Pooja Vartak" userId="S::pooja.vartak@djsce.ac.in::fb147971-3b9d-466e-b3b5-73212d1ad48d" providerId="AD" clId="Web-{07805188-1ADC-BD91-28E6-81D9A95FBE32}" dt="2023-02-05T22:16:40.235" v="266"/>
          <ac:spMkLst>
            <pc:docMk/>
            <pc:sldMk cId="3049610371" sldId="296"/>
            <ac:spMk id="20" creationId="{00000000-0000-0000-0000-000000000000}"/>
          </ac:spMkLst>
        </pc:spChg>
        <pc:spChg chg="del">
          <ac:chgData name="Pooja Vartak" userId="S::pooja.vartak@djsce.ac.in::fb147971-3b9d-466e-b3b5-73212d1ad48d" providerId="AD" clId="Web-{07805188-1ADC-BD91-28E6-81D9A95FBE32}" dt="2023-02-05T22:16:40.235" v="265"/>
          <ac:spMkLst>
            <pc:docMk/>
            <pc:sldMk cId="3049610371" sldId="296"/>
            <ac:spMk id="26" creationId="{00000000-0000-0000-0000-000000000000}"/>
          </ac:spMkLst>
        </pc:spChg>
        <pc:spChg chg="del">
          <ac:chgData name="Pooja Vartak" userId="S::pooja.vartak@djsce.ac.in::fb147971-3b9d-466e-b3b5-73212d1ad48d" providerId="AD" clId="Web-{07805188-1ADC-BD91-28E6-81D9A95FBE32}" dt="2023-02-05T22:16:40.235" v="264"/>
          <ac:spMkLst>
            <pc:docMk/>
            <pc:sldMk cId="3049610371" sldId="296"/>
            <ac:spMk id="32" creationId="{00000000-0000-0000-0000-000000000000}"/>
          </ac:spMkLst>
        </pc:spChg>
        <pc:spChg chg="del">
          <ac:chgData name="Pooja Vartak" userId="S::pooja.vartak@djsce.ac.in::fb147971-3b9d-466e-b3b5-73212d1ad48d" providerId="AD" clId="Web-{07805188-1ADC-BD91-28E6-81D9A95FBE32}" dt="2023-02-05T22:16:40.235" v="263"/>
          <ac:spMkLst>
            <pc:docMk/>
            <pc:sldMk cId="3049610371" sldId="296"/>
            <ac:spMk id="33" creationId="{00000000-0000-0000-0000-000000000000}"/>
          </ac:spMkLst>
        </pc:spChg>
        <pc:spChg chg="mod">
          <ac:chgData name="Pooja Vartak" userId="S::pooja.vartak@djsce.ac.in::fb147971-3b9d-466e-b3b5-73212d1ad48d" providerId="AD" clId="Web-{07805188-1ADC-BD91-28E6-81D9A95FBE32}" dt="2023-02-05T22:14:55.280" v="234" actId="20577"/>
          <ac:spMkLst>
            <pc:docMk/>
            <pc:sldMk cId="3049610371" sldId="296"/>
            <ac:spMk id="34" creationId="{00000000-0000-0000-0000-000000000000}"/>
          </ac:spMkLst>
        </pc:spChg>
        <pc:spChg chg="mod">
          <ac:chgData name="Pooja Vartak" userId="S::pooja.vartak@djsce.ac.in::fb147971-3b9d-466e-b3b5-73212d1ad48d" providerId="AD" clId="Web-{07805188-1ADC-BD91-28E6-81D9A95FBE32}" dt="2023-02-05T22:33:27.521" v="426" actId="20577"/>
          <ac:spMkLst>
            <pc:docMk/>
            <pc:sldMk cId="3049610371" sldId="296"/>
            <ac:spMk id="38" creationId="{00000000-0000-0000-0000-000000000000}"/>
          </ac:spMkLst>
        </pc:spChg>
        <pc:spChg chg="del mod">
          <ac:chgData name="Pooja Vartak" userId="S::pooja.vartak@djsce.ac.in::fb147971-3b9d-466e-b3b5-73212d1ad48d" providerId="AD" clId="Web-{07805188-1ADC-BD91-28E6-81D9A95FBE32}" dt="2023-02-05T22:16:40.235" v="259"/>
          <ac:spMkLst>
            <pc:docMk/>
            <pc:sldMk cId="3049610371" sldId="296"/>
            <ac:spMk id="41" creationId="{00000000-0000-0000-0000-000000000000}"/>
          </ac:spMkLst>
        </pc:spChg>
        <pc:spChg chg="del mod">
          <ac:chgData name="Pooja Vartak" userId="S::pooja.vartak@djsce.ac.in::fb147971-3b9d-466e-b3b5-73212d1ad48d" providerId="AD" clId="Web-{07805188-1ADC-BD91-28E6-81D9A95FBE32}" dt="2023-02-05T22:16:56.563" v="270"/>
          <ac:spMkLst>
            <pc:docMk/>
            <pc:sldMk cId="3049610371" sldId="296"/>
            <ac:spMk id="46" creationId="{00000000-0000-0000-0000-000000000000}"/>
          </ac:spMkLst>
        </pc:spChg>
        <pc:picChg chg="del">
          <ac:chgData name="Pooja Vartak" userId="S::pooja.vartak@djsce.ac.in::fb147971-3b9d-466e-b3b5-73212d1ad48d" providerId="AD" clId="Web-{07805188-1ADC-BD91-28E6-81D9A95FBE32}" dt="2023-02-05T22:16:40.235" v="268"/>
          <ac:picMkLst>
            <pc:docMk/>
            <pc:sldMk cId="3049610371" sldId="296"/>
            <ac:picMk id="12" creationId="{BF8C8D36-6617-5F6E-3254-84A8702586F4}"/>
          </ac:picMkLst>
        </pc:picChg>
        <pc:picChg chg="del">
          <ac:chgData name="Pooja Vartak" userId="S::pooja.vartak@djsce.ac.in::fb147971-3b9d-466e-b3b5-73212d1ad48d" providerId="AD" clId="Web-{07805188-1ADC-BD91-28E6-81D9A95FBE32}" dt="2023-02-05T22:16:40.235" v="262"/>
          <ac:picMkLst>
            <pc:docMk/>
            <pc:sldMk cId="3049610371" sldId="296"/>
            <ac:picMk id="36" creationId="{00000000-0000-0000-0000-000000000000}"/>
          </ac:picMkLst>
        </pc:picChg>
        <pc:picChg chg="del">
          <ac:chgData name="Pooja Vartak" userId="S::pooja.vartak@djsce.ac.in::fb147971-3b9d-466e-b3b5-73212d1ad48d" providerId="AD" clId="Web-{07805188-1ADC-BD91-28E6-81D9A95FBE32}" dt="2023-02-05T22:16:40.235" v="261"/>
          <ac:picMkLst>
            <pc:docMk/>
            <pc:sldMk cId="3049610371" sldId="296"/>
            <ac:picMk id="37" creationId="{00000000-0000-0000-0000-000000000000}"/>
          </ac:picMkLst>
        </pc:picChg>
        <pc:picChg chg="del mod">
          <ac:chgData name="Pooja Vartak" userId="S::pooja.vartak@djsce.ac.in::fb147971-3b9d-466e-b3b5-73212d1ad48d" providerId="AD" clId="Web-{07805188-1ADC-BD91-28E6-81D9A95FBE32}" dt="2023-02-05T22:16:40.235" v="260"/>
          <ac:picMkLst>
            <pc:docMk/>
            <pc:sldMk cId="3049610371" sldId="296"/>
            <ac:picMk id="39" creationId="{00000000-0000-0000-0000-000000000000}"/>
          </ac:picMkLst>
        </pc:picChg>
        <pc:picChg chg="del mod">
          <ac:chgData name="Pooja Vartak" userId="S::pooja.vartak@djsce.ac.in::fb147971-3b9d-466e-b3b5-73212d1ad48d" providerId="AD" clId="Web-{07805188-1ADC-BD91-28E6-81D9A95FBE32}" dt="2023-02-05T22:16:45.751" v="269"/>
          <ac:picMkLst>
            <pc:docMk/>
            <pc:sldMk cId="3049610371" sldId="296"/>
            <ac:picMk id="40" creationId="{00000000-0000-0000-0000-000000000000}"/>
          </ac:picMkLst>
        </pc:picChg>
        <pc:picChg chg="del">
          <ac:chgData name="Pooja Vartak" userId="S::pooja.vartak@djsce.ac.in::fb147971-3b9d-466e-b3b5-73212d1ad48d" providerId="AD" clId="Web-{07805188-1ADC-BD91-28E6-81D9A95FBE32}" dt="2023-02-05T22:16:40.235" v="258"/>
          <ac:picMkLst>
            <pc:docMk/>
            <pc:sldMk cId="3049610371" sldId="296"/>
            <ac:picMk id="42" creationId="{00000000-0000-0000-0000-000000000000}"/>
          </ac:picMkLst>
        </pc:picChg>
        <pc:picChg chg="del">
          <ac:chgData name="Pooja Vartak" userId="S::pooja.vartak@djsce.ac.in::fb147971-3b9d-466e-b3b5-73212d1ad48d" providerId="AD" clId="Web-{07805188-1ADC-BD91-28E6-81D9A95FBE32}" dt="2023-02-05T22:16:40.235" v="257"/>
          <ac:picMkLst>
            <pc:docMk/>
            <pc:sldMk cId="3049610371" sldId="296"/>
            <ac:picMk id="43" creationId="{00000000-0000-0000-0000-000000000000}"/>
          </ac:picMkLst>
        </pc:picChg>
        <pc:picChg chg="del">
          <ac:chgData name="Pooja Vartak" userId="S::pooja.vartak@djsce.ac.in::fb147971-3b9d-466e-b3b5-73212d1ad48d" providerId="AD" clId="Web-{07805188-1ADC-BD91-28E6-81D9A95FBE32}" dt="2023-02-05T22:16:32.875" v="251"/>
          <ac:picMkLst>
            <pc:docMk/>
            <pc:sldMk cId="3049610371" sldId="296"/>
            <ac:picMk id="44" creationId="{00000000-0000-0000-0000-000000000000}"/>
          </ac:picMkLst>
        </pc:picChg>
        <pc:picChg chg="del">
          <ac:chgData name="Pooja Vartak" userId="S::pooja.vartak@djsce.ac.in::fb147971-3b9d-466e-b3b5-73212d1ad48d" providerId="AD" clId="Web-{07805188-1ADC-BD91-28E6-81D9A95FBE32}" dt="2023-02-05T22:16:40.235" v="256"/>
          <ac:picMkLst>
            <pc:docMk/>
            <pc:sldMk cId="3049610371" sldId="296"/>
            <ac:picMk id="45" creationId="{00000000-0000-0000-0000-000000000000}"/>
          </ac:picMkLst>
        </pc:picChg>
      </pc:sldChg>
      <pc:sldChg chg="modSp">
        <pc:chgData name="Pooja Vartak" userId="S::pooja.vartak@djsce.ac.in::fb147971-3b9d-466e-b3b5-73212d1ad48d" providerId="AD" clId="Web-{07805188-1ADC-BD91-28E6-81D9A95FBE32}" dt="2023-02-05T22:34:11.616" v="438" actId="20577"/>
        <pc:sldMkLst>
          <pc:docMk/>
          <pc:sldMk cId="1003328532" sldId="297"/>
        </pc:sldMkLst>
        <pc:spChg chg="mod">
          <ac:chgData name="Pooja Vartak" userId="S::pooja.vartak@djsce.ac.in::fb147971-3b9d-466e-b3b5-73212d1ad48d" providerId="AD" clId="Web-{07805188-1ADC-BD91-28E6-81D9A95FBE32}" dt="2023-02-05T22:34:11.616" v="438" actId="20577"/>
          <ac:spMkLst>
            <pc:docMk/>
            <pc:sldMk cId="1003328532" sldId="297"/>
            <ac:spMk id="29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07805188-1ADC-BD91-28E6-81D9A95FBE32}" dt="2023-02-05T22:39:58.187" v="464" actId="20577"/>
        <pc:sldMkLst>
          <pc:docMk/>
          <pc:sldMk cId="3835062159" sldId="298"/>
        </pc:sldMkLst>
        <pc:spChg chg="mod">
          <ac:chgData name="Pooja Vartak" userId="S::pooja.vartak@djsce.ac.in::fb147971-3b9d-466e-b3b5-73212d1ad48d" providerId="AD" clId="Web-{07805188-1ADC-BD91-28E6-81D9A95FBE32}" dt="2023-02-05T22:39:58.187" v="464" actId="20577"/>
          <ac:spMkLst>
            <pc:docMk/>
            <pc:sldMk cId="3835062159" sldId="298"/>
            <ac:spMk id="16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07805188-1ADC-BD91-28E6-81D9A95FBE32}" dt="2023-02-05T22:42:32.143" v="477" actId="1076"/>
        <pc:sldMkLst>
          <pc:docMk/>
          <pc:sldMk cId="3726719228" sldId="300"/>
        </pc:sldMkLst>
        <pc:spChg chg="mod">
          <ac:chgData name="Pooja Vartak" userId="S::pooja.vartak@djsce.ac.in::fb147971-3b9d-466e-b3b5-73212d1ad48d" providerId="AD" clId="Web-{07805188-1ADC-BD91-28E6-81D9A95FBE32}" dt="2023-02-05T22:42:25.925" v="475" actId="20577"/>
          <ac:spMkLst>
            <pc:docMk/>
            <pc:sldMk cId="3726719228" sldId="300"/>
            <ac:spMk id="2" creationId="{00000000-0000-0000-0000-000000000000}"/>
          </ac:spMkLst>
        </pc:spChg>
        <pc:spChg chg="mod">
          <ac:chgData name="Pooja Vartak" userId="S::pooja.vartak@djsce.ac.in::fb147971-3b9d-466e-b3b5-73212d1ad48d" providerId="AD" clId="Web-{07805188-1ADC-BD91-28E6-81D9A95FBE32}" dt="2023-02-05T22:41:53.674" v="466" actId="1076"/>
          <ac:spMkLst>
            <pc:docMk/>
            <pc:sldMk cId="3726719228" sldId="300"/>
            <ac:spMk id="14" creationId="{00000000-0000-0000-0000-000000000000}"/>
          </ac:spMkLst>
        </pc:spChg>
        <pc:spChg chg="mod">
          <ac:chgData name="Pooja Vartak" userId="S::pooja.vartak@djsce.ac.in::fb147971-3b9d-466e-b3b5-73212d1ad48d" providerId="AD" clId="Web-{07805188-1ADC-BD91-28E6-81D9A95FBE32}" dt="2023-02-05T22:41:55.940" v="467" actId="1076"/>
          <ac:spMkLst>
            <pc:docMk/>
            <pc:sldMk cId="3726719228" sldId="300"/>
            <ac:spMk id="16" creationId="{00000000-0000-0000-0000-000000000000}"/>
          </ac:spMkLst>
        </pc:spChg>
        <pc:picChg chg="mod">
          <ac:chgData name="Pooja Vartak" userId="S::pooja.vartak@djsce.ac.in::fb147971-3b9d-466e-b3b5-73212d1ad48d" providerId="AD" clId="Web-{07805188-1ADC-BD91-28E6-81D9A95FBE32}" dt="2023-02-05T22:42:32.143" v="477" actId="1076"/>
          <ac:picMkLst>
            <pc:docMk/>
            <pc:sldMk cId="3726719228" sldId="300"/>
            <ac:picMk id="18" creationId="{00000000-0000-0000-0000-000000000000}"/>
          </ac:picMkLst>
        </pc:picChg>
      </pc:sldChg>
      <pc:sldChg chg="addSp modSp">
        <pc:chgData name="Pooja Vartak" userId="S::pooja.vartak@djsce.ac.in::fb147971-3b9d-466e-b3b5-73212d1ad48d" providerId="AD" clId="Web-{07805188-1ADC-BD91-28E6-81D9A95FBE32}" dt="2023-02-05T22:50:30.919" v="572" actId="20577"/>
        <pc:sldMkLst>
          <pc:docMk/>
          <pc:sldMk cId="514258323" sldId="301"/>
        </pc:sldMkLst>
        <pc:spChg chg="add mod">
          <ac:chgData name="Pooja Vartak" userId="S::pooja.vartak@djsce.ac.in::fb147971-3b9d-466e-b3b5-73212d1ad48d" providerId="AD" clId="Web-{07805188-1ADC-BD91-28E6-81D9A95FBE32}" dt="2023-02-05T22:43:23.926" v="482" actId="1076"/>
          <ac:spMkLst>
            <pc:docMk/>
            <pc:sldMk cId="514258323" sldId="301"/>
            <ac:spMk id="2" creationId="{D4AB5023-86E5-9839-AF34-BE95067DE04C}"/>
          </ac:spMkLst>
        </pc:spChg>
        <pc:spChg chg="add mod">
          <ac:chgData name="Pooja Vartak" userId="S::pooja.vartak@djsce.ac.in::fb147971-3b9d-466e-b3b5-73212d1ad48d" providerId="AD" clId="Web-{07805188-1ADC-BD91-28E6-81D9A95FBE32}" dt="2023-02-05T22:45:08.443" v="492" actId="20577"/>
          <ac:spMkLst>
            <pc:docMk/>
            <pc:sldMk cId="514258323" sldId="301"/>
            <ac:spMk id="3" creationId="{490A223B-91E8-F234-86D3-8CB9C3E3B345}"/>
          </ac:spMkLst>
        </pc:spChg>
        <pc:spChg chg="add mod">
          <ac:chgData name="Pooja Vartak" userId="S::pooja.vartak@djsce.ac.in::fb147971-3b9d-466e-b3b5-73212d1ad48d" providerId="AD" clId="Web-{07805188-1ADC-BD91-28E6-81D9A95FBE32}" dt="2023-02-05T22:49:43.746" v="542" actId="14100"/>
          <ac:spMkLst>
            <pc:docMk/>
            <pc:sldMk cId="514258323" sldId="301"/>
            <ac:spMk id="4" creationId="{F2B958C6-56FE-E8F4-88E9-05F66AF14D6A}"/>
          </ac:spMkLst>
        </pc:spChg>
        <pc:spChg chg="add mod">
          <ac:chgData name="Pooja Vartak" userId="S::pooja.vartak@djsce.ac.in::fb147971-3b9d-466e-b3b5-73212d1ad48d" providerId="AD" clId="Web-{07805188-1ADC-BD91-28E6-81D9A95FBE32}" dt="2023-02-05T22:50:30.919" v="572" actId="20577"/>
          <ac:spMkLst>
            <pc:docMk/>
            <pc:sldMk cId="514258323" sldId="301"/>
            <ac:spMk id="5" creationId="{9B89B64C-0AC7-4461-A956-8C27FB35D190}"/>
          </ac:spMkLst>
        </pc:spChg>
        <pc:spChg chg="add mod">
          <ac:chgData name="Pooja Vartak" userId="S::pooja.vartak@djsce.ac.in::fb147971-3b9d-466e-b3b5-73212d1ad48d" providerId="AD" clId="Web-{07805188-1ADC-BD91-28E6-81D9A95FBE32}" dt="2023-02-05T22:50:06.871" v="553" actId="20577"/>
          <ac:spMkLst>
            <pc:docMk/>
            <pc:sldMk cId="514258323" sldId="301"/>
            <ac:spMk id="6" creationId="{5DD374DF-7BC0-BAAC-B075-0C35E0869278}"/>
          </ac:spMkLst>
        </pc:spChg>
        <pc:spChg chg="add mod">
          <ac:chgData name="Pooja Vartak" userId="S::pooja.vartak@djsce.ac.in::fb147971-3b9d-466e-b3b5-73212d1ad48d" providerId="AD" clId="Web-{07805188-1ADC-BD91-28E6-81D9A95FBE32}" dt="2023-02-05T22:50:14.372" v="557" actId="20577"/>
          <ac:spMkLst>
            <pc:docMk/>
            <pc:sldMk cId="514258323" sldId="301"/>
            <ac:spMk id="9" creationId="{ECCBC179-2975-99FF-0B85-31A17697D5BD}"/>
          </ac:spMkLst>
        </pc:spChg>
        <pc:spChg chg="mod">
          <ac:chgData name="Pooja Vartak" userId="S::pooja.vartak@djsce.ac.in::fb147971-3b9d-466e-b3b5-73212d1ad48d" providerId="AD" clId="Web-{07805188-1ADC-BD91-28E6-81D9A95FBE32}" dt="2023-02-05T22:47:59.947" v="515" actId="1076"/>
          <ac:spMkLst>
            <pc:docMk/>
            <pc:sldMk cId="514258323" sldId="301"/>
            <ac:spMk id="32" creationId="{00000000-0000-0000-0000-000000000000}"/>
          </ac:spMkLst>
        </pc:spChg>
        <pc:spChg chg="mod">
          <ac:chgData name="Pooja Vartak" userId="S::pooja.vartak@djsce.ac.in::fb147971-3b9d-466e-b3b5-73212d1ad48d" providerId="AD" clId="Web-{07805188-1ADC-BD91-28E6-81D9A95FBE32}" dt="2023-02-05T22:48:04.978" v="517" actId="1076"/>
          <ac:spMkLst>
            <pc:docMk/>
            <pc:sldMk cId="514258323" sldId="301"/>
            <ac:spMk id="33" creationId="{00000000-0000-0000-0000-000000000000}"/>
          </ac:spMkLst>
        </pc:spChg>
        <pc:spChg chg="mod">
          <ac:chgData name="Pooja Vartak" userId="S::pooja.vartak@djsce.ac.in::fb147971-3b9d-466e-b3b5-73212d1ad48d" providerId="AD" clId="Web-{07805188-1ADC-BD91-28E6-81D9A95FBE32}" dt="2023-02-05T22:48:01.884" v="516" actId="1076"/>
          <ac:spMkLst>
            <pc:docMk/>
            <pc:sldMk cId="514258323" sldId="301"/>
            <ac:spMk id="34" creationId="{00000000-0000-0000-0000-000000000000}"/>
          </ac:spMkLst>
        </pc:spChg>
        <pc:spChg chg="mod">
          <ac:chgData name="Pooja Vartak" userId="S::pooja.vartak@djsce.ac.in::fb147971-3b9d-466e-b3b5-73212d1ad48d" providerId="AD" clId="Web-{07805188-1ADC-BD91-28E6-81D9A95FBE32}" dt="2023-02-05T22:48:07.338" v="518" actId="1076"/>
          <ac:spMkLst>
            <pc:docMk/>
            <pc:sldMk cId="514258323" sldId="301"/>
            <ac:spMk id="35" creationId="{00000000-0000-0000-0000-000000000000}"/>
          </ac:spMkLst>
        </pc:spChg>
        <pc:cxnChg chg="add mod">
          <ac:chgData name="Pooja Vartak" userId="S::pooja.vartak@djsce.ac.in::fb147971-3b9d-466e-b3b5-73212d1ad48d" providerId="AD" clId="Web-{07805188-1ADC-BD91-28E6-81D9A95FBE32}" dt="2023-02-05T22:49:53.137" v="544" actId="14100"/>
          <ac:cxnSpMkLst>
            <pc:docMk/>
            <pc:sldMk cId="514258323" sldId="301"/>
            <ac:cxnSpMk id="7" creationId="{D64D482F-E9F2-4CB9-D109-F28770D79204}"/>
          </ac:cxnSpMkLst>
        </pc:cxnChg>
      </pc:sldChg>
      <pc:sldChg chg="modSp">
        <pc:chgData name="Pooja Vartak" userId="S::pooja.vartak@djsce.ac.in::fb147971-3b9d-466e-b3b5-73212d1ad48d" providerId="AD" clId="Web-{07805188-1ADC-BD91-28E6-81D9A95FBE32}" dt="2023-02-05T23:25:34.064" v="587" actId="14100"/>
        <pc:sldMkLst>
          <pc:docMk/>
          <pc:sldMk cId="3276568842" sldId="309"/>
        </pc:sldMkLst>
        <pc:picChg chg="mod">
          <ac:chgData name="Pooja Vartak" userId="S::pooja.vartak@djsce.ac.in::fb147971-3b9d-466e-b3b5-73212d1ad48d" providerId="AD" clId="Web-{07805188-1ADC-BD91-28E6-81D9A95FBE32}" dt="2023-02-05T23:25:34.064" v="587" actId="14100"/>
          <ac:picMkLst>
            <pc:docMk/>
            <pc:sldMk cId="3276568842" sldId="309"/>
            <ac:picMk id="4" creationId="{BDC29D76-2B79-6093-DDA2-4A653461B9B5}"/>
          </ac:picMkLst>
        </pc:picChg>
      </pc:sldChg>
      <pc:sldChg chg="modSp">
        <pc:chgData name="Pooja Vartak" userId="S::pooja.vartak@djsce.ac.in::fb147971-3b9d-466e-b3b5-73212d1ad48d" providerId="AD" clId="Web-{07805188-1ADC-BD91-28E6-81D9A95FBE32}" dt="2023-02-05T22:00:02.720" v="1" actId="20577"/>
        <pc:sldMkLst>
          <pc:docMk/>
          <pc:sldMk cId="4152064809" sldId="327"/>
        </pc:sldMkLst>
        <pc:spChg chg="mod">
          <ac:chgData name="Pooja Vartak" userId="S::pooja.vartak@djsce.ac.in::fb147971-3b9d-466e-b3b5-73212d1ad48d" providerId="AD" clId="Web-{07805188-1ADC-BD91-28E6-81D9A95FBE32}" dt="2023-02-05T22:00:02.720" v="1" actId="20577"/>
          <ac:spMkLst>
            <pc:docMk/>
            <pc:sldMk cId="4152064809" sldId="327"/>
            <ac:spMk id="3" creationId="{5F38C4FA-6FD4-7979-7438-D99D9F32B9E2}"/>
          </ac:spMkLst>
        </pc:spChg>
      </pc:sldChg>
      <pc:sldChg chg="del">
        <pc:chgData name="Pooja Vartak" userId="S::pooja.vartak@djsce.ac.in::fb147971-3b9d-466e-b3b5-73212d1ad48d" providerId="AD" clId="Web-{07805188-1ADC-BD91-28E6-81D9A95FBE32}" dt="2023-02-05T23:25:23.298" v="581"/>
        <pc:sldMkLst>
          <pc:docMk/>
          <pc:sldMk cId="2350994293" sldId="338"/>
        </pc:sldMkLst>
      </pc:sldChg>
      <pc:sldChg chg="del">
        <pc:chgData name="Pooja Vartak" userId="S::pooja.vartak@djsce.ac.in::fb147971-3b9d-466e-b3b5-73212d1ad48d" providerId="AD" clId="Web-{07805188-1ADC-BD91-28E6-81D9A95FBE32}" dt="2023-02-05T23:25:23.298" v="582"/>
        <pc:sldMkLst>
          <pc:docMk/>
          <pc:sldMk cId="3019053638" sldId="339"/>
        </pc:sldMkLst>
      </pc:sldChg>
      <pc:sldChg chg="del">
        <pc:chgData name="Pooja Vartak" userId="S::pooja.vartak@djsce.ac.in::fb147971-3b9d-466e-b3b5-73212d1ad48d" providerId="AD" clId="Web-{07805188-1ADC-BD91-28E6-81D9A95FBE32}" dt="2023-02-05T23:25:23.314" v="583"/>
        <pc:sldMkLst>
          <pc:docMk/>
          <pc:sldMk cId="3295668729" sldId="340"/>
        </pc:sldMkLst>
      </pc:sldChg>
      <pc:sldChg chg="del">
        <pc:chgData name="Pooja Vartak" userId="S::pooja.vartak@djsce.ac.in::fb147971-3b9d-466e-b3b5-73212d1ad48d" providerId="AD" clId="Web-{07805188-1ADC-BD91-28E6-81D9A95FBE32}" dt="2023-02-05T23:25:23.314" v="584"/>
        <pc:sldMkLst>
          <pc:docMk/>
          <pc:sldMk cId="3606750031" sldId="341"/>
        </pc:sldMkLst>
      </pc:sldChg>
      <pc:sldChg chg="del">
        <pc:chgData name="Pooja Vartak" userId="S::pooja.vartak@djsce.ac.in::fb147971-3b9d-466e-b3b5-73212d1ad48d" providerId="AD" clId="Web-{07805188-1ADC-BD91-28E6-81D9A95FBE32}" dt="2023-02-05T23:25:23.314" v="585"/>
        <pc:sldMkLst>
          <pc:docMk/>
          <pc:sldMk cId="1037065038" sldId="342"/>
        </pc:sldMkLst>
      </pc:sldChg>
      <pc:sldChg chg="modSp new ord">
        <pc:chgData name="Pooja Vartak" userId="S::pooja.vartak@djsce.ac.in::fb147971-3b9d-466e-b3b5-73212d1ad48d" providerId="AD" clId="Web-{07805188-1ADC-BD91-28E6-81D9A95FBE32}" dt="2023-02-05T22:03:58.746" v="28"/>
        <pc:sldMkLst>
          <pc:docMk/>
          <pc:sldMk cId="3925588555" sldId="353"/>
        </pc:sldMkLst>
        <pc:spChg chg="mod">
          <ac:chgData name="Pooja Vartak" userId="S::pooja.vartak@djsce.ac.in::fb147971-3b9d-466e-b3b5-73212d1ad48d" providerId="AD" clId="Web-{07805188-1ADC-BD91-28E6-81D9A95FBE32}" dt="2023-02-05T22:01:21.737" v="8" actId="20577"/>
          <ac:spMkLst>
            <pc:docMk/>
            <pc:sldMk cId="3925588555" sldId="353"/>
            <ac:spMk id="2" creationId="{B0D5A26A-A82B-3D62-90A7-323CDBBF3C79}"/>
          </ac:spMkLst>
        </pc:spChg>
        <pc:spChg chg="mod">
          <ac:chgData name="Pooja Vartak" userId="S::pooja.vartak@djsce.ac.in::fb147971-3b9d-466e-b3b5-73212d1ad48d" providerId="AD" clId="Web-{07805188-1ADC-BD91-28E6-81D9A95FBE32}" dt="2023-02-05T22:02:17.535" v="24" actId="20577"/>
          <ac:spMkLst>
            <pc:docMk/>
            <pc:sldMk cId="3925588555" sldId="353"/>
            <ac:spMk id="3" creationId="{489146A9-FA4E-950A-E6BC-98D9E2A83D8B}"/>
          </ac:spMkLst>
        </pc:spChg>
      </pc:sldChg>
      <pc:sldChg chg="modSp new">
        <pc:chgData name="Pooja Vartak" userId="S::pooja.vartak@djsce.ac.in::fb147971-3b9d-466e-b3b5-73212d1ad48d" providerId="AD" clId="Web-{07805188-1ADC-BD91-28E6-81D9A95FBE32}" dt="2023-02-05T22:07:04.269" v="183" actId="20577"/>
        <pc:sldMkLst>
          <pc:docMk/>
          <pc:sldMk cId="3253975815" sldId="354"/>
        </pc:sldMkLst>
        <pc:spChg chg="mod">
          <ac:chgData name="Pooja Vartak" userId="S::pooja.vartak@djsce.ac.in::fb147971-3b9d-466e-b3b5-73212d1ad48d" providerId="AD" clId="Web-{07805188-1ADC-BD91-28E6-81D9A95FBE32}" dt="2023-02-05T22:04:38.360" v="57" actId="20577"/>
          <ac:spMkLst>
            <pc:docMk/>
            <pc:sldMk cId="3253975815" sldId="354"/>
            <ac:spMk id="2" creationId="{C3B7630D-FC3B-417C-EB31-98A0695360BA}"/>
          </ac:spMkLst>
        </pc:spChg>
        <pc:spChg chg="mod">
          <ac:chgData name="Pooja Vartak" userId="S::pooja.vartak@djsce.ac.in::fb147971-3b9d-466e-b3b5-73212d1ad48d" providerId="AD" clId="Web-{07805188-1ADC-BD91-28E6-81D9A95FBE32}" dt="2023-02-05T22:07:04.269" v="183" actId="20577"/>
          <ac:spMkLst>
            <pc:docMk/>
            <pc:sldMk cId="3253975815" sldId="354"/>
            <ac:spMk id="3" creationId="{AB1F566F-89BF-BBF5-38DB-EB9A779DC71B}"/>
          </ac:spMkLst>
        </pc:spChg>
      </pc:sldChg>
      <pc:sldChg chg="addSp delSp modSp new">
        <pc:chgData name="Pooja Vartak" userId="S::pooja.vartak@djsce.ac.in::fb147971-3b9d-466e-b3b5-73212d1ad48d" providerId="AD" clId="Web-{07805188-1ADC-BD91-28E6-81D9A95FBE32}" dt="2023-02-05T22:33:41.131" v="428" actId="20577"/>
        <pc:sldMkLst>
          <pc:docMk/>
          <pc:sldMk cId="1285186401" sldId="355"/>
        </pc:sldMkLst>
        <pc:spChg chg="mod">
          <ac:chgData name="Pooja Vartak" userId="S::pooja.vartak@djsce.ac.in::fb147971-3b9d-466e-b3b5-73212d1ad48d" providerId="AD" clId="Web-{07805188-1ADC-BD91-28E6-81D9A95FBE32}" dt="2023-02-05T22:33:41.131" v="428" actId="20577"/>
          <ac:spMkLst>
            <pc:docMk/>
            <pc:sldMk cId="1285186401" sldId="355"/>
            <ac:spMk id="2" creationId="{44461BB3-4074-C6D0-3322-5AF2185F91A2}"/>
          </ac:spMkLst>
        </pc:spChg>
        <pc:spChg chg="del">
          <ac:chgData name="Pooja Vartak" userId="S::pooja.vartak@djsce.ac.in::fb147971-3b9d-466e-b3b5-73212d1ad48d" providerId="AD" clId="Web-{07805188-1ADC-BD91-28E6-81D9A95FBE32}" dt="2023-02-05T22:14:32.389" v="230"/>
          <ac:spMkLst>
            <pc:docMk/>
            <pc:sldMk cId="1285186401" sldId="355"/>
            <ac:spMk id="3" creationId="{0EF4F3E3-FA44-FEB7-6E7C-D840E58AAC6A}"/>
          </ac:spMkLst>
        </pc:spChg>
        <pc:spChg chg="add mod">
          <ac:chgData name="Pooja Vartak" userId="S::pooja.vartak@djsce.ac.in::fb147971-3b9d-466e-b3b5-73212d1ad48d" providerId="AD" clId="Web-{07805188-1ADC-BD91-28E6-81D9A95FBE32}" dt="2023-02-05T22:15:03.311" v="237" actId="1076"/>
          <ac:spMkLst>
            <pc:docMk/>
            <pc:sldMk cId="1285186401" sldId="355"/>
            <ac:spMk id="6" creationId="{681F8D9A-FCD6-420C-BF11-F1FD3A08399A}"/>
          </ac:spMkLst>
        </pc:spChg>
        <pc:spChg chg="add mod">
          <ac:chgData name="Pooja Vartak" userId="S::pooja.vartak@djsce.ac.in::fb147971-3b9d-466e-b3b5-73212d1ad48d" providerId="AD" clId="Web-{07805188-1ADC-BD91-28E6-81D9A95FBE32}" dt="2023-02-05T22:15:35.421" v="243" actId="1076"/>
          <ac:spMkLst>
            <pc:docMk/>
            <pc:sldMk cId="1285186401" sldId="355"/>
            <ac:spMk id="7" creationId="{CDB1CDF0-B09D-E344-A411-18C165B0AB1E}"/>
          </ac:spMkLst>
        </pc:spChg>
        <pc:spChg chg="add mod">
          <ac:chgData name="Pooja Vartak" userId="S::pooja.vartak@djsce.ac.in::fb147971-3b9d-466e-b3b5-73212d1ad48d" providerId="AD" clId="Web-{07805188-1ADC-BD91-28E6-81D9A95FBE32}" dt="2023-02-05T22:16:10.734" v="250" actId="14100"/>
          <ac:spMkLst>
            <pc:docMk/>
            <pc:sldMk cId="1285186401" sldId="355"/>
            <ac:spMk id="8" creationId="{5E436D3C-629E-9366-3ABF-522C8F9D688A}"/>
          </ac:spMkLst>
        </pc:spChg>
        <pc:picChg chg="add mod ord">
          <ac:chgData name="Pooja Vartak" userId="S::pooja.vartak@djsce.ac.in::fb147971-3b9d-466e-b3b5-73212d1ad48d" providerId="AD" clId="Web-{07805188-1ADC-BD91-28E6-81D9A95FBE32}" dt="2023-02-05T22:15:32.155" v="242" actId="1076"/>
          <ac:picMkLst>
            <pc:docMk/>
            <pc:sldMk cId="1285186401" sldId="355"/>
            <ac:picMk id="4" creationId="{2FEEA63B-6D02-D4FB-05FA-9F3D208CFE76}"/>
          </ac:picMkLst>
        </pc:picChg>
        <pc:picChg chg="add mod">
          <ac:chgData name="Pooja Vartak" userId="S::pooja.vartak@djsce.ac.in::fb147971-3b9d-466e-b3b5-73212d1ad48d" providerId="AD" clId="Web-{07805188-1ADC-BD91-28E6-81D9A95FBE32}" dt="2023-02-05T22:14:51.342" v="233" actId="1076"/>
          <ac:picMkLst>
            <pc:docMk/>
            <pc:sldMk cId="1285186401" sldId="355"/>
            <ac:picMk id="5" creationId="{5CF8DEAF-3FFB-A942-CA55-4564E2B21E9E}"/>
          </ac:picMkLst>
        </pc:picChg>
      </pc:sldChg>
      <pc:sldChg chg="add">
        <pc:chgData name="Pooja Vartak" userId="S::pooja.vartak@djsce.ac.in::fb147971-3b9d-466e-b3b5-73212d1ad48d" providerId="AD" clId="Web-{07805188-1ADC-BD91-28E6-81D9A95FBE32}" dt="2023-02-05T23:23:34.811" v="573"/>
        <pc:sldMkLst>
          <pc:docMk/>
          <pc:sldMk cId="4022151615" sldId="356"/>
        </pc:sldMkLst>
      </pc:sldChg>
      <pc:sldChg chg="add">
        <pc:chgData name="Pooja Vartak" userId="S::pooja.vartak@djsce.ac.in::fb147971-3b9d-466e-b3b5-73212d1ad48d" providerId="AD" clId="Web-{07805188-1ADC-BD91-28E6-81D9A95FBE32}" dt="2023-02-05T23:23:34.874" v="574"/>
        <pc:sldMkLst>
          <pc:docMk/>
          <pc:sldMk cId="1733093341" sldId="357"/>
        </pc:sldMkLst>
      </pc:sldChg>
      <pc:sldChg chg="add">
        <pc:chgData name="Pooja Vartak" userId="S::pooja.vartak@djsce.ac.in::fb147971-3b9d-466e-b3b5-73212d1ad48d" providerId="AD" clId="Web-{07805188-1ADC-BD91-28E6-81D9A95FBE32}" dt="2023-02-05T23:23:34.905" v="575"/>
        <pc:sldMkLst>
          <pc:docMk/>
          <pc:sldMk cId="2086975485" sldId="358"/>
        </pc:sldMkLst>
      </pc:sldChg>
      <pc:sldChg chg="add">
        <pc:chgData name="Pooja Vartak" userId="S::pooja.vartak@djsce.ac.in::fb147971-3b9d-466e-b3b5-73212d1ad48d" providerId="AD" clId="Web-{07805188-1ADC-BD91-28E6-81D9A95FBE32}" dt="2023-02-05T23:25:12.579" v="576"/>
        <pc:sldMkLst>
          <pc:docMk/>
          <pc:sldMk cId="906429046" sldId="359"/>
        </pc:sldMkLst>
      </pc:sldChg>
      <pc:sldChg chg="add">
        <pc:chgData name="Pooja Vartak" userId="S::pooja.vartak@djsce.ac.in::fb147971-3b9d-466e-b3b5-73212d1ad48d" providerId="AD" clId="Web-{07805188-1ADC-BD91-28E6-81D9A95FBE32}" dt="2023-02-05T23:25:12.610" v="577"/>
        <pc:sldMkLst>
          <pc:docMk/>
          <pc:sldMk cId="1166340376" sldId="360"/>
        </pc:sldMkLst>
      </pc:sldChg>
      <pc:sldChg chg="add">
        <pc:chgData name="Pooja Vartak" userId="S::pooja.vartak@djsce.ac.in::fb147971-3b9d-466e-b3b5-73212d1ad48d" providerId="AD" clId="Web-{07805188-1ADC-BD91-28E6-81D9A95FBE32}" dt="2023-02-05T23:25:12.642" v="578"/>
        <pc:sldMkLst>
          <pc:docMk/>
          <pc:sldMk cId="1314217131" sldId="361"/>
        </pc:sldMkLst>
      </pc:sldChg>
      <pc:sldChg chg="add">
        <pc:chgData name="Pooja Vartak" userId="S::pooja.vartak@djsce.ac.in::fb147971-3b9d-466e-b3b5-73212d1ad48d" providerId="AD" clId="Web-{07805188-1ADC-BD91-28E6-81D9A95FBE32}" dt="2023-02-05T23:25:12.673" v="579"/>
        <pc:sldMkLst>
          <pc:docMk/>
          <pc:sldMk cId="2831852422" sldId="362"/>
        </pc:sldMkLst>
      </pc:sldChg>
      <pc:sldChg chg="add">
        <pc:chgData name="Pooja Vartak" userId="S::pooja.vartak@djsce.ac.in::fb147971-3b9d-466e-b3b5-73212d1ad48d" providerId="AD" clId="Web-{07805188-1ADC-BD91-28E6-81D9A95FBE32}" dt="2023-02-05T23:25:12.704" v="580"/>
        <pc:sldMkLst>
          <pc:docMk/>
          <pc:sldMk cId="3413000714" sldId="363"/>
        </pc:sldMkLst>
      </pc:sldChg>
      <pc:sldMasterChg chg="modSldLayout">
        <pc:chgData name="Pooja Vartak" userId="S::pooja.vartak@djsce.ac.in::fb147971-3b9d-466e-b3b5-73212d1ad48d" providerId="AD" clId="Web-{07805188-1ADC-BD91-28E6-81D9A95FBE32}" dt="2023-02-05T23:23:34.811" v="573"/>
        <pc:sldMasterMkLst>
          <pc:docMk/>
          <pc:sldMasterMk cId="2043667549" sldId="2147483660"/>
        </pc:sldMasterMkLst>
        <pc:sldLayoutChg chg="replI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2043667549" sldId="2147483660"/>
            <pc:sldLayoutMk cId="4201913136" sldId="2147483679"/>
          </pc:sldLayoutMkLst>
        </pc:sldLayoutChg>
        <pc:sldLayoutChg chg="replI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2043667549" sldId="2147483660"/>
            <pc:sldLayoutMk cId="3469607188" sldId="2147483680"/>
          </pc:sldLayoutMkLst>
        </pc:sldLayoutChg>
        <pc:sldLayoutChg chg="replI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2043667549" sldId="2147483660"/>
            <pc:sldLayoutMk cId="945648181" sldId="2147483681"/>
          </pc:sldLayoutMkLst>
        </pc:sldLayoutChg>
        <pc:sldLayoutChg chg="replI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2043667549" sldId="2147483660"/>
            <pc:sldLayoutMk cId="867195670" sldId="2147483682"/>
          </pc:sldLayoutMkLst>
        </pc:sldLayoutChg>
        <pc:sldLayoutChg chg="replI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2043667549" sldId="2147483660"/>
            <pc:sldLayoutMk cId="3497191113" sldId="2147483683"/>
          </pc:sldLayoutMkLst>
        </pc:sldLayoutChg>
        <pc:sldLayoutChg chg="replI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2043667549" sldId="2147483660"/>
            <pc:sldLayoutMk cId="139660152" sldId="2147483684"/>
          </pc:sldLayoutMkLst>
        </pc:sldLayoutChg>
        <pc:sldLayoutChg chg="replI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2043667549" sldId="2147483660"/>
            <pc:sldLayoutMk cId="3351324823" sldId="2147483685"/>
          </pc:sldLayoutMkLst>
        </pc:sldLayoutChg>
        <pc:sldLayoutChg chg="replI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2043667549" sldId="2147483660"/>
            <pc:sldLayoutMk cId="576974307" sldId="2147483686"/>
          </pc:sldLayoutMkLst>
        </pc:sldLayoutChg>
        <pc:sldLayoutChg chg="replI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2043667549" sldId="2147483660"/>
            <pc:sldLayoutMk cId="701378641" sldId="2147483687"/>
          </pc:sldLayoutMkLst>
        </pc:sldLayoutChg>
        <pc:sldLayoutChg chg="replI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2043667549" sldId="2147483660"/>
            <pc:sldLayoutMk cId="3095484569" sldId="2147483688"/>
          </pc:sldLayoutMkLst>
        </pc:sldLayoutChg>
        <pc:sldLayoutChg chg="replI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2043667549" sldId="2147483660"/>
            <pc:sldLayoutMk cId="3166978105" sldId="2147483689"/>
          </pc:sldLayoutMkLst>
        </pc:sldLayoutChg>
      </pc:sldMasterChg>
      <pc:sldMasterChg chg="add addSldLayout">
        <pc:chgData name="Pooja Vartak" userId="S::pooja.vartak@djsce.ac.in::fb147971-3b9d-466e-b3b5-73212d1ad48d" providerId="AD" clId="Web-{07805188-1ADC-BD91-28E6-81D9A95FBE32}" dt="2023-02-05T23:23:34.811" v="573"/>
        <pc:sldMasterMkLst>
          <pc:docMk/>
          <pc:sldMasterMk cId="920517271" sldId="2147483666"/>
        </pc:sldMasterMkLst>
        <pc:sldLayoutChg chg="ad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920517271" sldId="2147483666"/>
            <pc:sldLayoutMk cId="2798245146" sldId="2147483667"/>
          </pc:sldLayoutMkLst>
        </pc:sldLayoutChg>
        <pc:sldLayoutChg chg="ad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920517271" sldId="2147483666"/>
            <pc:sldLayoutMk cId="1743081968" sldId="2147483668"/>
          </pc:sldLayoutMkLst>
        </pc:sldLayoutChg>
        <pc:sldLayoutChg chg="ad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920517271" sldId="2147483666"/>
            <pc:sldLayoutMk cId="3990041746" sldId="2147483669"/>
          </pc:sldLayoutMkLst>
        </pc:sldLayoutChg>
        <pc:sldLayoutChg chg="ad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920517271" sldId="2147483666"/>
            <pc:sldLayoutMk cId="1832534101" sldId="2147483670"/>
          </pc:sldLayoutMkLst>
        </pc:sldLayoutChg>
        <pc:sldLayoutChg chg="ad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920517271" sldId="2147483666"/>
            <pc:sldLayoutMk cId="1656213884" sldId="2147483671"/>
          </pc:sldLayoutMkLst>
        </pc:sldLayoutChg>
        <pc:sldLayoutChg chg="ad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920517271" sldId="2147483666"/>
            <pc:sldLayoutMk cId="3262429542" sldId="2147483672"/>
          </pc:sldLayoutMkLst>
        </pc:sldLayoutChg>
        <pc:sldLayoutChg chg="ad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920517271" sldId="2147483666"/>
            <pc:sldLayoutMk cId="2281075786" sldId="2147483673"/>
          </pc:sldLayoutMkLst>
        </pc:sldLayoutChg>
        <pc:sldLayoutChg chg="ad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920517271" sldId="2147483666"/>
            <pc:sldLayoutMk cId="3549171549" sldId="2147483674"/>
          </pc:sldLayoutMkLst>
        </pc:sldLayoutChg>
        <pc:sldLayoutChg chg="ad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920517271" sldId="2147483666"/>
            <pc:sldLayoutMk cId="494078762" sldId="2147483675"/>
          </pc:sldLayoutMkLst>
        </pc:sldLayoutChg>
        <pc:sldLayoutChg chg="ad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920517271" sldId="2147483666"/>
            <pc:sldLayoutMk cId="1619192235" sldId="2147483676"/>
          </pc:sldLayoutMkLst>
        </pc:sldLayoutChg>
        <pc:sldLayoutChg chg="ad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920517271" sldId="2147483666"/>
            <pc:sldLayoutMk cId="305490095" sldId="2147483677"/>
          </pc:sldLayoutMkLst>
        </pc:sldLayoutChg>
        <pc:sldLayoutChg chg="add">
          <pc:chgData name="Pooja Vartak" userId="S::pooja.vartak@djsce.ac.in::fb147971-3b9d-466e-b3b5-73212d1ad48d" providerId="AD" clId="Web-{07805188-1ADC-BD91-28E6-81D9A95FBE32}" dt="2023-02-05T23:23:34.811" v="573"/>
          <pc:sldLayoutMkLst>
            <pc:docMk/>
            <pc:sldMasterMk cId="920517271" sldId="2147483666"/>
            <pc:sldLayoutMk cId="634084374" sldId="2147483678"/>
          </pc:sldLayoutMkLst>
        </pc:sldLayoutChg>
      </pc:sldMasterChg>
    </pc:docChg>
  </pc:docChgLst>
  <pc:docChgLst>
    <pc:chgData name="Pooja Vartak" userId="S::pooja.vartak@djsce.ac.in::fb147971-3b9d-466e-b3b5-73212d1ad48d" providerId="AD" clId="Web-{0EFDA0FD-4859-4E1A-AA5F-3D112913D78B}"/>
    <pc:docChg chg="addSld delSld modSld">
      <pc:chgData name="Pooja Vartak" userId="S::pooja.vartak@djsce.ac.in::fb147971-3b9d-466e-b3b5-73212d1ad48d" providerId="AD" clId="Web-{0EFDA0FD-4859-4E1A-AA5F-3D112913D78B}" dt="2023-02-05T07:11:32.500" v="229" actId="20577"/>
      <pc:docMkLst>
        <pc:docMk/>
      </pc:docMkLst>
      <pc:sldChg chg="modSp">
        <pc:chgData name="Pooja Vartak" userId="S::pooja.vartak@djsce.ac.in::fb147971-3b9d-466e-b3b5-73212d1ad48d" providerId="AD" clId="Web-{0EFDA0FD-4859-4E1A-AA5F-3D112913D78B}" dt="2023-02-05T05:28:39.831" v="3" actId="1076"/>
        <pc:sldMkLst>
          <pc:docMk/>
          <pc:sldMk cId="3049610371" sldId="296"/>
        </pc:sldMkLst>
        <pc:spChg chg="mod">
          <ac:chgData name="Pooja Vartak" userId="S::pooja.vartak@djsce.ac.in::fb147971-3b9d-466e-b3b5-73212d1ad48d" providerId="AD" clId="Web-{0EFDA0FD-4859-4E1A-AA5F-3D112913D78B}" dt="2023-02-05T05:28:20.987" v="0" actId="1076"/>
          <ac:spMkLst>
            <pc:docMk/>
            <pc:sldMk cId="3049610371" sldId="296"/>
            <ac:spMk id="9" creationId="{00000000-0000-0000-0000-000000000000}"/>
          </ac:spMkLst>
        </pc:spChg>
        <pc:spChg chg="mod">
          <ac:chgData name="Pooja Vartak" userId="S::pooja.vartak@djsce.ac.in::fb147971-3b9d-466e-b3b5-73212d1ad48d" providerId="AD" clId="Web-{0EFDA0FD-4859-4E1A-AA5F-3D112913D78B}" dt="2023-02-05T05:28:33.784" v="2" actId="1076"/>
          <ac:spMkLst>
            <pc:docMk/>
            <pc:sldMk cId="3049610371" sldId="296"/>
            <ac:spMk id="10" creationId="{00000000-0000-0000-0000-000000000000}"/>
          </ac:spMkLst>
        </pc:spChg>
        <pc:spChg chg="mod">
          <ac:chgData name="Pooja Vartak" userId="S::pooja.vartak@djsce.ac.in::fb147971-3b9d-466e-b3b5-73212d1ad48d" providerId="AD" clId="Web-{0EFDA0FD-4859-4E1A-AA5F-3D112913D78B}" dt="2023-02-05T05:28:24.565" v="1" actId="1076"/>
          <ac:spMkLst>
            <pc:docMk/>
            <pc:sldMk cId="3049610371" sldId="296"/>
            <ac:spMk id="11" creationId="{00000000-0000-0000-0000-000000000000}"/>
          </ac:spMkLst>
        </pc:spChg>
        <pc:picChg chg="mod">
          <ac:chgData name="Pooja Vartak" userId="S::pooja.vartak@djsce.ac.in::fb147971-3b9d-466e-b3b5-73212d1ad48d" providerId="AD" clId="Web-{0EFDA0FD-4859-4E1A-AA5F-3D112913D78B}" dt="2023-02-05T05:28:39.831" v="3" actId="1076"/>
          <ac:picMkLst>
            <pc:docMk/>
            <pc:sldMk cId="3049610371" sldId="296"/>
            <ac:picMk id="37" creationId="{00000000-0000-0000-0000-000000000000}"/>
          </ac:picMkLst>
        </pc:picChg>
      </pc:sldChg>
      <pc:sldChg chg="modSp">
        <pc:chgData name="Pooja Vartak" userId="S::pooja.vartak@djsce.ac.in::fb147971-3b9d-466e-b3b5-73212d1ad48d" providerId="AD" clId="Web-{0EFDA0FD-4859-4E1A-AA5F-3D112913D78B}" dt="2023-02-05T07:10:35.810" v="223" actId="20577"/>
        <pc:sldMkLst>
          <pc:docMk/>
          <pc:sldMk cId="1003328532" sldId="297"/>
        </pc:sldMkLst>
        <pc:spChg chg="mod">
          <ac:chgData name="Pooja Vartak" userId="S::pooja.vartak@djsce.ac.in::fb147971-3b9d-466e-b3b5-73212d1ad48d" providerId="AD" clId="Web-{0EFDA0FD-4859-4E1A-AA5F-3D112913D78B}" dt="2023-02-05T07:10:35.810" v="223" actId="20577"/>
          <ac:spMkLst>
            <pc:docMk/>
            <pc:sldMk cId="1003328532" sldId="297"/>
            <ac:spMk id="29" creationId="{00000000-0000-0000-0000-000000000000}"/>
          </ac:spMkLst>
        </pc:spChg>
        <pc:spChg chg="mod">
          <ac:chgData name="Pooja Vartak" userId="S::pooja.vartak@djsce.ac.in::fb147971-3b9d-466e-b3b5-73212d1ad48d" providerId="AD" clId="Web-{0EFDA0FD-4859-4E1A-AA5F-3D112913D78B}" dt="2023-02-05T07:10:12.810" v="221" actId="1076"/>
          <ac:spMkLst>
            <pc:docMk/>
            <pc:sldMk cId="1003328532" sldId="297"/>
            <ac:spMk id="30" creationId="{00000000-0000-0000-0000-000000000000}"/>
          </ac:spMkLst>
        </pc:spChg>
        <pc:picChg chg="mod">
          <ac:chgData name="Pooja Vartak" userId="S::pooja.vartak@djsce.ac.in::fb147971-3b9d-466e-b3b5-73212d1ad48d" providerId="AD" clId="Web-{0EFDA0FD-4859-4E1A-AA5F-3D112913D78B}" dt="2023-02-05T07:10:09.575" v="220" actId="1076"/>
          <ac:picMkLst>
            <pc:docMk/>
            <pc:sldMk cId="1003328532" sldId="297"/>
            <ac:picMk id="27" creationId="{00000000-0000-0000-0000-000000000000}"/>
          </ac:picMkLst>
        </pc:picChg>
      </pc:sldChg>
      <pc:sldChg chg="modSp new">
        <pc:chgData name="Pooja Vartak" userId="S::pooja.vartak@djsce.ac.in::fb147971-3b9d-466e-b3b5-73212d1ad48d" providerId="AD" clId="Web-{0EFDA0FD-4859-4E1A-AA5F-3D112913D78B}" dt="2023-02-05T07:09:18.042" v="189" actId="20577"/>
        <pc:sldMkLst>
          <pc:docMk/>
          <pc:sldMk cId="4152064809" sldId="327"/>
        </pc:sldMkLst>
        <pc:spChg chg="mod">
          <ac:chgData name="Pooja Vartak" userId="S::pooja.vartak@djsce.ac.in::fb147971-3b9d-466e-b3b5-73212d1ad48d" providerId="AD" clId="Web-{0EFDA0FD-4859-4E1A-AA5F-3D112913D78B}" dt="2023-02-05T07:03:58.796" v="102" actId="20577"/>
          <ac:spMkLst>
            <pc:docMk/>
            <pc:sldMk cId="4152064809" sldId="327"/>
            <ac:spMk id="2" creationId="{6159F63E-6CFC-08DD-32FB-70ABBD5C47E2}"/>
          </ac:spMkLst>
        </pc:spChg>
        <pc:spChg chg="mod">
          <ac:chgData name="Pooja Vartak" userId="S::pooja.vartak@djsce.ac.in::fb147971-3b9d-466e-b3b5-73212d1ad48d" providerId="AD" clId="Web-{0EFDA0FD-4859-4E1A-AA5F-3D112913D78B}" dt="2023-02-05T07:09:18.042" v="189" actId="20577"/>
          <ac:spMkLst>
            <pc:docMk/>
            <pc:sldMk cId="4152064809" sldId="327"/>
            <ac:spMk id="3" creationId="{5F38C4FA-6FD4-7979-7438-D99D9F32B9E2}"/>
          </ac:spMkLst>
        </pc:spChg>
      </pc:sldChg>
      <pc:sldChg chg="new del">
        <pc:chgData name="Pooja Vartak" userId="S::pooja.vartak@djsce.ac.in::fb147971-3b9d-466e-b3b5-73212d1ad48d" providerId="AD" clId="Web-{0EFDA0FD-4859-4E1A-AA5F-3D112913D78B}" dt="2023-02-05T07:11:20.187" v="225"/>
        <pc:sldMkLst>
          <pc:docMk/>
          <pc:sldMk cId="3494947468" sldId="328"/>
        </pc:sldMkLst>
      </pc:sldChg>
      <pc:sldChg chg="modSp new">
        <pc:chgData name="Pooja Vartak" userId="S::pooja.vartak@djsce.ac.in::fb147971-3b9d-466e-b3b5-73212d1ad48d" providerId="AD" clId="Web-{0EFDA0FD-4859-4E1A-AA5F-3D112913D78B}" dt="2023-02-05T07:11:32.500" v="229" actId="20577"/>
        <pc:sldMkLst>
          <pc:docMk/>
          <pc:sldMk cId="4236972868" sldId="328"/>
        </pc:sldMkLst>
        <pc:spChg chg="mod">
          <ac:chgData name="Pooja Vartak" userId="S::pooja.vartak@djsce.ac.in::fb147971-3b9d-466e-b3b5-73212d1ad48d" providerId="AD" clId="Web-{0EFDA0FD-4859-4E1A-AA5F-3D112913D78B}" dt="2023-02-05T07:11:32.500" v="229" actId="20577"/>
          <ac:spMkLst>
            <pc:docMk/>
            <pc:sldMk cId="4236972868" sldId="328"/>
            <ac:spMk id="2" creationId="{0BACD80A-521B-CAC6-E32F-DCFDE5BDE890}"/>
          </ac:spMkLst>
        </pc:spChg>
      </pc:sldChg>
    </pc:docChg>
  </pc:docChgLst>
  <pc:docChgLst>
    <pc:chgData name="Pooja Vartak" userId="S::pooja.vartak@djsce.ac.in::fb147971-3b9d-466e-b3b5-73212d1ad48d" providerId="AD" clId="Web-{C1B1531E-0E79-4E25-73F1-966408CA4002}"/>
    <pc:docChg chg="delSld modSld">
      <pc:chgData name="Pooja Vartak" userId="S::pooja.vartak@djsce.ac.in::fb147971-3b9d-466e-b3b5-73212d1ad48d" providerId="AD" clId="Web-{C1B1531E-0E79-4E25-73F1-966408CA4002}" dt="2023-02-06T01:55:28.671" v="3"/>
      <pc:docMkLst>
        <pc:docMk/>
      </pc:docMkLst>
      <pc:sldChg chg="modSp del">
        <pc:chgData name="Pooja Vartak" userId="S::pooja.vartak@djsce.ac.in::fb147971-3b9d-466e-b3b5-73212d1ad48d" providerId="AD" clId="Web-{C1B1531E-0E79-4E25-73F1-966408CA4002}" dt="2023-02-06T01:55:28.671" v="3"/>
        <pc:sldMkLst>
          <pc:docMk/>
          <pc:sldMk cId="4152064809" sldId="327"/>
        </pc:sldMkLst>
        <pc:spChg chg="mod">
          <ac:chgData name="Pooja Vartak" userId="S::pooja.vartak@djsce.ac.in::fb147971-3b9d-466e-b3b5-73212d1ad48d" providerId="AD" clId="Web-{C1B1531E-0E79-4E25-73F1-966408CA4002}" dt="2023-02-06T01:50:30.367" v="2" actId="20577"/>
          <ac:spMkLst>
            <pc:docMk/>
            <pc:sldMk cId="4152064809" sldId="327"/>
            <ac:spMk id="3" creationId="{5F38C4FA-6FD4-7979-7438-D99D9F32B9E2}"/>
          </ac:spMkLst>
        </pc:spChg>
      </pc:sldChg>
    </pc:docChg>
  </pc:docChgLst>
  <pc:docChgLst>
    <pc:chgData name="Pooja Vartak" userId="S::pooja.vartak@djsce.ac.in::fb147971-3b9d-466e-b3b5-73212d1ad48d" providerId="AD" clId="Web-{6605C8DD-0F16-7FC5-8370-9E6710B73B98}"/>
    <pc:docChg chg="addSld delSld modSld sldOrd addMainMaster delMainMaster modMainMaster">
      <pc:chgData name="Pooja Vartak" userId="S::pooja.vartak@djsce.ac.in::fb147971-3b9d-466e-b3b5-73212d1ad48d" providerId="AD" clId="Web-{6605C8DD-0F16-7FC5-8370-9E6710B73B98}" dt="2023-02-05T11:15:32.578" v="1542"/>
      <pc:docMkLst>
        <pc:docMk/>
      </pc:docMkLst>
      <pc:sldChg chg="modSp 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2647168791" sldId="256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2647168791" sldId="256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2647168791" sldId="256"/>
            <ac:spMk id="3" creationId="{00000000-0000-0000-0000-000000000000}"/>
          </ac:spMkLst>
        </pc:spChg>
      </pc:sldChg>
      <pc:sldChg chg="modSp del">
        <pc:chgData name="Pooja Vartak" userId="S::pooja.vartak@djsce.ac.in::fb147971-3b9d-466e-b3b5-73212d1ad48d" providerId="AD" clId="Web-{6605C8DD-0F16-7FC5-8370-9E6710B73B98}" dt="2023-02-05T08:36:16.265" v="34"/>
        <pc:sldMkLst>
          <pc:docMk/>
          <pc:sldMk cId="1266840728" sldId="257"/>
        </pc:sldMkLst>
        <pc:spChg chg="mod">
          <ac:chgData name="Pooja Vartak" userId="S::pooja.vartak@djsce.ac.in::fb147971-3b9d-466e-b3b5-73212d1ad48d" providerId="AD" clId="Web-{6605C8DD-0F16-7FC5-8370-9E6710B73B98}" dt="2023-02-05T08:34:58.810" v="28" actId="20577"/>
          <ac:spMkLst>
            <pc:docMk/>
            <pc:sldMk cId="1266840728" sldId="257"/>
            <ac:spMk id="3" creationId="{00000000-0000-0000-0000-000000000000}"/>
          </ac:spMkLst>
        </pc:spChg>
      </pc:sldChg>
      <pc:sldChg chg="modSp 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1361836852" sldId="279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361836852" sldId="279"/>
            <ac:spMk id="2" creationId="{00000000-0000-0000-0000-000000000000}"/>
          </ac:spMkLst>
        </pc:spChg>
      </pc:sldChg>
      <pc:sldChg chg="modSp 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3296960061" sldId="280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296960061" sldId="280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296960061" sldId="280"/>
            <ac:spMk id="3" creationId="{00000000-0000-0000-0000-000000000000}"/>
          </ac:spMkLst>
        </pc:spChg>
      </pc:sldChg>
      <pc:sldChg chg="modSp 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1238032728" sldId="281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238032728" sldId="281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238032728" sldId="281"/>
            <ac:spMk id="3" creationId="{00000000-0000-0000-0000-000000000000}"/>
          </ac:spMkLst>
        </pc:spChg>
      </pc:sldChg>
      <pc:sldChg chg="modSp 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2617657760" sldId="282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2617657760" sldId="282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2617657760" sldId="282"/>
            <ac:spMk id="3" creationId="{00000000-0000-0000-0000-000000000000}"/>
          </ac:spMkLst>
        </pc:spChg>
      </pc:sldChg>
      <pc:sldChg chg="del">
        <pc:chgData name="Pooja Vartak" userId="S::pooja.vartak@djsce.ac.in::fb147971-3b9d-466e-b3b5-73212d1ad48d" providerId="AD" clId="Web-{6605C8DD-0F16-7FC5-8370-9E6710B73B98}" dt="2023-02-05T08:56:52.938" v="40"/>
        <pc:sldMkLst>
          <pc:docMk/>
          <pc:sldMk cId="1294980336" sldId="283"/>
        </pc:sldMkLst>
      </pc:sldChg>
      <pc:sldChg chg="del">
        <pc:chgData name="Pooja Vartak" userId="S::pooja.vartak@djsce.ac.in::fb147971-3b9d-466e-b3b5-73212d1ad48d" providerId="AD" clId="Web-{6605C8DD-0F16-7FC5-8370-9E6710B73B98}" dt="2023-02-05T08:56:27.625" v="38"/>
        <pc:sldMkLst>
          <pc:docMk/>
          <pc:sldMk cId="2853144443" sldId="284"/>
        </pc:sldMkLst>
      </pc:sldChg>
      <pc:sldChg chg="modSp 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220788726" sldId="286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220788726" sldId="286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220788726" sldId="286"/>
            <ac:spMk id="3" creationId="{00000000-0000-0000-0000-000000000000}"/>
          </ac:spMkLst>
        </pc:spChg>
      </pc:sldChg>
      <pc:sldChg chg="modSp 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2028240146" sldId="287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2028240146" sldId="287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2028240146" sldId="287"/>
            <ac:spMk id="3" creationId="{00000000-0000-0000-0000-000000000000}"/>
          </ac:spMkLst>
        </pc:spChg>
      </pc:sldChg>
      <pc:sldChg chg="modSp mod or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782736428" sldId="288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782736428" sldId="288"/>
            <ac:spMk id="2" creationId="{00000000-0000-0000-0000-000000000000}"/>
          </ac:spMkLst>
        </pc:spChg>
      </pc:sldChg>
      <pc:sldChg chg="modSp mod or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3549545139" sldId="289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549545139" sldId="289"/>
            <ac:spMk id="2" creationId="{00000000-0000-0000-0000-000000000000}"/>
          </ac:spMkLst>
        </pc:spChg>
      </pc:sldChg>
      <pc:sldChg chg="del">
        <pc:chgData name="Pooja Vartak" userId="S::pooja.vartak@djsce.ac.in::fb147971-3b9d-466e-b3b5-73212d1ad48d" providerId="AD" clId="Web-{6605C8DD-0F16-7FC5-8370-9E6710B73B98}" dt="2023-02-05T08:56:39.594" v="39"/>
        <pc:sldMkLst>
          <pc:docMk/>
          <pc:sldMk cId="1985560664" sldId="290"/>
        </pc:sldMkLst>
      </pc:sldChg>
      <pc:sldChg chg="modSp 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4146446689" sldId="291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146446689" sldId="291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146446689" sldId="291"/>
            <ac:spMk id="3" creationId="{00000000-0000-0000-0000-000000000000}"/>
          </ac:spMkLst>
        </pc:spChg>
      </pc:sldChg>
      <pc:sldChg chg="modSp 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2385301963" sldId="294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2385301963" sldId="294"/>
            <ac:spMk id="2" creationId="{00000000-0000-0000-0000-000000000000}"/>
          </ac:spMkLst>
        </pc:spChg>
      </pc:sldChg>
      <pc:sldChg chg="addSp delSp modSp 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3049610371" sldId="296"/>
        </pc:sldMkLst>
        <pc:spChg chg="mod">
          <ac:chgData name="Pooja Vartak" userId="S::pooja.vartak@djsce.ac.in::fb147971-3b9d-466e-b3b5-73212d1ad48d" providerId="AD" clId="Web-{6605C8DD-0F16-7FC5-8370-9E6710B73B98}" dt="2023-02-05T09:08:34.582" v="133"/>
          <ac:spMkLst>
            <pc:docMk/>
            <pc:sldMk cId="3049610371" sldId="296"/>
            <ac:spMk id="2" creationId="{00000000-0000-0000-0000-000000000000}"/>
          </ac:spMkLst>
        </pc:spChg>
        <pc:spChg chg="mod">
          <ac:chgData name="Pooja Vartak" userId="S::pooja.vartak@djsce.ac.in::fb147971-3b9d-466e-b3b5-73212d1ad48d" providerId="AD" clId="Web-{6605C8DD-0F16-7FC5-8370-9E6710B73B98}" dt="2023-02-05T09:08:44.176" v="135" actId="20577"/>
          <ac:spMkLst>
            <pc:docMk/>
            <pc:sldMk cId="3049610371" sldId="296"/>
            <ac:spMk id="8" creationId="{00000000-0000-0000-0000-000000000000}"/>
          </ac:spMkLst>
        </pc:spChg>
        <pc:spChg chg="mod">
          <ac:chgData name="Pooja Vartak" userId="S::pooja.vartak@djsce.ac.in::fb147971-3b9d-466e-b3b5-73212d1ad48d" providerId="AD" clId="Web-{6605C8DD-0F16-7FC5-8370-9E6710B73B98}" dt="2023-02-05T09:04:38.028" v="100" actId="1076"/>
          <ac:spMkLst>
            <pc:docMk/>
            <pc:sldMk cId="3049610371" sldId="296"/>
            <ac:spMk id="9" creationId="{00000000-0000-0000-0000-000000000000}"/>
          </ac:spMkLst>
        </pc:spChg>
        <pc:spChg chg="mod">
          <ac:chgData name="Pooja Vartak" userId="S::pooja.vartak@djsce.ac.in::fb147971-3b9d-466e-b3b5-73212d1ad48d" providerId="AD" clId="Web-{6605C8DD-0F16-7FC5-8370-9E6710B73B98}" dt="2023-02-05T09:05:08.857" v="109" actId="1076"/>
          <ac:spMkLst>
            <pc:docMk/>
            <pc:sldMk cId="3049610371" sldId="296"/>
            <ac:spMk id="10" creationId="{00000000-0000-0000-0000-000000000000}"/>
          </ac:spMkLst>
        </pc:spChg>
        <pc:spChg chg="mod">
          <ac:chgData name="Pooja Vartak" userId="S::pooja.vartak@djsce.ac.in::fb147971-3b9d-466e-b3b5-73212d1ad48d" providerId="AD" clId="Web-{6605C8DD-0F16-7FC5-8370-9E6710B73B98}" dt="2023-02-05T09:05:12.108" v="110" actId="1076"/>
          <ac:spMkLst>
            <pc:docMk/>
            <pc:sldMk cId="3049610371" sldId="296"/>
            <ac:spMk id="11" creationId="{00000000-0000-0000-0000-000000000000}"/>
          </ac:spMkLst>
        </pc:spChg>
        <pc:spChg chg="mod">
          <ac:chgData name="Pooja Vartak" userId="S::pooja.vartak@djsce.ac.in::fb147971-3b9d-466e-b3b5-73212d1ad48d" providerId="AD" clId="Web-{6605C8DD-0F16-7FC5-8370-9E6710B73B98}" dt="2023-02-05T09:05:40.577" v="116" actId="1076"/>
          <ac:spMkLst>
            <pc:docMk/>
            <pc:sldMk cId="3049610371" sldId="296"/>
            <ac:spMk id="33" creationId="{00000000-0000-0000-0000-000000000000}"/>
          </ac:spMkLst>
        </pc:spChg>
        <pc:spChg chg="mod">
          <ac:chgData name="Pooja Vartak" userId="S::pooja.vartak@djsce.ac.in::fb147971-3b9d-466e-b3b5-73212d1ad48d" providerId="AD" clId="Web-{6605C8DD-0F16-7FC5-8370-9E6710B73B98}" dt="2023-02-05T08:58:49.785" v="72" actId="1076"/>
          <ac:spMkLst>
            <pc:docMk/>
            <pc:sldMk cId="3049610371" sldId="296"/>
            <ac:spMk id="34" creationId="{00000000-0000-0000-0000-000000000000}"/>
          </ac:spMkLst>
        </pc:spChg>
        <pc:spChg chg="mod">
          <ac:chgData name="Pooja Vartak" userId="S::pooja.vartak@djsce.ac.in::fb147971-3b9d-466e-b3b5-73212d1ad48d" providerId="AD" clId="Web-{6605C8DD-0F16-7FC5-8370-9E6710B73B98}" dt="2023-02-05T09:08:22.378" v="126" actId="20577"/>
          <ac:spMkLst>
            <pc:docMk/>
            <pc:sldMk cId="3049610371" sldId="296"/>
            <ac:spMk id="38" creationId="{00000000-0000-0000-0000-000000000000}"/>
          </ac:spMkLst>
        </pc:spChg>
        <pc:spChg chg="mod">
          <ac:chgData name="Pooja Vartak" userId="S::pooja.vartak@djsce.ac.in::fb147971-3b9d-466e-b3b5-73212d1ad48d" providerId="AD" clId="Web-{6605C8DD-0F16-7FC5-8370-9E6710B73B98}" dt="2023-02-05T08:58:25.222" v="64" actId="1076"/>
          <ac:spMkLst>
            <pc:docMk/>
            <pc:sldMk cId="3049610371" sldId="296"/>
            <ac:spMk id="41" creationId="{00000000-0000-0000-0000-000000000000}"/>
          </ac:spMkLst>
        </pc:spChg>
        <pc:spChg chg="mod">
          <ac:chgData name="Pooja Vartak" userId="S::pooja.vartak@djsce.ac.in::fb147971-3b9d-466e-b3b5-73212d1ad48d" providerId="AD" clId="Web-{6605C8DD-0F16-7FC5-8370-9E6710B73B98}" dt="2023-02-05T08:58:36.956" v="70" actId="1076"/>
          <ac:spMkLst>
            <pc:docMk/>
            <pc:sldMk cId="3049610371" sldId="296"/>
            <ac:spMk id="46" creationId="{00000000-0000-0000-0000-000000000000}"/>
          </ac:spMkLst>
        </pc:spChg>
        <pc:grpChg chg="mod">
          <ac:chgData name="Pooja Vartak" userId="S::pooja.vartak@djsce.ac.in::fb147971-3b9d-466e-b3b5-73212d1ad48d" providerId="AD" clId="Web-{6605C8DD-0F16-7FC5-8370-9E6710B73B98}" dt="2023-02-05T09:08:39.754" v="134" actId="1076"/>
          <ac:grpSpMkLst>
            <pc:docMk/>
            <pc:sldMk cId="3049610371" sldId="296"/>
            <ac:grpSpMk id="3" creationId="{00000000-0000-0000-0000-000000000000}"/>
          </ac:grpSpMkLst>
        </pc:grpChg>
        <pc:picChg chg="add mod ord">
          <ac:chgData name="Pooja Vartak" userId="S::pooja.vartak@djsce.ac.in::fb147971-3b9d-466e-b3b5-73212d1ad48d" providerId="AD" clId="Web-{6605C8DD-0F16-7FC5-8370-9E6710B73B98}" dt="2023-02-05T09:05:17.530" v="111"/>
          <ac:picMkLst>
            <pc:docMk/>
            <pc:sldMk cId="3049610371" sldId="296"/>
            <ac:picMk id="12" creationId="{BF8C8D36-6617-5F6E-3254-84A8702586F4}"/>
          </ac:picMkLst>
        </pc:picChg>
        <pc:picChg chg="del">
          <ac:chgData name="Pooja Vartak" userId="S::pooja.vartak@djsce.ac.in::fb147971-3b9d-466e-b3b5-73212d1ad48d" providerId="AD" clId="Web-{6605C8DD-0F16-7FC5-8370-9E6710B73B98}" dt="2023-02-05T09:05:35.077" v="115"/>
          <ac:picMkLst>
            <pc:docMk/>
            <pc:sldMk cId="3049610371" sldId="296"/>
            <ac:picMk id="35" creationId="{00000000-0000-0000-0000-000000000000}"/>
          </ac:picMkLst>
        </pc:picChg>
        <pc:picChg chg="mod">
          <ac:chgData name="Pooja Vartak" userId="S::pooja.vartak@djsce.ac.in::fb147971-3b9d-466e-b3b5-73212d1ad48d" providerId="AD" clId="Web-{6605C8DD-0F16-7FC5-8370-9E6710B73B98}" dt="2023-02-05T09:04:51.732" v="105" actId="1076"/>
          <ac:picMkLst>
            <pc:docMk/>
            <pc:sldMk cId="3049610371" sldId="296"/>
            <ac:picMk id="36" creationId="{00000000-0000-0000-0000-000000000000}"/>
          </ac:picMkLst>
        </pc:picChg>
        <pc:picChg chg="mod">
          <ac:chgData name="Pooja Vartak" userId="S::pooja.vartak@djsce.ac.in::fb147971-3b9d-466e-b3b5-73212d1ad48d" providerId="AD" clId="Web-{6605C8DD-0F16-7FC5-8370-9E6710B73B98}" dt="2023-02-05T09:04:49.560" v="104" actId="1076"/>
          <ac:picMkLst>
            <pc:docMk/>
            <pc:sldMk cId="3049610371" sldId="296"/>
            <ac:picMk id="37" creationId="{00000000-0000-0000-0000-000000000000}"/>
          </ac:picMkLst>
        </pc:picChg>
        <pc:picChg chg="mod">
          <ac:chgData name="Pooja Vartak" userId="S::pooja.vartak@djsce.ac.in::fb147971-3b9d-466e-b3b5-73212d1ad48d" providerId="AD" clId="Web-{6605C8DD-0F16-7FC5-8370-9E6710B73B98}" dt="2023-02-05T08:58:25.206" v="63" actId="1076"/>
          <ac:picMkLst>
            <pc:docMk/>
            <pc:sldMk cId="3049610371" sldId="296"/>
            <ac:picMk id="39" creationId="{00000000-0000-0000-0000-000000000000}"/>
          </ac:picMkLst>
        </pc:picChg>
        <pc:picChg chg="mod">
          <ac:chgData name="Pooja Vartak" userId="S::pooja.vartak@djsce.ac.in::fb147971-3b9d-466e-b3b5-73212d1ad48d" providerId="AD" clId="Web-{6605C8DD-0F16-7FC5-8370-9E6710B73B98}" dt="2023-02-05T08:58:30.800" v="69" actId="1076"/>
          <ac:picMkLst>
            <pc:docMk/>
            <pc:sldMk cId="3049610371" sldId="296"/>
            <ac:picMk id="40" creationId="{00000000-0000-0000-0000-000000000000}"/>
          </ac:picMkLst>
        </pc:picChg>
        <pc:picChg chg="mod">
          <ac:chgData name="Pooja Vartak" userId="S::pooja.vartak@djsce.ac.in::fb147971-3b9d-466e-b3b5-73212d1ad48d" providerId="AD" clId="Web-{6605C8DD-0F16-7FC5-8370-9E6710B73B98}" dt="2023-02-05T08:58:25.237" v="65" actId="1076"/>
          <ac:picMkLst>
            <pc:docMk/>
            <pc:sldMk cId="3049610371" sldId="296"/>
            <ac:picMk id="42" creationId="{00000000-0000-0000-0000-000000000000}"/>
          </ac:picMkLst>
        </pc:picChg>
        <pc:picChg chg="mod">
          <ac:chgData name="Pooja Vartak" userId="S::pooja.vartak@djsce.ac.in::fb147971-3b9d-466e-b3b5-73212d1ad48d" providerId="AD" clId="Web-{6605C8DD-0F16-7FC5-8370-9E6710B73B98}" dt="2023-02-05T08:58:25.253" v="66" actId="1076"/>
          <ac:picMkLst>
            <pc:docMk/>
            <pc:sldMk cId="3049610371" sldId="296"/>
            <ac:picMk id="43" creationId="{00000000-0000-0000-0000-000000000000}"/>
          </ac:picMkLst>
        </pc:picChg>
        <pc:picChg chg="mod">
          <ac:chgData name="Pooja Vartak" userId="S::pooja.vartak@djsce.ac.in::fb147971-3b9d-466e-b3b5-73212d1ad48d" providerId="AD" clId="Web-{6605C8DD-0F16-7FC5-8370-9E6710B73B98}" dt="2023-02-05T08:58:25.253" v="67" actId="1076"/>
          <ac:picMkLst>
            <pc:docMk/>
            <pc:sldMk cId="3049610371" sldId="296"/>
            <ac:picMk id="44" creationId="{00000000-0000-0000-0000-000000000000}"/>
          </ac:picMkLst>
        </pc:picChg>
        <pc:picChg chg="mod">
          <ac:chgData name="Pooja Vartak" userId="S::pooja.vartak@djsce.ac.in::fb147971-3b9d-466e-b3b5-73212d1ad48d" providerId="AD" clId="Web-{6605C8DD-0F16-7FC5-8370-9E6710B73B98}" dt="2023-02-05T08:58:25.269" v="68" actId="1076"/>
          <ac:picMkLst>
            <pc:docMk/>
            <pc:sldMk cId="3049610371" sldId="296"/>
            <ac:picMk id="45" creationId="{00000000-0000-0000-0000-000000000000}"/>
          </ac:picMkLst>
        </pc:picChg>
      </pc:sldChg>
      <pc:sldChg chg="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1003328532" sldId="297"/>
        </pc:sldMkLst>
      </pc:sldChg>
      <pc:sldChg chg="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3835062159" sldId="298"/>
        </pc:sldMkLst>
      </pc:sldChg>
      <pc:sldChg chg="modSp 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2046671523" sldId="299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2046671523" sldId="299"/>
            <ac:spMk id="2" creationId="{00000000-0000-0000-0000-000000000000}"/>
          </ac:spMkLst>
        </pc:spChg>
      </pc:sldChg>
      <pc:sldChg chg="modSp 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3726719228" sldId="300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726719228" sldId="300"/>
            <ac:spMk id="2" creationId="{00000000-0000-0000-0000-000000000000}"/>
          </ac:spMkLst>
        </pc:spChg>
      </pc:sldChg>
      <pc:sldChg chg="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514258323" sldId="301"/>
        </pc:sldMkLst>
      </pc:sldChg>
      <pc:sldChg chg="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3770756862" sldId="304"/>
        </pc:sldMkLst>
      </pc:sldChg>
      <pc:sldChg chg="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4217431703" sldId="305"/>
        </pc:sldMkLst>
      </pc:sldChg>
      <pc:sldChg chg="modSp del mod modClrScheme chgLayout">
        <pc:chgData name="Pooja Vartak" userId="S::pooja.vartak@djsce.ac.in::fb147971-3b9d-466e-b3b5-73212d1ad48d" providerId="AD" clId="Web-{6605C8DD-0F16-7FC5-8370-9E6710B73B98}" dt="2023-02-05T10:45:23.584" v="1201"/>
        <pc:sldMkLst>
          <pc:docMk/>
          <pc:sldMk cId="1442544338" sldId="307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442544338" sldId="307"/>
            <ac:spMk id="2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0:45:23.584" v="1200"/>
        <pc:sldMkLst>
          <pc:docMk/>
          <pc:sldMk cId="4165881918" sldId="308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165881918" sldId="308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165881918" sldId="308"/>
            <ac:spMk id="3" creationId="{00000000-0000-0000-0000-000000000000}"/>
          </ac:spMkLst>
        </pc:spChg>
      </pc:sldChg>
      <pc:sldChg chg="addSp delSp modSp mod setBg modClrScheme chgLayout">
        <pc:chgData name="Pooja Vartak" userId="S::pooja.vartak@djsce.ac.in::fb147971-3b9d-466e-b3b5-73212d1ad48d" providerId="AD" clId="Web-{6605C8DD-0F16-7FC5-8370-9E6710B73B98}" dt="2023-02-05T10:55:17.973" v="1225" actId="20577"/>
        <pc:sldMkLst>
          <pc:docMk/>
          <pc:sldMk cId="3276568842" sldId="309"/>
        </pc:sldMkLst>
        <pc:spChg chg="mod ord">
          <ac:chgData name="Pooja Vartak" userId="S::pooja.vartak@djsce.ac.in::fb147971-3b9d-466e-b3b5-73212d1ad48d" providerId="AD" clId="Web-{6605C8DD-0F16-7FC5-8370-9E6710B73B98}" dt="2023-02-05T10:54:47.331" v="1213"/>
          <ac:spMkLst>
            <pc:docMk/>
            <pc:sldMk cId="3276568842" sldId="309"/>
            <ac:spMk id="2" creationId="{00000000-0000-0000-0000-000000000000}"/>
          </ac:spMkLst>
        </pc:spChg>
        <pc:spChg chg="del mod ord">
          <ac:chgData name="Pooja Vartak" userId="S::pooja.vartak@djsce.ac.in::fb147971-3b9d-466e-b3b5-73212d1ad48d" providerId="AD" clId="Web-{6605C8DD-0F16-7FC5-8370-9E6710B73B98}" dt="2023-02-05T10:54:12.252" v="1204"/>
          <ac:spMkLst>
            <pc:docMk/>
            <pc:sldMk cId="3276568842" sldId="309"/>
            <ac:spMk id="3" creationId="{00000000-0000-0000-0000-000000000000}"/>
          </ac:spMkLst>
        </pc:spChg>
        <pc:spChg chg="add mod">
          <ac:chgData name="Pooja Vartak" userId="S::pooja.vartak@djsce.ac.in::fb147971-3b9d-466e-b3b5-73212d1ad48d" providerId="AD" clId="Web-{6605C8DD-0F16-7FC5-8370-9E6710B73B98}" dt="2023-02-05T10:55:17.973" v="1225" actId="20577"/>
          <ac:spMkLst>
            <pc:docMk/>
            <pc:sldMk cId="3276568842" sldId="309"/>
            <ac:spMk id="5" creationId="{B3D00F12-073D-23AC-7F40-DD586E9F11E1}"/>
          </ac:spMkLst>
        </pc:spChg>
        <pc:spChg chg="add">
          <ac:chgData name="Pooja Vartak" userId="S::pooja.vartak@djsce.ac.in::fb147971-3b9d-466e-b3b5-73212d1ad48d" providerId="AD" clId="Web-{6605C8DD-0F16-7FC5-8370-9E6710B73B98}" dt="2023-02-05T10:54:47.331" v="1213"/>
          <ac:spMkLst>
            <pc:docMk/>
            <pc:sldMk cId="3276568842" sldId="309"/>
            <ac:spMk id="10" creationId="{F13C74B1-5B17-4795-BED0-7140497B445A}"/>
          </ac:spMkLst>
        </pc:spChg>
        <pc:spChg chg="add">
          <ac:chgData name="Pooja Vartak" userId="S::pooja.vartak@djsce.ac.in::fb147971-3b9d-466e-b3b5-73212d1ad48d" providerId="AD" clId="Web-{6605C8DD-0F16-7FC5-8370-9E6710B73B98}" dt="2023-02-05T10:54:47.331" v="1213"/>
          <ac:spMkLst>
            <pc:docMk/>
            <pc:sldMk cId="3276568842" sldId="309"/>
            <ac:spMk id="12" creationId="{D4974D33-8DC5-464E-8C6D-BE58F0669C17}"/>
          </ac:spMkLst>
        </pc:spChg>
        <pc:picChg chg="add mod ord">
          <ac:chgData name="Pooja Vartak" userId="S::pooja.vartak@djsce.ac.in::fb147971-3b9d-466e-b3b5-73212d1ad48d" providerId="AD" clId="Web-{6605C8DD-0F16-7FC5-8370-9E6710B73B98}" dt="2023-02-05T10:54:47.331" v="1213"/>
          <ac:picMkLst>
            <pc:docMk/>
            <pc:sldMk cId="3276568842" sldId="309"/>
            <ac:picMk id="4" creationId="{BDC29D76-2B79-6093-DDA2-4A653461B9B5}"/>
          </ac:picMkLst>
        </pc:pic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62" v="1537"/>
        <pc:sldMkLst>
          <pc:docMk/>
          <pc:sldMk cId="2225958068" sldId="310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2225958068" sldId="310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2225958068" sldId="310"/>
            <ac:spMk id="3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62" v="1536"/>
        <pc:sldMkLst>
          <pc:docMk/>
          <pc:sldMk cId="3601297319" sldId="311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601297319" sldId="311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601297319" sldId="311"/>
            <ac:spMk id="3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62" v="1535"/>
        <pc:sldMkLst>
          <pc:docMk/>
          <pc:sldMk cId="3668775582" sldId="312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668775582" sldId="312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668775582" sldId="312"/>
            <ac:spMk id="3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62" v="1534"/>
        <pc:sldMkLst>
          <pc:docMk/>
          <pc:sldMk cId="4080403795" sldId="313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080403795" sldId="313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080403795" sldId="313"/>
            <ac:spMk id="3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62" v="1533"/>
        <pc:sldMkLst>
          <pc:docMk/>
          <pc:sldMk cId="1364331574" sldId="314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364331574" sldId="314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364331574" sldId="314"/>
            <ac:spMk id="3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62" v="1532"/>
        <pc:sldMkLst>
          <pc:docMk/>
          <pc:sldMk cId="3551841233" sldId="315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551841233" sldId="315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551841233" sldId="315"/>
            <ac:spMk id="3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62" v="1531"/>
        <pc:sldMkLst>
          <pc:docMk/>
          <pc:sldMk cId="675457168" sldId="316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675457168" sldId="316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675457168" sldId="316"/>
            <ac:spMk id="3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62" v="1530"/>
        <pc:sldMkLst>
          <pc:docMk/>
          <pc:sldMk cId="1463721550" sldId="317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463721550" sldId="317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463721550" sldId="317"/>
            <ac:spMk id="3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62" v="1529"/>
        <pc:sldMkLst>
          <pc:docMk/>
          <pc:sldMk cId="1191688767" sldId="318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191688767" sldId="318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191688767" sldId="318"/>
            <ac:spMk id="3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62" v="1528"/>
        <pc:sldMkLst>
          <pc:docMk/>
          <pc:sldMk cId="3050764885" sldId="319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050764885" sldId="319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050764885" sldId="319"/>
            <ac:spMk id="3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62" v="1527"/>
        <pc:sldMkLst>
          <pc:docMk/>
          <pc:sldMk cId="1456219043" sldId="320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456219043" sldId="320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456219043" sldId="320"/>
            <ac:spMk id="3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62" v="1526"/>
        <pc:sldMkLst>
          <pc:docMk/>
          <pc:sldMk cId="395547793" sldId="321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95547793" sldId="321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95547793" sldId="321"/>
            <ac:spMk id="3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62" v="1525"/>
        <pc:sldMkLst>
          <pc:docMk/>
          <pc:sldMk cId="1514383059" sldId="322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514383059" sldId="322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514383059" sldId="322"/>
            <ac:spMk id="3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62" v="1524"/>
        <pc:sldMkLst>
          <pc:docMk/>
          <pc:sldMk cId="3897851404" sldId="323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897851404" sldId="323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897851404" sldId="323"/>
            <ac:spMk id="3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46" v="1523"/>
        <pc:sldMkLst>
          <pc:docMk/>
          <pc:sldMk cId="1451351922" sldId="324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451351922" sldId="324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451351922" sldId="324"/>
            <ac:spMk id="3" creationId="{00000000-0000-0000-0000-000000000000}"/>
          </ac:spMkLst>
        </pc:spChg>
      </pc:sldChg>
      <pc:sldChg chg="modSp del mod modClrScheme chgLayout">
        <pc:chgData name="Pooja Vartak" userId="S::pooja.vartak@djsce.ac.in::fb147971-3b9d-466e-b3b5-73212d1ad48d" providerId="AD" clId="Web-{6605C8DD-0F16-7FC5-8370-9E6710B73B98}" dt="2023-02-05T11:15:32.546" v="1522"/>
        <pc:sldMkLst>
          <pc:docMk/>
          <pc:sldMk cId="3764915336" sldId="325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764915336" sldId="325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764915336" sldId="325"/>
            <ac:spMk id="3" creationId="{00000000-0000-0000-0000-000000000000}"/>
          </ac:spMkLst>
        </pc:spChg>
      </pc:sldChg>
      <pc:sldChg chg="modSp 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1470531021" sldId="326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470531021" sldId="326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470531021" sldId="326"/>
            <ac:spMk id="3" creationId="{00000000-0000-0000-0000-000000000000}"/>
          </ac:spMkLst>
        </pc:spChg>
      </pc:sldChg>
      <pc:sldChg chg="modSp mod or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4152064809" sldId="327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152064809" sldId="327"/>
            <ac:spMk id="2" creationId="{6159F63E-6CFC-08DD-32FB-70ABBD5C47E2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152064809" sldId="327"/>
            <ac:spMk id="3" creationId="{5F38C4FA-6FD4-7979-7438-D99D9F32B9E2}"/>
          </ac:spMkLst>
        </pc:spChg>
      </pc:sldChg>
      <pc:sldChg chg="modSp mo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4236972868" sldId="328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236972868" sldId="328"/>
            <ac:spMk id="2" creationId="{0BACD80A-521B-CAC6-E32F-DCFDE5BDE89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236972868" sldId="328"/>
            <ac:spMk id="3" creationId="{2923784A-CAB0-A2C7-60B4-23573A815451}"/>
          </ac:spMkLst>
        </pc:spChg>
      </pc:sldChg>
      <pc:sldChg chg="modSp add mod replId modClrScheme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3564990549" sldId="329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564990549" sldId="329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564990549" sldId="329"/>
            <ac:spMk id="3" creationId="{00000000-0000-0000-0000-000000000000}"/>
          </ac:spMkLst>
        </pc:spChg>
      </pc:sldChg>
      <pc:sldChg chg="addSp delSp modSp new mod setBg modClrScheme delDesignElem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2978732296" sldId="330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2978732296" sldId="330"/>
            <ac:spMk id="2" creationId="{9EA86B2F-6FCC-AABC-F612-8040F9F6F692}"/>
          </ac:spMkLst>
        </pc:spChg>
        <pc:spChg chg="del">
          <ac:chgData name="Pooja Vartak" userId="S::pooja.vartak@djsce.ac.in::fb147971-3b9d-466e-b3b5-73212d1ad48d" providerId="AD" clId="Web-{6605C8DD-0F16-7FC5-8370-9E6710B73B98}" dt="2023-02-05T09:15:39.593" v="198"/>
          <ac:spMkLst>
            <pc:docMk/>
            <pc:sldMk cId="2978732296" sldId="330"/>
            <ac:spMk id="3" creationId="{2DD60881-E12C-E9AA-2602-B89179F6AE32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09:15:58.093" v="202"/>
          <ac:spMkLst>
            <pc:docMk/>
            <pc:sldMk cId="2978732296" sldId="330"/>
            <ac:spMk id="8" creationId="{1BD35014-C593-732B-DC11-A70A79C3E63F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2978732296" sldId="330"/>
            <ac:spMk id="9" creationId="{A4AC5506-6312-4701-8D3C-40187889A947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09:15:58.093" v="202"/>
          <ac:spMkLst>
            <pc:docMk/>
            <pc:sldMk cId="2978732296" sldId="330"/>
            <ac:spMk id="11" creationId="{73DE2CFE-42F2-48F0-8706-5264E012B10C}"/>
          </ac:spMkLst>
        </pc:spChg>
        <pc:picChg chg="add mod ord">
          <ac:chgData name="Pooja Vartak" userId="S::pooja.vartak@djsce.ac.in::fb147971-3b9d-466e-b3b5-73212d1ad48d" providerId="AD" clId="Web-{6605C8DD-0F16-7FC5-8370-9E6710B73B98}" dt="2023-02-05T10:11:30.662" v="550"/>
          <ac:picMkLst>
            <pc:docMk/>
            <pc:sldMk cId="2978732296" sldId="330"/>
            <ac:picMk id="4" creationId="{480F4AA7-6E20-B206-33D5-B83C9B939367}"/>
          </ac:picMkLst>
        </pc:picChg>
      </pc:sldChg>
      <pc:sldChg chg="add del replId">
        <pc:chgData name="Pooja Vartak" userId="S::pooja.vartak@djsce.ac.in::fb147971-3b9d-466e-b3b5-73212d1ad48d" providerId="AD" clId="Web-{6605C8DD-0F16-7FC5-8370-9E6710B73B98}" dt="2023-02-05T09:22:26.838" v="208"/>
        <pc:sldMkLst>
          <pc:docMk/>
          <pc:sldMk cId="2412951812" sldId="331"/>
        </pc:sldMkLst>
      </pc:sldChg>
      <pc:sldChg chg="addSp delSp modSp add mod replId modClrScheme delDesignElem chgLayout">
        <pc:chgData name="Pooja Vartak" userId="S::pooja.vartak@djsce.ac.in::fb147971-3b9d-466e-b3b5-73212d1ad48d" providerId="AD" clId="Web-{6605C8DD-0F16-7FC5-8370-9E6710B73B98}" dt="2023-02-05T10:11:30.662" v="550"/>
        <pc:sldMkLst>
          <pc:docMk/>
          <pc:sldMk cId="4256921597" sldId="331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256921597" sldId="331"/>
            <ac:spMk id="2" creationId="{9EA86B2F-6FCC-AABC-F612-8040F9F6F692}"/>
          </ac:spMkLst>
        </pc:spChg>
        <pc:spChg chg="add del mod">
          <ac:chgData name="Pooja Vartak" userId="S::pooja.vartak@djsce.ac.in::fb147971-3b9d-466e-b3b5-73212d1ad48d" providerId="AD" clId="Web-{6605C8DD-0F16-7FC5-8370-9E6710B73B98}" dt="2023-02-05T09:22:38.932" v="211"/>
          <ac:spMkLst>
            <pc:docMk/>
            <pc:sldMk cId="4256921597" sldId="331"/>
            <ac:spMk id="5" creationId="{A210F026-E2A2-0E5A-C674-3D3DDE4DD387}"/>
          </ac:spMkLst>
        </pc:spChg>
        <pc:spChg chg="del">
          <ac:chgData name="Pooja Vartak" userId="S::pooja.vartak@djsce.ac.in::fb147971-3b9d-466e-b3b5-73212d1ad48d" providerId="AD" clId="Web-{6605C8DD-0F16-7FC5-8370-9E6710B73B98}" dt="2023-02-05T09:22:52.136" v="212"/>
          <ac:spMkLst>
            <pc:docMk/>
            <pc:sldMk cId="4256921597" sldId="331"/>
            <ac:spMk id="9" creationId="{A4AC5506-6312-4701-8D3C-40187889A947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256921597" sldId="331"/>
            <ac:spMk id="14" creationId="{2B566528-1B12-4246-9431-5C2D7D081168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256921597" sldId="331"/>
            <ac:spMk id="16" creationId="{2E80C965-DB6D-4F81-9E9E-B027384D0BD6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256921597" sldId="331"/>
            <ac:spMk id="18" creationId="{A580F890-B085-4E95-96AA-55AEBEC5CE6E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256921597" sldId="331"/>
            <ac:spMk id="20" creationId="{D3F51FEB-38FB-4F6C-9F7B-2F2AFAB65463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256921597" sldId="331"/>
            <ac:spMk id="22" creationId="{1E547BA6-BAE0-43BB-A7CA-60F69CE252F0}"/>
          </ac:spMkLst>
        </pc:spChg>
        <pc:graphicFrameChg chg="add mod ord modGraphic">
          <ac:chgData name="Pooja Vartak" userId="S::pooja.vartak@djsce.ac.in::fb147971-3b9d-466e-b3b5-73212d1ad48d" providerId="AD" clId="Web-{6605C8DD-0F16-7FC5-8370-9E6710B73B98}" dt="2023-02-05T10:11:30.662" v="550"/>
          <ac:graphicFrameMkLst>
            <pc:docMk/>
            <pc:sldMk cId="4256921597" sldId="331"/>
            <ac:graphicFrameMk id="7" creationId="{2EE13A91-2D94-3DD7-A36D-996EBE5D7B61}"/>
          </ac:graphicFrameMkLst>
        </pc:graphicFrameChg>
        <pc:picChg chg="del">
          <ac:chgData name="Pooja Vartak" userId="S::pooja.vartak@djsce.ac.in::fb147971-3b9d-466e-b3b5-73212d1ad48d" providerId="AD" clId="Web-{6605C8DD-0F16-7FC5-8370-9E6710B73B98}" dt="2023-02-05T09:22:37.119" v="210"/>
          <ac:picMkLst>
            <pc:docMk/>
            <pc:sldMk cId="4256921597" sldId="331"/>
            <ac:picMk id="4" creationId="{480F4AA7-6E20-B206-33D5-B83C9B939367}"/>
          </ac:picMkLst>
        </pc:picChg>
      </pc:sldChg>
      <pc:sldChg chg="addSp delSp modSp new mod setBg modClrScheme setClrOvrMap delDesignElem chgLayout">
        <pc:chgData name="Pooja Vartak" userId="S::pooja.vartak@djsce.ac.in::fb147971-3b9d-466e-b3b5-73212d1ad48d" providerId="AD" clId="Web-{6605C8DD-0F16-7FC5-8370-9E6710B73B98}" dt="2023-02-05T10:13:07.352" v="584" actId="20577"/>
        <pc:sldMkLst>
          <pc:docMk/>
          <pc:sldMk cId="1420443456" sldId="332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420443456" sldId="332"/>
            <ac:spMk id="2" creationId="{4CAE12E5-6B05-C452-98DC-9F7BFC91CB3F}"/>
          </ac:spMkLst>
        </pc:spChg>
        <pc:spChg chg="del">
          <ac:chgData name="Pooja Vartak" userId="S::pooja.vartak@djsce.ac.in::fb147971-3b9d-466e-b3b5-73212d1ad48d" providerId="AD" clId="Web-{6605C8DD-0F16-7FC5-8370-9E6710B73B98}" dt="2023-02-05T09:58:21.035" v="493"/>
          <ac:spMkLst>
            <pc:docMk/>
            <pc:sldMk cId="1420443456" sldId="332"/>
            <ac:spMk id="3" creationId="{B01D24DF-4AD4-0CD8-9684-4BC57A69DE22}"/>
          </ac:spMkLst>
        </pc:spChg>
        <pc:spChg chg="add mod">
          <ac:chgData name="Pooja Vartak" userId="S::pooja.vartak@djsce.ac.in::fb147971-3b9d-466e-b3b5-73212d1ad48d" providerId="AD" clId="Web-{6605C8DD-0F16-7FC5-8370-9E6710B73B98}" dt="2023-02-05T10:13:07.352" v="584" actId="20577"/>
          <ac:spMkLst>
            <pc:docMk/>
            <pc:sldMk cId="1420443456" sldId="332"/>
            <ac:spMk id="5" creationId="{2DD03CCE-7EF6-D08A-0D36-3C0102A0D0A2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09:58:37.395" v="496"/>
          <ac:spMkLst>
            <pc:docMk/>
            <pc:sldMk cId="1420443456" sldId="332"/>
            <ac:spMk id="8" creationId="{D587AA2C-2369-237A-889F-C42BDF1093A9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0:10.238" v="534"/>
          <ac:spMkLst>
            <pc:docMk/>
            <pc:sldMk cId="1420443456" sldId="332"/>
            <ac:spMk id="9" creationId="{E49CC64F-7275-4E33-961B-0C5CDC439875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09:58:37.395" v="496"/>
          <ac:spMkLst>
            <pc:docMk/>
            <pc:sldMk cId="1420443456" sldId="332"/>
            <ac:spMk id="11" creationId="{F13C74B1-5B17-4795-BED0-7140497B445A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09:58:37.395" v="496"/>
          <ac:spMkLst>
            <pc:docMk/>
            <pc:sldMk cId="1420443456" sldId="332"/>
            <ac:spMk id="13" creationId="{D4974D33-8DC5-464E-8C6D-BE58F0669C17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0:41.005" v="539"/>
          <ac:spMkLst>
            <pc:docMk/>
            <pc:sldMk cId="1420443456" sldId="332"/>
            <ac:spMk id="14" creationId="{C232B152-3720-4D3B-97ED-45CE5483F16F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0:41.005" v="539"/>
          <ac:spMkLst>
            <pc:docMk/>
            <pc:sldMk cId="1420443456" sldId="332"/>
            <ac:spMk id="16" creationId="{11BAB570-FF10-4E96-8A3F-FA9804702B89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0:41.005" v="539"/>
          <ac:spMkLst>
            <pc:docMk/>
            <pc:sldMk cId="1420443456" sldId="332"/>
            <ac:spMk id="18" creationId="{4B9FAFB2-BEB5-4848-8018-BCAD99E2E1AA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0:40.989" v="538"/>
          <ac:spMkLst>
            <pc:docMk/>
            <pc:sldMk cId="1420443456" sldId="332"/>
            <ac:spMk id="23" creationId="{5A0118C5-4F8D-4CF4-BADD-53FEACC6C42A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0:40.989" v="538"/>
          <ac:spMkLst>
            <pc:docMk/>
            <pc:sldMk cId="1420443456" sldId="332"/>
            <ac:spMk id="25" creationId="{F98F79A4-A6C7-4101-B1E9-27E05CB7CFA0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0:40.989" v="538"/>
          <ac:spMkLst>
            <pc:docMk/>
            <pc:sldMk cId="1420443456" sldId="332"/>
            <ac:spMk id="27" creationId="{79AFCB35-9C04-4524-A0B1-57FF6865D013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0:40.989" v="538"/>
          <ac:spMkLst>
            <pc:docMk/>
            <pc:sldMk cId="1420443456" sldId="332"/>
            <ac:spMk id="29" creationId="{D11AD2AD-0BA0-4DD3-8EEA-84686A0E718C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0:40.989" v="538"/>
          <ac:spMkLst>
            <pc:docMk/>
            <pc:sldMk cId="1420443456" sldId="332"/>
            <ac:spMk id="31" creationId="{83C8019B-3985-409B-9B87-494B974EE9A2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0:40.989" v="538"/>
          <ac:spMkLst>
            <pc:docMk/>
            <pc:sldMk cId="1420443456" sldId="332"/>
            <ac:spMk id="33" creationId="{9E5C5460-229E-46C8-A712-CC317985420F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0:40.989" v="538"/>
          <ac:spMkLst>
            <pc:docMk/>
            <pc:sldMk cId="1420443456" sldId="332"/>
            <ac:spMk id="35" creationId="{B85A4DB3-61AA-49A1-85A9-B3397CD519AB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420443456" sldId="332"/>
            <ac:spMk id="44" creationId="{DBC6133C-0615-4CE4-9132-37E609A9BDFA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420443456" sldId="332"/>
            <ac:spMk id="45" creationId="{169CC832-2974-4E8D-90ED-3E2941BA7336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420443456" sldId="332"/>
            <ac:spMk id="46" creationId="{55222F96-971A-4F90-B841-6BAB416C7AC1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420443456" sldId="332"/>
            <ac:spMk id="47" creationId="{08980754-6F4B-43C9-B9BE-127B6BED6586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1420443456" sldId="332"/>
            <ac:spMk id="48" creationId="{2C1BBA94-3F40-40AA-8BB9-E69E25E537C1}"/>
          </ac:spMkLst>
        </pc:spChg>
        <pc:grpChg chg="add del">
          <ac:chgData name="Pooja Vartak" userId="S::pooja.vartak@djsce.ac.in::fb147971-3b9d-466e-b3b5-73212d1ad48d" providerId="AD" clId="Web-{6605C8DD-0F16-7FC5-8370-9E6710B73B98}" dt="2023-02-05T10:10:40.989" v="538"/>
          <ac:grpSpMkLst>
            <pc:docMk/>
            <pc:sldMk cId="1420443456" sldId="332"/>
            <ac:grpSpMk id="37" creationId="{0C156BF8-7FF7-440F-BE2B-417DFFE8BFA5}"/>
          </ac:grpSpMkLst>
        </pc:grpChg>
        <pc:picChg chg="add mod ord">
          <ac:chgData name="Pooja Vartak" userId="S::pooja.vartak@djsce.ac.in::fb147971-3b9d-466e-b3b5-73212d1ad48d" providerId="AD" clId="Web-{6605C8DD-0F16-7FC5-8370-9E6710B73B98}" dt="2023-02-05T10:11:52.584" v="556" actId="14100"/>
          <ac:picMkLst>
            <pc:docMk/>
            <pc:sldMk cId="1420443456" sldId="332"/>
            <ac:picMk id="4" creationId="{6B429FEF-1910-F8E0-8EBC-905CBA9B8E08}"/>
          </ac:picMkLst>
        </pc:picChg>
      </pc:sldChg>
      <pc:sldChg chg="addSp delSp modSp new mod setBg modClrScheme chgLayout">
        <pc:chgData name="Pooja Vartak" userId="S::pooja.vartak@djsce.ac.in::fb147971-3b9d-466e-b3b5-73212d1ad48d" providerId="AD" clId="Web-{6605C8DD-0F16-7FC5-8370-9E6710B73B98}" dt="2023-02-05T10:24:47.195" v="706" actId="20577"/>
        <pc:sldMkLst>
          <pc:docMk/>
          <pc:sldMk cId="3065936621" sldId="333"/>
        </pc:sldMkLst>
        <pc:spChg chg="add del mod ord">
          <ac:chgData name="Pooja Vartak" userId="S::pooja.vartak@djsce.ac.in::fb147971-3b9d-466e-b3b5-73212d1ad48d" providerId="AD" clId="Web-{6605C8DD-0F16-7FC5-8370-9E6710B73B98}" dt="2023-02-05T10:20:27.565" v="691"/>
          <ac:spMkLst>
            <pc:docMk/>
            <pc:sldMk cId="3065936621" sldId="333"/>
            <ac:spMk id="2" creationId="{F938A6F6-8F77-45B3-39E2-6D7F419585CC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24:47.195" v="706" actId="20577"/>
          <ac:spMkLst>
            <pc:docMk/>
            <pc:sldMk cId="3065936621" sldId="333"/>
            <ac:spMk id="3" creationId="{FF57C2D6-8758-5E67-1103-2907E7EA2CF1}"/>
          </ac:spMkLst>
        </pc:spChg>
        <pc:spChg chg="add del mod">
          <ac:chgData name="Pooja Vartak" userId="S::pooja.vartak@djsce.ac.in::fb147971-3b9d-466e-b3b5-73212d1ad48d" providerId="AD" clId="Web-{6605C8DD-0F16-7FC5-8370-9E6710B73B98}" dt="2023-02-05T10:18:37.828" v="655"/>
          <ac:spMkLst>
            <pc:docMk/>
            <pc:sldMk cId="3065936621" sldId="333"/>
            <ac:spMk id="4" creationId="{6A7E2290-489E-21F7-32EE-E67111B040DF}"/>
          </ac:spMkLst>
        </pc:spChg>
        <pc:spChg chg="add del mod">
          <ac:chgData name="Pooja Vartak" userId="S::pooja.vartak@djsce.ac.in::fb147971-3b9d-466e-b3b5-73212d1ad48d" providerId="AD" clId="Web-{6605C8DD-0F16-7FC5-8370-9E6710B73B98}" dt="2023-02-05T09:39:29.865" v="463"/>
          <ac:spMkLst>
            <pc:docMk/>
            <pc:sldMk cId="3065936621" sldId="333"/>
            <ac:spMk id="5" creationId="{F3A3DACF-692C-0D14-1847-E35CD0E39F2C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20:27.565" v="691"/>
          <ac:spMkLst>
            <pc:docMk/>
            <pc:sldMk cId="3065936621" sldId="333"/>
            <ac:spMk id="10" creationId="{5E39A796-BE83-48B1-B33F-35C4A32AAB57}"/>
          </ac:spMkLst>
        </pc:spChg>
        <pc:spChg chg="add del">
          <ac:chgData name="Pooja Vartak" userId="S::pooja.vartak@djsce.ac.in::fb147971-3b9d-466e-b3b5-73212d1ad48d" providerId="AD" clId="Web-{6605C8DD-0F16-7FC5-8370-9E6710B73B98}" dt="2023-02-05T10:20:27.565" v="691"/>
          <ac:spMkLst>
            <pc:docMk/>
            <pc:sldMk cId="3065936621" sldId="333"/>
            <ac:spMk id="12" creationId="{72F84B47-E267-4194-8194-831DB7B5547F}"/>
          </ac:spMkLst>
        </pc:spChg>
        <pc:spChg chg="add">
          <ac:chgData name="Pooja Vartak" userId="S::pooja.vartak@djsce.ac.in::fb147971-3b9d-466e-b3b5-73212d1ad48d" providerId="AD" clId="Web-{6605C8DD-0F16-7FC5-8370-9E6710B73B98}" dt="2023-02-05T10:20:27.565" v="691"/>
          <ac:spMkLst>
            <pc:docMk/>
            <pc:sldMk cId="3065936621" sldId="333"/>
            <ac:spMk id="17" creationId="{2B566528-1B12-4246-9431-5C2D7D081168}"/>
          </ac:spMkLst>
        </pc:spChg>
        <pc:grpChg chg="add">
          <ac:chgData name="Pooja Vartak" userId="S::pooja.vartak@djsce.ac.in::fb147971-3b9d-466e-b3b5-73212d1ad48d" providerId="AD" clId="Web-{6605C8DD-0F16-7FC5-8370-9E6710B73B98}" dt="2023-02-05T10:20:27.565" v="691"/>
          <ac:grpSpMkLst>
            <pc:docMk/>
            <pc:sldMk cId="3065936621" sldId="333"/>
            <ac:grpSpMk id="19" creationId="{828A5161-06F1-46CF-8AD7-844680A59E13}"/>
          </ac:grpSpMkLst>
        </pc:grpChg>
        <pc:grpChg chg="add">
          <ac:chgData name="Pooja Vartak" userId="S::pooja.vartak@djsce.ac.in::fb147971-3b9d-466e-b3b5-73212d1ad48d" providerId="AD" clId="Web-{6605C8DD-0F16-7FC5-8370-9E6710B73B98}" dt="2023-02-05T10:20:27.565" v="691"/>
          <ac:grpSpMkLst>
            <pc:docMk/>
            <pc:sldMk cId="3065936621" sldId="333"/>
            <ac:grpSpMk id="23" creationId="{5995D10D-E9C9-47DB-AE7E-801FEF38F5C9}"/>
          </ac:grpSpMkLst>
        </pc:grpChg>
        <pc:picChg chg="add mod">
          <ac:chgData name="Pooja Vartak" userId="S::pooja.vartak@djsce.ac.in::fb147971-3b9d-466e-b3b5-73212d1ad48d" providerId="AD" clId="Web-{6605C8DD-0F16-7FC5-8370-9E6710B73B98}" dt="2023-02-05T10:20:35.612" v="692" actId="1076"/>
          <ac:picMkLst>
            <pc:docMk/>
            <pc:sldMk cId="3065936621" sldId="333"/>
            <ac:picMk id="5" creationId="{7DBEE555-EA77-ED13-469F-F69790C17A0B}"/>
          </ac:picMkLst>
        </pc:picChg>
      </pc:sldChg>
      <pc:sldChg chg="modSp new del mod modClrScheme chgLayout">
        <pc:chgData name="Pooja Vartak" userId="S::pooja.vartak@djsce.ac.in::fb147971-3b9d-466e-b3b5-73212d1ad48d" providerId="AD" clId="Web-{6605C8DD-0F16-7FC5-8370-9E6710B73B98}" dt="2023-02-05T10:45:23.584" v="1202"/>
        <pc:sldMkLst>
          <pc:docMk/>
          <pc:sldMk cId="3463741844" sldId="334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463741844" sldId="334"/>
            <ac:spMk id="2" creationId="{7EEBBC78-FBA5-C136-3733-4010F39C8092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3463741844" sldId="334"/>
            <ac:spMk id="3" creationId="{EA058BE7-242B-EDBC-0FF2-8D5053D15C47}"/>
          </ac:spMkLst>
        </pc:spChg>
      </pc:sldChg>
      <pc:sldChg chg="modSp add mod ord replId modClrScheme chgLayout">
        <pc:chgData name="Pooja Vartak" userId="S::pooja.vartak@djsce.ac.in::fb147971-3b9d-466e-b3b5-73212d1ad48d" providerId="AD" clId="Web-{6605C8DD-0F16-7FC5-8370-9E6710B73B98}" dt="2023-02-05T10:33:45.082" v="835" actId="20577"/>
        <pc:sldMkLst>
          <pc:docMk/>
          <pc:sldMk cId="4014925774" sldId="335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4014925774" sldId="335"/>
            <ac:spMk id="2" creationId="{F938A6F6-8F77-45B3-39E2-6D7F419585CC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33:45.082" v="835" actId="20577"/>
          <ac:spMkLst>
            <pc:docMk/>
            <pc:sldMk cId="4014925774" sldId="335"/>
            <ac:spMk id="3" creationId="{FF57C2D6-8758-5E67-1103-2907E7EA2CF1}"/>
          </ac:spMkLst>
        </pc:spChg>
      </pc:sldChg>
      <pc:sldChg chg="modSp add mod replId modClrScheme chgLayout">
        <pc:chgData name="Pooja Vartak" userId="S::pooja.vartak@djsce.ac.in::fb147971-3b9d-466e-b3b5-73212d1ad48d" providerId="AD" clId="Web-{6605C8DD-0F16-7FC5-8370-9E6710B73B98}" dt="2023-02-05T10:40:34" v="1181" actId="20577"/>
        <pc:sldMkLst>
          <pc:docMk/>
          <pc:sldMk cId="3141235496" sldId="336"/>
        </pc:sldMkLst>
        <pc:spChg chg="mod ord">
          <ac:chgData name="Pooja Vartak" userId="S::pooja.vartak@djsce.ac.in::fb147971-3b9d-466e-b3b5-73212d1ad48d" providerId="AD" clId="Web-{6605C8DD-0F16-7FC5-8370-9E6710B73B98}" dt="2023-02-05T10:33:55.051" v="849" actId="20577"/>
          <ac:spMkLst>
            <pc:docMk/>
            <pc:sldMk cId="3141235496" sldId="336"/>
            <ac:spMk id="2" creationId="{F938A6F6-8F77-45B3-39E2-6D7F419585CC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40:34" v="1181" actId="20577"/>
          <ac:spMkLst>
            <pc:docMk/>
            <pc:sldMk cId="3141235496" sldId="336"/>
            <ac:spMk id="3" creationId="{FF57C2D6-8758-5E67-1103-2907E7EA2CF1}"/>
          </ac:spMkLst>
        </pc:spChg>
      </pc:sldChg>
      <pc:sldChg chg="addSp modSp add mod replId modClrScheme chgLayout">
        <pc:chgData name="Pooja Vartak" userId="S::pooja.vartak@djsce.ac.in::fb147971-3b9d-466e-b3b5-73212d1ad48d" providerId="AD" clId="Web-{6605C8DD-0F16-7FC5-8370-9E6710B73B98}" dt="2023-02-05T10:42:13.252" v="1194" actId="1076"/>
        <pc:sldMkLst>
          <pc:docMk/>
          <pc:sldMk cId="2654472768" sldId="337"/>
        </pc:sldMkLst>
        <pc:spChg chg="mod ord">
          <ac:chgData name="Pooja Vartak" userId="S::pooja.vartak@djsce.ac.in::fb147971-3b9d-466e-b3b5-73212d1ad48d" providerId="AD" clId="Web-{6605C8DD-0F16-7FC5-8370-9E6710B73B98}" dt="2023-02-05T10:11:30.662" v="550"/>
          <ac:spMkLst>
            <pc:docMk/>
            <pc:sldMk cId="2654472768" sldId="337"/>
            <ac:spMk id="2" creationId="{F938A6F6-8F77-45B3-39E2-6D7F419585CC}"/>
          </ac:spMkLst>
        </pc:spChg>
        <pc:spChg chg="mod ord">
          <ac:chgData name="Pooja Vartak" userId="S::pooja.vartak@djsce.ac.in::fb147971-3b9d-466e-b3b5-73212d1ad48d" providerId="AD" clId="Web-{6605C8DD-0F16-7FC5-8370-9E6710B73B98}" dt="2023-02-05T10:42:00.408" v="1192" actId="20577"/>
          <ac:spMkLst>
            <pc:docMk/>
            <pc:sldMk cId="2654472768" sldId="337"/>
            <ac:spMk id="3" creationId="{FF57C2D6-8758-5E67-1103-2907E7EA2CF1}"/>
          </ac:spMkLst>
        </pc:spChg>
        <pc:picChg chg="add mod">
          <ac:chgData name="Pooja Vartak" userId="S::pooja.vartak@djsce.ac.in::fb147971-3b9d-466e-b3b5-73212d1ad48d" providerId="AD" clId="Web-{6605C8DD-0F16-7FC5-8370-9E6710B73B98}" dt="2023-02-05T10:42:13.252" v="1194" actId="1076"/>
          <ac:picMkLst>
            <pc:docMk/>
            <pc:sldMk cId="2654472768" sldId="337"/>
            <ac:picMk id="4" creationId="{C1AF24B9-8359-5214-700C-43CA82A510AD}"/>
          </ac:picMkLst>
        </pc:picChg>
      </pc:sldChg>
      <pc:sldChg chg="add">
        <pc:chgData name="Pooja Vartak" userId="S::pooja.vartak@djsce.ac.in::fb147971-3b9d-466e-b3b5-73212d1ad48d" providerId="AD" clId="Web-{6605C8DD-0F16-7FC5-8370-9E6710B73B98}" dt="2023-02-05T10:44:57.131" v="1195"/>
        <pc:sldMkLst>
          <pc:docMk/>
          <pc:sldMk cId="2350994293" sldId="338"/>
        </pc:sldMkLst>
      </pc:sldChg>
      <pc:sldChg chg="add">
        <pc:chgData name="Pooja Vartak" userId="S::pooja.vartak@djsce.ac.in::fb147971-3b9d-466e-b3b5-73212d1ad48d" providerId="AD" clId="Web-{6605C8DD-0F16-7FC5-8370-9E6710B73B98}" dt="2023-02-05T10:44:57.287" v="1196"/>
        <pc:sldMkLst>
          <pc:docMk/>
          <pc:sldMk cId="3019053638" sldId="339"/>
        </pc:sldMkLst>
      </pc:sldChg>
      <pc:sldChg chg="add">
        <pc:chgData name="Pooja Vartak" userId="S::pooja.vartak@djsce.ac.in::fb147971-3b9d-466e-b3b5-73212d1ad48d" providerId="AD" clId="Web-{6605C8DD-0F16-7FC5-8370-9E6710B73B98}" dt="2023-02-05T10:44:57.443" v="1197"/>
        <pc:sldMkLst>
          <pc:docMk/>
          <pc:sldMk cId="3295668729" sldId="340"/>
        </pc:sldMkLst>
      </pc:sldChg>
      <pc:sldChg chg="add">
        <pc:chgData name="Pooja Vartak" userId="S::pooja.vartak@djsce.ac.in::fb147971-3b9d-466e-b3b5-73212d1ad48d" providerId="AD" clId="Web-{6605C8DD-0F16-7FC5-8370-9E6710B73B98}" dt="2023-02-05T10:44:57.600" v="1198"/>
        <pc:sldMkLst>
          <pc:docMk/>
          <pc:sldMk cId="3606750031" sldId="341"/>
        </pc:sldMkLst>
      </pc:sldChg>
      <pc:sldChg chg="add ord">
        <pc:chgData name="Pooja Vartak" userId="S::pooja.vartak@djsce.ac.in::fb147971-3b9d-466e-b3b5-73212d1ad48d" providerId="AD" clId="Web-{6605C8DD-0F16-7FC5-8370-9E6710B73B98}" dt="2023-02-05T11:15:13.796" v="1521"/>
        <pc:sldMkLst>
          <pc:docMk/>
          <pc:sldMk cId="1037065038" sldId="342"/>
        </pc:sldMkLst>
      </pc:sldChg>
      <pc:sldChg chg="addSp delSp modSp add replId">
        <pc:chgData name="Pooja Vartak" userId="S::pooja.vartak@djsce.ac.in::fb147971-3b9d-466e-b3b5-73212d1ad48d" providerId="AD" clId="Web-{6605C8DD-0F16-7FC5-8370-9E6710B73B98}" dt="2023-02-05T10:56:22.302" v="1245" actId="14100"/>
        <pc:sldMkLst>
          <pc:docMk/>
          <pc:sldMk cId="3315181974" sldId="343"/>
        </pc:sldMkLst>
        <pc:spChg chg="mod">
          <ac:chgData name="Pooja Vartak" userId="S::pooja.vartak@djsce.ac.in::fb147971-3b9d-466e-b3b5-73212d1ad48d" providerId="AD" clId="Web-{6605C8DD-0F16-7FC5-8370-9E6710B73B98}" dt="2023-02-05T10:56:02.411" v="1237"/>
          <ac:spMkLst>
            <pc:docMk/>
            <pc:sldMk cId="3315181974" sldId="343"/>
            <ac:spMk id="2" creationId="{00000000-0000-0000-0000-000000000000}"/>
          </ac:spMkLst>
        </pc:spChg>
        <pc:spChg chg="del">
          <ac:chgData name="Pooja Vartak" userId="S::pooja.vartak@djsce.ac.in::fb147971-3b9d-466e-b3b5-73212d1ad48d" providerId="AD" clId="Web-{6605C8DD-0F16-7FC5-8370-9E6710B73B98}" dt="2023-02-05T10:55:39.629" v="1232"/>
          <ac:spMkLst>
            <pc:docMk/>
            <pc:sldMk cId="3315181974" sldId="343"/>
            <ac:spMk id="5" creationId="{B3D00F12-073D-23AC-7F40-DD586E9F11E1}"/>
          </ac:spMkLst>
        </pc:spChg>
        <pc:spChg chg="add mod">
          <ac:chgData name="Pooja Vartak" userId="S::pooja.vartak@djsce.ac.in::fb147971-3b9d-466e-b3b5-73212d1ad48d" providerId="AD" clId="Web-{6605C8DD-0F16-7FC5-8370-9E6710B73B98}" dt="2023-02-05T10:56:22.302" v="1245" actId="14100"/>
          <ac:spMkLst>
            <pc:docMk/>
            <pc:sldMk cId="3315181974" sldId="343"/>
            <ac:spMk id="6" creationId="{F063ED8D-EAE0-D452-F3D1-3FBA780101E7}"/>
          </ac:spMkLst>
        </pc:spChg>
        <pc:spChg chg="del">
          <ac:chgData name="Pooja Vartak" userId="S::pooja.vartak@djsce.ac.in::fb147971-3b9d-466e-b3b5-73212d1ad48d" providerId="AD" clId="Web-{6605C8DD-0F16-7FC5-8370-9E6710B73B98}" dt="2023-02-05T10:56:02.411" v="1237"/>
          <ac:spMkLst>
            <pc:docMk/>
            <pc:sldMk cId="3315181974" sldId="343"/>
            <ac:spMk id="10" creationId="{F13C74B1-5B17-4795-BED0-7140497B445A}"/>
          </ac:spMkLst>
        </pc:spChg>
        <pc:spChg chg="del">
          <ac:chgData name="Pooja Vartak" userId="S::pooja.vartak@djsce.ac.in::fb147971-3b9d-466e-b3b5-73212d1ad48d" providerId="AD" clId="Web-{6605C8DD-0F16-7FC5-8370-9E6710B73B98}" dt="2023-02-05T10:56:02.411" v="1237"/>
          <ac:spMkLst>
            <pc:docMk/>
            <pc:sldMk cId="3315181974" sldId="343"/>
            <ac:spMk id="12" creationId="{D4974D33-8DC5-464E-8C6D-BE58F0669C17}"/>
          </ac:spMkLst>
        </pc:spChg>
        <pc:spChg chg="add">
          <ac:chgData name="Pooja Vartak" userId="S::pooja.vartak@djsce.ac.in::fb147971-3b9d-466e-b3b5-73212d1ad48d" providerId="AD" clId="Web-{6605C8DD-0F16-7FC5-8370-9E6710B73B98}" dt="2023-02-05T10:56:02.411" v="1237"/>
          <ac:spMkLst>
            <pc:docMk/>
            <pc:sldMk cId="3315181974" sldId="343"/>
            <ac:spMk id="17" creationId="{2B97F24A-32CE-4C1C-A50D-3016B394DCFB}"/>
          </ac:spMkLst>
        </pc:spChg>
        <pc:spChg chg="add">
          <ac:chgData name="Pooja Vartak" userId="S::pooja.vartak@djsce.ac.in::fb147971-3b9d-466e-b3b5-73212d1ad48d" providerId="AD" clId="Web-{6605C8DD-0F16-7FC5-8370-9E6710B73B98}" dt="2023-02-05T10:56:02.411" v="1237"/>
          <ac:spMkLst>
            <pc:docMk/>
            <pc:sldMk cId="3315181974" sldId="343"/>
            <ac:spMk id="19" creationId="{CD8B4F24-440B-49E9-B85D-733523DC064B}"/>
          </ac:spMkLst>
        </pc:spChg>
        <pc:picChg chg="add mod ord">
          <ac:chgData name="Pooja Vartak" userId="S::pooja.vartak@djsce.ac.in::fb147971-3b9d-466e-b3b5-73212d1ad48d" providerId="AD" clId="Web-{6605C8DD-0F16-7FC5-8370-9E6710B73B98}" dt="2023-02-05T10:56:02.411" v="1237"/>
          <ac:picMkLst>
            <pc:docMk/>
            <pc:sldMk cId="3315181974" sldId="343"/>
            <ac:picMk id="3" creationId="{08F701F5-483A-F51E-86B6-C8B311216643}"/>
          </ac:picMkLst>
        </pc:picChg>
        <pc:picChg chg="del">
          <ac:chgData name="Pooja Vartak" userId="S::pooja.vartak@djsce.ac.in::fb147971-3b9d-466e-b3b5-73212d1ad48d" providerId="AD" clId="Web-{6605C8DD-0F16-7FC5-8370-9E6710B73B98}" dt="2023-02-05T10:55:41.598" v="1233"/>
          <ac:picMkLst>
            <pc:docMk/>
            <pc:sldMk cId="3315181974" sldId="343"/>
            <ac:picMk id="4" creationId="{BDC29D76-2B79-6093-DDA2-4A653461B9B5}"/>
          </ac:picMkLst>
        </pc:picChg>
      </pc:sldChg>
      <pc:sldChg chg="addSp delSp modSp new">
        <pc:chgData name="Pooja Vartak" userId="S::pooja.vartak@djsce.ac.in::fb147971-3b9d-466e-b3b5-73212d1ad48d" providerId="AD" clId="Web-{6605C8DD-0F16-7FC5-8370-9E6710B73B98}" dt="2023-02-05T11:11:01.165" v="1361" actId="20577"/>
        <pc:sldMkLst>
          <pc:docMk/>
          <pc:sldMk cId="746219995" sldId="344"/>
        </pc:sldMkLst>
        <pc:spChg chg="mod">
          <ac:chgData name="Pooja Vartak" userId="S::pooja.vartak@djsce.ac.in::fb147971-3b9d-466e-b3b5-73212d1ad48d" providerId="AD" clId="Web-{6605C8DD-0F16-7FC5-8370-9E6710B73B98}" dt="2023-02-05T11:11:01.165" v="1361" actId="20577"/>
          <ac:spMkLst>
            <pc:docMk/>
            <pc:sldMk cId="746219995" sldId="344"/>
            <ac:spMk id="2" creationId="{3AD72B2D-ACB3-1731-01C2-F16CF93096CF}"/>
          </ac:spMkLst>
        </pc:spChg>
        <pc:spChg chg="mod">
          <ac:chgData name="Pooja Vartak" userId="S::pooja.vartak@djsce.ac.in::fb147971-3b9d-466e-b3b5-73212d1ad48d" providerId="AD" clId="Web-{6605C8DD-0F16-7FC5-8370-9E6710B73B98}" dt="2023-02-05T11:03:17.608" v="1344" actId="20577"/>
          <ac:spMkLst>
            <pc:docMk/>
            <pc:sldMk cId="746219995" sldId="344"/>
            <ac:spMk id="3" creationId="{1158FFED-3262-3438-F19D-1FBD4ECC2E75}"/>
          </ac:spMkLst>
        </pc:spChg>
        <pc:picChg chg="add mod">
          <ac:chgData name="Pooja Vartak" userId="S::pooja.vartak@djsce.ac.in::fb147971-3b9d-466e-b3b5-73212d1ad48d" providerId="AD" clId="Web-{6605C8DD-0F16-7FC5-8370-9E6710B73B98}" dt="2023-02-05T11:10:05.414" v="1354" actId="1076"/>
          <ac:picMkLst>
            <pc:docMk/>
            <pc:sldMk cId="746219995" sldId="344"/>
            <ac:picMk id="4" creationId="{65C437EC-0D32-93EC-4AAE-FFD783D0962B}"/>
          </ac:picMkLst>
        </pc:picChg>
        <pc:picChg chg="add del mod">
          <ac:chgData name="Pooja Vartak" userId="S::pooja.vartak@djsce.ac.in::fb147971-3b9d-466e-b3b5-73212d1ad48d" providerId="AD" clId="Web-{6605C8DD-0F16-7FC5-8370-9E6710B73B98}" dt="2023-02-05T11:10:38.931" v="1356"/>
          <ac:picMkLst>
            <pc:docMk/>
            <pc:sldMk cId="746219995" sldId="344"/>
            <ac:picMk id="5" creationId="{7C1C3F23-347E-A5D2-6637-7F9867E635D6}"/>
          </ac:picMkLst>
        </pc:picChg>
      </pc:sldChg>
      <pc:sldChg chg="add del replId">
        <pc:chgData name="Pooja Vartak" userId="S::pooja.vartak@djsce.ac.in::fb147971-3b9d-466e-b3b5-73212d1ad48d" providerId="AD" clId="Web-{6605C8DD-0F16-7FC5-8370-9E6710B73B98}" dt="2023-02-05T10:56:28.162" v="1246"/>
        <pc:sldMkLst>
          <pc:docMk/>
          <pc:sldMk cId="1598700739" sldId="344"/>
        </pc:sldMkLst>
      </pc:sldChg>
      <pc:sldChg chg="modSp add replId">
        <pc:chgData name="Pooja Vartak" userId="S::pooja.vartak@djsce.ac.in::fb147971-3b9d-466e-b3b5-73212d1ad48d" providerId="AD" clId="Web-{6605C8DD-0F16-7FC5-8370-9E6710B73B98}" dt="2023-02-05T11:13:18.200" v="1481" actId="20577"/>
        <pc:sldMkLst>
          <pc:docMk/>
          <pc:sldMk cId="1975881265" sldId="345"/>
        </pc:sldMkLst>
        <pc:spChg chg="mod">
          <ac:chgData name="Pooja Vartak" userId="S::pooja.vartak@djsce.ac.in::fb147971-3b9d-466e-b3b5-73212d1ad48d" providerId="AD" clId="Web-{6605C8DD-0F16-7FC5-8370-9E6710B73B98}" dt="2023-02-05T11:11:07.134" v="1366" actId="20577"/>
          <ac:spMkLst>
            <pc:docMk/>
            <pc:sldMk cId="1975881265" sldId="345"/>
            <ac:spMk id="2" creationId="{3AD72B2D-ACB3-1731-01C2-F16CF93096CF}"/>
          </ac:spMkLst>
        </pc:spChg>
        <pc:spChg chg="mod">
          <ac:chgData name="Pooja Vartak" userId="S::pooja.vartak@djsce.ac.in::fb147971-3b9d-466e-b3b5-73212d1ad48d" providerId="AD" clId="Web-{6605C8DD-0F16-7FC5-8370-9E6710B73B98}" dt="2023-02-05T11:13:18.200" v="1481" actId="20577"/>
          <ac:spMkLst>
            <pc:docMk/>
            <pc:sldMk cId="1975881265" sldId="345"/>
            <ac:spMk id="3" creationId="{1158FFED-3262-3438-F19D-1FBD4ECC2E75}"/>
          </ac:spMkLst>
        </pc:spChg>
      </pc:sldChg>
      <pc:sldChg chg="add del replId">
        <pc:chgData name="Pooja Vartak" userId="S::pooja.vartak@djsce.ac.in::fb147971-3b9d-466e-b3b5-73212d1ad48d" providerId="AD" clId="Web-{6605C8DD-0F16-7FC5-8370-9E6710B73B98}" dt="2023-02-05T10:56:28.849" v="1247"/>
        <pc:sldMkLst>
          <pc:docMk/>
          <pc:sldMk cId="3146377285" sldId="345"/>
        </pc:sldMkLst>
      </pc:sldChg>
      <pc:sldChg chg="add del replId">
        <pc:chgData name="Pooja Vartak" userId="S::pooja.vartak@djsce.ac.in::fb147971-3b9d-466e-b3b5-73212d1ad48d" providerId="AD" clId="Web-{6605C8DD-0F16-7FC5-8370-9E6710B73B98}" dt="2023-02-05T10:56:29.177" v="1248"/>
        <pc:sldMkLst>
          <pc:docMk/>
          <pc:sldMk cId="48227757" sldId="346"/>
        </pc:sldMkLst>
      </pc:sldChg>
      <pc:sldChg chg="addSp delSp modSp add replId">
        <pc:chgData name="Pooja Vartak" userId="S::pooja.vartak@djsce.ac.in::fb147971-3b9d-466e-b3b5-73212d1ad48d" providerId="AD" clId="Web-{6605C8DD-0F16-7FC5-8370-9E6710B73B98}" dt="2023-02-05T11:14:22.014" v="1519" actId="20577"/>
        <pc:sldMkLst>
          <pc:docMk/>
          <pc:sldMk cId="737313844" sldId="346"/>
        </pc:sldMkLst>
        <pc:spChg chg="mod">
          <ac:chgData name="Pooja Vartak" userId="S::pooja.vartak@djsce.ac.in::fb147971-3b9d-466e-b3b5-73212d1ad48d" providerId="AD" clId="Web-{6605C8DD-0F16-7FC5-8370-9E6710B73B98}" dt="2023-02-05T11:13:41.185" v="1491" actId="20577"/>
          <ac:spMkLst>
            <pc:docMk/>
            <pc:sldMk cId="737313844" sldId="346"/>
            <ac:spMk id="2" creationId="{3AD72B2D-ACB3-1731-01C2-F16CF93096CF}"/>
          </ac:spMkLst>
        </pc:spChg>
        <pc:spChg chg="del">
          <ac:chgData name="Pooja Vartak" userId="S::pooja.vartak@djsce.ac.in::fb147971-3b9d-466e-b3b5-73212d1ad48d" providerId="AD" clId="Web-{6605C8DD-0F16-7FC5-8370-9E6710B73B98}" dt="2023-02-05T11:13:21.028" v="1482"/>
          <ac:spMkLst>
            <pc:docMk/>
            <pc:sldMk cId="737313844" sldId="346"/>
            <ac:spMk id="3" creationId="{1158FFED-3262-3438-F19D-1FBD4ECC2E75}"/>
          </ac:spMkLst>
        </pc:spChg>
        <pc:spChg chg="add mod">
          <ac:chgData name="Pooja Vartak" userId="S::pooja.vartak@djsce.ac.in::fb147971-3b9d-466e-b3b5-73212d1ad48d" providerId="AD" clId="Web-{6605C8DD-0F16-7FC5-8370-9E6710B73B98}" dt="2023-02-05T11:14:22.014" v="1519" actId="20577"/>
          <ac:spMkLst>
            <pc:docMk/>
            <pc:sldMk cId="737313844" sldId="346"/>
            <ac:spMk id="5" creationId="{F024EF84-A28D-FC2C-64CF-FB89D41E3F4B}"/>
          </ac:spMkLst>
        </pc:spChg>
        <pc:picChg chg="add mod ord">
          <ac:chgData name="Pooja Vartak" userId="S::pooja.vartak@djsce.ac.in::fb147971-3b9d-466e-b3b5-73212d1ad48d" providerId="AD" clId="Web-{6605C8DD-0F16-7FC5-8370-9E6710B73B98}" dt="2023-02-05T11:14:05.091" v="1501" actId="14100"/>
          <ac:picMkLst>
            <pc:docMk/>
            <pc:sldMk cId="737313844" sldId="346"/>
            <ac:picMk id="4" creationId="{1ACEC629-4DFD-806C-9C09-B49BD7303482}"/>
          </ac:picMkLst>
        </pc:picChg>
      </pc:sldChg>
      <pc:sldChg chg="add del replId">
        <pc:chgData name="Pooja Vartak" userId="S::pooja.vartak@djsce.ac.in::fb147971-3b9d-466e-b3b5-73212d1ad48d" providerId="AD" clId="Web-{6605C8DD-0F16-7FC5-8370-9E6710B73B98}" dt="2023-02-05T11:15:32.578" v="1542"/>
        <pc:sldMkLst>
          <pc:docMk/>
          <pc:sldMk cId="73522144" sldId="347"/>
        </pc:sldMkLst>
      </pc:sldChg>
      <pc:sldChg chg="add del replId">
        <pc:chgData name="Pooja Vartak" userId="S::pooja.vartak@djsce.ac.in::fb147971-3b9d-466e-b3b5-73212d1ad48d" providerId="AD" clId="Web-{6605C8DD-0F16-7FC5-8370-9E6710B73B98}" dt="2023-02-05T10:56:29.755" v="1249"/>
        <pc:sldMkLst>
          <pc:docMk/>
          <pc:sldMk cId="2579276114" sldId="347"/>
        </pc:sldMkLst>
      </pc:sldChg>
      <pc:sldChg chg="add del replId">
        <pc:chgData name="Pooja Vartak" userId="S::pooja.vartak@djsce.ac.in::fb147971-3b9d-466e-b3b5-73212d1ad48d" providerId="AD" clId="Web-{6605C8DD-0F16-7FC5-8370-9E6710B73B98}" dt="2023-02-05T11:15:32.578" v="1541"/>
        <pc:sldMkLst>
          <pc:docMk/>
          <pc:sldMk cId="2253267556" sldId="348"/>
        </pc:sldMkLst>
      </pc:sldChg>
      <pc:sldChg chg="add del replId">
        <pc:chgData name="Pooja Vartak" userId="S::pooja.vartak@djsce.ac.in::fb147971-3b9d-466e-b3b5-73212d1ad48d" providerId="AD" clId="Web-{6605C8DD-0F16-7FC5-8370-9E6710B73B98}" dt="2023-02-05T10:56:31.021" v="1250"/>
        <pc:sldMkLst>
          <pc:docMk/>
          <pc:sldMk cId="2400093968" sldId="348"/>
        </pc:sldMkLst>
      </pc:sldChg>
      <pc:sldChg chg="add del replId">
        <pc:chgData name="Pooja Vartak" userId="S::pooja.vartak@djsce.ac.in::fb147971-3b9d-466e-b3b5-73212d1ad48d" providerId="AD" clId="Web-{6605C8DD-0F16-7FC5-8370-9E6710B73B98}" dt="2023-02-05T11:15:32.562" v="1540"/>
        <pc:sldMkLst>
          <pc:docMk/>
          <pc:sldMk cId="1509691655" sldId="349"/>
        </pc:sldMkLst>
      </pc:sldChg>
      <pc:sldChg chg="add del replId">
        <pc:chgData name="Pooja Vartak" userId="S::pooja.vartak@djsce.ac.in::fb147971-3b9d-466e-b3b5-73212d1ad48d" providerId="AD" clId="Web-{6605C8DD-0F16-7FC5-8370-9E6710B73B98}" dt="2023-02-05T11:15:32.562" v="1539"/>
        <pc:sldMkLst>
          <pc:docMk/>
          <pc:sldMk cId="423567225" sldId="350"/>
        </pc:sldMkLst>
      </pc:sldChg>
      <pc:sldChg chg="addSp delSp modSp add del mod replId setBg">
        <pc:chgData name="Pooja Vartak" userId="S::pooja.vartak@djsce.ac.in::fb147971-3b9d-466e-b3b5-73212d1ad48d" providerId="AD" clId="Web-{6605C8DD-0F16-7FC5-8370-9E6710B73B98}" dt="2023-02-05T11:15:32.562" v="1538"/>
        <pc:sldMkLst>
          <pc:docMk/>
          <pc:sldMk cId="1822193646" sldId="351"/>
        </pc:sldMkLst>
        <pc:spChg chg="mod">
          <ac:chgData name="Pooja Vartak" userId="S::pooja.vartak@djsce.ac.in::fb147971-3b9d-466e-b3b5-73212d1ad48d" providerId="AD" clId="Web-{6605C8DD-0F16-7FC5-8370-9E6710B73B98}" dt="2023-02-05T11:01:05.355" v="1302" actId="20577"/>
          <ac:spMkLst>
            <pc:docMk/>
            <pc:sldMk cId="1822193646" sldId="351"/>
            <ac:spMk id="2" creationId="{3AD72B2D-ACB3-1731-01C2-F16CF93096CF}"/>
          </ac:spMkLst>
        </pc:spChg>
        <pc:spChg chg="del">
          <ac:chgData name="Pooja Vartak" userId="S::pooja.vartak@djsce.ac.in::fb147971-3b9d-466e-b3b5-73212d1ad48d" providerId="AD" clId="Web-{6605C8DD-0F16-7FC5-8370-9E6710B73B98}" dt="2023-02-05T10:57:01.600" v="1259"/>
          <ac:spMkLst>
            <pc:docMk/>
            <pc:sldMk cId="1822193646" sldId="351"/>
            <ac:spMk id="3" creationId="{1158FFED-3262-3438-F19D-1FBD4ECC2E75}"/>
          </ac:spMkLst>
        </pc:spChg>
        <pc:spChg chg="add mod">
          <ac:chgData name="Pooja Vartak" userId="S::pooja.vartak@djsce.ac.in::fb147971-3b9d-466e-b3b5-73212d1ad48d" providerId="AD" clId="Web-{6605C8DD-0F16-7FC5-8370-9E6710B73B98}" dt="2023-02-05T11:01:13.731" v="1304" actId="20577"/>
          <ac:spMkLst>
            <pc:docMk/>
            <pc:sldMk cId="1822193646" sldId="351"/>
            <ac:spMk id="5" creationId="{B1871519-0A49-AC30-4916-7E0FEAA3B6A8}"/>
          </ac:spMkLst>
        </pc:spChg>
        <pc:spChg chg="add mod">
          <ac:chgData name="Pooja Vartak" userId="S::pooja.vartak@djsce.ac.in::fb147971-3b9d-466e-b3b5-73212d1ad48d" providerId="AD" clId="Web-{6605C8DD-0F16-7FC5-8370-9E6710B73B98}" dt="2023-02-05T11:01:51.450" v="1322" actId="20577"/>
          <ac:spMkLst>
            <pc:docMk/>
            <pc:sldMk cId="1822193646" sldId="351"/>
            <ac:spMk id="6" creationId="{6A9477D2-1123-E5D0-3C69-927A7D859E11}"/>
          </ac:spMkLst>
        </pc:spChg>
        <pc:spChg chg="add mod">
          <ac:chgData name="Pooja Vartak" userId="S::pooja.vartak@djsce.ac.in::fb147971-3b9d-466e-b3b5-73212d1ad48d" providerId="AD" clId="Web-{6605C8DD-0F16-7FC5-8370-9E6710B73B98}" dt="2023-02-05T11:01:27.106" v="1310"/>
          <ac:spMkLst>
            <pc:docMk/>
            <pc:sldMk cId="1822193646" sldId="351"/>
            <ac:spMk id="9" creationId="{80262D8A-C3E1-A063-8923-47D834BCE945}"/>
          </ac:spMkLst>
        </pc:spChg>
        <pc:spChg chg="add">
          <ac:chgData name="Pooja Vartak" userId="S::pooja.vartak@djsce.ac.in::fb147971-3b9d-466e-b3b5-73212d1ad48d" providerId="AD" clId="Web-{6605C8DD-0F16-7FC5-8370-9E6710B73B98}" dt="2023-02-05T10:57:08.147" v="1262"/>
          <ac:spMkLst>
            <pc:docMk/>
            <pc:sldMk cId="1822193646" sldId="351"/>
            <ac:spMk id="10" creationId="{73DE2CFE-42F2-48F0-8706-5264E012B10C}"/>
          </ac:spMkLst>
        </pc:spChg>
        <pc:picChg chg="add del mod ord">
          <ac:chgData name="Pooja Vartak" userId="S::pooja.vartak@djsce.ac.in::fb147971-3b9d-466e-b3b5-73212d1ad48d" providerId="AD" clId="Web-{6605C8DD-0F16-7FC5-8370-9E6710B73B98}" dt="2023-02-05T11:01:27.106" v="1310"/>
          <ac:picMkLst>
            <pc:docMk/>
            <pc:sldMk cId="1822193646" sldId="351"/>
            <ac:picMk id="4" creationId="{DD2970AC-3C4B-8FE1-B136-2287C4323A0E}"/>
          </ac:picMkLst>
        </pc:picChg>
        <pc:picChg chg="add mod">
          <ac:chgData name="Pooja Vartak" userId="S::pooja.vartak@djsce.ac.in::fb147971-3b9d-466e-b3b5-73212d1ad48d" providerId="AD" clId="Web-{6605C8DD-0F16-7FC5-8370-9E6710B73B98}" dt="2023-02-05T11:00:07.135" v="1294" actId="14100"/>
          <ac:picMkLst>
            <pc:docMk/>
            <pc:sldMk cId="1822193646" sldId="351"/>
            <ac:picMk id="7" creationId="{908E5FB1-AB8E-2A61-ACB3-D1B4D6196BEF}"/>
          </ac:picMkLst>
        </pc:picChg>
      </pc:sldChg>
      <pc:sldChg chg="addSp modSp new ord">
        <pc:chgData name="Pooja Vartak" userId="S::pooja.vartak@djsce.ac.in::fb147971-3b9d-466e-b3b5-73212d1ad48d" providerId="AD" clId="Web-{6605C8DD-0F16-7FC5-8370-9E6710B73B98}" dt="2023-02-05T11:02:43.467" v="1341"/>
        <pc:sldMkLst>
          <pc:docMk/>
          <pc:sldMk cId="390705579" sldId="352"/>
        </pc:sldMkLst>
        <pc:spChg chg="mod">
          <ac:chgData name="Pooja Vartak" userId="S::pooja.vartak@djsce.ac.in::fb147971-3b9d-466e-b3b5-73212d1ad48d" providerId="AD" clId="Web-{6605C8DD-0F16-7FC5-8370-9E6710B73B98}" dt="2023-02-05T11:02:16.935" v="1331" actId="1076"/>
          <ac:spMkLst>
            <pc:docMk/>
            <pc:sldMk cId="390705579" sldId="352"/>
            <ac:spMk id="2" creationId="{DCAF8C9F-5FC0-050D-14C9-6584133CE474}"/>
          </ac:spMkLst>
        </pc:spChg>
        <pc:spChg chg="mod">
          <ac:chgData name="Pooja Vartak" userId="S::pooja.vartak@djsce.ac.in::fb147971-3b9d-466e-b3b5-73212d1ad48d" providerId="AD" clId="Web-{6605C8DD-0F16-7FC5-8370-9E6710B73B98}" dt="2023-02-05T11:02:19.717" v="1332" actId="1076"/>
          <ac:spMkLst>
            <pc:docMk/>
            <pc:sldMk cId="390705579" sldId="352"/>
            <ac:spMk id="3" creationId="{403899E2-59C6-127B-68A6-1E7C71AFB728}"/>
          </ac:spMkLst>
        </pc:spChg>
        <pc:spChg chg="add mod">
          <ac:chgData name="Pooja Vartak" userId="S::pooja.vartak@djsce.ac.in::fb147971-3b9d-466e-b3b5-73212d1ad48d" providerId="AD" clId="Web-{6605C8DD-0F16-7FC5-8370-9E6710B73B98}" dt="2023-02-05T11:02:30.154" v="1340" actId="1076"/>
          <ac:spMkLst>
            <pc:docMk/>
            <pc:sldMk cId="390705579" sldId="352"/>
            <ac:spMk id="5" creationId="{2FD180B0-3611-B793-750C-E0B199CF4C38}"/>
          </ac:spMkLst>
        </pc:spChg>
        <pc:picChg chg="add mod">
          <ac:chgData name="Pooja Vartak" userId="S::pooja.vartak@djsce.ac.in::fb147971-3b9d-466e-b3b5-73212d1ad48d" providerId="AD" clId="Web-{6605C8DD-0F16-7FC5-8370-9E6710B73B98}" dt="2023-02-05T11:02:21.216" v="1333" actId="1076"/>
          <ac:picMkLst>
            <pc:docMk/>
            <pc:sldMk cId="390705579" sldId="352"/>
            <ac:picMk id="4" creationId="{103819C4-A3A8-904B-2377-71DB76A4A91C}"/>
          </ac:picMkLst>
        </pc:picChg>
      </pc:sldChg>
      <pc:sldMasterChg chg="add addSldLayout">
        <pc:chgData name="Pooja Vartak" userId="S::pooja.vartak@djsce.ac.in::fb147971-3b9d-466e-b3b5-73212d1ad48d" providerId="AD" clId="Web-{6605C8DD-0F16-7FC5-8370-9E6710B73B98}" dt="2023-02-05T10:44:57.131" v="1195"/>
        <pc:sldMasterMkLst>
          <pc:docMk/>
          <pc:sldMasterMk cId="0" sldId="2147483648"/>
        </pc:sldMasterMkLst>
        <pc:sldLayoutChg chg="add">
          <pc:chgData name="Pooja Vartak" userId="S::pooja.vartak@djsce.ac.in::fb147971-3b9d-466e-b3b5-73212d1ad48d" providerId="AD" clId="Web-{6605C8DD-0F16-7FC5-8370-9E6710B73B98}" dt="2023-02-05T10:44:57.131" v="1195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Pooja Vartak" userId="S::pooja.vartak@djsce.ac.in::fb147971-3b9d-466e-b3b5-73212d1ad48d" providerId="AD" clId="Web-{6605C8DD-0F16-7FC5-8370-9E6710B73B98}" dt="2023-02-05T10:44:57.131" v="1195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Pooja Vartak" userId="S::pooja.vartak@djsce.ac.in::fb147971-3b9d-466e-b3b5-73212d1ad48d" providerId="AD" clId="Web-{6605C8DD-0F16-7FC5-8370-9E6710B73B98}" dt="2023-02-05T10:44:57.131" v="1195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Pooja Vartak" userId="S::pooja.vartak@djsce.ac.in::fb147971-3b9d-466e-b3b5-73212d1ad48d" providerId="AD" clId="Web-{6605C8DD-0F16-7FC5-8370-9E6710B73B98}" dt="2023-02-05T10:44:57.131" v="1195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Pooja Vartak" userId="S::pooja.vartak@djsce.ac.in::fb147971-3b9d-466e-b3b5-73212d1ad48d" providerId="AD" clId="Web-{6605C8DD-0F16-7FC5-8370-9E6710B73B98}" dt="2023-02-05T10:44:57.131" v="1195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del delSldLayout">
        <pc:chgData name="Pooja Vartak" userId="S::pooja.vartak@djsce.ac.in::fb147971-3b9d-466e-b3b5-73212d1ad48d" providerId="AD" clId="Web-{6605C8DD-0F16-7FC5-8370-9E6710B73B98}" dt="2023-02-05T10:11:30.662" v="550"/>
        <pc:sldMasterMkLst>
          <pc:docMk/>
          <pc:sldMasterMk cId="1168594635" sldId="2147483648"/>
        </pc:sldMasterMkLst>
        <pc:sldLayoutChg chg="del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1168594635" sldId="2147483648"/>
            <pc:sldLayoutMk cId="2222711267" sldId="2147483649"/>
          </pc:sldLayoutMkLst>
        </pc:sldLayoutChg>
        <pc:sldLayoutChg chg="del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1168594635" sldId="2147483648"/>
            <pc:sldLayoutMk cId="1093106663" sldId="2147483650"/>
          </pc:sldLayoutMkLst>
        </pc:sldLayoutChg>
        <pc:sldLayoutChg chg="del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1168594635" sldId="2147483648"/>
            <pc:sldLayoutMk cId="1840259239" sldId="2147483651"/>
          </pc:sldLayoutMkLst>
        </pc:sldLayoutChg>
        <pc:sldLayoutChg chg="del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1168594635" sldId="2147483648"/>
            <pc:sldLayoutMk cId="1589277298" sldId="2147483652"/>
          </pc:sldLayoutMkLst>
        </pc:sldLayoutChg>
        <pc:sldLayoutChg chg="del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1168594635" sldId="2147483648"/>
            <pc:sldLayoutMk cId="3773364946" sldId="2147483653"/>
          </pc:sldLayoutMkLst>
        </pc:sldLayoutChg>
        <pc:sldLayoutChg chg="del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1168594635" sldId="2147483648"/>
            <pc:sldLayoutMk cId="3831685311" sldId="2147483654"/>
          </pc:sldLayoutMkLst>
        </pc:sldLayoutChg>
        <pc:sldLayoutChg chg="del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1168594635" sldId="2147483648"/>
            <pc:sldLayoutMk cId="1977299733" sldId="2147483655"/>
          </pc:sldLayoutMkLst>
        </pc:sldLayoutChg>
        <pc:sldLayoutChg chg="del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1168594635" sldId="2147483648"/>
            <pc:sldLayoutMk cId="3716835317" sldId="2147483656"/>
          </pc:sldLayoutMkLst>
        </pc:sldLayoutChg>
        <pc:sldLayoutChg chg="del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1168594635" sldId="2147483648"/>
            <pc:sldLayoutMk cId="40594439" sldId="2147483657"/>
          </pc:sldLayoutMkLst>
        </pc:sldLayoutChg>
        <pc:sldLayoutChg chg="del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1168594635" sldId="2147483648"/>
            <pc:sldLayoutMk cId="3067425972" sldId="2147483658"/>
          </pc:sldLayoutMkLst>
        </pc:sldLayoutChg>
        <pc:sldLayoutChg chg="del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1168594635" sldId="2147483648"/>
            <pc:sldLayoutMk cId="2650549845" sldId="2147483659"/>
          </pc:sldLayoutMkLst>
        </pc:sldLayoutChg>
      </pc:sldMasterChg>
      <pc:sldMasterChg chg="add addSldLayout modSldLayout">
        <pc:chgData name="Pooja Vartak" userId="S::pooja.vartak@djsce.ac.in::fb147971-3b9d-466e-b3b5-73212d1ad48d" providerId="AD" clId="Web-{6605C8DD-0F16-7FC5-8370-9E6710B73B98}" dt="2023-02-05T10:44:57.131" v="1195"/>
        <pc:sldMasterMkLst>
          <pc:docMk/>
          <pc:sldMasterMk cId="2043667549" sldId="2147483660"/>
        </pc:sldMasterMkLst>
        <pc:sldLayoutChg chg="add mod replId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2043667549" sldId="2147483660"/>
            <pc:sldLayoutMk cId="4201913136" sldId="2147483679"/>
          </pc:sldLayoutMkLst>
        </pc:sldLayoutChg>
        <pc:sldLayoutChg chg="add mod replId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2043667549" sldId="2147483660"/>
            <pc:sldLayoutMk cId="3469607188" sldId="2147483680"/>
          </pc:sldLayoutMkLst>
        </pc:sldLayoutChg>
        <pc:sldLayoutChg chg="add mod replId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2043667549" sldId="2147483660"/>
            <pc:sldLayoutMk cId="945648181" sldId="2147483681"/>
          </pc:sldLayoutMkLst>
        </pc:sldLayoutChg>
        <pc:sldLayoutChg chg="add mod replId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2043667549" sldId="2147483660"/>
            <pc:sldLayoutMk cId="867195670" sldId="2147483682"/>
          </pc:sldLayoutMkLst>
        </pc:sldLayoutChg>
        <pc:sldLayoutChg chg="add mod replId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2043667549" sldId="2147483660"/>
            <pc:sldLayoutMk cId="3497191113" sldId="2147483683"/>
          </pc:sldLayoutMkLst>
        </pc:sldLayoutChg>
        <pc:sldLayoutChg chg="add mod replId">
          <pc:chgData name="Pooja Vartak" userId="S::pooja.vartak@djsce.ac.in::fb147971-3b9d-466e-b3b5-73212d1ad48d" providerId="AD" clId="Web-{6605C8DD-0F16-7FC5-8370-9E6710B73B98}" dt="2023-02-05T10:11:30.662" v="550"/>
          <pc:sldLayoutMkLst>
            <pc:docMk/>
            <pc:sldMasterMk cId="2043667549" sldId="2147483660"/>
            <pc:sldLayoutMk cId="139660152" sldId="2147483684"/>
          </pc:sldLayoutMkLst>
        </pc:sldLayoutChg>
        <pc:sldLayoutChg chg="add mod replId">
          <pc:chgData name="Pooja Vartak" userId="S::pooja.vartak@djsce.ac.in::fb147971-3b9d-466e-b3b5-73212d1ad48d" providerId="AD" clId="Web-{6605C8DD-0F16-7FC5-8370-9E6710B73B98}" dt="2023-02-05T10:44:57.131" v="1195"/>
          <pc:sldLayoutMkLst>
            <pc:docMk/>
            <pc:sldMasterMk cId="2043667549" sldId="2147483660"/>
            <pc:sldLayoutMk cId="3351324823" sldId="2147483685"/>
          </pc:sldLayoutMkLst>
        </pc:sldLayoutChg>
        <pc:sldLayoutChg chg="add mod replId">
          <pc:chgData name="Pooja Vartak" userId="S::pooja.vartak@djsce.ac.in::fb147971-3b9d-466e-b3b5-73212d1ad48d" providerId="AD" clId="Web-{6605C8DD-0F16-7FC5-8370-9E6710B73B98}" dt="2023-02-05T10:44:57.131" v="1195"/>
          <pc:sldLayoutMkLst>
            <pc:docMk/>
            <pc:sldMasterMk cId="2043667549" sldId="2147483660"/>
            <pc:sldLayoutMk cId="576974307" sldId="2147483686"/>
          </pc:sldLayoutMkLst>
        </pc:sldLayoutChg>
        <pc:sldLayoutChg chg="add mod replId">
          <pc:chgData name="Pooja Vartak" userId="S::pooja.vartak@djsce.ac.in::fb147971-3b9d-466e-b3b5-73212d1ad48d" providerId="AD" clId="Web-{6605C8DD-0F16-7FC5-8370-9E6710B73B98}" dt="2023-02-05T10:44:57.131" v="1195"/>
          <pc:sldLayoutMkLst>
            <pc:docMk/>
            <pc:sldMasterMk cId="2043667549" sldId="2147483660"/>
            <pc:sldLayoutMk cId="701378641" sldId="2147483687"/>
          </pc:sldLayoutMkLst>
        </pc:sldLayoutChg>
        <pc:sldLayoutChg chg="add mod replId">
          <pc:chgData name="Pooja Vartak" userId="S::pooja.vartak@djsce.ac.in::fb147971-3b9d-466e-b3b5-73212d1ad48d" providerId="AD" clId="Web-{6605C8DD-0F16-7FC5-8370-9E6710B73B98}" dt="2023-02-05T10:44:57.131" v="1195"/>
          <pc:sldLayoutMkLst>
            <pc:docMk/>
            <pc:sldMasterMk cId="2043667549" sldId="2147483660"/>
            <pc:sldLayoutMk cId="3095484569" sldId="2147483688"/>
          </pc:sldLayoutMkLst>
        </pc:sldLayoutChg>
        <pc:sldLayoutChg chg="add mod replId">
          <pc:chgData name="Pooja Vartak" userId="S::pooja.vartak@djsce.ac.in::fb147971-3b9d-466e-b3b5-73212d1ad48d" providerId="AD" clId="Web-{6605C8DD-0F16-7FC5-8370-9E6710B73B98}" dt="2023-02-05T10:44:57.131" v="1195"/>
          <pc:sldLayoutMkLst>
            <pc:docMk/>
            <pc:sldMasterMk cId="2043667549" sldId="2147483660"/>
            <pc:sldLayoutMk cId="3166978105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9A6F6-51F2-4876-A0D0-B5FE1082292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8CCA4-10D7-40FA-85C2-3101E70F2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5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Artificial Intelligence is forcing function for computer science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8CCA4-10D7-40FA-85C2-3101E70F24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4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2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9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0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5844" y="583438"/>
            <a:ext cx="990031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D850-CF69-C6DD-2486-15E0C3C80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9BF8A-3441-3CA4-E503-C6FC6C250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F044-6093-D366-0746-A6490706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5F7DD-C899-B0D1-3667-BCFAB3CD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E941-5628-E326-D3A8-861402B5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45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6036-6BA5-36DD-87A0-9CA2E519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6C4A-FB3F-159F-AF71-DA34D51D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35563-57CB-C2B3-019B-BCADE825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CE87-9F24-9360-4C18-7FF728E6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492CE-041C-0BF5-8F93-FE01136F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81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D186-259D-E809-F555-2FCABEF7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0CFFD-4421-12F5-EBF7-3470C5652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4EF18-7749-AB06-C52D-30D48C5E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84DA-4C75-4AA1-2215-4FB84BD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E847-34F5-9D2D-8293-3D53C9D4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4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74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669C-5694-8E8A-744D-C9AD0CE8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1DA8-39A3-3DE7-5A64-705631446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08C00-CB54-588D-D760-DAE53C121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0BAC4-4DF9-A1A2-B0C3-AF722367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3C5B-4B0F-338C-3272-9721E235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D3567-9115-F73E-610A-CA9EB44B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4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13DE-754F-68B1-18BB-59023B67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59C3D-B686-822E-8BC5-15FC42E50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3F2D3-4104-5CD5-BE70-65B68D36D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E52B4-4FE6-A170-F0DA-5BB9576E7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7FB4F-3B8E-B1D9-5F86-6B6D803D3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5F3ED-F350-7445-6BD3-253D1A56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047E4-F33D-C891-C019-AD81C6C6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03773-2C0B-FB7D-C2B1-E902670A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13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4DF6-350B-3584-7FD2-FA666BD1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E77EA-E5AB-D115-1856-CC538DCA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032FE-06BE-FACA-2AEE-1F24E830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F21AB-6A6E-F398-00C9-0C066E73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29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AA649-CF3A-46D0-2F01-C3E21700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11B52-C62C-B679-B62D-8785571B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3AF6E-2F7F-AE63-F5C5-FBF8434D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5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44A9-19C4-C284-194E-48C7FE1C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F323-1FAF-3C14-F8C1-D373FB4D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199ED-0992-09FC-B78F-030247D2F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C5317-CB66-8756-CD8A-1D5424E8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A2045-AC8F-5DAF-6989-BF6E141D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C9E95-FCC0-AE10-E9E1-81E6CFAF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1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E529-AC39-1E1C-6B82-3505921D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EB480-2538-9827-0900-CD1C1814C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79B86-A666-BB9D-FA24-567713E9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709A8-5809-E611-A77C-1C340C0B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16BD9-DD4A-DD5A-9CB9-07AE84FB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7229A-23DC-44DD-2065-BC2D8972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8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C2B7-AFE0-2CB5-5C65-AD94C2E7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5408D-9B91-DF20-9B84-CFBFE3963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CEE46-E6F9-AB39-B40A-DC160EEF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5AD86-3282-76CF-048F-9AC77917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308C3-EE4E-AAFB-EB8E-C70111A5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92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44C53-C16E-68BA-06E4-C30A9E4A4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A433B-74F4-002E-8CF4-222065DF4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B2FC-C68B-FF33-CDF2-37541BEA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F8914-DEA3-41F6-B2CA-AFAE3519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0ADD4-9824-9844-1D72-48BC7494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0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5844" y="583438"/>
            <a:ext cx="990031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08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8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7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1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0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4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6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3172" y="236220"/>
            <a:ext cx="11723370" cy="63832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1856" y="374904"/>
            <a:ext cx="11448415" cy="6108700"/>
          </a:xfrm>
          <a:custGeom>
            <a:avLst/>
            <a:gdLst/>
            <a:ahLst/>
            <a:cxnLst/>
            <a:rect l="l" t="t" r="r" b="b"/>
            <a:pathLst>
              <a:path w="11448415" h="6108700">
                <a:moveTo>
                  <a:pt x="0" y="6108192"/>
                </a:moveTo>
                <a:lnTo>
                  <a:pt x="11448288" y="6108192"/>
                </a:lnTo>
                <a:lnTo>
                  <a:pt x="11448288" y="0"/>
                </a:lnTo>
                <a:lnTo>
                  <a:pt x="0" y="0"/>
                </a:lnTo>
                <a:lnTo>
                  <a:pt x="0" y="6108192"/>
                </a:lnTo>
                <a:close/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1702" y="2376932"/>
            <a:ext cx="4353559" cy="919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4034" y="2777998"/>
            <a:ext cx="5498465" cy="2345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EA45C-528A-D0A0-AB75-2C0372DE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410DB-F1CE-92B5-4225-47E82BA1E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03DF5-BFB2-B0D6-FB1B-E0DF058B2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B5722-B8AB-360B-8441-C43E4096D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EA55-3C58-2CE1-D7B8-7EBC16392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Linguistics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6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A26A-A82B-3D62-90A7-323CDBBF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 to Natural Language 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46A9-FA4E-950A-E6BC-98D9E2A8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/>
            <a:r>
              <a:rPr lang="en-US" sz="3300" dirty="0">
                <a:ea typeface="+mn-lt"/>
                <a:cs typeface="+mn-lt"/>
              </a:rPr>
              <a:t>Natural language processing (NLP) is a branch of artificial intelligence  that helps computers understand, interpret and manipulate human  language.</a:t>
            </a:r>
            <a:endParaRPr lang="en-US" sz="3300" dirty="0">
              <a:cs typeface="Calibri" panose="020F0502020204030204"/>
            </a:endParaRPr>
          </a:p>
          <a:p>
            <a:pPr marL="0" indent="0" algn="just">
              <a:buNone/>
            </a:pPr>
            <a:endParaRPr lang="en-US" sz="3300" dirty="0">
              <a:ea typeface="+mn-lt"/>
              <a:cs typeface="+mn-lt"/>
            </a:endParaRPr>
          </a:p>
          <a:p>
            <a:pPr algn="just"/>
            <a:endParaRPr lang="en-US" sz="3300" dirty="0">
              <a:ea typeface="+mn-lt"/>
              <a:cs typeface="+mn-lt"/>
            </a:endParaRPr>
          </a:p>
          <a:p>
            <a:pPr algn="just"/>
            <a:r>
              <a:rPr lang="en-US" sz="3300" dirty="0">
                <a:ea typeface="+mn-lt"/>
                <a:cs typeface="+mn-lt"/>
              </a:rPr>
              <a:t>Natural Language Processing, usually shortened as NLP, is a branch of  artificial intelligence that deals with the interaction between  computers and humans using the natural language.</a:t>
            </a:r>
            <a:endParaRPr lang="en-US" sz="3300" dirty="0">
              <a:cs typeface="Calibri" panose="020F0502020204030204"/>
            </a:endParaRPr>
          </a:p>
          <a:p>
            <a:pPr marL="0" indent="0">
              <a:buNone/>
            </a:pPr>
            <a:endParaRPr lang="en-US" sz="3300" dirty="0">
              <a:cs typeface="Calibri" panose="020F0502020204030204"/>
            </a:endParaRPr>
          </a:p>
          <a:p>
            <a:pPr algn="just"/>
            <a:r>
              <a:rPr lang="en-US" sz="3300" dirty="0">
                <a:ea typeface="+mn-lt"/>
                <a:cs typeface="+mn-lt"/>
              </a:rPr>
              <a:t>The ultimate objective of NLP is to read, decipher, understand, and  make sense of the human languages in a manner that is valuable.</a:t>
            </a:r>
            <a:endParaRPr lang="en-US" sz="3300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558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It refers to the branch of computer science—and more specifically, the branch of artificial intelligence or AI</a:t>
            </a:r>
            <a:endParaRPr lang="en-IN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concerned with giving computers the ability to understand text and spoken words in much the same way human beings can.</a:t>
            </a:r>
          </a:p>
          <a:p>
            <a:endParaRPr lang="en-US" dirty="0">
              <a:cs typeface="Calibri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is an interdisciplinary subfield of linguistics, computer science, and artificial intelligence concerned with the interactions between computers and human language</a:t>
            </a:r>
            <a:endParaRPr lang="en-IN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803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0955" y="2563367"/>
            <a:ext cx="5128260" cy="2533015"/>
            <a:chOff x="4600955" y="2563367"/>
            <a:chExt cx="5128260" cy="2533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0860" y="2593847"/>
              <a:ext cx="2023872" cy="25024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56376" y="3314699"/>
              <a:ext cx="3672840" cy="228600"/>
            </a:xfrm>
            <a:custGeom>
              <a:avLst/>
              <a:gdLst/>
              <a:ahLst/>
              <a:cxnLst/>
              <a:rect l="l" t="t" r="r" b="b"/>
              <a:pathLst>
                <a:path w="3672840" h="228600">
                  <a:moveTo>
                    <a:pt x="824484" y="114300"/>
                  </a:moveTo>
                  <a:lnTo>
                    <a:pt x="748284" y="76200"/>
                  </a:lnTo>
                  <a:lnTo>
                    <a:pt x="595871" y="0"/>
                  </a:lnTo>
                  <a:lnTo>
                    <a:pt x="595871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595871" y="152400"/>
                  </a:lnTo>
                  <a:lnTo>
                    <a:pt x="595871" y="228600"/>
                  </a:lnTo>
                  <a:lnTo>
                    <a:pt x="748284" y="152400"/>
                  </a:lnTo>
                  <a:lnTo>
                    <a:pt x="824484" y="114300"/>
                  </a:lnTo>
                  <a:close/>
                </a:path>
                <a:path w="3672840" h="228600">
                  <a:moveTo>
                    <a:pt x="3672840" y="114300"/>
                  </a:moveTo>
                  <a:lnTo>
                    <a:pt x="3596640" y="76200"/>
                  </a:lnTo>
                  <a:lnTo>
                    <a:pt x="3444240" y="0"/>
                  </a:lnTo>
                  <a:lnTo>
                    <a:pt x="3444240" y="76200"/>
                  </a:lnTo>
                  <a:lnTo>
                    <a:pt x="2848356" y="76200"/>
                  </a:lnTo>
                  <a:lnTo>
                    <a:pt x="2848356" y="152400"/>
                  </a:lnTo>
                  <a:lnTo>
                    <a:pt x="3444240" y="152400"/>
                  </a:lnTo>
                  <a:lnTo>
                    <a:pt x="3444240" y="228600"/>
                  </a:lnTo>
                  <a:lnTo>
                    <a:pt x="3596640" y="152400"/>
                  </a:lnTo>
                  <a:lnTo>
                    <a:pt x="3672840" y="114300"/>
                  </a:lnTo>
                  <a:close/>
                </a:path>
              </a:pathLst>
            </a:custGeom>
            <a:solidFill>
              <a:srgbClr val="2DA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31435" y="2593847"/>
              <a:ext cx="1492250" cy="2444750"/>
            </a:xfrm>
            <a:custGeom>
              <a:avLst/>
              <a:gdLst/>
              <a:ahLst/>
              <a:cxnLst/>
              <a:rect l="l" t="t" r="r" b="b"/>
              <a:pathLst>
                <a:path w="1492250" h="2444750">
                  <a:moveTo>
                    <a:pt x="1491996" y="0"/>
                  </a:moveTo>
                  <a:lnTo>
                    <a:pt x="0" y="0"/>
                  </a:lnTo>
                  <a:lnTo>
                    <a:pt x="0" y="2444496"/>
                  </a:lnTo>
                  <a:lnTo>
                    <a:pt x="1491996" y="2444496"/>
                  </a:lnTo>
                  <a:lnTo>
                    <a:pt x="1491996" y="0"/>
                  </a:lnTo>
                  <a:close/>
                </a:path>
              </a:pathLst>
            </a:custGeom>
            <a:solidFill>
              <a:srgbClr val="5CC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00955" y="2563367"/>
              <a:ext cx="1553210" cy="2505710"/>
            </a:xfrm>
            <a:custGeom>
              <a:avLst/>
              <a:gdLst/>
              <a:ahLst/>
              <a:cxnLst/>
              <a:rect l="l" t="t" r="r" b="b"/>
              <a:pathLst>
                <a:path w="1553210" h="2505710">
                  <a:moveTo>
                    <a:pt x="1522476" y="0"/>
                  </a:moveTo>
                  <a:lnTo>
                    <a:pt x="30480" y="0"/>
                  </a:lnTo>
                  <a:lnTo>
                    <a:pt x="18591" y="2387"/>
                  </a:lnTo>
                  <a:lnTo>
                    <a:pt x="8905" y="8905"/>
                  </a:lnTo>
                  <a:lnTo>
                    <a:pt x="2387" y="18591"/>
                  </a:lnTo>
                  <a:lnTo>
                    <a:pt x="0" y="30480"/>
                  </a:lnTo>
                  <a:lnTo>
                    <a:pt x="0" y="2474976"/>
                  </a:lnTo>
                  <a:lnTo>
                    <a:pt x="2387" y="2486864"/>
                  </a:lnTo>
                  <a:lnTo>
                    <a:pt x="8905" y="2496550"/>
                  </a:lnTo>
                  <a:lnTo>
                    <a:pt x="18591" y="2503068"/>
                  </a:lnTo>
                  <a:lnTo>
                    <a:pt x="30480" y="2505456"/>
                  </a:lnTo>
                  <a:lnTo>
                    <a:pt x="1522476" y="2505456"/>
                  </a:lnTo>
                  <a:lnTo>
                    <a:pt x="1534364" y="2503068"/>
                  </a:lnTo>
                  <a:lnTo>
                    <a:pt x="1544050" y="2496550"/>
                  </a:lnTo>
                  <a:lnTo>
                    <a:pt x="1550568" y="2486864"/>
                  </a:lnTo>
                  <a:lnTo>
                    <a:pt x="1552956" y="2474976"/>
                  </a:lnTo>
                  <a:lnTo>
                    <a:pt x="1552956" y="2468880"/>
                  </a:lnTo>
                  <a:lnTo>
                    <a:pt x="36576" y="2468880"/>
                  </a:lnTo>
                  <a:lnTo>
                    <a:pt x="36576" y="36576"/>
                  </a:lnTo>
                  <a:lnTo>
                    <a:pt x="1552956" y="36576"/>
                  </a:lnTo>
                  <a:lnTo>
                    <a:pt x="1552956" y="30480"/>
                  </a:lnTo>
                  <a:lnTo>
                    <a:pt x="1550568" y="18591"/>
                  </a:lnTo>
                  <a:lnTo>
                    <a:pt x="1544050" y="8905"/>
                  </a:lnTo>
                  <a:lnTo>
                    <a:pt x="1534364" y="2387"/>
                  </a:lnTo>
                  <a:lnTo>
                    <a:pt x="1522476" y="0"/>
                  </a:lnTo>
                  <a:close/>
                </a:path>
                <a:path w="1553210" h="2505710">
                  <a:moveTo>
                    <a:pt x="1552956" y="36576"/>
                  </a:moveTo>
                  <a:lnTo>
                    <a:pt x="1516380" y="36576"/>
                  </a:lnTo>
                  <a:lnTo>
                    <a:pt x="1516380" y="2468880"/>
                  </a:lnTo>
                  <a:lnTo>
                    <a:pt x="1552956" y="2468880"/>
                  </a:lnTo>
                  <a:lnTo>
                    <a:pt x="1552956" y="36576"/>
                  </a:lnTo>
                  <a:close/>
                </a:path>
                <a:path w="1553210" h="2505710">
                  <a:moveTo>
                    <a:pt x="1504188" y="48768"/>
                  </a:moveTo>
                  <a:lnTo>
                    <a:pt x="48768" y="48768"/>
                  </a:lnTo>
                  <a:lnTo>
                    <a:pt x="48768" y="2456688"/>
                  </a:lnTo>
                  <a:lnTo>
                    <a:pt x="1504188" y="2456688"/>
                  </a:lnTo>
                  <a:lnTo>
                    <a:pt x="1504188" y="2444496"/>
                  </a:lnTo>
                  <a:lnTo>
                    <a:pt x="60960" y="2444496"/>
                  </a:lnTo>
                  <a:lnTo>
                    <a:pt x="60960" y="60960"/>
                  </a:lnTo>
                  <a:lnTo>
                    <a:pt x="1504188" y="60960"/>
                  </a:lnTo>
                  <a:lnTo>
                    <a:pt x="1504188" y="48768"/>
                  </a:lnTo>
                  <a:close/>
                </a:path>
                <a:path w="1553210" h="2505710">
                  <a:moveTo>
                    <a:pt x="1504188" y="60960"/>
                  </a:moveTo>
                  <a:lnTo>
                    <a:pt x="1491996" y="60960"/>
                  </a:lnTo>
                  <a:lnTo>
                    <a:pt x="1491996" y="2444496"/>
                  </a:lnTo>
                  <a:lnTo>
                    <a:pt x="1504188" y="2444496"/>
                  </a:lnTo>
                  <a:lnTo>
                    <a:pt x="1504188" y="60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31435" y="2593848"/>
            <a:ext cx="1492250" cy="244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14300" marR="105410" indent="-635" algn="ctr">
              <a:lnSpc>
                <a:spcPct val="100000"/>
              </a:lnSpc>
              <a:spcBef>
                <a:spcPts val="1660"/>
              </a:spcBef>
            </a:pP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NP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3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xt  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Docume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/Paragraph</a:t>
            </a:r>
            <a:endParaRPr sz="1800">
              <a:latin typeface="Verdana"/>
              <a:cs typeface="Verdana"/>
            </a:endParaRPr>
          </a:p>
          <a:p>
            <a:pPr marL="1905" algn="ctr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/Sentense</a:t>
            </a:r>
            <a:endParaRPr sz="1800">
              <a:latin typeface="Verdana"/>
              <a:cs typeface="Verdana"/>
            </a:endParaRPr>
          </a:p>
          <a:p>
            <a:pPr marL="3810" algn="ctr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/word}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762743" y="2621279"/>
            <a:ext cx="1553210" cy="2505710"/>
            <a:chOff x="9762743" y="2621279"/>
            <a:chExt cx="1553210" cy="2505710"/>
          </a:xfrm>
        </p:grpSpPr>
        <p:sp>
          <p:nvSpPr>
            <p:cNvPr id="9" name="object 9"/>
            <p:cNvSpPr/>
            <p:nvPr/>
          </p:nvSpPr>
          <p:spPr>
            <a:xfrm>
              <a:off x="9793223" y="2651759"/>
              <a:ext cx="1492250" cy="2444750"/>
            </a:xfrm>
            <a:custGeom>
              <a:avLst/>
              <a:gdLst/>
              <a:ahLst/>
              <a:cxnLst/>
              <a:rect l="l" t="t" r="r" b="b"/>
              <a:pathLst>
                <a:path w="1492250" h="2444750">
                  <a:moveTo>
                    <a:pt x="1491996" y="0"/>
                  </a:moveTo>
                  <a:lnTo>
                    <a:pt x="0" y="0"/>
                  </a:lnTo>
                  <a:lnTo>
                    <a:pt x="0" y="2444496"/>
                  </a:lnTo>
                  <a:lnTo>
                    <a:pt x="1491996" y="2444496"/>
                  </a:lnTo>
                  <a:lnTo>
                    <a:pt x="1491996" y="0"/>
                  </a:lnTo>
                  <a:close/>
                </a:path>
              </a:pathLst>
            </a:custGeom>
            <a:solidFill>
              <a:srgbClr val="5CC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62743" y="2621279"/>
              <a:ext cx="1553210" cy="2505710"/>
            </a:xfrm>
            <a:custGeom>
              <a:avLst/>
              <a:gdLst/>
              <a:ahLst/>
              <a:cxnLst/>
              <a:rect l="l" t="t" r="r" b="b"/>
              <a:pathLst>
                <a:path w="1553209" h="2505710">
                  <a:moveTo>
                    <a:pt x="1522476" y="0"/>
                  </a:moveTo>
                  <a:lnTo>
                    <a:pt x="30479" y="0"/>
                  </a:lnTo>
                  <a:lnTo>
                    <a:pt x="18591" y="2387"/>
                  </a:lnTo>
                  <a:lnTo>
                    <a:pt x="8905" y="8905"/>
                  </a:lnTo>
                  <a:lnTo>
                    <a:pt x="2387" y="18591"/>
                  </a:lnTo>
                  <a:lnTo>
                    <a:pt x="0" y="30480"/>
                  </a:lnTo>
                  <a:lnTo>
                    <a:pt x="0" y="2474976"/>
                  </a:lnTo>
                  <a:lnTo>
                    <a:pt x="2387" y="2486864"/>
                  </a:lnTo>
                  <a:lnTo>
                    <a:pt x="8905" y="2496550"/>
                  </a:lnTo>
                  <a:lnTo>
                    <a:pt x="18591" y="2503068"/>
                  </a:lnTo>
                  <a:lnTo>
                    <a:pt x="30479" y="2505456"/>
                  </a:lnTo>
                  <a:lnTo>
                    <a:pt x="1522476" y="2505456"/>
                  </a:lnTo>
                  <a:lnTo>
                    <a:pt x="1534364" y="2503068"/>
                  </a:lnTo>
                  <a:lnTo>
                    <a:pt x="1544050" y="2496550"/>
                  </a:lnTo>
                  <a:lnTo>
                    <a:pt x="1550568" y="2486864"/>
                  </a:lnTo>
                  <a:lnTo>
                    <a:pt x="1552955" y="2474976"/>
                  </a:lnTo>
                  <a:lnTo>
                    <a:pt x="1552955" y="2468880"/>
                  </a:lnTo>
                  <a:lnTo>
                    <a:pt x="36575" y="2468880"/>
                  </a:lnTo>
                  <a:lnTo>
                    <a:pt x="36575" y="36575"/>
                  </a:lnTo>
                  <a:lnTo>
                    <a:pt x="1552955" y="36575"/>
                  </a:lnTo>
                  <a:lnTo>
                    <a:pt x="1552955" y="30480"/>
                  </a:lnTo>
                  <a:lnTo>
                    <a:pt x="1550568" y="18591"/>
                  </a:lnTo>
                  <a:lnTo>
                    <a:pt x="1544050" y="8905"/>
                  </a:lnTo>
                  <a:lnTo>
                    <a:pt x="1534364" y="2387"/>
                  </a:lnTo>
                  <a:lnTo>
                    <a:pt x="1522476" y="0"/>
                  </a:lnTo>
                  <a:close/>
                </a:path>
                <a:path w="1553209" h="2505710">
                  <a:moveTo>
                    <a:pt x="1552955" y="36575"/>
                  </a:moveTo>
                  <a:lnTo>
                    <a:pt x="1516379" y="36575"/>
                  </a:lnTo>
                  <a:lnTo>
                    <a:pt x="1516379" y="2468880"/>
                  </a:lnTo>
                  <a:lnTo>
                    <a:pt x="1552955" y="2468880"/>
                  </a:lnTo>
                  <a:lnTo>
                    <a:pt x="1552955" y="36575"/>
                  </a:lnTo>
                  <a:close/>
                </a:path>
                <a:path w="1553209" h="2505710">
                  <a:moveTo>
                    <a:pt x="1504187" y="48768"/>
                  </a:moveTo>
                  <a:lnTo>
                    <a:pt x="48767" y="48768"/>
                  </a:lnTo>
                  <a:lnTo>
                    <a:pt x="48767" y="2456688"/>
                  </a:lnTo>
                  <a:lnTo>
                    <a:pt x="1504187" y="2456688"/>
                  </a:lnTo>
                  <a:lnTo>
                    <a:pt x="1504187" y="2444496"/>
                  </a:lnTo>
                  <a:lnTo>
                    <a:pt x="60959" y="2444496"/>
                  </a:lnTo>
                  <a:lnTo>
                    <a:pt x="60959" y="60960"/>
                  </a:lnTo>
                  <a:lnTo>
                    <a:pt x="1504187" y="60960"/>
                  </a:lnTo>
                  <a:lnTo>
                    <a:pt x="1504187" y="48768"/>
                  </a:lnTo>
                  <a:close/>
                </a:path>
                <a:path w="1553209" h="2505710">
                  <a:moveTo>
                    <a:pt x="1504187" y="60960"/>
                  </a:moveTo>
                  <a:lnTo>
                    <a:pt x="1491996" y="60960"/>
                  </a:lnTo>
                  <a:lnTo>
                    <a:pt x="1491996" y="2444496"/>
                  </a:lnTo>
                  <a:lnTo>
                    <a:pt x="1504187" y="2444496"/>
                  </a:lnTo>
                  <a:lnTo>
                    <a:pt x="1504187" y="60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793223" y="2651760"/>
            <a:ext cx="1492250" cy="244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37185">
              <a:lnSpc>
                <a:spcPct val="100000"/>
              </a:lnSpc>
              <a:spcBef>
                <a:spcPts val="1664"/>
              </a:spcBef>
            </a:pP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  <a:p>
            <a:pPr marL="390525" marR="381635" indent="50165">
              <a:lnSpc>
                <a:spcPct val="100000"/>
              </a:lnSpc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(Text/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 marL="337185">
              <a:lnSpc>
                <a:spcPct val="100000"/>
              </a:lnSpc>
            </a:pP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/Graph</a:t>
            </a:r>
            <a:endParaRPr sz="180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/Audio)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30236" y="5250637"/>
            <a:ext cx="16852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10" dirty="0">
                <a:latin typeface="Tahoma"/>
                <a:cs typeface="Tahoma"/>
              </a:rPr>
              <a:t>NLP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140" dirty="0">
                <a:latin typeface="Tahoma"/>
                <a:cs typeface="Tahoma"/>
              </a:rPr>
              <a:t>S</a:t>
            </a:r>
            <a:r>
              <a:rPr sz="2400" b="1" spc="-135" dirty="0">
                <a:latin typeface="Tahoma"/>
                <a:cs typeface="Tahoma"/>
              </a:rPr>
              <a:t>y</a:t>
            </a:r>
            <a:r>
              <a:rPr sz="2400" b="1" spc="-95" dirty="0">
                <a:latin typeface="Tahoma"/>
                <a:cs typeface="Tahoma"/>
              </a:rPr>
              <a:t>stem</a:t>
            </a:r>
            <a:endParaRPr sz="2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8697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0955" y="2563367"/>
            <a:ext cx="5128260" cy="2533015"/>
            <a:chOff x="4600955" y="2563367"/>
            <a:chExt cx="5128260" cy="2533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0860" y="2593847"/>
              <a:ext cx="2023872" cy="25024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56376" y="3314699"/>
              <a:ext cx="3672840" cy="228600"/>
            </a:xfrm>
            <a:custGeom>
              <a:avLst/>
              <a:gdLst/>
              <a:ahLst/>
              <a:cxnLst/>
              <a:rect l="l" t="t" r="r" b="b"/>
              <a:pathLst>
                <a:path w="3672840" h="228600">
                  <a:moveTo>
                    <a:pt x="824484" y="114300"/>
                  </a:moveTo>
                  <a:lnTo>
                    <a:pt x="748284" y="76200"/>
                  </a:lnTo>
                  <a:lnTo>
                    <a:pt x="595871" y="0"/>
                  </a:lnTo>
                  <a:lnTo>
                    <a:pt x="595871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595871" y="152400"/>
                  </a:lnTo>
                  <a:lnTo>
                    <a:pt x="595871" y="228600"/>
                  </a:lnTo>
                  <a:lnTo>
                    <a:pt x="748284" y="152400"/>
                  </a:lnTo>
                  <a:lnTo>
                    <a:pt x="824484" y="114300"/>
                  </a:lnTo>
                  <a:close/>
                </a:path>
                <a:path w="3672840" h="228600">
                  <a:moveTo>
                    <a:pt x="3672840" y="114300"/>
                  </a:moveTo>
                  <a:lnTo>
                    <a:pt x="3596640" y="76200"/>
                  </a:lnTo>
                  <a:lnTo>
                    <a:pt x="3444240" y="0"/>
                  </a:lnTo>
                  <a:lnTo>
                    <a:pt x="3444240" y="76200"/>
                  </a:lnTo>
                  <a:lnTo>
                    <a:pt x="2848356" y="76200"/>
                  </a:lnTo>
                  <a:lnTo>
                    <a:pt x="2848356" y="152400"/>
                  </a:lnTo>
                  <a:lnTo>
                    <a:pt x="3444240" y="152400"/>
                  </a:lnTo>
                  <a:lnTo>
                    <a:pt x="3444240" y="228600"/>
                  </a:lnTo>
                  <a:lnTo>
                    <a:pt x="3596640" y="152400"/>
                  </a:lnTo>
                  <a:lnTo>
                    <a:pt x="3672840" y="114300"/>
                  </a:lnTo>
                  <a:close/>
                </a:path>
              </a:pathLst>
            </a:custGeom>
            <a:solidFill>
              <a:srgbClr val="2DA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31435" y="2593847"/>
              <a:ext cx="1492250" cy="2444750"/>
            </a:xfrm>
            <a:custGeom>
              <a:avLst/>
              <a:gdLst/>
              <a:ahLst/>
              <a:cxnLst/>
              <a:rect l="l" t="t" r="r" b="b"/>
              <a:pathLst>
                <a:path w="1492250" h="2444750">
                  <a:moveTo>
                    <a:pt x="1491996" y="0"/>
                  </a:moveTo>
                  <a:lnTo>
                    <a:pt x="0" y="0"/>
                  </a:lnTo>
                  <a:lnTo>
                    <a:pt x="0" y="2444496"/>
                  </a:lnTo>
                  <a:lnTo>
                    <a:pt x="1491996" y="2444496"/>
                  </a:lnTo>
                  <a:lnTo>
                    <a:pt x="1491996" y="0"/>
                  </a:lnTo>
                  <a:close/>
                </a:path>
              </a:pathLst>
            </a:custGeom>
            <a:solidFill>
              <a:srgbClr val="5CC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00955" y="2563367"/>
              <a:ext cx="1553210" cy="2505710"/>
            </a:xfrm>
            <a:custGeom>
              <a:avLst/>
              <a:gdLst/>
              <a:ahLst/>
              <a:cxnLst/>
              <a:rect l="l" t="t" r="r" b="b"/>
              <a:pathLst>
                <a:path w="1553210" h="2505710">
                  <a:moveTo>
                    <a:pt x="1522476" y="0"/>
                  </a:moveTo>
                  <a:lnTo>
                    <a:pt x="30480" y="0"/>
                  </a:lnTo>
                  <a:lnTo>
                    <a:pt x="18591" y="2387"/>
                  </a:lnTo>
                  <a:lnTo>
                    <a:pt x="8905" y="8905"/>
                  </a:lnTo>
                  <a:lnTo>
                    <a:pt x="2387" y="18591"/>
                  </a:lnTo>
                  <a:lnTo>
                    <a:pt x="0" y="30480"/>
                  </a:lnTo>
                  <a:lnTo>
                    <a:pt x="0" y="2474976"/>
                  </a:lnTo>
                  <a:lnTo>
                    <a:pt x="2387" y="2486864"/>
                  </a:lnTo>
                  <a:lnTo>
                    <a:pt x="8905" y="2496550"/>
                  </a:lnTo>
                  <a:lnTo>
                    <a:pt x="18591" y="2503068"/>
                  </a:lnTo>
                  <a:lnTo>
                    <a:pt x="30480" y="2505456"/>
                  </a:lnTo>
                  <a:lnTo>
                    <a:pt x="1522476" y="2505456"/>
                  </a:lnTo>
                  <a:lnTo>
                    <a:pt x="1534364" y="2503068"/>
                  </a:lnTo>
                  <a:lnTo>
                    <a:pt x="1544050" y="2496550"/>
                  </a:lnTo>
                  <a:lnTo>
                    <a:pt x="1550568" y="2486864"/>
                  </a:lnTo>
                  <a:lnTo>
                    <a:pt x="1552956" y="2474976"/>
                  </a:lnTo>
                  <a:lnTo>
                    <a:pt x="1552956" y="2468880"/>
                  </a:lnTo>
                  <a:lnTo>
                    <a:pt x="36576" y="2468880"/>
                  </a:lnTo>
                  <a:lnTo>
                    <a:pt x="36576" y="36576"/>
                  </a:lnTo>
                  <a:lnTo>
                    <a:pt x="1552956" y="36576"/>
                  </a:lnTo>
                  <a:lnTo>
                    <a:pt x="1552956" y="30480"/>
                  </a:lnTo>
                  <a:lnTo>
                    <a:pt x="1550568" y="18591"/>
                  </a:lnTo>
                  <a:lnTo>
                    <a:pt x="1544050" y="8905"/>
                  </a:lnTo>
                  <a:lnTo>
                    <a:pt x="1534364" y="2387"/>
                  </a:lnTo>
                  <a:lnTo>
                    <a:pt x="1522476" y="0"/>
                  </a:lnTo>
                  <a:close/>
                </a:path>
                <a:path w="1553210" h="2505710">
                  <a:moveTo>
                    <a:pt x="1552956" y="36576"/>
                  </a:moveTo>
                  <a:lnTo>
                    <a:pt x="1516380" y="36576"/>
                  </a:lnTo>
                  <a:lnTo>
                    <a:pt x="1516380" y="2468880"/>
                  </a:lnTo>
                  <a:lnTo>
                    <a:pt x="1552956" y="2468880"/>
                  </a:lnTo>
                  <a:lnTo>
                    <a:pt x="1552956" y="36576"/>
                  </a:lnTo>
                  <a:close/>
                </a:path>
                <a:path w="1553210" h="2505710">
                  <a:moveTo>
                    <a:pt x="1504188" y="48768"/>
                  </a:moveTo>
                  <a:lnTo>
                    <a:pt x="48768" y="48768"/>
                  </a:lnTo>
                  <a:lnTo>
                    <a:pt x="48768" y="2456688"/>
                  </a:lnTo>
                  <a:lnTo>
                    <a:pt x="1504188" y="2456688"/>
                  </a:lnTo>
                  <a:lnTo>
                    <a:pt x="1504188" y="2444496"/>
                  </a:lnTo>
                  <a:lnTo>
                    <a:pt x="60960" y="2444496"/>
                  </a:lnTo>
                  <a:lnTo>
                    <a:pt x="60960" y="60960"/>
                  </a:lnTo>
                  <a:lnTo>
                    <a:pt x="1504188" y="60960"/>
                  </a:lnTo>
                  <a:lnTo>
                    <a:pt x="1504188" y="48768"/>
                  </a:lnTo>
                  <a:close/>
                </a:path>
                <a:path w="1553210" h="2505710">
                  <a:moveTo>
                    <a:pt x="1504188" y="60960"/>
                  </a:moveTo>
                  <a:lnTo>
                    <a:pt x="1491996" y="60960"/>
                  </a:lnTo>
                  <a:lnTo>
                    <a:pt x="1491996" y="2444496"/>
                  </a:lnTo>
                  <a:lnTo>
                    <a:pt x="1504188" y="2444496"/>
                  </a:lnTo>
                  <a:lnTo>
                    <a:pt x="1504188" y="60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31435" y="2593848"/>
            <a:ext cx="1492250" cy="244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14300" marR="105410" indent="1270" algn="ctr">
              <a:lnSpc>
                <a:spcPct val="100000"/>
              </a:lnSpc>
              <a:spcBef>
                <a:spcPts val="166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Docume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/Paragraph</a:t>
            </a:r>
            <a:endParaRPr sz="18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</a:pP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1800">
              <a:latin typeface="Verdana"/>
              <a:cs typeface="Verdana"/>
            </a:endParaRPr>
          </a:p>
          <a:p>
            <a:pPr marL="3810" algn="ctr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/word}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88464" y="2563367"/>
            <a:ext cx="2385060" cy="1125220"/>
            <a:chOff x="2188464" y="2563367"/>
            <a:chExt cx="2385060" cy="1125220"/>
          </a:xfrm>
        </p:grpSpPr>
        <p:sp>
          <p:nvSpPr>
            <p:cNvPr id="9" name="object 9"/>
            <p:cNvSpPr/>
            <p:nvPr/>
          </p:nvSpPr>
          <p:spPr>
            <a:xfrm>
              <a:off x="3749040" y="2967227"/>
              <a:ext cx="824865" cy="228600"/>
            </a:xfrm>
            <a:custGeom>
              <a:avLst/>
              <a:gdLst/>
              <a:ahLst/>
              <a:cxnLst/>
              <a:rect l="l" t="t" r="r" b="b"/>
              <a:pathLst>
                <a:path w="824864" h="228600">
                  <a:moveTo>
                    <a:pt x="595884" y="0"/>
                  </a:moveTo>
                  <a:lnTo>
                    <a:pt x="595884" y="228600"/>
                  </a:lnTo>
                  <a:lnTo>
                    <a:pt x="748284" y="152400"/>
                  </a:lnTo>
                  <a:lnTo>
                    <a:pt x="633984" y="152400"/>
                  </a:lnTo>
                  <a:lnTo>
                    <a:pt x="633984" y="76200"/>
                  </a:lnTo>
                  <a:lnTo>
                    <a:pt x="748284" y="76200"/>
                  </a:lnTo>
                  <a:lnTo>
                    <a:pt x="595884" y="0"/>
                  </a:lnTo>
                  <a:close/>
                </a:path>
                <a:path w="824864" h="228600">
                  <a:moveTo>
                    <a:pt x="595884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595884" y="152400"/>
                  </a:lnTo>
                  <a:lnTo>
                    <a:pt x="595884" y="76200"/>
                  </a:lnTo>
                  <a:close/>
                </a:path>
                <a:path w="824864" h="228600">
                  <a:moveTo>
                    <a:pt x="748284" y="76200"/>
                  </a:moveTo>
                  <a:lnTo>
                    <a:pt x="633984" y="76200"/>
                  </a:lnTo>
                  <a:lnTo>
                    <a:pt x="633984" y="152400"/>
                  </a:lnTo>
                  <a:lnTo>
                    <a:pt x="748284" y="152400"/>
                  </a:lnTo>
                  <a:lnTo>
                    <a:pt x="824484" y="114300"/>
                  </a:lnTo>
                  <a:lnTo>
                    <a:pt x="748284" y="76200"/>
                  </a:lnTo>
                  <a:close/>
                </a:path>
              </a:pathLst>
            </a:custGeom>
            <a:solidFill>
              <a:srgbClr val="2DA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18944" y="2593847"/>
              <a:ext cx="1530350" cy="1064260"/>
            </a:xfrm>
            <a:custGeom>
              <a:avLst/>
              <a:gdLst/>
              <a:ahLst/>
              <a:cxnLst/>
              <a:rect l="l" t="t" r="r" b="b"/>
              <a:pathLst>
                <a:path w="1530350" h="1064260">
                  <a:moveTo>
                    <a:pt x="1530095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1530095" y="1063752"/>
                  </a:lnTo>
                  <a:lnTo>
                    <a:pt x="1530095" y="0"/>
                  </a:lnTo>
                  <a:close/>
                </a:path>
              </a:pathLst>
            </a:custGeom>
            <a:solidFill>
              <a:srgbClr val="5CC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8464" y="2563367"/>
              <a:ext cx="1591310" cy="1125220"/>
            </a:xfrm>
            <a:custGeom>
              <a:avLst/>
              <a:gdLst/>
              <a:ahLst/>
              <a:cxnLst/>
              <a:rect l="l" t="t" r="r" b="b"/>
              <a:pathLst>
                <a:path w="1591310" h="1125220">
                  <a:moveTo>
                    <a:pt x="1560576" y="0"/>
                  </a:moveTo>
                  <a:lnTo>
                    <a:pt x="30480" y="0"/>
                  </a:lnTo>
                  <a:lnTo>
                    <a:pt x="18591" y="2387"/>
                  </a:lnTo>
                  <a:lnTo>
                    <a:pt x="8905" y="8905"/>
                  </a:lnTo>
                  <a:lnTo>
                    <a:pt x="2387" y="18591"/>
                  </a:lnTo>
                  <a:lnTo>
                    <a:pt x="0" y="30480"/>
                  </a:lnTo>
                  <a:lnTo>
                    <a:pt x="0" y="1094232"/>
                  </a:lnTo>
                  <a:lnTo>
                    <a:pt x="2387" y="1106120"/>
                  </a:lnTo>
                  <a:lnTo>
                    <a:pt x="8905" y="1115806"/>
                  </a:lnTo>
                  <a:lnTo>
                    <a:pt x="18591" y="1122324"/>
                  </a:lnTo>
                  <a:lnTo>
                    <a:pt x="30480" y="1124712"/>
                  </a:lnTo>
                  <a:lnTo>
                    <a:pt x="1560576" y="1124712"/>
                  </a:lnTo>
                  <a:lnTo>
                    <a:pt x="1572464" y="1122324"/>
                  </a:lnTo>
                  <a:lnTo>
                    <a:pt x="1582150" y="1115806"/>
                  </a:lnTo>
                  <a:lnTo>
                    <a:pt x="1588668" y="1106120"/>
                  </a:lnTo>
                  <a:lnTo>
                    <a:pt x="1591056" y="1094232"/>
                  </a:lnTo>
                  <a:lnTo>
                    <a:pt x="1591056" y="1088136"/>
                  </a:lnTo>
                  <a:lnTo>
                    <a:pt x="36575" y="1088136"/>
                  </a:lnTo>
                  <a:lnTo>
                    <a:pt x="36575" y="36576"/>
                  </a:lnTo>
                  <a:lnTo>
                    <a:pt x="1591056" y="36576"/>
                  </a:lnTo>
                  <a:lnTo>
                    <a:pt x="1591056" y="30480"/>
                  </a:lnTo>
                  <a:lnTo>
                    <a:pt x="1588668" y="18591"/>
                  </a:lnTo>
                  <a:lnTo>
                    <a:pt x="1582150" y="8905"/>
                  </a:lnTo>
                  <a:lnTo>
                    <a:pt x="1572464" y="2387"/>
                  </a:lnTo>
                  <a:lnTo>
                    <a:pt x="1560576" y="0"/>
                  </a:lnTo>
                  <a:close/>
                </a:path>
                <a:path w="1591310" h="1125220">
                  <a:moveTo>
                    <a:pt x="1591056" y="36576"/>
                  </a:moveTo>
                  <a:lnTo>
                    <a:pt x="1554480" y="36576"/>
                  </a:lnTo>
                  <a:lnTo>
                    <a:pt x="1554480" y="1088136"/>
                  </a:lnTo>
                  <a:lnTo>
                    <a:pt x="1591056" y="1088136"/>
                  </a:lnTo>
                  <a:lnTo>
                    <a:pt x="1591056" y="36576"/>
                  </a:lnTo>
                  <a:close/>
                </a:path>
                <a:path w="1591310" h="1125220">
                  <a:moveTo>
                    <a:pt x="1542288" y="48768"/>
                  </a:moveTo>
                  <a:lnTo>
                    <a:pt x="48768" y="48768"/>
                  </a:lnTo>
                  <a:lnTo>
                    <a:pt x="48768" y="1075944"/>
                  </a:lnTo>
                  <a:lnTo>
                    <a:pt x="1542288" y="1075944"/>
                  </a:lnTo>
                  <a:lnTo>
                    <a:pt x="1542288" y="1063752"/>
                  </a:lnTo>
                  <a:lnTo>
                    <a:pt x="60960" y="1063752"/>
                  </a:lnTo>
                  <a:lnTo>
                    <a:pt x="60960" y="60960"/>
                  </a:lnTo>
                  <a:lnTo>
                    <a:pt x="1542288" y="60960"/>
                  </a:lnTo>
                  <a:lnTo>
                    <a:pt x="1542288" y="48768"/>
                  </a:lnTo>
                  <a:close/>
                </a:path>
                <a:path w="1591310" h="1125220">
                  <a:moveTo>
                    <a:pt x="1542288" y="60960"/>
                  </a:moveTo>
                  <a:lnTo>
                    <a:pt x="1530096" y="60960"/>
                  </a:lnTo>
                  <a:lnTo>
                    <a:pt x="1530096" y="1063752"/>
                  </a:lnTo>
                  <a:lnTo>
                    <a:pt x="1542288" y="1063752"/>
                  </a:lnTo>
                  <a:lnTo>
                    <a:pt x="1542288" y="60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18944" y="2593848"/>
            <a:ext cx="1530350" cy="10642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Speech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3191" y="2563367"/>
            <a:ext cx="1824989" cy="1125220"/>
            <a:chOff x="393191" y="2563367"/>
            <a:chExt cx="1824989" cy="1125220"/>
          </a:xfrm>
        </p:grpSpPr>
        <p:sp>
          <p:nvSpPr>
            <p:cNvPr id="14" name="object 14"/>
            <p:cNvSpPr/>
            <p:nvPr/>
          </p:nvSpPr>
          <p:spPr>
            <a:xfrm>
              <a:off x="1652016" y="2967227"/>
              <a:ext cx="566420" cy="228600"/>
            </a:xfrm>
            <a:custGeom>
              <a:avLst/>
              <a:gdLst/>
              <a:ahLst/>
              <a:cxnLst/>
              <a:rect l="l" t="t" r="r" b="b"/>
              <a:pathLst>
                <a:path w="566419" h="228600">
                  <a:moveTo>
                    <a:pt x="337311" y="0"/>
                  </a:moveTo>
                  <a:lnTo>
                    <a:pt x="337311" y="228600"/>
                  </a:lnTo>
                  <a:lnTo>
                    <a:pt x="489711" y="152400"/>
                  </a:lnTo>
                  <a:lnTo>
                    <a:pt x="375411" y="152400"/>
                  </a:lnTo>
                  <a:lnTo>
                    <a:pt x="375411" y="76200"/>
                  </a:lnTo>
                  <a:lnTo>
                    <a:pt x="489711" y="76200"/>
                  </a:lnTo>
                  <a:lnTo>
                    <a:pt x="337311" y="0"/>
                  </a:lnTo>
                  <a:close/>
                </a:path>
                <a:path w="566419" h="228600">
                  <a:moveTo>
                    <a:pt x="337311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337311" y="152400"/>
                  </a:lnTo>
                  <a:lnTo>
                    <a:pt x="337311" y="76200"/>
                  </a:lnTo>
                  <a:close/>
                </a:path>
                <a:path w="566419" h="228600">
                  <a:moveTo>
                    <a:pt x="489711" y="76200"/>
                  </a:moveTo>
                  <a:lnTo>
                    <a:pt x="375411" y="76200"/>
                  </a:lnTo>
                  <a:lnTo>
                    <a:pt x="375411" y="152400"/>
                  </a:lnTo>
                  <a:lnTo>
                    <a:pt x="489711" y="152400"/>
                  </a:lnTo>
                  <a:lnTo>
                    <a:pt x="565911" y="114300"/>
                  </a:lnTo>
                  <a:lnTo>
                    <a:pt x="489711" y="76200"/>
                  </a:lnTo>
                  <a:close/>
                </a:path>
              </a:pathLst>
            </a:custGeom>
            <a:solidFill>
              <a:srgbClr val="2DA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3671" y="2593847"/>
              <a:ext cx="1228725" cy="1064260"/>
            </a:xfrm>
            <a:custGeom>
              <a:avLst/>
              <a:gdLst/>
              <a:ahLst/>
              <a:cxnLst/>
              <a:rect l="l" t="t" r="r" b="b"/>
              <a:pathLst>
                <a:path w="1228725" h="1064260">
                  <a:moveTo>
                    <a:pt x="1228343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1228343" y="1063752"/>
                  </a:lnTo>
                  <a:lnTo>
                    <a:pt x="1228343" y="0"/>
                  </a:lnTo>
                  <a:close/>
                </a:path>
              </a:pathLst>
            </a:custGeom>
            <a:solidFill>
              <a:srgbClr val="5CC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3191" y="2563367"/>
              <a:ext cx="1289685" cy="1125220"/>
            </a:xfrm>
            <a:custGeom>
              <a:avLst/>
              <a:gdLst/>
              <a:ahLst/>
              <a:cxnLst/>
              <a:rect l="l" t="t" r="r" b="b"/>
              <a:pathLst>
                <a:path w="1289685" h="1125220">
                  <a:moveTo>
                    <a:pt x="1258824" y="0"/>
                  </a:moveTo>
                  <a:lnTo>
                    <a:pt x="30479" y="0"/>
                  </a:lnTo>
                  <a:lnTo>
                    <a:pt x="18618" y="2387"/>
                  </a:lnTo>
                  <a:lnTo>
                    <a:pt x="8929" y="8905"/>
                  </a:lnTo>
                  <a:lnTo>
                    <a:pt x="2396" y="18591"/>
                  </a:lnTo>
                  <a:lnTo>
                    <a:pt x="0" y="30480"/>
                  </a:lnTo>
                  <a:lnTo>
                    <a:pt x="0" y="1094232"/>
                  </a:lnTo>
                  <a:lnTo>
                    <a:pt x="2396" y="1106120"/>
                  </a:lnTo>
                  <a:lnTo>
                    <a:pt x="8929" y="1115806"/>
                  </a:lnTo>
                  <a:lnTo>
                    <a:pt x="18618" y="1122324"/>
                  </a:lnTo>
                  <a:lnTo>
                    <a:pt x="30479" y="1124712"/>
                  </a:lnTo>
                  <a:lnTo>
                    <a:pt x="1258824" y="1124712"/>
                  </a:lnTo>
                  <a:lnTo>
                    <a:pt x="1270712" y="1122324"/>
                  </a:lnTo>
                  <a:lnTo>
                    <a:pt x="1280398" y="1115806"/>
                  </a:lnTo>
                  <a:lnTo>
                    <a:pt x="1286916" y="1106120"/>
                  </a:lnTo>
                  <a:lnTo>
                    <a:pt x="1289303" y="1094232"/>
                  </a:lnTo>
                  <a:lnTo>
                    <a:pt x="1289303" y="1088136"/>
                  </a:lnTo>
                  <a:lnTo>
                    <a:pt x="36576" y="1088136"/>
                  </a:lnTo>
                  <a:lnTo>
                    <a:pt x="36576" y="36576"/>
                  </a:lnTo>
                  <a:lnTo>
                    <a:pt x="1289303" y="36576"/>
                  </a:lnTo>
                  <a:lnTo>
                    <a:pt x="1289303" y="30480"/>
                  </a:lnTo>
                  <a:lnTo>
                    <a:pt x="1286916" y="18591"/>
                  </a:lnTo>
                  <a:lnTo>
                    <a:pt x="1280398" y="8905"/>
                  </a:lnTo>
                  <a:lnTo>
                    <a:pt x="1270712" y="2387"/>
                  </a:lnTo>
                  <a:lnTo>
                    <a:pt x="1258824" y="0"/>
                  </a:lnTo>
                  <a:close/>
                </a:path>
                <a:path w="1289685" h="1125220">
                  <a:moveTo>
                    <a:pt x="1289303" y="36576"/>
                  </a:moveTo>
                  <a:lnTo>
                    <a:pt x="1252727" y="36576"/>
                  </a:lnTo>
                  <a:lnTo>
                    <a:pt x="1252727" y="1088136"/>
                  </a:lnTo>
                  <a:lnTo>
                    <a:pt x="1289303" y="1088136"/>
                  </a:lnTo>
                  <a:lnTo>
                    <a:pt x="1289303" y="36576"/>
                  </a:lnTo>
                  <a:close/>
                </a:path>
                <a:path w="1289685" h="1125220">
                  <a:moveTo>
                    <a:pt x="1240535" y="48768"/>
                  </a:moveTo>
                  <a:lnTo>
                    <a:pt x="48767" y="48768"/>
                  </a:lnTo>
                  <a:lnTo>
                    <a:pt x="48767" y="1075944"/>
                  </a:lnTo>
                  <a:lnTo>
                    <a:pt x="1240535" y="1075944"/>
                  </a:lnTo>
                  <a:lnTo>
                    <a:pt x="1240535" y="1063752"/>
                  </a:lnTo>
                  <a:lnTo>
                    <a:pt x="60959" y="1063752"/>
                  </a:lnTo>
                  <a:lnTo>
                    <a:pt x="60959" y="60960"/>
                  </a:lnTo>
                  <a:lnTo>
                    <a:pt x="1240535" y="60960"/>
                  </a:lnTo>
                  <a:lnTo>
                    <a:pt x="1240535" y="48768"/>
                  </a:lnTo>
                  <a:close/>
                </a:path>
                <a:path w="1289685" h="1125220">
                  <a:moveTo>
                    <a:pt x="1240535" y="60960"/>
                  </a:moveTo>
                  <a:lnTo>
                    <a:pt x="1228344" y="60960"/>
                  </a:lnTo>
                  <a:lnTo>
                    <a:pt x="1228344" y="1063752"/>
                  </a:lnTo>
                  <a:lnTo>
                    <a:pt x="1240535" y="1063752"/>
                  </a:lnTo>
                  <a:lnTo>
                    <a:pt x="1240535" y="60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3672" y="2593848"/>
            <a:ext cx="1228725" cy="10642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</a:pP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Audio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62743" y="2621279"/>
            <a:ext cx="1553210" cy="2505710"/>
            <a:chOff x="9762743" y="2621279"/>
            <a:chExt cx="1553210" cy="2505710"/>
          </a:xfrm>
        </p:grpSpPr>
        <p:sp>
          <p:nvSpPr>
            <p:cNvPr id="19" name="object 19"/>
            <p:cNvSpPr/>
            <p:nvPr/>
          </p:nvSpPr>
          <p:spPr>
            <a:xfrm>
              <a:off x="9793223" y="2651759"/>
              <a:ext cx="1492250" cy="2444750"/>
            </a:xfrm>
            <a:custGeom>
              <a:avLst/>
              <a:gdLst/>
              <a:ahLst/>
              <a:cxnLst/>
              <a:rect l="l" t="t" r="r" b="b"/>
              <a:pathLst>
                <a:path w="1492250" h="2444750">
                  <a:moveTo>
                    <a:pt x="1491996" y="0"/>
                  </a:moveTo>
                  <a:lnTo>
                    <a:pt x="0" y="0"/>
                  </a:lnTo>
                  <a:lnTo>
                    <a:pt x="0" y="2444496"/>
                  </a:lnTo>
                  <a:lnTo>
                    <a:pt x="1491996" y="2444496"/>
                  </a:lnTo>
                  <a:lnTo>
                    <a:pt x="1491996" y="0"/>
                  </a:lnTo>
                  <a:close/>
                </a:path>
              </a:pathLst>
            </a:custGeom>
            <a:solidFill>
              <a:srgbClr val="5CC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62743" y="2621279"/>
              <a:ext cx="1553210" cy="2505710"/>
            </a:xfrm>
            <a:custGeom>
              <a:avLst/>
              <a:gdLst/>
              <a:ahLst/>
              <a:cxnLst/>
              <a:rect l="l" t="t" r="r" b="b"/>
              <a:pathLst>
                <a:path w="1553209" h="2505710">
                  <a:moveTo>
                    <a:pt x="1522476" y="0"/>
                  </a:moveTo>
                  <a:lnTo>
                    <a:pt x="30479" y="0"/>
                  </a:lnTo>
                  <a:lnTo>
                    <a:pt x="18591" y="2387"/>
                  </a:lnTo>
                  <a:lnTo>
                    <a:pt x="8905" y="8905"/>
                  </a:lnTo>
                  <a:lnTo>
                    <a:pt x="2387" y="18591"/>
                  </a:lnTo>
                  <a:lnTo>
                    <a:pt x="0" y="30480"/>
                  </a:lnTo>
                  <a:lnTo>
                    <a:pt x="0" y="2474976"/>
                  </a:lnTo>
                  <a:lnTo>
                    <a:pt x="2387" y="2486864"/>
                  </a:lnTo>
                  <a:lnTo>
                    <a:pt x="8905" y="2496550"/>
                  </a:lnTo>
                  <a:lnTo>
                    <a:pt x="18591" y="2503068"/>
                  </a:lnTo>
                  <a:lnTo>
                    <a:pt x="30479" y="2505456"/>
                  </a:lnTo>
                  <a:lnTo>
                    <a:pt x="1522476" y="2505456"/>
                  </a:lnTo>
                  <a:lnTo>
                    <a:pt x="1534364" y="2503068"/>
                  </a:lnTo>
                  <a:lnTo>
                    <a:pt x="1544050" y="2496550"/>
                  </a:lnTo>
                  <a:lnTo>
                    <a:pt x="1550568" y="2486864"/>
                  </a:lnTo>
                  <a:lnTo>
                    <a:pt x="1552955" y="2474976"/>
                  </a:lnTo>
                  <a:lnTo>
                    <a:pt x="1552955" y="2468880"/>
                  </a:lnTo>
                  <a:lnTo>
                    <a:pt x="36575" y="2468880"/>
                  </a:lnTo>
                  <a:lnTo>
                    <a:pt x="36575" y="36575"/>
                  </a:lnTo>
                  <a:lnTo>
                    <a:pt x="1552955" y="36575"/>
                  </a:lnTo>
                  <a:lnTo>
                    <a:pt x="1552955" y="30480"/>
                  </a:lnTo>
                  <a:lnTo>
                    <a:pt x="1550568" y="18591"/>
                  </a:lnTo>
                  <a:lnTo>
                    <a:pt x="1544050" y="8905"/>
                  </a:lnTo>
                  <a:lnTo>
                    <a:pt x="1534364" y="2387"/>
                  </a:lnTo>
                  <a:lnTo>
                    <a:pt x="1522476" y="0"/>
                  </a:lnTo>
                  <a:close/>
                </a:path>
                <a:path w="1553209" h="2505710">
                  <a:moveTo>
                    <a:pt x="1552955" y="36575"/>
                  </a:moveTo>
                  <a:lnTo>
                    <a:pt x="1516379" y="36575"/>
                  </a:lnTo>
                  <a:lnTo>
                    <a:pt x="1516379" y="2468880"/>
                  </a:lnTo>
                  <a:lnTo>
                    <a:pt x="1552955" y="2468880"/>
                  </a:lnTo>
                  <a:lnTo>
                    <a:pt x="1552955" y="36575"/>
                  </a:lnTo>
                  <a:close/>
                </a:path>
                <a:path w="1553209" h="2505710">
                  <a:moveTo>
                    <a:pt x="1504187" y="48768"/>
                  </a:moveTo>
                  <a:lnTo>
                    <a:pt x="48767" y="48768"/>
                  </a:lnTo>
                  <a:lnTo>
                    <a:pt x="48767" y="2456688"/>
                  </a:lnTo>
                  <a:lnTo>
                    <a:pt x="1504187" y="2456688"/>
                  </a:lnTo>
                  <a:lnTo>
                    <a:pt x="1504187" y="2444496"/>
                  </a:lnTo>
                  <a:lnTo>
                    <a:pt x="60959" y="2444496"/>
                  </a:lnTo>
                  <a:lnTo>
                    <a:pt x="60959" y="60960"/>
                  </a:lnTo>
                  <a:lnTo>
                    <a:pt x="1504187" y="60960"/>
                  </a:lnTo>
                  <a:lnTo>
                    <a:pt x="1504187" y="48768"/>
                  </a:lnTo>
                  <a:close/>
                </a:path>
                <a:path w="1553209" h="2505710">
                  <a:moveTo>
                    <a:pt x="1504187" y="60960"/>
                  </a:moveTo>
                  <a:lnTo>
                    <a:pt x="1491996" y="60960"/>
                  </a:lnTo>
                  <a:lnTo>
                    <a:pt x="1491996" y="2444496"/>
                  </a:lnTo>
                  <a:lnTo>
                    <a:pt x="1504187" y="2444496"/>
                  </a:lnTo>
                  <a:lnTo>
                    <a:pt x="1504187" y="60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793223" y="2651760"/>
            <a:ext cx="1492250" cy="244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  <a:p>
            <a:pPr marL="390525" marR="381635" indent="-635" algn="ctr">
              <a:lnSpc>
                <a:spcPct val="100000"/>
              </a:lnSpc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(Text/ 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 marL="571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/Graph)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86345" y="5068951"/>
            <a:ext cx="186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b="1" spc="-210" dirty="0">
                <a:latin typeface="Tahoma"/>
                <a:cs typeface="Tahoma"/>
              </a:rPr>
              <a:t>NLP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110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3309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0955" y="2563367"/>
            <a:ext cx="5128260" cy="2533015"/>
            <a:chOff x="4600955" y="2563367"/>
            <a:chExt cx="5128260" cy="2533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0860" y="2593847"/>
              <a:ext cx="2023872" cy="25024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56376" y="3314699"/>
              <a:ext cx="3672840" cy="228600"/>
            </a:xfrm>
            <a:custGeom>
              <a:avLst/>
              <a:gdLst/>
              <a:ahLst/>
              <a:cxnLst/>
              <a:rect l="l" t="t" r="r" b="b"/>
              <a:pathLst>
                <a:path w="3672840" h="228600">
                  <a:moveTo>
                    <a:pt x="824484" y="114300"/>
                  </a:moveTo>
                  <a:lnTo>
                    <a:pt x="748284" y="76200"/>
                  </a:lnTo>
                  <a:lnTo>
                    <a:pt x="595871" y="0"/>
                  </a:lnTo>
                  <a:lnTo>
                    <a:pt x="595871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595871" y="152400"/>
                  </a:lnTo>
                  <a:lnTo>
                    <a:pt x="595871" y="228600"/>
                  </a:lnTo>
                  <a:lnTo>
                    <a:pt x="748284" y="152400"/>
                  </a:lnTo>
                  <a:lnTo>
                    <a:pt x="824484" y="114300"/>
                  </a:lnTo>
                  <a:close/>
                </a:path>
                <a:path w="3672840" h="228600">
                  <a:moveTo>
                    <a:pt x="3672840" y="114300"/>
                  </a:moveTo>
                  <a:lnTo>
                    <a:pt x="3596640" y="76200"/>
                  </a:lnTo>
                  <a:lnTo>
                    <a:pt x="3444240" y="0"/>
                  </a:lnTo>
                  <a:lnTo>
                    <a:pt x="3444240" y="76200"/>
                  </a:lnTo>
                  <a:lnTo>
                    <a:pt x="2848356" y="76200"/>
                  </a:lnTo>
                  <a:lnTo>
                    <a:pt x="2848356" y="152400"/>
                  </a:lnTo>
                  <a:lnTo>
                    <a:pt x="3444240" y="152400"/>
                  </a:lnTo>
                  <a:lnTo>
                    <a:pt x="3444240" y="228600"/>
                  </a:lnTo>
                  <a:lnTo>
                    <a:pt x="3596640" y="152400"/>
                  </a:lnTo>
                  <a:lnTo>
                    <a:pt x="3672840" y="114300"/>
                  </a:lnTo>
                  <a:close/>
                </a:path>
              </a:pathLst>
            </a:custGeom>
            <a:solidFill>
              <a:srgbClr val="2DA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31435" y="2593847"/>
              <a:ext cx="1492250" cy="2444750"/>
            </a:xfrm>
            <a:custGeom>
              <a:avLst/>
              <a:gdLst/>
              <a:ahLst/>
              <a:cxnLst/>
              <a:rect l="l" t="t" r="r" b="b"/>
              <a:pathLst>
                <a:path w="1492250" h="2444750">
                  <a:moveTo>
                    <a:pt x="1491996" y="0"/>
                  </a:moveTo>
                  <a:lnTo>
                    <a:pt x="0" y="0"/>
                  </a:lnTo>
                  <a:lnTo>
                    <a:pt x="0" y="2444496"/>
                  </a:lnTo>
                  <a:lnTo>
                    <a:pt x="1491996" y="2444496"/>
                  </a:lnTo>
                  <a:lnTo>
                    <a:pt x="1491996" y="0"/>
                  </a:lnTo>
                  <a:close/>
                </a:path>
              </a:pathLst>
            </a:custGeom>
            <a:solidFill>
              <a:srgbClr val="5CC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00955" y="2563367"/>
              <a:ext cx="1553210" cy="2505710"/>
            </a:xfrm>
            <a:custGeom>
              <a:avLst/>
              <a:gdLst/>
              <a:ahLst/>
              <a:cxnLst/>
              <a:rect l="l" t="t" r="r" b="b"/>
              <a:pathLst>
                <a:path w="1553210" h="2505710">
                  <a:moveTo>
                    <a:pt x="1522476" y="0"/>
                  </a:moveTo>
                  <a:lnTo>
                    <a:pt x="30480" y="0"/>
                  </a:lnTo>
                  <a:lnTo>
                    <a:pt x="18591" y="2387"/>
                  </a:lnTo>
                  <a:lnTo>
                    <a:pt x="8905" y="8905"/>
                  </a:lnTo>
                  <a:lnTo>
                    <a:pt x="2387" y="18591"/>
                  </a:lnTo>
                  <a:lnTo>
                    <a:pt x="0" y="30480"/>
                  </a:lnTo>
                  <a:lnTo>
                    <a:pt x="0" y="2474976"/>
                  </a:lnTo>
                  <a:lnTo>
                    <a:pt x="2387" y="2486864"/>
                  </a:lnTo>
                  <a:lnTo>
                    <a:pt x="8905" y="2496550"/>
                  </a:lnTo>
                  <a:lnTo>
                    <a:pt x="18591" y="2503068"/>
                  </a:lnTo>
                  <a:lnTo>
                    <a:pt x="30480" y="2505456"/>
                  </a:lnTo>
                  <a:lnTo>
                    <a:pt x="1522476" y="2505456"/>
                  </a:lnTo>
                  <a:lnTo>
                    <a:pt x="1534364" y="2503068"/>
                  </a:lnTo>
                  <a:lnTo>
                    <a:pt x="1544050" y="2496550"/>
                  </a:lnTo>
                  <a:lnTo>
                    <a:pt x="1550568" y="2486864"/>
                  </a:lnTo>
                  <a:lnTo>
                    <a:pt x="1552956" y="2474976"/>
                  </a:lnTo>
                  <a:lnTo>
                    <a:pt x="1552956" y="2468880"/>
                  </a:lnTo>
                  <a:lnTo>
                    <a:pt x="36576" y="2468880"/>
                  </a:lnTo>
                  <a:lnTo>
                    <a:pt x="36576" y="36576"/>
                  </a:lnTo>
                  <a:lnTo>
                    <a:pt x="1552956" y="36576"/>
                  </a:lnTo>
                  <a:lnTo>
                    <a:pt x="1552956" y="30480"/>
                  </a:lnTo>
                  <a:lnTo>
                    <a:pt x="1550568" y="18591"/>
                  </a:lnTo>
                  <a:lnTo>
                    <a:pt x="1544050" y="8905"/>
                  </a:lnTo>
                  <a:lnTo>
                    <a:pt x="1534364" y="2387"/>
                  </a:lnTo>
                  <a:lnTo>
                    <a:pt x="1522476" y="0"/>
                  </a:lnTo>
                  <a:close/>
                </a:path>
                <a:path w="1553210" h="2505710">
                  <a:moveTo>
                    <a:pt x="1552956" y="36576"/>
                  </a:moveTo>
                  <a:lnTo>
                    <a:pt x="1516380" y="36576"/>
                  </a:lnTo>
                  <a:lnTo>
                    <a:pt x="1516380" y="2468880"/>
                  </a:lnTo>
                  <a:lnTo>
                    <a:pt x="1552956" y="2468880"/>
                  </a:lnTo>
                  <a:lnTo>
                    <a:pt x="1552956" y="36576"/>
                  </a:lnTo>
                  <a:close/>
                </a:path>
                <a:path w="1553210" h="2505710">
                  <a:moveTo>
                    <a:pt x="1504188" y="48768"/>
                  </a:moveTo>
                  <a:lnTo>
                    <a:pt x="48768" y="48768"/>
                  </a:lnTo>
                  <a:lnTo>
                    <a:pt x="48768" y="2456688"/>
                  </a:lnTo>
                  <a:lnTo>
                    <a:pt x="1504188" y="2456688"/>
                  </a:lnTo>
                  <a:lnTo>
                    <a:pt x="1504188" y="2444496"/>
                  </a:lnTo>
                  <a:lnTo>
                    <a:pt x="60960" y="2444496"/>
                  </a:lnTo>
                  <a:lnTo>
                    <a:pt x="60960" y="60960"/>
                  </a:lnTo>
                  <a:lnTo>
                    <a:pt x="1504188" y="60960"/>
                  </a:lnTo>
                  <a:lnTo>
                    <a:pt x="1504188" y="48768"/>
                  </a:lnTo>
                  <a:close/>
                </a:path>
                <a:path w="1553210" h="2505710">
                  <a:moveTo>
                    <a:pt x="1504188" y="60960"/>
                  </a:moveTo>
                  <a:lnTo>
                    <a:pt x="1491996" y="60960"/>
                  </a:lnTo>
                  <a:lnTo>
                    <a:pt x="1491996" y="2444496"/>
                  </a:lnTo>
                  <a:lnTo>
                    <a:pt x="1504188" y="2444496"/>
                  </a:lnTo>
                  <a:lnTo>
                    <a:pt x="1504188" y="60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31435" y="2593848"/>
            <a:ext cx="1492250" cy="244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14300" marR="105410" indent="1270" algn="ctr">
              <a:lnSpc>
                <a:spcPct val="100000"/>
              </a:lnSpc>
              <a:spcBef>
                <a:spcPts val="166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Docume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/Paragraph</a:t>
            </a:r>
            <a:endParaRPr sz="18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</a:pP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1800">
              <a:latin typeface="Verdana"/>
              <a:cs typeface="Verdana"/>
            </a:endParaRPr>
          </a:p>
          <a:p>
            <a:pPr marL="3810" algn="ctr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/word}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88464" y="2563367"/>
            <a:ext cx="2385060" cy="1125220"/>
            <a:chOff x="2188464" y="2563367"/>
            <a:chExt cx="2385060" cy="1125220"/>
          </a:xfrm>
        </p:grpSpPr>
        <p:sp>
          <p:nvSpPr>
            <p:cNvPr id="9" name="object 9"/>
            <p:cNvSpPr/>
            <p:nvPr/>
          </p:nvSpPr>
          <p:spPr>
            <a:xfrm>
              <a:off x="3749040" y="2967227"/>
              <a:ext cx="824865" cy="228600"/>
            </a:xfrm>
            <a:custGeom>
              <a:avLst/>
              <a:gdLst/>
              <a:ahLst/>
              <a:cxnLst/>
              <a:rect l="l" t="t" r="r" b="b"/>
              <a:pathLst>
                <a:path w="824864" h="228600">
                  <a:moveTo>
                    <a:pt x="595884" y="0"/>
                  </a:moveTo>
                  <a:lnTo>
                    <a:pt x="595884" y="228600"/>
                  </a:lnTo>
                  <a:lnTo>
                    <a:pt x="748284" y="152400"/>
                  </a:lnTo>
                  <a:lnTo>
                    <a:pt x="633984" y="152400"/>
                  </a:lnTo>
                  <a:lnTo>
                    <a:pt x="633984" y="76200"/>
                  </a:lnTo>
                  <a:lnTo>
                    <a:pt x="748284" y="76200"/>
                  </a:lnTo>
                  <a:lnTo>
                    <a:pt x="595884" y="0"/>
                  </a:lnTo>
                  <a:close/>
                </a:path>
                <a:path w="824864" h="228600">
                  <a:moveTo>
                    <a:pt x="595884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595884" y="152400"/>
                  </a:lnTo>
                  <a:lnTo>
                    <a:pt x="595884" y="76200"/>
                  </a:lnTo>
                  <a:close/>
                </a:path>
                <a:path w="824864" h="228600">
                  <a:moveTo>
                    <a:pt x="748284" y="76200"/>
                  </a:moveTo>
                  <a:lnTo>
                    <a:pt x="633984" y="76200"/>
                  </a:lnTo>
                  <a:lnTo>
                    <a:pt x="633984" y="152400"/>
                  </a:lnTo>
                  <a:lnTo>
                    <a:pt x="748284" y="152400"/>
                  </a:lnTo>
                  <a:lnTo>
                    <a:pt x="824484" y="114300"/>
                  </a:lnTo>
                  <a:lnTo>
                    <a:pt x="748284" y="76200"/>
                  </a:lnTo>
                  <a:close/>
                </a:path>
              </a:pathLst>
            </a:custGeom>
            <a:solidFill>
              <a:srgbClr val="2DA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18944" y="2593847"/>
              <a:ext cx="1530350" cy="1064260"/>
            </a:xfrm>
            <a:custGeom>
              <a:avLst/>
              <a:gdLst/>
              <a:ahLst/>
              <a:cxnLst/>
              <a:rect l="l" t="t" r="r" b="b"/>
              <a:pathLst>
                <a:path w="1530350" h="1064260">
                  <a:moveTo>
                    <a:pt x="1530095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1530095" y="1063752"/>
                  </a:lnTo>
                  <a:lnTo>
                    <a:pt x="1530095" y="0"/>
                  </a:lnTo>
                  <a:close/>
                </a:path>
              </a:pathLst>
            </a:custGeom>
            <a:solidFill>
              <a:srgbClr val="5CC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8464" y="2563367"/>
              <a:ext cx="1591310" cy="1125220"/>
            </a:xfrm>
            <a:custGeom>
              <a:avLst/>
              <a:gdLst/>
              <a:ahLst/>
              <a:cxnLst/>
              <a:rect l="l" t="t" r="r" b="b"/>
              <a:pathLst>
                <a:path w="1591310" h="1125220">
                  <a:moveTo>
                    <a:pt x="1560576" y="0"/>
                  </a:moveTo>
                  <a:lnTo>
                    <a:pt x="30480" y="0"/>
                  </a:lnTo>
                  <a:lnTo>
                    <a:pt x="18591" y="2387"/>
                  </a:lnTo>
                  <a:lnTo>
                    <a:pt x="8905" y="8905"/>
                  </a:lnTo>
                  <a:lnTo>
                    <a:pt x="2387" y="18591"/>
                  </a:lnTo>
                  <a:lnTo>
                    <a:pt x="0" y="30480"/>
                  </a:lnTo>
                  <a:lnTo>
                    <a:pt x="0" y="1094232"/>
                  </a:lnTo>
                  <a:lnTo>
                    <a:pt x="2387" y="1106120"/>
                  </a:lnTo>
                  <a:lnTo>
                    <a:pt x="8905" y="1115806"/>
                  </a:lnTo>
                  <a:lnTo>
                    <a:pt x="18591" y="1122324"/>
                  </a:lnTo>
                  <a:lnTo>
                    <a:pt x="30480" y="1124712"/>
                  </a:lnTo>
                  <a:lnTo>
                    <a:pt x="1560576" y="1124712"/>
                  </a:lnTo>
                  <a:lnTo>
                    <a:pt x="1572464" y="1122324"/>
                  </a:lnTo>
                  <a:lnTo>
                    <a:pt x="1582150" y="1115806"/>
                  </a:lnTo>
                  <a:lnTo>
                    <a:pt x="1588668" y="1106120"/>
                  </a:lnTo>
                  <a:lnTo>
                    <a:pt x="1591056" y="1094232"/>
                  </a:lnTo>
                  <a:lnTo>
                    <a:pt x="1591056" y="1088136"/>
                  </a:lnTo>
                  <a:lnTo>
                    <a:pt x="36575" y="1088136"/>
                  </a:lnTo>
                  <a:lnTo>
                    <a:pt x="36575" y="36576"/>
                  </a:lnTo>
                  <a:lnTo>
                    <a:pt x="1591056" y="36576"/>
                  </a:lnTo>
                  <a:lnTo>
                    <a:pt x="1591056" y="30480"/>
                  </a:lnTo>
                  <a:lnTo>
                    <a:pt x="1588668" y="18591"/>
                  </a:lnTo>
                  <a:lnTo>
                    <a:pt x="1582150" y="8905"/>
                  </a:lnTo>
                  <a:lnTo>
                    <a:pt x="1572464" y="2387"/>
                  </a:lnTo>
                  <a:lnTo>
                    <a:pt x="1560576" y="0"/>
                  </a:lnTo>
                  <a:close/>
                </a:path>
                <a:path w="1591310" h="1125220">
                  <a:moveTo>
                    <a:pt x="1591056" y="36576"/>
                  </a:moveTo>
                  <a:lnTo>
                    <a:pt x="1554480" y="36576"/>
                  </a:lnTo>
                  <a:lnTo>
                    <a:pt x="1554480" y="1088136"/>
                  </a:lnTo>
                  <a:lnTo>
                    <a:pt x="1591056" y="1088136"/>
                  </a:lnTo>
                  <a:lnTo>
                    <a:pt x="1591056" y="36576"/>
                  </a:lnTo>
                  <a:close/>
                </a:path>
                <a:path w="1591310" h="1125220">
                  <a:moveTo>
                    <a:pt x="1542288" y="48768"/>
                  </a:moveTo>
                  <a:lnTo>
                    <a:pt x="48768" y="48768"/>
                  </a:lnTo>
                  <a:lnTo>
                    <a:pt x="48768" y="1075944"/>
                  </a:lnTo>
                  <a:lnTo>
                    <a:pt x="1542288" y="1075944"/>
                  </a:lnTo>
                  <a:lnTo>
                    <a:pt x="1542288" y="1063752"/>
                  </a:lnTo>
                  <a:lnTo>
                    <a:pt x="60960" y="1063752"/>
                  </a:lnTo>
                  <a:lnTo>
                    <a:pt x="60960" y="60960"/>
                  </a:lnTo>
                  <a:lnTo>
                    <a:pt x="1542288" y="60960"/>
                  </a:lnTo>
                  <a:lnTo>
                    <a:pt x="1542288" y="48768"/>
                  </a:lnTo>
                  <a:close/>
                </a:path>
                <a:path w="1591310" h="1125220">
                  <a:moveTo>
                    <a:pt x="1542288" y="60960"/>
                  </a:moveTo>
                  <a:lnTo>
                    <a:pt x="1530096" y="60960"/>
                  </a:lnTo>
                  <a:lnTo>
                    <a:pt x="1530096" y="1063752"/>
                  </a:lnTo>
                  <a:lnTo>
                    <a:pt x="1542288" y="1063752"/>
                  </a:lnTo>
                  <a:lnTo>
                    <a:pt x="1542288" y="60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18944" y="2593848"/>
            <a:ext cx="1530350" cy="10642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Speech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46376" y="3942588"/>
            <a:ext cx="2318385" cy="1126490"/>
            <a:chOff x="2246376" y="3942588"/>
            <a:chExt cx="2318385" cy="1126490"/>
          </a:xfrm>
        </p:grpSpPr>
        <p:sp>
          <p:nvSpPr>
            <p:cNvPr id="14" name="object 14"/>
            <p:cNvSpPr/>
            <p:nvPr/>
          </p:nvSpPr>
          <p:spPr>
            <a:xfrm>
              <a:off x="3739896" y="4325112"/>
              <a:ext cx="824865" cy="228600"/>
            </a:xfrm>
            <a:custGeom>
              <a:avLst/>
              <a:gdLst/>
              <a:ahLst/>
              <a:cxnLst/>
              <a:rect l="l" t="t" r="r" b="b"/>
              <a:pathLst>
                <a:path w="824864" h="228600">
                  <a:moveTo>
                    <a:pt x="595883" y="0"/>
                  </a:moveTo>
                  <a:lnTo>
                    <a:pt x="595883" y="228600"/>
                  </a:lnTo>
                  <a:lnTo>
                    <a:pt x="748283" y="152400"/>
                  </a:lnTo>
                  <a:lnTo>
                    <a:pt x="633983" y="152400"/>
                  </a:lnTo>
                  <a:lnTo>
                    <a:pt x="633983" y="76200"/>
                  </a:lnTo>
                  <a:lnTo>
                    <a:pt x="748283" y="76200"/>
                  </a:lnTo>
                  <a:lnTo>
                    <a:pt x="595883" y="0"/>
                  </a:lnTo>
                  <a:close/>
                </a:path>
                <a:path w="824864" h="228600">
                  <a:moveTo>
                    <a:pt x="595883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595883" y="152400"/>
                  </a:lnTo>
                  <a:lnTo>
                    <a:pt x="595883" y="76200"/>
                  </a:lnTo>
                  <a:close/>
                </a:path>
                <a:path w="824864" h="228600">
                  <a:moveTo>
                    <a:pt x="748283" y="76200"/>
                  </a:moveTo>
                  <a:lnTo>
                    <a:pt x="633983" y="76200"/>
                  </a:lnTo>
                  <a:lnTo>
                    <a:pt x="633983" y="152400"/>
                  </a:lnTo>
                  <a:lnTo>
                    <a:pt x="748283" y="152400"/>
                  </a:lnTo>
                  <a:lnTo>
                    <a:pt x="824483" y="114300"/>
                  </a:lnTo>
                  <a:lnTo>
                    <a:pt x="748283" y="76200"/>
                  </a:lnTo>
                  <a:close/>
                </a:path>
              </a:pathLst>
            </a:custGeom>
            <a:solidFill>
              <a:srgbClr val="2DA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6856" y="3973068"/>
              <a:ext cx="1530350" cy="1065530"/>
            </a:xfrm>
            <a:custGeom>
              <a:avLst/>
              <a:gdLst/>
              <a:ahLst/>
              <a:cxnLst/>
              <a:rect l="l" t="t" r="r" b="b"/>
              <a:pathLst>
                <a:path w="1530350" h="1065529">
                  <a:moveTo>
                    <a:pt x="1530095" y="0"/>
                  </a:moveTo>
                  <a:lnTo>
                    <a:pt x="0" y="0"/>
                  </a:lnTo>
                  <a:lnTo>
                    <a:pt x="0" y="1065275"/>
                  </a:lnTo>
                  <a:lnTo>
                    <a:pt x="1530095" y="1065275"/>
                  </a:lnTo>
                  <a:lnTo>
                    <a:pt x="1530095" y="0"/>
                  </a:lnTo>
                  <a:close/>
                </a:path>
              </a:pathLst>
            </a:custGeom>
            <a:solidFill>
              <a:srgbClr val="5CC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46376" y="3942588"/>
              <a:ext cx="1591310" cy="1126490"/>
            </a:xfrm>
            <a:custGeom>
              <a:avLst/>
              <a:gdLst/>
              <a:ahLst/>
              <a:cxnLst/>
              <a:rect l="l" t="t" r="r" b="b"/>
              <a:pathLst>
                <a:path w="1591310" h="1126489">
                  <a:moveTo>
                    <a:pt x="1560576" y="0"/>
                  </a:moveTo>
                  <a:lnTo>
                    <a:pt x="30480" y="0"/>
                  </a:lnTo>
                  <a:lnTo>
                    <a:pt x="18591" y="2387"/>
                  </a:lnTo>
                  <a:lnTo>
                    <a:pt x="8905" y="8905"/>
                  </a:lnTo>
                  <a:lnTo>
                    <a:pt x="2387" y="18591"/>
                  </a:lnTo>
                  <a:lnTo>
                    <a:pt x="0" y="30480"/>
                  </a:lnTo>
                  <a:lnTo>
                    <a:pt x="0" y="1095756"/>
                  </a:lnTo>
                  <a:lnTo>
                    <a:pt x="2387" y="1107644"/>
                  </a:lnTo>
                  <a:lnTo>
                    <a:pt x="8905" y="1117330"/>
                  </a:lnTo>
                  <a:lnTo>
                    <a:pt x="18591" y="1123848"/>
                  </a:lnTo>
                  <a:lnTo>
                    <a:pt x="30480" y="1126236"/>
                  </a:lnTo>
                  <a:lnTo>
                    <a:pt x="1560576" y="1126236"/>
                  </a:lnTo>
                  <a:lnTo>
                    <a:pt x="1572464" y="1123848"/>
                  </a:lnTo>
                  <a:lnTo>
                    <a:pt x="1582150" y="1117330"/>
                  </a:lnTo>
                  <a:lnTo>
                    <a:pt x="1588668" y="1107644"/>
                  </a:lnTo>
                  <a:lnTo>
                    <a:pt x="1591056" y="1095756"/>
                  </a:lnTo>
                  <a:lnTo>
                    <a:pt x="1591056" y="1089660"/>
                  </a:lnTo>
                  <a:lnTo>
                    <a:pt x="36575" y="1089660"/>
                  </a:lnTo>
                  <a:lnTo>
                    <a:pt x="36575" y="36575"/>
                  </a:lnTo>
                  <a:lnTo>
                    <a:pt x="1591056" y="36575"/>
                  </a:lnTo>
                  <a:lnTo>
                    <a:pt x="1591056" y="30480"/>
                  </a:lnTo>
                  <a:lnTo>
                    <a:pt x="1588668" y="18591"/>
                  </a:lnTo>
                  <a:lnTo>
                    <a:pt x="1582150" y="8905"/>
                  </a:lnTo>
                  <a:lnTo>
                    <a:pt x="1572464" y="2387"/>
                  </a:lnTo>
                  <a:lnTo>
                    <a:pt x="1560576" y="0"/>
                  </a:lnTo>
                  <a:close/>
                </a:path>
                <a:path w="1591310" h="1126489">
                  <a:moveTo>
                    <a:pt x="1591056" y="36575"/>
                  </a:moveTo>
                  <a:lnTo>
                    <a:pt x="1554479" y="36575"/>
                  </a:lnTo>
                  <a:lnTo>
                    <a:pt x="1554479" y="1089660"/>
                  </a:lnTo>
                  <a:lnTo>
                    <a:pt x="1591056" y="1089660"/>
                  </a:lnTo>
                  <a:lnTo>
                    <a:pt x="1591056" y="36575"/>
                  </a:lnTo>
                  <a:close/>
                </a:path>
                <a:path w="1591310" h="1126489">
                  <a:moveTo>
                    <a:pt x="1542288" y="48768"/>
                  </a:moveTo>
                  <a:lnTo>
                    <a:pt x="48768" y="48768"/>
                  </a:lnTo>
                  <a:lnTo>
                    <a:pt x="48768" y="1077468"/>
                  </a:lnTo>
                  <a:lnTo>
                    <a:pt x="1542288" y="1077468"/>
                  </a:lnTo>
                  <a:lnTo>
                    <a:pt x="1542288" y="1065276"/>
                  </a:lnTo>
                  <a:lnTo>
                    <a:pt x="60960" y="1065276"/>
                  </a:lnTo>
                  <a:lnTo>
                    <a:pt x="60960" y="60960"/>
                  </a:lnTo>
                  <a:lnTo>
                    <a:pt x="1542288" y="60960"/>
                  </a:lnTo>
                  <a:lnTo>
                    <a:pt x="1542288" y="48768"/>
                  </a:lnTo>
                  <a:close/>
                </a:path>
                <a:path w="1591310" h="1126489">
                  <a:moveTo>
                    <a:pt x="1542288" y="60960"/>
                  </a:moveTo>
                  <a:lnTo>
                    <a:pt x="1530096" y="60960"/>
                  </a:lnTo>
                  <a:lnTo>
                    <a:pt x="1530096" y="1065276"/>
                  </a:lnTo>
                  <a:lnTo>
                    <a:pt x="1542288" y="1065276"/>
                  </a:lnTo>
                  <a:lnTo>
                    <a:pt x="1542288" y="60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76855" y="3973067"/>
            <a:ext cx="1530350" cy="10655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3191" y="2563367"/>
            <a:ext cx="1824989" cy="1125220"/>
            <a:chOff x="393191" y="2563367"/>
            <a:chExt cx="1824989" cy="1125220"/>
          </a:xfrm>
        </p:grpSpPr>
        <p:sp>
          <p:nvSpPr>
            <p:cNvPr id="19" name="object 19"/>
            <p:cNvSpPr/>
            <p:nvPr/>
          </p:nvSpPr>
          <p:spPr>
            <a:xfrm>
              <a:off x="1652016" y="2967227"/>
              <a:ext cx="566420" cy="228600"/>
            </a:xfrm>
            <a:custGeom>
              <a:avLst/>
              <a:gdLst/>
              <a:ahLst/>
              <a:cxnLst/>
              <a:rect l="l" t="t" r="r" b="b"/>
              <a:pathLst>
                <a:path w="566419" h="228600">
                  <a:moveTo>
                    <a:pt x="337311" y="0"/>
                  </a:moveTo>
                  <a:lnTo>
                    <a:pt x="337311" y="228600"/>
                  </a:lnTo>
                  <a:lnTo>
                    <a:pt x="489711" y="152400"/>
                  </a:lnTo>
                  <a:lnTo>
                    <a:pt x="375411" y="152400"/>
                  </a:lnTo>
                  <a:lnTo>
                    <a:pt x="375411" y="76200"/>
                  </a:lnTo>
                  <a:lnTo>
                    <a:pt x="489711" y="76200"/>
                  </a:lnTo>
                  <a:lnTo>
                    <a:pt x="337311" y="0"/>
                  </a:lnTo>
                  <a:close/>
                </a:path>
                <a:path w="566419" h="228600">
                  <a:moveTo>
                    <a:pt x="337311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337311" y="152400"/>
                  </a:lnTo>
                  <a:lnTo>
                    <a:pt x="337311" y="76200"/>
                  </a:lnTo>
                  <a:close/>
                </a:path>
                <a:path w="566419" h="228600">
                  <a:moveTo>
                    <a:pt x="489711" y="76200"/>
                  </a:moveTo>
                  <a:lnTo>
                    <a:pt x="375411" y="76200"/>
                  </a:lnTo>
                  <a:lnTo>
                    <a:pt x="375411" y="152400"/>
                  </a:lnTo>
                  <a:lnTo>
                    <a:pt x="489711" y="152400"/>
                  </a:lnTo>
                  <a:lnTo>
                    <a:pt x="565911" y="114300"/>
                  </a:lnTo>
                  <a:lnTo>
                    <a:pt x="489711" y="76200"/>
                  </a:lnTo>
                  <a:close/>
                </a:path>
              </a:pathLst>
            </a:custGeom>
            <a:solidFill>
              <a:srgbClr val="2DA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3671" y="2593847"/>
              <a:ext cx="1228725" cy="1064260"/>
            </a:xfrm>
            <a:custGeom>
              <a:avLst/>
              <a:gdLst/>
              <a:ahLst/>
              <a:cxnLst/>
              <a:rect l="l" t="t" r="r" b="b"/>
              <a:pathLst>
                <a:path w="1228725" h="1064260">
                  <a:moveTo>
                    <a:pt x="1228343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1228343" y="1063752"/>
                  </a:lnTo>
                  <a:lnTo>
                    <a:pt x="1228343" y="0"/>
                  </a:lnTo>
                  <a:close/>
                </a:path>
              </a:pathLst>
            </a:custGeom>
            <a:solidFill>
              <a:srgbClr val="5CC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191" y="2563367"/>
              <a:ext cx="1289685" cy="1125220"/>
            </a:xfrm>
            <a:custGeom>
              <a:avLst/>
              <a:gdLst/>
              <a:ahLst/>
              <a:cxnLst/>
              <a:rect l="l" t="t" r="r" b="b"/>
              <a:pathLst>
                <a:path w="1289685" h="1125220">
                  <a:moveTo>
                    <a:pt x="1258824" y="0"/>
                  </a:moveTo>
                  <a:lnTo>
                    <a:pt x="30479" y="0"/>
                  </a:lnTo>
                  <a:lnTo>
                    <a:pt x="18618" y="2387"/>
                  </a:lnTo>
                  <a:lnTo>
                    <a:pt x="8929" y="8905"/>
                  </a:lnTo>
                  <a:lnTo>
                    <a:pt x="2396" y="18591"/>
                  </a:lnTo>
                  <a:lnTo>
                    <a:pt x="0" y="30480"/>
                  </a:lnTo>
                  <a:lnTo>
                    <a:pt x="0" y="1094232"/>
                  </a:lnTo>
                  <a:lnTo>
                    <a:pt x="2396" y="1106120"/>
                  </a:lnTo>
                  <a:lnTo>
                    <a:pt x="8929" y="1115806"/>
                  </a:lnTo>
                  <a:lnTo>
                    <a:pt x="18618" y="1122324"/>
                  </a:lnTo>
                  <a:lnTo>
                    <a:pt x="30479" y="1124712"/>
                  </a:lnTo>
                  <a:lnTo>
                    <a:pt x="1258824" y="1124712"/>
                  </a:lnTo>
                  <a:lnTo>
                    <a:pt x="1270712" y="1122324"/>
                  </a:lnTo>
                  <a:lnTo>
                    <a:pt x="1280398" y="1115806"/>
                  </a:lnTo>
                  <a:lnTo>
                    <a:pt x="1286916" y="1106120"/>
                  </a:lnTo>
                  <a:lnTo>
                    <a:pt x="1289303" y="1094232"/>
                  </a:lnTo>
                  <a:lnTo>
                    <a:pt x="1289303" y="1088136"/>
                  </a:lnTo>
                  <a:lnTo>
                    <a:pt x="36576" y="1088136"/>
                  </a:lnTo>
                  <a:lnTo>
                    <a:pt x="36576" y="36576"/>
                  </a:lnTo>
                  <a:lnTo>
                    <a:pt x="1289303" y="36576"/>
                  </a:lnTo>
                  <a:lnTo>
                    <a:pt x="1289303" y="30480"/>
                  </a:lnTo>
                  <a:lnTo>
                    <a:pt x="1286916" y="18591"/>
                  </a:lnTo>
                  <a:lnTo>
                    <a:pt x="1280398" y="8905"/>
                  </a:lnTo>
                  <a:lnTo>
                    <a:pt x="1270712" y="2387"/>
                  </a:lnTo>
                  <a:lnTo>
                    <a:pt x="1258824" y="0"/>
                  </a:lnTo>
                  <a:close/>
                </a:path>
                <a:path w="1289685" h="1125220">
                  <a:moveTo>
                    <a:pt x="1289303" y="36576"/>
                  </a:moveTo>
                  <a:lnTo>
                    <a:pt x="1252727" y="36576"/>
                  </a:lnTo>
                  <a:lnTo>
                    <a:pt x="1252727" y="1088136"/>
                  </a:lnTo>
                  <a:lnTo>
                    <a:pt x="1289303" y="1088136"/>
                  </a:lnTo>
                  <a:lnTo>
                    <a:pt x="1289303" y="36576"/>
                  </a:lnTo>
                  <a:close/>
                </a:path>
                <a:path w="1289685" h="1125220">
                  <a:moveTo>
                    <a:pt x="1240535" y="48768"/>
                  </a:moveTo>
                  <a:lnTo>
                    <a:pt x="48767" y="48768"/>
                  </a:lnTo>
                  <a:lnTo>
                    <a:pt x="48767" y="1075944"/>
                  </a:lnTo>
                  <a:lnTo>
                    <a:pt x="1240535" y="1075944"/>
                  </a:lnTo>
                  <a:lnTo>
                    <a:pt x="1240535" y="1063752"/>
                  </a:lnTo>
                  <a:lnTo>
                    <a:pt x="60959" y="1063752"/>
                  </a:lnTo>
                  <a:lnTo>
                    <a:pt x="60959" y="60960"/>
                  </a:lnTo>
                  <a:lnTo>
                    <a:pt x="1240535" y="60960"/>
                  </a:lnTo>
                  <a:lnTo>
                    <a:pt x="1240535" y="48768"/>
                  </a:lnTo>
                  <a:close/>
                </a:path>
                <a:path w="1289685" h="1125220">
                  <a:moveTo>
                    <a:pt x="1240535" y="60960"/>
                  </a:moveTo>
                  <a:lnTo>
                    <a:pt x="1228344" y="60960"/>
                  </a:lnTo>
                  <a:lnTo>
                    <a:pt x="1228344" y="1063752"/>
                  </a:lnTo>
                  <a:lnTo>
                    <a:pt x="1240535" y="1063752"/>
                  </a:lnTo>
                  <a:lnTo>
                    <a:pt x="1240535" y="60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3672" y="2593848"/>
            <a:ext cx="1228725" cy="10642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</a:pP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Audio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3191" y="3942588"/>
            <a:ext cx="1826260" cy="1184275"/>
            <a:chOff x="393191" y="3942588"/>
            <a:chExt cx="1826260" cy="1184275"/>
          </a:xfrm>
        </p:grpSpPr>
        <p:sp>
          <p:nvSpPr>
            <p:cNvPr id="24" name="object 24"/>
            <p:cNvSpPr/>
            <p:nvPr/>
          </p:nvSpPr>
          <p:spPr>
            <a:xfrm>
              <a:off x="1644395" y="4325112"/>
              <a:ext cx="574675" cy="228600"/>
            </a:xfrm>
            <a:custGeom>
              <a:avLst/>
              <a:gdLst/>
              <a:ahLst/>
              <a:cxnLst/>
              <a:rect l="l" t="t" r="r" b="b"/>
              <a:pathLst>
                <a:path w="574675" h="228600">
                  <a:moveTo>
                    <a:pt x="346075" y="0"/>
                  </a:moveTo>
                  <a:lnTo>
                    <a:pt x="346075" y="228600"/>
                  </a:lnTo>
                  <a:lnTo>
                    <a:pt x="498475" y="152400"/>
                  </a:lnTo>
                  <a:lnTo>
                    <a:pt x="384175" y="152400"/>
                  </a:lnTo>
                  <a:lnTo>
                    <a:pt x="384175" y="76200"/>
                  </a:lnTo>
                  <a:lnTo>
                    <a:pt x="498475" y="76200"/>
                  </a:lnTo>
                  <a:lnTo>
                    <a:pt x="346075" y="0"/>
                  </a:lnTo>
                  <a:close/>
                </a:path>
                <a:path w="574675" h="228600">
                  <a:moveTo>
                    <a:pt x="346075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346075" y="152400"/>
                  </a:lnTo>
                  <a:lnTo>
                    <a:pt x="346075" y="76200"/>
                  </a:lnTo>
                  <a:close/>
                </a:path>
                <a:path w="574675" h="228600">
                  <a:moveTo>
                    <a:pt x="498475" y="76200"/>
                  </a:moveTo>
                  <a:lnTo>
                    <a:pt x="384175" y="76200"/>
                  </a:lnTo>
                  <a:lnTo>
                    <a:pt x="384175" y="152400"/>
                  </a:lnTo>
                  <a:lnTo>
                    <a:pt x="498475" y="152400"/>
                  </a:lnTo>
                  <a:lnTo>
                    <a:pt x="574675" y="114300"/>
                  </a:lnTo>
                  <a:lnTo>
                    <a:pt x="498475" y="76200"/>
                  </a:lnTo>
                  <a:close/>
                </a:path>
              </a:pathLst>
            </a:custGeom>
            <a:solidFill>
              <a:srgbClr val="2DA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3671" y="3973068"/>
              <a:ext cx="1287780" cy="1123315"/>
            </a:xfrm>
            <a:custGeom>
              <a:avLst/>
              <a:gdLst/>
              <a:ahLst/>
              <a:cxnLst/>
              <a:rect l="l" t="t" r="r" b="b"/>
              <a:pathLst>
                <a:path w="1287780" h="1123314">
                  <a:moveTo>
                    <a:pt x="1287780" y="0"/>
                  </a:moveTo>
                  <a:lnTo>
                    <a:pt x="0" y="0"/>
                  </a:lnTo>
                  <a:lnTo>
                    <a:pt x="0" y="1123187"/>
                  </a:lnTo>
                  <a:lnTo>
                    <a:pt x="1287780" y="1123187"/>
                  </a:lnTo>
                  <a:lnTo>
                    <a:pt x="1287780" y="0"/>
                  </a:lnTo>
                  <a:close/>
                </a:path>
              </a:pathLst>
            </a:custGeom>
            <a:solidFill>
              <a:srgbClr val="5CC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3191" y="3942588"/>
              <a:ext cx="1348740" cy="1184275"/>
            </a:xfrm>
            <a:custGeom>
              <a:avLst/>
              <a:gdLst/>
              <a:ahLst/>
              <a:cxnLst/>
              <a:rect l="l" t="t" r="r" b="b"/>
              <a:pathLst>
                <a:path w="1348739" h="1184275">
                  <a:moveTo>
                    <a:pt x="1318259" y="0"/>
                  </a:moveTo>
                  <a:lnTo>
                    <a:pt x="30479" y="0"/>
                  </a:lnTo>
                  <a:lnTo>
                    <a:pt x="18618" y="2387"/>
                  </a:lnTo>
                  <a:lnTo>
                    <a:pt x="8929" y="8905"/>
                  </a:lnTo>
                  <a:lnTo>
                    <a:pt x="2396" y="18591"/>
                  </a:lnTo>
                  <a:lnTo>
                    <a:pt x="0" y="30480"/>
                  </a:lnTo>
                  <a:lnTo>
                    <a:pt x="0" y="1153668"/>
                  </a:lnTo>
                  <a:lnTo>
                    <a:pt x="2396" y="1165556"/>
                  </a:lnTo>
                  <a:lnTo>
                    <a:pt x="8929" y="1175242"/>
                  </a:lnTo>
                  <a:lnTo>
                    <a:pt x="18618" y="1181760"/>
                  </a:lnTo>
                  <a:lnTo>
                    <a:pt x="30479" y="1184148"/>
                  </a:lnTo>
                  <a:lnTo>
                    <a:pt x="1318259" y="1184148"/>
                  </a:lnTo>
                  <a:lnTo>
                    <a:pt x="1330148" y="1181760"/>
                  </a:lnTo>
                  <a:lnTo>
                    <a:pt x="1339834" y="1175242"/>
                  </a:lnTo>
                  <a:lnTo>
                    <a:pt x="1346352" y="1165556"/>
                  </a:lnTo>
                  <a:lnTo>
                    <a:pt x="1348739" y="1153668"/>
                  </a:lnTo>
                  <a:lnTo>
                    <a:pt x="1348739" y="1147572"/>
                  </a:lnTo>
                  <a:lnTo>
                    <a:pt x="36576" y="1147572"/>
                  </a:lnTo>
                  <a:lnTo>
                    <a:pt x="36576" y="36575"/>
                  </a:lnTo>
                  <a:lnTo>
                    <a:pt x="1348739" y="36575"/>
                  </a:lnTo>
                  <a:lnTo>
                    <a:pt x="1348739" y="30480"/>
                  </a:lnTo>
                  <a:lnTo>
                    <a:pt x="1346352" y="18591"/>
                  </a:lnTo>
                  <a:lnTo>
                    <a:pt x="1339834" y="8905"/>
                  </a:lnTo>
                  <a:lnTo>
                    <a:pt x="1330148" y="2387"/>
                  </a:lnTo>
                  <a:lnTo>
                    <a:pt x="1318259" y="0"/>
                  </a:lnTo>
                  <a:close/>
                </a:path>
                <a:path w="1348739" h="1184275">
                  <a:moveTo>
                    <a:pt x="1348739" y="36575"/>
                  </a:moveTo>
                  <a:lnTo>
                    <a:pt x="1312164" y="36575"/>
                  </a:lnTo>
                  <a:lnTo>
                    <a:pt x="1312164" y="1147572"/>
                  </a:lnTo>
                  <a:lnTo>
                    <a:pt x="1348739" y="1147572"/>
                  </a:lnTo>
                  <a:lnTo>
                    <a:pt x="1348739" y="36575"/>
                  </a:lnTo>
                  <a:close/>
                </a:path>
                <a:path w="1348739" h="1184275">
                  <a:moveTo>
                    <a:pt x="1299971" y="48768"/>
                  </a:moveTo>
                  <a:lnTo>
                    <a:pt x="48767" y="48768"/>
                  </a:lnTo>
                  <a:lnTo>
                    <a:pt x="48767" y="1135380"/>
                  </a:lnTo>
                  <a:lnTo>
                    <a:pt x="1299971" y="1135380"/>
                  </a:lnTo>
                  <a:lnTo>
                    <a:pt x="1299971" y="1123188"/>
                  </a:lnTo>
                  <a:lnTo>
                    <a:pt x="60959" y="1123188"/>
                  </a:lnTo>
                  <a:lnTo>
                    <a:pt x="60959" y="60960"/>
                  </a:lnTo>
                  <a:lnTo>
                    <a:pt x="1299971" y="60960"/>
                  </a:lnTo>
                  <a:lnTo>
                    <a:pt x="1299971" y="48768"/>
                  </a:lnTo>
                  <a:close/>
                </a:path>
                <a:path w="1348739" h="1184275">
                  <a:moveTo>
                    <a:pt x="1299971" y="60960"/>
                  </a:moveTo>
                  <a:lnTo>
                    <a:pt x="1287780" y="60960"/>
                  </a:lnTo>
                  <a:lnTo>
                    <a:pt x="1287780" y="1123188"/>
                  </a:lnTo>
                  <a:lnTo>
                    <a:pt x="1299971" y="1123188"/>
                  </a:lnTo>
                  <a:lnTo>
                    <a:pt x="1299971" y="60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3672" y="3973067"/>
            <a:ext cx="1287780" cy="11233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762743" y="2621279"/>
            <a:ext cx="1553210" cy="2505710"/>
            <a:chOff x="9762743" y="2621279"/>
            <a:chExt cx="1553210" cy="2505710"/>
          </a:xfrm>
        </p:grpSpPr>
        <p:sp>
          <p:nvSpPr>
            <p:cNvPr id="29" name="object 29"/>
            <p:cNvSpPr/>
            <p:nvPr/>
          </p:nvSpPr>
          <p:spPr>
            <a:xfrm>
              <a:off x="9793223" y="2651759"/>
              <a:ext cx="1492250" cy="2444750"/>
            </a:xfrm>
            <a:custGeom>
              <a:avLst/>
              <a:gdLst/>
              <a:ahLst/>
              <a:cxnLst/>
              <a:rect l="l" t="t" r="r" b="b"/>
              <a:pathLst>
                <a:path w="1492250" h="2444750">
                  <a:moveTo>
                    <a:pt x="1491996" y="0"/>
                  </a:moveTo>
                  <a:lnTo>
                    <a:pt x="0" y="0"/>
                  </a:lnTo>
                  <a:lnTo>
                    <a:pt x="0" y="2444496"/>
                  </a:lnTo>
                  <a:lnTo>
                    <a:pt x="1491996" y="2444496"/>
                  </a:lnTo>
                  <a:lnTo>
                    <a:pt x="1491996" y="0"/>
                  </a:lnTo>
                  <a:close/>
                </a:path>
              </a:pathLst>
            </a:custGeom>
            <a:solidFill>
              <a:srgbClr val="5CC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762743" y="2621279"/>
              <a:ext cx="1553210" cy="2505710"/>
            </a:xfrm>
            <a:custGeom>
              <a:avLst/>
              <a:gdLst/>
              <a:ahLst/>
              <a:cxnLst/>
              <a:rect l="l" t="t" r="r" b="b"/>
              <a:pathLst>
                <a:path w="1553209" h="2505710">
                  <a:moveTo>
                    <a:pt x="1522476" y="0"/>
                  </a:moveTo>
                  <a:lnTo>
                    <a:pt x="30479" y="0"/>
                  </a:lnTo>
                  <a:lnTo>
                    <a:pt x="18591" y="2387"/>
                  </a:lnTo>
                  <a:lnTo>
                    <a:pt x="8905" y="8905"/>
                  </a:lnTo>
                  <a:lnTo>
                    <a:pt x="2387" y="18591"/>
                  </a:lnTo>
                  <a:lnTo>
                    <a:pt x="0" y="30480"/>
                  </a:lnTo>
                  <a:lnTo>
                    <a:pt x="0" y="2474976"/>
                  </a:lnTo>
                  <a:lnTo>
                    <a:pt x="2387" y="2486864"/>
                  </a:lnTo>
                  <a:lnTo>
                    <a:pt x="8905" y="2496550"/>
                  </a:lnTo>
                  <a:lnTo>
                    <a:pt x="18591" y="2503068"/>
                  </a:lnTo>
                  <a:lnTo>
                    <a:pt x="30479" y="2505456"/>
                  </a:lnTo>
                  <a:lnTo>
                    <a:pt x="1522476" y="2505456"/>
                  </a:lnTo>
                  <a:lnTo>
                    <a:pt x="1534364" y="2503068"/>
                  </a:lnTo>
                  <a:lnTo>
                    <a:pt x="1544050" y="2496550"/>
                  </a:lnTo>
                  <a:lnTo>
                    <a:pt x="1550568" y="2486864"/>
                  </a:lnTo>
                  <a:lnTo>
                    <a:pt x="1552955" y="2474976"/>
                  </a:lnTo>
                  <a:lnTo>
                    <a:pt x="1552955" y="2468880"/>
                  </a:lnTo>
                  <a:lnTo>
                    <a:pt x="36575" y="2468880"/>
                  </a:lnTo>
                  <a:lnTo>
                    <a:pt x="36575" y="36575"/>
                  </a:lnTo>
                  <a:lnTo>
                    <a:pt x="1552955" y="36575"/>
                  </a:lnTo>
                  <a:lnTo>
                    <a:pt x="1552955" y="30480"/>
                  </a:lnTo>
                  <a:lnTo>
                    <a:pt x="1550568" y="18591"/>
                  </a:lnTo>
                  <a:lnTo>
                    <a:pt x="1544050" y="8905"/>
                  </a:lnTo>
                  <a:lnTo>
                    <a:pt x="1534364" y="2387"/>
                  </a:lnTo>
                  <a:lnTo>
                    <a:pt x="1522476" y="0"/>
                  </a:lnTo>
                  <a:close/>
                </a:path>
                <a:path w="1553209" h="2505710">
                  <a:moveTo>
                    <a:pt x="1552955" y="36575"/>
                  </a:moveTo>
                  <a:lnTo>
                    <a:pt x="1516379" y="36575"/>
                  </a:lnTo>
                  <a:lnTo>
                    <a:pt x="1516379" y="2468880"/>
                  </a:lnTo>
                  <a:lnTo>
                    <a:pt x="1552955" y="2468880"/>
                  </a:lnTo>
                  <a:lnTo>
                    <a:pt x="1552955" y="36575"/>
                  </a:lnTo>
                  <a:close/>
                </a:path>
                <a:path w="1553209" h="2505710">
                  <a:moveTo>
                    <a:pt x="1504187" y="48768"/>
                  </a:moveTo>
                  <a:lnTo>
                    <a:pt x="48767" y="48768"/>
                  </a:lnTo>
                  <a:lnTo>
                    <a:pt x="48767" y="2456688"/>
                  </a:lnTo>
                  <a:lnTo>
                    <a:pt x="1504187" y="2456688"/>
                  </a:lnTo>
                  <a:lnTo>
                    <a:pt x="1504187" y="2444496"/>
                  </a:lnTo>
                  <a:lnTo>
                    <a:pt x="60959" y="2444496"/>
                  </a:lnTo>
                  <a:lnTo>
                    <a:pt x="60959" y="60960"/>
                  </a:lnTo>
                  <a:lnTo>
                    <a:pt x="1504187" y="60960"/>
                  </a:lnTo>
                  <a:lnTo>
                    <a:pt x="1504187" y="48768"/>
                  </a:lnTo>
                  <a:close/>
                </a:path>
                <a:path w="1553209" h="2505710">
                  <a:moveTo>
                    <a:pt x="1504187" y="60960"/>
                  </a:moveTo>
                  <a:lnTo>
                    <a:pt x="1491996" y="60960"/>
                  </a:lnTo>
                  <a:lnTo>
                    <a:pt x="1491996" y="2444496"/>
                  </a:lnTo>
                  <a:lnTo>
                    <a:pt x="1504187" y="2444496"/>
                  </a:lnTo>
                  <a:lnTo>
                    <a:pt x="1504187" y="60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793223" y="2651760"/>
            <a:ext cx="1492250" cy="244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  <a:p>
            <a:pPr marL="390525" marR="381635" indent="-635" algn="ctr">
              <a:lnSpc>
                <a:spcPct val="100000"/>
              </a:lnSpc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(Text/ 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 marL="571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/Graph)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30236" y="5250637"/>
            <a:ext cx="16852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10" dirty="0">
                <a:latin typeface="Tahoma"/>
                <a:cs typeface="Tahoma"/>
              </a:rPr>
              <a:t>NLP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140" dirty="0">
                <a:latin typeface="Tahoma"/>
                <a:cs typeface="Tahoma"/>
              </a:rPr>
              <a:t>S</a:t>
            </a:r>
            <a:r>
              <a:rPr sz="2400" b="1" spc="-135" dirty="0">
                <a:latin typeface="Tahoma"/>
                <a:cs typeface="Tahoma"/>
              </a:rPr>
              <a:t>y</a:t>
            </a:r>
            <a:r>
              <a:rPr sz="2400" b="1" spc="-95" dirty="0">
                <a:latin typeface="Tahoma"/>
                <a:cs typeface="Tahoma"/>
              </a:rPr>
              <a:t>stem</a:t>
            </a:r>
            <a:endParaRPr sz="2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2215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630D-FC3B-417C-EB31-98A06953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Stages of Natural language Processing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566F-89BF-BBF5-38DB-EB9A779D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converse with human a program must understand the syntax(grammar),semantics(word meaning) and morphology (word level analysis),and pragmatics(conversation).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 are certain phases in which Natural language processing is performed 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397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699" y="635254"/>
            <a:ext cx="2925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0" dirty="0">
                <a:solidFill>
                  <a:srgbClr val="252525"/>
                </a:solidFill>
                <a:latin typeface="Verdana"/>
                <a:cs typeface="Verdana"/>
              </a:rPr>
              <a:t>Step</a:t>
            </a:r>
            <a:r>
              <a:rPr sz="4000" spc="-195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4000" spc="-3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4000" spc="-125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4000" spc="-27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4000" spc="-3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4000" spc="-155" dirty="0">
                <a:solidFill>
                  <a:srgbClr val="252525"/>
                </a:solidFill>
                <a:latin typeface="Verdana"/>
                <a:cs typeface="Verdana"/>
              </a:rPr>
              <a:t>NLP</a:t>
            </a:r>
            <a:endParaRPr sz="40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8723" y="1383791"/>
            <a:ext cx="6030595" cy="850900"/>
            <a:chOff x="458723" y="1383791"/>
            <a:chExt cx="6030595" cy="850900"/>
          </a:xfrm>
        </p:grpSpPr>
        <p:sp>
          <p:nvSpPr>
            <p:cNvPr id="4" name="object 4"/>
            <p:cNvSpPr/>
            <p:nvPr/>
          </p:nvSpPr>
          <p:spPr>
            <a:xfrm>
              <a:off x="464819" y="1699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5">
                  <a:moveTo>
                    <a:pt x="6018276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6018276" y="528827"/>
                  </a:lnTo>
                  <a:lnTo>
                    <a:pt x="60182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819" y="1699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5">
                  <a:moveTo>
                    <a:pt x="0" y="528827"/>
                  </a:moveTo>
                  <a:lnTo>
                    <a:pt x="6018276" y="528827"/>
                  </a:lnTo>
                  <a:lnTo>
                    <a:pt x="6018276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192">
              <a:solidFill>
                <a:srgbClr val="5690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5047" y="1389887"/>
              <a:ext cx="4212590" cy="619125"/>
            </a:xfrm>
            <a:custGeom>
              <a:avLst/>
              <a:gdLst/>
              <a:ahLst/>
              <a:cxnLst/>
              <a:rect l="l" t="t" r="r" b="b"/>
              <a:pathLst>
                <a:path w="4212590" h="619125">
                  <a:moveTo>
                    <a:pt x="4109212" y="0"/>
                  </a:moveTo>
                  <a:lnTo>
                    <a:pt x="103123" y="0"/>
                  </a:lnTo>
                  <a:lnTo>
                    <a:pt x="62981" y="8112"/>
                  </a:lnTo>
                  <a:lnTo>
                    <a:pt x="30202" y="30225"/>
                  </a:lnTo>
                  <a:lnTo>
                    <a:pt x="8103" y="63007"/>
                  </a:lnTo>
                  <a:lnTo>
                    <a:pt x="0" y="103124"/>
                  </a:lnTo>
                  <a:lnTo>
                    <a:pt x="0" y="515620"/>
                  </a:lnTo>
                  <a:lnTo>
                    <a:pt x="8103" y="555736"/>
                  </a:lnTo>
                  <a:lnTo>
                    <a:pt x="30202" y="588517"/>
                  </a:lnTo>
                  <a:lnTo>
                    <a:pt x="62981" y="610631"/>
                  </a:lnTo>
                  <a:lnTo>
                    <a:pt x="103123" y="618744"/>
                  </a:lnTo>
                  <a:lnTo>
                    <a:pt x="4109212" y="618744"/>
                  </a:lnTo>
                  <a:lnTo>
                    <a:pt x="4149328" y="610631"/>
                  </a:lnTo>
                  <a:lnTo>
                    <a:pt x="4182109" y="588518"/>
                  </a:lnTo>
                  <a:lnTo>
                    <a:pt x="4204223" y="555736"/>
                  </a:lnTo>
                  <a:lnTo>
                    <a:pt x="4212336" y="515620"/>
                  </a:lnTo>
                  <a:lnTo>
                    <a:pt x="4212336" y="103124"/>
                  </a:lnTo>
                  <a:lnTo>
                    <a:pt x="4204223" y="63007"/>
                  </a:lnTo>
                  <a:lnTo>
                    <a:pt x="4182110" y="30225"/>
                  </a:lnTo>
                  <a:lnTo>
                    <a:pt x="4149328" y="8112"/>
                  </a:lnTo>
                  <a:lnTo>
                    <a:pt x="4109212" y="0"/>
                  </a:lnTo>
                  <a:close/>
                </a:path>
              </a:pathLst>
            </a:custGeom>
            <a:solidFill>
              <a:srgbClr val="9A9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5047" y="1389887"/>
              <a:ext cx="4212590" cy="619125"/>
            </a:xfrm>
            <a:custGeom>
              <a:avLst/>
              <a:gdLst/>
              <a:ahLst/>
              <a:cxnLst/>
              <a:rect l="l" t="t" r="r" b="b"/>
              <a:pathLst>
                <a:path w="4212590" h="619125">
                  <a:moveTo>
                    <a:pt x="0" y="103124"/>
                  </a:moveTo>
                  <a:lnTo>
                    <a:pt x="8103" y="63007"/>
                  </a:lnTo>
                  <a:lnTo>
                    <a:pt x="30202" y="30225"/>
                  </a:lnTo>
                  <a:lnTo>
                    <a:pt x="62981" y="8112"/>
                  </a:lnTo>
                  <a:lnTo>
                    <a:pt x="103123" y="0"/>
                  </a:lnTo>
                  <a:lnTo>
                    <a:pt x="4109212" y="0"/>
                  </a:lnTo>
                  <a:lnTo>
                    <a:pt x="4149328" y="8112"/>
                  </a:lnTo>
                  <a:lnTo>
                    <a:pt x="4182110" y="30225"/>
                  </a:lnTo>
                  <a:lnTo>
                    <a:pt x="4204223" y="63007"/>
                  </a:lnTo>
                  <a:lnTo>
                    <a:pt x="4212336" y="103124"/>
                  </a:lnTo>
                  <a:lnTo>
                    <a:pt x="4212336" y="515620"/>
                  </a:lnTo>
                  <a:lnTo>
                    <a:pt x="4204223" y="555736"/>
                  </a:lnTo>
                  <a:lnTo>
                    <a:pt x="4182109" y="588518"/>
                  </a:lnTo>
                  <a:lnTo>
                    <a:pt x="4149328" y="610631"/>
                  </a:lnTo>
                  <a:lnTo>
                    <a:pt x="4109212" y="618744"/>
                  </a:lnTo>
                  <a:lnTo>
                    <a:pt x="103123" y="618744"/>
                  </a:lnTo>
                  <a:lnTo>
                    <a:pt x="62981" y="610631"/>
                  </a:lnTo>
                  <a:lnTo>
                    <a:pt x="30202" y="588517"/>
                  </a:lnTo>
                  <a:lnTo>
                    <a:pt x="8103" y="555736"/>
                  </a:lnTo>
                  <a:lnTo>
                    <a:pt x="0" y="515620"/>
                  </a:lnTo>
                  <a:lnTo>
                    <a:pt x="0" y="10312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42238" y="1463166"/>
            <a:ext cx="3025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Morphological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8723" y="2336292"/>
            <a:ext cx="6030595" cy="850900"/>
            <a:chOff x="458723" y="2336292"/>
            <a:chExt cx="6030595" cy="850900"/>
          </a:xfrm>
        </p:grpSpPr>
        <p:sp>
          <p:nvSpPr>
            <p:cNvPr id="10" name="object 10"/>
            <p:cNvSpPr/>
            <p:nvPr/>
          </p:nvSpPr>
          <p:spPr>
            <a:xfrm>
              <a:off x="464819" y="2651760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5">
                  <a:moveTo>
                    <a:pt x="6018276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6018276" y="528827"/>
                  </a:lnTo>
                  <a:lnTo>
                    <a:pt x="60182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19" y="2651760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5">
                  <a:moveTo>
                    <a:pt x="0" y="528827"/>
                  </a:moveTo>
                  <a:lnTo>
                    <a:pt x="6018276" y="528827"/>
                  </a:lnTo>
                  <a:lnTo>
                    <a:pt x="6018276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192">
              <a:solidFill>
                <a:srgbClr val="5690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5047" y="2342388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4">
                  <a:moveTo>
                    <a:pt x="4108957" y="0"/>
                  </a:moveTo>
                  <a:lnTo>
                    <a:pt x="103377" y="0"/>
                  </a:lnTo>
                  <a:lnTo>
                    <a:pt x="63136" y="8116"/>
                  </a:lnTo>
                  <a:lnTo>
                    <a:pt x="30276" y="30257"/>
                  </a:lnTo>
                  <a:lnTo>
                    <a:pt x="8123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23" y="557152"/>
                  </a:lnTo>
                  <a:lnTo>
                    <a:pt x="30276" y="590010"/>
                  </a:lnTo>
                  <a:lnTo>
                    <a:pt x="63136" y="612151"/>
                  </a:lnTo>
                  <a:lnTo>
                    <a:pt x="103377" y="620267"/>
                  </a:lnTo>
                  <a:lnTo>
                    <a:pt x="4108957" y="620267"/>
                  </a:lnTo>
                  <a:lnTo>
                    <a:pt x="4149220" y="612151"/>
                  </a:lnTo>
                  <a:lnTo>
                    <a:pt x="4182078" y="590010"/>
                  </a:lnTo>
                  <a:lnTo>
                    <a:pt x="4204219" y="557152"/>
                  </a:lnTo>
                  <a:lnTo>
                    <a:pt x="4212336" y="516889"/>
                  </a:lnTo>
                  <a:lnTo>
                    <a:pt x="4212336" y="103377"/>
                  </a:lnTo>
                  <a:lnTo>
                    <a:pt x="4204219" y="63115"/>
                  </a:lnTo>
                  <a:lnTo>
                    <a:pt x="4182078" y="30257"/>
                  </a:lnTo>
                  <a:lnTo>
                    <a:pt x="4149220" y="8116"/>
                  </a:lnTo>
                  <a:lnTo>
                    <a:pt x="4108957" y="0"/>
                  </a:lnTo>
                  <a:close/>
                </a:path>
              </a:pathLst>
            </a:custGeom>
            <a:solidFill>
              <a:srgbClr val="9A9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5047" y="2342388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4">
                  <a:moveTo>
                    <a:pt x="0" y="103377"/>
                  </a:moveTo>
                  <a:lnTo>
                    <a:pt x="8123" y="63115"/>
                  </a:lnTo>
                  <a:lnTo>
                    <a:pt x="30276" y="30257"/>
                  </a:lnTo>
                  <a:lnTo>
                    <a:pt x="63136" y="8116"/>
                  </a:lnTo>
                  <a:lnTo>
                    <a:pt x="103377" y="0"/>
                  </a:lnTo>
                  <a:lnTo>
                    <a:pt x="4108957" y="0"/>
                  </a:lnTo>
                  <a:lnTo>
                    <a:pt x="4149220" y="8116"/>
                  </a:lnTo>
                  <a:lnTo>
                    <a:pt x="4182078" y="30257"/>
                  </a:lnTo>
                  <a:lnTo>
                    <a:pt x="4204219" y="63115"/>
                  </a:lnTo>
                  <a:lnTo>
                    <a:pt x="4212336" y="103377"/>
                  </a:lnTo>
                  <a:lnTo>
                    <a:pt x="4212336" y="516889"/>
                  </a:lnTo>
                  <a:lnTo>
                    <a:pt x="4204219" y="557152"/>
                  </a:lnTo>
                  <a:lnTo>
                    <a:pt x="4182078" y="590010"/>
                  </a:lnTo>
                  <a:lnTo>
                    <a:pt x="4149220" y="612151"/>
                  </a:lnTo>
                  <a:lnTo>
                    <a:pt x="4108957" y="620267"/>
                  </a:lnTo>
                  <a:lnTo>
                    <a:pt x="103377" y="620267"/>
                  </a:lnTo>
                  <a:lnTo>
                    <a:pt x="63136" y="612151"/>
                  </a:lnTo>
                  <a:lnTo>
                    <a:pt x="30276" y="590010"/>
                  </a:lnTo>
                  <a:lnTo>
                    <a:pt x="8123" y="557152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98016" y="2415921"/>
            <a:ext cx="2280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Syntactic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8723" y="3288791"/>
            <a:ext cx="6030595" cy="850900"/>
            <a:chOff x="458723" y="3288791"/>
            <a:chExt cx="6030595" cy="850900"/>
          </a:xfrm>
        </p:grpSpPr>
        <p:sp>
          <p:nvSpPr>
            <p:cNvPr id="16" name="object 16"/>
            <p:cNvSpPr/>
            <p:nvPr/>
          </p:nvSpPr>
          <p:spPr>
            <a:xfrm>
              <a:off x="464819" y="3604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4">
                  <a:moveTo>
                    <a:pt x="6018276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6018276" y="528827"/>
                  </a:lnTo>
                  <a:lnTo>
                    <a:pt x="60182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4819" y="3604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4">
                  <a:moveTo>
                    <a:pt x="0" y="528827"/>
                  </a:moveTo>
                  <a:lnTo>
                    <a:pt x="6018276" y="528827"/>
                  </a:lnTo>
                  <a:lnTo>
                    <a:pt x="6018276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192">
              <a:solidFill>
                <a:srgbClr val="5690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5047" y="3294887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5">
                  <a:moveTo>
                    <a:pt x="4108957" y="0"/>
                  </a:moveTo>
                  <a:lnTo>
                    <a:pt x="103377" y="0"/>
                  </a:lnTo>
                  <a:lnTo>
                    <a:pt x="63136" y="8116"/>
                  </a:lnTo>
                  <a:lnTo>
                    <a:pt x="30276" y="30257"/>
                  </a:lnTo>
                  <a:lnTo>
                    <a:pt x="8123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23" y="557152"/>
                  </a:lnTo>
                  <a:lnTo>
                    <a:pt x="30276" y="590010"/>
                  </a:lnTo>
                  <a:lnTo>
                    <a:pt x="63136" y="612151"/>
                  </a:lnTo>
                  <a:lnTo>
                    <a:pt x="103377" y="620268"/>
                  </a:lnTo>
                  <a:lnTo>
                    <a:pt x="4108957" y="620268"/>
                  </a:lnTo>
                  <a:lnTo>
                    <a:pt x="4149220" y="612151"/>
                  </a:lnTo>
                  <a:lnTo>
                    <a:pt x="4182078" y="590010"/>
                  </a:lnTo>
                  <a:lnTo>
                    <a:pt x="4204219" y="557152"/>
                  </a:lnTo>
                  <a:lnTo>
                    <a:pt x="4212336" y="516889"/>
                  </a:lnTo>
                  <a:lnTo>
                    <a:pt x="4212336" y="103377"/>
                  </a:lnTo>
                  <a:lnTo>
                    <a:pt x="4204219" y="63115"/>
                  </a:lnTo>
                  <a:lnTo>
                    <a:pt x="4182078" y="30257"/>
                  </a:lnTo>
                  <a:lnTo>
                    <a:pt x="4149220" y="8116"/>
                  </a:lnTo>
                  <a:lnTo>
                    <a:pt x="4108957" y="0"/>
                  </a:lnTo>
                  <a:close/>
                </a:path>
              </a:pathLst>
            </a:custGeom>
            <a:solidFill>
              <a:srgbClr val="9A9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5047" y="3294887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5">
                  <a:moveTo>
                    <a:pt x="0" y="103377"/>
                  </a:moveTo>
                  <a:lnTo>
                    <a:pt x="8123" y="63115"/>
                  </a:lnTo>
                  <a:lnTo>
                    <a:pt x="30276" y="30257"/>
                  </a:lnTo>
                  <a:lnTo>
                    <a:pt x="63136" y="8116"/>
                  </a:lnTo>
                  <a:lnTo>
                    <a:pt x="103377" y="0"/>
                  </a:lnTo>
                  <a:lnTo>
                    <a:pt x="4108957" y="0"/>
                  </a:lnTo>
                  <a:lnTo>
                    <a:pt x="4149220" y="8116"/>
                  </a:lnTo>
                  <a:lnTo>
                    <a:pt x="4182078" y="30257"/>
                  </a:lnTo>
                  <a:lnTo>
                    <a:pt x="4204219" y="63115"/>
                  </a:lnTo>
                  <a:lnTo>
                    <a:pt x="4212336" y="103377"/>
                  </a:lnTo>
                  <a:lnTo>
                    <a:pt x="4212336" y="516889"/>
                  </a:lnTo>
                  <a:lnTo>
                    <a:pt x="4204219" y="557152"/>
                  </a:lnTo>
                  <a:lnTo>
                    <a:pt x="4182078" y="590010"/>
                  </a:lnTo>
                  <a:lnTo>
                    <a:pt x="4149220" y="612151"/>
                  </a:lnTo>
                  <a:lnTo>
                    <a:pt x="4108957" y="620268"/>
                  </a:lnTo>
                  <a:lnTo>
                    <a:pt x="103377" y="620268"/>
                  </a:lnTo>
                  <a:lnTo>
                    <a:pt x="63136" y="612151"/>
                  </a:lnTo>
                  <a:lnTo>
                    <a:pt x="30276" y="590010"/>
                  </a:lnTo>
                  <a:lnTo>
                    <a:pt x="8123" y="557152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98016" y="3368116"/>
            <a:ext cx="2340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Semantic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8723" y="4241291"/>
            <a:ext cx="6030595" cy="850900"/>
            <a:chOff x="458723" y="4241291"/>
            <a:chExt cx="6030595" cy="850900"/>
          </a:xfrm>
        </p:grpSpPr>
        <p:sp>
          <p:nvSpPr>
            <p:cNvPr id="22" name="object 22"/>
            <p:cNvSpPr/>
            <p:nvPr/>
          </p:nvSpPr>
          <p:spPr>
            <a:xfrm>
              <a:off x="464819" y="45567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4">
                  <a:moveTo>
                    <a:pt x="6018276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6018276" y="528827"/>
                  </a:lnTo>
                  <a:lnTo>
                    <a:pt x="60182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819" y="45567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4">
                  <a:moveTo>
                    <a:pt x="0" y="528827"/>
                  </a:moveTo>
                  <a:lnTo>
                    <a:pt x="6018276" y="528827"/>
                  </a:lnTo>
                  <a:lnTo>
                    <a:pt x="6018276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192">
              <a:solidFill>
                <a:srgbClr val="5690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5047" y="4247387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5">
                  <a:moveTo>
                    <a:pt x="4108957" y="0"/>
                  </a:moveTo>
                  <a:lnTo>
                    <a:pt x="103377" y="0"/>
                  </a:lnTo>
                  <a:lnTo>
                    <a:pt x="63136" y="8116"/>
                  </a:lnTo>
                  <a:lnTo>
                    <a:pt x="30276" y="30257"/>
                  </a:lnTo>
                  <a:lnTo>
                    <a:pt x="8123" y="63115"/>
                  </a:lnTo>
                  <a:lnTo>
                    <a:pt x="0" y="103378"/>
                  </a:lnTo>
                  <a:lnTo>
                    <a:pt x="0" y="516889"/>
                  </a:lnTo>
                  <a:lnTo>
                    <a:pt x="8123" y="557152"/>
                  </a:lnTo>
                  <a:lnTo>
                    <a:pt x="30276" y="590010"/>
                  </a:lnTo>
                  <a:lnTo>
                    <a:pt x="63136" y="612151"/>
                  </a:lnTo>
                  <a:lnTo>
                    <a:pt x="103377" y="620268"/>
                  </a:lnTo>
                  <a:lnTo>
                    <a:pt x="4108957" y="620268"/>
                  </a:lnTo>
                  <a:lnTo>
                    <a:pt x="4149220" y="612151"/>
                  </a:lnTo>
                  <a:lnTo>
                    <a:pt x="4182078" y="590010"/>
                  </a:lnTo>
                  <a:lnTo>
                    <a:pt x="4204219" y="557152"/>
                  </a:lnTo>
                  <a:lnTo>
                    <a:pt x="4212336" y="516889"/>
                  </a:lnTo>
                  <a:lnTo>
                    <a:pt x="4212336" y="103378"/>
                  </a:lnTo>
                  <a:lnTo>
                    <a:pt x="4204219" y="63115"/>
                  </a:lnTo>
                  <a:lnTo>
                    <a:pt x="4182078" y="30257"/>
                  </a:lnTo>
                  <a:lnTo>
                    <a:pt x="4149220" y="8116"/>
                  </a:lnTo>
                  <a:lnTo>
                    <a:pt x="4108957" y="0"/>
                  </a:lnTo>
                  <a:close/>
                </a:path>
              </a:pathLst>
            </a:custGeom>
            <a:solidFill>
              <a:srgbClr val="9A9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5047" y="4247387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5">
                  <a:moveTo>
                    <a:pt x="0" y="103378"/>
                  </a:moveTo>
                  <a:lnTo>
                    <a:pt x="8123" y="63115"/>
                  </a:lnTo>
                  <a:lnTo>
                    <a:pt x="30276" y="30257"/>
                  </a:lnTo>
                  <a:lnTo>
                    <a:pt x="63136" y="8116"/>
                  </a:lnTo>
                  <a:lnTo>
                    <a:pt x="103377" y="0"/>
                  </a:lnTo>
                  <a:lnTo>
                    <a:pt x="4108957" y="0"/>
                  </a:lnTo>
                  <a:lnTo>
                    <a:pt x="4149220" y="8116"/>
                  </a:lnTo>
                  <a:lnTo>
                    <a:pt x="4182078" y="30257"/>
                  </a:lnTo>
                  <a:lnTo>
                    <a:pt x="4204219" y="63115"/>
                  </a:lnTo>
                  <a:lnTo>
                    <a:pt x="4212336" y="103378"/>
                  </a:lnTo>
                  <a:lnTo>
                    <a:pt x="4212336" y="516889"/>
                  </a:lnTo>
                  <a:lnTo>
                    <a:pt x="4204219" y="557152"/>
                  </a:lnTo>
                  <a:lnTo>
                    <a:pt x="4182078" y="590010"/>
                  </a:lnTo>
                  <a:lnTo>
                    <a:pt x="4149220" y="612151"/>
                  </a:lnTo>
                  <a:lnTo>
                    <a:pt x="4108957" y="620268"/>
                  </a:lnTo>
                  <a:lnTo>
                    <a:pt x="103377" y="620268"/>
                  </a:lnTo>
                  <a:lnTo>
                    <a:pt x="63136" y="612151"/>
                  </a:lnTo>
                  <a:lnTo>
                    <a:pt x="30276" y="590010"/>
                  </a:lnTo>
                  <a:lnTo>
                    <a:pt x="8123" y="557152"/>
                  </a:lnTo>
                  <a:lnTo>
                    <a:pt x="0" y="516889"/>
                  </a:lnTo>
                  <a:lnTo>
                    <a:pt x="0" y="10337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98016" y="4321302"/>
            <a:ext cx="244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Discourse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8723" y="5193791"/>
            <a:ext cx="6030595" cy="850900"/>
            <a:chOff x="458723" y="5193791"/>
            <a:chExt cx="6030595" cy="850900"/>
          </a:xfrm>
        </p:grpSpPr>
        <p:sp>
          <p:nvSpPr>
            <p:cNvPr id="28" name="object 28"/>
            <p:cNvSpPr/>
            <p:nvPr/>
          </p:nvSpPr>
          <p:spPr>
            <a:xfrm>
              <a:off x="464819" y="5509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4">
                  <a:moveTo>
                    <a:pt x="6018276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6018276" y="528827"/>
                  </a:lnTo>
                  <a:lnTo>
                    <a:pt x="60182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4819" y="5509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4">
                  <a:moveTo>
                    <a:pt x="0" y="528827"/>
                  </a:moveTo>
                  <a:lnTo>
                    <a:pt x="6018276" y="528827"/>
                  </a:lnTo>
                  <a:lnTo>
                    <a:pt x="6018276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192">
              <a:solidFill>
                <a:srgbClr val="5690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5047" y="5199887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5">
                  <a:moveTo>
                    <a:pt x="4108957" y="0"/>
                  </a:moveTo>
                  <a:lnTo>
                    <a:pt x="103377" y="0"/>
                  </a:lnTo>
                  <a:lnTo>
                    <a:pt x="63136" y="8116"/>
                  </a:lnTo>
                  <a:lnTo>
                    <a:pt x="30276" y="30257"/>
                  </a:lnTo>
                  <a:lnTo>
                    <a:pt x="8123" y="63115"/>
                  </a:lnTo>
                  <a:lnTo>
                    <a:pt x="0" y="103378"/>
                  </a:lnTo>
                  <a:lnTo>
                    <a:pt x="0" y="516890"/>
                  </a:lnTo>
                  <a:lnTo>
                    <a:pt x="8123" y="557131"/>
                  </a:lnTo>
                  <a:lnTo>
                    <a:pt x="30276" y="589991"/>
                  </a:lnTo>
                  <a:lnTo>
                    <a:pt x="63136" y="612144"/>
                  </a:lnTo>
                  <a:lnTo>
                    <a:pt x="103377" y="620268"/>
                  </a:lnTo>
                  <a:lnTo>
                    <a:pt x="4108957" y="620268"/>
                  </a:lnTo>
                  <a:lnTo>
                    <a:pt x="4149220" y="612144"/>
                  </a:lnTo>
                  <a:lnTo>
                    <a:pt x="4182078" y="589991"/>
                  </a:lnTo>
                  <a:lnTo>
                    <a:pt x="4204219" y="557131"/>
                  </a:lnTo>
                  <a:lnTo>
                    <a:pt x="4212336" y="516890"/>
                  </a:lnTo>
                  <a:lnTo>
                    <a:pt x="4212336" y="103378"/>
                  </a:lnTo>
                  <a:lnTo>
                    <a:pt x="4204219" y="63115"/>
                  </a:lnTo>
                  <a:lnTo>
                    <a:pt x="4182078" y="30257"/>
                  </a:lnTo>
                  <a:lnTo>
                    <a:pt x="4149220" y="8116"/>
                  </a:lnTo>
                  <a:lnTo>
                    <a:pt x="4108957" y="0"/>
                  </a:lnTo>
                  <a:close/>
                </a:path>
              </a:pathLst>
            </a:custGeom>
            <a:solidFill>
              <a:srgbClr val="9A9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5047" y="5199887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5">
                  <a:moveTo>
                    <a:pt x="0" y="103378"/>
                  </a:moveTo>
                  <a:lnTo>
                    <a:pt x="8123" y="63115"/>
                  </a:lnTo>
                  <a:lnTo>
                    <a:pt x="30276" y="30257"/>
                  </a:lnTo>
                  <a:lnTo>
                    <a:pt x="63136" y="8116"/>
                  </a:lnTo>
                  <a:lnTo>
                    <a:pt x="103377" y="0"/>
                  </a:lnTo>
                  <a:lnTo>
                    <a:pt x="4108957" y="0"/>
                  </a:lnTo>
                  <a:lnTo>
                    <a:pt x="4149220" y="8116"/>
                  </a:lnTo>
                  <a:lnTo>
                    <a:pt x="4182078" y="30257"/>
                  </a:lnTo>
                  <a:lnTo>
                    <a:pt x="4204219" y="63115"/>
                  </a:lnTo>
                  <a:lnTo>
                    <a:pt x="4212336" y="103378"/>
                  </a:lnTo>
                  <a:lnTo>
                    <a:pt x="4212336" y="516890"/>
                  </a:lnTo>
                  <a:lnTo>
                    <a:pt x="4204219" y="557131"/>
                  </a:lnTo>
                  <a:lnTo>
                    <a:pt x="4182078" y="589991"/>
                  </a:lnTo>
                  <a:lnTo>
                    <a:pt x="4149220" y="612144"/>
                  </a:lnTo>
                  <a:lnTo>
                    <a:pt x="4108957" y="620268"/>
                  </a:lnTo>
                  <a:lnTo>
                    <a:pt x="103377" y="620268"/>
                  </a:lnTo>
                  <a:lnTo>
                    <a:pt x="63136" y="612144"/>
                  </a:lnTo>
                  <a:lnTo>
                    <a:pt x="30276" y="589991"/>
                  </a:lnTo>
                  <a:lnTo>
                    <a:pt x="8123" y="557131"/>
                  </a:lnTo>
                  <a:lnTo>
                    <a:pt x="0" y="516890"/>
                  </a:lnTo>
                  <a:lnTo>
                    <a:pt x="0" y="10337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98016" y="5274055"/>
            <a:ext cx="246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Pragmatic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85533" y="1744217"/>
            <a:ext cx="3467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latin typeface="Tahoma"/>
                <a:cs typeface="Tahoma"/>
              </a:rPr>
              <a:t>Word-Level</a:t>
            </a:r>
            <a:r>
              <a:rPr sz="2800" b="1" spc="-75" dirty="0">
                <a:latin typeface="Tahoma"/>
                <a:cs typeface="Tahoma"/>
              </a:rPr>
              <a:t> </a:t>
            </a:r>
            <a:r>
              <a:rPr sz="2800" b="1" spc="-70" dirty="0">
                <a:latin typeface="Tahoma"/>
                <a:cs typeface="Tahoma"/>
              </a:rPr>
              <a:t>Analysis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85533" y="2597657"/>
            <a:ext cx="4197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latin typeface="Tahoma"/>
                <a:cs typeface="Tahoma"/>
              </a:rPr>
              <a:t>Sentence-Level</a:t>
            </a:r>
            <a:r>
              <a:rPr sz="2800" b="1" spc="-90" dirty="0">
                <a:latin typeface="Tahoma"/>
                <a:cs typeface="Tahoma"/>
              </a:rPr>
              <a:t> </a:t>
            </a:r>
            <a:r>
              <a:rPr sz="2800" b="1" spc="-70" dirty="0">
                <a:latin typeface="Tahoma"/>
                <a:cs typeface="Tahoma"/>
              </a:rPr>
              <a:t>Analysis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85533" y="3451352"/>
            <a:ext cx="4197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latin typeface="Tahoma"/>
                <a:cs typeface="Tahoma"/>
              </a:rPr>
              <a:t>Sentence-Level</a:t>
            </a:r>
            <a:r>
              <a:rPr sz="2800" b="1" spc="-90" dirty="0">
                <a:latin typeface="Tahoma"/>
                <a:cs typeface="Tahoma"/>
              </a:rPr>
              <a:t> </a:t>
            </a:r>
            <a:r>
              <a:rPr sz="2800" b="1" spc="-70" dirty="0">
                <a:latin typeface="Tahoma"/>
                <a:cs typeface="Tahoma"/>
              </a:rPr>
              <a:t>Analysis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85533" y="4304487"/>
            <a:ext cx="4197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latin typeface="Tahoma"/>
                <a:cs typeface="Tahoma"/>
              </a:rPr>
              <a:t>Sentence-Level</a:t>
            </a:r>
            <a:r>
              <a:rPr sz="2800" b="1" spc="-80" dirty="0">
                <a:latin typeface="Tahoma"/>
                <a:cs typeface="Tahoma"/>
              </a:rPr>
              <a:t> </a:t>
            </a:r>
            <a:r>
              <a:rPr sz="2800" b="1" spc="-70" dirty="0">
                <a:latin typeface="Tahoma"/>
                <a:cs typeface="Tahoma"/>
              </a:rPr>
              <a:t>Analysis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85533" y="5158485"/>
            <a:ext cx="4197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latin typeface="Tahoma"/>
                <a:cs typeface="Tahoma"/>
              </a:rPr>
              <a:t>Sentence-Level</a:t>
            </a:r>
            <a:r>
              <a:rPr sz="2800" b="1" spc="-90" dirty="0">
                <a:latin typeface="Tahoma"/>
                <a:cs typeface="Tahoma"/>
              </a:rPr>
              <a:t> </a:t>
            </a:r>
            <a:r>
              <a:rPr sz="2800" b="1" spc="-70" dirty="0">
                <a:latin typeface="Tahoma"/>
                <a:cs typeface="Tahoma"/>
              </a:rPr>
              <a:t>Analysis</a:t>
            </a:r>
            <a:endParaRPr sz="2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8530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98719" y="-65226"/>
            <a:ext cx="11580255" cy="1325352"/>
            <a:chOff x="458723" y="1383791"/>
            <a:chExt cx="6030595" cy="850900"/>
          </a:xfrm>
        </p:grpSpPr>
        <p:sp>
          <p:nvSpPr>
            <p:cNvPr id="4" name="object 4"/>
            <p:cNvSpPr/>
            <p:nvPr/>
          </p:nvSpPr>
          <p:spPr>
            <a:xfrm>
              <a:off x="464819" y="1699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5">
                  <a:moveTo>
                    <a:pt x="6018276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6018276" y="528827"/>
                  </a:lnTo>
                  <a:lnTo>
                    <a:pt x="60182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819" y="1699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5">
                  <a:moveTo>
                    <a:pt x="0" y="528827"/>
                  </a:moveTo>
                  <a:lnTo>
                    <a:pt x="6018276" y="528827"/>
                  </a:lnTo>
                  <a:lnTo>
                    <a:pt x="6018276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192">
              <a:solidFill>
                <a:srgbClr val="5690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5047" y="1389887"/>
              <a:ext cx="4212590" cy="619125"/>
            </a:xfrm>
            <a:custGeom>
              <a:avLst/>
              <a:gdLst/>
              <a:ahLst/>
              <a:cxnLst/>
              <a:rect l="l" t="t" r="r" b="b"/>
              <a:pathLst>
                <a:path w="4212590" h="619125">
                  <a:moveTo>
                    <a:pt x="4109212" y="0"/>
                  </a:moveTo>
                  <a:lnTo>
                    <a:pt x="103123" y="0"/>
                  </a:lnTo>
                  <a:lnTo>
                    <a:pt x="62981" y="8112"/>
                  </a:lnTo>
                  <a:lnTo>
                    <a:pt x="30202" y="30225"/>
                  </a:lnTo>
                  <a:lnTo>
                    <a:pt x="8103" y="63007"/>
                  </a:lnTo>
                  <a:lnTo>
                    <a:pt x="0" y="103124"/>
                  </a:lnTo>
                  <a:lnTo>
                    <a:pt x="0" y="515620"/>
                  </a:lnTo>
                  <a:lnTo>
                    <a:pt x="8103" y="555736"/>
                  </a:lnTo>
                  <a:lnTo>
                    <a:pt x="30202" y="588517"/>
                  </a:lnTo>
                  <a:lnTo>
                    <a:pt x="62981" y="610631"/>
                  </a:lnTo>
                  <a:lnTo>
                    <a:pt x="103123" y="618744"/>
                  </a:lnTo>
                  <a:lnTo>
                    <a:pt x="4109212" y="618744"/>
                  </a:lnTo>
                  <a:lnTo>
                    <a:pt x="4149328" y="610631"/>
                  </a:lnTo>
                  <a:lnTo>
                    <a:pt x="4182109" y="588518"/>
                  </a:lnTo>
                  <a:lnTo>
                    <a:pt x="4204223" y="555736"/>
                  </a:lnTo>
                  <a:lnTo>
                    <a:pt x="4212336" y="515620"/>
                  </a:lnTo>
                  <a:lnTo>
                    <a:pt x="4212336" y="103124"/>
                  </a:lnTo>
                  <a:lnTo>
                    <a:pt x="4204223" y="63007"/>
                  </a:lnTo>
                  <a:lnTo>
                    <a:pt x="4182110" y="30225"/>
                  </a:lnTo>
                  <a:lnTo>
                    <a:pt x="4149328" y="8112"/>
                  </a:lnTo>
                  <a:lnTo>
                    <a:pt x="4109212" y="0"/>
                  </a:lnTo>
                  <a:close/>
                </a:path>
              </a:pathLst>
            </a:custGeom>
            <a:solidFill>
              <a:srgbClr val="9A9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5047" y="1389887"/>
              <a:ext cx="4212590" cy="619125"/>
            </a:xfrm>
            <a:custGeom>
              <a:avLst/>
              <a:gdLst/>
              <a:ahLst/>
              <a:cxnLst/>
              <a:rect l="l" t="t" r="r" b="b"/>
              <a:pathLst>
                <a:path w="4212590" h="619125">
                  <a:moveTo>
                    <a:pt x="0" y="103124"/>
                  </a:moveTo>
                  <a:lnTo>
                    <a:pt x="8103" y="63007"/>
                  </a:lnTo>
                  <a:lnTo>
                    <a:pt x="30202" y="30225"/>
                  </a:lnTo>
                  <a:lnTo>
                    <a:pt x="62981" y="8112"/>
                  </a:lnTo>
                  <a:lnTo>
                    <a:pt x="103123" y="0"/>
                  </a:lnTo>
                  <a:lnTo>
                    <a:pt x="4109212" y="0"/>
                  </a:lnTo>
                  <a:lnTo>
                    <a:pt x="4149328" y="8112"/>
                  </a:lnTo>
                  <a:lnTo>
                    <a:pt x="4182110" y="30225"/>
                  </a:lnTo>
                  <a:lnTo>
                    <a:pt x="4204223" y="63007"/>
                  </a:lnTo>
                  <a:lnTo>
                    <a:pt x="4212336" y="103124"/>
                  </a:lnTo>
                  <a:lnTo>
                    <a:pt x="4212336" y="515620"/>
                  </a:lnTo>
                  <a:lnTo>
                    <a:pt x="4204223" y="555736"/>
                  </a:lnTo>
                  <a:lnTo>
                    <a:pt x="4182109" y="588518"/>
                  </a:lnTo>
                  <a:lnTo>
                    <a:pt x="4149328" y="610631"/>
                  </a:lnTo>
                  <a:lnTo>
                    <a:pt x="4109212" y="618744"/>
                  </a:lnTo>
                  <a:lnTo>
                    <a:pt x="103123" y="618744"/>
                  </a:lnTo>
                  <a:lnTo>
                    <a:pt x="62981" y="610631"/>
                  </a:lnTo>
                  <a:lnTo>
                    <a:pt x="30202" y="588517"/>
                  </a:lnTo>
                  <a:lnTo>
                    <a:pt x="8103" y="555736"/>
                  </a:lnTo>
                  <a:lnTo>
                    <a:pt x="0" y="515620"/>
                  </a:lnTo>
                  <a:lnTo>
                    <a:pt x="0" y="10312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75911" y="0"/>
            <a:ext cx="3025140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Morphological</a:t>
            </a:r>
            <a:r>
              <a:rPr sz="2400" b="1" spc="3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85" dirty="0">
                <a:solidFill>
                  <a:srgbClr val="0D0D0D"/>
                </a:solidFill>
                <a:latin typeface="Microsoft Sans Serif"/>
                <a:cs typeface="Microsoft Sans Serif"/>
              </a:rPr>
              <a:t>Analysis</a:t>
            </a:r>
            <a:endParaRPr lang="en-US" sz="2400" b="1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3603" y="1565144"/>
            <a:ext cx="2204085" cy="39179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spc="-80" dirty="0">
              <a:solidFill>
                <a:srgbClr val="001F5F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3834" y="938984"/>
            <a:ext cx="11466708" cy="521424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studies the structure of words or formation of the words.</a:t>
            </a:r>
            <a:endParaRPr lang="en-US" sz="3200" b="1" spc="-45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How words are built from smaller pieces</a:t>
            </a:r>
            <a:endParaRPr lang="en-US" sz="3200" b="1" spc="-45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Identification ,analysis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of root words , affixes (suffixes and prefixes)</a:t>
            </a:r>
            <a:endParaRPr lang="en-US" sz="3200" b="1" spc="-45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US" sz="3200" b="1" spc="-45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en-US" sz="3200" b="1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Example </a:t>
            </a:r>
          </a:p>
          <a:p>
            <a:pPr marL="355600" indent="-342900">
              <a:spcBef>
                <a:spcPts val="100"/>
              </a:spcBef>
              <a:buFont typeface="Arial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Washing – wash+ 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​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ing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55600" indent="-342900">
              <a:spcBef>
                <a:spcPts val="100"/>
              </a:spcBef>
              <a:buFont typeface="Arial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Browser – Browse + er</a:t>
            </a:r>
          </a:p>
          <a:p>
            <a:pPr marL="355600" indent="-342900">
              <a:spcBef>
                <a:spcPts val="100"/>
              </a:spcBef>
              <a:buFont typeface="Arial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Incomplete- In+ Complete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0174" y="811841"/>
            <a:ext cx="10709542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sz="32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61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1BB3-4074-C6D0-3322-5AF2185F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  <a:latin typeface="Microsoft Sans Serif"/>
                <a:ea typeface="Microsoft Sans Serif"/>
                <a:cs typeface="Microsoft Sans Serif"/>
              </a:rPr>
              <a:t>Morphological Analysis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EEA63B-6D02-D4FB-05FA-9F3D208CF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45" y="2795842"/>
            <a:ext cx="4048125" cy="714375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CF8DEAF-3FFB-A942-CA55-4564E2B2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76" y="5053282"/>
            <a:ext cx="1362075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1F8D9A-FCD6-420C-BF11-F1FD3A08399A}"/>
              </a:ext>
            </a:extLst>
          </p:cNvPr>
          <p:cNvSpPr txBox="1"/>
          <p:nvPr/>
        </p:nvSpPr>
        <p:spPr>
          <a:xfrm>
            <a:off x="368060" y="18920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1F5F"/>
                </a:solidFill>
                <a:latin typeface="Tahoma"/>
              </a:rPr>
              <a:t>1. Tokenization</a:t>
            </a:r>
            <a:r>
              <a:rPr lang="en-US">
                <a:latin typeface="Tahoma"/>
                <a:ea typeface="Tahoma"/>
                <a:cs typeface="Tahoma"/>
              </a:rPr>
              <a:t>​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1CDF0-B09D-E344-A411-18C165B0AB1E}"/>
              </a:ext>
            </a:extLst>
          </p:cNvPr>
          <p:cNvSpPr txBox="1"/>
          <p:nvPr/>
        </p:nvSpPr>
        <p:spPr>
          <a:xfrm>
            <a:off x="842513" y="25677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1F5F"/>
                </a:solidFill>
                <a:latin typeface="Tahoma"/>
              </a:rPr>
              <a:t>John ate the pizza ! !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36D3C-629E-9366-3ABF-522C8F9D688A}"/>
              </a:ext>
            </a:extLst>
          </p:cNvPr>
          <p:cNvSpPr txBox="1"/>
          <p:nvPr/>
        </p:nvSpPr>
        <p:spPr>
          <a:xfrm>
            <a:off x="483079" y="3703608"/>
            <a:ext cx="114702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1F5F"/>
                </a:solidFill>
                <a:latin typeface="Tahoma"/>
                <a:cs typeface="Segoe UI"/>
              </a:rPr>
              <a:t>2. Stop Word Removal  (</a:t>
            </a:r>
            <a:r>
              <a:rPr lang="en-US" b="1">
                <a:cs typeface="Segoe UI"/>
              </a:rPr>
              <a:t>removing the words that occur commonly across all the documents ,typically, articles and pronouns are generally classified as stop words )</a:t>
            </a:r>
            <a:r>
              <a:rPr lang="en-US">
                <a:cs typeface="Segoe UI"/>
              </a:rPr>
              <a:t>​</a:t>
            </a:r>
          </a:p>
          <a:p>
            <a:pPr algn="ctr"/>
            <a:r>
              <a:rPr lang="en-US">
                <a:latin typeface="Verdana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28518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41851" y="-93981"/>
            <a:ext cx="6030595" cy="850900"/>
            <a:chOff x="458723" y="1383791"/>
            <a:chExt cx="6030595" cy="850900"/>
          </a:xfrm>
        </p:grpSpPr>
        <p:sp>
          <p:nvSpPr>
            <p:cNvPr id="4" name="object 4"/>
            <p:cNvSpPr/>
            <p:nvPr/>
          </p:nvSpPr>
          <p:spPr>
            <a:xfrm>
              <a:off x="464819" y="1699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5">
                  <a:moveTo>
                    <a:pt x="6018276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6018276" y="528827"/>
                  </a:lnTo>
                  <a:lnTo>
                    <a:pt x="60182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819" y="1699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5">
                  <a:moveTo>
                    <a:pt x="0" y="528827"/>
                  </a:moveTo>
                  <a:lnTo>
                    <a:pt x="6018276" y="528827"/>
                  </a:lnTo>
                  <a:lnTo>
                    <a:pt x="6018276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192">
              <a:solidFill>
                <a:srgbClr val="5690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5047" y="1389887"/>
              <a:ext cx="4212590" cy="619125"/>
            </a:xfrm>
            <a:custGeom>
              <a:avLst/>
              <a:gdLst/>
              <a:ahLst/>
              <a:cxnLst/>
              <a:rect l="l" t="t" r="r" b="b"/>
              <a:pathLst>
                <a:path w="4212590" h="619125">
                  <a:moveTo>
                    <a:pt x="4109212" y="0"/>
                  </a:moveTo>
                  <a:lnTo>
                    <a:pt x="103123" y="0"/>
                  </a:lnTo>
                  <a:lnTo>
                    <a:pt x="62981" y="8112"/>
                  </a:lnTo>
                  <a:lnTo>
                    <a:pt x="30202" y="30225"/>
                  </a:lnTo>
                  <a:lnTo>
                    <a:pt x="8103" y="63007"/>
                  </a:lnTo>
                  <a:lnTo>
                    <a:pt x="0" y="103124"/>
                  </a:lnTo>
                  <a:lnTo>
                    <a:pt x="0" y="515620"/>
                  </a:lnTo>
                  <a:lnTo>
                    <a:pt x="8103" y="555736"/>
                  </a:lnTo>
                  <a:lnTo>
                    <a:pt x="30202" y="588517"/>
                  </a:lnTo>
                  <a:lnTo>
                    <a:pt x="62981" y="610631"/>
                  </a:lnTo>
                  <a:lnTo>
                    <a:pt x="103123" y="618744"/>
                  </a:lnTo>
                  <a:lnTo>
                    <a:pt x="4109212" y="618744"/>
                  </a:lnTo>
                  <a:lnTo>
                    <a:pt x="4149328" y="610631"/>
                  </a:lnTo>
                  <a:lnTo>
                    <a:pt x="4182109" y="588518"/>
                  </a:lnTo>
                  <a:lnTo>
                    <a:pt x="4204223" y="555736"/>
                  </a:lnTo>
                  <a:lnTo>
                    <a:pt x="4212336" y="515620"/>
                  </a:lnTo>
                  <a:lnTo>
                    <a:pt x="4212336" y="103124"/>
                  </a:lnTo>
                  <a:lnTo>
                    <a:pt x="4204223" y="63007"/>
                  </a:lnTo>
                  <a:lnTo>
                    <a:pt x="4182110" y="30225"/>
                  </a:lnTo>
                  <a:lnTo>
                    <a:pt x="4149328" y="8112"/>
                  </a:lnTo>
                  <a:lnTo>
                    <a:pt x="4109212" y="0"/>
                  </a:lnTo>
                  <a:close/>
                </a:path>
              </a:pathLst>
            </a:custGeom>
            <a:solidFill>
              <a:srgbClr val="9A9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5047" y="1389887"/>
              <a:ext cx="4212590" cy="619125"/>
            </a:xfrm>
            <a:custGeom>
              <a:avLst/>
              <a:gdLst/>
              <a:ahLst/>
              <a:cxnLst/>
              <a:rect l="l" t="t" r="r" b="b"/>
              <a:pathLst>
                <a:path w="4212590" h="619125">
                  <a:moveTo>
                    <a:pt x="0" y="103124"/>
                  </a:moveTo>
                  <a:lnTo>
                    <a:pt x="8103" y="63007"/>
                  </a:lnTo>
                  <a:lnTo>
                    <a:pt x="30202" y="30225"/>
                  </a:lnTo>
                  <a:lnTo>
                    <a:pt x="62981" y="8112"/>
                  </a:lnTo>
                  <a:lnTo>
                    <a:pt x="103123" y="0"/>
                  </a:lnTo>
                  <a:lnTo>
                    <a:pt x="4109212" y="0"/>
                  </a:lnTo>
                  <a:lnTo>
                    <a:pt x="4149328" y="8112"/>
                  </a:lnTo>
                  <a:lnTo>
                    <a:pt x="4182110" y="30225"/>
                  </a:lnTo>
                  <a:lnTo>
                    <a:pt x="4204223" y="63007"/>
                  </a:lnTo>
                  <a:lnTo>
                    <a:pt x="4212336" y="103124"/>
                  </a:lnTo>
                  <a:lnTo>
                    <a:pt x="4212336" y="515620"/>
                  </a:lnTo>
                  <a:lnTo>
                    <a:pt x="4204223" y="555736"/>
                  </a:lnTo>
                  <a:lnTo>
                    <a:pt x="4182109" y="588518"/>
                  </a:lnTo>
                  <a:lnTo>
                    <a:pt x="4149328" y="610631"/>
                  </a:lnTo>
                  <a:lnTo>
                    <a:pt x="4109212" y="618744"/>
                  </a:lnTo>
                  <a:lnTo>
                    <a:pt x="103123" y="618744"/>
                  </a:lnTo>
                  <a:lnTo>
                    <a:pt x="62981" y="610631"/>
                  </a:lnTo>
                  <a:lnTo>
                    <a:pt x="30202" y="588517"/>
                  </a:lnTo>
                  <a:lnTo>
                    <a:pt x="8103" y="555736"/>
                  </a:lnTo>
                  <a:lnTo>
                    <a:pt x="0" y="515620"/>
                  </a:lnTo>
                  <a:lnTo>
                    <a:pt x="0" y="10312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75911" y="0"/>
            <a:ext cx="3025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Morphological</a:t>
            </a:r>
            <a:r>
              <a:rPr sz="2400" spc="3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0D0D0D"/>
                </a:solidFill>
                <a:latin typeface="Microsoft Sans Serif"/>
                <a:cs typeface="Microsoft Sans Serif"/>
              </a:rPr>
              <a:t>Analysis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8016" y="2415921"/>
            <a:ext cx="2280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Syntactic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8016" y="3368116"/>
            <a:ext cx="2340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Semantic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8016" y="4321302"/>
            <a:ext cx="244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Discourse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8016" y="5274055"/>
            <a:ext cx="246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Pragmatic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27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892" y="4974798"/>
            <a:ext cx="4697095" cy="1738883"/>
          </a:xfrm>
          <a:prstGeom prst="rect">
            <a:avLst/>
          </a:prstGeom>
        </p:spPr>
      </p:pic>
      <p:sp>
        <p:nvSpPr>
          <p:cNvPr id="28" name="object 33"/>
          <p:cNvSpPr txBox="1"/>
          <p:nvPr/>
        </p:nvSpPr>
        <p:spPr>
          <a:xfrm>
            <a:off x="737558" y="1233989"/>
            <a:ext cx="1859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solidFill>
                  <a:srgbClr val="001F5F"/>
                </a:solidFill>
                <a:latin typeface="Tahoma"/>
                <a:cs typeface="Tahoma"/>
              </a:rPr>
              <a:t>3</a:t>
            </a:r>
            <a:r>
              <a:rPr sz="2400" b="1" spc="-90" dirty="0">
                <a:solidFill>
                  <a:srgbClr val="001F5F"/>
                </a:solidFill>
                <a:latin typeface="Tahoma"/>
                <a:cs typeface="Tahoma"/>
              </a:rPr>
              <a:t>.</a:t>
            </a:r>
            <a:r>
              <a:rPr sz="2400" b="1" spc="-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001F5F"/>
                </a:solidFill>
                <a:latin typeface="Tahoma"/>
                <a:cs typeface="Tahoma"/>
              </a:rPr>
              <a:t>Stemming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34"/>
          <p:cNvSpPr txBox="1"/>
          <p:nvPr/>
        </p:nvSpPr>
        <p:spPr>
          <a:xfrm>
            <a:off x="483685" y="2048694"/>
            <a:ext cx="9882286" cy="126957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76200" marR="5080" indent="-64135">
              <a:spcBef>
                <a:spcPts val="100"/>
              </a:spcBef>
            </a:pPr>
            <a:r>
              <a:rPr sz="2000" b="1" spc="-70" dirty="0">
                <a:latin typeface="Tahoma"/>
                <a:cs typeface="Tahoma"/>
              </a:rPr>
              <a:t>Stemmin</a:t>
            </a:r>
            <a:r>
              <a:rPr sz="2000" b="1" spc="-65" dirty="0">
                <a:latin typeface="Tahoma"/>
                <a:cs typeface="Tahoma"/>
              </a:rPr>
              <a:t>g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is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110" dirty="0">
                <a:latin typeface="Tahoma"/>
                <a:cs typeface="Tahoma"/>
              </a:rPr>
              <a:t>a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20" dirty="0">
                <a:latin typeface="Tahoma"/>
                <a:cs typeface="Tahoma"/>
              </a:rPr>
              <a:t>proces</a:t>
            </a:r>
            <a:r>
              <a:rPr sz="2000" b="1" spc="-15" dirty="0">
                <a:latin typeface="Tahoma"/>
                <a:cs typeface="Tahoma"/>
              </a:rPr>
              <a:t>s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o</a:t>
            </a:r>
            <a:r>
              <a:rPr sz="2000" b="1" spc="-55" dirty="0">
                <a:latin typeface="Tahoma"/>
                <a:cs typeface="Tahoma"/>
              </a:rPr>
              <a:t>f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reducing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spc="-70" dirty="0">
                <a:latin typeface="Tahoma"/>
                <a:cs typeface="Tahoma"/>
              </a:rPr>
              <a:t>words</a:t>
            </a:r>
            <a:r>
              <a:rPr lang="en-US" sz="2000" b="1" spc="-70" dirty="0">
                <a:latin typeface="Tahoma"/>
                <a:cs typeface="Tahoma"/>
              </a:rPr>
              <a:t> 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into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its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20" dirty="0">
                <a:latin typeface="Tahoma"/>
                <a:cs typeface="Tahoma"/>
              </a:rPr>
              <a:t>bas</a:t>
            </a:r>
            <a:r>
              <a:rPr sz="2000" b="1" spc="25" dirty="0">
                <a:latin typeface="Tahoma"/>
                <a:cs typeface="Tahoma"/>
              </a:rPr>
              <a:t>e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form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(Root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form/stem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form</a:t>
            </a:r>
            <a:r>
              <a:rPr lang="en-US" sz="2000" b="1" spc="-105" dirty="0">
                <a:latin typeface="Tahoma"/>
                <a:cs typeface="Tahoma"/>
              </a:rPr>
              <a:t>).</a:t>
            </a:r>
            <a:endParaRPr lang="en-US" sz="2000">
              <a:latin typeface="Tahoma"/>
              <a:ea typeface="Tahoma"/>
              <a:cs typeface="Tahoma"/>
            </a:endParaRPr>
          </a:p>
          <a:p>
            <a:pPr marL="76200" marR="5080" indent="-64135">
              <a:spcBef>
                <a:spcPts val="100"/>
              </a:spcBef>
            </a:pPr>
            <a:endParaRPr lang="en-US" sz="2000" b="1" spc="-105" dirty="0">
              <a:latin typeface="Tahoma"/>
              <a:ea typeface="Tahoma"/>
              <a:cs typeface="Tahoma"/>
            </a:endParaRPr>
          </a:p>
          <a:p>
            <a:pPr marL="76200" marR="5080" indent="-64135">
              <a:spcBef>
                <a:spcPts val="100"/>
              </a:spcBef>
            </a:pPr>
            <a:r>
              <a:rPr lang="en-US" sz="2000" b="1" spc="-105" dirty="0">
                <a:latin typeface="Tahoma"/>
                <a:ea typeface="Tahoma"/>
                <a:cs typeface="Tahoma"/>
              </a:rPr>
              <a:t>Process of  converting infected word to their word  stem.</a:t>
            </a:r>
          </a:p>
        </p:txBody>
      </p:sp>
      <p:sp>
        <p:nvSpPr>
          <p:cNvPr id="30" name="object 35"/>
          <p:cNvSpPr txBox="1"/>
          <p:nvPr/>
        </p:nvSpPr>
        <p:spPr>
          <a:xfrm>
            <a:off x="1116289" y="3475885"/>
            <a:ext cx="13583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ahoma"/>
                <a:cs typeface="Tahoma"/>
              </a:rPr>
              <a:t>John-&gt;John </a:t>
            </a:r>
            <a:r>
              <a:rPr sz="1800" b="1" spc="-51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Ate</a:t>
            </a:r>
            <a:r>
              <a:rPr sz="1800" b="1" spc="-25" dirty="0">
                <a:latin typeface="Tahoma"/>
                <a:cs typeface="Tahoma"/>
              </a:rPr>
              <a:t> -</a:t>
            </a:r>
            <a:r>
              <a:rPr sz="1800" b="1" spc="-395" dirty="0">
                <a:latin typeface="Tahoma"/>
                <a:cs typeface="Tahoma"/>
              </a:rPr>
              <a:t>&gt;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eat  </a:t>
            </a:r>
            <a:r>
              <a:rPr sz="1800" b="1" spc="-85" dirty="0">
                <a:latin typeface="Tahoma"/>
                <a:cs typeface="Tahoma"/>
              </a:rPr>
              <a:t>Pizz</a:t>
            </a:r>
            <a:r>
              <a:rPr sz="1800" b="1" spc="-95" dirty="0">
                <a:latin typeface="Tahoma"/>
                <a:cs typeface="Tahoma"/>
              </a:rPr>
              <a:t>a</a:t>
            </a:r>
            <a:r>
              <a:rPr sz="1800" b="1" spc="-25" dirty="0">
                <a:latin typeface="Tahoma"/>
                <a:cs typeface="Tahoma"/>
              </a:rPr>
              <a:t>-</a:t>
            </a:r>
            <a:r>
              <a:rPr sz="1800" b="1" spc="-140" dirty="0">
                <a:latin typeface="Tahoma"/>
                <a:cs typeface="Tahoma"/>
              </a:rPr>
              <a:t>&gt;Pizza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0332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754456"/>
            <a:ext cx="4530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6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4000" spc="114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4000" spc="-120" dirty="0">
                <a:solidFill>
                  <a:srgbClr val="252525"/>
                </a:solidFill>
                <a:latin typeface="Verdana"/>
                <a:cs typeface="Verdana"/>
              </a:rPr>
              <a:t>tur</a:t>
            </a:r>
            <a:r>
              <a:rPr sz="4000" spc="-170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4000" spc="-30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4000" spc="-2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4000" spc="10" dirty="0">
                <a:solidFill>
                  <a:srgbClr val="252525"/>
                </a:solidFill>
                <a:latin typeface="Verdana"/>
                <a:cs typeface="Verdana"/>
              </a:rPr>
              <a:t>Lan</a:t>
            </a:r>
            <a:r>
              <a:rPr sz="4000" spc="-5" dirty="0">
                <a:solidFill>
                  <a:srgbClr val="252525"/>
                </a:solidFill>
                <a:latin typeface="Verdana"/>
                <a:cs typeface="Verdana"/>
              </a:rPr>
              <a:t>g</a:t>
            </a:r>
            <a:r>
              <a:rPr sz="4000" spc="114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sz="4000" spc="95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4000" spc="204" dirty="0">
                <a:solidFill>
                  <a:srgbClr val="252525"/>
                </a:solidFill>
                <a:latin typeface="Verdana"/>
                <a:cs typeface="Verdana"/>
              </a:rPr>
              <a:t>ge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2103856"/>
            <a:ext cx="216217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1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000" spc="10" dirty="0">
                <a:latin typeface="Verdana"/>
                <a:cs typeface="Verdana"/>
              </a:rPr>
              <a:t>Languages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hat  </a:t>
            </a:r>
            <a:r>
              <a:rPr sz="2000" spc="5" dirty="0">
                <a:latin typeface="Verdana"/>
                <a:cs typeface="Verdana"/>
              </a:rPr>
              <a:t>are </a:t>
            </a:r>
            <a:r>
              <a:rPr sz="2000" spc="-30" dirty="0">
                <a:latin typeface="Verdana"/>
                <a:cs typeface="Verdana"/>
              </a:rPr>
              <a:t>spoken 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na</a:t>
            </a:r>
            <a:r>
              <a:rPr sz="2000" spc="15" dirty="0">
                <a:latin typeface="Verdana"/>
                <a:cs typeface="Verdana"/>
              </a:rPr>
              <a:t>t</a:t>
            </a:r>
            <a:r>
              <a:rPr sz="2000" spc="-45" dirty="0">
                <a:latin typeface="Verdana"/>
                <a:cs typeface="Verdana"/>
              </a:rPr>
              <a:t>ur</a:t>
            </a:r>
            <a:r>
              <a:rPr sz="2000" spc="-60" dirty="0">
                <a:latin typeface="Verdana"/>
                <a:cs typeface="Verdana"/>
              </a:rPr>
              <a:t>a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-90" dirty="0">
                <a:latin typeface="Verdana"/>
                <a:cs typeface="Verdana"/>
              </a:rPr>
              <a:t>l</a:t>
            </a:r>
            <a:r>
              <a:rPr sz="2000" spc="-180" dirty="0">
                <a:latin typeface="Verdana"/>
                <a:cs typeface="Verdana"/>
              </a:rPr>
              <a:t>y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in  </a:t>
            </a:r>
            <a:r>
              <a:rPr sz="2000" spc="-55" dirty="0">
                <a:latin typeface="Verdana"/>
                <a:cs typeface="Verdana"/>
              </a:rPr>
              <a:t>hum</a:t>
            </a:r>
            <a:r>
              <a:rPr sz="2000" spc="55" dirty="0">
                <a:latin typeface="Verdana"/>
                <a:cs typeface="Verdana"/>
              </a:rPr>
              <a:t>a</a:t>
            </a:r>
            <a:r>
              <a:rPr sz="2000" spc="65" dirty="0">
                <a:latin typeface="Verdana"/>
                <a:cs typeface="Verdana"/>
              </a:rPr>
              <a:t>n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being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8596" y="2103119"/>
            <a:ext cx="7085076" cy="41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45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D80A-521B-CAC6-E32F-DCFDE5BD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Lemmatization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3784A-CAB0-A2C7-60B4-23573A815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text normalization technique used for Natural Language Processing (NLP). 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can convert any word's inflections to the base root form.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For example: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Playing, Plays, Played ------- Play (Common root form "play")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6972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6B2F-6FCC-AABC-F612-8040F9F6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Stemming vs Lemmatization</a:t>
            </a:r>
            <a:endParaRPr lang="en-US" sz="4000" b="1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80F4AA7-6E20-B206-33D5-B83C9B939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86" y="1675227"/>
            <a:ext cx="105250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32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6B2F-6FCC-AABC-F612-8040F9F6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3" y="-325247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kern="1200">
                <a:latin typeface="+mj-lt"/>
                <a:ea typeface="+mj-ea"/>
                <a:cs typeface="+mj-cs"/>
              </a:rPr>
              <a:t>Stemming vs Lemmatization</a:t>
            </a:r>
            <a:endParaRPr lang="en-US" sz="3600" b="1" kern="1200">
              <a:latin typeface="+mj-lt"/>
              <a:cs typeface="Calibri Light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EE13A91-2D94-3DD7-A36D-996EBE5D7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718717"/>
              </p:ext>
            </p:extLst>
          </p:nvPr>
        </p:nvGraphicFramePr>
        <p:xfrm>
          <a:off x="-1" y="-100642"/>
          <a:ext cx="12208348" cy="711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218">
                  <a:extLst>
                    <a:ext uri="{9D8B030D-6E8A-4147-A177-3AD203B41FA5}">
                      <a16:colId xmlns:a16="http://schemas.microsoft.com/office/drawing/2014/main" val="761637750"/>
                    </a:ext>
                  </a:extLst>
                </a:gridCol>
                <a:gridCol w="6142531">
                  <a:extLst>
                    <a:ext uri="{9D8B030D-6E8A-4147-A177-3AD203B41FA5}">
                      <a16:colId xmlns:a16="http://schemas.microsoft.com/office/drawing/2014/main" val="1117775375"/>
                    </a:ext>
                  </a:extLst>
                </a:gridCol>
                <a:gridCol w="5459599">
                  <a:extLst>
                    <a:ext uri="{9D8B030D-6E8A-4147-A177-3AD203B41FA5}">
                      <a16:colId xmlns:a16="http://schemas.microsoft.com/office/drawing/2014/main" val="2983944617"/>
                    </a:ext>
                  </a:extLst>
                </a:gridCol>
              </a:tblGrid>
              <a:tr h="72625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u="sng" dirty="0" err="1">
                          <a:effectLst/>
                        </a:rPr>
                        <a:t>S.No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1" u="sng" dirty="0">
                          <a:effectLst/>
                        </a:rPr>
                        <a:t>Stemming</a:t>
                      </a:r>
                      <a:endParaRPr lang="en-US" sz="3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1" u="sng" dirty="0">
                          <a:effectLst/>
                        </a:rPr>
                        <a:t>Lemmatization </a:t>
                      </a:r>
                      <a:endParaRPr lang="en-US" sz="3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extLst>
                  <a:ext uri="{0D108BD9-81ED-4DB2-BD59-A6C34878D82A}">
                    <a16:rowId xmlns:a16="http://schemas.microsoft.com/office/drawing/2014/main" val="1884142484"/>
                  </a:ext>
                </a:extLst>
              </a:tr>
              <a:tr h="1210417">
                <a:tc>
                  <a:txBody>
                    <a:bodyPr/>
                    <a:lstStyle/>
                    <a:p>
                      <a:pPr rtl="0"/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</a:rPr>
                        <a:t>Stemming is faster because it chops words without knowing the context of the word in given sentences.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</a:rPr>
                        <a:t>Lemmatization is slower as compared to stemming but it knows the context of the word before proceeding.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extLst>
                  <a:ext uri="{0D108BD9-81ED-4DB2-BD59-A6C34878D82A}">
                    <a16:rowId xmlns:a16="http://schemas.microsoft.com/office/drawing/2014/main" val="254769331"/>
                  </a:ext>
                </a:extLst>
              </a:tr>
              <a:tr h="500306">
                <a:tc>
                  <a:txBody>
                    <a:bodyPr/>
                    <a:lstStyle/>
                    <a:p>
                      <a:pPr rtl="0"/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</a:rPr>
                        <a:t>It is a rule-based approach.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</a:rPr>
                        <a:t>It is a dictionary-based approach.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extLst>
                  <a:ext uri="{0D108BD9-81ED-4DB2-BD59-A6C34878D82A}">
                    <a16:rowId xmlns:a16="http://schemas.microsoft.com/office/drawing/2014/main" val="2533447741"/>
                  </a:ext>
                </a:extLst>
              </a:tr>
              <a:tr h="855361">
                <a:tc>
                  <a:txBody>
                    <a:bodyPr/>
                    <a:lstStyle/>
                    <a:p>
                      <a:pPr rtl="0"/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</a:rPr>
                        <a:t>Accuracy is less.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</a:rPr>
                        <a:t>Accuracy is more as compared to Stemming.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extLst>
                  <a:ext uri="{0D108BD9-81ED-4DB2-BD59-A6C34878D82A}">
                    <a16:rowId xmlns:a16="http://schemas.microsoft.com/office/drawing/2014/main" val="3355525515"/>
                  </a:ext>
                </a:extLst>
              </a:tr>
              <a:tr h="1210417">
                <a:tc>
                  <a:txBody>
                    <a:bodyPr/>
                    <a:lstStyle/>
                    <a:p>
                      <a:pPr rtl="0"/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</a:rPr>
                        <a:t>When we convert any word into root-form then stemming may create the non-existence meaning of a word.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</a:rPr>
                        <a:t>Lemmatization always gives the dictionary meaning word while converting into root-form.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extLst>
                  <a:ext uri="{0D108BD9-81ED-4DB2-BD59-A6C34878D82A}">
                    <a16:rowId xmlns:a16="http://schemas.microsoft.com/office/drawing/2014/main" val="4093440868"/>
                  </a:ext>
                </a:extLst>
              </a:tr>
              <a:tr h="1565472">
                <a:tc>
                  <a:txBody>
                    <a:bodyPr/>
                    <a:lstStyle/>
                    <a:p>
                      <a:pPr rtl="0"/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</a:rPr>
                        <a:t>Stemming is preferred when the meaning of the word is not important for analysis.</a:t>
                      </a:r>
                    </a:p>
                    <a:p>
                      <a:pPr rtl="0"/>
                      <a:r>
                        <a:rPr lang="en-US" sz="2400" dirty="0">
                          <a:effectLst/>
                        </a:rPr>
                        <a:t>Example: Spam Detection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</a:rPr>
                        <a:t>Lemmatization would be recommended when the meaning of the word is important for analysis.</a:t>
                      </a:r>
                    </a:p>
                    <a:p>
                      <a:pPr rtl="0"/>
                      <a:r>
                        <a:rPr lang="en-US" sz="2400" dirty="0">
                          <a:effectLst/>
                        </a:rPr>
                        <a:t>Example: Question Answer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extLst>
                  <a:ext uri="{0D108BD9-81ED-4DB2-BD59-A6C34878D82A}">
                    <a16:rowId xmlns:a16="http://schemas.microsoft.com/office/drawing/2014/main" val="1360669969"/>
                  </a:ext>
                </a:extLst>
              </a:tr>
              <a:tr h="855361">
                <a:tc>
                  <a:txBody>
                    <a:bodyPr/>
                    <a:lstStyle/>
                    <a:p>
                      <a:pPr rtl="0"/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</a:rPr>
                        <a:t>For Example:</a:t>
                      </a:r>
                    </a:p>
                    <a:p>
                      <a:pPr rtl="0"/>
                      <a:r>
                        <a:rPr lang="en-US" sz="2400" dirty="0">
                          <a:effectLst/>
                        </a:rPr>
                        <a:t>“Studies” =&gt; “Studi”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</a:rPr>
                        <a:t>For Example:</a:t>
                      </a:r>
                    </a:p>
                    <a:p>
                      <a:pPr rtl="0"/>
                      <a:r>
                        <a:rPr lang="en-US" sz="2400" dirty="0">
                          <a:effectLst/>
                        </a:rPr>
                        <a:t>“Studies” =&gt; “Study”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658" marR="72658" marT="72658" marB="72658" anchor="ctr"/>
                </a:tc>
                <a:extLst>
                  <a:ext uri="{0D108BD9-81ED-4DB2-BD59-A6C34878D82A}">
                    <a16:rowId xmlns:a16="http://schemas.microsoft.com/office/drawing/2014/main" val="3355969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921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41851" y="-93981"/>
            <a:ext cx="6030595" cy="850900"/>
            <a:chOff x="458723" y="1383791"/>
            <a:chExt cx="6030595" cy="850900"/>
          </a:xfrm>
        </p:grpSpPr>
        <p:sp>
          <p:nvSpPr>
            <p:cNvPr id="4" name="object 4"/>
            <p:cNvSpPr/>
            <p:nvPr/>
          </p:nvSpPr>
          <p:spPr>
            <a:xfrm>
              <a:off x="464819" y="1699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5">
                  <a:moveTo>
                    <a:pt x="6018276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6018276" y="528827"/>
                  </a:lnTo>
                  <a:lnTo>
                    <a:pt x="60182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819" y="1699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5">
                  <a:moveTo>
                    <a:pt x="0" y="528827"/>
                  </a:moveTo>
                  <a:lnTo>
                    <a:pt x="6018276" y="528827"/>
                  </a:lnTo>
                  <a:lnTo>
                    <a:pt x="6018276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192">
              <a:solidFill>
                <a:srgbClr val="5690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5047" y="1389887"/>
              <a:ext cx="4212590" cy="619125"/>
            </a:xfrm>
            <a:custGeom>
              <a:avLst/>
              <a:gdLst/>
              <a:ahLst/>
              <a:cxnLst/>
              <a:rect l="l" t="t" r="r" b="b"/>
              <a:pathLst>
                <a:path w="4212590" h="619125">
                  <a:moveTo>
                    <a:pt x="4109212" y="0"/>
                  </a:moveTo>
                  <a:lnTo>
                    <a:pt x="103123" y="0"/>
                  </a:lnTo>
                  <a:lnTo>
                    <a:pt x="62981" y="8112"/>
                  </a:lnTo>
                  <a:lnTo>
                    <a:pt x="30202" y="30225"/>
                  </a:lnTo>
                  <a:lnTo>
                    <a:pt x="8103" y="63007"/>
                  </a:lnTo>
                  <a:lnTo>
                    <a:pt x="0" y="103124"/>
                  </a:lnTo>
                  <a:lnTo>
                    <a:pt x="0" y="515620"/>
                  </a:lnTo>
                  <a:lnTo>
                    <a:pt x="8103" y="555736"/>
                  </a:lnTo>
                  <a:lnTo>
                    <a:pt x="30202" y="588517"/>
                  </a:lnTo>
                  <a:lnTo>
                    <a:pt x="62981" y="610631"/>
                  </a:lnTo>
                  <a:lnTo>
                    <a:pt x="103123" y="618744"/>
                  </a:lnTo>
                  <a:lnTo>
                    <a:pt x="4109212" y="618744"/>
                  </a:lnTo>
                  <a:lnTo>
                    <a:pt x="4149328" y="610631"/>
                  </a:lnTo>
                  <a:lnTo>
                    <a:pt x="4182109" y="588518"/>
                  </a:lnTo>
                  <a:lnTo>
                    <a:pt x="4204223" y="555736"/>
                  </a:lnTo>
                  <a:lnTo>
                    <a:pt x="4212336" y="515620"/>
                  </a:lnTo>
                  <a:lnTo>
                    <a:pt x="4212336" y="103124"/>
                  </a:lnTo>
                  <a:lnTo>
                    <a:pt x="4204223" y="63007"/>
                  </a:lnTo>
                  <a:lnTo>
                    <a:pt x="4182110" y="30225"/>
                  </a:lnTo>
                  <a:lnTo>
                    <a:pt x="4149328" y="8112"/>
                  </a:lnTo>
                  <a:lnTo>
                    <a:pt x="4109212" y="0"/>
                  </a:lnTo>
                  <a:close/>
                </a:path>
              </a:pathLst>
            </a:custGeom>
            <a:solidFill>
              <a:srgbClr val="9A9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5047" y="1389887"/>
              <a:ext cx="4212590" cy="619125"/>
            </a:xfrm>
            <a:custGeom>
              <a:avLst/>
              <a:gdLst/>
              <a:ahLst/>
              <a:cxnLst/>
              <a:rect l="l" t="t" r="r" b="b"/>
              <a:pathLst>
                <a:path w="4212590" h="619125">
                  <a:moveTo>
                    <a:pt x="0" y="103124"/>
                  </a:moveTo>
                  <a:lnTo>
                    <a:pt x="8103" y="63007"/>
                  </a:lnTo>
                  <a:lnTo>
                    <a:pt x="30202" y="30225"/>
                  </a:lnTo>
                  <a:lnTo>
                    <a:pt x="62981" y="8112"/>
                  </a:lnTo>
                  <a:lnTo>
                    <a:pt x="103123" y="0"/>
                  </a:lnTo>
                  <a:lnTo>
                    <a:pt x="4109212" y="0"/>
                  </a:lnTo>
                  <a:lnTo>
                    <a:pt x="4149328" y="8112"/>
                  </a:lnTo>
                  <a:lnTo>
                    <a:pt x="4182110" y="30225"/>
                  </a:lnTo>
                  <a:lnTo>
                    <a:pt x="4204223" y="63007"/>
                  </a:lnTo>
                  <a:lnTo>
                    <a:pt x="4212336" y="103124"/>
                  </a:lnTo>
                  <a:lnTo>
                    <a:pt x="4212336" y="515620"/>
                  </a:lnTo>
                  <a:lnTo>
                    <a:pt x="4204223" y="555736"/>
                  </a:lnTo>
                  <a:lnTo>
                    <a:pt x="4182109" y="588518"/>
                  </a:lnTo>
                  <a:lnTo>
                    <a:pt x="4149328" y="610631"/>
                  </a:lnTo>
                  <a:lnTo>
                    <a:pt x="4109212" y="618744"/>
                  </a:lnTo>
                  <a:lnTo>
                    <a:pt x="103123" y="618744"/>
                  </a:lnTo>
                  <a:lnTo>
                    <a:pt x="62981" y="610631"/>
                  </a:lnTo>
                  <a:lnTo>
                    <a:pt x="30202" y="588517"/>
                  </a:lnTo>
                  <a:lnTo>
                    <a:pt x="8103" y="555736"/>
                  </a:lnTo>
                  <a:lnTo>
                    <a:pt x="0" y="515620"/>
                  </a:lnTo>
                  <a:lnTo>
                    <a:pt x="0" y="10312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75911" y="0"/>
            <a:ext cx="3025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Morphological</a:t>
            </a:r>
            <a:r>
              <a:rPr sz="2400" spc="3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0D0D0D"/>
                </a:solidFill>
                <a:latin typeface="Microsoft Sans Serif"/>
                <a:cs typeface="Microsoft Sans Serif"/>
              </a:rPr>
              <a:t>Analysis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8016" y="2415921"/>
            <a:ext cx="2280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Syntactic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8016" y="3368116"/>
            <a:ext cx="2340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Semantic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8016" y="4321302"/>
            <a:ext cx="244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Discourse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8016" y="5274055"/>
            <a:ext cx="246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Pragmatic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6" name="object 33"/>
          <p:cNvSpPr txBox="1"/>
          <p:nvPr/>
        </p:nvSpPr>
        <p:spPr>
          <a:xfrm>
            <a:off x="655286" y="1137261"/>
            <a:ext cx="10183589" cy="7643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85" dirty="0">
                <a:solidFill>
                  <a:srgbClr val="001F5F"/>
                </a:solidFill>
                <a:latin typeface="Tahoma"/>
                <a:cs typeface="Tahoma"/>
              </a:rPr>
              <a:t>4</a:t>
            </a:r>
            <a:r>
              <a:rPr sz="2400" b="1" spc="-90" dirty="0">
                <a:solidFill>
                  <a:srgbClr val="001F5F"/>
                </a:solidFill>
                <a:latin typeface="Tahoma"/>
                <a:cs typeface="Tahoma"/>
              </a:rPr>
              <a:t>.</a:t>
            </a:r>
            <a:r>
              <a:rPr sz="2400" b="1" spc="-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001F5F"/>
                </a:solidFill>
                <a:latin typeface="Tahoma"/>
                <a:cs typeface="Tahoma"/>
              </a:rPr>
              <a:t>N</a:t>
            </a:r>
            <a:r>
              <a:rPr sz="2400" b="1" spc="-30" dirty="0">
                <a:solidFill>
                  <a:srgbClr val="001F5F"/>
                </a:solidFill>
                <a:latin typeface="Tahoma"/>
                <a:cs typeface="Tahoma"/>
              </a:rPr>
              <a:t>-</a:t>
            </a:r>
            <a:r>
              <a:rPr sz="2400" b="1" spc="15" dirty="0">
                <a:solidFill>
                  <a:srgbClr val="001F5F"/>
                </a:solidFill>
                <a:latin typeface="Tahoma"/>
                <a:cs typeface="Tahoma"/>
              </a:rPr>
              <a:t>Gram</a:t>
            </a:r>
            <a:r>
              <a:rPr sz="2400" b="1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001F5F"/>
                </a:solidFill>
                <a:latin typeface="Tahoma"/>
                <a:cs typeface="Tahoma"/>
              </a:rPr>
              <a:t>Language</a:t>
            </a:r>
            <a:r>
              <a:rPr sz="2400" b="1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001F5F"/>
                </a:solidFill>
                <a:latin typeface="Tahoma"/>
                <a:cs typeface="Tahoma"/>
              </a:rPr>
              <a:t>Model</a:t>
            </a:r>
            <a:endParaRPr lang="en-US" sz="2400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12700">
              <a:spcBef>
                <a:spcPts val="100"/>
              </a:spcBef>
            </a:pPr>
            <a:r>
              <a:rPr lang="en-US" sz="2400" b="1" spc="20" dirty="0">
                <a:solidFill>
                  <a:srgbClr val="001F5F"/>
                </a:solidFill>
                <a:latin typeface="Tahoma"/>
                <a:cs typeface="Tahoma"/>
              </a:rPr>
              <a:t>Continuous sequence of N-Items from a given sample text.   </a:t>
            </a:r>
            <a:endParaRPr sz="2400" dirty="0">
              <a:latin typeface="Tahoma"/>
              <a:ea typeface="Tahoma"/>
              <a:cs typeface="Tahoma"/>
            </a:endParaRPr>
          </a:p>
        </p:txBody>
      </p:sp>
      <p:sp>
        <p:nvSpPr>
          <p:cNvPr id="17" name="object 34"/>
          <p:cNvSpPr txBox="1"/>
          <p:nvPr/>
        </p:nvSpPr>
        <p:spPr>
          <a:xfrm>
            <a:off x="335246" y="2127227"/>
            <a:ext cx="935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Tahoma"/>
                <a:cs typeface="Tahoma"/>
              </a:rPr>
              <a:t>1</a:t>
            </a:r>
            <a:r>
              <a:rPr sz="1800" b="1" spc="-25" dirty="0">
                <a:latin typeface="Tahoma"/>
                <a:cs typeface="Tahoma"/>
              </a:rPr>
              <a:t>-</a:t>
            </a:r>
            <a:r>
              <a:rPr sz="1800" b="1" spc="-20" dirty="0">
                <a:latin typeface="Tahoma"/>
                <a:cs typeface="Tahoma"/>
              </a:rPr>
              <a:t>gra</a:t>
            </a:r>
            <a:r>
              <a:rPr sz="1800" b="1" spc="-25" dirty="0">
                <a:latin typeface="Tahoma"/>
                <a:cs typeface="Tahoma"/>
              </a:rPr>
              <a:t>m-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35"/>
          <p:cNvSpPr txBox="1"/>
          <p:nvPr/>
        </p:nvSpPr>
        <p:spPr>
          <a:xfrm>
            <a:off x="1551016" y="2100049"/>
            <a:ext cx="685800" cy="344805"/>
          </a:xfrm>
          <a:prstGeom prst="rect">
            <a:avLst/>
          </a:prstGeom>
          <a:solidFill>
            <a:srgbClr val="FFFFFF">
              <a:alpha val="3921"/>
            </a:srgbClr>
          </a:solidFill>
          <a:ln w="12192">
            <a:solidFill>
              <a:srgbClr val="3D682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b="1" spc="-35" dirty="0">
                <a:latin typeface="Tahoma"/>
                <a:cs typeface="Tahoma"/>
              </a:rPr>
              <a:t>John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36"/>
          <p:cNvSpPr txBox="1"/>
          <p:nvPr/>
        </p:nvSpPr>
        <p:spPr>
          <a:xfrm>
            <a:off x="2306921" y="2100049"/>
            <a:ext cx="685800" cy="344805"/>
          </a:xfrm>
          <a:prstGeom prst="rect">
            <a:avLst/>
          </a:prstGeom>
          <a:solidFill>
            <a:srgbClr val="FFFFFF">
              <a:alpha val="3921"/>
            </a:srgbClr>
          </a:solidFill>
          <a:ln w="12192">
            <a:solidFill>
              <a:srgbClr val="3D682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315"/>
              </a:spcBef>
            </a:pPr>
            <a:r>
              <a:rPr sz="1800" b="1" spc="-10" dirty="0">
                <a:latin typeface="Tahoma"/>
                <a:cs typeface="Tahoma"/>
              </a:rPr>
              <a:t>Ate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37"/>
          <p:cNvSpPr txBox="1"/>
          <p:nvPr/>
        </p:nvSpPr>
        <p:spPr>
          <a:xfrm>
            <a:off x="3097876" y="2124433"/>
            <a:ext cx="563880" cy="326390"/>
          </a:xfrm>
          <a:prstGeom prst="rect">
            <a:avLst/>
          </a:prstGeom>
          <a:solidFill>
            <a:srgbClr val="FFFFFF">
              <a:alpha val="3921"/>
            </a:srgbClr>
          </a:solidFill>
          <a:ln w="12192">
            <a:solidFill>
              <a:srgbClr val="3D682C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20"/>
              </a:spcBef>
            </a:pPr>
            <a:r>
              <a:rPr sz="1800" b="1" spc="-70" dirty="0"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3766913" y="2090905"/>
            <a:ext cx="685800" cy="344805"/>
          </a:xfrm>
          <a:prstGeom prst="rect">
            <a:avLst/>
          </a:prstGeom>
          <a:solidFill>
            <a:srgbClr val="FFFFFF">
              <a:alpha val="3921"/>
            </a:srgbClr>
          </a:solidFill>
          <a:ln w="12192">
            <a:solidFill>
              <a:srgbClr val="3D682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85"/>
              </a:spcBef>
            </a:pPr>
            <a:r>
              <a:rPr sz="1800" b="1" spc="-90" dirty="0">
                <a:latin typeface="Tahoma"/>
                <a:cs typeface="Tahoma"/>
              </a:rPr>
              <a:t>Pizza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39"/>
          <p:cNvSpPr txBox="1"/>
          <p:nvPr/>
        </p:nvSpPr>
        <p:spPr>
          <a:xfrm>
            <a:off x="335246" y="2949882"/>
            <a:ext cx="9632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Tahoma"/>
                <a:cs typeface="Tahoma"/>
              </a:rPr>
              <a:t>Bigra</a:t>
            </a:r>
            <a:r>
              <a:rPr sz="1800" b="1" spc="-95" dirty="0">
                <a:latin typeface="Tahoma"/>
                <a:cs typeface="Tahoma"/>
              </a:rPr>
              <a:t>m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-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24" name="object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52955"/>
              </p:ext>
            </p:extLst>
          </p:nvPr>
        </p:nvGraphicFramePr>
        <p:xfrm>
          <a:off x="1602073" y="2922337"/>
          <a:ext cx="3227067" cy="345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185">
                <a:tc>
                  <a:txBody>
                    <a:bodyPr/>
                    <a:lstStyle/>
                    <a:p>
                      <a:pPr marL="104139">
                        <a:lnSpc>
                          <a:spcPts val="2060"/>
                        </a:lnSpc>
                        <a:spcBef>
                          <a:spcPts val="560"/>
                        </a:spcBef>
                      </a:pPr>
                      <a:r>
                        <a:rPr sz="1800" b="1" spc="-35" dirty="0">
                          <a:latin typeface="Tahoma"/>
                          <a:cs typeface="Tahoma"/>
                        </a:rPr>
                        <a:t>John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3D682C"/>
                      </a:solidFill>
                      <a:prstDash val="solid"/>
                    </a:lnL>
                    <a:lnR w="12700">
                      <a:solidFill>
                        <a:srgbClr val="3D682C"/>
                      </a:solidFill>
                      <a:prstDash val="solid"/>
                    </a:lnR>
                    <a:lnT w="12700">
                      <a:solidFill>
                        <a:srgbClr val="3D682C"/>
                      </a:solidFill>
                      <a:prstDash val="solid"/>
                    </a:lnT>
                    <a:lnB w="12700">
                      <a:solidFill>
                        <a:srgbClr val="3D682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560"/>
                        </a:spcBef>
                      </a:pPr>
                      <a:r>
                        <a:rPr sz="1800" b="1" spc="-10" dirty="0">
                          <a:latin typeface="Tahoma"/>
                          <a:cs typeface="Tahoma"/>
                        </a:rPr>
                        <a:t>Ate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3D682C"/>
                      </a:solidFill>
                      <a:prstDash val="solid"/>
                    </a:lnL>
                    <a:lnR w="12700">
                      <a:solidFill>
                        <a:srgbClr val="3D682C"/>
                      </a:solidFill>
                      <a:prstDash val="solid"/>
                    </a:lnR>
                    <a:lnT w="12700">
                      <a:solidFill>
                        <a:srgbClr val="3D682C"/>
                      </a:solidFill>
                      <a:prstDash val="solid"/>
                    </a:lnT>
                    <a:lnB w="12700">
                      <a:solidFill>
                        <a:srgbClr val="3D682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D682C"/>
                      </a:solidFill>
                      <a:prstDash val="solid"/>
                    </a:lnL>
                    <a:lnR w="12700">
                      <a:solidFill>
                        <a:srgbClr val="3D682C"/>
                      </a:solidFill>
                      <a:prstDash val="solid"/>
                    </a:lnR>
                    <a:lnT w="12700">
                      <a:solidFill>
                        <a:srgbClr val="3D682C"/>
                      </a:solidFill>
                      <a:prstDash val="solid"/>
                    </a:lnT>
                    <a:lnB w="12700">
                      <a:solidFill>
                        <a:srgbClr val="3D682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060"/>
                        </a:lnSpc>
                        <a:spcBef>
                          <a:spcPts val="560"/>
                        </a:spcBef>
                      </a:pPr>
                      <a:r>
                        <a:rPr lang="en-IN" sz="1800" b="1" spc="-65" dirty="0">
                          <a:latin typeface="Tahoma"/>
                          <a:cs typeface="Tahoma"/>
                        </a:rPr>
                        <a:t>the</a:t>
                      </a:r>
                      <a:endParaRPr lang="en-IN" sz="1800" dirty="0">
                        <a:latin typeface="Tahoma"/>
                        <a:cs typeface="Tahom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3D682C"/>
                      </a:solidFill>
                      <a:prstDash val="solid"/>
                    </a:lnL>
                    <a:lnR w="12700">
                      <a:solidFill>
                        <a:srgbClr val="3D682C"/>
                      </a:solidFill>
                      <a:prstDash val="solid"/>
                    </a:lnR>
                    <a:lnT w="12700">
                      <a:solidFill>
                        <a:srgbClr val="3D682C"/>
                      </a:solidFill>
                      <a:prstDash val="solid"/>
                    </a:lnT>
                    <a:lnB w="12700">
                      <a:solidFill>
                        <a:srgbClr val="3D682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ts val="2060"/>
                        </a:lnSpc>
                        <a:spcBef>
                          <a:spcPts val="560"/>
                        </a:spcBef>
                      </a:pPr>
                      <a:r>
                        <a:rPr lang="en-IN" sz="1800" b="1" spc="-90" dirty="0">
                          <a:latin typeface="Tahoma"/>
                          <a:cs typeface="Tahoma"/>
                        </a:rPr>
                        <a:t>Pizza</a:t>
                      </a:r>
                      <a:endParaRPr lang="en-IN" sz="1800" dirty="0">
                        <a:latin typeface="Tahoma"/>
                        <a:cs typeface="Tahom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3D682C"/>
                      </a:solidFill>
                      <a:prstDash val="solid"/>
                    </a:lnL>
                    <a:lnR w="12700">
                      <a:solidFill>
                        <a:srgbClr val="3D682C"/>
                      </a:solidFill>
                      <a:prstDash val="solid"/>
                    </a:lnR>
                    <a:lnT w="12700">
                      <a:solidFill>
                        <a:srgbClr val="3D682C"/>
                      </a:solidFill>
                      <a:prstDash val="solid"/>
                    </a:lnT>
                    <a:lnB w="12700">
                      <a:solidFill>
                        <a:srgbClr val="3D682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bject 41"/>
          <p:cNvSpPr txBox="1"/>
          <p:nvPr/>
        </p:nvSpPr>
        <p:spPr>
          <a:xfrm>
            <a:off x="335246" y="3773527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ahoma"/>
                <a:cs typeface="Tahoma"/>
              </a:rPr>
              <a:t>Trigram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-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45"/>
          <p:cNvSpPr txBox="1"/>
          <p:nvPr/>
        </p:nvSpPr>
        <p:spPr>
          <a:xfrm>
            <a:off x="335246" y="4596741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ahoma"/>
                <a:cs typeface="Tahoma"/>
              </a:rPr>
              <a:t>4-Gram</a:t>
            </a:r>
            <a:r>
              <a:rPr sz="1800" b="1" spc="-114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-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46"/>
          <p:cNvSpPr txBox="1"/>
          <p:nvPr/>
        </p:nvSpPr>
        <p:spPr>
          <a:xfrm>
            <a:off x="1721704" y="4562833"/>
            <a:ext cx="3110865" cy="403860"/>
          </a:xfrm>
          <a:prstGeom prst="rect">
            <a:avLst/>
          </a:prstGeom>
          <a:solidFill>
            <a:srgbClr val="FFFFFF">
              <a:alpha val="3921"/>
            </a:srgbClr>
          </a:solidFill>
          <a:ln w="12192">
            <a:solidFill>
              <a:srgbClr val="3D682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365"/>
              </a:spcBef>
              <a:tabLst>
                <a:tab pos="992505" algn="l"/>
                <a:tab pos="1695450" algn="l"/>
                <a:tab pos="2363470" algn="l"/>
              </a:tabLst>
            </a:pPr>
            <a:r>
              <a:rPr sz="1800" b="1" spc="-35" dirty="0">
                <a:latin typeface="Tahoma"/>
                <a:cs typeface="Tahoma"/>
              </a:rPr>
              <a:t>John	</a:t>
            </a:r>
            <a:r>
              <a:rPr sz="1800" b="1" spc="-10" dirty="0">
                <a:latin typeface="Tahoma"/>
                <a:cs typeface="Tahoma"/>
              </a:rPr>
              <a:t>Ate	</a:t>
            </a:r>
            <a:r>
              <a:rPr sz="1800" b="1" spc="-70" dirty="0">
                <a:latin typeface="Tahoma"/>
                <a:cs typeface="Tahoma"/>
              </a:rPr>
              <a:t>the	</a:t>
            </a:r>
            <a:r>
              <a:rPr sz="1800" b="1" spc="-90" dirty="0">
                <a:latin typeface="Tahoma"/>
                <a:cs typeface="Tahoma"/>
              </a:rPr>
              <a:t>Pizza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47"/>
          <p:cNvSpPr txBox="1"/>
          <p:nvPr/>
        </p:nvSpPr>
        <p:spPr>
          <a:xfrm>
            <a:off x="335246" y="5721530"/>
            <a:ext cx="310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0" dirty="0">
                <a:latin typeface="Tahoma"/>
                <a:cs typeface="Tahoma"/>
              </a:rPr>
              <a:t>John</a:t>
            </a:r>
            <a:r>
              <a:rPr sz="3200" b="1" spc="-65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Ate</a:t>
            </a:r>
            <a:r>
              <a:rPr sz="3200" b="1" spc="-60" dirty="0">
                <a:latin typeface="Tahoma"/>
                <a:cs typeface="Tahoma"/>
              </a:rPr>
              <a:t> </a:t>
            </a:r>
            <a:r>
              <a:rPr sz="3200" b="1" spc="-120" dirty="0">
                <a:latin typeface="Tahoma"/>
                <a:cs typeface="Tahoma"/>
              </a:rPr>
              <a:t>the</a:t>
            </a:r>
            <a:r>
              <a:rPr sz="3200" b="1" u="heavy" spc="170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600" b="1" u="heavy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?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35" name="object 48"/>
          <p:cNvGrpSpPr/>
          <p:nvPr/>
        </p:nvGrpSpPr>
        <p:grpSpPr>
          <a:xfrm>
            <a:off x="1683604" y="3677389"/>
            <a:ext cx="3154680" cy="434340"/>
            <a:chOff x="8308847" y="3857244"/>
            <a:chExt cx="3154680" cy="434340"/>
          </a:xfrm>
        </p:grpSpPr>
        <p:sp>
          <p:nvSpPr>
            <p:cNvPr id="36" name="object 49"/>
            <p:cNvSpPr/>
            <p:nvPr/>
          </p:nvSpPr>
          <p:spPr>
            <a:xfrm>
              <a:off x="8314943" y="3863340"/>
              <a:ext cx="2094230" cy="344805"/>
            </a:xfrm>
            <a:custGeom>
              <a:avLst/>
              <a:gdLst/>
              <a:ahLst/>
              <a:cxnLst/>
              <a:rect l="l" t="t" r="r" b="b"/>
              <a:pathLst>
                <a:path w="2094229" h="344804">
                  <a:moveTo>
                    <a:pt x="2093976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2093976" y="344424"/>
                  </a:lnTo>
                  <a:lnTo>
                    <a:pt x="209397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50"/>
            <p:cNvSpPr/>
            <p:nvPr/>
          </p:nvSpPr>
          <p:spPr>
            <a:xfrm>
              <a:off x="8314943" y="3863340"/>
              <a:ext cx="2094230" cy="344805"/>
            </a:xfrm>
            <a:custGeom>
              <a:avLst/>
              <a:gdLst/>
              <a:ahLst/>
              <a:cxnLst/>
              <a:rect l="l" t="t" r="r" b="b"/>
              <a:pathLst>
                <a:path w="2094229" h="344804">
                  <a:moveTo>
                    <a:pt x="0" y="344424"/>
                  </a:moveTo>
                  <a:lnTo>
                    <a:pt x="2093976" y="344424"/>
                  </a:lnTo>
                  <a:lnTo>
                    <a:pt x="2093976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12192">
              <a:solidFill>
                <a:srgbClr val="3D68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51"/>
            <p:cNvSpPr/>
            <p:nvPr/>
          </p:nvSpPr>
          <p:spPr>
            <a:xfrm>
              <a:off x="9363455" y="3907536"/>
              <a:ext cx="2094230" cy="378460"/>
            </a:xfrm>
            <a:custGeom>
              <a:avLst/>
              <a:gdLst/>
              <a:ahLst/>
              <a:cxnLst/>
              <a:rect l="l" t="t" r="r" b="b"/>
              <a:pathLst>
                <a:path w="2094229" h="378460">
                  <a:moveTo>
                    <a:pt x="2093976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093976" y="377951"/>
                  </a:lnTo>
                  <a:lnTo>
                    <a:pt x="209397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52"/>
            <p:cNvSpPr/>
            <p:nvPr/>
          </p:nvSpPr>
          <p:spPr>
            <a:xfrm>
              <a:off x="9363455" y="3907536"/>
              <a:ext cx="2094230" cy="378460"/>
            </a:xfrm>
            <a:custGeom>
              <a:avLst/>
              <a:gdLst/>
              <a:ahLst/>
              <a:cxnLst/>
              <a:rect l="l" t="t" r="r" b="b"/>
              <a:pathLst>
                <a:path w="2094229" h="378460">
                  <a:moveTo>
                    <a:pt x="0" y="377951"/>
                  </a:moveTo>
                  <a:lnTo>
                    <a:pt x="2093976" y="377951"/>
                  </a:lnTo>
                  <a:lnTo>
                    <a:pt x="2093976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12192">
              <a:solidFill>
                <a:srgbClr val="3D68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713204" y="3677900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John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8726" y="3667245"/>
            <a:ext cx="50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04526" y="3670796"/>
            <a:ext cx="586699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85">
              <a:lnSpc>
                <a:spcPts val="2060"/>
              </a:lnSpc>
              <a:spcBef>
                <a:spcPts val="560"/>
              </a:spcBef>
            </a:pPr>
            <a:r>
              <a:rPr lang="en-IN" b="1" spc="-65" dirty="0">
                <a:latin typeface="Tahoma"/>
                <a:cs typeface="Tahoma"/>
              </a:rPr>
              <a:t>the</a:t>
            </a:r>
            <a:endParaRPr lang="en-IN" dirty="0">
              <a:latin typeface="Tahoma"/>
              <a:cs typeface="Tahom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8384" y="3673120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spc="-90" dirty="0">
                <a:latin typeface="Tahoma"/>
                <a:cs typeface="Tahoma"/>
              </a:rPr>
              <a:t>Pizza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062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9"/>
          <p:cNvGrpSpPr/>
          <p:nvPr/>
        </p:nvGrpSpPr>
        <p:grpSpPr>
          <a:xfrm>
            <a:off x="0" y="0"/>
            <a:ext cx="6030595" cy="850900"/>
            <a:chOff x="458723" y="2336292"/>
            <a:chExt cx="6030595" cy="850900"/>
          </a:xfrm>
        </p:grpSpPr>
        <p:sp>
          <p:nvSpPr>
            <p:cNvPr id="5" name="object 10"/>
            <p:cNvSpPr/>
            <p:nvPr/>
          </p:nvSpPr>
          <p:spPr>
            <a:xfrm>
              <a:off x="464819" y="2651760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5">
                  <a:moveTo>
                    <a:pt x="6018276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6018276" y="528827"/>
                  </a:lnTo>
                  <a:lnTo>
                    <a:pt x="60182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6" name="object 11"/>
            <p:cNvSpPr/>
            <p:nvPr/>
          </p:nvSpPr>
          <p:spPr>
            <a:xfrm>
              <a:off x="464819" y="2651760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5">
                  <a:moveTo>
                    <a:pt x="0" y="528827"/>
                  </a:moveTo>
                  <a:lnTo>
                    <a:pt x="6018276" y="528827"/>
                  </a:lnTo>
                  <a:lnTo>
                    <a:pt x="6018276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192">
              <a:solidFill>
                <a:srgbClr val="56903E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7" name="object 12"/>
            <p:cNvSpPr/>
            <p:nvPr/>
          </p:nvSpPr>
          <p:spPr>
            <a:xfrm>
              <a:off x="765047" y="2342388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4">
                  <a:moveTo>
                    <a:pt x="4108957" y="0"/>
                  </a:moveTo>
                  <a:lnTo>
                    <a:pt x="103377" y="0"/>
                  </a:lnTo>
                  <a:lnTo>
                    <a:pt x="63136" y="8116"/>
                  </a:lnTo>
                  <a:lnTo>
                    <a:pt x="30276" y="30257"/>
                  </a:lnTo>
                  <a:lnTo>
                    <a:pt x="8123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23" y="557152"/>
                  </a:lnTo>
                  <a:lnTo>
                    <a:pt x="30276" y="590010"/>
                  </a:lnTo>
                  <a:lnTo>
                    <a:pt x="63136" y="612151"/>
                  </a:lnTo>
                  <a:lnTo>
                    <a:pt x="103377" y="620267"/>
                  </a:lnTo>
                  <a:lnTo>
                    <a:pt x="4108957" y="620267"/>
                  </a:lnTo>
                  <a:lnTo>
                    <a:pt x="4149220" y="612151"/>
                  </a:lnTo>
                  <a:lnTo>
                    <a:pt x="4182078" y="590010"/>
                  </a:lnTo>
                  <a:lnTo>
                    <a:pt x="4204219" y="557152"/>
                  </a:lnTo>
                  <a:lnTo>
                    <a:pt x="4212336" y="516889"/>
                  </a:lnTo>
                  <a:lnTo>
                    <a:pt x="4212336" y="103377"/>
                  </a:lnTo>
                  <a:lnTo>
                    <a:pt x="4204219" y="63115"/>
                  </a:lnTo>
                  <a:lnTo>
                    <a:pt x="4182078" y="30257"/>
                  </a:lnTo>
                  <a:lnTo>
                    <a:pt x="4149220" y="8116"/>
                  </a:lnTo>
                  <a:lnTo>
                    <a:pt x="4108957" y="0"/>
                  </a:lnTo>
                  <a:close/>
                </a:path>
              </a:pathLst>
            </a:custGeom>
            <a:solidFill>
              <a:srgbClr val="9A9A8B"/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8" name="object 13"/>
            <p:cNvSpPr/>
            <p:nvPr/>
          </p:nvSpPr>
          <p:spPr>
            <a:xfrm>
              <a:off x="765047" y="2342388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4">
                  <a:moveTo>
                    <a:pt x="0" y="103377"/>
                  </a:moveTo>
                  <a:lnTo>
                    <a:pt x="8123" y="63115"/>
                  </a:lnTo>
                  <a:lnTo>
                    <a:pt x="30276" y="30257"/>
                  </a:lnTo>
                  <a:lnTo>
                    <a:pt x="63136" y="8116"/>
                  </a:lnTo>
                  <a:lnTo>
                    <a:pt x="103377" y="0"/>
                  </a:lnTo>
                  <a:lnTo>
                    <a:pt x="4108957" y="0"/>
                  </a:lnTo>
                  <a:lnTo>
                    <a:pt x="4149220" y="8116"/>
                  </a:lnTo>
                  <a:lnTo>
                    <a:pt x="4182078" y="30257"/>
                  </a:lnTo>
                  <a:lnTo>
                    <a:pt x="4204219" y="63115"/>
                  </a:lnTo>
                  <a:lnTo>
                    <a:pt x="4212336" y="103377"/>
                  </a:lnTo>
                  <a:lnTo>
                    <a:pt x="4212336" y="516889"/>
                  </a:lnTo>
                  <a:lnTo>
                    <a:pt x="4204219" y="557152"/>
                  </a:lnTo>
                  <a:lnTo>
                    <a:pt x="4182078" y="590010"/>
                  </a:lnTo>
                  <a:lnTo>
                    <a:pt x="4149220" y="612151"/>
                  </a:lnTo>
                  <a:lnTo>
                    <a:pt x="4108957" y="620267"/>
                  </a:lnTo>
                  <a:lnTo>
                    <a:pt x="103377" y="620267"/>
                  </a:lnTo>
                  <a:lnTo>
                    <a:pt x="63136" y="612151"/>
                  </a:lnTo>
                  <a:lnTo>
                    <a:pt x="30276" y="590010"/>
                  </a:lnTo>
                  <a:lnTo>
                    <a:pt x="8123" y="557152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25" y="371809"/>
            <a:ext cx="10515600" cy="416271"/>
          </a:xfrm>
        </p:spPr>
        <p:txBody>
          <a:bodyPr>
            <a:normAutofit fontScale="90000"/>
          </a:bodyPr>
          <a:lstStyle/>
          <a:p>
            <a:r>
              <a:rPr lang="en-IN" spc="-80" dirty="0">
                <a:latin typeface="Microsoft Sans Serif"/>
                <a:cs typeface="Microsoft Sans Serif"/>
              </a:rPr>
              <a:t>Syntactic</a:t>
            </a:r>
            <a:r>
              <a:rPr lang="en-IN" spc="10" dirty="0">
                <a:latin typeface="Microsoft Sans Serif"/>
                <a:cs typeface="Microsoft Sans Serif"/>
              </a:rPr>
              <a:t> </a:t>
            </a:r>
            <a:r>
              <a:rPr lang="en-IN" spc="-95" dirty="0">
                <a:latin typeface="Microsoft Sans Serif"/>
                <a:cs typeface="Microsoft Sans Serif"/>
              </a:rPr>
              <a:t>analysis</a:t>
            </a:r>
            <a:br>
              <a:rPr lang="en-IN" dirty="0">
                <a:latin typeface="Microsoft Sans Serif"/>
                <a:cs typeface="Microsoft Sans Serif"/>
              </a:rPr>
            </a:br>
            <a:endParaRPr lang="en-IN" dirty="0"/>
          </a:p>
        </p:txBody>
      </p:sp>
      <p:sp>
        <p:nvSpPr>
          <p:cNvPr id="9" name="object 31"/>
          <p:cNvSpPr txBox="1"/>
          <p:nvPr/>
        </p:nvSpPr>
        <p:spPr>
          <a:xfrm>
            <a:off x="397625" y="1802408"/>
            <a:ext cx="2195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Verdana"/>
                <a:cs typeface="Verdana"/>
              </a:rPr>
              <a:t>John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Ate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Apple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object 32"/>
          <p:cNvSpPr txBox="1"/>
          <p:nvPr/>
        </p:nvSpPr>
        <p:spPr>
          <a:xfrm>
            <a:off x="397625" y="3174261"/>
            <a:ext cx="2254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940" algn="l"/>
              </a:tabLst>
            </a:pP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	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100" dirty="0">
                <a:latin typeface="Verdana"/>
                <a:cs typeface="Verdana"/>
              </a:rPr>
              <a:t>p</a:t>
            </a:r>
            <a:r>
              <a:rPr sz="1800" spc="95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J</a:t>
            </a:r>
            <a:r>
              <a:rPr sz="1800" spc="65" dirty="0">
                <a:latin typeface="Verdana"/>
                <a:cs typeface="Verdana"/>
              </a:rPr>
              <a:t>o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45" dirty="0">
                <a:latin typeface="Verdana"/>
                <a:cs typeface="Verdana"/>
              </a:rPr>
              <a:t>n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" name="object 33"/>
          <p:cNvSpPr/>
          <p:nvPr/>
        </p:nvSpPr>
        <p:spPr>
          <a:xfrm>
            <a:off x="2871077" y="1526871"/>
            <a:ext cx="880110" cy="618490"/>
          </a:xfrm>
          <a:custGeom>
            <a:avLst/>
            <a:gdLst/>
            <a:ahLst/>
            <a:cxnLst/>
            <a:rect l="l" t="t" r="r" b="b"/>
            <a:pathLst>
              <a:path w="880109" h="618489">
                <a:moveTo>
                  <a:pt x="802957" y="0"/>
                </a:moveTo>
                <a:lnTo>
                  <a:pt x="315277" y="460781"/>
                </a:lnTo>
                <a:lnTo>
                  <a:pt x="80962" y="220870"/>
                </a:lnTo>
                <a:lnTo>
                  <a:pt x="0" y="297984"/>
                </a:lnTo>
                <a:lnTo>
                  <a:pt x="311467" y="617865"/>
                </a:lnTo>
                <a:lnTo>
                  <a:pt x="393382" y="541703"/>
                </a:lnTo>
                <a:lnTo>
                  <a:pt x="880109" y="79970"/>
                </a:lnTo>
                <a:lnTo>
                  <a:pt x="802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4"/>
          <p:cNvSpPr/>
          <p:nvPr/>
        </p:nvSpPr>
        <p:spPr>
          <a:xfrm>
            <a:off x="2973947" y="2933514"/>
            <a:ext cx="674370" cy="674370"/>
          </a:xfrm>
          <a:custGeom>
            <a:avLst/>
            <a:gdLst/>
            <a:ahLst/>
            <a:cxnLst/>
            <a:rect l="l" t="t" r="r" b="b"/>
            <a:pathLst>
              <a:path w="674370" h="674370">
                <a:moveTo>
                  <a:pt x="593407" y="0"/>
                </a:moveTo>
                <a:lnTo>
                  <a:pt x="337184" y="256119"/>
                </a:lnTo>
                <a:lnTo>
                  <a:pt x="80962" y="0"/>
                </a:lnTo>
                <a:lnTo>
                  <a:pt x="0" y="80946"/>
                </a:lnTo>
                <a:lnTo>
                  <a:pt x="256222" y="337041"/>
                </a:lnTo>
                <a:lnTo>
                  <a:pt x="0" y="593136"/>
                </a:lnTo>
                <a:lnTo>
                  <a:pt x="80962" y="674059"/>
                </a:lnTo>
                <a:lnTo>
                  <a:pt x="337184" y="417963"/>
                </a:lnTo>
                <a:lnTo>
                  <a:pt x="593407" y="674059"/>
                </a:lnTo>
                <a:lnTo>
                  <a:pt x="674369" y="593136"/>
                </a:lnTo>
                <a:lnTo>
                  <a:pt x="418147" y="337041"/>
                </a:lnTo>
                <a:lnTo>
                  <a:pt x="674369" y="80946"/>
                </a:lnTo>
                <a:lnTo>
                  <a:pt x="593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196734" y="1000981"/>
            <a:ext cx="10069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analyzing the grammatical syntax of a sentence to understand its meaning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67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9"/>
          <p:cNvGrpSpPr/>
          <p:nvPr/>
        </p:nvGrpSpPr>
        <p:grpSpPr>
          <a:xfrm>
            <a:off x="0" y="0"/>
            <a:ext cx="6030595" cy="850900"/>
            <a:chOff x="458723" y="2336292"/>
            <a:chExt cx="6030595" cy="850900"/>
          </a:xfrm>
        </p:grpSpPr>
        <p:sp>
          <p:nvSpPr>
            <p:cNvPr id="5" name="object 10"/>
            <p:cNvSpPr/>
            <p:nvPr/>
          </p:nvSpPr>
          <p:spPr>
            <a:xfrm>
              <a:off x="464819" y="2651760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5">
                  <a:moveTo>
                    <a:pt x="6018276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6018276" y="528827"/>
                  </a:lnTo>
                  <a:lnTo>
                    <a:pt x="60182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6" name="object 11"/>
            <p:cNvSpPr/>
            <p:nvPr/>
          </p:nvSpPr>
          <p:spPr>
            <a:xfrm>
              <a:off x="464819" y="2651760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5">
                  <a:moveTo>
                    <a:pt x="0" y="528827"/>
                  </a:moveTo>
                  <a:lnTo>
                    <a:pt x="6018276" y="528827"/>
                  </a:lnTo>
                  <a:lnTo>
                    <a:pt x="6018276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192">
              <a:solidFill>
                <a:srgbClr val="56903E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7" name="object 12"/>
            <p:cNvSpPr/>
            <p:nvPr/>
          </p:nvSpPr>
          <p:spPr>
            <a:xfrm>
              <a:off x="765047" y="2342388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4">
                  <a:moveTo>
                    <a:pt x="4108957" y="0"/>
                  </a:moveTo>
                  <a:lnTo>
                    <a:pt x="103377" y="0"/>
                  </a:lnTo>
                  <a:lnTo>
                    <a:pt x="63136" y="8116"/>
                  </a:lnTo>
                  <a:lnTo>
                    <a:pt x="30276" y="30257"/>
                  </a:lnTo>
                  <a:lnTo>
                    <a:pt x="8123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23" y="557152"/>
                  </a:lnTo>
                  <a:lnTo>
                    <a:pt x="30276" y="590010"/>
                  </a:lnTo>
                  <a:lnTo>
                    <a:pt x="63136" y="612151"/>
                  </a:lnTo>
                  <a:lnTo>
                    <a:pt x="103377" y="620267"/>
                  </a:lnTo>
                  <a:lnTo>
                    <a:pt x="4108957" y="620267"/>
                  </a:lnTo>
                  <a:lnTo>
                    <a:pt x="4149220" y="612151"/>
                  </a:lnTo>
                  <a:lnTo>
                    <a:pt x="4182078" y="590010"/>
                  </a:lnTo>
                  <a:lnTo>
                    <a:pt x="4204219" y="557152"/>
                  </a:lnTo>
                  <a:lnTo>
                    <a:pt x="4212336" y="516889"/>
                  </a:lnTo>
                  <a:lnTo>
                    <a:pt x="4212336" y="103377"/>
                  </a:lnTo>
                  <a:lnTo>
                    <a:pt x="4204219" y="63115"/>
                  </a:lnTo>
                  <a:lnTo>
                    <a:pt x="4182078" y="30257"/>
                  </a:lnTo>
                  <a:lnTo>
                    <a:pt x="4149220" y="8116"/>
                  </a:lnTo>
                  <a:lnTo>
                    <a:pt x="4108957" y="0"/>
                  </a:lnTo>
                  <a:close/>
                </a:path>
              </a:pathLst>
            </a:custGeom>
            <a:solidFill>
              <a:srgbClr val="9A9A8B"/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8" name="object 13"/>
            <p:cNvSpPr/>
            <p:nvPr/>
          </p:nvSpPr>
          <p:spPr>
            <a:xfrm>
              <a:off x="765047" y="2342388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4">
                  <a:moveTo>
                    <a:pt x="0" y="103377"/>
                  </a:moveTo>
                  <a:lnTo>
                    <a:pt x="8123" y="63115"/>
                  </a:lnTo>
                  <a:lnTo>
                    <a:pt x="30276" y="30257"/>
                  </a:lnTo>
                  <a:lnTo>
                    <a:pt x="63136" y="8116"/>
                  </a:lnTo>
                  <a:lnTo>
                    <a:pt x="103377" y="0"/>
                  </a:lnTo>
                  <a:lnTo>
                    <a:pt x="4108957" y="0"/>
                  </a:lnTo>
                  <a:lnTo>
                    <a:pt x="4149220" y="8116"/>
                  </a:lnTo>
                  <a:lnTo>
                    <a:pt x="4182078" y="30257"/>
                  </a:lnTo>
                  <a:lnTo>
                    <a:pt x="4204219" y="63115"/>
                  </a:lnTo>
                  <a:lnTo>
                    <a:pt x="4212336" y="103377"/>
                  </a:lnTo>
                  <a:lnTo>
                    <a:pt x="4212336" y="516889"/>
                  </a:lnTo>
                  <a:lnTo>
                    <a:pt x="4204219" y="557152"/>
                  </a:lnTo>
                  <a:lnTo>
                    <a:pt x="4182078" y="590010"/>
                  </a:lnTo>
                  <a:lnTo>
                    <a:pt x="4149220" y="612151"/>
                  </a:lnTo>
                  <a:lnTo>
                    <a:pt x="4108957" y="620267"/>
                  </a:lnTo>
                  <a:lnTo>
                    <a:pt x="103377" y="620267"/>
                  </a:lnTo>
                  <a:lnTo>
                    <a:pt x="63136" y="612151"/>
                  </a:lnTo>
                  <a:lnTo>
                    <a:pt x="30276" y="590010"/>
                  </a:lnTo>
                  <a:lnTo>
                    <a:pt x="8123" y="557152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25" y="371809"/>
            <a:ext cx="11421373" cy="617554"/>
          </a:xfrm>
        </p:spPr>
        <p:txBody>
          <a:bodyPr>
            <a:normAutofit fontScale="90000"/>
          </a:bodyPr>
          <a:lstStyle/>
          <a:p>
            <a:r>
              <a:rPr lang="en-IN" spc="-80" dirty="0">
                <a:latin typeface="Microsoft Sans Serif"/>
                <a:cs typeface="Microsoft Sans Serif"/>
              </a:rPr>
              <a:t>Syntactic</a:t>
            </a:r>
            <a:r>
              <a:rPr lang="en-IN" spc="10" dirty="0">
                <a:latin typeface="Microsoft Sans Serif"/>
                <a:cs typeface="Microsoft Sans Serif"/>
              </a:rPr>
              <a:t> </a:t>
            </a:r>
            <a:r>
              <a:rPr lang="en-IN" spc="-95" dirty="0">
                <a:latin typeface="Microsoft Sans Serif"/>
                <a:cs typeface="Microsoft Sans Serif"/>
              </a:rPr>
              <a:t>analysis</a:t>
            </a:r>
            <a:br>
              <a:rPr lang="en-IN" dirty="0">
                <a:latin typeface="Microsoft Sans Serif"/>
                <a:cs typeface="Microsoft Sans Serif"/>
              </a:rPr>
            </a:b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set of rules needed to ensure a sentence is grammatically correct</a:t>
            </a:r>
            <a:endParaRPr lang="en-IN" sz="3600" b="1">
              <a:solidFill>
                <a:schemeClr val="accent1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14" name="object 31"/>
          <p:cNvSpPr txBox="1"/>
          <p:nvPr/>
        </p:nvSpPr>
        <p:spPr>
          <a:xfrm>
            <a:off x="790703" y="1619962"/>
            <a:ext cx="2195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Verdana"/>
                <a:cs typeface="Verdana"/>
              </a:rPr>
              <a:t>John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Ate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Apple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32"/>
          <p:cNvSpPr txBox="1"/>
          <p:nvPr/>
        </p:nvSpPr>
        <p:spPr>
          <a:xfrm>
            <a:off x="790703" y="2459855"/>
            <a:ext cx="2254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940" algn="l"/>
              </a:tabLst>
            </a:pP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	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100" dirty="0">
                <a:latin typeface="Verdana"/>
                <a:cs typeface="Verdana"/>
              </a:rPr>
              <a:t>p</a:t>
            </a:r>
            <a:r>
              <a:rPr sz="1800" spc="95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J</a:t>
            </a:r>
            <a:r>
              <a:rPr sz="1800" spc="65" dirty="0">
                <a:latin typeface="Verdana"/>
                <a:cs typeface="Verdana"/>
              </a:rPr>
              <a:t>o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45" dirty="0"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33"/>
          <p:cNvSpPr/>
          <p:nvPr/>
        </p:nvSpPr>
        <p:spPr>
          <a:xfrm>
            <a:off x="3449194" y="1406307"/>
            <a:ext cx="880110" cy="618490"/>
          </a:xfrm>
          <a:custGeom>
            <a:avLst/>
            <a:gdLst/>
            <a:ahLst/>
            <a:cxnLst/>
            <a:rect l="l" t="t" r="r" b="b"/>
            <a:pathLst>
              <a:path w="880109" h="618490">
                <a:moveTo>
                  <a:pt x="802957" y="0"/>
                </a:moveTo>
                <a:lnTo>
                  <a:pt x="315277" y="460781"/>
                </a:lnTo>
                <a:lnTo>
                  <a:pt x="80962" y="220870"/>
                </a:lnTo>
                <a:lnTo>
                  <a:pt x="0" y="297984"/>
                </a:lnTo>
                <a:lnTo>
                  <a:pt x="311467" y="617865"/>
                </a:lnTo>
                <a:lnTo>
                  <a:pt x="393382" y="541703"/>
                </a:lnTo>
                <a:lnTo>
                  <a:pt x="880109" y="79970"/>
                </a:lnTo>
                <a:lnTo>
                  <a:pt x="802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4"/>
          <p:cNvSpPr/>
          <p:nvPr/>
        </p:nvSpPr>
        <p:spPr>
          <a:xfrm>
            <a:off x="3552064" y="2194724"/>
            <a:ext cx="674370" cy="674370"/>
          </a:xfrm>
          <a:custGeom>
            <a:avLst/>
            <a:gdLst/>
            <a:ahLst/>
            <a:cxnLst/>
            <a:rect l="l" t="t" r="r" b="b"/>
            <a:pathLst>
              <a:path w="674370" h="674369">
                <a:moveTo>
                  <a:pt x="593407" y="0"/>
                </a:moveTo>
                <a:lnTo>
                  <a:pt x="337184" y="256119"/>
                </a:lnTo>
                <a:lnTo>
                  <a:pt x="80962" y="0"/>
                </a:lnTo>
                <a:lnTo>
                  <a:pt x="0" y="80946"/>
                </a:lnTo>
                <a:lnTo>
                  <a:pt x="256222" y="337041"/>
                </a:lnTo>
                <a:lnTo>
                  <a:pt x="0" y="593136"/>
                </a:lnTo>
                <a:lnTo>
                  <a:pt x="80962" y="674059"/>
                </a:lnTo>
                <a:lnTo>
                  <a:pt x="337184" y="417963"/>
                </a:lnTo>
                <a:lnTo>
                  <a:pt x="593407" y="674059"/>
                </a:lnTo>
                <a:lnTo>
                  <a:pt x="674369" y="593136"/>
                </a:lnTo>
                <a:lnTo>
                  <a:pt x="418147" y="337041"/>
                </a:lnTo>
                <a:lnTo>
                  <a:pt x="674369" y="80946"/>
                </a:lnTo>
                <a:lnTo>
                  <a:pt x="593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702" y="2863964"/>
            <a:ext cx="5192267" cy="37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19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42238" y="1463166"/>
            <a:ext cx="3025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Morphological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73863"/>
            <a:ext cx="6030595" cy="850900"/>
            <a:chOff x="458723" y="3288791"/>
            <a:chExt cx="6030595" cy="850900"/>
          </a:xfrm>
        </p:grpSpPr>
        <p:sp>
          <p:nvSpPr>
            <p:cNvPr id="16" name="object 16"/>
            <p:cNvSpPr/>
            <p:nvPr/>
          </p:nvSpPr>
          <p:spPr>
            <a:xfrm>
              <a:off x="464819" y="3604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4">
                  <a:moveTo>
                    <a:pt x="6018276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6018276" y="528827"/>
                  </a:lnTo>
                  <a:lnTo>
                    <a:pt x="60182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4819" y="3604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4">
                  <a:moveTo>
                    <a:pt x="0" y="528827"/>
                  </a:moveTo>
                  <a:lnTo>
                    <a:pt x="6018276" y="528827"/>
                  </a:lnTo>
                  <a:lnTo>
                    <a:pt x="6018276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192">
              <a:solidFill>
                <a:srgbClr val="5690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5047" y="3294887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5">
                  <a:moveTo>
                    <a:pt x="4108957" y="0"/>
                  </a:moveTo>
                  <a:lnTo>
                    <a:pt x="103377" y="0"/>
                  </a:lnTo>
                  <a:lnTo>
                    <a:pt x="63136" y="8116"/>
                  </a:lnTo>
                  <a:lnTo>
                    <a:pt x="30276" y="30257"/>
                  </a:lnTo>
                  <a:lnTo>
                    <a:pt x="8123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23" y="557152"/>
                  </a:lnTo>
                  <a:lnTo>
                    <a:pt x="30276" y="590010"/>
                  </a:lnTo>
                  <a:lnTo>
                    <a:pt x="63136" y="612151"/>
                  </a:lnTo>
                  <a:lnTo>
                    <a:pt x="103377" y="620268"/>
                  </a:lnTo>
                  <a:lnTo>
                    <a:pt x="4108957" y="620268"/>
                  </a:lnTo>
                  <a:lnTo>
                    <a:pt x="4149220" y="612151"/>
                  </a:lnTo>
                  <a:lnTo>
                    <a:pt x="4182078" y="590010"/>
                  </a:lnTo>
                  <a:lnTo>
                    <a:pt x="4204219" y="557152"/>
                  </a:lnTo>
                  <a:lnTo>
                    <a:pt x="4212336" y="516889"/>
                  </a:lnTo>
                  <a:lnTo>
                    <a:pt x="4212336" y="103377"/>
                  </a:lnTo>
                  <a:lnTo>
                    <a:pt x="4204219" y="63115"/>
                  </a:lnTo>
                  <a:lnTo>
                    <a:pt x="4182078" y="30257"/>
                  </a:lnTo>
                  <a:lnTo>
                    <a:pt x="4149220" y="8116"/>
                  </a:lnTo>
                  <a:lnTo>
                    <a:pt x="4108957" y="0"/>
                  </a:lnTo>
                  <a:close/>
                </a:path>
              </a:pathLst>
            </a:custGeom>
            <a:solidFill>
              <a:srgbClr val="9A9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5047" y="3294887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5">
                  <a:moveTo>
                    <a:pt x="0" y="103377"/>
                  </a:moveTo>
                  <a:lnTo>
                    <a:pt x="8123" y="63115"/>
                  </a:lnTo>
                  <a:lnTo>
                    <a:pt x="30276" y="30257"/>
                  </a:lnTo>
                  <a:lnTo>
                    <a:pt x="63136" y="8116"/>
                  </a:lnTo>
                  <a:lnTo>
                    <a:pt x="103377" y="0"/>
                  </a:lnTo>
                  <a:lnTo>
                    <a:pt x="4108957" y="0"/>
                  </a:lnTo>
                  <a:lnTo>
                    <a:pt x="4149220" y="8116"/>
                  </a:lnTo>
                  <a:lnTo>
                    <a:pt x="4182078" y="30257"/>
                  </a:lnTo>
                  <a:lnTo>
                    <a:pt x="4204219" y="63115"/>
                  </a:lnTo>
                  <a:lnTo>
                    <a:pt x="4212336" y="103377"/>
                  </a:lnTo>
                  <a:lnTo>
                    <a:pt x="4212336" y="516889"/>
                  </a:lnTo>
                  <a:lnTo>
                    <a:pt x="4204219" y="557152"/>
                  </a:lnTo>
                  <a:lnTo>
                    <a:pt x="4182078" y="590010"/>
                  </a:lnTo>
                  <a:lnTo>
                    <a:pt x="4149220" y="612151"/>
                  </a:lnTo>
                  <a:lnTo>
                    <a:pt x="4108957" y="620268"/>
                  </a:lnTo>
                  <a:lnTo>
                    <a:pt x="103377" y="620268"/>
                  </a:lnTo>
                  <a:lnTo>
                    <a:pt x="63136" y="612151"/>
                  </a:lnTo>
                  <a:lnTo>
                    <a:pt x="30276" y="590010"/>
                  </a:lnTo>
                  <a:lnTo>
                    <a:pt x="8123" y="557152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57442" y="193433"/>
            <a:ext cx="2340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0D0D0D"/>
                </a:solidFill>
                <a:latin typeface="Microsoft Sans Serif"/>
                <a:cs typeface="Microsoft Sans Serif"/>
              </a:rPr>
              <a:t>Semantic</a:t>
            </a:r>
            <a:r>
              <a:rPr sz="2400" spc="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0D0D0D"/>
                </a:solidFill>
                <a:latin typeface="Microsoft Sans Serif"/>
                <a:cs typeface="Microsoft Sans Serif"/>
              </a:rPr>
              <a:t>Analysis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8016" y="4321302"/>
            <a:ext cx="2463165" cy="1344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Discourse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Pragmatic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8234" y="4171347"/>
            <a:ext cx="260379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Verdana"/>
                <a:cs typeface="Verdana"/>
              </a:rPr>
              <a:t>Sh</a:t>
            </a:r>
            <a:r>
              <a:rPr sz="1800" b="1" spc="-90" dirty="0">
                <a:latin typeface="Verdana"/>
                <a:cs typeface="Verdana"/>
              </a:rPr>
              <a:t>e</a:t>
            </a:r>
            <a:r>
              <a:rPr sz="1800" b="1" spc="-13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dra</a:t>
            </a:r>
            <a:r>
              <a:rPr sz="1800" b="1" spc="-20" dirty="0">
                <a:latin typeface="Verdana"/>
                <a:cs typeface="Verdana"/>
              </a:rPr>
              <a:t>n</a:t>
            </a:r>
            <a:r>
              <a:rPr sz="1800" b="1" spc="-165" dirty="0">
                <a:latin typeface="Verdana"/>
                <a:cs typeface="Verdana"/>
              </a:rPr>
              <a:t>k</a:t>
            </a:r>
            <a:r>
              <a:rPr sz="1800" b="1" spc="-125" dirty="0">
                <a:latin typeface="Verdana"/>
                <a:cs typeface="Verdana"/>
              </a:rPr>
              <a:t> </a:t>
            </a:r>
            <a:r>
              <a:rPr sz="1800" b="1" spc="-65" dirty="0">
                <a:latin typeface="Verdana"/>
                <a:cs typeface="Verdana"/>
              </a:rPr>
              <a:t>Som</a:t>
            </a:r>
            <a:r>
              <a:rPr sz="1800" b="1" spc="-45" dirty="0">
                <a:latin typeface="Verdana"/>
                <a:cs typeface="Verdana"/>
              </a:rPr>
              <a:t>e</a:t>
            </a:r>
            <a:r>
              <a:rPr sz="1800" b="1" spc="-135" dirty="0">
                <a:latin typeface="Verdana"/>
                <a:cs typeface="Verdana"/>
              </a:rPr>
              <a:t> </a:t>
            </a:r>
            <a:r>
              <a:rPr sz="1800" b="1" spc="150" dirty="0">
                <a:latin typeface="Verdana"/>
                <a:cs typeface="Verdana"/>
              </a:rPr>
              <a:t>M</a:t>
            </a:r>
            <a:r>
              <a:rPr sz="1800" b="1" spc="-125" dirty="0">
                <a:latin typeface="Verdana"/>
                <a:cs typeface="Verdana"/>
              </a:rPr>
              <a:t>il</a:t>
            </a:r>
            <a:r>
              <a:rPr sz="1800" b="1" spc="-165" dirty="0">
                <a:latin typeface="Verdana"/>
                <a:cs typeface="Verdana"/>
              </a:rPr>
              <a:t>k</a:t>
            </a:r>
            <a:endParaRPr lang="en-US" sz="1800" b="1">
              <a:latin typeface="Verdana"/>
              <a:ea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1366" y="4995709"/>
            <a:ext cx="2783144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Verdana"/>
                <a:cs typeface="Verdana"/>
              </a:rPr>
              <a:t>Sh</a:t>
            </a:r>
            <a:r>
              <a:rPr sz="1800" b="1" spc="-90" dirty="0">
                <a:latin typeface="Verdana"/>
                <a:cs typeface="Verdana"/>
              </a:rPr>
              <a:t>e</a:t>
            </a:r>
            <a:r>
              <a:rPr sz="1800" b="1" spc="-13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dra</a:t>
            </a:r>
            <a:r>
              <a:rPr sz="1800" b="1" spc="-20" dirty="0">
                <a:latin typeface="Verdana"/>
                <a:cs typeface="Verdana"/>
              </a:rPr>
              <a:t>n</a:t>
            </a:r>
            <a:r>
              <a:rPr sz="1800" b="1" spc="-165" dirty="0">
                <a:latin typeface="Verdana"/>
                <a:cs typeface="Verdana"/>
              </a:rPr>
              <a:t>k</a:t>
            </a:r>
            <a:r>
              <a:rPr sz="1800" b="1" spc="-125" dirty="0">
                <a:latin typeface="Verdana"/>
                <a:cs typeface="Verdana"/>
              </a:rPr>
              <a:t> </a:t>
            </a:r>
            <a:r>
              <a:rPr sz="1800" b="1" spc="-65" dirty="0">
                <a:latin typeface="Verdana"/>
                <a:cs typeface="Verdana"/>
              </a:rPr>
              <a:t>Som</a:t>
            </a:r>
            <a:r>
              <a:rPr sz="1800" b="1" spc="-45" dirty="0">
                <a:latin typeface="Verdana"/>
                <a:cs typeface="Verdana"/>
              </a:rPr>
              <a:t>e</a:t>
            </a:r>
            <a:r>
              <a:rPr sz="1800" b="1" spc="-135" dirty="0">
                <a:latin typeface="Verdana"/>
                <a:cs typeface="Verdana"/>
              </a:rPr>
              <a:t> </a:t>
            </a:r>
            <a:r>
              <a:rPr sz="1800" b="1" spc="85" dirty="0">
                <a:latin typeface="Verdana"/>
                <a:cs typeface="Verdana"/>
              </a:rPr>
              <a:t>bo</a:t>
            </a:r>
            <a:r>
              <a:rPr sz="1800" b="1" spc="80" dirty="0">
                <a:latin typeface="Verdana"/>
                <a:cs typeface="Verdana"/>
              </a:rPr>
              <a:t>o</a:t>
            </a:r>
            <a:r>
              <a:rPr sz="1800" b="1" spc="-204" dirty="0">
                <a:latin typeface="Verdana"/>
                <a:cs typeface="Verdana"/>
              </a:rPr>
              <a:t>ks</a:t>
            </a:r>
            <a:endParaRPr lang="en-US" sz="1800" b="1">
              <a:latin typeface="Verdana"/>
              <a:ea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74174" y="4053960"/>
            <a:ext cx="880110" cy="618490"/>
          </a:xfrm>
          <a:custGeom>
            <a:avLst/>
            <a:gdLst/>
            <a:ahLst/>
            <a:cxnLst/>
            <a:rect l="l" t="t" r="r" b="b"/>
            <a:pathLst>
              <a:path w="880109" h="618489">
                <a:moveTo>
                  <a:pt x="802957" y="0"/>
                </a:moveTo>
                <a:lnTo>
                  <a:pt x="315277" y="460781"/>
                </a:lnTo>
                <a:lnTo>
                  <a:pt x="80962" y="220870"/>
                </a:lnTo>
                <a:lnTo>
                  <a:pt x="0" y="297984"/>
                </a:lnTo>
                <a:lnTo>
                  <a:pt x="311467" y="617865"/>
                </a:lnTo>
                <a:lnTo>
                  <a:pt x="393382" y="541703"/>
                </a:lnTo>
                <a:lnTo>
                  <a:pt x="880109" y="79970"/>
                </a:lnTo>
                <a:lnTo>
                  <a:pt x="802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77685" y="4828000"/>
            <a:ext cx="674370" cy="674370"/>
          </a:xfrm>
          <a:custGeom>
            <a:avLst/>
            <a:gdLst/>
            <a:ahLst/>
            <a:cxnLst/>
            <a:rect l="l" t="t" r="r" b="b"/>
            <a:pathLst>
              <a:path w="674370" h="674370">
                <a:moveTo>
                  <a:pt x="593407" y="0"/>
                </a:moveTo>
                <a:lnTo>
                  <a:pt x="337184" y="256119"/>
                </a:lnTo>
                <a:lnTo>
                  <a:pt x="80962" y="0"/>
                </a:lnTo>
                <a:lnTo>
                  <a:pt x="0" y="80946"/>
                </a:lnTo>
                <a:lnTo>
                  <a:pt x="256222" y="337041"/>
                </a:lnTo>
                <a:lnTo>
                  <a:pt x="0" y="593136"/>
                </a:lnTo>
                <a:lnTo>
                  <a:pt x="80962" y="674059"/>
                </a:lnTo>
                <a:lnTo>
                  <a:pt x="337184" y="417963"/>
                </a:lnTo>
                <a:lnTo>
                  <a:pt x="593407" y="674059"/>
                </a:lnTo>
                <a:lnTo>
                  <a:pt x="674369" y="593136"/>
                </a:lnTo>
                <a:lnTo>
                  <a:pt x="418147" y="337041"/>
                </a:lnTo>
                <a:lnTo>
                  <a:pt x="674369" y="80946"/>
                </a:lnTo>
                <a:lnTo>
                  <a:pt x="593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B5023-86E5-9839-AF34-BE95067DE04C}"/>
              </a:ext>
            </a:extLst>
          </p:cNvPr>
          <p:cNvSpPr txBox="1"/>
          <p:nvPr/>
        </p:nvSpPr>
        <p:spPr>
          <a:xfrm>
            <a:off x="339306" y="1058173"/>
            <a:ext cx="7272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02124"/>
                </a:solidFill>
                <a:latin typeface="arial"/>
                <a:cs typeface="arial"/>
              </a:rPr>
              <a:t>semantics refers to meaning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A223B-91E8-F234-86D3-8CB9C3E3B345}"/>
              </a:ext>
            </a:extLst>
          </p:cNvPr>
          <p:cNvSpPr txBox="1"/>
          <p:nvPr/>
        </p:nvSpPr>
        <p:spPr>
          <a:xfrm>
            <a:off x="339306" y="1848929"/>
            <a:ext cx="11599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Open Sans"/>
                <a:ea typeface="Open Sans"/>
                <a:cs typeface="Open Sans"/>
              </a:rPr>
              <a:t>a computer understands the meaning of a text by analyzing the text as a whole and not just looking at individual words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958C6-56FE-E8F4-88E9-05F66AF14D6A}"/>
              </a:ext>
            </a:extLst>
          </p:cNvPr>
          <p:cNvSpPr txBox="1"/>
          <p:nvPr/>
        </p:nvSpPr>
        <p:spPr>
          <a:xfrm>
            <a:off x="238664" y="2826589"/>
            <a:ext cx="75164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Open Sans"/>
                <a:ea typeface="Open Sans"/>
                <a:cs typeface="Open Sans"/>
              </a:rPr>
              <a:t>context in which a word is used is very important 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9B64C-0AC7-4461-A956-8C27FB35D190}"/>
              </a:ext>
            </a:extLst>
          </p:cNvPr>
          <p:cNvSpPr txBox="1"/>
          <p:nvPr/>
        </p:nvSpPr>
        <p:spPr>
          <a:xfrm>
            <a:off x="5170098" y="4063042"/>
            <a:ext cx="589184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Open Sans"/>
                <a:ea typeface="Open Sans"/>
                <a:cs typeface="Open Sans"/>
              </a:rPr>
              <a:t> “</a:t>
            </a:r>
            <a:r>
              <a:rPr lang="en-US" sz="2800" b="1" i="1" dirty="0">
                <a:latin typeface="Open Sans"/>
                <a:ea typeface="Open Sans"/>
                <a:cs typeface="Open Sans"/>
              </a:rPr>
              <a:t>Does it all sound like a joke to you?</a:t>
            </a:r>
            <a:r>
              <a:rPr lang="en-US" sz="2800" b="1" dirty="0">
                <a:latin typeface="Open Sans"/>
                <a:ea typeface="Open Sans"/>
                <a:cs typeface="Open Sans"/>
              </a:rPr>
              <a:t>”</a:t>
            </a:r>
            <a:endParaRPr lang="en-US" sz="2800" b="1" dirty="0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374DF-7BC0-BAAC-B075-0C35E0869278}"/>
              </a:ext>
            </a:extLst>
          </p:cNvPr>
          <p:cNvSpPr txBox="1"/>
          <p:nvPr/>
        </p:nvSpPr>
        <p:spPr>
          <a:xfrm>
            <a:off x="403412" y="3361764"/>
            <a:ext cx="32870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ea typeface="+mn-lt"/>
                <a:cs typeface="+mn-lt"/>
              </a:rPr>
              <a:t>Example 1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D482F-E9F2-4CB9-D109-F28770D79204}"/>
              </a:ext>
            </a:extLst>
          </p:cNvPr>
          <p:cNvCxnSpPr/>
          <p:nvPr/>
        </p:nvCxnSpPr>
        <p:spPr>
          <a:xfrm flipH="1">
            <a:off x="4898905" y="3430977"/>
            <a:ext cx="20128" cy="35023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BC179-2975-99FF-0B85-31A17697D5BD}"/>
              </a:ext>
            </a:extLst>
          </p:cNvPr>
          <p:cNvSpPr txBox="1"/>
          <p:nvPr/>
        </p:nvSpPr>
        <p:spPr>
          <a:xfrm>
            <a:off x="5622393" y="3361763"/>
            <a:ext cx="32870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ea typeface="+mn-lt"/>
                <a:cs typeface="+mn-lt"/>
              </a:rPr>
              <a:t>Example 2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4258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42238" y="1463166"/>
            <a:ext cx="3025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Morphological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8016" y="2415921"/>
            <a:ext cx="2280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Syntactic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8016" y="3368116"/>
            <a:ext cx="2340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Semantic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6338" y="126491"/>
            <a:ext cx="6030595" cy="850900"/>
            <a:chOff x="458723" y="4241291"/>
            <a:chExt cx="6030595" cy="850900"/>
          </a:xfrm>
        </p:grpSpPr>
        <p:sp>
          <p:nvSpPr>
            <p:cNvPr id="22" name="object 22"/>
            <p:cNvSpPr/>
            <p:nvPr/>
          </p:nvSpPr>
          <p:spPr>
            <a:xfrm>
              <a:off x="464819" y="45567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4">
                  <a:moveTo>
                    <a:pt x="6018276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6018276" y="528827"/>
                  </a:lnTo>
                  <a:lnTo>
                    <a:pt x="60182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819" y="45567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4">
                  <a:moveTo>
                    <a:pt x="0" y="528827"/>
                  </a:moveTo>
                  <a:lnTo>
                    <a:pt x="6018276" y="528827"/>
                  </a:lnTo>
                  <a:lnTo>
                    <a:pt x="6018276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192">
              <a:solidFill>
                <a:srgbClr val="5690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5047" y="4247387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5">
                  <a:moveTo>
                    <a:pt x="4108957" y="0"/>
                  </a:moveTo>
                  <a:lnTo>
                    <a:pt x="103377" y="0"/>
                  </a:lnTo>
                  <a:lnTo>
                    <a:pt x="63136" y="8116"/>
                  </a:lnTo>
                  <a:lnTo>
                    <a:pt x="30276" y="30257"/>
                  </a:lnTo>
                  <a:lnTo>
                    <a:pt x="8123" y="63115"/>
                  </a:lnTo>
                  <a:lnTo>
                    <a:pt x="0" y="103378"/>
                  </a:lnTo>
                  <a:lnTo>
                    <a:pt x="0" y="516889"/>
                  </a:lnTo>
                  <a:lnTo>
                    <a:pt x="8123" y="557152"/>
                  </a:lnTo>
                  <a:lnTo>
                    <a:pt x="30276" y="590010"/>
                  </a:lnTo>
                  <a:lnTo>
                    <a:pt x="63136" y="612151"/>
                  </a:lnTo>
                  <a:lnTo>
                    <a:pt x="103377" y="620268"/>
                  </a:lnTo>
                  <a:lnTo>
                    <a:pt x="4108957" y="620268"/>
                  </a:lnTo>
                  <a:lnTo>
                    <a:pt x="4149220" y="612151"/>
                  </a:lnTo>
                  <a:lnTo>
                    <a:pt x="4182078" y="590010"/>
                  </a:lnTo>
                  <a:lnTo>
                    <a:pt x="4204219" y="557152"/>
                  </a:lnTo>
                  <a:lnTo>
                    <a:pt x="4212336" y="516889"/>
                  </a:lnTo>
                  <a:lnTo>
                    <a:pt x="4212336" y="103378"/>
                  </a:lnTo>
                  <a:lnTo>
                    <a:pt x="4204219" y="63115"/>
                  </a:lnTo>
                  <a:lnTo>
                    <a:pt x="4182078" y="30257"/>
                  </a:lnTo>
                  <a:lnTo>
                    <a:pt x="4149220" y="8116"/>
                  </a:lnTo>
                  <a:lnTo>
                    <a:pt x="4108957" y="0"/>
                  </a:lnTo>
                  <a:close/>
                </a:path>
              </a:pathLst>
            </a:custGeom>
            <a:solidFill>
              <a:srgbClr val="9A9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5047" y="4247387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5">
                  <a:moveTo>
                    <a:pt x="0" y="103378"/>
                  </a:moveTo>
                  <a:lnTo>
                    <a:pt x="8123" y="63115"/>
                  </a:lnTo>
                  <a:lnTo>
                    <a:pt x="30276" y="30257"/>
                  </a:lnTo>
                  <a:lnTo>
                    <a:pt x="63136" y="8116"/>
                  </a:lnTo>
                  <a:lnTo>
                    <a:pt x="103377" y="0"/>
                  </a:lnTo>
                  <a:lnTo>
                    <a:pt x="4108957" y="0"/>
                  </a:lnTo>
                  <a:lnTo>
                    <a:pt x="4149220" y="8116"/>
                  </a:lnTo>
                  <a:lnTo>
                    <a:pt x="4182078" y="30257"/>
                  </a:lnTo>
                  <a:lnTo>
                    <a:pt x="4204219" y="63115"/>
                  </a:lnTo>
                  <a:lnTo>
                    <a:pt x="4212336" y="103378"/>
                  </a:lnTo>
                  <a:lnTo>
                    <a:pt x="4212336" y="516889"/>
                  </a:lnTo>
                  <a:lnTo>
                    <a:pt x="4204219" y="557152"/>
                  </a:lnTo>
                  <a:lnTo>
                    <a:pt x="4182078" y="590010"/>
                  </a:lnTo>
                  <a:lnTo>
                    <a:pt x="4149220" y="612151"/>
                  </a:lnTo>
                  <a:lnTo>
                    <a:pt x="4108957" y="620268"/>
                  </a:lnTo>
                  <a:lnTo>
                    <a:pt x="103377" y="620268"/>
                  </a:lnTo>
                  <a:lnTo>
                    <a:pt x="63136" y="612151"/>
                  </a:lnTo>
                  <a:lnTo>
                    <a:pt x="30276" y="590010"/>
                  </a:lnTo>
                  <a:lnTo>
                    <a:pt x="8123" y="557152"/>
                  </a:lnTo>
                  <a:lnTo>
                    <a:pt x="0" y="516889"/>
                  </a:lnTo>
                  <a:lnTo>
                    <a:pt x="0" y="10337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0939" y="275208"/>
            <a:ext cx="244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Microsoft Sans Serif"/>
                <a:cs typeface="Microsoft Sans Serif"/>
              </a:rPr>
              <a:t>Discourse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Analysis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8016" y="5274055"/>
            <a:ext cx="246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Pragmatic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7212" y="1725548"/>
            <a:ext cx="35007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20" dirty="0">
                <a:latin typeface="Tahoma"/>
                <a:cs typeface="Tahoma"/>
              </a:rPr>
              <a:t>Monkeys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140" dirty="0">
                <a:latin typeface="Tahoma"/>
                <a:cs typeface="Tahoma"/>
              </a:rPr>
              <a:t>Ea</a:t>
            </a:r>
            <a:r>
              <a:rPr sz="2400" b="1" spc="-95" dirty="0">
                <a:latin typeface="Tahoma"/>
                <a:cs typeface="Tahoma"/>
              </a:rPr>
              <a:t>t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-20" dirty="0">
                <a:latin typeface="Tahoma"/>
                <a:cs typeface="Tahoma"/>
              </a:rPr>
              <a:t>Banana,  </a:t>
            </a:r>
            <a:r>
              <a:rPr sz="2400" b="1" spc="-75" dirty="0">
                <a:latin typeface="Tahoma"/>
                <a:cs typeface="Tahoma"/>
              </a:rPr>
              <a:t>when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65" dirty="0">
                <a:latin typeface="Tahoma"/>
                <a:cs typeface="Tahoma"/>
              </a:rPr>
              <a:t>they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30" dirty="0">
                <a:latin typeface="Tahoma"/>
                <a:cs typeface="Tahoma"/>
              </a:rPr>
              <a:t>Wake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40" dirty="0">
                <a:latin typeface="Tahoma"/>
                <a:cs typeface="Tahoma"/>
              </a:rPr>
              <a:t>up.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1612" y="2823209"/>
            <a:ext cx="2629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latin typeface="Tahoma"/>
                <a:cs typeface="Tahoma"/>
              </a:rPr>
              <a:t>Who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165" dirty="0">
                <a:latin typeface="Tahoma"/>
                <a:cs typeface="Tahoma"/>
              </a:rPr>
              <a:t>is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65" dirty="0">
                <a:latin typeface="Tahoma"/>
                <a:cs typeface="Tahoma"/>
              </a:rPr>
              <a:t>they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40" dirty="0">
                <a:latin typeface="Tahoma"/>
                <a:cs typeface="Tahoma"/>
              </a:rPr>
              <a:t>here?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ahoma"/>
                <a:cs typeface="Tahoma"/>
              </a:rPr>
              <a:t>-Monkey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7212" y="3920185"/>
            <a:ext cx="35369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99720" algn="l"/>
              </a:tabLst>
            </a:pPr>
            <a:r>
              <a:rPr sz="2400" b="1" spc="-25" dirty="0">
                <a:latin typeface="Tahoma"/>
                <a:cs typeface="Tahoma"/>
              </a:rPr>
              <a:t>Monkeys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eat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20" dirty="0">
                <a:latin typeface="Tahoma"/>
                <a:cs typeface="Tahoma"/>
              </a:rPr>
              <a:t>Banana,</a:t>
            </a:r>
            <a:endParaRPr sz="2400">
              <a:latin typeface="Tahoma"/>
              <a:cs typeface="Tahoma"/>
            </a:endParaRPr>
          </a:p>
          <a:p>
            <a:pPr marR="74930" algn="ctr">
              <a:lnSpc>
                <a:spcPct val="100000"/>
              </a:lnSpc>
              <a:spcBef>
                <a:spcPts val="5"/>
              </a:spcBef>
            </a:pPr>
            <a:r>
              <a:rPr sz="2400" b="1" spc="-75" dirty="0">
                <a:latin typeface="Tahoma"/>
                <a:cs typeface="Tahoma"/>
              </a:rPr>
              <a:t>when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65" dirty="0">
                <a:latin typeface="Tahoma"/>
                <a:cs typeface="Tahoma"/>
              </a:rPr>
              <a:t>they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are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65" dirty="0">
                <a:latin typeface="Tahoma"/>
                <a:cs typeface="Tahoma"/>
              </a:rPr>
              <a:t>ripe.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51612" y="5018023"/>
            <a:ext cx="26295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latin typeface="Tahoma"/>
                <a:cs typeface="Tahoma"/>
              </a:rPr>
              <a:t>Who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165" dirty="0">
                <a:latin typeface="Tahoma"/>
                <a:cs typeface="Tahoma"/>
              </a:rPr>
              <a:t>is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65" dirty="0">
                <a:latin typeface="Tahoma"/>
                <a:cs typeface="Tahoma"/>
              </a:rPr>
              <a:t>they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40" dirty="0">
                <a:latin typeface="Tahoma"/>
                <a:cs typeface="Tahoma"/>
              </a:rPr>
              <a:t>here?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Tahoma"/>
                <a:cs typeface="Tahoma"/>
              </a:rPr>
              <a:t>-Banana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2662" y="1126304"/>
            <a:ext cx="94443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</a:rPr>
              <a:t>Resolving the reference as per the context 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770756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42238" y="1463166"/>
            <a:ext cx="3025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Morphological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8016" y="2415921"/>
            <a:ext cx="2280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Syntactic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8016" y="3368116"/>
            <a:ext cx="2340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Semantic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8016" y="4321302"/>
            <a:ext cx="244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Discourse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8025" y="71093"/>
            <a:ext cx="6030595" cy="850900"/>
            <a:chOff x="458723" y="5193791"/>
            <a:chExt cx="6030595" cy="850900"/>
          </a:xfrm>
        </p:grpSpPr>
        <p:sp>
          <p:nvSpPr>
            <p:cNvPr id="28" name="object 28"/>
            <p:cNvSpPr/>
            <p:nvPr/>
          </p:nvSpPr>
          <p:spPr>
            <a:xfrm>
              <a:off x="464819" y="5509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4">
                  <a:moveTo>
                    <a:pt x="6018276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6018276" y="528827"/>
                  </a:lnTo>
                  <a:lnTo>
                    <a:pt x="60182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4819" y="5509259"/>
              <a:ext cx="6018530" cy="528955"/>
            </a:xfrm>
            <a:custGeom>
              <a:avLst/>
              <a:gdLst/>
              <a:ahLst/>
              <a:cxnLst/>
              <a:rect l="l" t="t" r="r" b="b"/>
              <a:pathLst>
                <a:path w="6018530" h="528954">
                  <a:moveTo>
                    <a:pt x="0" y="528827"/>
                  </a:moveTo>
                  <a:lnTo>
                    <a:pt x="6018276" y="528827"/>
                  </a:lnTo>
                  <a:lnTo>
                    <a:pt x="6018276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192">
              <a:solidFill>
                <a:srgbClr val="5690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5047" y="5199887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5">
                  <a:moveTo>
                    <a:pt x="4108957" y="0"/>
                  </a:moveTo>
                  <a:lnTo>
                    <a:pt x="103377" y="0"/>
                  </a:lnTo>
                  <a:lnTo>
                    <a:pt x="63136" y="8116"/>
                  </a:lnTo>
                  <a:lnTo>
                    <a:pt x="30276" y="30257"/>
                  </a:lnTo>
                  <a:lnTo>
                    <a:pt x="8123" y="63115"/>
                  </a:lnTo>
                  <a:lnTo>
                    <a:pt x="0" y="103378"/>
                  </a:lnTo>
                  <a:lnTo>
                    <a:pt x="0" y="516890"/>
                  </a:lnTo>
                  <a:lnTo>
                    <a:pt x="8123" y="557131"/>
                  </a:lnTo>
                  <a:lnTo>
                    <a:pt x="30276" y="589991"/>
                  </a:lnTo>
                  <a:lnTo>
                    <a:pt x="63136" y="612144"/>
                  </a:lnTo>
                  <a:lnTo>
                    <a:pt x="103377" y="620268"/>
                  </a:lnTo>
                  <a:lnTo>
                    <a:pt x="4108957" y="620268"/>
                  </a:lnTo>
                  <a:lnTo>
                    <a:pt x="4149220" y="612144"/>
                  </a:lnTo>
                  <a:lnTo>
                    <a:pt x="4182078" y="589991"/>
                  </a:lnTo>
                  <a:lnTo>
                    <a:pt x="4204219" y="557131"/>
                  </a:lnTo>
                  <a:lnTo>
                    <a:pt x="4212336" y="516890"/>
                  </a:lnTo>
                  <a:lnTo>
                    <a:pt x="4212336" y="103378"/>
                  </a:lnTo>
                  <a:lnTo>
                    <a:pt x="4204219" y="63115"/>
                  </a:lnTo>
                  <a:lnTo>
                    <a:pt x="4182078" y="30257"/>
                  </a:lnTo>
                  <a:lnTo>
                    <a:pt x="4149220" y="8116"/>
                  </a:lnTo>
                  <a:lnTo>
                    <a:pt x="4108957" y="0"/>
                  </a:lnTo>
                  <a:close/>
                </a:path>
              </a:pathLst>
            </a:custGeom>
            <a:solidFill>
              <a:srgbClr val="9A9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5047" y="5199887"/>
              <a:ext cx="4212590" cy="620395"/>
            </a:xfrm>
            <a:custGeom>
              <a:avLst/>
              <a:gdLst/>
              <a:ahLst/>
              <a:cxnLst/>
              <a:rect l="l" t="t" r="r" b="b"/>
              <a:pathLst>
                <a:path w="4212590" h="620395">
                  <a:moveTo>
                    <a:pt x="0" y="103378"/>
                  </a:moveTo>
                  <a:lnTo>
                    <a:pt x="8123" y="63115"/>
                  </a:lnTo>
                  <a:lnTo>
                    <a:pt x="30276" y="30257"/>
                  </a:lnTo>
                  <a:lnTo>
                    <a:pt x="63136" y="8116"/>
                  </a:lnTo>
                  <a:lnTo>
                    <a:pt x="103377" y="0"/>
                  </a:lnTo>
                  <a:lnTo>
                    <a:pt x="4108957" y="0"/>
                  </a:lnTo>
                  <a:lnTo>
                    <a:pt x="4149220" y="8116"/>
                  </a:lnTo>
                  <a:lnTo>
                    <a:pt x="4182078" y="30257"/>
                  </a:lnTo>
                  <a:lnTo>
                    <a:pt x="4204219" y="63115"/>
                  </a:lnTo>
                  <a:lnTo>
                    <a:pt x="4212336" y="103378"/>
                  </a:lnTo>
                  <a:lnTo>
                    <a:pt x="4212336" y="516890"/>
                  </a:lnTo>
                  <a:lnTo>
                    <a:pt x="4204219" y="557131"/>
                  </a:lnTo>
                  <a:lnTo>
                    <a:pt x="4182078" y="589991"/>
                  </a:lnTo>
                  <a:lnTo>
                    <a:pt x="4149220" y="612144"/>
                  </a:lnTo>
                  <a:lnTo>
                    <a:pt x="4108957" y="620268"/>
                  </a:lnTo>
                  <a:lnTo>
                    <a:pt x="103377" y="620268"/>
                  </a:lnTo>
                  <a:lnTo>
                    <a:pt x="63136" y="612144"/>
                  </a:lnTo>
                  <a:lnTo>
                    <a:pt x="30276" y="589991"/>
                  </a:lnTo>
                  <a:lnTo>
                    <a:pt x="8123" y="557131"/>
                  </a:lnTo>
                  <a:lnTo>
                    <a:pt x="0" y="516890"/>
                  </a:lnTo>
                  <a:lnTo>
                    <a:pt x="0" y="10337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7318" y="151357"/>
            <a:ext cx="246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Microsoft Sans Serif"/>
                <a:cs typeface="Microsoft Sans Serif"/>
              </a:rPr>
              <a:t>Pragmatic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Analysis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6550" y="2425174"/>
            <a:ext cx="165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Tahoma"/>
                <a:cs typeface="Tahoma"/>
              </a:rPr>
              <a:t>Close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Door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80950" y="2974068"/>
            <a:ext cx="757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ahoma"/>
                <a:cs typeface="Tahoma"/>
              </a:rPr>
              <a:t>-</a:t>
            </a:r>
            <a:r>
              <a:rPr sz="1800" b="1" spc="-30" dirty="0">
                <a:latin typeface="Tahoma"/>
                <a:cs typeface="Tahoma"/>
              </a:rPr>
              <a:t>Order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6550" y="3522707"/>
            <a:ext cx="2446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Tahoma"/>
                <a:cs typeface="Tahoma"/>
              </a:rPr>
              <a:t>Please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15" dirty="0">
                <a:latin typeface="Tahoma"/>
                <a:cs typeface="Tahoma"/>
              </a:rPr>
              <a:t>Close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Door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80950" y="4071043"/>
            <a:ext cx="2372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ahoma"/>
                <a:cs typeface="Tahoma"/>
              </a:rPr>
              <a:t>-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Reques</a:t>
            </a:r>
            <a:r>
              <a:rPr sz="1800" b="1" spc="-50" dirty="0">
                <a:latin typeface="Tahoma"/>
                <a:cs typeface="Tahoma"/>
              </a:rPr>
              <a:t>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,affirmation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20" y="1032786"/>
            <a:ext cx="11136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knowledge of the relationship of meaning to the goals and intentions of the speaker.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17431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64" y="135087"/>
            <a:ext cx="10515600" cy="549186"/>
          </a:xfrm>
        </p:spPr>
        <p:txBody>
          <a:bodyPr>
            <a:normAutofit fontScale="90000"/>
          </a:bodyPr>
          <a:lstStyle/>
          <a:p>
            <a:r>
              <a:rPr lang="en-IN" dirty="0"/>
              <a:t>Ambiguity in Natural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4" y="991739"/>
            <a:ext cx="12183372" cy="5860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input is ambiguous if there are  multiple  alternative Ambiguous linguistic structures that can be built for it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/>
              <a:t>situation where a word or a sentence may have more than one meaning.</a:t>
            </a:r>
            <a:endParaRPr lang="en-US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There are different types of ambiguities</a:t>
            </a:r>
            <a:endParaRPr lang="en-US" dirty="0"/>
          </a:p>
          <a:p>
            <a:r>
              <a:rPr lang="en-US" dirty="0"/>
              <a:t>Lexical</a:t>
            </a:r>
          </a:p>
          <a:p>
            <a:r>
              <a:rPr lang="en-US" dirty="0"/>
              <a:t>Syntactical</a:t>
            </a:r>
          </a:p>
          <a:p>
            <a:r>
              <a:rPr lang="en-US" dirty="0"/>
              <a:t>Semantic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Discourse Ambiguity</a:t>
            </a:r>
          </a:p>
          <a:p>
            <a:r>
              <a:rPr lang="en-US" dirty="0">
                <a:ea typeface="+mn-lt"/>
                <a:cs typeface="+mn-lt"/>
              </a:rPr>
              <a:t>Pragmatic Ambiguity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7053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969721"/>
            <a:ext cx="2780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>
                <a:solidFill>
                  <a:srgbClr val="252525"/>
                </a:solidFill>
                <a:latin typeface="Verdana"/>
                <a:cs typeface="Verdana"/>
              </a:rPr>
              <a:t>Lan</a:t>
            </a:r>
            <a:r>
              <a:rPr sz="4000" spc="-5" dirty="0">
                <a:solidFill>
                  <a:srgbClr val="252525"/>
                </a:solidFill>
                <a:latin typeface="Verdana"/>
                <a:cs typeface="Verdana"/>
              </a:rPr>
              <a:t>g</a:t>
            </a:r>
            <a:r>
              <a:rPr sz="4000" spc="114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sz="4000" spc="95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4000" spc="-40" dirty="0">
                <a:solidFill>
                  <a:srgbClr val="252525"/>
                </a:solidFill>
                <a:latin typeface="Verdana"/>
                <a:cs typeface="Verdana"/>
              </a:rPr>
              <a:t>ges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2133727"/>
            <a:ext cx="2828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spc="-130" dirty="0">
                <a:latin typeface="Verdana"/>
                <a:cs typeface="Verdana"/>
              </a:rPr>
              <a:t>H</a:t>
            </a:r>
            <a:r>
              <a:rPr sz="2400" spc="-100" dirty="0">
                <a:latin typeface="Verdana"/>
                <a:cs typeface="Verdana"/>
              </a:rPr>
              <a:t>u</a:t>
            </a:r>
            <a:r>
              <a:rPr sz="2400" spc="70" dirty="0">
                <a:latin typeface="Verdana"/>
                <a:cs typeface="Verdana"/>
              </a:rPr>
              <a:t>m</a:t>
            </a:r>
            <a:r>
              <a:rPr sz="2400" spc="45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H</a:t>
            </a:r>
            <a:r>
              <a:rPr sz="2400" spc="-100" dirty="0">
                <a:latin typeface="Verdana"/>
                <a:cs typeface="Verdana"/>
              </a:rPr>
              <a:t>u</a:t>
            </a:r>
            <a:r>
              <a:rPr sz="2400" spc="70" dirty="0">
                <a:latin typeface="Verdana"/>
                <a:cs typeface="Verdana"/>
              </a:rPr>
              <a:t>m</a:t>
            </a:r>
            <a:r>
              <a:rPr sz="2400" spc="45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5234178"/>
            <a:ext cx="3317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spc="190" dirty="0">
                <a:latin typeface="Verdana"/>
                <a:cs typeface="Verdana"/>
              </a:rPr>
              <a:t>Ma</a:t>
            </a:r>
            <a:r>
              <a:rPr sz="2400" spc="20" dirty="0">
                <a:latin typeface="Verdana"/>
                <a:cs typeface="Verdana"/>
              </a:rPr>
              <a:t>chi</a:t>
            </a:r>
            <a:r>
              <a:rPr sz="2400" spc="35" dirty="0">
                <a:latin typeface="Verdana"/>
                <a:cs typeface="Verdana"/>
              </a:rPr>
              <a:t>ne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ma</a:t>
            </a:r>
            <a:r>
              <a:rPr sz="2400" spc="20" dirty="0">
                <a:latin typeface="Verdana"/>
                <a:cs typeface="Verdana"/>
              </a:rPr>
              <a:t>chi</a:t>
            </a:r>
            <a:r>
              <a:rPr sz="2400" spc="35" dirty="0">
                <a:latin typeface="Verdana"/>
                <a:cs typeface="Verdana"/>
              </a:rPr>
              <a:t>ne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5564" y="4436364"/>
            <a:ext cx="1975104" cy="1773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3935" y="1328927"/>
            <a:ext cx="1975104" cy="1973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F15B31-A0C5-C2A8-928D-821764C36AA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BAC39-A185-B203-892F-4B282002EDC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6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12E5-6B05-C452-98DC-9F7BFC91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049" y="-379792"/>
            <a:ext cx="556256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Lexical Ambiguity</a:t>
            </a:r>
          </a:p>
        </p:txBody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B429FEF-1910-F8E0-8EBC-905CBA9B8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0" r="1" b="1"/>
          <a:stretch/>
        </p:blipFill>
        <p:spPr>
          <a:xfrm>
            <a:off x="7741257" y="-82751"/>
            <a:ext cx="4550753" cy="6934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D03CCE-7EF6-D08A-0D36-3C0102A0D0A2}"/>
              </a:ext>
            </a:extLst>
          </p:cNvPr>
          <p:cNvSpPr txBox="1"/>
          <p:nvPr/>
        </p:nvSpPr>
        <p:spPr>
          <a:xfrm>
            <a:off x="84350" y="1369743"/>
            <a:ext cx="8725585" cy="52659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is the ambiguity of a single word</a:t>
            </a:r>
            <a:endParaRPr lang="en-US" sz="32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It can be resolved by parts of speech tagging</a:t>
            </a:r>
            <a:endParaRPr lang="en-US" sz="3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Word has more than one meaning/category</a:t>
            </a:r>
            <a:endParaRPr lang="en-US" sz="3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E.g.</a:t>
            </a:r>
            <a:endParaRPr lang="en-US" sz="32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Book – Noun –Textbook/Novel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Book – Verb - Book ticket/seat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2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ea typeface="+mn-lt"/>
                <a:cs typeface="+mn-lt"/>
              </a:rPr>
              <a:t>Bank-Noun –Financial institute</a:t>
            </a:r>
            <a:endParaRPr lang="en-US" sz="350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ea typeface="+mn-lt"/>
                <a:cs typeface="+mn-lt"/>
              </a:rPr>
              <a:t>Bank-Noun - River Bank</a:t>
            </a:r>
            <a:endParaRPr lang="en-US" sz="35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ea typeface="+mn-lt"/>
                <a:cs typeface="+mn-lt"/>
              </a:rPr>
              <a:t>Bank- Verb-  Banking Transaction</a:t>
            </a:r>
            <a:endParaRPr lang="en-US" sz="35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0443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8A6F6-8F77-45B3-39E2-6D7F4195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600" b="1">
                <a:ea typeface="+mj-lt"/>
                <a:cs typeface="+mj-lt"/>
              </a:rPr>
              <a:t>Syntactical </a:t>
            </a:r>
            <a:r>
              <a:rPr lang="en-US" sz="3600" b="1">
                <a:latin typeface="Calibri"/>
                <a:cs typeface="Calibri"/>
              </a:rPr>
              <a:t>Ambiguity(</a:t>
            </a:r>
            <a:r>
              <a:rPr lang="en-US" sz="3600" b="1">
                <a:ea typeface="+mj-lt"/>
                <a:cs typeface="+mj-lt"/>
              </a:rPr>
              <a:t>Grammar or rules are ambiguous)</a:t>
            </a:r>
            <a:endParaRPr lang="en-US" sz="3600" b="1">
              <a:latin typeface="Calibri Light" panose="020F0302020204030204"/>
              <a:cs typeface="Calibri Light" panose="020F0302020204030204"/>
            </a:endParaRPr>
          </a:p>
          <a:p>
            <a:pPr>
              <a:spcBef>
                <a:spcPts val="1000"/>
              </a:spcBef>
            </a:pPr>
            <a:endParaRPr lang="en-US" sz="3600" b="1">
              <a:latin typeface="Calibri"/>
              <a:ea typeface="+mj-lt"/>
              <a:cs typeface="Calibri"/>
            </a:endParaRPr>
          </a:p>
          <a:p>
            <a:endParaRPr lang="en-US" sz="3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C2D6-8758-5E67-1103-2907E7EA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1701" y="963472"/>
            <a:ext cx="6553176" cy="6148019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 algn="just">
              <a:spcBef>
                <a:spcPts val="0"/>
              </a:spcBef>
            </a:pPr>
            <a:r>
              <a:rPr lang="en-US" sz="3200" dirty="0">
                <a:ea typeface="+mn-lt"/>
                <a:cs typeface="+mn-lt"/>
              </a:rPr>
              <a:t>Syntactic Ambiguity exists in the presence of two or more possible meanings within the sentence.</a:t>
            </a:r>
            <a:endParaRPr lang="en-US" sz="3200">
              <a:cs typeface="Calibri" panose="020F0502020204030204"/>
            </a:endParaRPr>
          </a:p>
          <a:p>
            <a:pPr lvl="1" algn="just">
              <a:spcBef>
                <a:spcPts val="0"/>
              </a:spcBef>
            </a:pPr>
            <a:endParaRPr lang="en-US" sz="3200" dirty="0">
              <a:ea typeface="+mn-lt"/>
              <a:cs typeface="+mn-lt"/>
            </a:endParaRPr>
          </a:p>
          <a:p>
            <a:pPr lvl="1" algn="just">
              <a:spcBef>
                <a:spcPts val="0"/>
              </a:spcBef>
            </a:pPr>
            <a:r>
              <a:rPr lang="en-US" sz="3200" dirty="0">
                <a:ea typeface="+mn-lt"/>
                <a:cs typeface="+mn-lt"/>
              </a:rPr>
              <a:t>Specify the possible arrangements of  words in sentence used</a:t>
            </a:r>
          </a:p>
          <a:p>
            <a:pPr lvl="1" algn="just">
              <a:spcBef>
                <a:spcPts val="0"/>
              </a:spcBef>
            </a:pPr>
            <a:r>
              <a:rPr lang="en-US" sz="3200" b="1" dirty="0">
                <a:ea typeface="+mn-lt"/>
                <a:cs typeface="+mn-lt"/>
              </a:rPr>
              <a:t>Example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3200" dirty="0">
                <a:ea typeface="+mn-lt"/>
                <a:cs typeface="+mn-lt"/>
              </a:rPr>
              <a:t> I saw the </a:t>
            </a:r>
            <a:r>
              <a:rPr lang="en-US" sz="3200" b="1" dirty="0">
                <a:ea typeface="+mn-lt"/>
                <a:cs typeface="+mn-lt"/>
              </a:rPr>
              <a:t>girl</a:t>
            </a:r>
            <a:r>
              <a:rPr lang="en-US" sz="3200" dirty="0">
                <a:ea typeface="+mn-lt"/>
                <a:cs typeface="+mn-lt"/>
              </a:rPr>
              <a:t> with the </a:t>
            </a:r>
            <a:r>
              <a:rPr lang="en-US" sz="3200" b="1" dirty="0">
                <a:ea typeface="+mn-lt"/>
                <a:cs typeface="+mn-lt"/>
              </a:rPr>
              <a:t>binocular.</a:t>
            </a:r>
            <a:endParaRPr lang="en-US" sz="3200">
              <a:cs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en-US" sz="3200" b="1" dirty="0">
              <a:ea typeface="+mn-lt"/>
              <a:cs typeface="+mn-lt"/>
            </a:endParaRPr>
          </a:p>
          <a:p>
            <a:pPr lvl="1" algn="just">
              <a:spcBef>
                <a:spcPts val="0"/>
              </a:spcBef>
            </a:pPr>
            <a:r>
              <a:rPr lang="en-US" sz="3200" dirty="0">
                <a:ea typeface="+mn-lt"/>
                <a:cs typeface="+mn-lt"/>
              </a:rPr>
              <a:t>In the above example, did I have the binoculars? Or did the girl have the binoculars?</a:t>
            </a:r>
          </a:p>
          <a:p>
            <a:pPr lvl="1" algn="just">
              <a:spcBef>
                <a:spcPts val="0"/>
              </a:spcBef>
            </a:pPr>
            <a:endParaRPr lang="en-US" sz="3200" dirty="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DBEE555-EA77-ED13-469F-F69790C1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962" y="507019"/>
            <a:ext cx="6253212" cy="409585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936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A6F6-8F77-45B3-39E2-6D7F419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>
              <a:ea typeface="+mj-lt"/>
              <a:cs typeface="+mj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j-lt"/>
                <a:cs typeface="+mj-lt"/>
              </a:rPr>
              <a:t>Semantic</a:t>
            </a:r>
            <a:r>
              <a:rPr lang="en-US" dirty="0">
                <a:latin typeface="Calibri"/>
                <a:cs typeface="Calibri"/>
              </a:rPr>
              <a:t> Ambiguity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C2D6-8758-5E67-1103-2907E7EA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When a sentence has more than one meaning then it is called as semantic ambiguity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Rahul loves his cat and Dipesh does too.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Whether Dipesh loves his cat or Rahul's cat</a:t>
            </a:r>
          </a:p>
        </p:txBody>
      </p:sp>
    </p:spTree>
    <p:extLst>
      <p:ext uri="{BB962C8B-B14F-4D97-AF65-F5344CB8AC3E}">
        <p14:creationId xmlns:p14="http://schemas.microsoft.com/office/powerpoint/2010/main" val="4014925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A6F6-8F77-45B3-39E2-6D7F419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b="1" dirty="0">
                <a:latin typeface="Calibri Light"/>
                <a:ea typeface="+mj-lt"/>
                <a:cs typeface="Calibri Light"/>
              </a:rPr>
              <a:t>Anaphoric</a:t>
            </a:r>
            <a:r>
              <a:rPr lang="en-US" b="1" dirty="0">
                <a:ea typeface="+mj-lt"/>
                <a:cs typeface="+mj-lt"/>
              </a:rPr>
              <a:t> Ambiguity</a:t>
            </a:r>
            <a:endParaRPr lang="en-US" dirty="0">
              <a:ea typeface="+mj-lt"/>
              <a:cs typeface="+mj-lt"/>
            </a:endParaRPr>
          </a:p>
          <a:p>
            <a:pPr>
              <a:spcBef>
                <a:spcPts val="1000"/>
              </a:spcBef>
            </a:pPr>
            <a:endParaRPr lang="en-US" dirty="0">
              <a:latin typeface="Calibri"/>
              <a:ea typeface="+mj-lt"/>
              <a:cs typeface="Calibri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C2D6-8758-5E67-1103-2907E7EA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" y="747323"/>
            <a:ext cx="1205397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This kind of ambiguity occurs in the sentence due to use of Anaphoric entities in discourse.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Anaphora-When same beginning of sentence is repeated in the sentence several times , we makes  the pronoun instead of noun 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For example, My mother liked the house very much , but she couldn't purchase it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Example:-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•Monkeys Eat Banana, when they  Wake up. -</a:t>
            </a:r>
            <a:r>
              <a:rPr lang="en-US" u="sng" dirty="0">
                <a:solidFill>
                  <a:srgbClr val="FF0000"/>
                </a:solidFill>
                <a:ea typeface="+mn-lt"/>
                <a:cs typeface="+mn-lt"/>
              </a:rPr>
              <a:t>Who </a:t>
            </a:r>
            <a:r>
              <a:rPr lang="en-US" dirty="0">
                <a:ea typeface="+mn-lt"/>
                <a:cs typeface="+mn-lt"/>
              </a:rPr>
              <a:t>is </a:t>
            </a:r>
            <a:r>
              <a:rPr lang="en-US" b="1" u="sng" dirty="0">
                <a:solidFill>
                  <a:srgbClr val="FF0000"/>
                </a:solidFill>
                <a:ea typeface="+mn-lt"/>
                <a:cs typeface="+mn-lt"/>
              </a:rPr>
              <a:t>they</a:t>
            </a:r>
            <a:r>
              <a:rPr lang="en-US" dirty="0">
                <a:ea typeface="+mn-lt"/>
                <a:cs typeface="+mn-lt"/>
              </a:rPr>
              <a:t> here? </a:t>
            </a:r>
            <a:r>
              <a:rPr lang="en-US" b="1" u="sng" dirty="0">
                <a:solidFill>
                  <a:srgbClr val="FF0000"/>
                </a:solidFill>
                <a:ea typeface="+mn-lt"/>
                <a:cs typeface="+mn-lt"/>
              </a:rPr>
              <a:t>Monkey</a:t>
            </a:r>
            <a:endParaRPr lang="en-US" b="1" u="sng">
              <a:solidFill>
                <a:srgbClr val="FF0000"/>
              </a:solidFill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•Monkeys eat Banana, when they  are ripe.-</a:t>
            </a:r>
            <a:r>
              <a:rPr lang="en-US" b="1" u="sng" dirty="0">
                <a:solidFill>
                  <a:srgbClr val="FF0000"/>
                </a:solidFill>
                <a:ea typeface="+mn-lt"/>
                <a:cs typeface="+mn-lt"/>
              </a:rPr>
              <a:t>Who</a:t>
            </a:r>
            <a:r>
              <a:rPr lang="en-US" dirty="0">
                <a:ea typeface="+mn-lt"/>
                <a:cs typeface="+mn-lt"/>
              </a:rPr>
              <a:t> is t</a:t>
            </a:r>
            <a:r>
              <a:rPr lang="en-US" b="1" u="sng" dirty="0">
                <a:solidFill>
                  <a:srgbClr val="FF0000"/>
                </a:solidFill>
                <a:ea typeface="+mn-lt"/>
                <a:cs typeface="+mn-lt"/>
              </a:rPr>
              <a:t>hey</a:t>
            </a:r>
            <a:r>
              <a:rPr lang="en-US" dirty="0">
                <a:ea typeface="+mn-lt"/>
                <a:cs typeface="+mn-lt"/>
              </a:rPr>
              <a:t> here?-</a:t>
            </a:r>
            <a:r>
              <a:rPr lang="en-US" b="1" u="sng" dirty="0">
                <a:solidFill>
                  <a:srgbClr val="FF0000"/>
                </a:solidFill>
                <a:ea typeface="+mn-lt"/>
                <a:cs typeface="+mn-lt"/>
              </a:rPr>
              <a:t>Banana</a:t>
            </a:r>
            <a:endParaRPr lang="en-US" b="1" u="sng">
              <a:solidFill>
                <a:srgbClr val="FF0000"/>
              </a:solidFill>
              <a:cs typeface="Calibri"/>
            </a:endParaRP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Identify When, Where, by whom  occurrence was said</a:t>
            </a: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235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A6F6-8F77-45B3-39E2-6D7F419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Pragmatic Ambiguity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C2D6-8758-5E67-1103-2907E7EA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Understanding speaker's intention.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 err="1">
                <a:ea typeface="+mn-lt"/>
                <a:cs typeface="+mn-lt"/>
              </a:rPr>
              <a:t>Eg.</a:t>
            </a:r>
            <a:r>
              <a:rPr lang="en-US" dirty="0">
                <a:ea typeface="+mn-lt"/>
                <a:cs typeface="+mn-lt"/>
              </a:rPr>
              <a:t> You are Late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AF24B9-8359-5214-700C-43CA82A51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7" y="3929303"/>
            <a:ext cx="2743200" cy="11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72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969721"/>
            <a:ext cx="4418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5" dirty="0">
                <a:solidFill>
                  <a:srgbClr val="252525"/>
                </a:solidFill>
                <a:latin typeface="Tahoma"/>
                <a:cs typeface="Tahoma"/>
              </a:rPr>
              <a:t>Challenges</a:t>
            </a:r>
            <a:r>
              <a:rPr sz="4000" b="1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4000" b="1" spc="-204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4000" b="1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4000" b="1" spc="-350" dirty="0">
                <a:solidFill>
                  <a:srgbClr val="252525"/>
                </a:solidFill>
                <a:latin typeface="Tahoma"/>
                <a:cs typeface="Tahoma"/>
              </a:rPr>
              <a:t>NLP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2041651"/>
            <a:ext cx="3465829" cy="2106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200" spc="-85" dirty="0">
                <a:latin typeface="Verdana"/>
                <a:cs typeface="Verdana"/>
              </a:rPr>
              <a:t>Elo</a:t>
            </a:r>
            <a:r>
              <a:rPr sz="2200" spc="-95" dirty="0">
                <a:latin typeface="Verdana"/>
                <a:cs typeface="Verdana"/>
              </a:rPr>
              <a:t>n</a:t>
            </a:r>
            <a:r>
              <a:rPr sz="2200" spc="60" dirty="0">
                <a:latin typeface="Verdana"/>
                <a:cs typeface="Verdana"/>
              </a:rPr>
              <a:t>ga</a:t>
            </a:r>
            <a:r>
              <a:rPr sz="2200" spc="40" dirty="0">
                <a:latin typeface="Verdana"/>
                <a:cs typeface="Verdana"/>
              </a:rPr>
              <a:t>t</a:t>
            </a:r>
            <a:r>
              <a:rPr sz="2200" spc="125" dirty="0">
                <a:latin typeface="Verdana"/>
                <a:cs typeface="Verdana"/>
              </a:rPr>
              <a:t>ed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words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52525"/>
              </a:buClr>
              <a:buFont typeface="Microsoft Sans Serif"/>
              <a:buChar char="◦"/>
            </a:pPr>
            <a:endParaRPr sz="2300">
              <a:latin typeface="Verdana"/>
              <a:cs typeface="Verdana"/>
            </a:endParaRPr>
          </a:p>
          <a:p>
            <a:pPr marL="1017905" lvl="1" indent="-183515">
              <a:lnSpc>
                <a:spcPct val="100000"/>
              </a:lnSpc>
              <a:buClr>
                <a:srgbClr val="252525"/>
              </a:buClr>
              <a:buFont typeface="Microsoft Sans Serif"/>
              <a:buChar char="◦"/>
              <a:tabLst>
                <a:tab pos="1018540" algn="l"/>
              </a:tabLst>
            </a:pPr>
            <a:r>
              <a:rPr sz="1900" spc="-375" dirty="0">
                <a:latin typeface="Verdana"/>
                <a:cs typeface="Verdana"/>
              </a:rPr>
              <a:t>I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spc="25" dirty="0">
                <a:latin typeface="Verdana"/>
                <a:cs typeface="Verdana"/>
              </a:rPr>
              <a:t>a</a:t>
            </a:r>
            <a:r>
              <a:rPr sz="1900" spc="50" dirty="0">
                <a:latin typeface="Verdana"/>
                <a:cs typeface="Verdana"/>
              </a:rPr>
              <a:t>m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85" dirty="0">
                <a:latin typeface="Verdana"/>
                <a:cs typeface="Verdana"/>
              </a:rPr>
              <a:t>s</a:t>
            </a:r>
            <a:r>
              <a:rPr sz="1900" spc="-100" dirty="0">
                <a:latin typeface="Verdana"/>
                <a:cs typeface="Verdana"/>
              </a:rPr>
              <a:t>o</a:t>
            </a:r>
            <a:r>
              <a:rPr sz="1900" spc="75" dirty="0">
                <a:latin typeface="Verdana"/>
                <a:cs typeface="Verdana"/>
              </a:rPr>
              <a:t>oo</a:t>
            </a:r>
            <a:r>
              <a:rPr sz="1900" spc="85" dirty="0">
                <a:latin typeface="Verdana"/>
                <a:cs typeface="Verdana"/>
              </a:rPr>
              <a:t>oo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spc="-85" dirty="0">
                <a:latin typeface="Verdana"/>
                <a:cs typeface="Verdana"/>
              </a:rPr>
              <a:t>s</a:t>
            </a:r>
            <a:r>
              <a:rPr sz="1900" spc="-100" dirty="0">
                <a:latin typeface="Verdana"/>
                <a:cs typeface="Verdana"/>
              </a:rPr>
              <a:t>o</a:t>
            </a:r>
            <a:r>
              <a:rPr sz="1900" spc="-245" dirty="0">
                <a:latin typeface="Verdana"/>
                <a:cs typeface="Verdana"/>
              </a:rPr>
              <a:t>r</a:t>
            </a:r>
            <a:r>
              <a:rPr sz="1900" spc="-240" dirty="0">
                <a:latin typeface="Verdana"/>
                <a:cs typeface="Verdana"/>
              </a:rPr>
              <a:t>r</a:t>
            </a:r>
            <a:r>
              <a:rPr sz="1900" spc="-120" dirty="0">
                <a:latin typeface="Verdana"/>
                <a:cs typeface="Verdana"/>
              </a:rPr>
              <a:t>y</a:t>
            </a:r>
            <a:r>
              <a:rPr sz="1900" spc="-170" dirty="0"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  <a:p>
            <a:pPr marL="1017905" lvl="1" indent="-183515">
              <a:lnSpc>
                <a:spcPct val="100000"/>
              </a:lnSpc>
              <a:spcBef>
                <a:spcPts val="280"/>
              </a:spcBef>
              <a:buClr>
                <a:srgbClr val="252525"/>
              </a:buClr>
              <a:buFont typeface="Microsoft Sans Serif"/>
              <a:buChar char="◦"/>
              <a:tabLst>
                <a:tab pos="1018540" algn="l"/>
              </a:tabLst>
            </a:pPr>
            <a:r>
              <a:rPr sz="1900" spc="-385" dirty="0">
                <a:latin typeface="Verdana"/>
                <a:cs typeface="Verdana"/>
              </a:rPr>
              <a:t>I</a:t>
            </a:r>
            <a:r>
              <a:rPr sz="1900" spc="-110" dirty="0">
                <a:latin typeface="Verdana"/>
                <a:cs typeface="Verdana"/>
              </a:rPr>
              <a:t>t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35" dirty="0">
                <a:latin typeface="Verdana"/>
                <a:cs typeface="Verdana"/>
              </a:rPr>
              <a:t>wa</a:t>
            </a:r>
            <a:r>
              <a:rPr sz="1900" spc="-25" dirty="0">
                <a:latin typeface="Verdana"/>
                <a:cs typeface="Verdana"/>
              </a:rPr>
              <a:t>s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20" dirty="0">
                <a:latin typeface="Verdana"/>
                <a:cs typeface="Verdana"/>
              </a:rPr>
              <a:t>to</a:t>
            </a:r>
            <a:r>
              <a:rPr sz="1900" spc="15" dirty="0">
                <a:latin typeface="Verdana"/>
                <a:cs typeface="Verdana"/>
              </a:rPr>
              <a:t>o</a:t>
            </a:r>
            <a:r>
              <a:rPr sz="1900" spc="75" dirty="0">
                <a:latin typeface="Verdana"/>
                <a:cs typeface="Verdana"/>
              </a:rPr>
              <a:t>o</a:t>
            </a:r>
            <a:r>
              <a:rPr sz="1900" spc="85" dirty="0">
                <a:latin typeface="Verdana"/>
                <a:cs typeface="Verdana"/>
              </a:rPr>
              <a:t>o</a:t>
            </a:r>
            <a:r>
              <a:rPr sz="1900" spc="-85" dirty="0">
                <a:latin typeface="Verdana"/>
                <a:cs typeface="Verdana"/>
              </a:rPr>
              <a:t> </a:t>
            </a:r>
            <a:r>
              <a:rPr sz="1900" spc="-120" dirty="0">
                <a:latin typeface="Verdana"/>
                <a:cs typeface="Verdana"/>
              </a:rPr>
              <a:t>y</a:t>
            </a:r>
            <a:r>
              <a:rPr sz="1900" spc="-85" dirty="0">
                <a:latin typeface="Verdana"/>
                <a:cs typeface="Verdana"/>
              </a:rPr>
              <a:t>umm</a:t>
            </a:r>
            <a:r>
              <a:rPr sz="1900" spc="-75" dirty="0">
                <a:latin typeface="Verdana"/>
                <a:cs typeface="Verdana"/>
              </a:rPr>
              <a:t>y</a:t>
            </a:r>
            <a:r>
              <a:rPr sz="1900" spc="-170" dirty="0"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252525"/>
              </a:buClr>
              <a:buFont typeface="Microsoft Sans Serif"/>
              <a:buChar char="◦"/>
            </a:pPr>
            <a:endParaRPr sz="2800">
              <a:latin typeface="Verdana"/>
              <a:cs typeface="Verdana"/>
            </a:endParaRPr>
          </a:p>
          <a:p>
            <a:pPr marL="194945" indent="-182880">
              <a:lnSpc>
                <a:spcPct val="100000"/>
              </a:lnSpc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200" spc="-110" dirty="0">
                <a:latin typeface="Verdana"/>
                <a:cs typeface="Verdana"/>
              </a:rPr>
              <a:t>Shortcuts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754" y="4573041"/>
            <a:ext cx="1111250" cy="13227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  <a:tab pos="1017905" algn="l"/>
              </a:tabLst>
            </a:pPr>
            <a:r>
              <a:rPr sz="1900" spc="-140" dirty="0">
                <a:latin typeface="Verdana"/>
                <a:cs typeface="Verdana"/>
              </a:rPr>
              <a:t>Pls</a:t>
            </a:r>
            <a:r>
              <a:rPr sz="1900" dirty="0">
                <a:latin typeface="Verdana"/>
                <a:cs typeface="Verdana"/>
              </a:rPr>
              <a:t>	</a:t>
            </a:r>
            <a:r>
              <a:rPr sz="1900" spc="-235" dirty="0">
                <a:latin typeface="Verdana"/>
                <a:cs typeface="Verdana"/>
              </a:rPr>
              <a:t>-</a:t>
            </a:r>
            <a:endParaRPr sz="19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spcBef>
                <a:spcPts val="27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  <a:tab pos="1017905" algn="l"/>
              </a:tabLst>
            </a:pPr>
            <a:r>
              <a:rPr sz="1900" spc="-310" dirty="0">
                <a:latin typeface="Verdana"/>
                <a:cs typeface="Verdana"/>
              </a:rPr>
              <a:t>B</a:t>
            </a:r>
            <a:r>
              <a:rPr sz="1900" spc="-290" dirty="0">
                <a:latin typeface="Verdana"/>
                <a:cs typeface="Verdana"/>
              </a:rPr>
              <a:t>T</a:t>
            </a:r>
            <a:r>
              <a:rPr sz="1900" spc="-60" dirty="0">
                <a:latin typeface="Verdana"/>
                <a:cs typeface="Verdana"/>
              </a:rPr>
              <a:t>W</a:t>
            </a:r>
            <a:r>
              <a:rPr sz="1900" dirty="0">
                <a:latin typeface="Verdana"/>
                <a:cs typeface="Verdana"/>
              </a:rPr>
              <a:t>	</a:t>
            </a:r>
            <a:r>
              <a:rPr sz="1900" spc="-235" dirty="0">
                <a:latin typeface="Verdana"/>
                <a:cs typeface="Verdana"/>
              </a:rPr>
              <a:t>-</a:t>
            </a:r>
            <a:endParaRPr sz="19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spcBef>
                <a:spcPts val="27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  <a:tab pos="1017905" algn="l"/>
              </a:tabLst>
            </a:pPr>
            <a:r>
              <a:rPr sz="1900" spc="-70" dirty="0">
                <a:latin typeface="Verdana"/>
                <a:cs typeface="Verdana"/>
              </a:rPr>
              <a:t>W</a:t>
            </a:r>
            <a:r>
              <a:rPr sz="1900" spc="20" dirty="0">
                <a:latin typeface="Verdana"/>
                <a:cs typeface="Verdana"/>
              </a:rPr>
              <a:t>a</a:t>
            </a:r>
            <a:r>
              <a:rPr sz="1900" spc="15" dirty="0">
                <a:latin typeface="Verdana"/>
                <a:cs typeface="Verdana"/>
              </a:rPr>
              <a:t>t</a:t>
            </a:r>
            <a:r>
              <a:rPr sz="1900" dirty="0">
                <a:latin typeface="Verdana"/>
                <a:cs typeface="Verdana"/>
              </a:rPr>
              <a:t>	</a:t>
            </a:r>
            <a:r>
              <a:rPr sz="1900" spc="-235" dirty="0">
                <a:latin typeface="Verdana"/>
                <a:cs typeface="Verdana"/>
              </a:rPr>
              <a:t>-</a:t>
            </a:r>
            <a:endParaRPr sz="19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  <a:tab pos="1017905" algn="l"/>
              </a:tabLst>
            </a:pPr>
            <a:r>
              <a:rPr sz="1900" spc="-200" dirty="0">
                <a:latin typeface="Verdana"/>
                <a:cs typeface="Verdana"/>
              </a:rPr>
              <a:t>K</a:t>
            </a:r>
            <a:r>
              <a:rPr sz="1900" dirty="0">
                <a:latin typeface="Verdana"/>
                <a:cs typeface="Verdana"/>
              </a:rPr>
              <a:t>	</a:t>
            </a:r>
            <a:r>
              <a:rPr sz="1900" spc="-235" dirty="0">
                <a:latin typeface="Verdana"/>
                <a:cs typeface="Verdana"/>
              </a:rPr>
              <a:t>-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9375" y="4573041"/>
            <a:ext cx="1306830" cy="13227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900" spc="-15" dirty="0">
                <a:latin typeface="Verdana"/>
                <a:cs typeface="Verdana"/>
              </a:rPr>
              <a:t>Please</a:t>
            </a:r>
            <a:endParaRPr sz="1900">
              <a:latin typeface="Verdana"/>
              <a:cs typeface="Verdana"/>
            </a:endParaRPr>
          </a:p>
          <a:p>
            <a:pPr marL="12700" marR="5080">
              <a:lnSpc>
                <a:spcPct val="112100"/>
              </a:lnSpc>
            </a:pPr>
            <a:r>
              <a:rPr sz="1900" spc="-180" dirty="0">
                <a:latin typeface="Verdana"/>
                <a:cs typeface="Verdana"/>
              </a:rPr>
              <a:t>B</a:t>
            </a:r>
            <a:r>
              <a:rPr sz="1900" spc="-150" dirty="0">
                <a:latin typeface="Verdana"/>
                <a:cs typeface="Verdana"/>
              </a:rPr>
              <a:t>y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way  </a:t>
            </a:r>
            <a:r>
              <a:rPr sz="1900" spc="-20" dirty="0">
                <a:latin typeface="Verdana"/>
                <a:cs typeface="Verdana"/>
              </a:rPr>
              <a:t>What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900" spc="-30" dirty="0">
                <a:latin typeface="Verdana"/>
                <a:cs typeface="Verdana"/>
              </a:rPr>
              <a:t>OK</a:t>
            </a:r>
            <a:endParaRPr sz="19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13000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969721"/>
            <a:ext cx="4411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>
                <a:solidFill>
                  <a:srgbClr val="252525"/>
                </a:solidFill>
                <a:latin typeface="Verdana"/>
                <a:cs typeface="Verdana"/>
              </a:rPr>
              <a:t>Challen</a:t>
            </a:r>
            <a:r>
              <a:rPr sz="4000" spc="45" dirty="0">
                <a:solidFill>
                  <a:srgbClr val="252525"/>
                </a:solidFill>
                <a:latin typeface="Verdana"/>
                <a:cs typeface="Verdana"/>
              </a:rPr>
              <a:t>g</a:t>
            </a:r>
            <a:r>
              <a:rPr sz="4000" spc="-160" dirty="0">
                <a:solidFill>
                  <a:srgbClr val="252525"/>
                </a:solidFill>
                <a:latin typeface="Verdana"/>
                <a:cs typeface="Verdana"/>
              </a:rPr>
              <a:t>es</a:t>
            </a:r>
            <a:r>
              <a:rPr sz="4000" spc="-2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4000" spc="-125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4000" spc="-27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4000" spc="-3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4000" spc="-155" dirty="0">
                <a:solidFill>
                  <a:srgbClr val="252525"/>
                </a:solidFill>
                <a:latin typeface="Verdana"/>
                <a:cs typeface="Verdana"/>
              </a:rPr>
              <a:t>NLP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8754" y="2129154"/>
            <a:ext cx="1250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spc="-95" dirty="0">
                <a:latin typeface="Verdana"/>
                <a:cs typeface="Verdana"/>
              </a:rPr>
              <a:t>Em</a:t>
            </a:r>
            <a:r>
              <a:rPr sz="2800" spc="-65" dirty="0">
                <a:latin typeface="Verdana"/>
                <a:cs typeface="Verdana"/>
              </a:rPr>
              <a:t>o</a:t>
            </a:r>
            <a:r>
              <a:rPr sz="2800" spc="-385" dirty="0">
                <a:latin typeface="Verdana"/>
                <a:cs typeface="Verdana"/>
              </a:rPr>
              <a:t>j</a:t>
            </a:r>
            <a:r>
              <a:rPr sz="2800" spc="-200" dirty="0">
                <a:latin typeface="Verdana"/>
                <a:cs typeface="Verdana"/>
              </a:rPr>
              <a:t>i</a:t>
            </a:r>
            <a:r>
              <a:rPr sz="2800" spc="-375" dirty="0"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0534" y="4408118"/>
            <a:ext cx="1412875" cy="1638935"/>
          </a:xfrm>
          <a:custGeom>
            <a:avLst/>
            <a:gdLst/>
            <a:ahLst/>
            <a:cxnLst/>
            <a:rect l="l" t="t" r="r" b="b"/>
            <a:pathLst>
              <a:path w="1412875" h="1638935">
                <a:moveTo>
                  <a:pt x="594537" y="684669"/>
                </a:moveTo>
                <a:lnTo>
                  <a:pt x="353212" y="501827"/>
                </a:lnTo>
                <a:lnTo>
                  <a:pt x="339039" y="497052"/>
                </a:lnTo>
                <a:lnTo>
                  <a:pt x="324866" y="498894"/>
                </a:lnTo>
                <a:lnTo>
                  <a:pt x="312331" y="506755"/>
                </a:lnTo>
                <a:lnTo>
                  <a:pt x="303034" y="520065"/>
                </a:lnTo>
                <a:lnTo>
                  <a:pt x="298996" y="535559"/>
                </a:lnTo>
                <a:lnTo>
                  <a:pt x="300062" y="551192"/>
                </a:lnTo>
                <a:lnTo>
                  <a:pt x="305854" y="565353"/>
                </a:lnTo>
                <a:lnTo>
                  <a:pt x="316026" y="576440"/>
                </a:lnTo>
                <a:lnTo>
                  <a:pt x="483336" y="690079"/>
                </a:lnTo>
                <a:lnTo>
                  <a:pt x="316026" y="803719"/>
                </a:lnTo>
                <a:lnTo>
                  <a:pt x="304977" y="815073"/>
                </a:lnTo>
                <a:lnTo>
                  <a:pt x="298754" y="829945"/>
                </a:lnTo>
                <a:lnTo>
                  <a:pt x="297789" y="846442"/>
                </a:lnTo>
                <a:lnTo>
                  <a:pt x="302526" y="862672"/>
                </a:lnTo>
                <a:lnTo>
                  <a:pt x="308483" y="871626"/>
                </a:lnTo>
                <a:lnTo>
                  <a:pt x="316103" y="878382"/>
                </a:lnTo>
                <a:lnTo>
                  <a:pt x="324954" y="882650"/>
                </a:lnTo>
                <a:lnTo>
                  <a:pt x="334619" y="884148"/>
                </a:lnTo>
                <a:lnTo>
                  <a:pt x="341147" y="884072"/>
                </a:lnTo>
                <a:lnTo>
                  <a:pt x="576287" y="727379"/>
                </a:lnTo>
                <a:lnTo>
                  <a:pt x="593572" y="701167"/>
                </a:lnTo>
                <a:lnTo>
                  <a:pt x="594537" y="684669"/>
                </a:lnTo>
                <a:close/>
              </a:path>
              <a:path w="1412875" h="1638935">
                <a:moveTo>
                  <a:pt x="1082078" y="1094219"/>
                </a:moveTo>
                <a:lnTo>
                  <a:pt x="1054938" y="1058011"/>
                </a:lnTo>
                <a:lnTo>
                  <a:pt x="1040726" y="1057008"/>
                </a:lnTo>
                <a:lnTo>
                  <a:pt x="1027239" y="1062253"/>
                </a:lnTo>
                <a:lnTo>
                  <a:pt x="1016127" y="1073480"/>
                </a:lnTo>
                <a:lnTo>
                  <a:pt x="986332" y="1113523"/>
                </a:lnTo>
                <a:lnTo>
                  <a:pt x="966685" y="1134478"/>
                </a:lnTo>
                <a:lnTo>
                  <a:pt x="966685" y="1293850"/>
                </a:lnTo>
                <a:lnTo>
                  <a:pt x="959370" y="1335824"/>
                </a:lnTo>
                <a:lnTo>
                  <a:pt x="939457" y="1370088"/>
                </a:lnTo>
                <a:lnTo>
                  <a:pt x="909916" y="1393202"/>
                </a:lnTo>
                <a:lnTo>
                  <a:pt x="873734" y="1401673"/>
                </a:lnTo>
                <a:lnTo>
                  <a:pt x="845235" y="1396301"/>
                </a:lnTo>
                <a:lnTo>
                  <a:pt x="820064" y="1381480"/>
                </a:lnTo>
                <a:lnTo>
                  <a:pt x="799884" y="1358582"/>
                </a:lnTo>
                <a:lnTo>
                  <a:pt x="786358" y="1329004"/>
                </a:lnTo>
                <a:lnTo>
                  <a:pt x="831862" y="1317180"/>
                </a:lnTo>
                <a:lnTo>
                  <a:pt x="875969" y="1300086"/>
                </a:lnTo>
                <a:lnTo>
                  <a:pt x="918362" y="1277886"/>
                </a:lnTo>
                <a:lnTo>
                  <a:pt x="958684" y="1250721"/>
                </a:lnTo>
                <a:lnTo>
                  <a:pt x="962177" y="1261097"/>
                </a:lnTo>
                <a:lnTo>
                  <a:pt x="964692" y="1271803"/>
                </a:lnTo>
                <a:lnTo>
                  <a:pt x="966203" y="1282750"/>
                </a:lnTo>
                <a:lnTo>
                  <a:pt x="966685" y="1293850"/>
                </a:lnTo>
                <a:lnTo>
                  <a:pt x="966685" y="1134478"/>
                </a:lnTo>
                <a:lnTo>
                  <a:pt x="917917" y="1178572"/>
                </a:lnTo>
                <a:lnTo>
                  <a:pt x="880135" y="1203452"/>
                </a:lnTo>
                <a:lnTo>
                  <a:pt x="840498" y="1223149"/>
                </a:lnTo>
                <a:lnTo>
                  <a:pt x="799439" y="1237615"/>
                </a:lnTo>
                <a:lnTo>
                  <a:pt x="757364" y="1246771"/>
                </a:lnTo>
                <a:lnTo>
                  <a:pt x="714679" y="1250556"/>
                </a:lnTo>
                <a:lnTo>
                  <a:pt x="671791" y="1248905"/>
                </a:lnTo>
                <a:lnTo>
                  <a:pt x="629119" y="1241780"/>
                </a:lnTo>
                <a:lnTo>
                  <a:pt x="587070" y="1229080"/>
                </a:lnTo>
                <a:lnTo>
                  <a:pt x="546049" y="1210779"/>
                </a:lnTo>
                <a:lnTo>
                  <a:pt x="506476" y="1186789"/>
                </a:lnTo>
                <a:lnTo>
                  <a:pt x="468769" y="1157046"/>
                </a:lnTo>
                <a:lnTo>
                  <a:pt x="430377" y="1118006"/>
                </a:lnTo>
                <a:lnTo>
                  <a:pt x="396709" y="1073480"/>
                </a:lnTo>
                <a:lnTo>
                  <a:pt x="385559" y="1062240"/>
                </a:lnTo>
                <a:lnTo>
                  <a:pt x="372046" y="1057021"/>
                </a:lnTo>
                <a:lnTo>
                  <a:pt x="357809" y="1058062"/>
                </a:lnTo>
                <a:lnTo>
                  <a:pt x="344563" y="1065606"/>
                </a:lnTo>
                <a:lnTo>
                  <a:pt x="334886" y="1078534"/>
                </a:lnTo>
                <a:lnTo>
                  <a:pt x="330377" y="1094219"/>
                </a:lnTo>
                <a:lnTo>
                  <a:pt x="331266" y="1110729"/>
                </a:lnTo>
                <a:lnTo>
                  <a:pt x="368757" y="1168438"/>
                </a:lnTo>
                <a:lnTo>
                  <a:pt x="403021" y="1206500"/>
                </a:lnTo>
                <a:lnTo>
                  <a:pt x="440207" y="1240091"/>
                </a:lnTo>
                <a:lnTo>
                  <a:pt x="480009" y="1269022"/>
                </a:lnTo>
                <a:lnTo>
                  <a:pt x="522084" y="1293088"/>
                </a:lnTo>
                <a:lnTo>
                  <a:pt x="566102" y="1312113"/>
                </a:lnTo>
                <a:lnTo>
                  <a:pt x="611708" y="1325892"/>
                </a:lnTo>
                <a:lnTo>
                  <a:pt x="658596" y="1334249"/>
                </a:lnTo>
                <a:lnTo>
                  <a:pt x="706424" y="1336979"/>
                </a:lnTo>
                <a:lnTo>
                  <a:pt x="710692" y="1336979"/>
                </a:lnTo>
                <a:lnTo>
                  <a:pt x="726046" y="1385900"/>
                </a:lnTo>
                <a:lnTo>
                  <a:pt x="751078" y="1426997"/>
                </a:lnTo>
                <a:lnTo>
                  <a:pt x="783882" y="1458874"/>
                </a:lnTo>
                <a:lnTo>
                  <a:pt x="822553" y="1480121"/>
                </a:lnTo>
                <a:lnTo>
                  <a:pt x="865200" y="1489316"/>
                </a:lnTo>
                <a:lnTo>
                  <a:pt x="909929" y="1485049"/>
                </a:lnTo>
                <a:lnTo>
                  <a:pt x="952093" y="1467243"/>
                </a:lnTo>
                <a:lnTo>
                  <a:pt x="987526" y="1438211"/>
                </a:lnTo>
                <a:lnTo>
                  <a:pt x="1013917" y="1401673"/>
                </a:lnTo>
                <a:lnTo>
                  <a:pt x="1015009" y="1400162"/>
                </a:lnTo>
                <a:lnTo>
                  <a:pt x="1033322" y="1355305"/>
                </a:lnTo>
                <a:lnTo>
                  <a:pt x="1041247" y="1305826"/>
                </a:lnTo>
                <a:lnTo>
                  <a:pt x="1037564" y="1253947"/>
                </a:lnTo>
                <a:lnTo>
                  <a:pt x="1036853" y="1250721"/>
                </a:lnTo>
                <a:lnTo>
                  <a:pt x="1036802" y="1250556"/>
                </a:lnTo>
                <a:lnTo>
                  <a:pt x="1034262" y="1239215"/>
                </a:lnTo>
                <a:lnTo>
                  <a:pt x="1029970" y="1224838"/>
                </a:lnTo>
                <a:lnTo>
                  <a:pt x="1024661" y="1210779"/>
                </a:lnTo>
                <a:lnTo>
                  <a:pt x="1018540" y="1197470"/>
                </a:lnTo>
                <a:lnTo>
                  <a:pt x="1033449" y="1180719"/>
                </a:lnTo>
                <a:lnTo>
                  <a:pt x="1061351" y="1145108"/>
                </a:lnTo>
                <a:lnTo>
                  <a:pt x="1081049" y="1111072"/>
                </a:lnTo>
                <a:lnTo>
                  <a:pt x="1082052" y="1096391"/>
                </a:lnTo>
                <a:lnTo>
                  <a:pt x="1082078" y="1094219"/>
                </a:lnTo>
                <a:close/>
              </a:path>
              <a:path w="1412875" h="1638935">
                <a:moveTo>
                  <a:pt x="1115339" y="840955"/>
                </a:moveTo>
                <a:lnTo>
                  <a:pt x="1096810" y="803719"/>
                </a:lnTo>
                <a:lnTo>
                  <a:pt x="929500" y="690079"/>
                </a:lnTo>
                <a:lnTo>
                  <a:pt x="1096810" y="576440"/>
                </a:lnTo>
                <a:lnTo>
                  <a:pt x="1107859" y="565111"/>
                </a:lnTo>
                <a:lnTo>
                  <a:pt x="1114094" y="550265"/>
                </a:lnTo>
                <a:lnTo>
                  <a:pt x="1115072" y="533793"/>
                </a:lnTo>
                <a:lnTo>
                  <a:pt x="1110386" y="517575"/>
                </a:lnTo>
                <a:lnTo>
                  <a:pt x="1100620" y="504761"/>
                </a:lnTo>
                <a:lnTo>
                  <a:pt x="1087818" y="497535"/>
                </a:lnTo>
                <a:lnTo>
                  <a:pt x="1073607" y="496379"/>
                </a:lnTo>
                <a:lnTo>
                  <a:pt x="1059624" y="501827"/>
                </a:lnTo>
                <a:lnTo>
                  <a:pt x="836549" y="652767"/>
                </a:lnTo>
                <a:lnTo>
                  <a:pt x="825500" y="664133"/>
                </a:lnTo>
                <a:lnTo>
                  <a:pt x="819264" y="679005"/>
                </a:lnTo>
                <a:lnTo>
                  <a:pt x="818311" y="695502"/>
                </a:lnTo>
                <a:lnTo>
                  <a:pt x="823036" y="711733"/>
                </a:lnTo>
                <a:lnTo>
                  <a:pt x="1065301" y="882065"/>
                </a:lnTo>
                <a:lnTo>
                  <a:pt x="1078217" y="884148"/>
                </a:lnTo>
                <a:lnTo>
                  <a:pt x="1092695" y="880732"/>
                </a:lnTo>
                <a:lnTo>
                  <a:pt x="1104493" y="871474"/>
                </a:lnTo>
                <a:lnTo>
                  <a:pt x="1112443" y="857745"/>
                </a:lnTo>
                <a:lnTo>
                  <a:pt x="1115339" y="840955"/>
                </a:lnTo>
                <a:close/>
              </a:path>
              <a:path w="1412875" h="1638935">
                <a:moveTo>
                  <a:pt x="1412836" y="819454"/>
                </a:moveTo>
                <a:lnTo>
                  <a:pt x="1411452" y="767638"/>
                </a:lnTo>
                <a:lnTo>
                  <a:pt x="1407337" y="716673"/>
                </a:lnTo>
                <a:lnTo>
                  <a:pt x="1400581" y="666661"/>
                </a:lnTo>
                <a:lnTo>
                  <a:pt x="1391259" y="617689"/>
                </a:lnTo>
                <a:lnTo>
                  <a:pt x="1379474" y="569874"/>
                </a:lnTo>
                <a:lnTo>
                  <a:pt x="1365288" y="523290"/>
                </a:lnTo>
                <a:lnTo>
                  <a:pt x="1348790" y="478053"/>
                </a:lnTo>
                <a:lnTo>
                  <a:pt x="1338478" y="453923"/>
                </a:lnTo>
                <a:lnTo>
                  <a:pt x="1338478" y="819454"/>
                </a:lnTo>
                <a:lnTo>
                  <a:pt x="1336890" y="871816"/>
                </a:lnTo>
                <a:lnTo>
                  <a:pt x="1332204" y="923188"/>
                </a:lnTo>
                <a:lnTo>
                  <a:pt x="1324521" y="973429"/>
                </a:lnTo>
                <a:lnTo>
                  <a:pt x="1313942" y="1022438"/>
                </a:lnTo>
                <a:lnTo>
                  <a:pt x="1300581" y="1070076"/>
                </a:lnTo>
                <a:lnTo>
                  <a:pt x="1284554" y="1116228"/>
                </a:lnTo>
                <a:lnTo>
                  <a:pt x="1265910" y="1160868"/>
                </a:lnTo>
                <a:lnTo>
                  <a:pt x="1244892" y="1203566"/>
                </a:lnTo>
                <a:lnTo>
                  <a:pt x="1221486" y="1244498"/>
                </a:lnTo>
                <a:lnTo>
                  <a:pt x="1195819" y="1283449"/>
                </a:lnTo>
                <a:lnTo>
                  <a:pt x="1168019" y="1320292"/>
                </a:lnTo>
                <a:lnTo>
                  <a:pt x="1138186" y="1354899"/>
                </a:lnTo>
                <a:lnTo>
                  <a:pt x="1106424" y="1387144"/>
                </a:lnTo>
                <a:lnTo>
                  <a:pt x="1072845" y="1416913"/>
                </a:lnTo>
                <a:lnTo>
                  <a:pt x="1037551" y="1444066"/>
                </a:lnTo>
                <a:lnTo>
                  <a:pt x="1000658" y="1468501"/>
                </a:lnTo>
                <a:lnTo>
                  <a:pt x="962266" y="1490065"/>
                </a:lnTo>
                <a:lnTo>
                  <a:pt x="922477" y="1508658"/>
                </a:lnTo>
                <a:lnTo>
                  <a:pt x="881405" y="1524152"/>
                </a:lnTo>
                <a:lnTo>
                  <a:pt x="839165" y="1536420"/>
                </a:lnTo>
                <a:lnTo>
                  <a:pt x="795845" y="1545336"/>
                </a:lnTo>
                <a:lnTo>
                  <a:pt x="751560" y="1550771"/>
                </a:lnTo>
                <a:lnTo>
                  <a:pt x="706424" y="1552613"/>
                </a:lnTo>
                <a:lnTo>
                  <a:pt x="661276" y="1550771"/>
                </a:lnTo>
                <a:lnTo>
                  <a:pt x="617004" y="1545336"/>
                </a:lnTo>
                <a:lnTo>
                  <a:pt x="573684" y="1536420"/>
                </a:lnTo>
                <a:lnTo>
                  <a:pt x="531431" y="1524152"/>
                </a:lnTo>
                <a:lnTo>
                  <a:pt x="490359" y="1508658"/>
                </a:lnTo>
                <a:lnTo>
                  <a:pt x="450570" y="1490065"/>
                </a:lnTo>
                <a:lnTo>
                  <a:pt x="412178" y="1468501"/>
                </a:lnTo>
                <a:lnTo>
                  <a:pt x="375285" y="1444066"/>
                </a:lnTo>
                <a:lnTo>
                  <a:pt x="339991" y="1416913"/>
                </a:lnTo>
                <a:lnTo>
                  <a:pt x="306412" y="1387144"/>
                </a:lnTo>
                <a:lnTo>
                  <a:pt x="274650" y="1354899"/>
                </a:lnTo>
                <a:lnTo>
                  <a:pt x="244817" y="1320292"/>
                </a:lnTo>
                <a:lnTo>
                  <a:pt x="217017" y="1283449"/>
                </a:lnTo>
                <a:lnTo>
                  <a:pt x="191363" y="1244498"/>
                </a:lnTo>
                <a:lnTo>
                  <a:pt x="167944" y="1203566"/>
                </a:lnTo>
                <a:lnTo>
                  <a:pt x="146888" y="1160767"/>
                </a:lnTo>
                <a:lnTo>
                  <a:pt x="128282" y="1116228"/>
                </a:lnTo>
                <a:lnTo>
                  <a:pt x="112255" y="1070076"/>
                </a:lnTo>
                <a:lnTo>
                  <a:pt x="98894" y="1022438"/>
                </a:lnTo>
                <a:lnTo>
                  <a:pt x="88328" y="973429"/>
                </a:lnTo>
                <a:lnTo>
                  <a:pt x="80645" y="923188"/>
                </a:lnTo>
                <a:lnTo>
                  <a:pt x="75946" y="871816"/>
                </a:lnTo>
                <a:lnTo>
                  <a:pt x="74358" y="819454"/>
                </a:lnTo>
                <a:lnTo>
                  <a:pt x="75946" y="767105"/>
                </a:lnTo>
                <a:lnTo>
                  <a:pt x="80645" y="715733"/>
                </a:lnTo>
                <a:lnTo>
                  <a:pt x="88328" y="665492"/>
                </a:lnTo>
                <a:lnTo>
                  <a:pt x="98894" y="616483"/>
                </a:lnTo>
                <a:lnTo>
                  <a:pt x="112255" y="568845"/>
                </a:lnTo>
                <a:lnTo>
                  <a:pt x="128282" y="522693"/>
                </a:lnTo>
                <a:lnTo>
                  <a:pt x="146939" y="478053"/>
                </a:lnTo>
                <a:lnTo>
                  <a:pt x="167944" y="435356"/>
                </a:lnTo>
                <a:lnTo>
                  <a:pt x="191363" y="394423"/>
                </a:lnTo>
                <a:lnTo>
                  <a:pt x="217017" y="355473"/>
                </a:lnTo>
                <a:lnTo>
                  <a:pt x="244817" y="318630"/>
                </a:lnTo>
                <a:lnTo>
                  <a:pt x="274650" y="284022"/>
                </a:lnTo>
                <a:lnTo>
                  <a:pt x="306412" y="251777"/>
                </a:lnTo>
                <a:lnTo>
                  <a:pt x="339991" y="222008"/>
                </a:lnTo>
                <a:lnTo>
                  <a:pt x="375285" y="194856"/>
                </a:lnTo>
                <a:lnTo>
                  <a:pt x="412178" y="170421"/>
                </a:lnTo>
                <a:lnTo>
                  <a:pt x="450570" y="148856"/>
                </a:lnTo>
                <a:lnTo>
                  <a:pt x="490359" y="130251"/>
                </a:lnTo>
                <a:lnTo>
                  <a:pt x="531431" y="114757"/>
                </a:lnTo>
                <a:lnTo>
                  <a:pt x="573684" y="102501"/>
                </a:lnTo>
                <a:lnTo>
                  <a:pt x="617004" y="93586"/>
                </a:lnTo>
                <a:lnTo>
                  <a:pt x="661276" y="88138"/>
                </a:lnTo>
                <a:lnTo>
                  <a:pt x="706424" y="86296"/>
                </a:lnTo>
                <a:lnTo>
                  <a:pt x="751560" y="88138"/>
                </a:lnTo>
                <a:lnTo>
                  <a:pt x="795845" y="93586"/>
                </a:lnTo>
                <a:lnTo>
                  <a:pt x="839165" y="102501"/>
                </a:lnTo>
                <a:lnTo>
                  <a:pt x="881405" y="114757"/>
                </a:lnTo>
                <a:lnTo>
                  <a:pt x="922477" y="130251"/>
                </a:lnTo>
                <a:lnTo>
                  <a:pt x="962266" y="148856"/>
                </a:lnTo>
                <a:lnTo>
                  <a:pt x="1000658" y="170421"/>
                </a:lnTo>
                <a:lnTo>
                  <a:pt x="1037551" y="194856"/>
                </a:lnTo>
                <a:lnTo>
                  <a:pt x="1072845" y="222008"/>
                </a:lnTo>
                <a:lnTo>
                  <a:pt x="1106424" y="251777"/>
                </a:lnTo>
                <a:lnTo>
                  <a:pt x="1138186" y="284022"/>
                </a:lnTo>
                <a:lnTo>
                  <a:pt x="1168019" y="318630"/>
                </a:lnTo>
                <a:lnTo>
                  <a:pt x="1195819" y="355473"/>
                </a:lnTo>
                <a:lnTo>
                  <a:pt x="1221486" y="394423"/>
                </a:lnTo>
                <a:lnTo>
                  <a:pt x="1244892" y="435356"/>
                </a:lnTo>
                <a:lnTo>
                  <a:pt x="1265961" y="478155"/>
                </a:lnTo>
                <a:lnTo>
                  <a:pt x="1284554" y="522693"/>
                </a:lnTo>
                <a:lnTo>
                  <a:pt x="1300581" y="568845"/>
                </a:lnTo>
                <a:lnTo>
                  <a:pt x="1313942" y="616483"/>
                </a:lnTo>
                <a:lnTo>
                  <a:pt x="1324521" y="665492"/>
                </a:lnTo>
                <a:lnTo>
                  <a:pt x="1332204" y="715733"/>
                </a:lnTo>
                <a:lnTo>
                  <a:pt x="1336890" y="767105"/>
                </a:lnTo>
                <a:lnTo>
                  <a:pt x="1338478" y="819454"/>
                </a:lnTo>
                <a:lnTo>
                  <a:pt x="1338478" y="453923"/>
                </a:lnTo>
                <a:lnTo>
                  <a:pt x="1309204" y="391960"/>
                </a:lnTo>
                <a:lnTo>
                  <a:pt x="1286268" y="351294"/>
                </a:lnTo>
                <a:lnTo>
                  <a:pt x="1261364" y="312356"/>
                </a:lnTo>
                <a:lnTo>
                  <a:pt x="1234554" y="275234"/>
                </a:lnTo>
                <a:lnTo>
                  <a:pt x="1205928" y="240017"/>
                </a:lnTo>
                <a:lnTo>
                  <a:pt x="1175575" y="206819"/>
                </a:lnTo>
                <a:lnTo>
                  <a:pt x="1143584" y="175717"/>
                </a:lnTo>
                <a:lnTo>
                  <a:pt x="1110005" y="146824"/>
                </a:lnTo>
                <a:lnTo>
                  <a:pt x="1074966" y="120218"/>
                </a:lnTo>
                <a:lnTo>
                  <a:pt x="1038504" y="96012"/>
                </a:lnTo>
                <a:lnTo>
                  <a:pt x="1000747" y="74295"/>
                </a:lnTo>
                <a:lnTo>
                  <a:pt x="961732" y="55156"/>
                </a:lnTo>
                <a:lnTo>
                  <a:pt x="921588" y="38696"/>
                </a:lnTo>
                <a:lnTo>
                  <a:pt x="880364" y="25019"/>
                </a:lnTo>
                <a:lnTo>
                  <a:pt x="838149" y="14211"/>
                </a:lnTo>
                <a:lnTo>
                  <a:pt x="795032" y="6375"/>
                </a:lnTo>
                <a:lnTo>
                  <a:pt x="751090" y="1612"/>
                </a:lnTo>
                <a:lnTo>
                  <a:pt x="706424" y="0"/>
                </a:lnTo>
                <a:lnTo>
                  <a:pt x="661746" y="1612"/>
                </a:lnTo>
                <a:lnTo>
                  <a:pt x="617804" y="6375"/>
                </a:lnTo>
                <a:lnTo>
                  <a:pt x="574700" y="14211"/>
                </a:lnTo>
                <a:lnTo>
                  <a:pt x="532485" y="25019"/>
                </a:lnTo>
                <a:lnTo>
                  <a:pt x="491261" y="38696"/>
                </a:lnTo>
                <a:lnTo>
                  <a:pt x="451104" y="55156"/>
                </a:lnTo>
                <a:lnTo>
                  <a:pt x="412102" y="74295"/>
                </a:lnTo>
                <a:lnTo>
                  <a:pt x="374332" y="96012"/>
                </a:lnTo>
                <a:lnTo>
                  <a:pt x="337883" y="120218"/>
                </a:lnTo>
                <a:lnTo>
                  <a:pt x="302831" y="146824"/>
                </a:lnTo>
                <a:lnTo>
                  <a:pt x="269265" y="175717"/>
                </a:lnTo>
                <a:lnTo>
                  <a:pt x="237261" y="206819"/>
                </a:lnTo>
                <a:lnTo>
                  <a:pt x="206908" y="240017"/>
                </a:lnTo>
                <a:lnTo>
                  <a:pt x="178282" y="275234"/>
                </a:lnTo>
                <a:lnTo>
                  <a:pt x="151485" y="312356"/>
                </a:lnTo>
                <a:lnTo>
                  <a:pt x="126568" y="351294"/>
                </a:lnTo>
                <a:lnTo>
                  <a:pt x="103644" y="391960"/>
                </a:lnTo>
                <a:lnTo>
                  <a:pt x="82765" y="434238"/>
                </a:lnTo>
                <a:lnTo>
                  <a:pt x="64008" y="478155"/>
                </a:lnTo>
                <a:lnTo>
                  <a:pt x="47548" y="523290"/>
                </a:lnTo>
                <a:lnTo>
                  <a:pt x="33362" y="569874"/>
                </a:lnTo>
                <a:lnTo>
                  <a:pt x="21577" y="617689"/>
                </a:lnTo>
                <a:lnTo>
                  <a:pt x="12268" y="666661"/>
                </a:lnTo>
                <a:lnTo>
                  <a:pt x="5511" y="716673"/>
                </a:lnTo>
                <a:lnTo>
                  <a:pt x="1397" y="767638"/>
                </a:lnTo>
                <a:lnTo>
                  <a:pt x="0" y="819454"/>
                </a:lnTo>
                <a:lnTo>
                  <a:pt x="1397" y="871283"/>
                </a:lnTo>
                <a:lnTo>
                  <a:pt x="5511" y="922248"/>
                </a:lnTo>
                <a:lnTo>
                  <a:pt x="12268" y="972261"/>
                </a:lnTo>
                <a:lnTo>
                  <a:pt x="21577" y="1021219"/>
                </a:lnTo>
                <a:lnTo>
                  <a:pt x="33362" y="1069047"/>
                </a:lnTo>
                <a:lnTo>
                  <a:pt x="47548" y="1115618"/>
                </a:lnTo>
                <a:lnTo>
                  <a:pt x="64046" y="1160868"/>
                </a:lnTo>
                <a:lnTo>
                  <a:pt x="82765" y="1204671"/>
                </a:lnTo>
                <a:lnTo>
                  <a:pt x="103644" y="1246949"/>
                </a:lnTo>
                <a:lnTo>
                  <a:pt x="126568" y="1287614"/>
                </a:lnTo>
                <a:lnTo>
                  <a:pt x="151485" y="1326553"/>
                </a:lnTo>
                <a:lnTo>
                  <a:pt x="178282" y="1363662"/>
                </a:lnTo>
                <a:lnTo>
                  <a:pt x="206908" y="1398879"/>
                </a:lnTo>
                <a:lnTo>
                  <a:pt x="237261" y="1432077"/>
                </a:lnTo>
                <a:lnTo>
                  <a:pt x="269265" y="1463167"/>
                </a:lnTo>
                <a:lnTo>
                  <a:pt x="302831" y="1492059"/>
                </a:lnTo>
                <a:lnTo>
                  <a:pt x="337883" y="1518653"/>
                </a:lnTo>
                <a:lnTo>
                  <a:pt x="374332" y="1542859"/>
                </a:lnTo>
                <a:lnTo>
                  <a:pt x="412102" y="1564576"/>
                </a:lnTo>
                <a:lnTo>
                  <a:pt x="451104" y="1583715"/>
                </a:lnTo>
                <a:lnTo>
                  <a:pt x="491261" y="1600161"/>
                </a:lnTo>
                <a:lnTo>
                  <a:pt x="532485" y="1613839"/>
                </a:lnTo>
                <a:lnTo>
                  <a:pt x="574700" y="1624647"/>
                </a:lnTo>
                <a:lnTo>
                  <a:pt x="617804" y="1632483"/>
                </a:lnTo>
                <a:lnTo>
                  <a:pt x="661746" y="1637258"/>
                </a:lnTo>
                <a:lnTo>
                  <a:pt x="706424" y="1638871"/>
                </a:lnTo>
                <a:lnTo>
                  <a:pt x="751090" y="1637258"/>
                </a:lnTo>
                <a:lnTo>
                  <a:pt x="795032" y="1632483"/>
                </a:lnTo>
                <a:lnTo>
                  <a:pt x="838149" y="1624647"/>
                </a:lnTo>
                <a:lnTo>
                  <a:pt x="880364" y="1613839"/>
                </a:lnTo>
                <a:lnTo>
                  <a:pt x="921588" y="1600161"/>
                </a:lnTo>
                <a:lnTo>
                  <a:pt x="961732" y="1583715"/>
                </a:lnTo>
                <a:lnTo>
                  <a:pt x="1000747" y="1564576"/>
                </a:lnTo>
                <a:lnTo>
                  <a:pt x="1038504" y="1542859"/>
                </a:lnTo>
                <a:lnTo>
                  <a:pt x="1074966" y="1518653"/>
                </a:lnTo>
                <a:lnTo>
                  <a:pt x="1110005" y="1492059"/>
                </a:lnTo>
                <a:lnTo>
                  <a:pt x="1143584" y="1463167"/>
                </a:lnTo>
                <a:lnTo>
                  <a:pt x="1175575" y="1432077"/>
                </a:lnTo>
                <a:lnTo>
                  <a:pt x="1205928" y="1398879"/>
                </a:lnTo>
                <a:lnTo>
                  <a:pt x="1234554" y="1363662"/>
                </a:lnTo>
                <a:lnTo>
                  <a:pt x="1261364" y="1326553"/>
                </a:lnTo>
                <a:lnTo>
                  <a:pt x="1286268" y="1287614"/>
                </a:lnTo>
                <a:lnTo>
                  <a:pt x="1309204" y="1246949"/>
                </a:lnTo>
                <a:lnTo>
                  <a:pt x="1330071" y="1204671"/>
                </a:lnTo>
                <a:lnTo>
                  <a:pt x="1348828" y="1160767"/>
                </a:lnTo>
                <a:lnTo>
                  <a:pt x="1365288" y="1115618"/>
                </a:lnTo>
                <a:lnTo>
                  <a:pt x="1379474" y="1069047"/>
                </a:lnTo>
                <a:lnTo>
                  <a:pt x="1391259" y="1021219"/>
                </a:lnTo>
                <a:lnTo>
                  <a:pt x="1400581" y="972261"/>
                </a:lnTo>
                <a:lnTo>
                  <a:pt x="1407337" y="922248"/>
                </a:lnTo>
                <a:lnTo>
                  <a:pt x="1411452" y="871283"/>
                </a:lnTo>
                <a:lnTo>
                  <a:pt x="1412836" y="819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047459" y="2268411"/>
            <a:ext cx="1412875" cy="1638935"/>
            <a:chOff x="5047459" y="2268411"/>
            <a:chExt cx="1412875" cy="1638935"/>
          </a:xfrm>
        </p:grpSpPr>
        <p:sp>
          <p:nvSpPr>
            <p:cNvPr id="6" name="object 6"/>
            <p:cNvSpPr/>
            <p:nvPr/>
          </p:nvSpPr>
          <p:spPr>
            <a:xfrm>
              <a:off x="5047450" y="2268422"/>
              <a:ext cx="1412875" cy="1638935"/>
            </a:xfrm>
            <a:custGeom>
              <a:avLst/>
              <a:gdLst/>
              <a:ahLst/>
              <a:cxnLst/>
              <a:rect l="l" t="t" r="r" b="b"/>
              <a:pathLst>
                <a:path w="1412875" h="1638935">
                  <a:moveTo>
                    <a:pt x="1081938" y="1272286"/>
                  </a:moveTo>
                  <a:lnTo>
                    <a:pt x="1044308" y="1205661"/>
                  </a:lnTo>
                  <a:lnTo>
                    <a:pt x="1010907" y="1168438"/>
                  </a:lnTo>
                  <a:lnTo>
                    <a:pt x="974534" y="1135087"/>
                  </a:lnTo>
                  <a:lnTo>
                    <a:pt x="935393" y="1105941"/>
                  </a:lnTo>
                  <a:lnTo>
                    <a:pt x="893724" y="1081328"/>
                  </a:lnTo>
                  <a:lnTo>
                    <a:pt x="849769" y="1061605"/>
                  </a:lnTo>
                  <a:lnTo>
                    <a:pt x="803744" y="1047102"/>
                  </a:lnTo>
                  <a:lnTo>
                    <a:pt x="755891" y="1038148"/>
                  </a:lnTo>
                  <a:lnTo>
                    <a:pt x="706424" y="1035088"/>
                  </a:lnTo>
                  <a:lnTo>
                    <a:pt x="656958" y="1038085"/>
                  </a:lnTo>
                  <a:lnTo>
                    <a:pt x="609092" y="1046848"/>
                  </a:lnTo>
                  <a:lnTo>
                    <a:pt x="563067" y="1061123"/>
                  </a:lnTo>
                  <a:lnTo>
                    <a:pt x="519112" y="1080617"/>
                  </a:lnTo>
                  <a:lnTo>
                    <a:pt x="477456" y="1105052"/>
                  </a:lnTo>
                  <a:lnTo>
                    <a:pt x="438315" y="1134122"/>
                  </a:lnTo>
                  <a:lnTo>
                    <a:pt x="401929" y="1167561"/>
                  </a:lnTo>
                  <a:lnTo>
                    <a:pt x="368528" y="1205090"/>
                  </a:lnTo>
                  <a:lnTo>
                    <a:pt x="338340" y="1246416"/>
                  </a:lnTo>
                  <a:lnTo>
                    <a:pt x="330898" y="1272286"/>
                  </a:lnTo>
                  <a:lnTo>
                    <a:pt x="333832" y="1289037"/>
                  </a:lnTo>
                  <a:lnTo>
                    <a:pt x="341820" y="1302753"/>
                  </a:lnTo>
                  <a:lnTo>
                    <a:pt x="353644" y="1312011"/>
                  </a:lnTo>
                  <a:lnTo>
                    <a:pt x="368084" y="1315415"/>
                  </a:lnTo>
                  <a:lnTo>
                    <a:pt x="377431" y="1314234"/>
                  </a:lnTo>
                  <a:lnTo>
                    <a:pt x="385749" y="1310830"/>
                  </a:lnTo>
                  <a:lnTo>
                    <a:pt x="392658" y="1305407"/>
                  </a:lnTo>
                  <a:lnTo>
                    <a:pt x="426186" y="1259700"/>
                  </a:lnTo>
                  <a:lnTo>
                    <a:pt x="458076" y="1225384"/>
                  </a:lnTo>
                  <a:lnTo>
                    <a:pt x="493179" y="1195527"/>
                  </a:lnTo>
                  <a:lnTo>
                    <a:pt x="531215" y="1170406"/>
                  </a:lnTo>
                  <a:lnTo>
                    <a:pt x="571855" y="1150340"/>
                  </a:lnTo>
                  <a:lnTo>
                    <a:pt x="614807" y="1135634"/>
                  </a:lnTo>
                  <a:lnTo>
                    <a:pt x="659765" y="1126591"/>
                  </a:lnTo>
                  <a:lnTo>
                    <a:pt x="706424" y="1123505"/>
                  </a:lnTo>
                  <a:lnTo>
                    <a:pt x="752995" y="1126591"/>
                  </a:lnTo>
                  <a:lnTo>
                    <a:pt x="797775" y="1135634"/>
                  </a:lnTo>
                  <a:lnTo>
                    <a:pt x="840498" y="1150340"/>
                  </a:lnTo>
                  <a:lnTo>
                    <a:pt x="880935" y="1170406"/>
                  </a:lnTo>
                  <a:lnTo>
                    <a:pt x="918845" y="1195527"/>
                  </a:lnTo>
                  <a:lnTo>
                    <a:pt x="953985" y="1225384"/>
                  </a:lnTo>
                  <a:lnTo>
                    <a:pt x="986129" y="1259700"/>
                  </a:lnTo>
                  <a:lnTo>
                    <a:pt x="1021232" y="1305407"/>
                  </a:lnTo>
                  <a:lnTo>
                    <a:pt x="1028496" y="1310830"/>
                  </a:lnTo>
                  <a:lnTo>
                    <a:pt x="1036447" y="1314234"/>
                  </a:lnTo>
                  <a:lnTo>
                    <a:pt x="1044752" y="1315415"/>
                  </a:lnTo>
                  <a:lnTo>
                    <a:pt x="1059192" y="1312011"/>
                  </a:lnTo>
                  <a:lnTo>
                    <a:pt x="1071016" y="1302753"/>
                  </a:lnTo>
                  <a:lnTo>
                    <a:pt x="1079004" y="1289037"/>
                  </a:lnTo>
                  <a:lnTo>
                    <a:pt x="1081938" y="1272286"/>
                  </a:lnTo>
                  <a:close/>
                </a:path>
                <a:path w="1412875" h="1638935">
                  <a:moveTo>
                    <a:pt x="1412836" y="819454"/>
                  </a:moveTo>
                  <a:lnTo>
                    <a:pt x="1411452" y="767613"/>
                  </a:lnTo>
                  <a:lnTo>
                    <a:pt x="1407337" y="716622"/>
                  </a:lnTo>
                  <a:lnTo>
                    <a:pt x="1400581" y="666584"/>
                  </a:lnTo>
                  <a:lnTo>
                    <a:pt x="1391285" y="617601"/>
                  </a:lnTo>
                  <a:lnTo>
                    <a:pt x="1379499" y="569772"/>
                  </a:lnTo>
                  <a:lnTo>
                    <a:pt x="1365313" y="523176"/>
                  </a:lnTo>
                  <a:lnTo>
                    <a:pt x="1348828" y="477926"/>
                  </a:lnTo>
                  <a:lnTo>
                    <a:pt x="1338478" y="453694"/>
                  </a:lnTo>
                  <a:lnTo>
                    <a:pt x="1338478" y="819454"/>
                  </a:lnTo>
                  <a:lnTo>
                    <a:pt x="1336878" y="871613"/>
                  </a:lnTo>
                  <a:lnTo>
                    <a:pt x="1332166" y="922820"/>
                  </a:lnTo>
                  <a:lnTo>
                    <a:pt x="1324457" y="972934"/>
                  </a:lnTo>
                  <a:lnTo>
                    <a:pt x="1313840" y="1021842"/>
                  </a:lnTo>
                  <a:lnTo>
                    <a:pt x="1300429" y="1069403"/>
                  </a:lnTo>
                  <a:lnTo>
                    <a:pt x="1284338" y="1115517"/>
                  </a:lnTo>
                  <a:lnTo>
                    <a:pt x="1265682" y="1160018"/>
                  </a:lnTo>
                  <a:lnTo>
                    <a:pt x="1244561" y="1202817"/>
                  </a:lnTo>
                  <a:lnTo>
                    <a:pt x="1221079" y="1243774"/>
                  </a:lnTo>
                  <a:lnTo>
                    <a:pt x="1195362" y="1282750"/>
                  </a:lnTo>
                  <a:lnTo>
                    <a:pt x="1167511" y="1319631"/>
                  </a:lnTo>
                  <a:lnTo>
                    <a:pt x="1137627" y="1354289"/>
                  </a:lnTo>
                  <a:lnTo>
                    <a:pt x="1105827" y="1386598"/>
                  </a:lnTo>
                  <a:lnTo>
                    <a:pt x="1072222" y="1416443"/>
                  </a:lnTo>
                  <a:lnTo>
                    <a:pt x="1036916" y="1443672"/>
                  </a:lnTo>
                  <a:lnTo>
                    <a:pt x="1000023" y="1468170"/>
                  </a:lnTo>
                  <a:lnTo>
                    <a:pt x="961644" y="1489811"/>
                  </a:lnTo>
                  <a:lnTo>
                    <a:pt x="921905" y="1508480"/>
                  </a:lnTo>
                  <a:lnTo>
                    <a:pt x="880897" y="1524025"/>
                  </a:lnTo>
                  <a:lnTo>
                    <a:pt x="838733" y="1536344"/>
                  </a:lnTo>
                  <a:lnTo>
                    <a:pt x="795528" y="1545297"/>
                  </a:lnTo>
                  <a:lnTo>
                    <a:pt x="751382" y="1550758"/>
                  </a:lnTo>
                  <a:lnTo>
                    <a:pt x="706424" y="1552613"/>
                  </a:lnTo>
                  <a:lnTo>
                    <a:pt x="661454" y="1550758"/>
                  </a:lnTo>
                  <a:lnTo>
                    <a:pt x="617308" y="1545297"/>
                  </a:lnTo>
                  <a:lnTo>
                    <a:pt x="574103" y="1536344"/>
                  </a:lnTo>
                  <a:lnTo>
                    <a:pt x="531952" y="1524025"/>
                  </a:lnTo>
                  <a:lnTo>
                    <a:pt x="490943" y="1508480"/>
                  </a:lnTo>
                  <a:lnTo>
                    <a:pt x="451192" y="1489811"/>
                  </a:lnTo>
                  <a:lnTo>
                    <a:pt x="412813" y="1468170"/>
                  </a:lnTo>
                  <a:lnTo>
                    <a:pt x="375920" y="1443672"/>
                  </a:lnTo>
                  <a:lnTo>
                    <a:pt x="340614" y="1416443"/>
                  </a:lnTo>
                  <a:lnTo>
                    <a:pt x="307009" y="1386598"/>
                  </a:lnTo>
                  <a:lnTo>
                    <a:pt x="275221" y="1354289"/>
                  </a:lnTo>
                  <a:lnTo>
                    <a:pt x="245338" y="1319631"/>
                  </a:lnTo>
                  <a:lnTo>
                    <a:pt x="217487" y="1282750"/>
                  </a:lnTo>
                  <a:lnTo>
                    <a:pt x="191757" y="1243774"/>
                  </a:lnTo>
                  <a:lnTo>
                    <a:pt x="168287" y="1202817"/>
                  </a:lnTo>
                  <a:lnTo>
                    <a:pt x="147167" y="1160018"/>
                  </a:lnTo>
                  <a:lnTo>
                    <a:pt x="128498" y="1115517"/>
                  </a:lnTo>
                  <a:lnTo>
                    <a:pt x="112420" y="1069403"/>
                  </a:lnTo>
                  <a:lnTo>
                    <a:pt x="99009" y="1021842"/>
                  </a:lnTo>
                  <a:lnTo>
                    <a:pt x="88392" y="972934"/>
                  </a:lnTo>
                  <a:lnTo>
                    <a:pt x="80670" y="922820"/>
                  </a:lnTo>
                  <a:lnTo>
                    <a:pt x="75958" y="871613"/>
                  </a:lnTo>
                  <a:lnTo>
                    <a:pt x="74358" y="819454"/>
                  </a:lnTo>
                  <a:lnTo>
                    <a:pt x="75958" y="767295"/>
                  </a:lnTo>
                  <a:lnTo>
                    <a:pt x="80670" y="716102"/>
                  </a:lnTo>
                  <a:lnTo>
                    <a:pt x="88392" y="665988"/>
                  </a:lnTo>
                  <a:lnTo>
                    <a:pt x="99009" y="617080"/>
                  </a:lnTo>
                  <a:lnTo>
                    <a:pt x="112420" y="569506"/>
                  </a:lnTo>
                  <a:lnTo>
                    <a:pt x="128498" y="523405"/>
                  </a:lnTo>
                  <a:lnTo>
                    <a:pt x="147167" y="478891"/>
                  </a:lnTo>
                  <a:lnTo>
                    <a:pt x="168287" y="436092"/>
                  </a:lnTo>
                  <a:lnTo>
                    <a:pt x="191757" y="395147"/>
                  </a:lnTo>
                  <a:lnTo>
                    <a:pt x="217487" y="356171"/>
                  </a:lnTo>
                  <a:lnTo>
                    <a:pt x="245338" y="319278"/>
                  </a:lnTo>
                  <a:lnTo>
                    <a:pt x="275221" y="284619"/>
                  </a:lnTo>
                  <a:lnTo>
                    <a:pt x="307009" y="252310"/>
                  </a:lnTo>
                  <a:lnTo>
                    <a:pt x="340614" y="222478"/>
                  </a:lnTo>
                  <a:lnTo>
                    <a:pt x="375920" y="195249"/>
                  </a:lnTo>
                  <a:lnTo>
                    <a:pt x="412813" y="170751"/>
                  </a:lnTo>
                  <a:lnTo>
                    <a:pt x="451192" y="149098"/>
                  </a:lnTo>
                  <a:lnTo>
                    <a:pt x="490943" y="130441"/>
                  </a:lnTo>
                  <a:lnTo>
                    <a:pt x="531952" y="114884"/>
                  </a:lnTo>
                  <a:lnTo>
                    <a:pt x="574103" y="102577"/>
                  </a:lnTo>
                  <a:lnTo>
                    <a:pt x="617308" y="93611"/>
                  </a:lnTo>
                  <a:lnTo>
                    <a:pt x="661454" y="88150"/>
                  </a:lnTo>
                  <a:lnTo>
                    <a:pt x="706424" y="86296"/>
                  </a:lnTo>
                  <a:lnTo>
                    <a:pt x="751382" y="88150"/>
                  </a:lnTo>
                  <a:lnTo>
                    <a:pt x="795528" y="93611"/>
                  </a:lnTo>
                  <a:lnTo>
                    <a:pt x="838733" y="102577"/>
                  </a:lnTo>
                  <a:lnTo>
                    <a:pt x="880897" y="114884"/>
                  </a:lnTo>
                  <a:lnTo>
                    <a:pt x="921905" y="130441"/>
                  </a:lnTo>
                  <a:lnTo>
                    <a:pt x="961644" y="149098"/>
                  </a:lnTo>
                  <a:lnTo>
                    <a:pt x="1000023" y="170751"/>
                  </a:lnTo>
                  <a:lnTo>
                    <a:pt x="1036916" y="195249"/>
                  </a:lnTo>
                  <a:lnTo>
                    <a:pt x="1072222" y="222478"/>
                  </a:lnTo>
                  <a:lnTo>
                    <a:pt x="1105827" y="252310"/>
                  </a:lnTo>
                  <a:lnTo>
                    <a:pt x="1137627" y="284619"/>
                  </a:lnTo>
                  <a:lnTo>
                    <a:pt x="1167511" y="319278"/>
                  </a:lnTo>
                  <a:lnTo>
                    <a:pt x="1195362" y="356171"/>
                  </a:lnTo>
                  <a:lnTo>
                    <a:pt x="1221079" y="395147"/>
                  </a:lnTo>
                  <a:lnTo>
                    <a:pt x="1244561" y="436092"/>
                  </a:lnTo>
                  <a:lnTo>
                    <a:pt x="1265682" y="478891"/>
                  </a:lnTo>
                  <a:lnTo>
                    <a:pt x="1284338" y="523405"/>
                  </a:lnTo>
                  <a:lnTo>
                    <a:pt x="1300429" y="569506"/>
                  </a:lnTo>
                  <a:lnTo>
                    <a:pt x="1313840" y="617080"/>
                  </a:lnTo>
                  <a:lnTo>
                    <a:pt x="1324457" y="665988"/>
                  </a:lnTo>
                  <a:lnTo>
                    <a:pt x="1332166" y="716102"/>
                  </a:lnTo>
                  <a:lnTo>
                    <a:pt x="1336878" y="767295"/>
                  </a:lnTo>
                  <a:lnTo>
                    <a:pt x="1338478" y="819454"/>
                  </a:lnTo>
                  <a:lnTo>
                    <a:pt x="1338478" y="453694"/>
                  </a:lnTo>
                  <a:lnTo>
                    <a:pt x="1309255" y="391833"/>
                  </a:lnTo>
                  <a:lnTo>
                    <a:pt x="1286344" y="351167"/>
                  </a:lnTo>
                  <a:lnTo>
                    <a:pt x="1261440" y="312229"/>
                  </a:lnTo>
                  <a:lnTo>
                    <a:pt x="1234643" y="275120"/>
                  </a:lnTo>
                  <a:lnTo>
                    <a:pt x="1206030" y="239915"/>
                  </a:lnTo>
                  <a:lnTo>
                    <a:pt x="1175677" y="206717"/>
                  </a:lnTo>
                  <a:lnTo>
                    <a:pt x="1143685" y="175628"/>
                  </a:lnTo>
                  <a:lnTo>
                    <a:pt x="1110119" y="146748"/>
                  </a:lnTo>
                  <a:lnTo>
                    <a:pt x="1075067" y="120154"/>
                  </a:lnTo>
                  <a:lnTo>
                    <a:pt x="1038618" y="95961"/>
                  </a:lnTo>
                  <a:lnTo>
                    <a:pt x="1000848" y="74244"/>
                  </a:lnTo>
                  <a:lnTo>
                    <a:pt x="961834" y="55118"/>
                  </a:lnTo>
                  <a:lnTo>
                    <a:pt x="921677" y="38671"/>
                  </a:lnTo>
                  <a:lnTo>
                    <a:pt x="880440" y="25006"/>
                  </a:lnTo>
                  <a:lnTo>
                    <a:pt x="838212" y="14211"/>
                  </a:lnTo>
                  <a:lnTo>
                    <a:pt x="795083" y="6375"/>
                  </a:lnTo>
                  <a:lnTo>
                    <a:pt x="751116" y="1600"/>
                  </a:lnTo>
                  <a:lnTo>
                    <a:pt x="706424" y="0"/>
                  </a:lnTo>
                  <a:lnTo>
                    <a:pt x="661720" y="1600"/>
                  </a:lnTo>
                  <a:lnTo>
                    <a:pt x="617766" y="6375"/>
                  </a:lnTo>
                  <a:lnTo>
                    <a:pt x="574624" y="14211"/>
                  </a:lnTo>
                  <a:lnTo>
                    <a:pt x="532396" y="25006"/>
                  </a:lnTo>
                  <a:lnTo>
                    <a:pt x="491159" y="38671"/>
                  </a:lnTo>
                  <a:lnTo>
                    <a:pt x="451002" y="55118"/>
                  </a:lnTo>
                  <a:lnTo>
                    <a:pt x="411988" y="74244"/>
                  </a:lnTo>
                  <a:lnTo>
                    <a:pt x="374218" y="95961"/>
                  </a:lnTo>
                  <a:lnTo>
                    <a:pt x="337769" y="120154"/>
                  </a:lnTo>
                  <a:lnTo>
                    <a:pt x="302717" y="146748"/>
                  </a:lnTo>
                  <a:lnTo>
                    <a:pt x="269163" y="175628"/>
                  </a:lnTo>
                  <a:lnTo>
                    <a:pt x="237159" y="206717"/>
                  </a:lnTo>
                  <a:lnTo>
                    <a:pt x="206819" y="239915"/>
                  </a:lnTo>
                  <a:lnTo>
                    <a:pt x="178206" y="275120"/>
                  </a:lnTo>
                  <a:lnTo>
                    <a:pt x="151409" y="312229"/>
                  </a:lnTo>
                  <a:lnTo>
                    <a:pt x="126504" y="351167"/>
                  </a:lnTo>
                  <a:lnTo>
                    <a:pt x="103581" y="391833"/>
                  </a:lnTo>
                  <a:lnTo>
                    <a:pt x="82727" y="434111"/>
                  </a:lnTo>
                  <a:lnTo>
                    <a:pt x="64008" y="477926"/>
                  </a:lnTo>
                  <a:lnTo>
                    <a:pt x="47523" y="523176"/>
                  </a:lnTo>
                  <a:lnTo>
                    <a:pt x="33350" y="569772"/>
                  </a:lnTo>
                  <a:lnTo>
                    <a:pt x="21564" y="617601"/>
                  </a:lnTo>
                  <a:lnTo>
                    <a:pt x="12255" y="666584"/>
                  </a:lnTo>
                  <a:lnTo>
                    <a:pt x="5499" y="716622"/>
                  </a:lnTo>
                  <a:lnTo>
                    <a:pt x="1397" y="767613"/>
                  </a:lnTo>
                  <a:lnTo>
                    <a:pt x="0" y="819454"/>
                  </a:lnTo>
                  <a:lnTo>
                    <a:pt x="1397" y="871308"/>
                  </a:lnTo>
                  <a:lnTo>
                    <a:pt x="5499" y="922299"/>
                  </a:lnTo>
                  <a:lnTo>
                    <a:pt x="12255" y="972337"/>
                  </a:lnTo>
                  <a:lnTo>
                    <a:pt x="21564" y="1021308"/>
                  </a:lnTo>
                  <a:lnTo>
                    <a:pt x="33350" y="1069149"/>
                  </a:lnTo>
                  <a:lnTo>
                    <a:pt x="47523" y="1115733"/>
                  </a:lnTo>
                  <a:lnTo>
                    <a:pt x="64008" y="1160983"/>
                  </a:lnTo>
                  <a:lnTo>
                    <a:pt x="82727" y="1204798"/>
                  </a:lnTo>
                  <a:lnTo>
                    <a:pt x="103581" y="1247076"/>
                  </a:lnTo>
                  <a:lnTo>
                    <a:pt x="126504" y="1287729"/>
                  </a:lnTo>
                  <a:lnTo>
                    <a:pt x="151409" y="1326667"/>
                  </a:lnTo>
                  <a:lnTo>
                    <a:pt x="178206" y="1363776"/>
                  </a:lnTo>
                  <a:lnTo>
                    <a:pt x="206819" y="1398981"/>
                  </a:lnTo>
                  <a:lnTo>
                    <a:pt x="237159" y="1432166"/>
                  </a:lnTo>
                  <a:lnTo>
                    <a:pt x="269163" y="1463255"/>
                  </a:lnTo>
                  <a:lnTo>
                    <a:pt x="302717" y="1492135"/>
                  </a:lnTo>
                  <a:lnTo>
                    <a:pt x="337769" y="1518716"/>
                  </a:lnTo>
                  <a:lnTo>
                    <a:pt x="374218" y="1542923"/>
                  </a:lnTo>
                  <a:lnTo>
                    <a:pt x="411988" y="1564627"/>
                  </a:lnTo>
                  <a:lnTo>
                    <a:pt x="451002" y="1583753"/>
                  </a:lnTo>
                  <a:lnTo>
                    <a:pt x="491159" y="1600187"/>
                  </a:lnTo>
                  <a:lnTo>
                    <a:pt x="532396" y="1613865"/>
                  </a:lnTo>
                  <a:lnTo>
                    <a:pt x="574624" y="1624660"/>
                  </a:lnTo>
                  <a:lnTo>
                    <a:pt x="617766" y="1632483"/>
                  </a:lnTo>
                  <a:lnTo>
                    <a:pt x="661720" y="1637258"/>
                  </a:lnTo>
                  <a:lnTo>
                    <a:pt x="706424" y="1638871"/>
                  </a:lnTo>
                  <a:lnTo>
                    <a:pt x="751116" y="1637258"/>
                  </a:lnTo>
                  <a:lnTo>
                    <a:pt x="795083" y="1632483"/>
                  </a:lnTo>
                  <a:lnTo>
                    <a:pt x="838212" y="1624660"/>
                  </a:lnTo>
                  <a:lnTo>
                    <a:pt x="880440" y="1613865"/>
                  </a:lnTo>
                  <a:lnTo>
                    <a:pt x="921677" y="1600187"/>
                  </a:lnTo>
                  <a:lnTo>
                    <a:pt x="961834" y="1583753"/>
                  </a:lnTo>
                  <a:lnTo>
                    <a:pt x="1000848" y="1564627"/>
                  </a:lnTo>
                  <a:lnTo>
                    <a:pt x="1021740" y="1552613"/>
                  </a:lnTo>
                  <a:lnTo>
                    <a:pt x="1038618" y="1542923"/>
                  </a:lnTo>
                  <a:lnTo>
                    <a:pt x="1075067" y="1518716"/>
                  </a:lnTo>
                  <a:lnTo>
                    <a:pt x="1110119" y="1492135"/>
                  </a:lnTo>
                  <a:lnTo>
                    <a:pt x="1143685" y="1463255"/>
                  </a:lnTo>
                  <a:lnTo>
                    <a:pt x="1175677" y="1432166"/>
                  </a:lnTo>
                  <a:lnTo>
                    <a:pt x="1206030" y="1398981"/>
                  </a:lnTo>
                  <a:lnTo>
                    <a:pt x="1234643" y="1363776"/>
                  </a:lnTo>
                  <a:lnTo>
                    <a:pt x="1261440" y="1326667"/>
                  </a:lnTo>
                  <a:lnTo>
                    <a:pt x="1286344" y="1287729"/>
                  </a:lnTo>
                  <a:lnTo>
                    <a:pt x="1309255" y="1247076"/>
                  </a:lnTo>
                  <a:lnTo>
                    <a:pt x="1330121" y="1204798"/>
                  </a:lnTo>
                  <a:lnTo>
                    <a:pt x="1348828" y="1160983"/>
                  </a:lnTo>
                  <a:lnTo>
                    <a:pt x="1365389" y="1115517"/>
                  </a:lnTo>
                  <a:lnTo>
                    <a:pt x="1379499" y="1069149"/>
                  </a:lnTo>
                  <a:lnTo>
                    <a:pt x="1391285" y="1021308"/>
                  </a:lnTo>
                  <a:lnTo>
                    <a:pt x="1400581" y="972337"/>
                  </a:lnTo>
                  <a:lnTo>
                    <a:pt x="1407337" y="922299"/>
                  </a:lnTo>
                  <a:lnTo>
                    <a:pt x="1411452" y="871308"/>
                  </a:lnTo>
                  <a:lnTo>
                    <a:pt x="1412836" y="8194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0668" y="3131002"/>
              <a:ext cx="111539" cy="1940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44896" y="2829115"/>
              <a:ext cx="818515" cy="259079"/>
            </a:xfrm>
            <a:custGeom>
              <a:avLst/>
              <a:gdLst/>
              <a:ahLst/>
              <a:cxnLst/>
              <a:rect l="l" t="t" r="r" b="b"/>
              <a:pathLst>
                <a:path w="818514" h="259080">
                  <a:moveTo>
                    <a:pt x="223075" y="129387"/>
                  </a:moveTo>
                  <a:lnTo>
                    <a:pt x="214312" y="79032"/>
                  </a:lnTo>
                  <a:lnTo>
                    <a:pt x="190398" y="37896"/>
                  </a:lnTo>
                  <a:lnTo>
                    <a:pt x="154952" y="10172"/>
                  </a:lnTo>
                  <a:lnTo>
                    <a:pt x="111531" y="0"/>
                  </a:lnTo>
                  <a:lnTo>
                    <a:pt x="68122" y="10172"/>
                  </a:lnTo>
                  <a:lnTo>
                    <a:pt x="32664" y="37896"/>
                  </a:lnTo>
                  <a:lnTo>
                    <a:pt x="8763" y="79032"/>
                  </a:lnTo>
                  <a:lnTo>
                    <a:pt x="0" y="129387"/>
                  </a:lnTo>
                  <a:lnTo>
                    <a:pt x="8763" y="179755"/>
                  </a:lnTo>
                  <a:lnTo>
                    <a:pt x="32664" y="220878"/>
                  </a:lnTo>
                  <a:lnTo>
                    <a:pt x="68122" y="248602"/>
                  </a:lnTo>
                  <a:lnTo>
                    <a:pt x="111531" y="258762"/>
                  </a:lnTo>
                  <a:lnTo>
                    <a:pt x="154952" y="248602"/>
                  </a:lnTo>
                  <a:lnTo>
                    <a:pt x="190398" y="220878"/>
                  </a:lnTo>
                  <a:lnTo>
                    <a:pt x="214312" y="179755"/>
                  </a:lnTo>
                  <a:lnTo>
                    <a:pt x="223075" y="129387"/>
                  </a:lnTo>
                  <a:close/>
                </a:path>
                <a:path w="818514" h="259080">
                  <a:moveTo>
                    <a:pt x="817956" y="129387"/>
                  </a:moveTo>
                  <a:lnTo>
                    <a:pt x="809180" y="79032"/>
                  </a:lnTo>
                  <a:lnTo>
                    <a:pt x="785279" y="37896"/>
                  </a:lnTo>
                  <a:lnTo>
                    <a:pt x="749820" y="10172"/>
                  </a:lnTo>
                  <a:lnTo>
                    <a:pt x="706412" y="0"/>
                  </a:lnTo>
                  <a:lnTo>
                    <a:pt x="663003" y="10172"/>
                  </a:lnTo>
                  <a:lnTo>
                    <a:pt x="627545" y="37896"/>
                  </a:lnTo>
                  <a:lnTo>
                    <a:pt x="603643" y="79032"/>
                  </a:lnTo>
                  <a:lnTo>
                    <a:pt x="594868" y="129387"/>
                  </a:lnTo>
                  <a:lnTo>
                    <a:pt x="603643" y="179755"/>
                  </a:lnTo>
                  <a:lnTo>
                    <a:pt x="627545" y="220878"/>
                  </a:lnTo>
                  <a:lnTo>
                    <a:pt x="663003" y="248602"/>
                  </a:lnTo>
                  <a:lnTo>
                    <a:pt x="706412" y="258762"/>
                  </a:lnTo>
                  <a:lnTo>
                    <a:pt x="749820" y="248602"/>
                  </a:lnTo>
                  <a:lnTo>
                    <a:pt x="785279" y="220878"/>
                  </a:lnTo>
                  <a:lnTo>
                    <a:pt x="809180" y="179755"/>
                  </a:lnTo>
                  <a:lnTo>
                    <a:pt x="817956" y="129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597102" y="4360735"/>
            <a:ext cx="1412875" cy="1637664"/>
          </a:xfrm>
          <a:custGeom>
            <a:avLst/>
            <a:gdLst/>
            <a:ahLst/>
            <a:cxnLst/>
            <a:rect l="l" t="t" r="r" b="b"/>
            <a:pathLst>
              <a:path w="1412875" h="1637664">
                <a:moveTo>
                  <a:pt x="520522" y="689571"/>
                </a:moveTo>
                <a:lnTo>
                  <a:pt x="511759" y="639254"/>
                </a:lnTo>
                <a:lnTo>
                  <a:pt x="487845" y="598157"/>
                </a:lnTo>
                <a:lnTo>
                  <a:pt x="452399" y="570445"/>
                </a:lnTo>
                <a:lnTo>
                  <a:pt x="408978" y="560285"/>
                </a:lnTo>
                <a:lnTo>
                  <a:pt x="365569" y="570445"/>
                </a:lnTo>
                <a:lnTo>
                  <a:pt x="330111" y="598157"/>
                </a:lnTo>
                <a:lnTo>
                  <a:pt x="306209" y="639254"/>
                </a:lnTo>
                <a:lnTo>
                  <a:pt x="297446" y="689571"/>
                </a:lnTo>
                <a:lnTo>
                  <a:pt x="306209" y="739889"/>
                </a:lnTo>
                <a:lnTo>
                  <a:pt x="330111" y="780986"/>
                </a:lnTo>
                <a:lnTo>
                  <a:pt x="365569" y="808697"/>
                </a:lnTo>
                <a:lnTo>
                  <a:pt x="408978" y="818857"/>
                </a:lnTo>
                <a:lnTo>
                  <a:pt x="452399" y="808697"/>
                </a:lnTo>
                <a:lnTo>
                  <a:pt x="487845" y="780986"/>
                </a:lnTo>
                <a:lnTo>
                  <a:pt x="511759" y="739889"/>
                </a:lnTo>
                <a:lnTo>
                  <a:pt x="520522" y="689571"/>
                </a:lnTo>
                <a:close/>
              </a:path>
              <a:path w="1412875" h="1637664">
                <a:moveTo>
                  <a:pt x="1081938" y="1142060"/>
                </a:moveTo>
                <a:lnTo>
                  <a:pt x="1079004" y="1125321"/>
                </a:lnTo>
                <a:lnTo>
                  <a:pt x="1071016" y="1111631"/>
                </a:lnTo>
                <a:lnTo>
                  <a:pt x="1059192" y="1102372"/>
                </a:lnTo>
                <a:lnTo>
                  <a:pt x="1044752" y="1098969"/>
                </a:lnTo>
                <a:lnTo>
                  <a:pt x="1035405" y="1100150"/>
                </a:lnTo>
                <a:lnTo>
                  <a:pt x="1027099" y="1103541"/>
                </a:lnTo>
                <a:lnTo>
                  <a:pt x="1020178" y="1108964"/>
                </a:lnTo>
                <a:lnTo>
                  <a:pt x="986663" y="1154633"/>
                </a:lnTo>
                <a:lnTo>
                  <a:pt x="954773" y="1188923"/>
                </a:lnTo>
                <a:lnTo>
                  <a:pt x="919657" y="1218768"/>
                </a:lnTo>
                <a:lnTo>
                  <a:pt x="881634" y="1243876"/>
                </a:lnTo>
                <a:lnTo>
                  <a:pt x="840981" y="1263916"/>
                </a:lnTo>
                <a:lnTo>
                  <a:pt x="798029" y="1278610"/>
                </a:lnTo>
                <a:lnTo>
                  <a:pt x="753071" y="1287653"/>
                </a:lnTo>
                <a:lnTo>
                  <a:pt x="706424" y="1290739"/>
                </a:lnTo>
                <a:lnTo>
                  <a:pt x="659841" y="1287653"/>
                </a:lnTo>
                <a:lnTo>
                  <a:pt x="615073" y="1278610"/>
                </a:lnTo>
                <a:lnTo>
                  <a:pt x="572350" y="1263916"/>
                </a:lnTo>
                <a:lnTo>
                  <a:pt x="531914" y="1243876"/>
                </a:lnTo>
                <a:lnTo>
                  <a:pt x="493991" y="1218768"/>
                </a:lnTo>
                <a:lnTo>
                  <a:pt x="458851" y="1188923"/>
                </a:lnTo>
                <a:lnTo>
                  <a:pt x="426720" y="1154633"/>
                </a:lnTo>
                <a:lnTo>
                  <a:pt x="391617" y="1108964"/>
                </a:lnTo>
                <a:lnTo>
                  <a:pt x="384352" y="1103541"/>
                </a:lnTo>
                <a:lnTo>
                  <a:pt x="376389" y="1100150"/>
                </a:lnTo>
                <a:lnTo>
                  <a:pt x="368084" y="1098969"/>
                </a:lnTo>
                <a:lnTo>
                  <a:pt x="353644" y="1102372"/>
                </a:lnTo>
                <a:lnTo>
                  <a:pt x="341820" y="1111631"/>
                </a:lnTo>
                <a:lnTo>
                  <a:pt x="333832" y="1125321"/>
                </a:lnTo>
                <a:lnTo>
                  <a:pt x="330898" y="1142060"/>
                </a:lnTo>
                <a:lnTo>
                  <a:pt x="332536" y="1154988"/>
                </a:lnTo>
                <a:lnTo>
                  <a:pt x="368528" y="1209205"/>
                </a:lnTo>
                <a:lnTo>
                  <a:pt x="401929" y="1246708"/>
                </a:lnTo>
                <a:lnTo>
                  <a:pt x="438315" y="1280121"/>
                </a:lnTo>
                <a:lnTo>
                  <a:pt x="477456" y="1309179"/>
                </a:lnTo>
                <a:lnTo>
                  <a:pt x="519112" y="1333588"/>
                </a:lnTo>
                <a:lnTo>
                  <a:pt x="563067" y="1353058"/>
                </a:lnTo>
                <a:lnTo>
                  <a:pt x="609092" y="1367332"/>
                </a:lnTo>
                <a:lnTo>
                  <a:pt x="656958" y="1376095"/>
                </a:lnTo>
                <a:lnTo>
                  <a:pt x="706424" y="1379080"/>
                </a:lnTo>
                <a:lnTo>
                  <a:pt x="755891" y="1376095"/>
                </a:lnTo>
                <a:lnTo>
                  <a:pt x="803744" y="1367332"/>
                </a:lnTo>
                <a:lnTo>
                  <a:pt x="849769" y="1353058"/>
                </a:lnTo>
                <a:lnTo>
                  <a:pt x="893724" y="1333588"/>
                </a:lnTo>
                <a:lnTo>
                  <a:pt x="935393" y="1309179"/>
                </a:lnTo>
                <a:lnTo>
                  <a:pt x="974534" y="1280121"/>
                </a:lnTo>
                <a:lnTo>
                  <a:pt x="1010907" y="1246708"/>
                </a:lnTo>
                <a:lnTo>
                  <a:pt x="1044308" y="1209205"/>
                </a:lnTo>
                <a:lnTo>
                  <a:pt x="1074496" y="1167917"/>
                </a:lnTo>
                <a:lnTo>
                  <a:pt x="1079614" y="1156601"/>
                </a:lnTo>
                <a:lnTo>
                  <a:pt x="1081938" y="1142060"/>
                </a:lnTo>
                <a:close/>
              </a:path>
              <a:path w="1412875" h="1637664">
                <a:moveTo>
                  <a:pt x="1115402" y="689571"/>
                </a:moveTo>
                <a:lnTo>
                  <a:pt x="1106627" y="639254"/>
                </a:lnTo>
                <a:lnTo>
                  <a:pt x="1082725" y="598157"/>
                </a:lnTo>
                <a:lnTo>
                  <a:pt x="1047267" y="570445"/>
                </a:lnTo>
                <a:lnTo>
                  <a:pt x="1003858" y="560285"/>
                </a:lnTo>
                <a:lnTo>
                  <a:pt x="960450" y="570445"/>
                </a:lnTo>
                <a:lnTo>
                  <a:pt x="924991" y="598157"/>
                </a:lnTo>
                <a:lnTo>
                  <a:pt x="901090" y="639254"/>
                </a:lnTo>
                <a:lnTo>
                  <a:pt x="892314" y="689571"/>
                </a:lnTo>
                <a:lnTo>
                  <a:pt x="901090" y="739889"/>
                </a:lnTo>
                <a:lnTo>
                  <a:pt x="924991" y="780986"/>
                </a:lnTo>
                <a:lnTo>
                  <a:pt x="960450" y="808697"/>
                </a:lnTo>
                <a:lnTo>
                  <a:pt x="1003858" y="818857"/>
                </a:lnTo>
                <a:lnTo>
                  <a:pt x="1047267" y="808697"/>
                </a:lnTo>
                <a:lnTo>
                  <a:pt x="1082725" y="780986"/>
                </a:lnTo>
                <a:lnTo>
                  <a:pt x="1106627" y="739889"/>
                </a:lnTo>
                <a:lnTo>
                  <a:pt x="1115402" y="689571"/>
                </a:lnTo>
                <a:close/>
              </a:path>
              <a:path w="1412875" h="1637664">
                <a:moveTo>
                  <a:pt x="1412836" y="818857"/>
                </a:moveTo>
                <a:lnTo>
                  <a:pt x="1411452" y="767041"/>
                </a:lnTo>
                <a:lnTo>
                  <a:pt x="1407337" y="716089"/>
                </a:lnTo>
                <a:lnTo>
                  <a:pt x="1400581" y="666089"/>
                </a:lnTo>
                <a:lnTo>
                  <a:pt x="1391285" y="617143"/>
                </a:lnTo>
                <a:lnTo>
                  <a:pt x="1379499" y="569353"/>
                </a:lnTo>
                <a:lnTo>
                  <a:pt x="1365313" y="522795"/>
                </a:lnTo>
                <a:lnTo>
                  <a:pt x="1348828" y="477570"/>
                </a:lnTo>
                <a:lnTo>
                  <a:pt x="1338478" y="453351"/>
                </a:lnTo>
                <a:lnTo>
                  <a:pt x="1338478" y="818857"/>
                </a:lnTo>
                <a:lnTo>
                  <a:pt x="1336878" y="870966"/>
                </a:lnTo>
                <a:lnTo>
                  <a:pt x="1332166" y="922134"/>
                </a:lnTo>
                <a:lnTo>
                  <a:pt x="1324457" y="972210"/>
                </a:lnTo>
                <a:lnTo>
                  <a:pt x="1313840" y="1021080"/>
                </a:lnTo>
                <a:lnTo>
                  <a:pt x="1300429" y="1068616"/>
                </a:lnTo>
                <a:lnTo>
                  <a:pt x="1284338" y="1114679"/>
                </a:lnTo>
                <a:lnTo>
                  <a:pt x="1265682" y="1159167"/>
                </a:lnTo>
                <a:lnTo>
                  <a:pt x="1244561" y="1201928"/>
                </a:lnTo>
                <a:lnTo>
                  <a:pt x="1221079" y="1242847"/>
                </a:lnTo>
                <a:lnTo>
                  <a:pt x="1195362" y="1281798"/>
                </a:lnTo>
                <a:lnTo>
                  <a:pt x="1167511" y="1318653"/>
                </a:lnTo>
                <a:lnTo>
                  <a:pt x="1137627" y="1353286"/>
                </a:lnTo>
                <a:lnTo>
                  <a:pt x="1105827" y="1385570"/>
                </a:lnTo>
                <a:lnTo>
                  <a:pt x="1072222" y="1415389"/>
                </a:lnTo>
                <a:lnTo>
                  <a:pt x="1036916" y="1442593"/>
                </a:lnTo>
                <a:lnTo>
                  <a:pt x="1000023" y="1467078"/>
                </a:lnTo>
                <a:lnTo>
                  <a:pt x="961644" y="1488706"/>
                </a:lnTo>
                <a:lnTo>
                  <a:pt x="921905" y="1507350"/>
                </a:lnTo>
                <a:lnTo>
                  <a:pt x="880897" y="1522895"/>
                </a:lnTo>
                <a:lnTo>
                  <a:pt x="838733" y="1535201"/>
                </a:lnTo>
                <a:lnTo>
                  <a:pt x="795528" y="1544142"/>
                </a:lnTo>
                <a:lnTo>
                  <a:pt x="751382" y="1549603"/>
                </a:lnTo>
                <a:lnTo>
                  <a:pt x="706424" y="1551457"/>
                </a:lnTo>
                <a:lnTo>
                  <a:pt x="661454" y="1549603"/>
                </a:lnTo>
                <a:lnTo>
                  <a:pt x="617308" y="1544142"/>
                </a:lnTo>
                <a:lnTo>
                  <a:pt x="574103" y="1535201"/>
                </a:lnTo>
                <a:lnTo>
                  <a:pt x="531952" y="1522895"/>
                </a:lnTo>
                <a:lnTo>
                  <a:pt x="490943" y="1507350"/>
                </a:lnTo>
                <a:lnTo>
                  <a:pt x="451192" y="1488706"/>
                </a:lnTo>
                <a:lnTo>
                  <a:pt x="412813" y="1467078"/>
                </a:lnTo>
                <a:lnTo>
                  <a:pt x="375920" y="1442593"/>
                </a:lnTo>
                <a:lnTo>
                  <a:pt x="340614" y="1415389"/>
                </a:lnTo>
                <a:lnTo>
                  <a:pt x="307009" y="1385570"/>
                </a:lnTo>
                <a:lnTo>
                  <a:pt x="275221" y="1353286"/>
                </a:lnTo>
                <a:lnTo>
                  <a:pt x="245338" y="1318653"/>
                </a:lnTo>
                <a:lnTo>
                  <a:pt x="217487" y="1281798"/>
                </a:lnTo>
                <a:lnTo>
                  <a:pt x="191757" y="1242847"/>
                </a:lnTo>
                <a:lnTo>
                  <a:pt x="168287" y="1201928"/>
                </a:lnTo>
                <a:lnTo>
                  <a:pt x="147167" y="1159167"/>
                </a:lnTo>
                <a:lnTo>
                  <a:pt x="128498" y="1114679"/>
                </a:lnTo>
                <a:lnTo>
                  <a:pt x="112420" y="1068616"/>
                </a:lnTo>
                <a:lnTo>
                  <a:pt x="99009" y="1021080"/>
                </a:lnTo>
                <a:lnTo>
                  <a:pt x="88392" y="972210"/>
                </a:lnTo>
                <a:lnTo>
                  <a:pt x="80670" y="922134"/>
                </a:lnTo>
                <a:lnTo>
                  <a:pt x="75958" y="870966"/>
                </a:lnTo>
                <a:lnTo>
                  <a:pt x="74358" y="818857"/>
                </a:lnTo>
                <a:lnTo>
                  <a:pt x="75958" y="766737"/>
                </a:lnTo>
                <a:lnTo>
                  <a:pt x="80670" y="715568"/>
                </a:lnTo>
                <a:lnTo>
                  <a:pt x="88392" y="665492"/>
                </a:lnTo>
                <a:lnTo>
                  <a:pt x="99009" y="616623"/>
                </a:lnTo>
                <a:lnTo>
                  <a:pt x="112420" y="569087"/>
                </a:lnTo>
                <a:lnTo>
                  <a:pt x="128498" y="523024"/>
                </a:lnTo>
                <a:lnTo>
                  <a:pt x="147167" y="478548"/>
                </a:lnTo>
                <a:lnTo>
                  <a:pt x="168287" y="435775"/>
                </a:lnTo>
                <a:lnTo>
                  <a:pt x="191757" y="394855"/>
                </a:lnTo>
                <a:lnTo>
                  <a:pt x="217487" y="355904"/>
                </a:lnTo>
                <a:lnTo>
                  <a:pt x="245338" y="319049"/>
                </a:lnTo>
                <a:lnTo>
                  <a:pt x="275221" y="284416"/>
                </a:lnTo>
                <a:lnTo>
                  <a:pt x="307009" y="252133"/>
                </a:lnTo>
                <a:lnTo>
                  <a:pt x="340614" y="222326"/>
                </a:lnTo>
                <a:lnTo>
                  <a:pt x="375920" y="195110"/>
                </a:lnTo>
                <a:lnTo>
                  <a:pt x="412813" y="170624"/>
                </a:lnTo>
                <a:lnTo>
                  <a:pt x="451192" y="148996"/>
                </a:lnTo>
                <a:lnTo>
                  <a:pt x="490943" y="130352"/>
                </a:lnTo>
                <a:lnTo>
                  <a:pt x="531952" y="114808"/>
                </a:lnTo>
                <a:lnTo>
                  <a:pt x="574103" y="102501"/>
                </a:lnTo>
                <a:lnTo>
                  <a:pt x="617308" y="93560"/>
                </a:lnTo>
                <a:lnTo>
                  <a:pt x="661454" y="88099"/>
                </a:lnTo>
                <a:lnTo>
                  <a:pt x="706424" y="86245"/>
                </a:lnTo>
                <a:lnTo>
                  <a:pt x="751382" y="88099"/>
                </a:lnTo>
                <a:lnTo>
                  <a:pt x="795528" y="93560"/>
                </a:lnTo>
                <a:lnTo>
                  <a:pt x="838733" y="102501"/>
                </a:lnTo>
                <a:lnTo>
                  <a:pt x="880897" y="114808"/>
                </a:lnTo>
                <a:lnTo>
                  <a:pt x="921905" y="130352"/>
                </a:lnTo>
                <a:lnTo>
                  <a:pt x="961644" y="148996"/>
                </a:lnTo>
                <a:lnTo>
                  <a:pt x="1000023" y="170624"/>
                </a:lnTo>
                <a:lnTo>
                  <a:pt x="1036916" y="195110"/>
                </a:lnTo>
                <a:lnTo>
                  <a:pt x="1072222" y="222326"/>
                </a:lnTo>
                <a:lnTo>
                  <a:pt x="1105827" y="252133"/>
                </a:lnTo>
                <a:lnTo>
                  <a:pt x="1137627" y="284416"/>
                </a:lnTo>
                <a:lnTo>
                  <a:pt x="1167511" y="319049"/>
                </a:lnTo>
                <a:lnTo>
                  <a:pt x="1195362" y="355904"/>
                </a:lnTo>
                <a:lnTo>
                  <a:pt x="1221079" y="394855"/>
                </a:lnTo>
                <a:lnTo>
                  <a:pt x="1244561" y="435775"/>
                </a:lnTo>
                <a:lnTo>
                  <a:pt x="1265682" y="478548"/>
                </a:lnTo>
                <a:lnTo>
                  <a:pt x="1284338" y="523024"/>
                </a:lnTo>
                <a:lnTo>
                  <a:pt x="1300429" y="569087"/>
                </a:lnTo>
                <a:lnTo>
                  <a:pt x="1313840" y="616623"/>
                </a:lnTo>
                <a:lnTo>
                  <a:pt x="1324457" y="665492"/>
                </a:lnTo>
                <a:lnTo>
                  <a:pt x="1332166" y="715568"/>
                </a:lnTo>
                <a:lnTo>
                  <a:pt x="1336878" y="766737"/>
                </a:lnTo>
                <a:lnTo>
                  <a:pt x="1338478" y="818857"/>
                </a:lnTo>
                <a:lnTo>
                  <a:pt x="1338478" y="453351"/>
                </a:lnTo>
                <a:lnTo>
                  <a:pt x="1309255" y="391541"/>
                </a:lnTo>
                <a:lnTo>
                  <a:pt x="1286344" y="350913"/>
                </a:lnTo>
                <a:lnTo>
                  <a:pt x="1261440" y="312013"/>
                </a:lnTo>
                <a:lnTo>
                  <a:pt x="1234643" y="274916"/>
                </a:lnTo>
                <a:lnTo>
                  <a:pt x="1206030" y="239737"/>
                </a:lnTo>
                <a:lnTo>
                  <a:pt x="1175677" y="206578"/>
                </a:lnTo>
                <a:lnTo>
                  <a:pt x="1143685" y="175514"/>
                </a:lnTo>
                <a:lnTo>
                  <a:pt x="1110119" y="146646"/>
                </a:lnTo>
                <a:lnTo>
                  <a:pt x="1075067" y="120078"/>
                </a:lnTo>
                <a:lnTo>
                  <a:pt x="1038618" y="95897"/>
                </a:lnTo>
                <a:lnTo>
                  <a:pt x="1000848" y="74206"/>
                </a:lnTo>
                <a:lnTo>
                  <a:pt x="961834" y="55092"/>
                </a:lnTo>
                <a:lnTo>
                  <a:pt x="921677" y="38658"/>
                </a:lnTo>
                <a:lnTo>
                  <a:pt x="880440" y="24993"/>
                </a:lnTo>
                <a:lnTo>
                  <a:pt x="838212" y="14198"/>
                </a:lnTo>
                <a:lnTo>
                  <a:pt x="795083" y="6375"/>
                </a:lnTo>
                <a:lnTo>
                  <a:pt x="751116" y="1612"/>
                </a:lnTo>
                <a:lnTo>
                  <a:pt x="706424" y="0"/>
                </a:lnTo>
                <a:lnTo>
                  <a:pt x="661720" y="1612"/>
                </a:lnTo>
                <a:lnTo>
                  <a:pt x="617766" y="6375"/>
                </a:lnTo>
                <a:lnTo>
                  <a:pt x="574624" y="14198"/>
                </a:lnTo>
                <a:lnTo>
                  <a:pt x="532396" y="24993"/>
                </a:lnTo>
                <a:lnTo>
                  <a:pt x="491159" y="38658"/>
                </a:lnTo>
                <a:lnTo>
                  <a:pt x="451002" y="55092"/>
                </a:lnTo>
                <a:lnTo>
                  <a:pt x="411988" y="74206"/>
                </a:lnTo>
                <a:lnTo>
                  <a:pt x="374218" y="95897"/>
                </a:lnTo>
                <a:lnTo>
                  <a:pt x="337769" y="120078"/>
                </a:lnTo>
                <a:lnTo>
                  <a:pt x="302717" y="146646"/>
                </a:lnTo>
                <a:lnTo>
                  <a:pt x="269163" y="175514"/>
                </a:lnTo>
                <a:lnTo>
                  <a:pt x="237159" y="206578"/>
                </a:lnTo>
                <a:lnTo>
                  <a:pt x="206819" y="239737"/>
                </a:lnTo>
                <a:lnTo>
                  <a:pt x="178206" y="274916"/>
                </a:lnTo>
                <a:lnTo>
                  <a:pt x="151409" y="312013"/>
                </a:lnTo>
                <a:lnTo>
                  <a:pt x="126504" y="350913"/>
                </a:lnTo>
                <a:lnTo>
                  <a:pt x="103581" y="391541"/>
                </a:lnTo>
                <a:lnTo>
                  <a:pt x="82727" y="433793"/>
                </a:lnTo>
                <a:lnTo>
                  <a:pt x="64008" y="477570"/>
                </a:lnTo>
                <a:lnTo>
                  <a:pt x="47523" y="522795"/>
                </a:lnTo>
                <a:lnTo>
                  <a:pt x="33350" y="569353"/>
                </a:lnTo>
                <a:lnTo>
                  <a:pt x="21564" y="617143"/>
                </a:lnTo>
                <a:lnTo>
                  <a:pt x="12255" y="666089"/>
                </a:lnTo>
                <a:lnTo>
                  <a:pt x="5499" y="716089"/>
                </a:lnTo>
                <a:lnTo>
                  <a:pt x="1397" y="767041"/>
                </a:lnTo>
                <a:lnTo>
                  <a:pt x="0" y="818857"/>
                </a:lnTo>
                <a:lnTo>
                  <a:pt x="1397" y="870661"/>
                </a:lnTo>
                <a:lnTo>
                  <a:pt x="5499" y="921613"/>
                </a:lnTo>
                <a:lnTo>
                  <a:pt x="12255" y="971613"/>
                </a:lnTo>
                <a:lnTo>
                  <a:pt x="21564" y="1020559"/>
                </a:lnTo>
                <a:lnTo>
                  <a:pt x="33350" y="1068349"/>
                </a:lnTo>
                <a:lnTo>
                  <a:pt x="47523" y="1114907"/>
                </a:lnTo>
                <a:lnTo>
                  <a:pt x="64008" y="1160119"/>
                </a:lnTo>
                <a:lnTo>
                  <a:pt x="82727" y="1203896"/>
                </a:lnTo>
                <a:lnTo>
                  <a:pt x="103581" y="1246149"/>
                </a:lnTo>
                <a:lnTo>
                  <a:pt x="126504" y="1286776"/>
                </a:lnTo>
                <a:lnTo>
                  <a:pt x="151409" y="1325676"/>
                </a:lnTo>
                <a:lnTo>
                  <a:pt x="178206" y="1362760"/>
                </a:lnTo>
                <a:lnTo>
                  <a:pt x="206819" y="1397939"/>
                </a:lnTo>
                <a:lnTo>
                  <a:pt x="237159" y="1431099"/>
                </a:lnTo>
                <a:lnTo>
                  <a:pt x="269163" y="1462163"/>
                </a:lnTo>
                <a:lnTo>
                  <a:pt x="302717" y="1491018"/>
                </a:lnTo>
                <a:lnTo>
                  <a:pt x="337769" y="1517586"/>
                </a:lnTo>
                <a:lnTo>
                  <a:pt x="374218" y="1541767"/>
                </a:lnTo>
                <a:lnTo>
                  <a:pt x="411988" y="1563458"/>
                </a:lnTo>
                <a:lnTo>
                  <a:pt x="451002" y="1582572"/>
                </a:lnTo>
                <a:lnTo>
                  <a:pt x="491159" y="1598993"/>
                </a:lnTo>
                <a:lnTo>
                  <a:pt x="532396" y="1612658"/>
                </a:lnTo>
                <a:lnTo>
                  <a:pt x="574624" y="1623441"/>
                </a:lnTo>
                <a:lnTo>
                  <a:pt x="617766" y="1631276"/>
                </a:lnTo>
                <a:lnTo>
                  <a:pt x="661720" y="1636039"/>
                </a:lnTo>
                <a:lnTo>
                  <a:pt x="706424" y="1637652"/>
                </a:lnTo>
                <a:lnTo>
                  <a:pt x="751116" y="1636039"/>
                </a:lnTo>
                <a:lnTo>
                  <a:pt x="795083" y="1631276"/>
                </a:lnTo>
                <a:lnTo>
                  <a:pt x="838212" y="1623441"/>
                </a:lnTo>
                <a:lnTo>
                  <a:pt x="880440" y="1612658"/>
                </a:lnTo>
                <a:lnTo>
                  <a:pt x="921677" y="1598993"/>
                </a:lnTo>
                <a:lnTo>
                  <a:pt x="961834" y="1582572"/>
                </a:lnTo>
                <a:lnTo>
                  <a:pt x="1000848" y="1563458"/>
                </a:lnTo>
                <a:lnTo>
                  <a:pt x="1021740" y="1551457"/>
                </a:lnTo>
                <a:lnTo>
                  <a:pt x="1038618" y="1541767"/>
                </a:lnTo>
                <a:lnTo>
                  <a:pt x="1075067" y="1517586"/>
                </a:lnTo>
                <a:lnTo>
                  <a:pt x="1110119" y="1491018"/>
                </a:lnTo>
                <a:lnTo>
                  <a:pt x="1143685" y="1462163"/>
                </a:lnTo>
                <a:lnTo>
                  <a:pt x="1175677" y="1431099"/>
                </a:lnTo>
                <a:lnTo>
                  <a:pt x="1206030" y="1397939"/>
                </a:lnTo>
                <a:lnTo>
                  <a:pt x="1234643" y="1362760"/>
                </a:lnTo>
                <a:lnTo>
                  <a:pt x="1261440" y="1325676"/>
                </a:lnTo>
                <a:lnTo>
                  <a:pt x="1286344" y="1286776"/>
                </a:lnTo>
                <a:lnTo>
                  <a:pt x="1309255" y="1246149"/>
                </a:lnTo>
                <a:lnTo>
                  <a:pt x="1330121" y="1203896"/>
                </a:lnTo>
                <a:lnTo>
                  <a:pt x="1348828" y="1160119"/>
                </a:lnTo>
                <a:lnTo>
                  <a:pt x="1365389" y="1114679"/>
                </a:lnTo>
                <a:lnTo>
                  <a:pt x="1379499" y="1068349"/>
                </a:lnTo>
                <a:lnTo>
                  <a:pt x="1391285" y="1020559"/>
                </a:lnTo>
                <a:lnTo>
                  <a:pt x="1400581" y="971613"/>
                </a:lnTo>
                <a:lnTo>
                  <a:pt x="1407337" y="921613"/>
                </a:lnTo>
                <a:lnTo>
                  <a:pt x="1411452" y="870661"/>
                </a:lnTo>
                <a:lnTo>
                  <a:pt x="1412836" y="818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852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969721"/>
            <a:ext cx="4411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>
                <a:solidFill>
                  <a:srgbClr val="252525"/>
                </a:solidFill>
                <a:latin typeface="Verdana"/>
                <a:cs typeface="Verdana"/>
              </a:rPr>
              <a:t>Challen</a:t>
            </a:r>
            <a:r>
              <a:rPr sz="4000" spc="45" dirty="0">
                <a:solidFill>
                  <a:srgbClr val="252525"/>
                </a:solidFill>
                <a:latin typeface="Verdana"/>
                <a:cs typeface="Verdana"/>
              </a:rPr>
              <a:t>g</a:t>
            </a:r>
            <a:r>
              <a:rPr sz="4000" spc="-160" dirty="0">
                <a:solidFill>
                  <a:srgbClr val="252525"/>
                </a:solidFill>
                <a:latin typeface="Verdana"/>
                <a:cs typeface="Verdana"/>
              </a:rPr>
              <a:t>es</a:t>
            </a:r>
            <a:r>
              <a:rPr sz="4000" spc="-2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4000" spc="-125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4000" spc="-27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4000" spc="-3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4000" spc="-155" dirty="0">
                <a:solidFill>
                  <a:srgbClr val="252525"/>
                </a:solidFill>
                <a:latin typeface="Verdana"/>
                <a:cs typeface="Verdana"/>
              </a:rPr>
              <a:t>NLP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8754" y="2129154"/>
            <a:ext cx="7886065" cy="158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dirty="0">
                <a:latin typeface="Verdana"/>
                <a:cs typeface="Verdana"/>
              </a:rPr>
              <a:t>M</a:t>
            </a:r>
            <a:r>
              <a:rPr sz="2800" spc="10" dirty="0">
                <a:latin typeface="Verdana"/>
                <a:cs typeface="Verdana"/>
              </a:rPr>
              <a:t>i</a:t>
            </a:r>
            <a:r>
              <a:rPr sz="2800" spc="-315" dirty="0">
                <a:latin typeface="Verdana"/>
                <a:cs typeface="Verdana"/>
              </a:rPr>
              <a:t>x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15" dirty="0">
                <a:latin typeface="Verdana"/>
                <a:cs typeface="Verdana"/>
              </a:rPr>
              <a:t>U</a:t>
            </a:r>
            <a:r>
              <a:rPr sz="2800" spc="-110" dirty="0">
                <a:latin typeface="Verdana"/>
                <a:cs typeface="Verdana"/>
              </a:rPr>
              <a:t>s</a:t>
            </a:r>
            <a:r>
              <a:rPr sz="2800" spc="-120" dirty="0">
                <a:latin typeface="Verdana"/>
                <a:cs typeface="Verdana"/>
              </a:rPr>
              <a:t>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of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65" dirty="0">
                <a:latin typeface="Verdana"/>
                <a:cs typeface="Verdana"/>
              </a:rPr>
              <a:t>L</a:t>
            </a:r>
            <a:r>
              <a:rPr sz="2800" spc="40" dirty="0">
                <a:latin typeface="Verdana"/>
                <a:cs typeface="Verdana"/>
              </a:rPr>
              <a:t>anguages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52525"/>
              </a:buClr>
              <a:buFont typeface="Microsoft Sans Serif"/>
              <a:buChar char="◦"/>
            </a:pPr>
            <a:endParaRPr sz="3050">
              <a:latin typeface="Verdana"/>
              <a:cs typeface="Verdana"/>
            </a:endParaRPr>
          </a:p>
          <a:p>
            <a:pPr marL="1390650" marR="5080" lvl="1" indent="-229235">
              <a:lnSpc>
                <a:spcPts val="2610"/>
              </a:lnSpc>
              <a:buClr>
                <a:srgbClr val="252525"/>
              </a:buClr>
              <a:buFont typeface="Microsoft Sans Serif"/>
              <a:buChar char="◦"/>
              <a:tabLst>
                <a:tab pos="1391285" algn="l"/>
              </a:tabLst>
            </a:pPr>
            <a:r>
              <a:rPr sz="2300" spc="-450" dirty="0">
                <a:latin typeface="Verdana"/>
                <a:cs typeface="Verdana"/>
              </a:rPr>
              <a:t>I</a:t>
            </a:r>
            <a:r>
              <a:rPr sz="2300" spc="-170" dirty="0">
                <a:latin typeface="Verdana"/>
                <a:cs typeface="Verdana"/>
              </a:rPr>
              <a:t> </a:t>
            </a:r>
            <a:r>
              <a:rPr sz="2300" spc="-175" dirty="0">
                <a:latin typeface="Verdana"/>
                <a:cs typeface="Verdana"/>
              </a:rPr>
              <a:t>l</a:t>
            </a:r>
            <a:r>
              <a:rPr sz="2300" spc="-165" dirty="0">
                <a:latin typeface="Verdana"/>
                <a:cs typeface="Verdana"/>
              </a:rPr>
              <a:t>i</a:t>
            </a:r>
            <a:r>
              <a:rPr sz="2300" spc="20" dirty="0">
                <a:latin typeface="Verdana"/>
                <a:cs typeface="Verdana"/>
              </a:rPr>
              <a:t>ked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that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mo</a:t>
            </a:r>
            <a:r>
              <a:rPr sz="2300" spc="-10" dirty="0">
                <a:latin typeface="Verdana"/>
                <a:cs typeface="Verdana"/>
              </a:rPr>
              <a:t>v</a:t>
            </a:r>
            <a:r>
              <a:rPr sz="2300" spc="-170" dirty="0">
                <a:latin typeface="Verdana"/>
                <a:cs typeface="Verdana"/>
              </a:rPr>
              <a:t>i</a:t>
            </a:r>
            <a:r>
              <a:rPr sz="2300" spc="-40" dirty="0">
                <a:latin typeface="Verdana"/>
                <a:cs typeface="Verdana"/>
              </a:rPr>
              <a:t>e.</a:t>
            </a:r>
            <a:r>
              <a:rPr sz="2300" spc="-185" dirty="0">
                <a:latin typeface="Verdana"/>
                <a:cs typeface="Verdana"/>
              </a:rPr>
              <a:t> </a:t>
            </a:r>
            <a:r>
              <a:rPr sz="2300" spc="-175" dirty="0">
                <a:latin typeface="Verdana"/>
                <a:cs typeface="Verdana"/>
              </a:rPr>
              <a:t>Sa</a:t>
            </a:r>
            <a:r>
              <a:rPr sz="2300" spc="-75" dirty="0">
                <a:latin typeface="Verdana"/>
                <a:cs typeface="Verdana"/>
              </a:rPr>
              <a:t>l</a:t>
            </a:r>
            <a:r>
              <a:rPr sz="2300" spc="20" dirty="0">
                <a:latin typeface="Verdana"/>
                <a:cs typeface="Verdana"/>
              </a:rPr>
              <a:t>man</a:t>
            </a:r>
            <a:r>
              <a:rPr sz="2300" spc="-175" dirty="0">
                <a:latin typeface="Verdana"/>
                <a:cs typeface="Verdana"/>
              </a:rPr>
              <a:t> </a:t>
            </a:r>
            <a:r>
              <a:rPr sz="2300" spc="-220" dirty="0">
                <a:latin typeface="Verdana"/>
                <a:cs typeface="Verdana"/>
              </a:rPr>
              <a:t>k</a:t>
            </a:r>
            <a:r>
              <a:rPr sz="2300" spc="30" dirty="0">
                <a:latin typeface="Verdana"/>
                <a:cs typeface="Verdana"/>
              </a:rPr>
              <a:t>han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ka</a:t>
            </a:r>
            <a:r>
              <a:rPr sz="2300" spc="-180" dirty="0">
                <a:latin typeface="Verdana"/>
                <a:cs typeface="Verdana"/>
              </a:rPr>
              <a:t> </a:t>
            </a:r>
            <a:r>
              <a:rPr sz="2300" spc="35" dirty="0">
                <a:latin typeface="Verdana"/>
                <a:cs typeface="Verdana"/>
              </a:rPr>
              <a:t>actin</a:t>
            </a:r>
            <a:r>
              <a:rPr sz="2300" spc="50" dirty="0">
                <a:latin typeface="Verdana"/>
                <a:cs typeface="Verdana"/>
              </a:rPr>
              <a:t>g</a:t>
            </a:r>
            <a:r>
              <a:rPr sz="2300" spc="-175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was  </a:t>
            </a:r>
            <a:r>
              <a:rPr sz="2300" spc="-135" dirty="0">
                <a:latin typeface="Verdana"/>
                <a:cs typeface="Verdana"/>
              </a:rPr>
              <a:t>La</a:t>
            </a:r>
            <a:r>
              <a:rPr sz="2300" spc="-70" dirty="0">
                <a:latin typeface="Verdana"/>
                <a:cs typeface="Verdana"/>
              </a:rPr>
              <a:t>j</a:t>
            </a:r>
            <a:r>
              <a:rPr sz="2300" spc="160" dirty="0">
                <a:latin typeface="Verdana"/>
                <a:cs typeface="Verdana"/>
              </a:rPr>
              <a:t>abab</a:t>
            </a:r>
            <a:r>
              <a:rPr sz="2300" spc="-200" dirty="0">
                <a:latin typeface="Verdana"/>
                <a:cs typeface="Verdana"/>
              </a:rPr>
              <a:t>.</a:t>
            </a:r>
            <a:r>
              <a:rPr sz="2300" spc="-180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Too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20" dirty="0">
                <a:latin typeface="Verdana"/>
                <a:cs typeface="Verdana"/>
              </a:rPr>
              <a:t>goo</a:t>
            </a:r>
            <a:r>
              <a:rPr sz="2300" spc="125" dirty="0">
                <a:latin typeface="Verdana"/>
                <a:cs typeface="Verdana"/>
              </a:rPr>
              <a:t>d</a:t>
            </a:r>
            <a:r>
              <a:rPr sz="2300" spc="-200" dirty="0">
                <a:latin typeface="Verdana"/>
                <a:cs typeface="Verdana"/>
              </a:rPr>
              <a:t>.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40" dirty="0">
                <a:latin typeface="Nirmala UI"/>
                <a:cs typeface="Nirmala UI"/>
              </a:rPr>
              <a:t>जबर</a:t>
            </a:r>
            <a:r>
              <a:rPr sz="2300" spc="-45" dirty="0">
                <a:latin typeface="Nirmala UI"/>
                <a:cs typeface="Nirmala UI"/>
              </a:rPr>
              <a:t>द</a:t>
            </a:r>
            <a:r>
              <a:rPr sz="2300" spc="-65" dirty="0">
                <a:latin typeface="Nirmala UI"/>
                <a:cs typeface="Nirmala UI"/>
              </a:rPr>
              <a:t>स्</a:t>
            </a:r>
            <a:r>
              <a:rPr sz="2300" spc="-100" dirty="0">
                <a:latin typeface="Nirmala UI"/>
                <a:cs typeface="Nirmala UI"/>
              </a:rPr>
              <a:t>त</a:t>
            </a:r>
            <a:r>
              <a:rPr sz="2300" spc="-2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14217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969721"/>
            <a:ext cx="4411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>
                <a:solidFill>
                  <a:srgbClr val="252525"/>
                </a:solidFill>
                <a:latin typeface="Verdana"/>
                <a:cs typeface="Verdana"/>
              </a:rPr>
              <a:t>Challen</a:t>
            </a:r>
            <a:r>
              <a:rPr sz="4000" spc="45" dirty="0">
                <a:solidFill>
                  <a:srgbClr val="252525"/>
                </a:solidFill>
                <a:latin typeface="Verdana"/>
                <a:cs typeface="Verdana"/>
              </a:rPr>
              <a:t>g</a:t>
            </a:r>
            <a:r>
              <a:rPr sz="4000" spc="-160" dirty="0">
                <a:solidFill>
                  <a:srgbClr val="252525"/>
                </a:solidFill>
                <a:latin typeface="Verdana"/>
                <a:cs typeface="Verdana"/>
              </a:rPr>
              <a:t>es</a:t>
            </a:r>
            <a:r>
              <a:rPr sz="4000" spc="-2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4000" spc="-125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4000" spc="-27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4000" spc="-3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4000" spc="-155" dirty="0">
                <a:solidFill>
                  <a:srgbClr val="252525"/>
                </a:solidFill>
                <a:latin typeface="Verdana"/>
                <a:cs typeface="Verdana"/>
              </a:rPr>
              <a:t>NLP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8754" y="2010282"/>
            <a:ext cx="8822055" cy="318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252525"/>
              </a:buClr>
              <a:buSzPct val="97368"/>
              <a:buFont typeface="Microsoft Sans Serif"/>
              <a:buChar char="◦"/>
              <a:tabLst>
                <a:tab pos="195580" algn="l"/>
              </a:tabLst>
            </a:pPr>
            <a:r>
              <a:rPr sz="3800" spc="-295" dirty="0">
                <a:latin typeface="Verdana"/>
                <a:cs typeface="Verdana"/>
              </a:rPr>
              <a:t>Ellipsis</a:t>
            </a:r>
            <a:endParaRPr sz="3800">
              <a:latin typeface="Verdana"/>
              <a:cs typeface="Verdana"/>
            </a:endParaRPr>
          </a:p>
          <a:p>
            <a:pPr marL="1390650" lvl="1" indent="-229870">
              <a:lnSpc>
                <a:spcPct val="100000"/>
              </a:lnSpc>
              <a:spcBef>
                <a:spcPts val="2820"/>
              </a:spcBef>
              <a:buClr>
                <a:srgbClr val="252525"/>
              </a:buClr>
              <a:buFont typeface="Microsoft Sans Serif"/>
              <a:buChar char="◦"/>
              <a:tabLst>
                <a:tab pos="1391285" algn="l"/>
              </a:tabLst>
            </a:pPr>
            <a:r>
              <a:rPr sz="2500" spc="-15" dirty="0">
                <a:latin typeface="Verdana"/>
                <a:cs typeface="Verdana"/>
              </a:rPr>
              <a:t>Pe</a:t>
            </a:r>
            <a:r>
              <a:rPr sz="2500" spc="-20" dirty="0">
                <a:latin typeface="Verdana"/>
                <a:cs typeface="Verdana"/>
              </a:rPr>
              <a:t>t</a:t>
            </a:r>
            <a:r>
              <a:rPr sz="2500" spc="-95" dirty="0">
                <a:latin typeface="Verdana"/>
                <a:cs typeface="Verdana"/>
              </a:rPr>
              <a:t>er</a:t>
            </a:r>
            <a:r>
              <a:rPr sz="2500" spc="-190" dirty="0">
                <a:latin typeface="Verdana"/>
                <a:cs typeface="Verdana"/>
              </a:rPr>
              <a:t> </a:t>
            </a:r>
            <a:r>
              <a:rPr sz="2500" spc="25" dirty="0">
                <a:latin typeface="Verdana"/>
                <a:cs typeface="Verdana"/>
              </a:rPr>
              <a:t>w</a:t>
            </a:r>
            <a:r>
              <a:rPr sz="2500" spc="-30" dirty="0">
                <a:latin typeface="Verdana"/>
                <a:cs typeface="Verdana"/>
              </a:rPr>
              <a:t>orked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hard</a:t>
            </a:r>
            <a:r>
              <a:rPr sz="2500" spc="-190" dirty="0">
                <a:latin typeface="Verdana"/>
                <a:cs typeface="Verdana"/>
              </a:rPr>
              <a:t> </a:t>
            </a:r>
            <a:r>
              <a:rPr sz="2500" spc="90" dirty="0">
                <a:latin typeface="Verdana"/>
                <a:cs typeface="Verdana"/>
              </a:rPr>
              <a:t>an</a:t>
            </a:r>
            <a:r>
              <a:rPr sz="2500" spc="95" dirty="0">
                <a:latin typeface="Verdana"/>
                <a:cs typeface="Verdana"/>
              </a:rPr>
              <a:t>d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-90" dirty="0">
                <a:latin typeface="Verdana"/>
                <a:cs typeface="Verdana"/>
              </a:rPr>
              <a:t>pas</a:t>
            </a:r>
            <a:r>
              <a:rPr sz="2500" spc="-75" dirty="0">
                <a:latin typeface="Verdana"/>
                <a:cs typeface="Verdana"/>
              </a:rPr>
              <a:t>s</a:t>
            </a:r>
            <a:r>
              <a:rPr sz="2500" spc="140" dirty="0">
                <a:latin typeface="Verdana"/>
                <a:cs typeface="Verdana"/>
              </a:rPr>
              <a:t>ed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-55" dirty="0">
                <a:latin typeface="Verdana"/>
                <a:cs typeface="Verdana"/>
              </a:rPr>
              <a:t>exam,</a:t>
            </a:r>
            <a:r>
              <a:rPr sz="2500" spc="-175" dirty="0">
                <a:latin typeface="Verdana"/>
                <a:cs typeface="Verdana"/>
              </a:rPr>
              <a:t> </a:t>
            </a:r>
            <a:r>
              <a:rPr sz="2500" spc="-80" dirty="0">
                <a:latin typeface="Verdana"/>
                <a:cs typeface="Verdana"/>
              </a:rPr>
              <a:t>Ke</a:t>
            </a:r>
            <a:r>
              <a:rPr sz="2500" spc="-55" dirty="0">
                <a:latin typeface="Verdana"/>
                <a:cs typeface="Verdana"/>
              </a:rPr>
              <a:t>v</a:t>
            </a:r>
            <a:r>
              <a:rPr sz="2500" spc="-80" dirty="0">
                <a:latin typeface="Verdana"/>
                <a:cs typeface="Verdana"/>
              </a:rPr>
              <a:t>i</a:t>
            </a:r>
            <a:r>
              <a:rPr sz="2500" spc="-175" dirty="0">
                <a:latin typeface="Verdana"/>
                <a:cs typeface="Verdana"/>
              </a:rPr>
              <a:t>n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t</a:t>
            </a:r>
            <a:r>
              <a:rPr sz="2500" spc="-25" dirty="0">
                <a:latin typeface="Verdana"/>
                <a:cs typeface="Verdana"/>
              </a:rPr>
              <a:t>o</a:t>
            </a:r>
            <a:r>
              <a:rPr sz="2500" spc="-55" dirty="0">
                <a:latin typeface="Verdana"/>
                <a:cs typeface="Verdana"/>
              </a:rPr>
              <a:t>o.</a:t>
            </a:r>
            <a:endParaRPr sz="2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Font typeface="Microsoft Sans Serif"/>
              <a:buChar char="◦"/>
            </a:pPr>
            <a:endParaRPr sz="2300">
              <a:latin typeface="Verdana"/>
              <a:cs typeface="Verdana"/>
            </a:endParaRPr>
          </a:p>
          <a:p>
            <a:pPr marL="1390650" lvl="1" indent="-229870">
              <a:lnSpc>
                <a:spcPts val="2950"/>
              </a:lnSpc>
              <a:buClr>
                <a:srgbClr val="252525"/>
              </a:buClr>
              <a:buFont typeface="Microsoft Sans Serif"/>
              <a:buChar char="◦"/>
              <a:tabLst>
                <a:tab pos="1391285" algn="l"/>
              </a:tabLst>
            </a:pPr>
            <a:r>
              <a:rPr sz="2500" spc="-90" dirty="0">
                <a:latin typeface="Verdana"/>
                <a:cs typeface="Verdana"/>
              </a:rPr>
              <a:t>Interpretation</a:t>
            </a:r>
            <a:endParaRPr sz="2500">
              <a:latin typeface="Verdana"/>
              <a:cs typeface="Verdana"/>
            </a:endParaRPr>
          </a:p>
          <a:p>
            <a:pPr marL="1689100" lvl="2" indent="-229235">
              <a:lnSpc>
                <a:spcPts val="2905"/>
              </a:lnSpc>
              <a:buClr>
                <a:srgbClr val="252525"/>
              </a:buClr>
              <a:buFont typeface="Microsoft Sans Serif"/>
              <a:buChar char="◦"/>
              <a:tabLst>
                <a:tab pos="1689735" algn="l"/>
              </a:tabLst>
            </a:pPr>
            <a:r>
              <a:rPr sz="2500" spc="-80" dirty="0">
                <a:solidFill>
                  <a:srgbClr val="006FC0"/>
                </a:solidFill>
                <a:latin typeface="Verdana"/>
                <a:cs typeface="Verdana"/>
              </a:rPr>
              <a:t>Ke</a:t>
            </a:r>
            <a:r>
              <a:rPr sz="2500" spc="-55" dirty="0">
                <a:solidFill>
                  <a:srgbClr val="006FC0"/>
                </a:solidFill>
                <a:latin typeface="Verdana"/>
                <a:cs typeface="Verdana"/>
              </a:rPr>
              <a:t>v</a:t>
            </a:r>
            <a:r>
              <a:rPr sz="2500" spc="-80" dirty="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sz="2500" spc="-175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2500" spc="-204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006FC0"/>
                </a:solidFill>
                <a:latin typeface="Verdana"/>
                <a:cs typeface="Verdana"/>
              </a:rPr>
              <a:t>worke</a:t>
            </a:r>
            <a:r>
              <a:rPr sz="2500" spc="-20" dirty="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sz="2500" spc="-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006FC0"/>
                </a:solidFill>
                <a:latin typeface="Verdana"/>
                <a:cs typeface="Verdana"/>
              </a:rPr>
              <a:t>ha</a:t>
            </a:r>
            <a:r>
              <a:rPr sz="2500" spc="-40" dirty="0">
                <a:solidFill>
                  <a:srgbClr val="006FC0"/>
                </a:solidFill>
                <a:latin typeface="Verdana"/>
                <a:cs typeface="Verdana"/>
              </a:rPr>
              <a:t>r</a:t>
            </a:r>
            <a:r>
              <a:rPr sz="2500" spc="150" dirty="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endParaRPr sz="2500">
              <a:latin typeface="Verdana"/>
              <a:cs typeface="Verdana"/>
            </a:endParaRPr>
          </a:p>
          <a:p>
            <a:pPr marL="1689100" lvl="2" indent="-229235">
              <a:lnSpc>
                <a:spcPts val="2900"/>
              </a:lnSpc>
              <a:buClr>
                <a:srgbClr val="252525"/>
              </a:buClr>
              <a:buFont typeface="Microsoft Sans Serif"/>
              <a:buChar char="◦"/>
              <a:tabLst>
                <a:tab pos="1689735" algn="l"/>
              </a:tabLst>
            </a:pPr>
            <a:r>
              <a:rPr sz="2500" spc="-80" dirty="0">
                <a:solidFill>
                  <a:srgbClr val="006FC0"/>
                </a:solidFill>
                <a:latin typeface="Verdana"/>
                <a:cs typeface="Verdana"/>
              </a:rPr>
              <a:t>Ke</a:t>
            </a:r>
            <a:r>
              <a:rPr sz="2500" spc="-55" dirty="0">
                <a:solidFill>
                  <a:srgbClr val="006FC0"/>
                </a:solidFill>
                <a:latin typeface="Verdana"/>
                <a:cs typeface="Verdana"/>
              </a:rPr>
              <a:t>v</a:t>
            </a:r>
            <a:r>
              <a:rPr sz="2500" spc="-80" dirty="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sz="2500" spc="-175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2500" spc="-204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006FC0"/>
                </a:solidFill>
                <a:latin typeface="Verdana"/>
                <a:cs typeface="Verdana"/>
              </a:rPr>
              <a:t>pas</a:t>
            </a:r>
            <a:r>
              <a:rPr sz="2500" spc="-75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2500" spc="140" dirty="0">
                <a:solidFill>
                  <a:srgbClr val="006FC0"/>
                </a:solidFill>
                <a:latin typeface="Verdana"/>
                <a:cs typeface="Verdana"/>
              </a:rPr>
              <a:t>ed</a:t>
            </a:r>
            <a:r>
              <a:rPr sz="2500" spc="-18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006FC0"/>
                </a:solidFill>
                <a:latin typeface="Verdana"/>
                <a:cs typeface="Verdana"/>
              </a:rPr>
              <a:t>exam</a:t>
            </a:r>
            <a:endParaRPr sz="2500">
              <a:latin typeface="Verdana"/>
              <a:cs typeface="Verdana"/>
            </a:endParaRPr>
          </a:p>
          <a:p>
            <a:pPr marL="1689100" lvl="2" indent="-229235">
              <a:lnSpc>
                <a:spcPts val="2945"/>
              </a:lnSpc>
              <a:buClr>
                <a:srgbClr val="252525"/>
              </a:buClr>
              <a:buFont typeface="Microsoft Sans Serif"/>
              <a:buChar char="◦"/>
              <a:tabLst>
                <a:tab pos="1689735" algn="l"/>
              </a:tabLst>
            </a:pPr>
            <a:r>
              <a:rPr sz="2500" spc="-80" dirty="0">
                <a:solidFill>
                  <a:srgbClr val="006FC0"/>
                </a:solidFill>
                <a:latin typeface="Verdana"/>
                <a:cs typeface="Verdana"/>
              </a:rPr>
              <a:t>Ke</a:t>
            </a:r>
            <a:r>
              <a:rPr sz="2500" spc="-55" dirty="0">
                <a:solidFill>
                  <a:srgbClr val="006FC0"/>
                </a:solidFill>
                <a:latin typeface="Verdana"/>
                <a:cs typeface="Verdana"/>
              </a:rPr>
              <a:t>v</a:t>
            </a:r>
            <a:r>
              <a:rPr sz="2500" spc="-80" dirty="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sz="2500" spc="-175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2500" spc="-204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006FC0"/>
                </a:solidFill>
                <a:latin typeface="Verdana"/>
                <a:cs typeface="Verdana"/>
              </a:rPr>
              <a:t>worke</a:t>
            </a:r>
            <a:r>
              <a:rPr sz="2500" spc="-20" dirty="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sz="2500" spc="-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006FC0"/>
                </a:solidFill>
                <a:latin typeface="Verdana"/>
                <a:cs typeface="Verdana"/>
              </a:rPr>
              <a:t>ha</a:t>
            </a:r>
            <a:r>
              <a:rPr sz="2500" spc="-40" dirty="0">
                <a:solidFill>
                  <a:srgbClr val="006FC0"/>
                </a:solidFill>
                <a:latin typeface="Verdana"/>
                <a:cs typeface="Verdana"/>
              </a:rPr>
              <a:t>r</a:t>
            </a:r>
            <a:r>
              <a:rPr sz="2500" spc="150" dirty="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sz="2500" spc="-18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2500" spc="15" dirty="0">
                <a:solidFill>
                  <a:srgbClr val="006FC0"/>
                </a:solidFill>
                <a:latin typeface="Verdana"/>
                <a:cs typeface="Verdana"/>
              </a:rPr>
              <a:t>l</a:t>
            </a:r>
            <a:r>
              <a:rPr sz="2500" spc="-105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2500" spc="-120" dirty="0">
                <a:solidFill>
                  <a:srgbClr val="006FC0"/>
                </a:solidFill>
                <a:latin typeface="Verdana"/>
                <a:cs typeface="Verdana"/>
              </a:rPr>
              <a:t>o</a:t>
            </a:r>
            <a:r>
              <a:rPr sz="2500" spc="-19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500" spc="35" dirty="0">
                <a:solidFill>
                  <a:srgbClr val="006FC0"/>
                </a:solidFill>
                <a:latin typeface="Verdana"/>
                <a:cs typeface="Verdana"/>
              </a:rPr>
              <a:t>he</a:t>
            </a:r>
            <a:r>
              <a:rPr sz="2500" spc="-19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006FC0"/>
                </a:solidFill>
                <a:latin typeface="Verdana"/>
                <a:cs typeface="Verdana"/>
              </a:rPr>
              <a:t>pa</a:t>
            </a:r>
            <a:r>
              <a:rPr sz="2500" spc="5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2500" spc="-25" dirty="0">
                <a:solidFill>
                  <a:srgbClr val="006FC0"/>
                </a:solidFill>
                <a:latin typeface="Verdana"/>
                <a:cs typeface="Verdana"/>
              </a:rPr>
              <a:t>se</a:t>
            </a:r>
            <a:r>
              <a:rPr sz="2500" spc="-20" dirty="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sz="2500" spc="-18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006FC0"/>
                </a:solidFill>
                <a:latin typeface="Verdana"/>
                <a:cs typeface="Verdana"/>
              </a:rPr>
              <a:t>exam</a:t>
            </a:r>
            <a:endParaRPr sz="25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66340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969721"/>
            <a:ext cx="4411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>
                <a:solidFill>
                  <a:srgbClr val="252525"/>
                </a:solidFill>
                <a:latin typeface="Verdana"/>
                <a:cs typeface="Verdana"/>
              </a:rPr>
              <a:t>Challen</a:t>
            </a:r>
            <a:r>
              <a:rPr sz="4000" spc="45" dirty="0">
                <a:solidFill>
                  <a:srgbClr val="252525"/>
                </a:solidFill>
                <a:latin typeface="Verdana"/>
                <a:cs typeface="Verdana"/>
              </a:rPr>
              <a:t>g</a:t>
            </a:r>
            <a:r>
              <a:rPr sz="4000" spc="-160" dirty="0">
                <a:solidFill>
                  <a:srgbClr val="252525"/>
                </a:solidFill>
                <a:latin typeface="Verdana"/>
                <a:cs typeface="Verdana"/>
              </a:rPr>
              <a:t>es</a:t>
            </a:r>
            <a:r>
              <a:rPr sz="4000" spc="-2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4000" spc="-125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4000" spc="-27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4000" spc="-3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4000" spc="-155" dirty="0">
                <a:solidFill>
                  <a:srgbClr val="252525"/>
                </a:solidFill>
                <a:latin typeface="Verdana"/>
                <a:cs typeface="Verdana"/>
              </a:rPr>
              <a:t>NLP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2132203"/>
            <a:ext cx="8505825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3600" spc="-10" dirty="0">
                <a:latin typeface="Verdana"/>
                <a:cs typeface="Verdana"/>
              </a:rPr>
              <a:t>Punctuational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65" dirty="0">
                <a:latin typeface="Verdana"/>
                <a:cs typeface="Verdana"/>
              </a:rPr>
              <a:t>Ambiguity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52525"/>
              </a:buClr>
              <a:buFont typeface="Microsoft Sans Serif"/>
              <a:buChar char="◦"/>
            </a:pPr>
            <a:endParaRPr sz="5350">
              <a:latin typeface="Verdana"/>
              <a:cs typeface="Verdana"/>
            </a:endParaRPr>
          </a:p>
          <a:p>
            <a:pPr marL="1292225" lvl="1" indent="-183515">
              <a:lnSpc>
                <a:spcPct val="100000"/>
              </a:lnSpc>
              <a:buClr>
                <a:srgbClr val="252525"/>
              </a:buClr>
              <a:buFont typeface="Microsoft Sans Serif"/>
              <a:buChar char="◦"/>
              <a:tabLst>
                <a:tab pos="1292860" algn="l"/>
              </a:tabLst>
            </a:pPr>
            <a:r>
              <a:rPr sz="3200" spc="10" dirty="0">
                <a:latin typeface="Verdana"/>
                <a:cs typeface="Verdana"/>
              </a:rPr>
              <a:t>Women</a:t>
            </a:r>
            <a:r>
              <a:rPr sz="3200" spc="-28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3200" spc="-2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witho</a:t>
            </a:r>
            <a:r>
              <a:rPr sz="3200" spc="-80" dirty="0">
                <a:latin typeface="Verdana"/>
                <a:cs typeface="Verdana"/>
              </a:rPr>
              <a:t>u</a:t>
            </a:r>
            <a:r>
              <a:rPr sz="3200" spc="-180" dirty="0">
                <a:latin typeface="Verdana"/>
                <a:cs typeface="Verdana"/>
              </a:rPr>
              <a:t>t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h</a:t>
            </a:r>
            <a:r>
              <a:rPr sz="3200" spc="60" dirty="0">
                <a:latin typeface="Verdana"/>
                <a:cs typeface="Verdana"/>
              </a:rPr>
              <a:t>e</a:t>
            </a:r>
            <a:r>
              <a:rPr sz="3200" spc="-405" dirty="0">
                <a:latin typeface="Verdana"/>
                <a:cs typeface="Verdana"/>
              </a:rPr>
              <a:t>r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spc="95" dirty="0">
                <a:latin typeface="Verdana"/>
                <a:cs typeface="Verdana"/>
              </a:rPr>
              <a:t>m</a:t>
            </a:r>
            <a:r>
              <a:rPr sz="3200" spc="50" dirty="0">
                <a:latin typeface="Verdana"/>
                <a:cs typeface="Verdana"/>
              </a:rPr>
              <a:t>a</a:t>
            </a:r>
            <a:r>
              <a:rPr sz="3200" spc="-70" dirty="0">
                <a:latin typeface="Verdana"/>
                <a:cs typeface="Verdana"/>
              </a:rPr>
              <a:t>n</a:t>
            </a:r>
            <a:r>
              <a:rPr sz="3200" spc="-28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3200" spc="-2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spc="-235" dirty="0">
                <a:latin typeface="Verdana"/>
                <a:cs typeface="Verdana"/>
              </a:rPr>
              <a:t>i</a:t>
            </a:r>
            <a:r>
              <a:rPr sz="3200" spc="-434" dirty="0">
                <a:latin typeface="Verdana"/>
                <a:cs typeface="Verdana"/>
              </a:rPr>
              <a:t>s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-75" dirty="0">
                <a:latin typeface="Verdana"/>
                <a:cs typeface="Verdana"/>
              </a:rPr>
              <a:t>nothing.</a:t>
            </a:r>
            <a:endParaRPr sz="3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52525"/>
              </a:buClr>
              <a:buFont typeface="Microsoft Sans Serif"/>
              <a:buChar char="◦"/>
            </a:pPr>
            <a:endParaRPr sz="3950">
              <a:latin typeface="Verdana"/>
              <a:cs typeface="Verdana"/>
            </a:endParaRPr>
          </a:p>
          <a:p>
            <a:pPr marL="1292225" lvl="1" indent="-183515">
              <a:lnSpc>
                <a:spcPct val="100000"/>
              </a:lnSpc>
              <a:buClr>
                <a:srgbClr val="252525"/>
              </a:buClr>
              <a:buFont typeface="Microsoft Sans Serif"/>
              <a:buChar char="◦"/>
              <a:tabLst>
                <a:tab pos="1292860" algn="l"/>
              </a:tabLst>
            </a:pPr>
            <a:r>
              <a:rPr sz="3200" spc="-15" dirty="0">
                <a:latin typeface="Verdana"/>
                <a:cs typeface="Verdana"/>
              </a:rPr>
              <a:t>Wo</a:t>
            </a:r>
            <a:r>
              <a:rPr sz="3200" spc="-30" dirty="0">
                <a:latin typeface="Verdana"/>
                <a:cs typeface="Verdana"/>
              </a:rPr>
              <a:t>m</a:t>
            </a:r>
            <a:r>
              <a:rPr sz="3200" spc="50" dirty="0">
                <a:latin typeface="Verdana"/>
                <a:cs typeface="Verdana"/>
              </a:rPr>
              <a:t>e</a:t>
            </a:r>
            <a:r>
              <a:rPr sz="3200" spc="60" dirty="0">
                <a:latin typeface="Verdana"/>
                <a:cs typeface="Verdana"/>
              </a:rPr>
              <a:t>n</a:t>
            </a:r>
            <a:r>
              <a:rPr sz="3200" spc="-315" dirty="0">
                <a:solidFill>
                  <a:srgbClr val="FF0000"/>
                </a:solidFill>
                <a:latin typeface="Verdana"/>
                <a:cs typeface="Verdana"/>
              </a:rPr>
              <a:t>!</a:t>
            </a:r>
            <a:r>
              <a:rPr sz="3200" spc="-2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spc="-140" dirty="0">
                <a:latin typeface="Verdana"/>
                <a:cs typeface="Verdana"/>
              </a:rPr>
              <a:t>wi</a:t>
            </a:r>
            <a:r>
              <a:rPr sz="3200" spc="-114" dirty="0">
                <a:latin typeface="Verdana"/>
                <a:cs typeface="Verdana"/>
              </a:rPr>
              <a:t>t</a:t>
            </a:r>
            <a:r>
              <a:rPr sz="3200" spc="-45" dirty="0">
                <a:latin typeface="Verdana"/>
                <a:cs typeface="Verdana"/>
              </a:rPr>
              <a:t>hout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-100" dirty="0">
                <a:latin typeface="Verdana"/>
                <a:cs typeface="Verdana"/>
              </a:rPr>
              <a:t>her</a:t>
            </a:r>
            <a:r>
              <a:rPr sz="3200" spc="-28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3200" spc="-2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spc="100" dirty="0">
                <a:latin typeface="Verdana"/>
                <a:cs typeface="Verdana"/>
              </a:rPr>
              <a:t>m</a:t>
            </a:r>
            <a:r>
              <a:rPr sz="3200" spc="45" dirty="0">
                <a:latin typeface="Verdana"/>
                <a:cs typeface="Verdana"/>
              </a:rPr>
              <a:t>a</a:t>
            </a:r>
            <a:r>
              <a:rPr sz="3200" spc="-70" dirty="0">
                <a:latin typeface="Verdana"/>
                <a:cs typeface="Verdana"/>
              </a:rPr>
              <a:t>n</a:t>
            </a:r>
            <a:r>
              <a:rPr sz="3200" spc="-250" dirty="0">
                <a:latin typeface="Verdana"/>
                <a:cs typeface="Verdana"/>
              </a:rPr>
              <a:t> </a:t>
            </a:r>
            <a:r>
              <a:rPr sz="3200" spc="-235" dirty="0">
                <a:latin typeface="Verdana"/>
                <a:cs typeface="Verdana"/>
              </a:rPr>
              <a:t>i</a:t>
            </a:r>
            <a:r>
              <a:rPr sz="3200" spc="-434" dirty="0">
                <a:latin typeface="Verdana"/>
                <a:cs typeface="Verdana"/>
              </a:rPr>
              <a:t>s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-90" dirty="0">
                <a:latin typeface="Verdana"/>
                <a:cs typeface="Verdana"/>
              </a:rPr>
              <a:t>noth</a:t>
            </a:r>
            <a:r>
              <a:rPr sz="3200" spc="-60" dirty="0">
                <a:latin typeface="Verdana"/>
                <a:cs typeface="Verdana"/>
              </a:rPr>
              <a:t>i</a:t>
            </a:r>
            <a:r>
              <a:rPr sz="3200" spc="-65" dirty="0">
                <a:latin typeface="Verdana"/>
                <a:cs typeface="Verdana"/>
              </a:rPr>
              <a:t>ng.</a:t>
            </a:r>
            <a:endParaRPr sz="3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0642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46" y="92564"/>
            <a:ext cx="12130454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Perspective on  NLP:Areas of AI and their inter-dependencies.</a:t>
            </a:r>
            <a:endParaRPr lang="en-IN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67" y="1576021"/>
            <a:ext cx="87058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36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Applications of NLP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00F12-073D-23AC-7F40-DD586E9F11E1}"/>
              </a:ext>
            </a:extLst>
          </p:cNvPr>
          <p:cNvSpPr txBox="1"/>
          <p:nvPr/>
        </p:nvSpPr>
        <p:spPr>
          <a:xfrm>
            <a:off x="151250" y="2743503"/>
            <a:ext cx="5336268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1. Question Answering</a:t>
            </a:r>
            <a:endParaRPr lang="en-US" sz="3200" b="1">
              <a:cs typeface="Calibri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Question Answering focuses on building systems that automatically answer the questions asked by humans in a natural language.</a:t>
            </a:r>
            <a:endParaRPr lang="en-US" sz="3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DC29D76-2B79-6093-DDA2-4A653461B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1" r="2" b="2"/>
          <a:stretch/>
        </p:blipFill>
        <p:spPr>
          <a:xfrm>
            <a:off x="5642381" y="10"/>
            <a:ext cx="6548096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6568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 of NLP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3ED8D-EAE0-D452-F3D1-3FBA780101E7}"/>
              </a:ext>
            </a:extLst>
          </p:cNvPr>
          <p:cNvSpPr txBox="1"/>
          <p:nvPr/>
        </p:nvSpPr>
        <p:spPr>
          <a:xfrm>
            <a:off x="127728" y="2807208"/>
            <a:ext cx="4521679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2. Spam Detection</a:t>
            </a:r>
            <a:endParaRPr lang="en-US" sz="3200" b="1">
              <a:cs typeface="Calibri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Spam detection is used to detect unwanted e-mails getting to a user's inbox.</a:t>
            </a:r>
            <a:endParaRPr lang="en-US" sz="32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dirty="0">
              <a:cs typeface="Calibri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08F701F5-483A-F51E-86B6-C8B31121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82359"/>
            <a:ext cx="6903720" cy="34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81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8C9F-5FC0-050D-14C9-6584133C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-109328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3. Sentiment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99E2-59C6-127B-68A6-1E7C71AF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" y="833588"/>
            <a:ext cx="122552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>
                <a:latin typeface="Calibri"/>
              </a:rPr>
              <a:t> This application is implemented through a combination of NLP (Natural Language Processing) and statistics by assigning the values to the text (positive, negative, or natural), identify the mood of the context (happy, sad, angry, etc.)​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Shape, circle, rectangle&#10;&#10;Description automatically generated">
            <a:extLst>
              <a:ext uri="{FF2B5EF4-FFF2-40B4-BE49-F238E27FC236}">
                <a16:creationId xmlns:a16="http://schemas.microsoft.com/office/drawing/2014/main" id="{103819C4-A3A8-904B-2377-71DB76A4A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2275932"/>
            <a:ext cx="10305690" cy="2478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D180B0-3611-B793-750C-E0B199CF4C38}"/>
              </a:ext>
            </a:extLst>
          </p:cNvPr>
          <p:cNvSpPr txBox="1"/>
          <p:nvPr/>
        </p:nvSpPr>
        <p:spPr>
          <a:xfrm>
            <a:off x="396816" y="4954438"/>
            <a:ext cx="1180093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 This application is implemented through a combination of NLP (Natural Language Processing) and statistics by assigning the values to the text (positive, negative, or natural), identify the mood of the context (happy, sad, angry, etc.)​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705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2B2D-ACB3-1731-01C2-F16CF930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cs typeface="Calibri"/>
              </a:rPr>
              <a:t>4. Machine Translation (</a:t>
            </a:r>
            <a:r>
              <a:rPr lang="en-US" b="1" dirty="0">
                <a:ea typeface="+mj-lt"/>
                <a:cs typeface="+mj-lt"/>
              </a:rPr>
              <a:t>Example:</a:t>
            </a:r>
            <a:r>
              <a:rPr lang="en-US" dirty="0">
                <a:ea typeface="+mj-lt"/>
                <a:cs typeface="+mj-lt"/>
              </a:rPr>
              <a:t> Google Translator)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FED-3262-3438-F19D-1FBD4ECC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b="1" dirty="0">
              <a:cs typeface="Calibri" panose="020F0502020204030204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Machine translation is used to translate text or speech from one natural language to another natural language.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5C437EC-0D32-93EC-4AAE-FFD783D09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98" y="3112832"/>
            <a:ext cx="9486181" cy="36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19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2B2D-ACB3-1731-01C2-F16CF930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ea typeface="+mj-lt"/>
                <a:cs typeface="+mj-lt"/>
              </a:rPr>
              <a:t>5. Spelling correction</a:t>
            </a:r>
            <a:endParaRPr lang="en-US" dirty="0"/>
          </a:p>
          <a:p>
            <a:pPr algn="just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FED-3262-3438-F19D-1FBD4ECC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Microsoft Corporation provides word processor software like MS-word, PowerPoint for the spelling correction.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Chek's the spelling while typing.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Example Wrong</a:t>
            </a:r>
            <a:r>
              <a:rPr lang="en-US" sz="3600" b="1" dirty="0">
                <a:cs typeface="Calibri"/>
              </a:rPr>
              <a:t> </a:t>
            </a:r>
            <a:r>
              <a:rPr lang="en-US" sz="3600" b="1" dirty="0" err="1">
                <a:cs typeface="Calibri"/>
              </a:rPr>
              <a:t>Speling</a:t>
            </a:r>
            <a:r>
              <a:rPr lang="en-US" sz="3600" b="1" dirty="0">
                <a:cs typeface="Calibri"/>
              </a:rPr>
              <a:t> </a:t>
            </a:r>
            <a:r>
              <a:rPr lang="en-US" dirty="0">
                <a:cs typeface="Calibri"/>
              </a:rPr>
              <a:t>will be underlined with the red color as done in this sentence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81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2B2D-ACB3-1731-01C2-F16CF930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333333"/>
                </a:solidFill>
                <a:ea typeface="+mj-lt"/>
                <a:cs typeface="+mj-lt"/>
              </a:rPr>
              <a:t>6. Chatbot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ACEC629-4DFD-806C-9C09-B49BD7303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674" y="2374944"/>
            <a:ext cx="7300463" cy="438850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4EF84-A28D-FC2C-64CF-FB89D41E3F4B}"/>
              </a:ext>
            </a:extLst>
          </p:cNvPr>
          <p:cNvSpPr txBox="1"/>
          <p:nvPr/>
        </p:nvSpPr>
        <p:spPr>
          <a:xfrm>
            <a:off x="152401" y="1259456"/>
            <a:ext cx="1193033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solidFill>
                  <a:srgbClr val="333333"/>
                </a:solidFill>
                <a:latin typeface="inter-regular"/>
              </a:rPr>
              <a:t>Implementing the Chatbot is one of the important applications of NLP. It is used by many companies to provide the customer's chat services.</a:t>
            </a:r>
            <a:endParaRPr lang="en-US" sz="2800" dirty="0"/>
          </a:p>
          <a:p>
            <a:pPr algn="just"/>
            <a:endParaRPr lang="en-US" b="1" dirty="0">
              <a:solidFill>
                <a:srgbClr val="333333"/>
              </a:solidFill>
              <a:latin typeface="inter-bold"/>
            </a:endParaRPr>
          </a:p>
        </p:txBody>
      </p:sp>
    </p:spTree>
    <p:extLst>
      <p:ext uri="{BB962C8B-B14F-4D97-AF65-F5344CB8AC3E}">
        <p14:creationId xmlns:p14="http://schemas.microsoft.com/office/powerpoint/2010/main" val="73731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Layer 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65" y="1408682"/>
            <a:ext cx="11191335" cy="47682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Search  </a:t>
            </a:r>
          </a:p>
          <a:p>
            <a:pPr marL="0" indent="0">
              <a:buNone/>
            </a:pPr>
            <a:r>
              <a:rPr lang="en-US" dirty="0"/>
              <a:t>Search algorithms try to find out the best possible strategy, the optimal strategy for computer.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AutoNum type="alphaUcPeriod" startAt="2"/>
            </a:pPr>
            <a:r>
              <a:rPr lang="en-US" b="1" dirty="0">
                <a:solidFill>
                  <a:srgbClr val="FF0000"/>
                </a:solidFill>
              </a:rPr>
              <a:t>Logic </a:t>
            </a:r>
          </a:p>
          <a:p>
            <a:pPr marL="0" indent="0">
              <a:buNone/>
            </a:pPr>
            <a:r>
              <a:rPr lang="en-US" dirty="0"/>
              <a:t>Logic is a vehicle for reasoning and inferencing. In logic we are concerned with several constructs like if x is true then y is true.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C. Knowledge Representation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knowledge must be extracted and embedded in the Machine.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8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38" y="1519743"/>
            <a:ext cx="10930331" cy="465722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b="1" dirty="0">
                <a:solidFill>
                  <a:srgbClr val="FF0000"/>
                </a:solidFill>
              </a:rPr>
              <a:t>Machine Learning</a:t>
            </a:r>
          </a:p>
          <a:p>
            <a:pPr marL="0" indent="0" algn="just">
              <a:buNone/>
            </a:pPr>
            <a:r>
              <a:rPr lang="en-US" sz="2400" dirty="0"/>
              <a:t>NLP is using lots of Statistical Techniques. Statistical Techniques are Machine Learning techniques; they make use of the knowledge content in the data.</a:t>
            </a:r>
            <a:r>
              <a:rPr lang="en-IN" sz="2400" dirty="0"/>
              <a:t> </a:t>
            </a:r>
          </a:p>
          <a:p>
            <a:pPr marL="0" indent="0" algn="just">
              <a:buNone/>
            </a:pPr>
            <a:endParaRPr lang="en-IN" sz="2400" dirty="0"/>
          </a:p>
          <a:p>
            <a:pPr marL="514350" indent="-514350">
              <a:buAutoNum type="alphaUcPeriod" startAt="2"/>
            </a:pPr>
            <a:r>
              <a:rPr lang="en-IN" b="1" dirty="0">
                <a:solidFill>
                  <a:srgbClr val="FF0000"/>
                </a:solidFill>
              </a:rPr>
              <a:t>Planning </a:t>
            </a:r>
          </a:p>
          <a:p>
            <a:pPr marL="0" indent="0">
              <a:buNone/>
            </a:pPr>
            <a:r>
              <a:rPr lang="en-IN" dirty="0"/>
              <a:t>Already done in AI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4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on  NLP:Areas of AI and their inter-dependencies.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NLP-concerned with computer being able to process human language like Hindi, Marathi,Gujrathi,French,English , and understand .</a:t>
            </a:r>
          </a:p>
          <a:p>
            <a:endParaRPr lang="en-US" dirty="0"/>
          </a:p>
          <a:p>
            <a:r>
              <a:rPr lang="en-US" dirty="0"/>
              <a:t>Computer Vision-NLP is followed by Computer Vision where machine processes seen and understand how to operate in seen.</a:t>
            </a:r>
          </a:p>
          <a:p>
            <a:endParaRPr lang="en-US" dirty="0"/>
          </a:p>
          <a:p>
            <a:r>
              <a:rPr lang="en-US" dirty="0"/>
              <a:t>Robotics-there is an embedded software inside  robots that asking it to perform certain actions like navigating etc.</a:t>
            </a:r>
            <a:endParaRPr lang="en-I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696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55" y="-66196"/>
            <a:ext cx="13736127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Perspective on  NLP:Areas of AI and their inter-dependencies.</a:t>
            </a:r>
            <a:endParaRPr lang="en-IN" sz="3600" b="1"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4" y="1264909"/>
            <a:ext cx="12183372" cy="53433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Expert System-Expert System is concerned with ,the expert level performance of the software on a specific task.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For example –The task could be diagnosis of diseases and curing it.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doctor is known to operate with number of rules ,a very large no of rules obtained by years of education and practice on patience .</a:t>
            </a:r>
            <a:endParaRPr lang="en-IN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So, the expert system is concerned with emulating this behavior of the expert.</a:t>
            </a:r>
            <a:endParaRPr lang="en-IN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499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 nd layer :feeding Layer </a:t>
            </a:r>
            <a:endParaRPr lang="en-IN" b="1"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362" y="1356360"/>
            <a:ext cx="11355238" cy="5257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Machine Learning and planning feed into a number of layers in the outer most category.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example, Natural Language Processing is fed by Machine Learning and Natural Language Processing is also fed by Knowledge Representation.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reason for this is that in current world, Natural Language Processing is using lots of Statistical Techniques. </a:t>
            </a:r>
          </a:p>
          <a:p>
            <a:endParaRPr lang="en-US" dirty="0"/>
          </a:p>
          <a:p>
            <a:r>
              <a:rPr lang="en-US" dirty="0"/>
              <a:t>Statistical Techniques are Machine Learning techniques; they make use of</a:t>
            </a:r>
          </a:p>
          <a:p>
            <a:pPr marL="0" indent="0">
              <a:buNone/>
            </a:pPr>
            <a:r>
              <a:rPr lang="en-US" dirty="0"/>
              <a:t>the knowledge content in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65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6616D1B2B5D4EACF4EB6E2954224C" ma:contentTypeVersion="0" ma:contentTypeDescription="Create a new document." ma:contentTypeScope="" ma:versionID="33c394c3d58cfa733c62b57b48f877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36A359-167F-438F-A6FE-D4007E462D41}"/>
</file>

<file path=customXml/itemProps2.xml><?xml version="1.0" encoding="utf-8"?>
<ds:datastoreItem xmlns:ds="http://schemas.openxmlformats.org/officeDocument/2006/customXml" ds:itemID="{1F689133-E440-4988-B0AF-D266BF671B1F}"/>
</file>

<file path=customXml/itemProps3.xml><?xml version="1.0" encoding="utf-8"?>
<ds:datastoreItem xmlns:ds="http://schemas.openxmlformats.org/officeDocument/2006/customXml" ds:itemID="{E8927D5B-1D03-4063-81AA-D6A64359F689}"/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988</Words>
  <Application>Microsoft Office PowerPoint</Application>
  <PresentationFormat>Widescreen</PresentationFormat>
  <Paragraphs>194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Office Theme</vt:lpstr>
      <vt:lpstr>Office Theme</vt:lpstr>
      <vt:lpstr>Office Theme</vt:lpstr>
      <vt:lpstr>Computational Linguistics</vt:lpstr>
      <vt:lpstr>Natural Language</vt:lpstr>
      <vt:lpstr>Languages</vt:lpstr>
      <vt:lpstr>Perspective on  NLP:Areas of AI and their inter-dependencies.</vt:lpstr>
      <vt:lpstr>Layer 1</vt:lpstr>
      <vt:lpstr>Layer 2</vt:lpstr>
      <vt:lpstr>Perspective on  NLP:Areas of AI and their inter-dependencies.</vt:lpstr>
      <vt:lpstr>Perspective on  NLP:Areas of AI and their inter-dependencies.</vt:lpstr>
      <vt:lpstr>2 nd layer :feeding Layer </vt:lpstr>
      <vt:lpstr>Introduction to Natural Language  Processing</vt:lpstr>
      <vt:lpstr>Natural language processing </vt:lpstr>
      <vt:lpstr>PowerPoint Presentation</vt:lpstr>
      <vt:lpstr>PowerPoint Presentation</vt:lpstr>
      <vt:lpstr>PowerPoint Presentation</vt:lpstr>
      <vt:lpstr>Stages of Natural language Processing </vt:lpstr>
      <vt:lpstr>Steps in NLP</vt:lpstr>
      <vt:lpstr>PowerPoint Presentation</vt:lpstr>
      <vt:lpstr>Morphological Analysis </vt:lpstr>
      <vt:lpstr>PowerPoint Presentation</vt:lpstr>
      <vt:lpstr>Lemmatization</vt:lpstr>
      <vt:lpstr>Stemming vs Lemmatization</vt:lpstr>
      <vt:lpstr>Stemming vs Lemmatization</vt:lpstr>
      <vt:lpstr>PowerPoint Presentation</vt:lpstr>
      <vt:lpstr>Syntactic analysis </vt:lpstr>
      <vt:lpstr>Syntactic analysis set of rules needed to ensure a sentence is grammatically correct</vt:lpstr>
      <vt:lpstr>PowerPoint Presentation</vt:lpstr>
      <vt:lpstr>PowerPoint Presentation</vt:lpstr>
      <vt:lpstr>PowerPoint Presentation</vt:lpstr>
      <vt:lpstr>Ambiguity in Natural language</vt:lpstr>
      <vt:lpstr>Lexical Ambiguity</vt:lpstr>
      <vt:lpstr>Syntactical Ambiguity(Grammar or rules are ambiguous)  </vt:lpstr>
      <vt:lpstr> Semantic Ambiguity </vt:lpstr>
      <vt:lpstr>Anaphoric Ambiguity  </vt:lpstr>
      <vt:lpstr>Pragmatic Ambiguity </vt:lpstr>
      <vt:lpstr>Challenges in NLP</vt:lpstr>
      <vt:lpstr>Challenges in NLP</vt:lpstr>
      <vt:lpstr>Challenges in NLP</vt:lpstr>
      <vt:lpstr>Challenges in NLP</vt:lpstr>
      <vt:lpstr>Challenges in NLP</vt:lpstr>
      <vt:lpstr>Applications of NLP</vt:lpstr>
      <vt:lpstr>Applications of NLP</vt:lpstr>
      <vt:lpstr>3. Sentiment Analysis</vt:lpstr>
      <vt:lpstr>4. Machine Translation (Example: Google Translator)</vt:lpstr>
      <vt:lpstr>5. Spelling correction </vt:lpstr>
      <vt:lpstr>6. Chatbot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 Vartak</dc:creator>
  <cp:lastModifiedBy>Pooja Vartak</cp:lastModifiedBy>
  <cp:revision>634</cp:revision>
  <dcterms:created xsi:type="dcterms:W3CDTF">2023-01-11T08:08:25Z</dcterms:created>
  <dcterms:modified xsi:type="dcterms:W3CDTF">2023-02-06T01:55:28Z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0x0101007086616D1B2B5D4EACF4EB6E2954224C</vt:lpwstr>
  </property>
  <property fmtid="{D5CDD505-2E9C-101B-9397-08002B2CF9AE}" pid="3" name="Order">
    <vt:r8>191200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