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7" r:id="rId1"/>
    <p:sldMasterId id="2147483712" r:id="rId2"/>
    <p:sldMasterId id="2147483648" r:id="rId3"/>
    <p:sldMasterId id="2147483740" r:id="rId4"/>
  </p:sldMasterIdLst>
  <p:notesMasterIdLst>
    <p:notesMasterId r:id="rId46"/>
  </p:notesMasterIdLst>
  <p:handoutMasterIdLst>
    <p:handoutMasterId r:id="rId47"/>
  </p:handoutMasterIdLst>
  <p:sldIdLst>
    <p:sldId id="384" r:id="rId5"/>
    <p:sldId id="545" r:id="rId6"/>
    <p:sldId id="546" r:id="rId7"/>
    <p:sldId id="385" r:id="rId8"/>
    <p:sldId id="542" r:id="rId9"/>
    <p:sldId id="543" r:id="rId10"/>
    <p:sldId id="544" r:id="rId11"/>
    <p:sldId id="547" r:id="rId12"/>
    <p:sldId id="386" r:id="rId13"/>
    <p:sldId id="549" r:id="rId14"/>
    <p:sldId id="390" r:id="rId15"/>
    <p:sldId id="550" r:id="rId16"/>
    <p:sldId id="387" r:id="rId17"/>
    <p:sldId id="388" r:id="rId18"/>
    <p:sldId id="389" r:id="rId19"/>
    <p:sldId id="548" r:id="rId20"/>
    <p:sldId id="551" r:id="rId21"/>
    <p:sldId id="552" r:id="rId22"/>
    <p:sldId id="553" r:id="rId23"/>
    <p:sldId id="391" r:id="rId24"/>
    <p:sldId id="392" r:id="rId25"/>
    <p:sldId id="447" r:id="rId26"/>
    <p:sldId id="555" r:id="rId27"/>
    <p:sldId id="397" r:id="rId28"/>
    <p:sldId id="559" r:id="rId29"/>
    <p:sldId id="560" r:id="rId30"/>
    <p:sldId id="398" r:id="rId31"/>
    <p:sldId id="556" r:id="rId32"/>
    <p:sldId id="557" r:id="rId33"/>
    <p:sldId id="558" r:id="rId34"/>
    <p:sldId id="585" r:id="rId35"/>
    <p:sldId id="586" r:id="rId36"/>
    <p:sldId id="399" r:id="rId37"/>
    <p:sldId id="400" r:id="rId38"/>
    <p:sldId id="401" r:id="rId39"/>
    <p:sldId id="402" r:id="rId40"/>
    <p:sldId id="403" r:id="rId41"/>
    <p:sldId id="421" r:id="rId42"/>
    <p:sldId id="582" r:id="rId43"/>
    <p:sldId id="583" r:id="rId44"/>
    <p:sldId id="584" r:id="rId4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89E9A-B778-1301-3173-48B113E94DC2}" v="39" dt="2023-02-12T23:33:10.859"/>
    <p1510:client id="{5A78B747-1B5A-0E54-6018-D36B984D7054}" v="233" dt="2023-02-07T04:55:32.462"/>
    <p1510:client id="{77C989DE-BE44-98DC-745C-8A186E621173}" v="26" dt="2023-02-11T03:28:05.143"/>
    <p1510:client id="{78757D46-1AC7-4717-CC9C-7F0E7FA111C6}" v="1398" dt="2023-02-06T23:24:33.278"/>
    <p1510:client id="{A9A2BD91-0199-2F21-D869-20DFD5CC1360}" v="11" dt="2023-02-07T05:23:10.438"/>
    <p1510:client id="{B6EE3639-9A8F-1078-8BFF-D77AEC8142B8}" v="55" dt="2023-02-06T23:26:11.208"/>
    <p1510:client id="{BC1C50AC-1C69-25C3-1700-CF9C81397BC2}" v="140" dt="2023-02-06T06:59:10.488"/>
    <p1510:client id="{F7C113CE-B5D2-029D-25CE-75B37F43B421}" v="238" dt="2023-02-12T23:13:13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86871" autoAdjust="0"/>
  </p:normalViewPr>
  <p:slideViewPr>
    <p:cSldViewPr>
      <p:cViewPr varScale="1">
        <p:scale>
          <a:sx n="141" d="100"/>
          <a:sy n="141" d="100"/>
        </p:scale>
        <p:origin x="12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55" Type="http://schemas.openxmlformats.org/officeDocument/2006/relationships/customXml" Target="../customXml/item2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56" Type="http://schemas.openxmlformats.org/officeDocument/2006/relationships/customXml" Target="../customXml/item3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artak" userId="S::pooja.vartak@djsce.ac.in::fb147971-3b9d-466e-b3b5-73212d1ad48d" providerId="AD" clId="Web-{F7C113CE-B5D2-029D-25CE-75B37F43B421}"/>
    <pc:docChg chg="addSld delSld modSld addMainMaster delMainMaster modMainMaster">
      <pc:chgData name="Pooja Vartak" userId="S::pooja.vartak@djsce.ac.in::fb147971-3b9d-466e-b3b5-73212d1ad48d" providerId="AD" clId="Web-{F7C113CE-B5D2-029D-25CE-75B37F43B421}" dt="2023-02-12T23:13:13.421" v="210"/>
      <pc:docMkLst>
        <pc:docMk/>
      </pc:docMkLst>
      <pc:sldChg chg="del">
        <pc:chgData name="Pooja Vartak" userId="S::pooja.vartak@djsce.ac.in::fb147971-3b9d-466e-b3b5-73212d1ad48d" providerId="AD" clId="Web-{F7C113CE-B5D2-029D-25CE-75B37F43B421}" dt="2023-02-12T22:14:57.781" v="0"/>
        <pc:sldMkLst>
          <pc:docMk/>
          <pc:sldMk cId="166412148" sldId="561"/>
        </pc:sldMkLst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43" v="52"/>
        <pc:sldMkLst>
          <pc:docMk/>
          <pc:sldMk cId="3557323694" sldId="561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557323694" sldId="561"/>
            <ac:spMk id="3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557323694" sldId="561"/>
            <ac:spMk id="17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557323694" sldId="561"/>
            <ac:spMk id="18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33" v="148"/>
        <pc:sldMkLst>
          <pc:docMk/>
          <pc:sldMk cId="4152432864" sldId="561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4152432864" sldId="561"/>
            <ac:spMk id="17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27" v="51"/>
        <pc:sldMkLst>
          <pc:docMk/>
          <pc:sldMk cId="1771953463" sldId="562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771953463" sldId="562"/>
            <ac:spMk id="4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771953463" sldId="562"/>
            <ac:spMk id="8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771953463" sldId="562"/>
            <ac:spMk id="9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33" v="149"/>
        <pc:sldMkLst>
          <pc:docMk/>
          <pc:sldMk cId="2625666972" sldId="562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2625666972" sldId="562"/>
            <ac:spMk id="8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27" v="50"/>
        <pc:sldMkLst>
          <pc:docMk/>
          <pc:sldMk cId="1577522030" sldId="563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577522030" sldId="563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577522030" sldId="563"/>
            <ac:spMk id="3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577522030" sldId="563"/>
            <ac:spMk id="4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577522030" sldId="563"/>
            <ac:spMk id="5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33" v="150"/>
        <pc:sldMkLst>
          <pc:docMk/>
          <pc:sldMk cId="2435378293" sldId="563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2435378293" sldId="563"/>
            <ac:spMk id="4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33" v="151"/>
        <pc:sldMkLst>
          <pc:docMk/>
          <pc:sldMk cId="1626449836" sldId="564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1626449836" sldId="564"/>
            <ac:spMk id="5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27" v="49"/>
        <pc:sldMkLst>
          <pc:docMk/>
          <pc:sldMk cId="2971859785" sldId="564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971859785" sldId="564"/>
            <ac:spMk id="3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971859785" sldId="564"/>
            <ac:spMk id="5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971859785" sldId="564"/>
            <ac:spMk id="6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48" v="152"/>
        <pc:sldMkLst>
          <pc:docMk/>
          <pc:sldMk cId="1727218903" sldId="565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1727218903" sldId="565"/>
            <ac:spMk id="20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27" v="48"/>
        <pc:sldMkLst>
          <pc:docMk/>
          <pc:sldMk cId="2909095457" sldId="565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909095457" sldId="565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909095457" sldId="565"/>
            <ac:spMk id="20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909095457" sldId="565"/>
            <ac:spMk id="21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27" v="47"/>
        <pc:sldMkLst>
          <pc:docMk/>
          <pc:sldMk cId="1749076495" sldId="566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749076495" sldId="566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749076495" sldId="566"/>
            <ac:spMk id="10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749076495" sldId="566"/>
            <ac:spMk id="11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48" v="153"/>
        <pc:sldMkLst>
          <pc:docMk/>
          <pc:sldMk cId="2002666041" sldId="566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2002666041" sldId="566"/>
            <ac:spMk id="10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27" v="46"/>
        <pc:sldMkLst>
          <pc:docMk/>
          <pc:sldMk cId="2097209483" sldId="567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097209483" sldId="567"/>
            <ac:spMk id="5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097209483" sldId="567"/>
            <ac:spMk id="9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097209483" sldId="567"/>
            <ac:spMk id="10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48" v="154"/>
        <pc:sldMkLst>
          <pc:docMk/>
          <pc:sldMk cId="2103421231" sldId="567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2103421231" sldId="567"/>
            <ac:spMk id="9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27" v="45"/>
        <pc:sldMkLst>
          <pc:docMk/>
          <pc:sldMk cId="1285863483" sldId="568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285863483" sldId="568"/>
            <ac:spMk id="20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285863483" sldId="568"/>
            <ac:spMk id="21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285863483" sldId="568"/>
            <ac:spMk id="22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48" v="155"/>
        <pc:sldMkLst>
          <pc:docMk/>
          <pc:sldMk cId="4125601605" sldId="568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4125601605" sldId="568"/>
            <ac:spMk id="21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27" v="44"/>
        <pc:sldMkLst>
          <pc:docMk/>
          <pc:sldMk cId="269500230" sldId="569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69500230" sldId="569"/>
            <ac:spMk id="3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69500230" sldId="569"/>
            <ac:spMk id="4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69500230" sldId="569"/>
            <ac:spMk id="5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48" v="156"/>
        <pc:sldMkLst>
          <pc:docMk/>
          <pc:sldMk cId="714676868" sldId="569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714676868" sldId="569"/>
            <ac:spMk id="4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48" v="157"/>
        <pc:sldMkLst>
          <pc:docMk/>
          <pc:sldMk cId="1412009130" sldId="570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1412009130" sldId="570"/>
            <ac:spMk id="4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27" v="43"/>
        <pc:sldMkLst>
          <pc:docMk/>
          <pc:sldMk cId="1723780654" sldId="570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723780654" sldId="570"/>
            <ac:spMk id="3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723780654" sldId="570"/>
            <ac:spMk id="4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723780654" sldId="570"/>
            <ac:spMk id="5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27" v="42"/>
        <pc:sldMkLst>
          <pc:docMk/>
          <pc:sldMk cId="1016208882" sldId="571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016208882" sldId="571"/>
            <ac:spMk id="3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016208882" sldId="571"/>
            <ac:spMk id="4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016208882" sldId="571"/>
            <ac:spMk id="5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48" v="158"/>
        <pc:sldMkLst>
          <pc:docMk/>
          <pc:sldMk cId="3027497572" sldId="571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3027497572" sldId="571"/>
            <ac:spMk id="4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12" v="41"/>
        <pc:sldMkLst>
          <pc:docMk/>
          <pc:sldMk cId="306711413" sldId="572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06711413" sldId="572"/>
            <ac:spMk id="3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06711413" sldId="572"/>
            <ac:spMk id="4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06711413" sldId="572"/>
            <ac:spMk id="5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48" v="159"/>
        <pc:sldMkLst>
          <pc:docMk/>
          <pc:sldMk cId="1510349675" sldId="572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1510349675" sldId="572"/>
            <ac:spMk id="4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48" v="160"/>
        <pc:sldMkLst>
          <pc:docMk/>
          <pc:sldMk cId="133640952" sldId="573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133640952" sldId="573"/>
            <ac:spMk id="4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12" v="40"/>
        <pc:sldMkLst>
          <pc:docMk/>
          <pc:sldMk cId="3117239832" sldId="573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117239832" sldId="573"/>
            <ac:spMk id="3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117239832" sldId="573"/>
            <ac:spMk id="4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117239832" sldId="573"/>
            <ac:spMk id="5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12" v="39"/>
        <pc:sldMkLst>
          <pc:docMk/>
          <pc:sldMk cId="750124363" sldId="574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750124363" sldId="574"/>
            <ac:spMk id="3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750124363" sldId="574"/>
            <ac:spMk id="6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750124363" sldId="574"/>
            <ac:spMk id="7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48" v="161"/>
        <pc:sldMkLst>
          <pc:docMk/>
          <pc:sldMk cId="3844416493" sldId="574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3844416493" sldId="574"/>
            <ac:spMk id="6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12" v="38"/>
        <pc:sldMkLst>
          <pc:docMk/>
          <pc:sldMk cId="843452075" sldId="575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843452075" sldId="575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843452075" sldId="575"/>
            <ac:spMk id="5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843452075" sldId="575"/>
            <ac:spMk id="6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64" v="162"/>
        <pc:sldMkLst>
          <pc:docMk/>
          <pc:sldMk cId="4186344249" sldId="575"/>
        </pc:sld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4186344249" sldId="575"/>
            <ac:spMk id="5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12" v="37"/>
        <pc:sldMkLst>
          <pc:docMk/>
          <pc:sldMk cId="1875262028" sldId="576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875262028" sldId="576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875262028" sldId="576"/>
            <ac:spMk id="7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875262028" sldId="576"/>
            <ac:spMk id="8" creationId="{00000000-0000-0000-0000-000000000000}"/>
          </ac:spMkLst>
        </pc:spChg>
      </pc:sldChg>
      <pc:sldChg chg="delSp modSp add del">
        <pc:chgData name="Pooja Vartak" userId="S::pooja.vartak@djsce.ac.in::fb147971-3b9d-466e-b3b5-73212d1ad48d" providerId="AD" clId="Web-{F7C113CE-B5D2-029D-25CE-75B37F43B421}" dt="2023-02-12T22:55:53.664" v="163"/>
        <pc:sldMkLst>
          <pc:docMk/>
          <pc:sldMk cId="2122480314" sldId="576"/>
        </pc:sldMkLst>
        <pc:spChg chg="mod">
          <ac:chgData name="Pooja Vartak" userId="S::pooja.vartak@djsce.ac.in::fb147971-3b9d-466e-b3b5-73212d1ad48d" providerId="AD" clId="Web-{F7C113CE-B5D2-029D-25CE-75B37F43B421}" dt="2023-02-12T22:53:27.228" v="142" actId="14100"/>
          <ac:spMkLst>
            <pc:docMk/>
            <pc:sldMk cId="2122480314" sldId="576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F7C113CE-B5D2-029D-25CE-75B37F43B421}" dt="2023-02-12T22:53:51.509" v="145" actId="20577"/>
          <ac:spMkLst>
            <pc:docMk/>
            <pc:sldMk cId="2122480314" sldId="576"/>
            <ac:spMk id="3" creationId="{00000000-0000-0000-0000-000000000000}"/>
          </ac:spMkLst>
        </pc:spChg>
        <pc:spChg chg="del mod">
          <ac:chgData name="Pooja Vartak" userId="S::pooja.vartak@djsce.ac.in::fb147971-3b9d-466e-b3b5-73212d1ad48d" providerId="AD" clId="Web-{F7C113CE-B5D2-029D-25CE-75B37F43B421}" dt="2023-02-12T22:52:22.260" v="121"/>
          <ac:spMkLst>
            <pc:docMk/>
            <pc:sldMk cId="2122480314" sldId="576"/>
            <ac:spMk id="7" creationId="{00000000-0000-0000-0000-000000000000}"/>
          </ac:spMkLst>
        </pc:spChg>
        <pc:picChg chg="mod">
          <ac:chgData name="Pooja Vartak" userId="S::pooja.vartak@djsce.ac.in::fb147971-3b9d-466e-b3b5-73212d1ad48d" providerId="AD" clId="Web-{F7C113CE-B5D2-029D-25CE-75B37F43B421}" dt="2023-02-12T22:52:59.650" v="137" actId="1076"/>
          <ac:picMkLst>
            <pc:docMk/>
            <pc:sldMk cId="2122480314" sldId="576"/>
            <ac:picMk id="4" creationId="{00000000-0000-0000-0000-000000000000}"/>
          </ac:picMkLst>
        </pc:picChg>
        <pc:picChg chg="mod">
          <ac:chgData name="Pooja Vartak" userId="S::pooja.vartak@djsce.ac.in::fb147971-3b9d-466e-b3b5-73212d1ad48d" providerId="AD" clId="Web-{F7C113CE-B5D2-029D-25CE-75B37F43B421}" dt="2023-02-12T22:53:05.697" v="138" actId="1076"/>
          <ac:picMkLst>
            <pc:docMk/>
            <pc:sldMk cId="2122480314" sldId="576"/>
            <ac:picMk id="5" creationId="{00000000-0000-0000-0000-000000000000}"/>
          </ac:picMkLst>
        </pc:picChg>
        <pc:picChg chg="mod">
          <ac:chgData name="Pooja Vartak" userId="S::pooja.vartak@djsce.ac.in::fb147971-3b9d-466e-b3b5-73212d1ad48d" providerId="AD" clId="Web-{F7C113CE-B5D2-029D-25CE-75B37F43B421}" dt="2023-02-12T22:52:49.806" v="136" actId="14100"/>
          <ac:picMkLst>
            <pc:docMk/>
            <pc:sldMk cId="2122480314" sldId="576"/>
            <ac:picMk id="6" creationId="{00000000-0000-0000-0000-000000000000}"/>
          </ac:picMkLst>
        </pc:picChg>
      </pc:sldChg>
      <pc:sldChg chg="modSp add del">
        <pc:chgData name="Pooja Vartak" userId="S::pooja.vartak@djsce.ac.in::fb147971-3b9d-466e-b3b5-73212d1ad48d" providerId="AD" clId="Web-{F7C113CE-B5D2-029D-25CE-75B37F43B421}" dt="2023-02-12T22:55:53.664" v="164"/>
        <pc:sldMkLst>
          <pc:docMk/>
          <pc:sldMk cId="466851726" sldId="577"/>
        </pc:sldMkLst>
        <pc:spChg chg="mod">
          <ac:chgData name="Pooja Vartak" userId="S::pooja.vartak@djsce.ac.in::fb147971-3b9d-466e-b3b5-73212d1ad48d" providerId="AD" clId="Web-{F7C113CE-B5D2-029D-25CE-75B37F43B421}" dt="2023-02-12T22:54:19.227" v="147" actId="14100"/>
          <ac:spMkLst>
            <pc:docMk/>
            <pc:sldMk cId="466851726" sldId="577"/>
            <ac:spMk id="3" creationId="{00000000-0000-0000-0000-000000000000}"/>
          </ac:spMkLst>
        </pc:spChg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466851726" sldId="577"/>
            <ac:spMk id="4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12" v="36"/>
        <pc:sldMkLst>
          <pc:docMk/>
          <pc:sldMk cId="3547860212" sldId="577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547860212" sldId="577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547860212" sldId="577"/>
            <ac:spMk id="4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3547860212" sldId="577"/>
            <ac:spMk id="5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64" v="165"/>
        <pc:sldMkLst>
          <pc:docMk/>
          <pc:sldMk cId="608496008" sldId="578"/>
        </pc:sldMkLst>
        <pc:spChg chg="mod">
          <ac:chgData name="Pooja Vartak" userId="S::pooja.vartak@djsce.ac.in::fb147971-3b9d-466e-b3b5-73212d1ad48d" providerId="AD" clId="Web-{F7C113CE-B5D2-029D-25CE-75B37F43B421}" dt="2023-02-12T22:51:49.525" v="118" actId="14100"/>
          <ac:spMkLst>
            <pc:docMk/>
            <pc:sldMk cId="608496008" sldId="578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F7C113CE-B5D2-029D-25CE-75B37F43B421}" dt="2023-02-12T22:51:46.463" v="117" actId="20577"/>
          <ac:spMkLst>
            <pc:docMk/>
            <pc:sldMk cId="608496008" sldId="578"/>
            <ac:spMk id="3" creationId="{00000000-0000-0000-0000-000000000000}"/>
          </ac:spMkLst>
        </pc:spChg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608496008" sldId="578"/>
            <ac:spMk id="4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12" v="35"/>
        <pc:sldMkLst>
          <pc:docMk/>
          <pc:sldMk cId="2310821204" sldId="578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310821204" sldId="578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310821204" sldId="578"/>
            <ac:spMk id="4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2310821204" sldId="578"/>
            <ac:spMk id="5" creationId="{00000000-0000-0000-0000-000000000000}"/>
          </ac:spMkLst>
        </pc:spChg>
      </pc:sldChg>
      <pc:sldChg chg="modSp add del mod modClrScheme chgLayout">
        <pc:chgData name="Pooja Vartak" userId="S::pooja.vartak@djsce.ac.in::fb147971-3b9d-466e-b3b5-73212d1ad48d" providerId="AD" clId="Web-{F7C113CE-B5D2-029D-25CE-75B37F43B421}" dt="2023-02-12T22:18:34.812" v="34"/>
        <pc:sldMkLst>
          <pc:docMk/>
          <pc:sldMk cId="779149346" sldId="579"/>
        </pc:sldMkLst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779149346" sldId="579"/>
            <ac:spMk id="3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779149346" sldId="579"/>
            <ac:spMk id="4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779149346" sldId="579"/>
            <ac:spMk id="5" creationId="{00000000-0000-0000-0000-000000000000}"/>
          </ac:spMkLst>
        </pc:spChg>
      </pc:sldChg>
      <pc:sldChg chg="modSp add del">
        <pc:chgData name="Pooja Vartak" userId="S::pooja.vartak@djsce.ac.in::fb147971-3b9d-466e-b3b5-73212d1ad48d" providerId="AD" clId="Web-{F7C113CE-B5D2-029D-25CE-75B37F43B421}" dt="2023-02-12T22:55:53.664" v="166"/>
        <pc:sldMkLst>
          <pc:docMk/>
          <pc:sldMk cId="1253229144" sldId="579"/>
        </pc:sldMkLst>
        <pc:spChg chg="mod">
          <ac:chgData name="Pooja Vartak" userId="S::pooja.vartak@djsce.ac.in::fb147971-3b9d-466e-b3b5-73212d1ad48d" providerId="AD" clId="Web-{F7C113CE-B5D2-029D-25CE-75B37F43B421}" dt="2023-02-12T22:51:16.838" v="108" actId="1076"/>
          <ac:spMkLst>
            <pc:docMk/>
            <pc:sldMk cId="1253229144" sldId="579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F7C113CE-B5D2-029D-25CE-75B37F43B421}" dt="2023-02-12T22:50:45.604" v="104" actId="14100"/>
          <ac:spMkLst>
            <pc:docMk/>
            <pc:sldMk cId="1253229144" sldId="579"/>
            <ac:spMk id="3" creationId="{00000000-0000-0000-0000-000000000000}"/>
          </ac:spMkLst>
        </pc:spChg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k cId="1253229144" sldId="579"/>
            <ac:spMk id="4" creationId="{00000000-0000-0000-0000-000000000000}"/>
          </ac:spMkLst>
        </pc:spChg>
      </pc:sldChg>
      <pc:sldChg chg="addSp delSp modSp add del mod modClrScheme chgLayout">
        <pc:chgData name="Pooja Vartak" userId="S::pooja.vartak@djsce.ac.in::fb147971-3b9d-466e-b3b5-73212d1ad48d" providerId="AD" clId="Web-{F7C113CE-B5D2-029D-25CE-75B37F43B421}" dt="2023-02-12T22:18:34.812" v="33"/>
        <pc:sldMkLst>
          <pc:docMk/>
          <pc:sldMk cId="1164948612" sldId="580"/>
        </pc:sldMkLst>
        <pc:spChg chg="mod">
          <ac:chgData name="Pooja Vartak" userId="S::pooja.vartak@djsce.ac.in::fb147971-3b9d-466e-b3b5-73212d1ad48d" providerId="AD" clId="Web-{F7C113CE-B5D2-029D-25CE-75B37F43B421}" dt="2023-02-12T22:18:28.437" v="31" actId="1076"/>
          <ac:spMkLst>
            <pc:docMk/>
            <pc:sldMk cId="1164948612" sldId="580"/>
            <ac:spMk id="2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8:31.390" v="32" actId="1076"/>
          <ac:spMkLst>
            <pc:docMk/>
            <pc:sldMk cId="1164948612" sldId="580"/>
            <ac:spMk id="3" creationId="{00000000-0000-0000-0000-000000000000}"/>
          </ac:spMkLst>
        </pc:spChg>
        <pc:spChg chg="add del mod ord">
          <ac:chgData name="Pooja Vartak" userId="S::pooja.vartak@djsce.ac.in::fb147971-3b9d-466e-b3b5-73212d1ad48d" providerId="AD" clId="Web-{F7C113CE-B5D2-029D-25CE-75B37F43B421}" dt="2023-02-12T22:16:39.140" v="28"/>
          <ac:spMkLst>
            <pc:docMk/>
            <pc:sldMk cId="1164948612" sldId="580"/>
            <ac:spMk id="5" creationId="{00000000-0000-0000-0000-000000000000}"/>
          </ac:spMkLst>
        </pc:spChg>
        <pc:spChg chg="mod ord">
          <ac:chgData name="Pooja Vartak" userId="S::pooja.vartak@djsce.ac.in::fb147971-3b9d-466e-b3b5-73212d1ad48d" providerId="AD" clId="Web-{F7C113CE-B5D2-029D-25CE-75B37F43B421}" dt="2023-02-12T22:15:50.125" v="22"/>
          <ac:spMkLst>
            <pc:docMk/>
            <pc:sldMk cId="1164948612" sldId="580"/>
            <ac:spMk id="6" creationId="{00000000-0000-0000-0000-000000000000}"/>
          </ac:spMkLst>
        </pc:spChg>
      </pc:sldChg>
      <pc:sldChg chg="delSp modSp add del">
        <pc:chgData name="Pooja Vartak" userId="S::pooja.vartak@djsce.ac.in::fb147971-3b9d-466e-b3b5-73212d1ad48d" providerId="AD" clId="Web-{F7C113CE-B5D2-029D-25CE-75B37F43B421}" dt="2023-02-12T22:49:29.480" v="84"/>
        <pc:sldMkLst>
          <pc:docMk/>
          <pc:sldMk cId="3360507635" sldId="580"/>
        </pc:sldMkLst>
        <pc:spChg chg="mod">
          <ac:chgData name="Pooja Vartak" userId="S::pooja.vartak@djsce.ac.in::fb147971-3b9d-466e-b3b5-73212d1ad48d" providerId="AD" clId="Web-{F7C113CE-B5D2-029D-25CE-75B37F43B421}" dt="2023-02-12T22:22:06.702" v="81" actId="20577"/>
          <ac:spMkLst>
            <pc:docMk/>
            <pc:sldMk cId="3360507635" sldId="580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F7C113CE-B5D2-029D-25CE-75B37F43B421}" dt="2023-02-12T22:20:47.108" v="73" actId="1076"/>
          <ac:spMkLst>
            <pc:docMk/>
            <pc:sldMk cId="3360507635" sldId="580"/>
            <ac:spMk id="3" creationId="{00000000-0000-0000-0000-000000000000}"/>
          </ac:spMkLst>
        </pc:spChg>
        <pc:spChg chg="del mod">
          <ac:chgData name="Pooja Vartak" userId="S::pooja.vartak@djsce.ac.in::fb147971-3b9d-466e-b3b5-73212d1ad48d" providerId="AD" clId="Web-{F7C113CE-B5D2-029D-25CE-75B37F43B421}" dt="2023-02-12T22:21:32.811" v="77"/>
          <ac:spMkLst>
            <pc:docMk/>
            <pc:sldMk cId="3360507635" sldId="580"/>
            <ac:spMk id="5" creationId="{00000000-0000-0000-0000-000000000000}"/>
          </ac:spMkLst>
        </pc:spChg>
        <pc:picChg chg="del">
          <ac:chgData name="Pooja Vartak" userId="S::pooja.vartak@djsce.ac.in::fb147971-3b9d-466e-b3b5-73212d1ad48d" providerId="AD" clId="Web-{F7C113CE-B5D2-029D-25CE-75B37F43B421}" dt="2023-02-12T22:21:37.452" v="78"/>
          <ac:picMkLst>
            <pc:docMk/>
            <pc:sldMk cId="3360507635" sldId="580"/>
            <ac:picMk id="4" creationId="{00000000-0000-0000-0000-000000000000}"/>
          </ac:picMkLst>
        </pc:picChg>
      </pc:sldChg>
      <pc:sldChg chg="new del">
        <pc:chgData name="Pooja Vartak" userId="S::pooja.vartak@djsce.ac.in::fb147971-3b9d-466e-b3b5-73212d1ad48d" providerId="AD" clId="Web-{F7C113CE-B5D2-029D-25CE-75B37F43B421}" dt="2023-02-12T22:49:31.277" v="85"/>
        <pc:sldMkLst>
          <pc:docMk/>
          <pc:sldMk cId="20043293" sldId="581"/>
        </pc:sldMkLst>
      </pc:sldChg>
      <pc:sldChg chg="delSp modSp add">
        <pc:chgData name="Pooja Vartak" userId="S::pooja.vartak@djsce.ac.in::fb147971-3b9d-466e-b3b5-73212d1ad48d" providerId="AD" clId="Web-{F7C113CE-B5D2-029D-25CE-75B37F43B421}" dt="2023-02-12T22:56:43.226" v="170" actId="1076"/>
        <pc:sldMkLst>
          <pc:docMk/>
          <pc:sldMk cId="2637257034" sldId="582"/>
        </pc:sldMkLst>
        <pc:spChg chg="mod">
          <ac:chgData name="Pooja Vartak" userId="S::pooja.vartak@djsce.ac.in::fb147971-3b9d-466e-b3b5-73212d1ad48d" providerId="AD" clId="Web-{F7C113CE-B5D2-029D-25CE-75B37F43B421}" dt="2023-02-12T22:56:43.226" v="170" actId="1076"/>
          <ac:spMkLst>
            <pc:docMk/>
            <pc:sldMk cId="2637257034" sldId="582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F7C113CE-B5D2-029D-25CE-75B37F43B421}" dt="2023-02-12T22:49:39.605" v="86" actId="1076"/>
          <ac:spMkLst>
            <pc:docMk/>
            <pc:sldMk cId="2637257034" sldId="582"/>
            <ac:spMk id="3" creationId="{00000000-0000-0000-0000-000000000000}"/>
          </ac:spMkLst>
        </pc:spChg>
        <pc:spChg chg="del">
          <ac:chgData name="Pooja Vartak" userId="S::pooja.vartak@djsce.ac.in::fb147971-3b9d-466e-b3b5-73212d1ad48d" providerId="AD" clId="Web-{F7C113CE-B5D2-029D-25CE-75B37F43B421}" dt="2023-02-12T22:49:46.011" v="88"/>
          <ac:spMkLst>
            <pc:docMk/>
            <pc:sldMk cId="2637257034" sldId="582"/>
            <ac:spMk id="5" creationId="{00000000-0000-0000-0000-000000000000}"/>
          </ac:spMkLst>
        </pc:spChg>
        <pc:picChg chg="del">
          <ac:chgData name="Pooja Vartak" userId="S::pooja.vartak@djsce.ac.in::fb147971-3b9d-466e-b3b5-73212d1ad48d" providerId="AD" clId="Web-{F7C113CE-B5D2-029D-25CE-75B37F43B421}" dt="2023-02-12T22:49:49.167" v="89"/>
          <ac:picMkLst>
            <pc:docMk/>
            <pc:sldMk cId="2637257034" sldId="582"/>
            <ac:picMk id="4" creationId="{00000000-0000-0000-0000-000000000000}"/>
          </ac:picMkLst>
        </pc:picChg>
      </pc:sldChg>
      <pc:sldChg chg="addSp delSp modSp new mod setBg">
        <pc:chgData name="Pooja Vartak" userId="S::pooja.vartak@djsce.ac.in::fb147971-3b9d-466e-b3b5-73212d1ad48d" providerId="AD" clId="Web-{F7C113CE-B5D2-029D-25CE-75B37F43B421}" dt="2023-02-12T23:13:13.421" v="210"/>
        <pc:sldMkLst>
          <pc:docMk/>
          <pc:sldMk cId="3968036171" sldId="583"/>
        </pc:sldMkLst>
        <pc:spChg chg="add del">
          <ac:chgData name="Pooja Vartak" userId="S::pooja.vartak@djsce.ac.in::fb147971-3b9d-466e-b3b5-73212d1ad48d" providerId="AD" clId="Web-{F7C113CE-B5D2-029D-25CE-75B37F43B421}" dt="2023-02-12T23:08:45.736" v="175"/>
          <ac:spMkLst>
            <pc:docMk/>
            <pc:sldMk cId="3968036171" sldId="583"/>
            <ac:spMk id="2" creationId="{B9A40BF6-552B-46E8-7C45-1BA4F8F7A3D4}"/>
          </ac:spMkLst>
        </pc:spChg>
        <pc:spChg chg="add del">
          <ac:chgData name="Pooja Vartak" userId="S::pooja.vartak@djsce.ac.in::fb147971-3b9d-466e-b3b5-73212d1ad48d" providerId="AD" clId="Web-{F7C113CE-B5D2-029D-25CE-75B37F43B421}" dt="2023-02-12T23:08:45.736" v="175"/>
          <ac:spMkLst>
            <pc:docMk/>
            <pc:sldMk cId="3968036171" sldId="583"/>
            <ac:spMk id="3" creationId="{50D08922-7C76-A814-2142-6D7C93F014A7}"/>
          </ac:spMkLst>
        </pc:spChg>
        <pc:spChg chg="add mod">
          <ac:chgData name="Pooja Vartak" userId="S::pooja.vartak@djsce.ac.in::fb147971-3b9d-466e-b3b5-73212d1ad48d" providerId="AD" clId="Web-{F7C113CE-B5D2-029D-25CE-75B37F43B421}" dt="2023-02-12T23:13:13.421" v="210"/>
          <ac:spMkLst>
            <pc:docMk/>
            <pc:sldMk cId="3968036171" sldId="583"/>
            <ac:spMk id="6" creationId="{B9A40BF6-552B-46E8-7C45-1BA4F8F7A3D4}"/>
          </ac:spMkLst>
        </pc:spChg>
        <pc:spChg chg="add del">
          <ac:chgData name="Pooja Vartak" userId="S::pooja.vartak@djsce.ac.in::fb147971-3b9d-466e-b3b5-73212d1ad48d" providerId="AD" clId="Web-{F7C113CE-B5D2-029D-25CE-75B37F43B421}" dt="2023-02-12T23:08:55.314" v="182"/>
          <ac:spMkLst>
            <pc:docMk/>
            <pc:sldMk cId="3968036171" sldId="583"/>
            <ac:spMk id="7" creationId="{50D08922-7C76-A814-2142-6D7C93F014A7}"/>
          </ac:spMkLst>
        </pc:spChg>
        <pc:picChg chg="add del mod">
          <ac:chgData name="Pooja Vartak" userId="S::pooja.vartak@djsce.ac.in::fb147971-3b9d-466e-b3b5-73212d1ad48d" providerId="AD" clId="Web-{F7C113CE-B5D2-029D-25CE-75B37F43B421}" dt="2023-02-12T23:13:08.421" v="208"/>
          <ac:picMkLst>
            <pc:docMk/>
            <pc:sldMk cId="3968036171" sldId="583"/>
            <ac:picMk id="4" creationId="{50007E9E-C753-F82E-3F48-EA3E79F64620}"/>
          </ac:picMkLst>
        </pc:picChg>
        <pc:picChg chg="add del mod">
          <ac:chgData name="Pooja Vartak" userId="S::pooja.vartak@djsce.ac.in::fb147971-3b9d-466e-b3b5-73212d1ad48d" providerId="AD" clId="Web-{F7C113CE-B5D2-029D-25CE-75B37F43B421}" dt="2023-02-12T23:13:06.812" v="207"/>
          <ac:picMkLst>
            <pc:docMk/>
            <pc:sldMk cId="3968036171" sldId="583"/>
            <ac:picMk id="5" creationId="{4453F434-BC1B-4D87-6CB6-E1B12FAC35AA}"/>
          </ac:picMkLst>
        </pc:picChg>
        <pc:picChg chg="add mod">
          <ac:chgData name="Pooja Vartak" userId="S::pooja.vartak@djsce.ac.in::fb147971-3b9d-466e-b3b5-73212d1ad48d" providerId="AD" clId="Web-{F7C113CE-B5D2-029D-25CE-75B37F43B421}" dt="2023-02-12T23:13:13.421" v="210"/>
          <ac:picMkLst>
            <pc:docMk/>
            <pc:sldMk cId="3968036171" sldId="583"/>
            <ac:picMk id="8" creationId="{54FED9C5-D105-36F2-4C70-0575E142B4F9}"/>
          </ac:picMkLst>
        </pc:picChg>
      </pc:sldChg>
      <pc:sldChg chg="addSp delSp modSp add replId">
        <pc:chgData name="Pooja Vartak" userId="S::pooja.vartak@djsce.ac.in::fb147971-3b9d-466e-b3b5-73212d1ad48d" providerId="AD" clId="Web-{F7C113CE-B5D2-029D-25CE-75B37F43B421}" dt="2023-02-12T23:10:43.626" v="192"/>
        <pc:sldMkLst>
          <pc:docMk/>
          <pc:sldMk cId="1658841862" sldId="584"/>
        </pc:sldMkLst>
        <pc:spChg chg="mod">
          <ac:chgData name="Pooja Vartak" userId="S::pooja.vartak@djsce.ac.in::fb147971-3b9d-466e-b3b5-73212d1ad48d" providerId="AD" clId="Web-{F7C113CE-B5D2-029D-25CE-75B37F43B421}" dt="2023-02-12T23:09:46.188" v="189"/>
          <ac:spMkLst>
            <pc:docMk/>
            <pc:sldMk cId="1658841862" sldId="584"/>
            <ac:spMk id="6" creationId="{B9A40BF6-552B-46E8-7C45-1BA4F8F7A3D4}"/>
          </ac:spMkLst>
        </pc:spChg>
        <pc:spChg chg="add del">
          <ac:chgData name="Pooja Vartak" userId="S::pooja.vartak@djsce.ac.in::fb147971-3b9d-466e-b3b5-73212d1ad48d" providerId="AD" clId="Web-{F7C113CE-B5D2-029D-25CE-75B37F43B421}" dt="2023-02-12T23:09:46.188" v="188"/>
          <ac:spMkLst>
            <pc:docMk/>
            <pc:sldMk cId="1658841862" sldId="584"/>
            <ac:spMk id="11" creationId="{A4AC5506-6312-4701-8D3C-40187889A947}"/>
          </ac:spMkLst>
        </pc:spChg>
        <pc:picChg chg="add del mod">
          <ac:chgData name="Pooja Vartak" userId="S::pooja.vartak@djsce.ac.in::fb147971-3b9d-466e-b3b5-73212d1ad48d" providerId="AD" clId="Web-{F7C113CE-B5D2-029D-25CE-75B37F43B421}" dt="2023-02-12T23:10:40.735" v="191"/>
          <ac:picMkLst>
            <pc:docMk/>
            <pc:sldMk cId="1658841862" sldId="584"/>
            <ac:picMk id="2" creationId="{8D99AFC6-4A25-4723-4080-767E08EA3BE8}"/>
          </ac:picMkLst>
        </pc:picChg>
        <pc:picChg chg="add mod">
          <ac:chgData name="Pooja Vartak" userId="S::pooja.vartak@djsce.ac.in::fb147971-3b9d-466e-b3b5-73212d1ad48d" providerId="AD" clId="Web-{F7C113CE-B5D2-029D-25CE-75B37F43B421}" dt="2023-02-12T23:10:43.626" v="192"/>
          <ac:picMkLst>
            <pc:docMk/>
            <pc:sldMk cId="1658841862" sldId="584"/>
            <ac:picMk id="3" creationId="{D5DF1CF6-0206-29B0-1F41-9EE48FAEFE05}"/>
          </ac:picMkLst>
        </pc:picChg>
        <pc:picChg chg="del">
          <ac:chgData name="Pooja Vartak" userId="S::pooja.vartak@djsce.ac.in::fb147971-3b9d-466e-b3b5-73212d1ad48d" providerId="AD" clId="Web-{F7C113CE-B5D2-029D-25CE-75B37F43B421}" dt="2023-02-12T23:09:40.626" v="186"/>
          <ac:picMkLst>
            <pc:docMk/>
            <pc:sldMk cId="1658841862" sldId="584"/>
            <ac:picMk id="4" creationId="{50007E9E-C753-F82E-3F48-EA3E79F64620}"/>
          </ac:picMkLst>
        </pc:picChg>
      </pc:sldChg>
      <pc:sldMasterChg chg="modSp add del addSldLayout delSldLayout modSldLayout">
        <pc:chgData name="Pooja Vartak" userId="S::pooja.vartak@djsce.ac.in::fb147971-3b9d-466e-b3b5-73212d1ad48d" providerId="AD" clId="Web-{F7C113CE-B5D2-029D-25CE-75B37F43B421}" dt="2023-02-12T22:20:59.811" v="74"/>
        <pc:sldMasterMkLst>
          <pc:docMk/>
          <pc:sldMasterMk cId="0" sldId="2147483648"/>
        </pc:sldMasterMkLst>
        <pc:spChg chg="mod">
          <ac:chgData name="Pooja Vartak" userId="S::pooja.vartak@djsce.ac.in::fb147971-3b9d-466e-b3b5-73212d1ad48d" providerId="AD" clId="Web-{F7C113CE-B5D2-029D-25CE-75B37F43B421}" dt="2023-02-12T22:20:59.811" v="74"/>
          <ac:spMkLst>
            <pc:docMk/>
            <pc:sldMasterMk cId="0" sldId="2147483648"/>
            <ac:spMk id="4" creationId="{00000000-0000-0000-0000-000000000000}"/>
          </ac:spMkLst>
        </pc:spChg>
        <pc:sldLayoutChg chg="modSp add del">
          <pc:chgData name="Pooja Vartak" userId="S::pooja.vartak@djsce.ac.in::fb147971-3b9d-466e-b3b5-73212d1ad48d" providerId="AD" clId="Web-{F7C113CE-B5D2-029D-25CE-75B37F43B421}" dt="2023-02-12T22:20:59.811" v="74"/>
          <pc:sldLayoutMkLst>
            <pc:docMk/>
            <pc:sldMasterMk cId="0" sldId="2147483648"/>
            <pc:sldLayoutMk cId="0" sldId="2147483661"/>
          </pc:sldLayoutMkLst>
          <pc:spChg chg="mod">
            <ac:chgData name="Pooja Vartak" userId="S::pooja.vartak@djsce.ac.in::fb147971-3b9d-466e-b3b5-73212d1ad48d" providerId="AD" clId="Web-{F7C113CE-B5D2-029D-25CE-75B37F43B421}" dt="2023-02-12T22:20:59.811" v="74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 add del">
          <pc:chgData name="Pooja Vartak" userId="S::pooja.vartak@djsce.ac.in::fb147971-3b9d-466e-b3b5-73212d1ad48d" providerId="AD" clId="Web-{F7C113CE-B5D2-029D-25CE-75B37F43B421}" dt="2023-02-12T22:20:59.811" v="74"/>
          <pc:sldLayoutMkLst>
            <pc:docMk/>
            <pc:sldMasterMk cId="0" sldId="2147483648"/>
            <pc:sldLayoutMk cId="0" sldId="2147483662"/>
          </pc:sldLayoutMkLst>
          <pc:spChg chg="mod">
            <ac:chgData name="Pooja Vartak" userId="S::pooja.vartak@djsce.ac.in::fb147971-3b9d-466e-b3b5-73212d1ad48d" providerId="AD" clId="Web-{F7C113CE-B5D2-029D-25CE-75B37F43B421}" dt="2023-02-12T22:20:59.811" v="74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 add del">
          <pc:chgData name="Pooja Vartak" userId="S::pooja.vartak@djsce.ac.in::fb147971-3b9d-466e-b3b5-73212d1ad48d" providerId="AD" clId="Web-{F7C113CE-B5D2-029D-25CE-75B37F43B421}" dt="2023-02-12T22:20:59.811" v="74"/>
          <pc:sldLayoutMkLst>
            <pc:docMk/>
            <pc:sldMasterMk cId="0" sldId="2147483648"/>
            <pc:sldLayoutMk cId="0" sldId="2147483663"/>
          </pc:sldLayoutMkLst>
          <pc:spChg chg="mod">
            <ac:chgData name="Pooja Vartak" userId="S::pooja.vartak@djsce.ac.in::fb147971-3b9d-466e-b3b5-73212d1ad48d" providerId="AD" clId="Web-{F7C113CE-B5D2-029D-25CE-75B37F43B421}" dt="2023-02-12T22:20:59.811" v="74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 add del">
          <pc:chgData name="Pooja Vartak" userId="S::pooja.vartak@djsce.ac.in::fb147971-3b9d-466e-b3b5-73212d1ad48d" providerId="AD" clId="Web-{F7C113CE-B5D2-029D-25CE-75B37F43B421}" dt="2023-02-12T22:20:59.811" v="74"/>
          <pc:sldLayoutMkLst>
            <pc:docMk/>
            <pc:sldMasterMk cId="0" sldId="2147483648"/>
            <pc:sldLayoutMk cId="0" sldId="2147483664"/>
          </pc:sldLayoutMkLst>
          <pc:spChg chg="mod">
            <ac:chgData name="Pooja Vartak" userId="S::pooja.vartak@djsce.ac.in::fb147971-3b9d-466e-b3b5-73212d1ad48d" providerId="AD" clId="Web-{F7C113CE-B5D2-029D-25CE-75B37F43B421}" dt="2023-02-12T22:20:59.811" v="74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 add del">
          <pc:chgData name="Pooja Vartak" userId="S::pooja.vartak@djsce.ac.in::fb147971-3b9d-466e-b3b5-73212d1ad48d" providerId="AD" clId="Web-{F7C113CE-B5D2-029D-25CE-75B37F43B421}" dt="2023-02-12T22:20:59.811" v="74"/>
          <pc:sldLayoutMkLst>
            <pc:docMk/>
            <pc:sldMasterMk cId="0" sldId="2147483648"/>
            <pc:sldLayoutMk cId="0" sldId="2147483665"/>
          </pc:sldLayoutMkLst>
          <pc:spChg chg="mod">
            <ac:chgData name="Pooja Vartak" userId="S::pooja.vartak@djsce.ac.in::fb147971-3b9d-466e-b3b5-73212d1ad48d" providerId="AD" clId="Web-{F7C113CE-B5D2-029D-25CE-75B37F43B421}" dt="2023-02-12T22:20:59.811" v="74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  <pc:sldMasterChg chg="add addSldLayout">
        <pc:chgData name="Pooja Vartak" userId="S::pooja.vartak@djsce.ac.in::fb147971-3b9d-466e-b3b5-73212d1ad48d" providerId="AD" clId="Web-{F7C113CE-B5D2-029D-25CE-75B37F43B421}" dt="2023-02-12T22:49:26.620" v="83"/>
        <pc:sldMasterMkLst>
          <pc:docMk/>
          <pc:sldMasterMk cId="0" sldId="2147483740"/>
        </pc:sldMasterMkLst>
        <pc:sldLayoutChg chg="add">
          <pc:chgData name="Pooja Vartak" userId="S::pooja.vartak@djsce.ac.in::fb147971-3b9d-466e-b3b5-73212d1ad48d" providerId="AD" clId="Web-{F7C113CE-B5D2-029D-25CE-75B37F43B421}" dt="2023-02-12T22:49:26.620" v="83"/>
          <pc:sldLayoutMkLst>
            <pc:docMk/>
            <pc:sldMasterMk cId="0" sldId="2147483740"/>
            <pc:sldLayoutMk cId="0" sldId="2147483741"/>
          </pc:sldLayoutMkLst>
        </pc:sldLayoutChg>
        <pc:sldLayoutChg chg="add">
          <pc:chgData name="Pooja Vartak" userId="S::pooja.vartak@djsce.ac.in::fb147971-3b9d-466e-b3b5-73212d1ad48d" providerId="AD" clId="Web-{F7C113CE-B5D2-029D-25CE-75B37F43B421}" dt="2023-02-12T22:49:26.620" v="83"/>
          <pc:sldLayoutMkLst>
            <pc:docMk/>
            <pc:sldMasterMk cId="0" sldId="2147483740"/>
            <pc:sldLayoutMk cId="0" sldId="2147483742"/>
          </pc:sldLayoutMkLst>
        </pc:sldLayoutChg>
        <pc:sldLayoutChg chg="add">
          <pc:chgData name="Pooja Vartak" userId="S::pooja.vartak@djsce.ac.in::fb147971-3b9d-466e-b3b5-73212d1ad48d" providerId="AD" clId="Web-{F7C113CE-B5D2-029D-25CE-75B37F43B421}" dt="2023-02-12T22:49:26.620" v="83"/>
          <pc:sldLayoutMkLst>
            <pc:docMk/>
            <pc:sldMasterMk cId="0" sldId="2147483740"/>
            <pc:sldLayoutMk cId="0" sldId="2147483743"/>
          </pc:sldLayoutMkLst>
        </pc:sldLayoutChg>
        <pc:sldLayoutChg chg="add">
          <pc:chgData name="Pooja Vartak" userId="S::pooja.vartak@djsce.ac.in::fb147971-3b9d-466e-b3b5-73212d1ad48d" providerId="AD" clId="Web-{F7C113CE-B5D2-029D-25CE-75B37F43B421}" dt="2023-02-12T22:49:26.620" v="83"/>
          <pc:sldLayoutMkLst>
            <pc:docMk/>
            <pc:sldMasterMk cId="0" sldId="2147483740"/>
            <pc:sldLayoutMk cId="0" sldId="2147483744"/>
          </pc:sldLayoutMkLst>
        </pc:sldLayoutChg>
        <pc:sldLayoutChg chg="add">
          <pc:chgData name="Pooja Vartak" userId="S::pooja.vartak@djsce.ac.in::fb147971-3b9d-466e-b3b5-73212d1ad48d" providerId="AD" clId="Web-{F7C113CE-B5D2-029D-25CE-75B37F43B421}" dt="2023-02-12T22:49:26.620" v="83"/>
          <pc:sldLayoutMkLst>
            <pc:docMk/>
            <pc:sldMasterMk cId="0" sldId="2147483740"/>
            <pc:sldLayoutMk cId="0" sldId="2147483745"/>
          </pc:sldLayoutMkLst>
        </pc:sldLayoutChg>
      </pc:sldMasterChg>
    </pc:docChg>
  </pc:docChgLst>
  <pc:docChgLst>
    <pc:chgData name="Pooja Vartak" userId="S::pooja.vartak@djsce.ac.in::fb147971-3b9d-466e-b3b5-73212d1ad48d" providerId="AD" clId="Web-{02289E9A-B778-1301-3173-48B113E94DC2}"/>
    <pc:docChg chg="addSld modSld">
      <pc:chgData name="Pooja Vartak" userId="S::pooja.vartak@djsce.ac.in::fb147971-3b9d-466e-b3b5-73212d1ad48d" providerId="AD" clId="Web-{02289E9A-B778-1301-3173-48B113E94DC2}" dt="2023-02-12T23:33:10.859" v="24" actId="1076"/>
      <pc:docMkLst>
        <pc:docMk/>
      </pc:docMkLst>
      <pc:sldChg chg="addSp modSp new mod setBg">
        <pc:chgData name="Pooja Vartak" userId="S::pooja.vartak@djsce.ac.in::fb147971-3b9d-466e-b3b5-73212d1ad48d" providerId="AD" clId="Web-{02289E9A-B778-1301-3173-48B113E94DC2}" dt="2023-02-12T23:32:19.998" v="10" actId="20577"/>
        <pc:sldMkLst>
          <pc:docMk/>
          <pc:sldMk cId="2873184976" sldId="585"/>
        </pc:sldMkLst>
        <pc:spChg chg="add mod">
          <ac:chgData name="Pooja Vartak" userId="S::pooja.vartak@djsce.ac.in::fb147971-3b9d-466e-b3b5-73212d1ad48d" providerId="AD" clId="Web-{02289E9A-B778-1301-3173-48B113E94DC2}" dt="2023-02-12T23:32:19.998" v="10" actId="20577"/>
          <ac:spMkLst>
            <pc:docMk/>
            <pc:sldMk cId="2873184976" sldId="585"/>
            <ac:spMk id="3" creationId="{D597FB25-FADA-8092-1E10-BA8D6154F45D}"/>
          </ac:spMkLst>
        </pc:spChg>
        <pc:picChg chg="add mod">
          <ac:chgData name="Pooja Vartak" userId="S::pooja.vartak@djsce.ac.in::fb147971-3b9d-466e-b3b5-73212d1ad48d" providerId="AD" clId="Web-{02289E9A-B778-1301-3173-48B113E94DC2}" dt="2023-02-12T23:32:06.560" v="2"/>
          <ac:picMkLst>
            <pc:docMk/>
            <pc:sldMk cId="2873184976" sldId="585"/>
            <ac:picMk id="2" creationId="{B90C331B-B982-E100-6194-E38446A197AD}"/>
          </ac:picMkLst>
        </pc:picChg>
      </pc:sldChg>
      <pc:sldChg chg="addSp modSp new">
        <pc:chgData name="Pooja Vartak" userId="S::pooja.vartak@djsce.ac.in::fb147971-3b9d-466e-b3b5-73212d1ad48d" providerId="AD" clId="Web-{02289E9A-B778-1301-3173-48B113E94DC2}" dt="2023-02-12T23:33:10.859" v="24" actId="1076"/>
        <pc:sldMkLst>
          <pc:docMk/>
          <pc:sldMk cId="1191674921" sldId="586"/>
        </pc:sldMkLst>
        <pc:spChg chg="add mod">
          <ac:chgData name="Pooja Vartak" userId="S::pooja.vartak@djsce.ac.in::fb147971-3b9d-466e-b3b5-73212d1ad48d" providerId="AD" clId="Web-{02289E9A-B778-1301-3173-48B113E94DC2}" dt="2023-02-12T23:33:09.078" v="23" actId="20577"/>
          <ac:spMkLst>
            <pc:docMk/>
            <pc:sldMk cId="1191674921" sldId="586"/>
            <ac:spMk id="3" creationId="{A14646DF-1F11-59F9-7F69-87104F278E93}"/>
          </ac:spMkLst>
        </pc:spChg>
        <pc:picChg chg="add mod">
          <ac:chgData name="Pooja Vartak" userId="S::pooja.vartak@djsce.ac.in::fb147971-3b9d-466e-b3b5-73212d1ad48d" providerId="AD" clId="Web-{02289E9A-B778-1301-3173-48B113E94DC2}" dt="2023-02-12T23:33:10.859" v="24" actId="1076"/>
          <ac:picMkLst>
            <pc:docMk/>
            <pc:sldMk cId="1191674921" sldId="586"/>
            <ac:picMk id="2" creationId="{76CCE8FA-5BE5-CA73-7D13-5663B35303E8}"/>
          </ac:picMkLst>
        </pc:picChg>
      </pc:sldChg>
    </pc:docChg>
  </pc:docChgLst>
  <pc:docChgLst>
    <pc:chgData name="Pooja Vartak" userId="S::pooja.vartak@djsce.ac.in::fb147971-3b9d-466e-b3b5-73212d1ad48d" providerId="AD" clId="Web-{5A78B747-1B5A-0E54-6018-D36B984D7054}"/>
    <pc:docChg chg="addSld delSld modSld sldOrd">
      <pc:chgData name="Pooja Vartak" userId="S::pooja.vartak@djsce.ac.in::fb147971-3b9d-466e-b3b5-73212d1ad48d" providerId="AD" clId="Web-{5A78B747-1B5A-0E54-6018-D36B984D7054}" dt="2023-02-07T04:55:32.462" v="184" actId="14100"/>
      <pc:docMkLst>
        <pc:docMk/>
      </pc:docMkLst>
      <pc:sldChg chg="del">
        <pc:chgData name="Pooja Vartak" userId="S::pooja.vartak@djsce.ac.in::fb147971-3b9d-466e-b3b5-73212d1ad48d" providerId="AD" clId="Web-{5A78B747-1B5A-0E54-6018-D36B984D7054}" dt="2023-02-07T04:36:51.305" v="0"/>
        <pc:sldMkLst>
          <pc:docMk/>
          <pc:sldMk cId="645007393" sldId="393"/>
        </pc:sldMkLst>
      </pc:sldChg>
      <pc:sldChg chg="del">
        <pc:chgData name="Pooja Vartak" userId="S::pooja.vartak@djsce.ac.in::fb147971-3b9d-466e-b3b5-73212d1ad48d" providerId="AD" clId="Web-{5A78B747-1B5A-0E54-6018-D36B984D7054}" dt="2023-02-07T04:36:52.587" v="1"/>
        <pc:sldMkLst>
          <pc:docMk/>
          <pc:sldMk cId="425928915" sldId="395"/>
        </pc:sldMkLst>
      </pc:sldChg>
      <pc:sldChg chg="del">
        <pc:chgData name="Pooja Vartak" userId="S::pooja.vartak@djsce.ac.in::fb147971-3b9d-466e-b3b5-73212d1ad48d" providerId="AD" clId="Web-{5A78B747-1B5A-0E54-6018-D36B984D7054}" dt="2023-02-07T04:36:56.259" v="2"/>
        <pc:sldMkLst>
          <pc:docMk/>
          <pc:sldMk cId="3274342951" sldId="396"/>
        </pc:sldMkLst>
      </pc:sldChg>
      <pc:sldChg chg="modSp">
        <pc:chgData name="Pooja Vartak" userId="S::pooja.vartak@djsce.ac.in::fb147971-3b9d-466e-b3b5-73212d1ad48d" providerId="AD" clId="Web-{5A78B747-1B5A-0E54-6018-D36B984D7054}" dt="2023-02-07T04:40:50.406" v="23" actId="1076"/>
        <pc:sldMkLst>
          <pc:docMk/>
          <pc:sldMk cId="2042695396" sldId="397"/>
        </pc:sldMkLst>
        <pc:spChg chg="mod">
          <ac:chgData name="Pooja Vartak" userId="S::pooja.vartak@djsce.ac.in::fb147971-3b9d-466e-b3b5-73212d1ad48d" providerId="AD" clId="Web-{5A78B747-1B5A-0E54-6018-D36B984D7054}" dt="2023-02-07T04:38:54.731" v="11" actId="1076"/>
          <ac:spMkLst>
            <pc:docMk/>
            <pc:sldMk cId="2042695396" sldId="397"/>
            <ac:spMk id="79877" creationId="{00000000-0000-0000-0000-000000000000}"/>
          </ac:spMkLst>
        </pc:spChg>
        <pc:graphicFrameChg chg="mod">
          <ac:chgData name="Pooja Vartak" userId="S::pooja.vartak@djsce.ac.in::fb147971-3b9d-466e-b3b5-73212d1ad48d" providerId="AD" clId="Web-{5A78B747-1B5A-0E54-6018-D36B984D7054}" dt="2023-02-07T04:40:50.406" v="23" actId="1076"/>
          <ac:graphicFrameMkLst>
            <pc:docMk/>
            <pc:sldMk cId="2042695396" sldId="397"/>
            <ac:graphicFrameMk id="8" creationId="{00000000-0000-0000-0000-000000000000}"/>
          </ac:graphicFrameMkLst>
        </pc:graphicFrameChg>
      </pc:sldChg>
      <pc:sldChg chg="addSp delSp modSp add ord replId">
        <pc:chgData name="Pooja Vartak" userId="S::pooja.vartak@djsce.ac.in::fb147971-3b9d-466e-b3b5-73212d1ad48d" providerId="AD" clId="Web-{5A78B747-1B5A-0E54-6018-D36B984D7054}" dt="2023-02-07T04:45:59.258" v="93"/>
        <pc:sldMkLst>
          <pc:docMk/>
          <pc:sldMk cId="2163530620" sldId="554"/>
        </pc:sldMkLst>
        <pc:spChg chg="add mod">
          <ac:chgData name="Pooja Vartak" userId="S::pooja.vartak@djsce.ac.in::fb147971-3b9d-466e-b3b5-73212d1ad48d" providerId="AD" clId="Web-{5A78B747-1B5A-0E54-6018-D36B984D7054}" dt="2023-02-07T04:45:56.211" v="91" actId="20577"/>
          <ac:spMkLst>
            <pc:docMk/>
            <pc:sldMk cId="2163530620" sldId="554"/>
            <ac:spMk id="2" creationId="{FFB1CA95-83C9-0EBA-62DA-887C438742D0}"/>
          </ac:spMkLst>
        </pc:spChg>
        <pc:spChg chg="del mod">
          <ac:chgData name="Pooja Vartak" userId="S::pooja.vartak@djsce.ac.in::fb147971-3b9d-466e-b3b5-73212d1ad48d" providerId="AD" clId="Web-{5A78B747-1B5A-0E54-6018-D36B984D7054}" dt="2023-02-07T04:41:55.111" v="31"/>
          <ac:spMkLst>
            <pc:docMk/>
            <pc:sldMk cId="2163530620" sldId="554"/>
            <ac:spMk id="79878" creationId="{00000000-0000-0000-0000-000000000000}"/>
          </ac:spMkLst>
        </pc:spChg>
        <pc:graphicFrameChg chg="del">
          <ac:chgData name="Pooja Vartak" userId="S::pooja.vartak@djsce.ac.in::fb147971-3b9d-466e-b3b5-73212d1ad48d" providerId="AD" clId="Web-{5A78B747-1B5A-0E54-6018-D36B984D7054}" dt="2023-02-07T04:39:29.779" v="13"/>
          <ac:graphicFrameMkLst>
            <pc:docMk/>
            <pc:sldMk cId="2163530620" sldId="554"/>
            <ac:graphicFrameMk id="7" creationId="{00000000-0000-0000-0000-000000000000}"/>
          </ac:graphicFrameMkLst>
        </pc:graphicFrameChg>
        <pc:graphicFrameChg chg="del">
          <ac:chgData name="Pooja Vartak" userId="S::pooja.vartak@djsce.ac.in::fb147971-3b9d-466e-b3b5-73212d1ad48d" providerId="AD" clId="Web-{5A78B747-1B5A-0E54-6018-D36B984D7054}" dt="2023-02-07T04:39:33.013" v="14"/>
          <ac:graphicFrameMkLst>
            <pc:docMk/>
            <pc:sldMk cId="2163530620" sldId="554"/>
            <ac:graphicFrameMk id="8" creationId="{00000000-0000-0000-0000-000000000000}"/>
          </ac:graphicFrameMkLst>
        </pc:graphicFrameChg>
        <pc:picChg chg="add del mod">
          <ac:chgData name="Pooja Vartak" userId="S::pooja.vartak@djsce.ac.in::fb147971-3b9d-466e-b3b5-73212d1ad48d" providerId="AD" clId="Web-{5A78B747-1B5A-0E54-6018-D36B984D7054}" dt="2023-02-07T04:44:06.786" v="65"/>
          <ac:picMkLst>
            <pc:docMk/>
            <pc:sldMk cId="2163530620" sldId="554"/>
            <ac:picMk id="3" creationId="{FC1FB11E-9D11-C8AF-4B69-07812D854B42}"/>
          </ac:picMkLst>
        </pc:picChg>
        <pc:picChg chg="add del mod">
          <ac:chgData name="Pooja Vartak" userId="S::pooja.vartak@djsce.ac.in::fb147971-3b9d-466e-b3b5-73212d1ad48d" providerId="AD" clId="Web-{5A78B747-1B5A-0E54-6018-D36B984D7054}" dt="2023-02-07T04:45:57.555" v="92"/>
          <ac:picMkLst>
            <pc:docMk/>
            <pc:sldMk cId="2163530620" sldId="554"/>
            <ac:picMk id="4" creationId="{9983056D-8921-752C-DD83-95F9A3946320}"/>
          </ac:picMkLst>
        </pc:picChg>
        <pc:picChg chg="add del mod">
          <ac:chgData name="Pooja Vartak" userId="S::pooja.vartak@djsce.ac.in::fb147971-3b9d-466e-b3b5-73212d1ad48d" providerId="AD" clId="Web-{5A78B747-1B5A-0E54-6018-D36B984D7054}" dt="2023-02-07T04:45:59.258" v="93"/>
          <ac:picMkLst>
            <pc:docMk/>
            <pc:sldMk cId="2163530620" sldId="554"/>
            <ac:picMk id="5" creationId="{7349D569-B39B-08C1-A48F-F51344B62327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45:29.039" v="86" actId="1076"/>
          <ac:picMkLst>
            <pc:docMk/>
            <pc:sldMk cId="2163530620" sldId="554"/>
            <ac:picMk id="6" creationId="{56951E4A-B29F-7170-9775-E70866E80210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45:24.226" v="85" actId="1076"/>
          <ac:picMkLst>
            <pc:docMk/>
            <pc:sldMk cId="2163530620" sldId="554"/>
            <ac:picMk id="9" creationId="{0FBD3213-0D9D-66BC-D6F7-1BFE349B5298}"/>
          </ac:picMkLst>
        </pc:picChg>
      </pc:sldChg>
      <pc:sldChg chg="addSp delSp modSp add replId">
        <pc:chgData name="Pooja Vartak" userId="S::pooja.vartak@djsce.ac.in::fb147971-3b9d-466e-b3b5-73212d1ad48d" providerId="AD" clId="Web-{5A78B747-1B5A-0E54-6018-D36B984D7054}" dt="2023-02-07T04:46:54.557" v="111" actId="14100"/>
        <pc:sldMkLst>
          <pc:docMk/>
          <pc:sldMk cId="2585644083" sldId="555"/>
        </pc:sldMkLst>
        <pc:spChg chg="del">
          <ac:chgData name="Pooja Vartak" userId="S::pooja.vartak@djsce.ac.in::fb147971-3b9d-466e-b3b5-73212d1ad48d" providerId="AD" clId="Web-{5A78B747-1B5A-0E54-6018-D36B984D7054}" dt="2023-02-07T04:46:34.978" v="103"/>
          <ac:spMkLst>
            <pc:docMk/>
            <pc:sldMk cId="2585644083" sldId="555"/>
            <ac:spMk id="2" creationId="{FFB1CA95-83C9-0EBA-62DA-887C438742D0}"/>
          </ac:spMkLst>
        </pc:spChg>
        <pc:picChg chg="add mod">
          <ac:chgData name="Pooja Vartak" userId="S::pooja.vartak@djsce.ac.in::fb147971-3b9d-466e-b3b5-73212d1ad48d" providerId="AD" clId="Web-{5A78B747-1B5A-0E54-6018-D36B984D7054}" dt="2023-02-07T04:46:52.619" v="110" actId="14100"/>
          <ac:picMkLst>
            <pc:docMk/>
            <pc:sldMk cId="2585644083" sldId="555"/>
            <ac:picMk id="3" creationId="{8790AEB6-67E5-8BD5-8EDA-1DC2767C2602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46:54.557" v="111" actId="14100"/>
          <ac:picMkLst>
            <pc:docMk/>
            <pc:sldMk cId="2585644083" sldId="555"/>
            <ac:picMk id="4" creationId="{D4F66E38-8CC1-AB40-6C3D-4030BC88BE5C}"/>
          </ac:picMkLst>
        </pc:picChg>
        <pc:picChg chg="del mod">
          <ac:chgData name="Pooja Vartak" userId="S::pooja.vartak@djsce.ac.in::fb147971-3b9d-466e-b3b5-73212d1ad48d" providerId="AD" clId="Web-{5A78B747-1B5A-0E54-6018-D36B984D7054}" dt="2023-02-07T04:46:36.494" v="104"/>
          <ac:picMkLst>
            <pc:docMk/>
            <pc:sldMk cId="2585644083" sldId="555"/>
            <ac:picMk id="6" creationId="{56951E4A-B29F-7170-9775-E70866E80210}"/>
          </ac:picMkLst>
        </pc:picChg>
        <pc:picChg chg="del mod">
          <ac:chgData name="Pooja Vartak" userId="S::pooja.vartak@djsce.ac.in::fb147971-3b9d-466e-b3b5-73212d1ad48d" providerId="AD" clId="Web-{5A78B747-1B5A-0E54-6018-D36B984D7054}" dt="2023-02-07T04:46:38.103" v="105"/>
          <ac:picMkLst>
            <pc:docMk/>
            <pc:sldMk cId="2585644083" sldId="555"/>
            <ac:picMk id="9" creationId="{0FBD3213-0D9D-66BC-D6F7-1BFE349B5298}"/>
          </ac:picMkLst>
        </pc:picChg>
      </pc:sldChg>
      <pc:sldChg chg="addSp delSp modSp new">
        <pc:chgData name="Pooja Vartak" userId="S::pooja.vartak@djsce.ac.in::fb147971-3b9d-466e-b3b5-73212d1ad48d" providerId="AD" clId="Web-{5A78B747-1B5A-0E54-6018-D36B984D7054}" dt="2023-02-07T04:49:13.295" v="127" actId="1076"/>
        <pc:sldMkLst>
          <pc:docMk/>
          <pc:sldMk cId="3375590477" sldId="556"/>
        </pc:sldMkLst>
        <pc:spChg chg="del">
          <ac:chgData name="Pooja Vartak" userId="S::pooja.vartak@djsce.ac.in::fb147971-3b9d-466e-b3b5-73212d1ad48d" providerId="AD" clId="Web-{5A78B747-1B5A-0E54-6018-D36B984D7054}" dt="2023-02-07T04:47:49.074" v="116"/>
          <ac:spMkLst>
            <pc:docMk/>
            <pc:sldMk cId="3375590477" sldId="556"/>
            <ac:spMk id="2" creationId="{38900B2E-A23F-70B7-8312-C957AD750FDB}"/>
          </ac:spMkLst>
        </pc:spChg>
        <pc:spChg chg="del">
          <ac:chgData name="Pooja Vartak" userId="S::pooja.vartak@djsce.ac.in::fb147971-3b9d-466e-b3b5-73212d1ad48d" providerId="AD" clId="Web-{5A78B747-1B5A-0E54-6018-D36B984D7054}" dt="2023-02-07T04:47:38.558" v="113"/>
          <ac:spMkLst>
            <pc:docMk/>
            <pc:sldMk cId="3375590477" sldId="556"/>
            <ac:spMk id="3" creationId="{0BDC0FF4-93CF-7E44-6DEF-638AD7C41F89}"/>
          </ac:spMkLst>
        </pc:spChg>
        <pc:spChg chg="add del mod">
          <ac:chgData name="Pooja Vartak" userId="S::pooja.vartak@djsce.ac.in::fb147971-3b9d-466e-b3b5-73212d1ad48d" providerId="AD" clId="Web-{5A78B747-1B5A-0E54-6018-D36B984D7054}" dt="2023-02-07T04:47:51.465" v="117"/>
          <ac:spMkLst>
            <pc:docMk/>
            <pc:sldMk cId="3375590477" sldId="556"/>
            <ac:spMk id="6" creationId="{BC88CB75-285D-1458-37FD-E1C411DAB49D}"/>
          </ac:spMkLst>
        </pc:spChg>
        <pc:picChg chg="add del mod ord">
          <ac:chgData name="Pooja Vartak" userId="S::pooja.vartak@djsce.ac.in::fb147971-3b9d-466e-b3b5-73212d1ad48d" providerId="AD" clId="Web-{5A78B747-1B5A-0E54-6018-D36B984D7054}" dt="2023-02-07T04:47:46.668" v="115"/>
          <ac:picMkLst>
            <pc:docMk/>
            <pc:sldMk cId="3375590477" sldId="556"/>
            <ac:picMk id="4" creationId="{64011AA2-D823-75D2-D17F-8A1D723957A4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47:59.371" v="121" actId="14100"/>
          <ac:picMkLst>
            <pc:docMk/>
            <pc:sldMk cId="3375590477" sldId="556"/>
            <ac:picMk id="7" creationId="{A3547377-22C8-D339-9C64-56DE81AE9B42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48:48.638" v="123" actId="1076"/>
          <ac:picMkLst>
            <pc:docMk/>
            <pc:sldMk cId="3375590477" sldId="556"/>
            <ac:picMk id="8" creationId="{B86B5A23-B40A-7364-C70C-A76212955968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49:13.295" v="127" actId="1076"/>
          <ac:picMkLst>
            <pc:docMk/>
            <pc:sldMk cId="3375590477" sldId="556"/>
            <ac:picMk id="9" creationId="{63932536-271E-B5D5-0B77-3441C804FD74}"/>
          </ac:picMkLst>
        </pc:picChg>
      </pc:sldChg>
      <pc:sldChg chg="addSp delSp modSp new mod modClrScheme chgLayout">
        <pc:chgData name="Pooja Vartak" userId="S::pooja.vartak@djsce.ac.in::fb147971-3b9d-466e-b3b5-73212d1ad48d" providerId="AD" clId="Web-{5A78B747-1B5A-0E54-6018-D36B984D7054}" dt="2023-02-07T04:55:32.462" v="184" actId="14100"/>
        <pc:sldMkLst>
          <pc:docMk/>
          <pc:sldMk cId="1811581888" sldId="557"/>
        </pc:sldMkLst>
        <pc:spChg chg="del">
          <ac:chgData name="Pooja Vartak" userId="S::pooja.vartak@djsce.ac.in::fb147971-3b9d-466e-b3b5-73212d1ad48d" providerId="AD" clId="Web-{5A78B747-1B5A-0E54-6018-D36B984D7054}" dt="2023-02-07T04:49:21.061" v="129"/>
          <ac:spMkLst>
            <pc:docMk/>
            <pc:sldMk cId="1811581888" sldId="557"/>
            <ac:spMk id="2" creationId="{6CEFAD79-1759-7E42-216F-6A7A96F56C90}"/>
          </ac:spMkLst>
        </pc:spChg>
        <pc:spChg chg="del">
          <ac:chgData name="Pooja Vartak" userId="S::pooja.vartak@djsce.ac.in::fb147971-3b9d-466e-b3b5-73212d1ad48d" providerId="AD" clId="Web-{5A78B747-1B5A-0E54-6018-D36B984D7054}" dt="2023-02-07T04:49:21.061" v="129"/>
          <ac:spMkLst>
            <pc:docMk/>
            <pc:sldMk cId="1811581888" sldId="557"/>
            <ac:spMk id="3" creationId="{2670E5AE-8B9E-B2EB-2A2A-3C1D04348426}"/>
          </ac:spMkLst>
        </pc:spChg>
        <pc:picChg chg="add mod">
          <ac:chgData name="Pooja Vartak" userId="S::pooja.vartak@djsce.ac.in::fb147971-3b9d-466e-b3b5-73212d1ad48d" providerId="AD" clId="Web-{5A78B747-1B5A-0E54-6018-D36B984D7054}" dt="2023-02-07T04:49:47.483" v="131" actId="1076"/>
          <ac:picMkLst>
            <pc:docMk/>
            <pc:sldMk cId="1811581888" sldId="557"/>
            <ac:picMk id="4" creationId="{6D41018A-E0CC-6E4A-DB59-F330D726884E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50:17.469" v="136" actId="1076"/>
          <ac:picMkLst>
            <pc:docMk/>
            <pc:sldMk cId="1811581888" sldId="557"/>
            <ac:picMk id="5" creationId="{68BBEB2B-0909-076A-E881-34DC2D64CA4E}"/>
          </ac:picMkLst>
        </pc:picChg>
        <pc:picChg chg="add del mod">
          <ac:chgData name="Pooja Vartak" userId="S::pooja.vartak@djsce.ac.in::fb147971-3b9d-466e-b3b5-73212d1ad48d" providerId="AD" clId="Web-{5A78B747-1B5A-0E54-6018-D36B984D7054}" dt="2023-02-07T04:52:15.566" v="150"/>
          <ac:picMkLst>
            <pc:docMk/>
            <pc:sldMk cId="1811581888" sldId="557"/>
            <ac:picMk id="6" creationId="{3DDD2492-25B0-20E9-437D-9666DF7433F9}"/>
          </ac:picMkLst>
        </pc:picChg>
        <pc:picChg chg="add del mod">
          <ac:chgData name="Pooja Vartak" userId="S::pooja.vartak@djsce.ac.in::fb147971-3b9d-466e-b3b5-73212d1ad48d" providerId="AD" clId="Web-{5A78B747-1B5A-0E54-6018-D36B984D7054}" dt="2023-02-07T04:51:53.268" v="149"/>
          <ac:picMkLst>
            <pc:docMk/>
            <pc:sldMk cId="1811581888" sldId="557"/>
            <ac:picMk id="7" creationId="{2ED8597D-0C8D-E17A-A55D-1A2B0FB3C5AE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55:26.852" v="182" actId="14100"/>
          <ac:picMkLst>
            <pc:docMk/>
            <pc:sldMk cId="1811581888" sldId="557"/>
            <ac:picMk id="8" creationId="{223D7FCE-DC19-7D54-B2AC-DD7AA6883E84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55:28.759" v="183" actId="1076"/>
          <ac:picMkLst>
            <pc:docMk/>
            <pc:sldMk cId="1811581888" sldId="557"/>
            <ac:picMk id="10" creationId="{603E1126-29F1-EAEA-A14A-20A4DA8E552F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55:32.462" v="184" actId="14100"/>
          <ac:picMkLst>
            <pc:docMk/>
            <pc:sldMk cId="1811581888" sldId="557"/>
            <ac:picMk id="12" creationId="{8FF338E0-F977-943D-16FB-B9922B4F2A69}"/>
          </ac:picMkLst>
        </pc:picChg>
      </pc:sldChg>
      <pc:sldChg chg="addSp modSp new">
        <pc:chgData name="Pooja Vartak" userId="S::pooja.vartak@djsce.ac.in::fb147971-3b9d-466e-b3b5-73212d1ad48d" providerId="AD" clId="Web-{5A78B747-1B5A-0E54-6018-D36B984D7054}" dt="2023-02-07T04:54:28.632" v="163" actId="1076"/>
        <pc:sldMkLst>
          <pc:docMk/>
          <pc:sldMk cId="1505614472" sldId="558"/>
        </pc:sldMkLst>
        <pc:picChg chg="add mod">
          <ac:chgData name="Pooja Vartak" userId="S::pooja.vartak@djsce.ac.in::fb147971-3b9d-466e-b3b5-73212d1ad48d" providerId="AD" clId="Web-{5A78B747-1B5A-0E54-6018-D36B984D7054}" dt="2023-02-07T04:53:10.708" v="157" actId="1076"/>
          <ac:picMkLst>
            <pc:docMk/>
            <pc:sldMk cId="1505614472" sldId="558"/>
            <ac:picMk id="2" creationId="{35E65C29-4BCB-32B7-42B5-4E77829368F6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53:36.209" v="161" actId="14100"/>
          <ac:picMkLst>
            <pc:docMk/>
            <pc:sldMk cId="1505614472" sldId="558"/>
            <ac:picMk id="3" creationId="{6A386999-A5AA-C978-520A-42A2B4F21095}"/>
          </ac:picMkLst>
        </pc:picChg>
        <pc:picChg chg="add mod">
          <ac:chgData name="Pooja Vartak" userId="S::pooja.vartak@djsce.ac.in::fb147971-3b9d-466e-b3b5-73212d1ad48d" providerId="AD" clId="Web-{5A78B747-1B5A-0E54-6018-D36B984D7054}" dt="2023-02-07T04:54:28.632" v="163" actId="1076"/>
          <ac:picMkLst>
            <pc:docMk/>
            <pc:sldMk cId="1505614472" sldId="558"/>
            <ac:picMk id="4" creationId="{8B4F8A01-1E81-A804-9FD3-4E856CA4F63A}"/>
          </ac:picMkLst>
        </pc:picChg>
      </pc:sldChg>
    </pc:docChg>
  </pc:docChgLst>
  <pc:docChgLst>
    <pc:chgData name="Pooja Vartak" userId="S::pooja.vartak@djsce.ac.in::fb147971-3b9d-466e-b3b5-73212d1ad48d" providerId="AD" clId="Web-{A9A2BD91-0199-2F21-D869-20DFD5CC1360}"/>
    <pc:docChg chg="addSld delSld modSld">
      <pc:chgData name="Pooja Vartak" userId="S::pooja.vartak@djsce.ac.in::fb147971-3b9d-466e-b3b5-73212d1ad48d" providerId="AD" clId="Web-{A9A2BD91-0199-2F21-D869-20DFD5CC1360}" dt="2023-02-07T05:23:12.719" v="10"/>
      <pc:docMkLst>
        <pc:docMk/>
      </pc:docMkLst>
      <pc:sldChg chg="del">
        <pc:chgData name="Pooja Vartak" userId="S::pooja.vartak@djsce.ac.in::fb147971-3b9d-466e-b3b5-73212d1ad48d" providerId="AD" clId="Web-{A9A2BD91-0199-2F21-D869-20DFD5CC1360}" dt="2023-02-07T05:05:02.171" v="0"/>
        <pc:sldMkLst>
          <pc:docMk/>
          <pc:sldMk cId="2163530620" sldId="554"/>
        </pc:sldMkLst>
      </pc:sldChg>
      <pc:sldChg chg="new del">
        <pc:chgData name="Pooja Vartak" userId="S::pooja.vartak@djsce.ac.in::fb147971-3b9d-466e-b3b5-73212d1ad48d" providerId="AD" clId="Web-{A9A2BD91-0199-2F21-D869-20DFD5CC1360}" dt="2023-02-07T05:17:57.850" v="2"/>
        <pc:sldMkLst>
          <pc:docMk/>
          <pc:sldMk cId="1619767029" sldId="559"/>
        </pc:sldMkLst>
      </pc:sldChg>
      <pc:sldChg chg="addSp delSp modSp new mod setBg modClrScheme chgLayout">
        <pc:chgData name="Pooja Vartak" userId="S::pooja.vartak@djsce.ac.in::fb147971-3b9d-466e-b3b5-73212d1ad48d" providerId="AD" clId="Web-{A9A2BD91-0199-2F21-D869-20DFD5CC1360}" dt="2023-02-07T05:18:23.507" v="7"/>
        <pc:sldMkLst>
          <pc:docMk/>
          <pc:sldMk cId="2508929926" sldId="559"/>
        </pc:sldMkLst>
        <pc:spChg chg="del">
          <ac:chgData name="Pooja Vartak" userId="S::pooja.vartak@djsce.ac.in::fb147971-3b9d-466e-b3b5-73212d1ad48d" providerId="AD" clId="Web-{A9A2BD91-0199-2F21-D869-20DFD5CC1360}" dt="2023-02-07T05:18:18.195" v="4"/>
          <ac:spMkLst>
            <pc:docMk/>
            <pc:sldMk cId="2508929926" sldId="559"/>
            <ac:spMk id="2" creationId="{8325B925-583A-44EE-B7F1-2F8EDF2F3AC9}"/>
          </ac:spMkLst>
        </pc:spChg>
        <pc:spChg chg="del">
          <ac:chgData name="Pooja Vartak" userId="S::pooja.vartak@djsce.ac.in::fb147971-3b9d-466e-b3b5-73212d1ad48d" providerId="AD" clId="Web-{A9A2BD91-0199-2F21-D869-20DFD5CC1360}" dt="2023-02-07T05:18:18.195" v="4"/>
          <ac:spMkLst>
            <pc:docMk/>
            <pc:sldMk cId="2508929926" sldId="559"/>
            <ac:spMk id="3" creationId="{9447ECD8-393B-C0FE-F55B-00698D4BE3BB}"/>
          </ac:spMkLst>
        </pc:spChg>
        <pc:picChg chg="add mod">
          <ac:chgData name="Pooja Vartak" userId="S::pooja.vartak@djsce.ac.in::fb147971-3b9d-466e-b3b5-73212d1ad48d" providerId="AD" clId="Web-{A9A2BD91-0199-2F21-D869-20DFD5CC1360}" dt="2023-02-07T05:18:23.507" v="7"/>
          <ac:picMkLst>
            <pc:docMk/>
            <pc:sldMk cId="2508929926" sldId="559"/>
            <ac:picMk id="4" creationId="{FA8E5D7E-09F5-6D44-75A3-435382A1F490}"/>
          </ac:picMkLst>
        </pc:picChg>
      </pc:sldChg>
      <pc:sldChg chg="addSp modSp new mod setBg">
        <pc:chgData name="Pooja Vartak" userId="S::pooja.vartak@djsce.ac.in::fb147971-3b9d-466e-b3b5-73212d1ad48d" providerId="AD" clId="Web-{A9A2BD91-0199-2F21-D869-20DFD5CC1360}" dt="2023-02-07T05:23:12.719" v="10"/>
        <pc:sldMkLst>
          <pc:docMk/>
          <pc:sldMk cId="1279782268" sldId="560"/>
        </pc:sldMkLst>
        <pc:spChg chg="add">
          <ac:chgData name="Pooja Vartak" userId="S::pooja.vartak@djsce.ac.in::fb147971-3b9d-466e-b3b5-73212d1ad48d" providerId="AD" clId="Web-{A9A2BD91-0199-2F21-D869-20DFD5CC1360}" dt="2023-02-07T05:23:12.719" v="10"/>
          <ac:spMkLst>
            <pc:docMk/>
            <pc:sldMk cId="1279782268" sldId="560"/>
            <ac:spMk id="7" creationId="{42A4FC2C-047E-45A5-965D-8E1E3BF09BC6}"/>
          </ac:spMkLst>
        </pc:spChg>
        <pc:picChg chg="add mod">
          <ac:chgData name="Pooja Vartak" userId="S::pooja.vartak@djsce.ac.in::fb147971-3b9d-466e-b3b5-73212d1ad48d" providerId="AD" clId="Web-{A9A2BD91-0199-2F21-D869-20DFD5CC1360}" dt="2023-02-07T05:23:12.719" v="10"/>
          <ac:picMkLst>
            <pc:docMk/>
            <pc:sldMk cId="1279782268" sldId="560"/>
            <ac:picMk id="2" creationId="{FAA60FB8-3C53-030D-7DEF-1EE0C19E346A}"/>
          </ac:picMkLst>
        </pc:picChg>
      </pc:sldChg>
    </pc:docChg>
  </pc:docChgLst>
  <pc:docChgLst>
    <pc:chgData name="Pooja Vartak" userId="S::pooja.vartak@djsce.ac.in::fb147971-3b9d-466e-b3b5-73212d1ad48d" providerId="AD" clId="Web-{B6EE3639-9A8F-1078-8BFF-D77AEC8142B8}"/>
    <pc:docChg chg="delSld">
      <pc:chgData name="Pooja Vartak" userId="S::pooja.vartak@djsce.ac.in::fb147971-3b9d-466e-b3b5-73212d1ad48d" providerId="AD" clId="Web-{B6EE3639-9A8F-1078-8BFF-D77AEC8142B8}" dt="2023-02-06T23:26:11.208" v="54"/>
      <pc:docMkLst>
        <pc:docMk/>
      </pc:docMkLst>
      <pc:sldChg chg="del">
        <pc:chgData name="Pooja Vartak" userId="S::pooja.vartak@djsce.ac.in::fb147971-3b9d-466e-b3b5-73212d1ad48d" providerId="AD" clId="Web-{B6EE3639-9A8F-1078-8BFF-D77AEC8142B8}" dt="2023-02-06T23:26:11.193" v="37"/>
        <pc:sldMkLst>
          <pc:docMk/>
          <pc:sldMk cId="1576216711" sldId="404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93" v="36"/>
        <pc:sldMkLst>
          <pc:docMk/>
          <pc:sldMk cId="1281553729" sldId="405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35"/>
        <pc:sldMkLst>
          <pc:docMk/>
          <pc:sldMk cId="2839584200" sldId="406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34"/>
        <pc:sldMkLst>
          <pc:docMk/>
          <pc:sldMk cId="309061108" sldId="407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32"/>
        <pc:sldMkLst>
          <pc:docMk/>
          <pc:sldMk cId="3810274076" sldId="408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25"/>
        <pc:sldMkLst>
          <pc:docMk/>
          <pc:sldMk cId="1332936714" sldId="409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31"/>
        <pc:sldMkLst>
          <pc:docMk/>
          <pc:sldMk cId="1575743224" sldId="410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26"/>
        <pc:sldMkLst>
          <pc:docMk/>
          <pc:sldMk cId="462371097" sldId="411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24"/>
        <pc:sldMkLst>
          <pc:docMk/>
          <pc:sldMk cId="2798719700" sldId="414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23"/>
        <pc:sldMkLst>
          <pc:docMk/>
          <pc:sldMk cId="1555767837" sldId="415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22"/>
        <pc:sldMkLst>
          <pc:docMk/>
          <pc:sldMk cId="1662769" sldId="416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20"/>
        <pc:sldMkLst>
          <pc:docMk/>
          <pc:sldMk cId="2944045714" sldId="419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21"/>
        <pc:sldMkLst>
          <pc:docMk/>
          <pc:sldMk cId="2976314366" sldId="420"/>
        </pc:sldMkLst>
      </pc:sldChg>
      <pc:sldChg chg="del">
        <pc:chgData name="Pooja Vartak" userId="S::pooja.vartak@djsce.ac.in::fb147971-3b9d-466e-b3b5-73212d1ad48d" providerId="AD" clId="Web-{B6EE3639-9A8F-1078-8BFF-D77AEC8142B8}" dt="2023-02-06T23:26:11.208" v="54"/>
        <pc:sldMkLst>
          <pc:docMk/>
          <pc:sldMk cId="1658209952" sldId="422"/>
        </pc:sldMkLst>
      </pc:sldChg>
      <pc:sldChg chg="del">
        <pc:chgData name="Pooja Vartak" userId="S::pooja.vartak@djsce.ac.in::fb147971-3b9d-466e-b3b5-73212d1ad48d" providerId="AD" clId="Web-{B6EE3639-9A8F-1078-8BFF-D77AEC8142B8}" dt="2023-02-06T23:26:11.208" v="53"/>
        <pc:sldMkLst>
          <pc:docMk/>
          <pc:sldMk cId="58319341" sldId="423"/>
        </pc:sldMkLst>
      </pc:sldChg>
      <pc:sldChg chg="del">
        <pc:chgData name="Pooja Vartak" userId="S::pooja.vartak@djsce.ac.in::fb147971-3b9d-466e-b3b5-73212d1ad48d" providerId="AD" clId="Web-{B6EE3639-9A8F-1078-8BFF-D77AEC8142B8}" dt="2023-02-06T23:26:11.208" v="52"/>
        <pc:sldMkLst>
          <pc:docMk/>
          <pc:sldMk cId="1713941557" sldId="424"/>
        </pc:sldMkLst>
      </pc:sldChg>
      <pc:sldChg chg="del">
        <pc:chgData name="Pooja Vartak" userId="S::pooja.vartak@djsce.ac.in::fb147971-3b9d-466e-b3b5-73212d1ad48d" providerId="AD" clId="Web-{B6EE3639-9A8F-1078-8BFF-D77AEC8142B8}" dt="2023-02-06T23:26:11.208" v="51"/>
        <pc:sldMkLst>
          <pc:docMk/>
          <pc:sldMk cId="458178253" sldId="425"/>
        </pc:sldMkLst>
      </pc:sldChg>
      <pc:sldChg chg="del">
        <pc:chgData name="Pooja Vartak" userId="S::pooja.vartak@djsce.ac.in::fb147971-3b9d-466e-b3b5-73212d1ad48d" providerId="AD" clId="Web-{B6EE3639-9A8F-1078-8BFF-D77AEC8142B8}" dt="2023-02-06T23:26:11.208" v="48"/>
        <pc:sldMkLst>
          <pc:docMk/>
          <pc:sldMk cId="3134474253" sldId="426"/>
        </pc:sldMkLst>
      </pc:sldChg>
      <pc:sldChg chg="del">
        <pc:chgData name="Pooja Vartak" userId="S::pooja.vartak@djsce.ac.in::fb147971-3b9d-466e-b3b5-73212d1ad48d" providerId="AD" clId="Web-{B6EE3639-9A8F-1078-8BFF-D77AEC8142B8}" dt="2023-02-06T23:26:11.208" v="47"/>
        <pc:sldMkLst>
          <pc:docMk/>
          <pc:sldMk cId="3137925397" sldId="427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93" v="46"/>
        <pc:sldMkLst>
          <pc:docMk/>
          <pc:sldMk cId="2124705694" sldId="428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93" v="44"/>
        <pc:sldMkLst>
          <pc:docMk/>
          <pc:sldMk cId="12119802" sldId="429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93" v="41"/>
        <pc:sldMkLst>
          <pc:docMk/>
          <pc:sldMk cId="2197415615" sldId="431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93" v="40"/>
        <pc:sldMkLst>
          <pc:docMk/>
          <pc:sldMk cId="3684444777" sldId="432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93" v="45"/>
        <pc:sldMkLst>
          <pc:docMk/>
          <pc:sldMk cId="526706701" sldId="434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27"/>
        <pc:sldMkLst>
          <pc:docMk/>
          <pc:sldMk cId="964072847" sldId="436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30"/>
        <pc:sldMkLst>
          <pc:docMk/>
          <pc:sldMk cId="3819911699" sldId="437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17"/>
        <pc:sldMkLst>
          <pc:docMk/>
          <pc:sldMk cId="106670293" sldId="438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16"/>
        <pc:sldMkLst>
          <pc:docMk/>
          <pc:sldMk cId="2756991039" sldId="444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15"/>
        <pc:sldMkLst>
          <pc:docMk/>
          <pc:sldMk cId="931101572" sldId="445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14"/>
        <pc:sldMkLst>
          <pc:docMk/>
          <pc:sldMk cId="1130994975" sldId="446"/>
        </pc:sldMkLst>
      </pc:sldChg>
      <pc:sldChg chg="del">
        <pc:chgData name="Pooja Vartak" userId="S::pooja.vartak@djsce.ac.in::fb147971-3b9d-466e-b3b5-73212d1ad48d" providerId="AD" clId="Web-{B6EE3639-9A8F-1078-8BFF-D77AEC8142B8}" dt="2023-02-06T23:26:11.208" v="49"/>
        <pc:sldMkLst>
          <pc:docMk/>
          <pc:sldMk cId="621665068" sldId="448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93" v="38"/>
        <pc:sldMkLst>
          <pc:docMk/>
          <pc:sldMk cId="167680529" sldId="449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28"/>
        <pc:sldMkLst>
          <pc:docMk/>
          <pc:sldMk cId="877524891" sldId="450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18"/>
        <pc:sldMkLst>
          <pc:docMk/>
          <pc:sldMk cId="709998665" sldId="451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46" v="6"/>
        <pc:sldMkLst>
          <pc:docMk/>
          <pc:sldMk cId="2355500573" sldId="464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46" v="5"/>
        <pc:sldMkLst>
          <pc:docMk/>
          <pc:sldMk cId="1582331416" sldId="465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30" v="2"/>
        <pc:sldMkLst>
          <pc:docMk/>
          <pc:sldMk cId="4034527172" sldId="466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46" v="8"/>
        <pc:sldMkLst>
          <pc:docMk/>
          <pc:sldMk cId="3043818596" sldId="471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46" v="7"/>
        <pc:sldMkLst>
          <pc:docMk/>
          <pc:sldMk cId="250818292" sldId="472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30" v="1"/>
        <pc:sldMkLst>
          <pc:docMk/>
          <pc:sldMk cId="255638576" sldId="474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46" v="11"/>
        <pc:sldMkLst>
          <pc:docMk/>
          <pc:sldMk cId="1089487229" sldId="475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13"/>
        <pc:sldMkLst>
          <pc:docMk/>
          <pc:sldMk cId="2920951004" sldId="476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46" v="12"/>
        <pc:sldMkLst>
          <pc:docMk/>
          <pc:sldMk cId="3285293495" sldId="477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46" v="10"/>
        <pc:sldMkLst>
          <pc:docMk/>
          <pc:sldMk cId="308526608" sldId="478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30" v="0"/>
        <pc:sldMkLst>
          <pc:docMk/>
          <pc:sldMk cId="1571343069" sldId="479"/>
        </pc:sldMkLst>
      </pc:sldChg>
      <pc:sldChg chg="del">
        <pc:chgData name="Pooja Vartak" userId="S::pooja.vartak@djsce.ac.in::fb147971-3b9d-466e-b3b5-73212d1ad48d" providerId="AD" clId="Web-{B6EE3639-9A8F-1078-8BFF-D77AEC8142B8}" dt="2023-02-06T23:26:11.208" v="50"/>
        <pc:sldMkLst>
          <pc:docMk/>
          <pc:sldMk cId="1525403780" sldId="481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93" v="39"/>
        <pc:sldMkLst>
          <pc:docMk/>
          <pc:sldMk cId="3008120556" sldId="482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29"/>
        <pc:sldMkLst>
          <pc:docMk/>
          <pc:sldMk cId="2990490703" sldId="483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61" v="19"/>
        <pc:sldMkLst>
          <pc:docMk/>
          <pc:sldMk cId="4257180756" sldId="484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46" v="9"/>
        <pc:sldMkLst>
          <pc:docMk/>
          <pc:sldMk cId="4257443350" sldId="485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46" v="4"/>
        <pc:sldMkLst>
          <pc:docMk/>
          <pc:sldMk cId="3841961091" sldId="488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46" v="3"/>
        <pc:sldMkLst>
          <pc:docMk/>
          <pc:sldMk cId="991688613" sldId="489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77" v="33"/>
        <pc:sldMkLst>
          <pc:docMk/>
          <pc:sldMk cId="4055929787" sldId="490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93" v="43"/>
        <pc:sldMkLst>
          <pc:docMk/>
          <pc:sldMk cId="3067747716" sldId="540"/>
        </pc:sldMkLst>
      </pc:sldChg>
      <pc:sldChg chg="del">
        <pc:chgData name="Pooja Vartak" userId="S::pooja.vartak@djsce.ac.in::fb147971-3b9d-466e-b3b5-73212d1ad48d" providerId="AD" clId="Web-{B6EE3639-9A8F-1078-8BFF-D77AEC8142B8}" dt="2023-02-06T23:26:11.193" v="42"/>
        <pc:sldMkLst>
          <pc:docMk/>
          <pc:sldMk cId="147260976" sldId="541"/>
        </pc:sldMkLst>
      </pc:sldChg>
    </pc:docChg>
  </pc:docChgLst>
  <pc:docChgLst>
    <pc:chgData name="Pooja Vartak" userId="S::pooja.vartak@djsce.ac.in::fb147971-3b9d-466e-b3b5-73212d1ad48d" providerId="AD" clId="Web-{77C989DE-BE44-98DC-745C-8A186E621173}"/>
    <pc:docChg chg="addSld modSld">
      <pc:chgData name="Pooja Vartak" userId="S::pooja.vartak@djsce.ac.in::fb147971-3b9d-466e-b3b5-73212d1ad48d" providerId="AD" clId="Web-{77C989DE-BE44-98DC-745C-8A186E621173}" dt="2023-02-11T03:28:05.143" v="26"/>
      <pc:docMkLst>
        <pc:docMk/>
      </pc:docMkLst>
      <pc:sldChg chg="modSp">
        <pc:chgData name="Pooja Vartak" userId="S::pooja.vartak@djsce.ac.in::fb147971-3b9d-466e-b3b5-73212d1ad48d" providerId="AD" clId="Web-{77C989DE-BE44-98DC-745C-8A186E621173}" dt="2023-02-11T03:23:33.715" v="4" actId="20577"/>
        <pc:sldMkLst>
          <pc:docMk/>
          <pc:sldMk cId="272775940" sldId="399"/>
        </pc:sldMkLst>
        <pc:spChg chg="mod">
          <ac:chgData name="Pooja Vartak" userId="S::pooja.vartak@djsce.ac.in::fb147971-3b9d-466e-b3b5-73212d1ad48d" providerId="AD" clId="Web-{77C989DE-BE44-98DC-745C-8A186E621173}" dt="2023-02-11T03:23:33.715" v="4" actId="20577"/>
          <ac:spMkLst>
            <pc:docMk/>
            <pc:sldMk cId="272775940" sldId="399"/>
            <ac:spMk id="86019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77C989DE-BE44-98DC-745C-8A186E621173}" dt="2023-02-11T03:25:12.530" v="25" actId="20577"/>
        <pc:sldMkLst>
          <pc:docMk/>
          <pc:sldMk cId="2444774029" sldId="402"/>
        </pc:sldMkLst>
        <pc:spChg chg="mod">
          <ac:chgData name="Pooja Vartak" userId="S::pooja.vartak@djsce.ac.in::fb147971-3b9d-466e-b3b5-73212d1ad48d" providerId="AD" clId="Web-{77C989DE-BE44-98DC-745C-8A186E621173}" dt="2023-02-11T03:25:12.530" v="25" actId="20577"/>
          <ac:spMkLst>
            <pc:docMk/>
            <pc:sldMk cId="2444774029" sldId="402"/>
            <ac:spMk id="92163" creationId="{00000000-0000-0000-0000-000000000000}"/>
          </ac:spMkLst>
        </pc:spChg>
      </pc:sldChg>
      <pc:sldChg chg="new">
        <pc:chgData name="Pooja Vartak" userId="S::pooja.vartak@djsce.ac.in::fb147971-3b9d-466e-b3b5-73212d1ad48d" providerId="AD" clId="Web-{77C989DE-BE44-98DC-745C-8A186E621173}" dt="2023-02-11T03:28:05.143" v="26"/>
        <pc:sldMkLst>
          <pc:docMk/>
          <pc:sldMk cId="166412148" sldId="5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23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4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24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27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31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32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33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34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36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11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13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15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20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21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4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3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72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8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8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2864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92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6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3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61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2/12/2023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04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25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1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3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0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10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endParaRPr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0115" y="117119"/>
            <a:ext cx="4714435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996" y="932497"/>
            <a:ext cx="8314006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endParaRPr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0115" y="117119"/>
            <a:ext cx="4714435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endParaRPr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59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0115" y="117119"/>
            <a:ext cx="4714435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endParaRPr spc="-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endParaRPr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r>
              <a:rPr dirty="0"/>
              <a:t>Natural</a:t>
            </a:r>
            <a:r>
              <a:rPr spc="-38" dirty="0"/>
              <a:t> </a:t>
            </a:r>
            <a:r>
              <a:rPr spc="-4" dirty="0"/>
              <a:t>Language</a:t>
            </a:r>
            <a:r>
              <a:rPr spc="-19" dirty="0"/>
              <a:t> </a:t>
            </a:r>
            <a:r>
              <a:rPr spc="-4" dirty="0"/>
              <a:t>Processing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0115" y="117119"/>
            <a:ext cx="4714435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996" y="932497"/>
            <a:ext cx="8314006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r>
              <a:rPr dirty="0"/>
              <a:t>Natural</a:t>
            </a:r>
            <a:r>
              <a:rPr spc="-38" dirty="0"/>
              <a:t> </a:t>
            </a:r>
            <a:r>
              <a:rPr spc="-4" dirty="0"/>
              <a:t>Language</a:t>
            </a:r>
            <a:r>
              <a:rPr spc="-19" dirty="0"/>
              <a:t> </a:t>
            </a:r>
            <a:r>
              <a:rPr spc="-4" dirty="0"/>
              <a:t>Processing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0115" y="117119"/>
            <a:ext cx="4714435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r>
              <a:rPr dirty="0"/>
              <a:t>Natural</a:t>
            </a:r>
            <a:r>
              <a:rPr spc="-38" dirty="0"/>
              <a:t> </a:t>
            </a:r>
            <a:r>
              <a:rPr spc="-4" dirty="0"/>
              <a:t>Language</a:t>
            </a:r>
            <a:r>
              <a:rPr spc="-19" dirty="0"/>
              <a:t> </a:t>
            </a:r>
            <a:r>
              <a:rPr spc="-4" dirty="0"/>
              <a:t>Processing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0115" y="117119"/>
            <a:ext cx="4714435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r>
              <a:rPr dirty="0"/>
              <a:t>Natural</a:t>
            </a:r>
            <a:r>
              <a:rPr spc="-38" dirty="0"/>
              <a:t> </a:t>
            </a:r>
            <a:r>
              <a:rPr spc="-4" dirty="0"/>
              <a:t>Language</a:t>
            </a:r>
            <a:r>
              <a:rPr spc="-19" dirty="0"/>
              <a:t> </a:t>
            </a:r>
            <a:r>
              <a:rPr spc="-4" dirty="0"/>
              <a:t>Processing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r>
              <a:rPr dirty="0"/>
              <a:t>Natural</a:t>
            </a:r>
            <a:r>
              <a:rPr spc="-38" dirty="0"/>
              <a:t> </a:t>
            </a:r>
            <a:r>
              <a:rPr spc="-4" dirty="0"/>
              <a:t>Language</a:t>
            </a:r>
            <a:r>
              <a:rPr spc="-19" dirty="0"/>
              <a:t> </a:t>
            </a:r>
            <a:r>
              <a:rPr spc="-4" dirty="0"/>
              <a:t>Processing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7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6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9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3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0115" y="117119"/>
            <a:ext cx="471443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996" y="932497"/>
            <a:ext cx="831400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72247" y="4888568"/>
            <a:ext cx="112600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endParaRPr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3375" y="4888568"/>
            <a:ext cx="166468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0115" y="117119"/>
            <a:ext cx="471443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996" y="932497"/>
            <a:ext cx="831400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72247" y="4888568"/>
            <a:ext cx="112600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525">
              <a:lnSpc>
                <a:spcPct val="100000"/>
              </a:lnSpc>
              <a:spcBef>
                <a:spcPts val="11"/>
              </a:spcBef>
            </a:pPr>
            <a:r>
              <a:rPr dirty="0"/>
              <a:t>Natural</a:t>
            </a:r>
            <a:r>
              <a:rPr spc="-38" dirty="0"/>
              <a:t> </a:t>
            </a:r>
            <a:r>
              <a:rPr spc="-4" dirty="0"/>
              <a:t>Language</a:t>
            </a:r>
            <a:r>
              <a:rPr spc="-19" dirty="0"/>
              <a:t> </a:t>
            </a:r>
            <a:r>
              <a:rPr spc="-4" dirty="0"/>
              <a:t>Processing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3375" y="4888568"/>
            <a:ext cx="166468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8575">
              <a:lnSpc>
                <a:spcPct val="100000"/>
              </a:lnSpc>
              <a:spcBef>
                <a:spcPts val="11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11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9841" y="342900"/>
            <a:ext cx="7747621" cy="120015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sz="4400" b="1" dirty="0"/>
            </a:br>
            <a:r>
              <a:rPr lang="en-US" sz="4400" b="1" dirty="0"/>
              <a:t>Language Modeling</a:t>
            </a:r>
            <a:endParaRPr lang="en-US" sz="4400" b="1">
              <a:cs typeface="Calibri Light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3003183" y="1613994"/>
            <a:ext cx="4629150" cy="3655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A50021"/>
                </a:solidFill>
                <a:latin typeface="Calibri"/>
                <a:cs typeface="Calibri"/>
              </a:rPr>
              <a:t>Introduction to N-grams</a:t>
            </a:r>
            <a:endParaRPr lang="en-US" sz="3200" b="1" dirty="0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0512-7D89-CA4D-81F1-9AF0735C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99" y="284627"/>
            <a:ext cx="7886700" cy="1530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Calibri Light"/>
              </a:rPr>
              <a:t>N Gram Model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81B1-3482-C91F-BA9F-0A26A2A9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9" y="657540"/>
            <a:ext cx="8943435" cy="42986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 simplest model that assigns probabilities to sentences and sequences of words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An n-gram is a sequence n-gram of n words: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2-gram (which we’ll call bigram) is a two-word sequence of words like “please turn”, “turn your”, or ”your homework”, and 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3-gram (a trigram) is a three-word sequence of words like “please turn your”, or “turn your homework”.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69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704131" y="1336870"/>
            <a:ext cx="7886700" cy="326350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6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6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15432"/>
              </p:ext>
            </p:extLst>
          </p:nvPr>
        </p:nvGraphicFramePr>
        <p:xfrm>
          <a:off x="1566413" y="2122458"/>
          <a:ext cx="6019800" cy="199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8100" imgH="850900" progId="Equation.3">
                  <p:embed/>
                </p:oleObj>
              </mc:Choice>
              <mc:Fallback>
                <p:oleObj name="Equation" r:id="rId3" imgW="2578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413" y="2122458"/>
                        <a:ext cx="6019800" cy="199444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C2A6-3453-96C4-34C1-DF5DD1D8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9" y="-224"/>
            <a:ext cx="8943435" cy="504270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 sz="36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b="1" dirty="0">
                <a:ea typeface="+mn-lt"/>
                <a:cs typeface="+mn-lt"/>
              </a:rPr>
              <a:t>Method of estimating probabilities directly from counts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With a large enough corpus, such as the web, we can compute these counts and estimate the probability from above equation 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While this method  works fine in many cases, but in most cases, it turns out that even the web isn’t big enough to give us good estimates 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This is because language is creative; new sentences are created all the time, and we won’t always be able to count entire sentences.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Even simple extensions of the example sentence may have counts of zero on the web (such as “Walden Pond’s water is so transparent that the”; well, used to have counts of zero)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6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2550"/>
            <a:ext cx="8382000" cy="3657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probabilities</a:t>
            </a: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Calibri" charset="0"/>
              </a:rPr>
              <a:t>p(B|A) = P(A,B)/P(A)</a:t>
            </a:r>
            <a:r>
              <a:rPr lang="en-US" sz="3600" dirty="0">
                <a:latin typeface="Calibri" charset="0"/>
              </a:rPr>
              <a:t>	</a:t>
            </a:r>
            <a:r>
              <a:rPr lang="en-US" dirty="0">
                <a:latin typeface="Calibri" charset="0"/>
              </a:rPr>
              <a:t>Rewriting:   </a:t>
            </a:r>
            <a:r>
              <a:rPr lang="en-US" sz="2400" b="1" dirty="0">
                <a:latin typeface="Calibri" charset="0"/>
              </a:rPr>
              <a:t>P(A,B) = P(A)P(B|A)</a:t>
            </a: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</a:rPr>
              <a:t> P(A,B,C,D)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1950"/>
            <a:ext cx="7543800" cy="6803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200150"/>
            <a:ext cx="8168640" cy="34290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36526"/>
              </p:ext>
            </p:extLst>
          </p:nvPr>
        </p:nvGraphicFramePr>
        <p:xfrm>
          <a:off x="1295400" y="1809750"/>
          <a:ext cx="65532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600" imgH="355600" progId="Equation.3">
                  <p:embed/>
                </p:oleObj>
              </mc:Choice>
              <mc:Fallback>
                <p:oleObj name="Equation" r:id="rId3" imgW="2387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09750"/>
                        <a:ext cx="6553200" cy="979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3885-3017-E8F6-2087-E9599AC4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099"/>
            <a:ext cx="7886700" cy="23936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Chain Rule Explained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1DE7-1BD3-CE41-A91A-182AE402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43" y="819285"/>
            <a:ext cx="8199407" cy="398596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link between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computing the </a:t>
            </a:r>
            <a:r>
              <a:rPr lang="en-US" b="1" dirty="0">
                <a:ea typeface="+mn-lt"/>
                <a:cs typeface="+mn-lt"/>
              </a:rPr>
              <a:t>joint</a:t>
            </a:r>
            <a:r>
              <a:rPr lang="en-US" dirty="0">
                <a:ea typeface="+mn-lt"/>
                <a:cs typeface="+mn-lt"/>
              </a:rPr>
              <a:t> probability (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probability of entire sequence of words</a:t>
            </a:r>
            <a:r>
              <a:rPr lang="en-US" dirty="0">
                <a:ea typeface="+mn-lt"/>
                <a:cs typeface="+mn-lt"/>
              </a:rPr>
              <a:t>) </a:t>
            </a: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and 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computing the </a:t>
            </a:r>
            <a:r>
              <a:rPr lang="en-US" b="1" dirty="0">
                <a:ea typeface="+mn-lt"/>
                <a:cs typeface="+mn-lt"/>
              </a:rPr>
              <a:t>conditional</a:t>
            </a:r>
            <a:r>
              <a:rPr lang="en-US" dirty="0">
                <a:ea typeface="+mn-lt"/>
                <a:cs typeface="+mn-lt"/>
              </a:rPr>
              <a:t> probability(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probability of a word given previous words.</a:t>
            </a:r>
            <a:r>
              <a:rPr lang="en-US" dirty="0">
                <a:ea typeface="+mn-lt"/>
                <a:cs typeface="+mn-lt"/>
              </a:rPr>
              <a:t>) </a:t>
            </a:r>
            <a:endParaRPr lang="en-US" dirty="0"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 the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joint probability </a:t>
            </a:r>
            <a:r>
              <a:rPr lang="en-US" dirty="0">
                <a:ea typeface="+mn-lt"/>
                <a:cs typeface="+mn-lt"/>
              </a:rPr>
              <a:t>of an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entire sequence</a:t>
            </a:r>
            <a:r>
              <a:rPr lang="en-US" dirty="0">
                <a:ea typeface="+mn-lt"/>
                <a:cs typeface="+mn-lt"/>
              </a:rPr>
              <a:t> of words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by multiplying </a:t>
            </a:r>
            <a:r>
              <a:rPr lang="en-US" dirty="0">
                <a:ea typeface="+mn-lt"/>
                <a:cs typeface="+mn-lt"/>
              </a:rPr>
              <a:t>together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several conditional probabilities.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29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CC6E-03B8-7C58-351F-612E0D1A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293276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N gram model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0229-003A-0A79-997C-BA146B71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26" y="700672"/>
            <a:ext cx="8706208" cy="43310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It says that instead of computing the probability of a word given its entire history, we can approximate the history by just the last few words.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For Example, bigram </a:t>
            </a:r>
          </a:p>
          <a:p>
            <a:r>
              <a:rPr lang="en-US" dirty="0">
                <a:ea typeface="+mn-lt"/>
                <a:cs typeface="+mn-lt"/>
              </a:rPr>
              <a:t>The bigram model, for example, approximates the probability of a word given all the previous words P(wn|w1:n−1)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by using only, the conditional probability of the preceding word P(wn|wn−1).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10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8A61-BCAC-3795-604C-B73B9F60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F8D8-DB1C-4D2B-3BC8-CA8BE1D6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instead of computing the probability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P(</a:t>
            </a:r>
            <a:r>
              <a:rPr lang="en-US" dirty="0" err="1">
                <a:cs typeface="Calibri"/>
              </a:rPr>
              <a:t>the|Walden</a:t>
            </a:r>
            <a:r>
              <a:rPr lang="en-US" dirty="0">
                <a:cs typeface="Calibri"/>
              </a:rPr>
              <a:t> Pond’s water is so transparent that)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we approximate it with the probability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P(</a:t>
            </a:r>
            <a:r>
              <a:rPr lang="en-US" dirty="0" err="1">
                <a:ea typeface="+mn-lt"/>
                <a:cs typeface="+mn-lt"/>
              </a:rPr>
              <a:t>the|that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283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AFE9-D4FB-D83F-53CB-22E849F2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Bigram Model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B850-B195-784D-BC3C-900789F6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When we use a bigram model to predict the conditional probability of the next word, we are thus making the following approximation: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P(wn|w1:n−1) ≈ P(wn|wn−1)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The assumption that the probability of a word depends only on the previous word is  called a Markov assumption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4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3CDD-1881-5318-9E34-FA22C44C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Language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69AC-F639-2A18-2162-B0F0430E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350369" cy="32635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dirty="0">
                <a:cs typeface="Calibri"/>
              </a:rPr>
              <a:t>Sentence is sequence of words.</a:t>
            </a:r>
          </a:p>
          <a:p>
            <a:endParaRPr lang="en-IN" dirty="0">
              <a:cs typeface="Calibri"/>
            </a:endParaRPr>
          </a:p>
          <a:p>
            <a:r>
              <a:rPr lang="en-IN" dirty="0">
                <a:cs typeface="Calibri"/>
              </a:rPr>
              <a:t>To find the probability of  statements/Words/Characters ,there is need of Language model</a:t>
            </a:r>
          </a:p>
          <a:p>
            <a:endParaRPr lang="en-IN" dirty="0">
              <a:cs typeface="Calibri"/>
            </a:endParaRPr>
          </a:p>
          <a:p>
            <a:r>
              <a:rPr lang="en-IN" dirty="0">
                <a:cs typeface="Calibri"/>
              </a:rPr>
              <a:t>N-gram is one of the basic Language model in NLP </a:t>
            </a:r>
          </a:p>
        </p:txBody>
      </p:sp>
    </p:spTree>
    <p:extLst>
      <p:ext uri="{BB962C8B-B14F-4D97-AF65-F5344CB8AC3E}">
        <p14:creationId xmlns:p14="http://schemas.microsoft.com/office/powerpoint/2010/main" val="393989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94671" y="1510116"/>
            <a:ext cx="7543801" cy="3429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471251"/>
          <a:ext cx="7696200" cy="101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87700" imgH="419100" progId="Equation.3">
                  <p:embed/>
                </p:oleObj>
              </mc:Choice>
              <mc:Fallback>
                <p:oleObj name="Equation" r:id="rId3" imgW="318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71251"/>
                        <a:ext cx="7696200" cy="10148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4182281"/>
          <a:ext cx="8915400" cy="9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98900" imgH="419100" progId="Equation.3">
                  <p:embed/>
                </p:oleObj>
              </mc:Choice>
              <mc:Fallback>
                <p:oleObj name="Equation" r:id="rId5" imgW="389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82281"/>
                        <a:ext cx="8915400" cy="961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Andrei Markov</a:t>
            </a:r>
          </a:p>
        </p:txBody>
      </p:sp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3200" dirty="0"/>
          </a:p>
          <a:p>
            <a:r>
              <a:rPr lang="en-US" sz="3200" dirty="0"/>
              <a:t>In 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15639"/>
              </p:ext>
            </p:extLst>
          </p:nvPr>
        </p:nvGraphicFramePr>
        <p:xfrm>
          <a:off x="838200" y="1428750"/>
          <a:ext cx="71040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355600" progId="Equation.3">
                  <p:embed/>
                </p:oleObj>
              </mc:Choice>
              <mc:Fallback>
                <p:oleObj name="Equation" r:id="rId3" imgW="233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28750"/>
                        <a:ext cx="7104063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57802"/>
              </p:ext>
            </p:extLst>
          </p:nvPr>
        </p:nvGraphicFramePr>
        <p:xfrm>
          <a:off x="539750" y="3790950"/>
          <a:ext cx="86042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38400" imgH="177800" progId="Equation.3">
                  <p:embed/>
                </p:oleObj>
              </mc:Choice>
              <mc:Fallback>
                <p:oleObj name="Equation" r:id="rId5" imgW="2438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90950"/>
                        <a:ext cx="8604250" cy="630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9841" y="342900"/>
            <a:ext cx="7877017" cy="46690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792665" y="740569"/>
            <a:ext cx="7723876" cy="3655219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2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8" y="34611"/>
            <a:ext cx="8471490" cy="1007462"/>
          </a:xfrm>
        </p:spPr>
        <p:txBody>
          <a:bodyPr>
            <a:noAutofit/>
          </a:bodyPr>
          <a:lstStyle/>
          <a:p>
            <a:r>
              <a:rPr lang="en-US" sz="2800" b="1" dirty="0">
                <a:ea typeface="+mj-lt"/>
                <a:cs typeface="+mj-lt"/>
              </a:rPr>
              <a:t>How do we estimate these bigram or n-gram probabilities?</a:t>
            </a:r>
            <a:endParaRPr lang="en-US" sz="2800" b="1" dirty="0">
              <a:cs typeface="Calibri Light" panose="020F0302020204030204"/>
            </a:endParaRPr>
          </a:p>
        </p:txBody>
      </p:sp>
      <p:pic>
        <p:nvPicPr>
          <p:cNvPr id="3" name="Picture 3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8790AEB6-67E5-8BD5-8EDA-1DC2767C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45" y="1004962"/>
            <a:ext cx="7625644" cy="840519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4F66E38-8CC1-AB40-6C3D-4030BC88B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44" y="2539245"/>
            <a:ext cx="8175977" cy="11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4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8" y="34611"/>
            <a:ext cx="8471490" cy="1007462"/>
          </a:xfrm>
        </p:spPr>
        <p:txBody>
          <a:bodyPr>
            <a:noAutofit/>
          </a:bodyPr>
          <a:lstStyle/>
          <a:p>
            <a:r>
              <a:rPr lang="en-US" sz="2800" b="1" dirty="0">
                <a:ea typeface="+mj-lt"/>
                <a:cs typeface="+mj-lt"/>
              </a:rPr>
              <a:t>How do we estimate these bigram or n-gram probabilities?</a:t>
            </a:r>
            <a:endParaRPr lang="en-US" sz="2800" b="1" dirty="0">
              <a:cs typeface="Calibri Light" panose="020F0302020204030204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73553"/>
              </p:ext>
            </p:extLst>
          </p:nvPr>
        </p:nvGraphicFramePr>
        <p:xfrm>
          <a:off x="1752600" y="1986333"/>
          <a:ext cx="5410200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6333"/>
                        <a:ext cx="5410200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28826"/>
              </p:ext>
            </p:extLst>
          </p:nvPr>
        </p:nvGraphicFramePr>
        <p:xfrm>
          <a:off x="1903958" y="3648999"/>
          <a:ext cx="4587816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958" y="3648999"/>
                        <a:ext cx="4587816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695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8E5D7E-09F5-6D44-75A3-435382A1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14" y="482599"/>
            <a:ext cx="553417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A60FB8-3C53-030D-7DEF-1EE0C19E3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" b="9960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2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5978"/>
            <a:ext cx="7391400" cy="689372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152400" y="1553694"/>
          <a:ext cx="3429000" cy="93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406400" progId="Equation.3">
                  <p:embed/>
                </p:oleObj>
              </mc:Choice>
              <mc:Fallback>
                <p:oleObj name="Equation" r:id="rId4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3694"/>
                        <a:ext cx="3429000" cy="93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547377-22C8-D339-9C64-56DE81AE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242874"/>
            <a:ext cx="8133644" cy="1144085"/>
          </a:xfrm>
          <a:prstGeom prst="rect">
            <a:avLst/>
          </a:prstGeom>
        </p:spPr>
      </p:pic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B86B5A23-B40A-7364-C70C-A76212955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2" y="1677178"/>
            <a:ext cx="2743200" cy="2932145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63932536-271E-B5D5-0B77-3441C804F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622" y="1644814"/>
            <a:ext cx="2743200" cy="29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41018A-E0CC-6E4A-DB59-F330D726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56" y="188383"/>
            <a:ext cx="1752600" cy="533400"/>
          </a:xfrm>
          <a:prstGeom prst="rect">
            <a:avLst/>
          </a:prstGeom>
        </p:spPr>
      </p:pic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8BBEB2B-0909-076A-E881-34DC2D64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19224"/>
            <a:ext cx="5198533" cy="490163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223D7FCE-DC19-7D54-B2AC-DD7AA6883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89" y="1172246"/>
            <a:ext cx="5226755" cy="3751506"/>
          </a:xfrm>
          <a:prstGeom prst="rect">
            <a:avLst/>
          </a:prstGeom>
        </p:spPr>
      </p:pic>
      <p:pic>
        <p:nvPicPr>
          <p:cNvPr id="10" name="Picture 8" descr="Text, letter&#10;&#10;Description automatically generated">
            <a:extLst>
              <a:ext uri="{FF2B5EF4-FFF2-40B4-BE49-F238E27FC236}">
                <a16:creationId xmlns:a16="http://schemas.microsoft.com/office/drawing/2014/main" id="{603E1126-29F1-EAEA-A14A-20A4DA8E5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178" y="1994679"/>
            <a:ext cx="2743200" cy="2932145"/>
          </a:xfrm>
          <a:prstGeom prst="rect">
            <a:avLst/>
          </a:prstGeom>
        </p:spPr>
      </p:pic>
      <p:pic>
        <p:nvPicPr>
          <p:cNvPr id="12" name="Picture 9" descr="Table&#10;&#10;Description automatically generated">
            <a:extLst>
              <a:ext uri="{FF2B5EF4-FFF2-40B4-BE49-F238E27FC236}">
                <a16:creationId xmlns:a16="http://schemas.microsoft.com/office/drawing/2014/main" id="{8FF338E0-F977-943D-16FB-B9922B4F2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178" y="22036"/>
            <a:ext cx="2707922" cy="16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8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8586-2457-4B8B-FC36-D7C259A5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Definition of language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FFD8-7A3A-2284-CA63-770EACF1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Any model that computes probability of the sentences (sequence of words) or probability of new wors when probability of other words are given.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Eg</a:t>
            </a:r>
            <a:r>
              <a:rPr lang="en-US" dirty="0">
                <a:cs typeface="Calibri"/>
              </a:rPr>
              <a:t> ."about ten minutes from...."{to predict word after from}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Eg</a:t>
            </a:r>
            <a:r>
              <a:rPr lang="en-US" dirty="0">
                <a:cs typeface="Calibri"/>
              </a:rPr>
              <a:t> attend c....{to predict next character class or college}</a:t>
            </a:r>
          </a:p>
        </p:txBody>
      </p:sp>
    </p:spTree>
    <p:extLst>
      <p:ext uri="{BB962C8B-B14F-4D97-AF65-F5344CB8AC3E}">
        <p14:creationId xmlns:p14="http://schemas.microsoft.com/office/powerpoint/2010/main" val="2452507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5E65C29-4BCB-32B7-42B5-4E778293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1" y="105128"/>
            <a:ext cx="2362200" cy="685800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6A386999-A5AA-C978-520A-42A2B4F21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1" y="844698"/>
            <a:ext cx="4619977" cy="341882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B4F8A01-1E81-A804-9FD3-4E856CA4F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40" y="1337028"/>
            <a:ext cx="25812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4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0C331B-B982-E100-6194-E38446A19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15543"/>
            <a:ext cx="8178799" cy="3312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97FB25-FADA-8092-1E10-BA8D6154F45D}"/>
              </a:ext>
            </a:extLst>
          </p:cNvPr>
          <p:cNvSpPr txBox="1"/>
          <p:nvPr/>
        </p:nvSpPr>
        <p:spPr>
          <a:xfrm>
            <a:off x="708163" y="124238"/>
            <a:ext cx="79264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Sans"/>
                <a:ea typeface="ＭＳ Ｐゴシック"/>
              </a:rPr>
              <a:t>Questions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84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76CCE8FA-5BE5-CA73-7D13-5663B353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35" y="1009914"/>
            <a:ext cx="8824821" cy="2606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4646DF-1F11-59F9-7F69-87104F278E93}"/>
              </a:ext>
            </a:extLst>
          </p:cNvPr>
          <p:cNvSpPr txBox="1"/>
          <p:nvPr/>
        </p:nvSpPr>
        <p:spPr>
          <a:xfrm>
            <a:off x="385141" y="422413"/>
            <a:ext cx="47583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Lucida Sans"/>
                <a:ea typeface="ＭＳ Ｐゴシック"/>
              </a:rPr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4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082" y="361950"/>
            <a:ext cx="8535118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305800" cy="33337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/>
                <a:ea typeface="Calibri"/>
                <a:cs typeface="Calibri"/>
              </a:rPr>
              <a:t>mid-priced Thai food is what I'm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/>
                <a:ea typeface="Calibri"/>
                <a:cs typeface="Calibri"/>
              </a:rPr>
              <a:t>when is caffe </a:t>
            </a:r>
            <a:r>
              <a:rPr lang="en-US" sz="2500" dirty="0" err="1">
                <a:solidFill>
                  <a:srgbClr val="330099"/>
                </a:solidFill>
                <a:latin typeface="Calibri"/>
                <a:ea typeface="Calibri"/>
                <a:cs typeface="Calibri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/>
                <a:ea typeface="Calibri"/>
                <a:cs typeface="Calibri"/>
              </a:rPr>
              <a:t> open during the day</a:t>
            </a:r>
          </a:p>
        </p:txBody>
      </p:sp>
    </p:spTree>
    <p:extLst>
      <p:ext uri="{BB962C8B-B14F-4D97-AF65-F5344CB8AC3E}">
        <p14:creationId xmlns:p14="http://schemas.microsoft.com/office/powerpoint/2010/main" val="272775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97263"/>
            <a:ext cx="8686800" cy="31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7811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000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7335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3997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8534400" cy="3333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P(&lt;s&gt; I want english food &lt;/s&gt;) =</a:t>
            </a:r>
          </a:p>
          <a:p>
            <a:pPr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	P(I|&lt;s&gt;)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sz="2800" dirty="0">
                <a:latin typeface="Calibri"/>
                <a:ea typeface="Calibri"/>
                <a:cs typeface="Calibri"/>
              </a:rPr>
              <a:t>×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sz="2800" dirty="0">
                <a:latin typeface="Calibri"/>
                <a:ea typeface="Calibri"/>
                <a:cs typeface="Calibri"/>
              </a:rPr>
              <a:t> P(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want|I</a:t>
            </a:r>
            <a:r>
              <a:rPr lang="en-US" sz="2800" dirty="0">
                <a:latin typeface="Calibri"/>
                <a:ea typeface="Calibri"/>
                <a:cs typeface="Calibri"/>
              </a:rPr>
              <a:t>)</a:t>
            </a:r>
            <a:r>
              <a:rPr lang="en-US" dirty="0">
                <a:latin typeface="Calibri"/>
                <a:ea typeface="Calibri"/>
                <a:cs typeface="Calibri"/>
              </a:rPr>
              <a:t>  </a:t>
            </a:r>
            <a:r>
              <a:rPr lang="en-US" sz="2800" dirty="0">
                <a:latin typeface="Calibri"/>
                <a:ea typeface="Calibri"/>
                <a:cs typeface="Calibri"/>
              </a:rPr>
              <a:t>×</a:t>
            </a:r>
            <a:r>
              <a:rPr lang="en-US" dirty="0">
                <a:latin typeface="Calibri"/>
                <a:ea typeface="Calibri"/>
                <a:cs typeface="Calibri"/>
              </a:rPr>
              <a:t> P(</a:t>
            </a:r>
            <a:r>
              <a:rPr lang="en-US" sz="2800" dirty="0">
                <a:latin typeface="Calibri"/>
                <a:ea typeface="Calibri"/>
                <a:cs typeface="Calibri"/>
              </a:rPr>
              <a:t>P(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english|want</a:t>
            </a:r>
            <a:r>
              <a:rPr lang="en-US" sz="2800" dirty="0">
                <a:latin typeface="Calibri"/>
                <a:ea typeface="Calibri"/>
                <a:cs typeface="Calibri"/>
              </a:rPr>
              <a:t>)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sz="2800" dirty="0">
                <a:latin typeface="Calibri"/>
                <a:ea typeface="Calibri"/>
                <a:cs typeface="Calibri"/>
              </a:rPr>
              <a:t>×</a:t>
            </a:r>
            <a:r>
              <a:rPr lang="en-US" dirty="0">
                <a:latin typeface="Calibri"/>
                <a:ea typeface="Calibri"/>
                <a:cs typeface="Calibri"/>
              </a:rPr>
              <a:t> P(</a:t>
            </a:r>
            <a:r>
              <a:rPr lang="en-US" sz="2800" dirty="0">
                <a:latin typeface="Calibri"/>
                <a:ea typeface="Calibri"/>
                <a:cs typeface="Calibri"/>
              </a:rPr>
              <a:t>P(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food|english</a:t>
            </a:r>
            <a:r>
              <a:rPr lang="en-US" sz="2800" dirty="0">
                <a:latin typeface="Calibri"/>
                <a:ea typeface="Calibri"/>
                <a:cs typeface="Calibri"/>
              </a:rPr>
              <a:t>)</a:t>
            </a:r>
            <a:r>
              <a:rPr lang="en-US" dirty="0">
                <a:latin typeface="Calibri"/>
                <a:ea typeface="Calibri"/>
                <a:cs typeface="Calibri"/>
              </a:rPr>
              <a:t>  x </a:t>
            </a:r>
            <a:r>
              <a:rPr lang="en-US" sz="2800" dirty="0">
                <a:latin typeface="Calibri"/>
                <a:ea typeface="Calibri"/>
                <a:cs typeface="Calibri"/>
              </a:rPr>
              <a:t>P(&lt;/s&gt;|food</a:t>
            </a:r>
            <a:r>
              <a:rPr lang="en-US" dirty="0">
                <a:latin typeface="Calibri"/>
                <a:ea typeface="Calibri"/>
                <a:cs typeface="Calibri"/>
              </a:rPr>
              <a:t>)d</a:t>
            </a:r>
            <a:r>
              <a:rPr lang="en-US" sz="2800" dirty="0">
                <a:latin typeface="Calibri"/>
                <a:ea typeface="Calibri"/>
                <a:cs typeface="Calibri"/>
              </a:rPr>
              <a:t>)</a:t>
            </a:r>
            <a:endParaRPr lang="en-US" sz="2800" dirty="0">
              <a:latin typeface="Calibri" charset="0"/>
              <a:ea typeface="Calibri"/>
              <a:cs typeface="Calibri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244477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4201428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793"/>
              </p:ext>
            </p:extLst>
          </p:nvPr>
        </p:nvGraphicFramePr>
        <p:xfrm>
          <a:off x="304801" y="3792217"/>
          <a:ext cx="8610600" cy="56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76600" imgH="215900" progId="Equation.3">
                  <p:embed/>
                </p:oleObj>
              </mc:Choice>
              <mc:Fallback>
                <p:oleObj name="Equation" r:id="rId3" imgW="327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1" y="3792217"/>
                        <a:ext cx="8610600" cy="56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70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058" y="1018762"/>
            <a:ext cx="9005932" cy="3911167"/>
          </a:xfrm>
          <a:prstGeom prst="rect">
            <a:avLst/>
          </a:prstGeom>
        </p:spPr>
        <p:txBody>
          <a:bodyPr vert="horz" wrap="square" lIns="0" tIns="10001" rIns="0" bIns="0" rtlCol="0" anchor="t">
            <a:spAutoFit/>
          </a:bodyPr>
          <a:lstStyle/>
          <a:p>
            <a:pPr marL="276225" marR="488315" indent="-257175">
              <a:spcBef>
                <a:spcPts val="79"/>
              </a:spcBef>
              <a:buChar char="•"/>
              <a:tabLst>
                <a:tab pos="275749" algn="l"/>
                <a:tab pos="276225" algn="l"/>
              </a:tabLst>
            </a:pPr>
            <a:r>
              <a:rPr sz="2000" dirty="0">
                <a:latin typeface="Times New Roman"/>
                <a:ea typeface="ＭＳ Ｐゴシック"/>
                <a:cs typeface="Times New Roman"/>
              </a:rPr>
              <a:t>Since</a:t>
            </a:r>
            <a:r>
              <a:rPr sz="2000" spc="-19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probabilities</a:t>
            </a:r>
            <a:r>
              <a:rPr sz="2000" spc="-30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are</a:t>
            </a:r>
            <a:r>
              <a:rPr sz="2000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spc="-4" dirty="0">
                <a:latin typeface="Times New Roman"/>
                <a:ea typeface="ＭＳ Ｐゴシック"/>
                <a:cs typeface="Times New Roman"/>
              </a:rPr>
              <a:t>less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than</a:t>
            </a:r>
            <a:r>
              <a:rPr sz="2000" spc="-11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or</a:t>
            </a:r>
            <a:r>
              <a:rPr sz="2000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equal</a:t>
            </a:r>
            <a:r>
              <a:rPr sz="2000" spc="-15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to</a:t>
            </a:r>
            <a:r>
              <a:rPr sz="2000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1, the</a:t>
            </a:r>
            <a:r>
              <a:rPr sz="2000" spc="-19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spc="-4" dirty="0">
                <a:latin typeface="Times New Roman"/>
                <a:ea typeface="ＭＳ Ｐゴシック"/>
                <a:cs typeface="Times New Roman"/>
              </a:rPr>
              <a:t>more</a:t>
            </a:r>
            <a:r>
              <a:rPr sz="2000" spc="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spc="-4" dirty="0">
                <a:latin typeface="Times New Roman"/>
                <a:ea typeface="ＭＳ Ｐゴシック"/>
                <a:cs typeface="Times New Roman"/>
              </a:rPr>
              <a:t>probabilities</a:t>
            </a:r>
            <a:r>
              <a:rPr sz="2000" spc="-23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we </a:t>
            </a:r>
            <a:r>
              <a:rPr sz="2000" spc="-4" dirty="0">
                <a:latin typeface="Times New Roman"/>
                <a:ea typeface="ＭＳ Ｐゴシック"/>
                <a:cs typeface="Times New Roman"/>
              </a:rPr>
              <a:t>multiply</a:t>
            </a:r>
            <a:r>
              <a:rPr lang="en-US" sz="2000" spc="-4" dirty="0">
                <a:latin typeface="Times New Roman"/>
                <a:ea typeface="ＭＳ Ｐゴシック"/>
                <a:cs typeface="Times New Roman"/>
              </a:rPr>
              <a:t> </a:t>
            </a:r>
            <a:r>
              <a:rPr sz="2000" spc="-363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together,</a:t>
            </a:r>
            <a:r>
              <a:rPr sz="2000" spc="-3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the</a:t>
            </a:r>
            <a:r>
              <a:rPr sz="2000" spc="-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b="1" i="1" dirty="0">
                <a:latin typeface="Times New Roman"/>
                <a:ea typeface="ＭＳ Ｐゴシック"/>
                <a:cs typeface="Times New Roman"/>
              </a:rPr>
              <a:t>smaller</a:t>
            </a:r>
            <a:r>
              <a:rPr sz="2000" b="1" i="1" spc="-26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b="1" i="1" dirty="0">
                <a:latin typeface="Times New Roman"/>
                <a:ea typeface="ＭＳ Ｐゴシック"/>
                <a:cs typeface="Times New Roman"/>
              </a:rPr>
              <a:t>the</a:t>
            </a:r>
            <a:r>
              <a:rPr sz="2000" b="1" i="1" spc="-11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b="1" i="1" dirty="0">
                <a:latin typeface="Times New Roman"/>
                <a:ea typeface="ＭＳ Ｐゴシック"/>
                <a:cs typeface="Times New Roman"/>
              </a:rPr>
              <a:t>product</a:t>
            </a:r>
            <a:r>
              <a:rPr sz="2000" b="1" i="1" spc="-30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b="1" i="1" dirty="0">
                <a:latin typeface="Times New Roman"/>
                <a:ea typeface="ＭＳ Ｐゴシック"/>
                <a:cs typeface="Times New Roman"/>
              </a:rPr>
              <a:t>becomes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.</a:t>
            </a:r>
            <a:endParaRPr lang="en-US" sz="2000">
              <a:latin typeface="Times New Roman"/>
              <a:ea typeface="ＭＳ Ｐゴシック"/>
              <a:cs typeface="Times New Roman"/>
            </a:endParaRPr>
          </a:p>
          <a:p>
            <a:pPr marL="576580" lvl="1" indent="-215265">
              <a:spcBef>
                <a:spcPts val="330"/>
              </a:spcBef>
              <a:buChar char="–"/>
              <a:tabLst>
                <a:tab pos="576739" algn="l"/>
                <a:tab pos="577215" algn="l"/>
              </a:tabLst>
            </a:pPr>
            <a:r>
              <a:rPr sz="1800" dirty="0">
                <a:latin typeface="Times New Roman"/>
                <a:ea typeface="ＭＳ Ｐゴシック"/>
                <a:cs typeface="Times New Roman"/>
              </a:rPr>
              <a:t>Multiplying</a:t>
            </a:r>
            <a:r>
              <a:rPr sz="1800" spc="-30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enough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n-grams</a:t>
            </a:r>
            <a:r>
              <a:rPr sz="1800" spc="11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together</a:t>
            </a:r>
            <a:r>
              <a:rPr sz="1800" spc="-15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would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result in</a:t>
            </a:r>
            <a:r>
              <a:rPr sz="1800" spc="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b="1" spc="-4" dirty="0">
                <a:latin typeface="Times New Roman"/>
                <a:ea typeface="ＭＳ Ｐゴシック"/>
                <a:cs typeface="Times New Roman"/>
              </a:rPr>
              <a:t>numerical</a:t>
            </a:r>
            <a:r>
              <a:rPr sz="1800" b="1" dirty="0">
                <a:latin typeface="Times New Roman"/>
                <a:ea typeface="ＭＳ Ｐゴシック"/>
                <a:cs typeface="Times New Roman"/>
              </a:rPr>
              <a:t> underflow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.</a:t>
            </a:r>
          </a:p>
          <a:p>
            <a:pPr marL="276225" marR="13335" indent="-257175">
              <a:spcBef>
                <a:spcPts val="896"/>
              </a:spcBef>
              <a:buChar char="•"/>
              <a:tabLst>
                <a:tab pos="275749" algn="l"/>
                <a:tab pos="276225" algn="l"/>
              </a:tabLst>
            </a:pPr>
            <a:r>
              <a:rPr dirty="0">
                <a:latin typeface="Times New Roman"/>
                <a:ea typeface="ＭＳ Ｐゴシック"/>
                <a:cs typeface="Times New Roman"/>
              </a:rPr>
              <a:t>By</a:t>
            </a:r>
            <a:r>
              <a:rPr spc="-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dirty="0">
                <a:latin typeface="Times New Roman"/>
                <a:ea typeface="ＭＳ Ｐゴシック"/>
                <a:cs typeface="Times New Roman"/>
              </a:rPr>
              <a:t>using</a:t>
            </a:r>
            <a:r>
              <a:rPr spc="-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b="1" dirty="0">
                <a:latin typeface="Times New Roman"/>
                <a:ea typeface="ＭＳ Ｐゴシック"/>
                <a:cs typeface="Times New Roman"/>
              </a:rPr>
              <a:t>log</a:t>
            </a:r>
            <a:r>
              <a:rPr b="1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b="1" spc="-4" dirty="0">
                <a:latin typeface="Times New Roman"/>
                <a:ea typeface="ＭＳ Ｐゴシック"/>
                <a:cs typeface="Times New Roman"/>
              </a:rPr>
              <a:t>probabilities</a:t>
            </a:r>
            <a:r>
              <a:rPr b="1" spc="-26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dirty="0">
                <a:latin typeface="Times New Roman"/>
                <a:ea typeface="ＭＳ Ｐゴシック"/>
                <a:cs typeface="Times New Roman"/>
              </a:rPr>
              <a:t>instead</a:t>
            </a:r>
            <a:r>
              <a:rPr spc="-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dirty="0">
                <a:latin typeface="Times New Roman"/>
                <a:ea typeface="ＭＳ Ｐゴシック"/>
                <a:cs typeface="Times New Roman"/>
              </a:rPr>
              <a:t>of</a:t>
            </a:r>
            <a:r>
              <a:rPr spc="-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b="1" i="1" dirty="0">
                <a:latin typeface="Times New Roman"/>
                <a:ea typeface="ＭＳ Ｐゴシック"/>
                <a:cs typeface="Times New Roman"/>
              </a:rPr>
              <a:t>raw</a:t>
            </a:r>
            <a:r>
              <a:rPr b="1" i="1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b="1" i="1" spc="-4" dirty="0">
                <a:latin typeface="Times New Roman"/>
                <a:ea typeface="ＭＳ Ｐゴシック"/>
                <a:cs typeface="Times New Roman"/>
              </a:rPr>
              <a:t>proba</a:t>
            </a:r>
            <a:r>
              <a:rPr sz="2000" b="1" i="1" spc="-4" dirty="0">
                <a:latin typeface="Times New Roman"/>
                <a:ea typeface="ＭＳ Ｐゴシック"/>
                <a:cs typeface="Times New Roman"/>
              </a:rPr>
              <a:t>bilities</a:t>
            </a:r>
            <a:r>
              <a:rPr sz="2000" spc="-4" dirty="0">
                <a:latin typeface="Times New Roman"/>
                <a:ea typeface="ＭＳ Ｐゴシック"/>
                <a:cs typeface="Times New Roman"/>
              </a:rPr>
              <a:t>,</a:t>
            </a:r>
            <a:r>
              <a:rPr sz="2000" spc="-30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we</a:t>
            </a:r>
            <a:r>
              <a:rPr sz="2000" spc="11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get</a:t>
            </a:r>
            <a:r>
              <a:rPr sz="2000" spc="-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numbers</a:t>
            </a:r>
            <a:r>
              <a:rPr sz="2000" spc="-23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that</a:t>
            </a:r>
            <a:r>
              <a:rPr sz="2000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are</a:t>
            </a:r>
            <a:r>
              <a:rPr sz="2000" spc="-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spc="4" dirty="0">
                <a:latin typeface="Times New Roman"/>
                <a:ea typeface="ＭＳ Ｐゴシック"/>
                <a:cs typeface="Times New Roman"/>
              </a:rPr>
              <a:t>not</a:t>
            </a:r>
            <a:r>
              <a:rPr sz="2000" spc="-11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dirty="0">
                <a:latin typeface="Times New Roman"/>
                <a:ea typeface="ＭＳ Ｐゴシック"/>
                <a:cs typeface="Times New Roman"/>
              </a:rPr>
              <a:t>as</a:t>
            </a:r>
            <a:r>
              <a:rPr lang="en-US" sz="2000" dirty="0">
                <a:latin typeface="Times New Roman"/>
                <a:ea typeface="ＭＳ Ｐゴシック"/>
                <a:cs typeface="Times New Roman"/>
              </a:rPr>
              <a:t> </a:t>
            </a:r>
            <a:r>
              <a:rPr sz="2000" spc="-363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2000" spc="-4" dirty="0">
                <a:latin typeface="Times New Roman"/>
                <a:ea typeface="ＭＳ Ｐゴシック"/>
                <a:cs typeface="Times New Roman"/>
              </a:rPr>
              <a:t>small.</a:t>
            </a:r>
            <a:endParaRPr sz="2000" dirty="0">
              <a:latin typeface="Times New Roman"/>
              <a:ea typeface="ＭＳ Ｐゴシック"/>
              <a:cs typeface="Times New Roman"/>
            </a:endParaRPr>
          </a:p>
          <a:p>
            <a:pPr marL="576580" lvl="1" indent="-215265">
              <a:spcBef>
                <a:spcPts val="329"/>
              </a:spcBef>
              <a:buChar char="–"/>
              <a:tabLst>
                <a:tab pos="576739" algn="l"/>
                <a:tab pos="577215" algn="l"/>
              </a:tabLst>
            </a:pPr>
            <a:r>
              <a:rPr sz="1800" dirty="0">
                <a:latin typeface="Times New Roman"/>
                <a:ea typeface="ＭＳ Ｐゴシック"/>
                <a:cs typeface="Times New Roman"/>
              </a:rPr>
              <a:t>Adding</a:t>
            </a:r>
            <a:r>
              <a:rPr sz="1800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in</a:t>
            </a:r>
            <a:r>
              <a:rPr sz="1800" spc="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log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space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is</a:t>
            </a:r>
            <a:r>
              <a:rPr sz="1800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equivalent</a:t>
            </a:r>
            <a:r>
              <a:rPr sz="1800" spc="-11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to multiplying</a:t>
            </a:r>
            <a:r>
              <a:rPr sz="1800" spc="-30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in</a:t>
            </a:r>
            <a:r>
              <a:rPr sz="1800" spc="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linear</a:t>
            </a:r>
            <a:r>
              <a:rPr sz="1800" spc="-15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space,</a:t>
            </a:r>
            <a:r>
              <a:rPr sz="1800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so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we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combine</a:t>
            </a:r>
            <a:r>
              <a:rPr sz="1800" spc="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log</a:t>
            </a:r>
          </a:p>
          <a:p>
            <a:pPr marL="576580"/>
            <a:r>
              <a:rPr sz="1800" dirty="0">
                <a:latin typeface="Times New Roman"/>
                <a:ea typeface="ＭＳ Ｐゴシック"/>
                <a:cs typeface="Times New Roman"/>
              </a:rPr>
              <a:t>probabilities</a:t>
            </a:r>
            <a:r>
              <a:rPr sz="1800" spc="-3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by</a:t>
            </a:r>
            <a:r>
              <a:rPr sz="1800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adding</a:t>
            </a:r>
            <a:r>
              <a:rPr sz="1800" spc="-11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them.</a:t>
            </a:r>
            <a:endParaRPr sz="1800" dirty="0">
              <a:latin typeface="Times New Roman"/>
              <a:ea typeface="ＭＳ Ｐゴシック"/>
              <a:cs typeface="Times New Roman"/>
            </a:endParaRPr>
          </a:p>
          <a:p>
            <a:pPr marL="876300" lvl="2" indent="-171450">
              <a:spcBef>
                <a:spcPts val="293"/>
              </a:spcBef>
              <a:buChar char="•"/>
              <a:tabLst>
                <a:tab pos="876300" algn="l"/>
                <a:tab pos="876776" algn="l"/>
              </a:tabLst>
            </a:pPr>
            <a:r>
              <a:rPr sz="1800" spc="-4" dirty="0">
                <a:latin typeface="Times New Roman"/>
                <a:ea typeface="ＭＳ Ｐゴシック"/>
                <a:cs typeface="Times New Roman"/>
              </a:rPr>
              <a:t>adding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is</a:t>
            </a:r>
            <a:r>
              <a:rPr sz="1800" spc="4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faster</a:t>
            </a:r>
            <a:r>
              <a:rPr sz="1800" spc="15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than</a:t>
            </a:r>
            <a:r>
              <a:rPr sz="1800" spc="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spc="-8" dirty="0">
                <a:latin typeface="Times New Roman"/>
                <a:ea typeface="ＭＳ Ｐゴシック"/>
                <a:cs typeface="Times New Roman"/>
              </a:rPr>
              <a:t>multiplying</a:t>
            </a:r>
            <a:endParaRPr sz="1800" dirty="0">
              <a:latin typeface="Times New Roman"/>
              <a:ea typeface="ＭＳ Ｐゴシック"/>
              <a:cs typeface="Times New Roman"/>
            </a:endParaRPr>
          </a:p>
          <a:p>
            <a:pPr marL="576580" marR="59055" lvl="1" indent="-215265">
              <a:spcBef>
                <a:spcPts val="319"/>
              </a:spcBef>
              <a:buChar char="–"/>
              <a:tabLst>
                <a:tab pos="576739" algn="l"/>
                <a:tab pos="577215" algn="l"/>
              </a:tabLst>
            </a:pPr>
            <a:r>
              <a:rPr sz="1800" dirty="0">
                <a:latin typeface="Times New Roman"/>
                <a:ea typeface="ＭＳ Ｐゴシック"/>
                <a:cs typeface="Times New Roman"/>
              </a:rPr>
              <a:t>The result of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doing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all computation and storage in log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space is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that </a:t>
            </a:r>
            <a:r>
              <a:rPr sz="1800" spc="-8" dirty="0">
                <a:latin typeface="Times New Roman"/>
                <a:ea typeface="ＭＳ Ｐゴシック"/>
                <a:cs typeface="Times New Roman"/>
              </a:rPr>
              <a:t>we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only need to convert</a:t>
            </a:r>
            <a:r>
              <a:rPr lang="en-US" sz="1800" dirty="0">
                <a:latin typeface="Times New Roman"/>
                <a:ea typeface="ＭＳ Ｐゴシック"/>
                <a:cs typeface="Times New Roman"/>
              </a:rPr>
              <a:t> </a:t>
            </a:r>
            <a:r>
              <a:rPr sz="1800" spc="-326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back</a:t>
            </a:r>
            <a:r>
              <a:rPr sz="1800" spc="-11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into</a:t>
            </a:r>
            <a:r>
              <a:rPr sz="1800" spc="-8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probabilities</a:t>
            </a:r>
            <a:r>
              <a:rPr sz="1800" spc="-26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if </a:t>
            </a:r>
            <a:r>
              <a:rPr sz="1800" spc="-4" dirty="0">
                <a:latin typeface="Times New Roman"/>
                <a:ea typeface="ＭＳ Ｐゴシック"/>
                <a:cs typeface="Times New Roman"/>
              </a:rPr>
              <a:t>we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 need</a:t>
            </a:r>
            <a:r>
              <a:rPr sz="1800" spc="-11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to report them</a:t>
            </a:r>
            <a:r>
              <a:rPr sz="1800" spc="-11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sz="1800" dirty="0">
                <a:latin typeface="Times New Roman"/>
                <a:ea typeface="ＭＳ Ｐゴシック"/>
                <a:cs typeface="Times New Roman"/>
              </a:rPr>
              <a:t>at the end</a:t>
            </a:r>
          </a:p>
          <a:p>
            <a:pPr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438150">
              <a:spcBef>
                <a:spcPts val="4"/>
              </a:spcBef>
            </a:pPr>
            <a:r>
              <a:rPr sz="1650" spc="-41" dirty="0">
                <a:latin typeface="Times New Roman"/>
                <a:cs typeface="Times New Roman"/>
              </a:rPr>
              <a:t>log(</a:t>
            </a:r>
            <a:r>
              <a:rPr sz="1650" i="1" spc="-41" dirty="0">
                <a:latin typeface="Times New Roman"/>
                <a:cs typeface="Times New Roman"/>
              </a:rPr>
              <a:t>p</a:t>
            </a:r>
            <a:r>
              <a:rPr sz="1631" spc="-62" baseline="-21072" dirty="0">
                <a:latin typeface="Times New Roman"/>
                <a:cs typeface="Times New Roman"/>
              </a:rPr>
              <a:t>1</a:t>
            </a:r>
            <a:r>
              <a:rPr sz="1631" spc="-45" baseline="-21072" dirty="0">
                <a:latin typeface="Times New Roman"/>
                <a:cs typeface="Times New Roman"/>
              </a:rPr>
              <a:t> </a:t>
            </a:r>
            <a:r>
              <a:rPr sz="1650" spc="71" dirty="0">
                <a:latin typeface="Symbol"/>
                <a:cs typeface="Symbol"/>
              </a:rPr>
              <a:t></a:t>
            </a:r>
            <a:r>
              <a:rPr sz="1650" i="1" spc="71" dirty="0">
                <a:latin typeface="Times New Roman"/>
                <a:cs typeface="Times New Roman"/>
              </a:rPr>
              <a:t>p</a:t>
            </a:r>
            <a:r>
              <a:rPr sz="1631" spc="107" baseline="-21072" dirty="0">
                <a:latin typeface="Times New Roman"/>
                <a:cs typeface="Times New Roman"/>
              </a:rPr>
              <a:t>2</a:t>
            </a:r>
            <a:r>
              <a:rPr sz="1631" spc="67" baseline="-21072" dirty="0">
                <a:latin typeface="Times New Roman"/>
                <a:cs typeface="Times New Roman"/>
              </a:rPr>
              <a:t> </a:t>
            </a:r>
            <a:r>
              <a:rPr sz="1650" spc="68" dirty="0">
                <a:latin typeface="Symbol"/>
                <a:cs typeface="Symbol"/>
              </a:rPr>
              <a:t></a:t>
            </a:r>
            <a:r>
              <a:rPr sz="1650" i="1" spc="68" dirty="0">
                <a:latin typeface="Times New Roman"/>
                <a:cs typeface="Times New Roman"/>
              </a:rPr>
              <a:t>p</a:t>
            </a:r>
            <a:r>
              <a:rPr sz="1631" spc="101" baseline="-21072" dirty="0">
                <a:latin typeface="Times New Roman"/>
                <a:cs typeface="Times New Roman"/>
              </a:rPr>
              <a:t>3</a:t>
            </a:r>
            <a:r>
              <a:rPr sz="1631" spc="-5" baseline="-21072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</a:t>
            </a:r>
            <a:r>
              <a:rPr sz="1650" i="1" spc="75" dirty="0">
                <a:latin typeface="Times New Roman"/>
                <a:cs typeface="Times New Roman"/>
              </a:rPr>
              <a:t>p</a:t>
            </a:r>
            <a:r>
              <a:rPr sz="1631" spc="113" baseline="-21072" dirty="0">
                <a:latin typeface="Times New Roman"/>
                <a:cs typeface="Times New Roman"/>
              </a:rPr>
              <a:t>4</a:t>
            </a:r>
            <a:r>
              <a:rPr sz="1631" spc="-191" baseline="-21072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Times New Roman"/>
                <a:cs typeface="Times New Roman"/>
              </a:rPr>
              <a:t>)</a:t>
            </a:r>
            <a:r>
              <a:rPr sz="1650" spc="-172" dirty="0">
                <a:latin typeface="Times New Roman"/>
                <a:cs typeface="Times New Roman"/>
              </a:rPr>
              <a:t> </a:t>
            </a:r>
            <a:r>
              <a:rPr sz="1650" spc="30" dirty="0">
                <a:latin typeface="Symbol"/>
                <a:cs typeface="Symbol"/>
              </a:rPr>
              <a:t></a:t>
            </a:r>
            <a:r>
              <a:rPr sz="1650" spc="30" dirty="0">
                <a:latin typeface="Times New Roman"/>
                <a:cs typeface="Times New Roman"/>
              </a:rPr>
              <a:t>log</a:t>
            </a:r>
            <a:r>
              <a:rPr sz="1650" spc="-139" dirty="0">
                <a:latin typeface="Times New Roman"/>
                <a:cs typeface="Times New Roman"/>
              </a:rPr>
              <a:t> </a:t>
            </a:r>
            <a:r>
              <a:rPr sz="1650" i="1" spc="-90" dirty="0">
                <a:latin typeface="Times New Roman"/>
                <a:cs typeface="Times New Roman"/>
              </a:rPr>
              <a:t>p</a:t>
            </a:r>
            <a:r>
              <a:rPr sz="1631" spc="-134" baseline="-21072" dirty="0">
                <a:latin typeface="Times New Roman"/>
                <a:cs typeface="Times New Roman"/>
              </a:rPr>
              <a:t>1</a:t>
            </a:r>
            <a:r>
              <a:rPr sz="1631" spc="-33" baseline="-21072" dirty="0">
                <a:latin typeface="Times New Roman"/>
                <a:cs typeface="Times New Roman"/>
              </a:rPr>
              <a:t> </a:t>
            </a:r>
            <a:r>
              <a:rPr sz="1650" spc="11" dirty="0">
                <a:latin typeface="Symbol"/>
                <a:cs typeface="Symbol"/>
              </a:rPr>
              <a:t></a:t>
            </a:r>
            <a:r>
              <a:rPr sz="1650" spc="11" dirty="0">
                <a:latin typeface="Times New Roman"/>
                <a:cs typeface="Times New Roman"/>
              </a:rPr>
              <a:t>log</a:t>
            </a:r>
            <a:r>
              <a:rPr sz="1650" spc="-143" dirty="0">
                <a:latin typeface="Times New Roman"/>
                <a:cs typeface="Times New Roman"/>
              </a:rPr>
              <a:t> </a:t>
            </a:r>
            <a:r>
              <a:rPr sz="1650" i="1" spc="-41" dirty="0">
                <a:latin typeface="Times New Roman"/>
                <a:cs typeface="Times New Roman"/>
              </a:rPr>
              <a:t>p</a:t>
            </a:r>
            <a:r>
              <a:rPr sz="1631" spc="-62" baseline="-21072" dirty="0">
                <a:latin typeface="Times New Roman"/>
                <a:cs typeface="Times New Roman"/>
              </a:rPr>
              <a:t>2</a:t>
            </a:r>
            <a:r>
              <a:rPr sz="1631" spc="101" baseline="-21072" dirty="0">
                <a:latin typeface="Times New Roman"/>
                <a:cs typeface="Times New Roman"/>
              </a:rPr>
              <a:t> </a:t>
            </a:r>
            <a:r>
              <a:rPr sz="1650" spc="-26" dirty="0">
                <a:latin typeface="Symbol"/>
                <a:cs typeface="Symbol"/>
              </a:rPr>
              <a:t></a:t>
            </a:r>
            <a:r>
              <a:rPr sz="1650" spc="-206" dirty="0">
                <a:latin typeface="Times New Roman"/>
                <a:cs typeface="Times New Roman"/>
              </a:rPr>
              <a:t> </a:t>
            </a:r>
            <a:r>
              <a:rPr sz="1650" spc="-41" dirty="0">
                <a:latin typeface="Times New Roman"/>
                <a:cs typeface="Times New Roman"/>
              </a:rPr>
              <a:t>log</a:t>
            </a:r>
            <a:r>
              <a:rPr sz="1650" spc="-139" dirty="0">
                <a:latin typeface="Times New Roman"/>
                <a:cs typeface="Times New Roman"/>
              </a:rPr>
              <a:t> </a:t>
            </a:r>
            <a:r>
              <a:rPr sz="1650" i="1" spc="-53" dirty="0">
                <a:latin typeface="Times New Roman"/>
                <a:cs typeface="Times New Roman"/>
              </a:rPr>
              <a:t>p</a:t>
            </a:r>
            <a:r>
              <a:rPr sz="1631" spc="-78" baseline="-21072" dirty="0">
                <a:latin typeface="Times New Roman"/>
                <a:cs typeface="Times New Roman"/>
              </a:rPr>
              <a:t>3</a:t>
            </a:r>
            <a:r>
              <a:rPr sz="1631" spc="-5" baseline="-21072" dirty="0">
                <a:latin typeface="Times New Roman"/>
                <a:cs typeface="Times New Roman"/>
              </a:rPr>
              <a:t> </a:t>
            </a:r>
            <a:r>
              <a:rPr sz="1650" spc="-26" dirty="0">
                <a:latin typeface="Symbol"/>
                <a:cs typeface="Symbol"/>
              </a:rPr>
              <a:t></a:t>
            </a:r>
            <a:r>
              <a:rPr sz="1650" spc="-203" dirty="0">
                <a:latin typeface="Times New Roman"/>
                <a:cs typeface="Times New Roman"/>
              </a:rPr>
              <a:t> </a:t>
            </a:r>
            <a:r>
              <a:rPr sz="1650" spc="-41" dirty="0">
                <a:latin typeface="Times New Roman"/>
                <a:cs typeface="Times New Roman"/>
              </a:rPr>
              <a:t>log</a:t>
            </a:r>
            <a:r>
              <a:rPr sz="1650" spc="-146" dirty="0">
                <a:latin typeface="Times New Roman"/>
                <a:cs typeface="Times New Roman"/>
              </a:rPr>
              <a:t> </a:t>
            </a:r>
            <a:r>
              <a:rPr sz="1650" i="1" spc="-34" dirty="0">
                <a:latin typeface="Times New Roman"/>
                <a:cs typeface="Times New Roman"/>
              </a:rPr>
              <a:t>p</a:t>
            </a:r>
            <a:r>
              <a:rPr sz="1631" spc="-50" baseline="-21072" dirty="0">
                <a:latin typeface="Times New Roman"/>
                <a:cs typeface="Times New Roman"/>
              </a:rPr>
              <a:t>4</a:t>
            </a:r>
            <a:endParaRPr sz="1631" baseline="-210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34" y="297830"/>
            <a:ext cx="2264093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Log</a:t>
            </a:r>
            <a:r>
              <a:rPr spc="-64" dirty="0"/>
              <a:t> </a:t>
            </a:r>
            <a:r>
              <a:rPr dirty="0"/>
              <a:t>Probabilities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399781" y="3666426"/>
            <a:ext cx="124851" cy="93776"/>
          </a:xfrm>
          <a:prstGeom prst="rect">
            <a:avLst/>
          </a:prstGeom>
        </p:spPr>
        <p:txBody>
          <a:bodyPr vert="horz" wrap="square" lIns="0" tIns="1429" rIns="0" bIns="0" rtlCol="0">
            <a:spAutoFit/>
          </a:bodyPr>
          <a:lstStyle/>
          <a:p>
            <a:pPr marL="28575">
              <a:spcBef>
                <a:spcPts val="11"/>
              </a:spcBef>
            </a:pPr>
            <a:fld id="{81D60167-4931-47E6-BA6A-407CBD079E47}" type="slidenum">
              <a:rPr dirty="0"/>
              <a:pPr marL="28575">
                <a:spcBef>
                  <a:spcPts val="11"/>
                </a:spcBef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25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34" y="1330984"/>
            <a:ext cx="8412600" cy="3429000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marL="7620" indent="-7620"/>
            <a:r>
              <a:rPr lang="en-US" sz="2800" dirty="0"/>
              <a:t>Today’s goal: assign a probability to a sentence</a:t>
            </a:r>
            <a:r>
              <a:rPr lang="en-US" dirty="0"/>
              <a:t> or sequence of words</a:t>
            </a:r>
          </a:p>
          <a:p>
            <a:pPr marL="7620" indent="-7620"/>
            <a:endParaRPr lang="en-US" dirty="0"/>
          </a:p>
          <a:p>
            <a:pPr marL="7620" indent="-7620"/>
            <a:r>
              <a:rPr lang="en-US" dirty="0"/>
              <a:t>It is a probability distribution over word sequence </a:t>
            </a:r>
            <a:endParaRPr lang="en-US" dirty="0">
              <a:cs typeface="Calibri"/>
            </a:endParaRPr>
          </a:p>
          <a:p>
            <a:pPr marL="7620" indent="-7620"/>
            <a:endParaRPr lang="en-US" dirty="0">
              <a:cs typeface="Calibri"/>
            </a:endParaRPr>
          </a:p>
          <a:p>
            <a:pPr marL="7620" indent="-7620"/>
            <a:r>
              <a:rPr lang="en-US" dirty="0">
                <a:ea typeface="+mn-lt"/>
                <a:cs typeface="+mn-lt"/>
              </a:rPr>
              <a:t> models that assign a probability to each possible next word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7620" indent="-7620"/>
            <a:endParaRPr lang="en-US" dirty="0">
              <a:cs typeface="Calibri" panose="020F0502020204030204"/>
            </a:endParaRPr>
          </a:p>
          <a:p>
            <a:pPr marL="7620" indent="-7620"/>
            <a:r>
              <a:rPr lang="en-US" dirty="0">
                <a:ea typeface="+mn-lt"/>
                <a:cs typeface="+mn-lt"/>
              </a:rPr>
              <a:t>Such a model, for example, could predict that the following sequence has a much higher probability of appearing in a text</a:t>
            </a:r>
            <a:endParaRPr lang="en-US" dirty="0">
              <a:cs typeface="Calibri" panose="020F0502020204030204"/>
            </a:endParaRPr>
          </a:p>
          <a:p>
            <a:pPr marL="7620" indent="-7620"/>
            <a:endParaRPr lang="en-US" dirty="0">
              <a:cs typeface="Calibri" panose="020F0502020204030204"/>
            </a:endParaRPr>
          </a:p>
          <a:p>
            <a:pPr marL="7620" indent="-7620"/>
            <a:endParaRPr lang="en-US" dirty="0">
              <a:cs typeface="Calibri" panose="020F0502020204030204"/>
            </a:endParaRPr>
          </a:p>
          <a:p>
            <a:pPr marL="7620" indent="-7620"/>
            <a:endParaRPr lang="en-US" dirty="0">
              <a:cs typeface="Calibri" panose="020F0502020204030204"/>
            </a:endParaRPr>
          </a:p>
          <a:p>
            <a:pPr marL="7620" indent="-7620"/>
            <a:endParaRPr lang="en-US" dirty="0">
              <a:cs typeface="Calibri" panose="020F0502020204030204"/>
            </a:endParaRPr>
          </a:p>
          <a:p>
            <a:pPr marL="7620" indent="-7620"/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5188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A40BF6-552B-46E8-7C45-1BA4F8F7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 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54FED9C5-D105-36F2-4C70-0575E142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46357"/>
            <a:ext cx="7886699" cy="32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36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A40BF6-552B-46E8-7C45-1BA4F8F7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 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5DF1CF6-0206-29B0-1F41-9EE48FAE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40" y="1397850"/>
            <a:ext cx="6831919" cy="3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B5EB-A3E5-0BCA-053D-F031B3DA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9207-A1DC-B510-DA44-DE3E0185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690245" lvl="3" indent="-264795"/>
            <a:r>
              <a:rPr lang="en-US" sz="2800" b="1" dirty="0">
                <a:ea typeface="+mn-lt"/>
                <a:cs typeface="+mn-lt"/>
              </a:rPr>
              <a:t>Machine Translation:</a:t>
            </a:r>
            <a:endParaRPr lang="en-US" b="1" dirty="0"/>
          </a:p>
          <a:p>
            <a:pPr marL="801370" lvl="4" indent="-239395"/>
            <a:r>
              <a:rPr lang="en-US" sz="2400" dirty="0">
                <a:latin typeface="+mn-lt"/>
                <a:ea typeface="+mn-lt"/>
                <a:cs typeface="+mn-lt"/>
              </a:rPr>
              <a:t>P(</a:t>
            </a:r>
            <a:r>
              <a:rPr lang="en-US" sz="2400" b="1" dirty="0">
                <a:latin typeface="+mn-lt"/>
                <a:ea typeface="+mn-lt"/>
                <a:cs typeface="+mn-lt"/>
              </a:rPr>
              <a:t>high </a:t>
            </a:r>
            <a:r>
              <a:rPr lang="en-US" sz="2400" dirty="0">
                <a:latin typeface="+mn-lt"/>
                <a:ea typeface="+mn-lt"/>
                <a:cs typeface="+mn-lt"/>
              </a:rPr>
              <a:t>winds </a:t>
            </a:r>
            <a:r>
              <a:rPr lang="en-US" sz="2400" dirty="0" err="1">
                <a:latin typeface="+mn-lt"/>
                <a:ea typeface="+mn-lt"/>
                <a:cs typeface="+mn-lt"/>
              </a:rPr>
              <a:t>tonite</a:t>
            </a:r>
            <a:r>
              <a:rPr lang="en-US" sz="2400" dirty="0">
                <a:latin typeface="+mn-lt"/>
                <a:ea typeface="+mn-lt"/>
                <a:cs typeface="+mn-lt"/>
              </a:rPr>
              <a:t>) &gt; P(</a:t>
            </a:r>
            <a:r>
              <a:rPr lang="en-US" sz="2400" b="1" dirty="0">
                <a:latin typeface="+mn-lt"/>
                <a:ea typeface="+mn-lt"/>
                <a:cs typeface="+mn-lt"/>
              </a:rPr>
              <a:t>large</a:t>
            </a:r>
            <a:r>
              <a:rPr lang="en-US" sz="2400" dirty="0">
                <a:latin typeface="+mn-lt"/>
                <a:ea typeface="+mn-lt"/>
                <a:cs typeface="+mn-lt"/>
              </a:rPr>
              <a:t> winds </a:t>
            </a:r>
            <a:r>
              <a:rPr lang="en-US" sz="2400" dirty="0" err="1">
                <a:latin typeface="+mn-lt"/>
                <a:ea typeface="+mn-lt"/>
                <a:cs typeface="+mn-lt"/>
              </a:rPr>
              <a:t>tonite</a:t>
            </a:r>
            <a:r>
              <a:rPr lang="en-US" sz="2400" dirty="0">
                <a:latin typeface="+mn-lt"/>
                <a:ea typeface="+mn-lt"/>
                <a:cs typeface="+mn-lt"/>
              </a:rPr>
              <a:t>)</a:t>
            </a:r>
          </a:p>
          <a:p>
            <a:pPr marL="801370" lvl="4" indent="-239395"/>
            <a:endParaRPr lang="en-US" sz="2400" dirty="0">
              <a:ea typeface="+mn-lt"/>
              <a:cs typeface="+mn-lt"/>
            </a:endParaRPr>
          </a:p>
          <a:p>
            <a:pPr marL="561975" lvl="4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690245" lvl="3" indent="-264795"/>
            <a:r>
              <a:rPr lang="en-US" sz="2800" b="1" dirty="0">
                <a:ea typeface="+mn-lt"/>
                <a:cs typeface="+mn-lt"/>
              </a:rPr>
              <a:t>Spell Correction</a:t>
            </a:r>
          </a:p>
          <a:p>
            <a:pPr marL="801370" lvl="4" indent="-239395"/>
            <a:r>
              <a:rPr lang="en-US" sz="2400" dirty="0">
                <a:latin typeface="+mn-lt"/>
                <a:ea typeface="+mn-lt"/>
                <a:cs typeface="+mn-lt"/>
              </a:rPr>
              <a:t>The office is about fifteen </a:t>
            </a:r>
            <a:r>
              <a:rPr lang="en-US" sz="2400" b="1" dirty="0">
                <a:latin typeface="+mn-lt"/>
                <a:ea typeface="+mn-lt"/>
                <a:cs typeface="+mn-lt"/>
              </a:rPr>
              <a:t>minuets</a:t>
            </a:r>
            <a:r>
              <a:rPr lang="en-US" sz="2400" dirty="0">
                <a:latin typeface="+mn-lt"/>
                <a:ea typeface="+mn-lt"/>
                <a:cs typeface="+mn-lt"/>
              </a:rPr>
              <a:t> from my house</a:t>
            </a:r>
          </a:p>
          <a:p>
            <a:pPr marL="824865" lvl="5"/>
            <a:r>
              <a:rPr lang="en-US" sz="1600" dirty="0">
                <a:ea typeface="+mn-lt"/>
                <a:cs typeface="+mn-lt"/>
              </a:rPr>
              <a:t>P(about fifteen </a:t>
            </a:r>
            <a:r>
              <a:rPr lang="en-US" sz="1600" b="1" dirty="0">
                <a:ea typeface="+mn-lt"/>
                <a:cs typeface="+mn-lt"/>
              </a:rPr>
              <a:t>minutes</a:t>
            </a:r>
            <a:r>
              <a:rPr lang="en-US" sz="1600" dirty="0">
                <a:ea typeface="+mn-lt"/>
                <a:cs typeface="+mn-lt"/>
              </a:rPr>
              <a:t> from) &gt; P(about fifteen </a:t>
            </a:r>
            <a:r>
              <a:rPr lang="en-US" sz="1600" b="1" dirty="0">
                <a:ea typeface="+mn-lt"/>
                <a:cs typeface="+mn-lt"/>
              </a:rPr>
              <a:t>minuets</a:t>
            </a:r>
            <a:r>
              <a:rPr lang="en-US" sz="1600" dirty="0">
                <a:ea typeface="+mn-lt"/>
                <a:cs typeface="+mn-lt"/>
              </a:rPr>
              <a:t> from)</a:t>
            </a:r>
          </a:p>
          <a:p>
            <a:pPr marL="690245" lvl="3" indent="-26479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8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E812A67-B1CC-030A-CD89-EAD875E7B3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7684" y="1040112"/>
            <a:ext cx="6006321" cy="148733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17CCA0-1CC0-0157-CD6D-B05C21CD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5583" y="2798733"/>
            <a:ext cx="8829135" cy="1628775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As part of the process, we might have built the following set of potential rough English translations: 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he introduced reporters to the main contents of the statement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 he briefed to reporters the main contents of the statement </a:t>
            </a:r>
          </a:p>
          <a:p>
            <a:r>
              <a:rPr lang="en-US" sz="2400" b="1" dirty="0">
                <a:ea typeface="+mn-lt"/>
                <a:cs typeface="+mn-lt"/>
              </a:rPr>
              <a:t>he briefed reporters on the main contents of the statement</a:t>
            </a:r>
            <a:endParaRPr lang="en-US" sz="2400" b="1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1A8A7-61D9-E528-698D-8B9B9928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19" y="3594"/>
            <a:ext cx="9106618" cy="742950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It is essential in machine translation</a:t>
            </a:r>
            <a:endParaRPr lang="en-US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28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AC03-AD64-25ED-87DA-89FA562B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Why 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403E-52AD-1E29-33FE-39B6A962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690245" lvl="3" indent="-264795"/>
            <a:r>
              <a:rPr lang="en-US" sz="2800" b="1" dirty="0">
                <a:cs typeface="Calibri"/>
              </a:rPr>
              <a:t>Speech Recognitio</a:t>
            </a:r>
            <a:r>
              <a:rPr lang="en-US" sz="2800" dirty="0">
                <a:cs typeface="Calibri"/>
              </a:rPr>
              <a:t>n</a:t>
            </a:r>
            <a:endParaRPr lang="en-US" sz="2800">
              <a:ea typeface="+mn-lt"/>
              <a:cs typeface="+mn-lt"/>
            </a:endParaRPr>
          </a:p>
          <a:p>
            <a:pPr marL="801370" lvl="4" indent="-239395"/>
            <a:r>
              <a:rPr lang="en-US" sz="2800" dirty="0">
                <a:cs typeface="Calibri"/>
              </a:rPr>
              <a:t>P(I saw a van) &gt;&gt; P(eyes awe of an)</a:t>
            </a:r>
            <a:endParaRPr lang="en-US" sz="2800">
              <a:ea typeface="+mn-lt"/>
              <a:cs typeface="+mn-lt"/>
            </a:endParaRPr>
          </a:p>
          <a:p>
            <a:pPr marL="690245" lvl="3" indent="-264795"/>
            <a:r>
              <a:rPr lang="en-US" sz="2800" dirty="0">
                <a:cs typeface="Calibri"/>
              </a:rPr>
              <a:t>+ Summarization, question-answering, etc., etc.!!</a:t>
            </a:r>
            <a:endParaRPr lang="en-US" sz="2800">
              <a:ea typeface="+mn-lt"/>
              <a:cs typeface="+mn-lt"/>
            </a:endParaRPr>
          </a:p>
          <a:p>
            <a:pPr marL="690245" lvl="3" indent="-264795"/>
            <a:endParaRPr lang="en-US" dirty="0">
              <a:cs typeface="Calibri"/>
            </a:endParaRPr>
          </a:p>
          <a:p>
            <a:pPr marL="690245" lvl="3" indent="-264795"/>
            <a:r>
              <a:rPr lang="en-US" sz="2800" b="1" dirty="0">
                <a:cs typeface="Calibri"/>
              </a:rPr>
              <a:t>OCR(optical character recognition) &amp; Hand Recognition</a:t>
            </a:r>
          </a:p>
          <a:p>
            <a:pPr marL="690245" lvl="3" indent="-264795"/>
            <a:r>
              <a:rPr lang="en-US" sz="2800" dirty="0">
                <a:cs typeface="Calibri"/>
              </a:rPr>
              <a:t>In, OCR LM can be used to predict a word that is not easily readable in the given image 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8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AC03-AD64-25ED-87DA-89FA562B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" y="-286873"/>
            <a:ext cx="7886700" cy="994172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Why 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403E-52AD-1E29-33FE-39B6A962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319" y="646756"/>
            <a:ext cx="7886700" cy="449276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cs typeface="Calibri"/>
              </a:rPr>
              <a:t>Suggestions while typing</a:t>
            </a:r>
          </a:p>
          <a:p>
            <a:r>
              <a:rPr lang="en-US" dirty="0">
                <a:cs typeface="Calibri"/>
              </a:rPr>
              <a:t>We get suggestion on our cell phone while messaging 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Context Sensitive Spelling Correction </a:t>
            </a:r>
          </a:p>
          <a:p>
            <a:r>
              <a:rPr lang="en-US" dirty="0" err="1">
                <a:cs typeface="Calibri"/>
              </a:rPr>
              <a:t>Eg.</a:t>
            </a:r>
            <a:r>
              <a:rPr lang="en-US" dirty="0">
                <a:cs typeface="Calibri"/>
              </a:rPr>
              <a:t> "college is closed on Saturday and Sunday</a:t>
            </a:r>
          </a:p>
          <a:p>
            <a:r>
              <a:rPr lang="en-US" dirty="0">
                <a:cs typeface="Calibri"/>
              </a:rPr>
              <a:t>Spelling error :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college</a:t>
            </a:r>
            <a:r>
              <a:rPr lang="en-US" dirty="0">
                <a:cs typeface="Calibri"/>
              </a:rPr>
              <a:t> has been typed as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collage 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College :Education institution 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Collage : Artwork </a:t>
            </a:r>
          </a:p>
          <a:p>
            <a:r>
              <a:rPr lang="en-US" dirty="0">
                <a:cs typeface="Calibri"/>
              </a:rPr>
              <a:t>Suppose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both words</a:t>
            </a:r>
            <a:r>
              <a:rPr lang="en-US" dirty="0">
                <a:cs typeface="Calibri"/>
              </a:rPr>
              <a:t> college and collage are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present in corpus</a:t>
            </a:r>
            <a:r>
              <a:rPr lang="en-US" dirty="0">
                <a:cs typeface="Calibri"/>
              </a:rPr>
              <a:t> .</a:t>
            </a:r>
          </a:p>
          <a:p>
            <a:r>
              <a:rPr lang="en-US" dirty="0">
                <a:cs typeface="Calibri"/>
              </a:rPr>
              <a:t>Spelling Mistake detection and correction will not work as both words are present in corpus.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Need Spelling Correction </a:t>
            </a:r>
            <a:r>
              <a:rPr lang="en-US" dirty="0">
                <a:cs typeface="Calibri" panose="020F0502020204030204"/>
              </a:rPr>
              <a:t>based on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 local context</a:t>
            </a:r>
            <a:r>
              <a:rPr lang="en-US" dirty="0">
                <a:cs typeface="Calibri" panose="020F0502020204030204"/>
              </a:rPr>
              <a:t>.</a:t>
            </a:r>
          </a:p>
          <a:p>
            <a:r>
              <a:rPr lang="en-US" dirty="0">
                <a:cs typeface="Calibri" panose="020F0502020204030204"/>
              </a:rPr>
              <a:t>P(College is closed on Saturday and Sunday )&gt; p(</a:t>
            </a:r>
            <a:r>
              <a:rPr lang="en-US" dirty="0">
                <a:ea typeface="+mn-lt"/>
                <a:cs typeface="+mn-lt"/>
              </a:rPr>
              <a:t>Collage is closed on Saturday and Sunday )</a:t>
            </a:r>
          </a:p>
        </p:txBody>
      </p:sp>
    </p:spTree>
    <p:extLst>
      <p:ext uri="{BB962C8B-B14F-4D97-AF65-F5344CB8AC3E}">
        <p14:creationId xmlns:p14="http://schemas.microsoft.com/office/powerpoint/2010/main" val="255430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3844"/>
            <a:ext cx="7886700" cy="56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39306" y="974426"/>
            <a:ext cx="8305800" cy="41209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>
              <a:buNone/>
            </a:pPr>
            <a:r>
              <a:rPr lang="en-US" sz="2800" dirty="0">
                <a:latin typeface="Calibri"/>
                <a:cs typeface="Calibri"/>
              </a:rPr>
              <a:t>     </a:t>
            </a:r>
            <a:r>
              <a:rPr lang="en-US" dirty="0">
                <a:latin typeface="Calibri"/>
                <a:cs typeface="Calibri"/>
              </a:rPr>
              <a:t>P(W) = P(w</a:t>
            </a:r>
            <a:r>
              <a:rPr lang="en-US" baseline="-25000" dirty="0">
                <a:latin typeface="Calibri"/>
                <a:cs typeface="Calibri"/>
              </a:rPr>
              <a:t>1</a:t>
            </a:r>
            <a:r>
              <a:rPr lang="en-US" dirty="0">
                <a:latin typeface="Calibri"/>
                <a:cs typeface="Calibri"/>
              </a:rPr>
              <a:t>,w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,w</a:t>
            </a:r>
            <a:r>
              <a:rPr lang="en-US" baseline="-25000" dirty="0">
                <a:latin typeface="Calibri"/>
                <a:cs typeface="Calibri"/>
              </a:rPr>
              <a:t>3</a:t>
            </a:r>
            <a:r>
              <a:rPr lang="en-US" dirty="0">
                <a:latin typeface="Calibri"/>
                <a:cs typeface="Calibri"/>
              </a:rPr>
              <a:t>,w</a:t>
            </a:r>
            <a:r>
              <a:rPr lang="en-US" baseline="-25000" dirty="0">
                <a:latin typeface="Calibri"/>
                <a:cs typeface="Calibri"/>
              </a:rPr>
              <a:t>4</a:t>
            </a:r>
            <a:r>
              <a:rPr lang="en-US" dirty="0">
                <a:latin typeface="Calibri"/>
                <a:cs typeface="Calibri"/>
              </a:rPr>
              <a:t>,w</a:t>
            </a:r>
            <a:r>
              <a:rPr lang="en-US" baseline="-25000" dirty="0">
                <a:latin typeface="Calibri"/>
                <a:cs typeface="Calibri"/>
              </a:rPr>
              <a:t>5</a:t>
            </a:r>
            <a:r>
              <a:rPr lang="en-US" dirty="0">
                <a:latin typeface="Calibri"/>
                <a:cs typeface="Calibri"/>
              </a:rPr>
              <a:t>…</a:t>
            </a:r>
            <a:r>
              <a:rPr lang="en-US" dirty="0" err="1">
                <a:latin typeface="Calibri"/>
                <a:cs typeface="Calibri"/>
              </a:rPr>
              <a:t>w</a:t>
            </a:r>
            <a:r>
              <a:rPr lang="en-US" baseline="-25000" dirty="0" err="1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)   </a:t>
            </a:r>
            <a:r>
              <a:rPr lang="en-US" b="1" dirty="0">
                <a:latin typeface="Calibri"/>
                <a:cs typeface="Calibri"/>
              </a:rPr>
              <a:t>Joint Probability</a:t>
            </a:r>
            <a:endParaRPr lang="en-US" b="1" dirty="0">
              <a:latin typeface="Calibri" charset="0"/>
              <a:cs typeface="Calibri"/>
            </a:endParaRPr>
          </a:p>
          <a:p>
            <a:pPr lvl="1">
              <a:buNone/>
            </a:pPr>
            <a:endParaRPr lang="en-US" b="1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>
              <a:buNone/>
            </a:pPr>
            <a:r>
              <a:rPr lang="en-US" dirty="0">
                <a:latin typeface="Calibri"/>
                <a:cs typeface="Calibri"/>
              </a:rPr>
              <a:t>      P(w</a:t>
            </a:r>
            <a:r>
              <a:rPr lang="en-US" baseline="-25000" dirty="0">
                <a:latin typeface="Calibri"/>
                <a:cs typeface="Calibri"/>
              </a:rPr>
              <a:t>5</a:t>
            </a:r>
            <a:r>
              <a:rPr lang="en-US" dirty="0">
                <a:latin typeface="Calibri"/>
                <a:cs typeface="Calibri"/>
              </a:rPr>
              <a:t>|w</a:t>
            </a:r>
            <a:r>
              <a:rPr lang="en-US" baseline="-25000" dirty="0">
                <a:latin typeface="Calibri"/>
                <a:cs typeface="Calibri"/>
              </a:rPr>
              <a:t>1</a:t>
            </a:r>
            <a:r>
              <a:rPr lang="en-US" dirty="0">
                <a:latin typeface="Calibri"/>
                <a:cs typeface="Calibri"/>
              </a:rPr>
              <a:t>,w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,w</a:t>
            </a:r>
            <a:r>
              <a:rPr lang="en-US" baseline="-25000" dirty="0">
                <a:latin typeface="Calibri"/>
                <a:cs typeface="Calibri"/>
              </a:rPr>
              <a:t>3</a:t>
            </a:r>
            <a:r>
              <a:rPr lang="en-US" dirty="0">
                <a:latin typeface="Calibri"/>
                <a:cs typeface="Calibri"/>
              </a:rPr>
              <a:t>,w</a:t>
            </a:r>
            <a:r>
              <a:rPr lang="en-US" baseline="-25000" dirty="0">
                <a:latin typeface="Calibri"/>
                <a:cs typeface="Calibri"/>
              </a:rPr>
              <a:t>4</a:t>
            </a:r>
            <a:r>
              <a:rPr lang="en-US" dirty="0">
                <a:latin typeface="Calibri"/>
                <a:cs typeface="Calibri"/>
              </a:rPr>
              <a:t>) </a:t>
            </a:r>
            <a:r>
              <a:rPr lang="en-US" b="1" dirty="0">
                <a:latin typeface="Calibri"/>
                <a:cs typeface="Calibri"/>
              </a:rPr>
              <a:t>Conditional Probability </a:t>
            </a:r>
            <a:endParaRPr lang="en-US" b="1" dirty="0">
              <a:latin typeface="Calibri" charset="0"/>
              <a:cs typeface="Calibri"/>
            </a:endParaRPr>
          </a:p>
          <a:p>
            <a:pPr lvl="1">
              <a:buNone/>
            </a:pPr>
            <a:endParaRPr lang="en-US" b="1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>
              <a:buNone/>
            </a:pPr>
            <a:r>
              <a:rPr lang="en-US" dirty="0">
                <a:latin typeface="Calibri"/>
                <a:cs typeface="Calibri"/>
              </a:rPr>
              <a:t>          P(W)     or     P(w</a:t>
            </a:r>
            <a:r>
              <a:rPr lang="en-US" baseline="-25000" dirty="0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|w</a:t>
            </a:r>
            <a:r>
              <a:rPr lang="en-US" baseline="-25000" dirty="0">
                <a:latin typeface="Calibri"/>
                <a:cs typeface="Calibri"/>
              </a:rPr>
              <a:t>1</a:t>
            </a:r>
            <a:r>
              <a:rPr lang="en-US" dirty="0">
                <a:latin typeface="Calibri"/>
                <a:cs typeface="Calibri"/>
              </a:rPr>
              <a:t>,w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…w</a:t>
            </a:r>
            <a:r>
              <a:rPr lang="en-US" baseline="-25000" dirty="0">
                <a:latin typeface="Calibri"/>
                <a:cs typeface="Calibri"/>
              </a:rPr>
              <a:t>n-1</a:t>
            </a:r>
            <a:r>
              <a:rPr lang="en-US" dirty="0">
                <a:latin typeface="Calibri"/>
                <a:cs typeface="Calibri"/>
              </a:rPr>
              <a:t>) </a:t>
            </a:r>
            <a:r>
              <a:rPr lang="en-US" sz="2400" dirty="0">
                <a:latin typeface="Calibri"/>
                <a:cs typeface="Calibri"/>
              </a:rPr>
              <a:t> is called a </a:t>
            </a:r>
            <a:r>
              <a:rPr lang="en-US" sz="2400" b="1" dirty="0">
                <a:solidFill>
                  <a:srgbClr val="A50021"/>
                </a:solidFill>
                <a:latin typeface="Calibri"/>
                <a:cs typeface="Calibri"/>
              </a:rPr>
              <a:t>language model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lvl="1">
              <a:buNone/>
            </a:pP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Better: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0" ma:contentTypeDescription="Create a new document." ma:contentTypeScope="" ma:versionID="33c394c3d58cfa733c62b57b48f877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FA3C61-CA90-445D-8656-83BF97970FC8}"/>
</file>

<file path=customXml/itemProps2.xml><?xml version="1.0" encoding="utf-8"?>
<ds:datastoreItem xmlns:ds="http://schemas.openxmlformats.org/officeDocument/2006/customXml" ds:itemID="{57CBE410-7DE2-4A8D-BE73-E610A644CC55}"/>
</file>

<file path=customXml/itemProps3.xml><?xml version="1.0" encoding="utf-8"?>
<ds:datastoreItem xmlns:ds="http://schemas.openxmlformats.org/officeDocument/2006/customXml" ds:itemID="{491C3DDD-3799-47AB-A1A8-9B3AFD18826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9026</TotalTime>
  <Words>3373</Words>
  <Application>Microsoft Office PowerPoint</Application>
  <PresentationFormat>On-screen Show (16:9)</PresentationFormat>
  <Paragraphs>666</Paragraphs>
  <Slides>41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Office Theme</vt:lpstr>
      <vt:lpstr>Retrospect</vt:lpstr>
      <vt:lpstr>Office Theme</vt:lpstr>
      <vt:lpstr>Office Theme</vt:lpstr>
      <vt:lpstr> Language Modeling</vt:lpstr>
      <vt:lpstr>Language Model</vt:lpstr>
      <vt:lpstr>Definition of language model</vt:lpstr>
      <vt:lpstr>Probabilistic Language Models</vt:lpstr>
      <vt:lpstr>Why?</vt:lpstr>
      <vt:lpstr>It is essential in machine translation</vt:lpstr>
      <vt:lpstr>Why ?</vt:lpstr>
      <vt:lpstr>Why ?</vt:lpstr>
      <vt:lpstr>Probabilistic Language Modeling</vt:lpstr>
      <vt:lpstr>N Gram Model</vt:lpstr>
      <vt:lpstr>How to estimate these probabilities</vt:lpstr>
      <vt:lpstr>PowerPoint Presentation</vt:lpstr>
      <vt:lpstr>How to compute P(W)</vt:lpstr>
      <vt:lpstr>Reminder: The Chain Rule</vt:lpstr>
      <vt:lpstr>The Chain Rule applied to compute joint probability of words in sentence</vt:lpstr>
      <vt:lpstr>Chain Rule Explained </vt:lpstr>
      <vt:lpstr>N gram model </vt:lpstr>
      <vt:lpstr>Example </vt:lpstr>
      <vt:lpstr>Bigram Model </vt:lpstr>
      <vt:lpstr>Markov Assumption</vt:lpstr>
      <vt:lpstr>Markov Assumption</vt:lpstr>
      <vt:lpstr> Language Modeling</vt:lpstr>
      <vt:lpstr>How do we estimate these bigram or n-gram probabilities?</vt:lpstr>
      <vt:lpstr>How do we estimate these bigram or n-gram probabilities?</vt:lpstr>
      <vt:lpstr>PowerPoint Presentation</vt:lpstr>
      <vt:lpstr>PowerPoint Presentation</vt:lpstr>
      <vt:lpstr>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Log Probabilities</vt:lpstr>
      <vt:lpstr>Example </vt:lpstr>
      <vt:lpstr>Example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Speech and Language Processing</dc:subject>
  <dc:creator>Dan Jurafsky</dc:creator>
  <cp:keywords/>
  <dc:description/>
  <cp:lastModifiedBy>Dan Jurafsky</cp:lastModifiedBy>
  <cp:revision>719</cp:revision>
  <cp:lastPrinted>2019-01-09T00:29:37Z</cp:lastPrinted>
  <dcterms:created xsi:type="dcterms:W3CDTF">2010-04-19T15:31:24Z</dcterms:created>
  <dcterms:modified xsi:type="dcterms:W3CDTF">2023-02-12T23:33:11Z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0x0101007086616D1B2B5D4EACF4EB6E2954224C</vt:lpwstr>
  </property>
  <property fmtid="{D5CDD505-2E9C-101B-9397-08002B2CF9AE}" pid="3" name="Order">
    <vt:r8>192500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