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51" r:id="rId2"/>
  </p:sldMasterIdLst>
  <p:notesMasterIdLst>
    <p:notesMasterId r:id="rId45"/>
  </p:notesMasterIdLst>
  <p:sldIdLst>
    <p:sldId id="256" r:id="rId3"/>
    <p:sldId id="284" r:id="rId4"/>
    <p:sldId id="312" r:id="rId5"/>
    <p:sldId id="313" r:id="rId6"/>
    <p:sldId id="282" r:id="rId7"/>
    <p:sldId id="280" r:id="rId8"/>
    <p:sldId id="279" r:id="rId9"/>
    <p:sldId id="278" r:id="rId10"/>
    <p:sldId id="283" r:id="rId11"/>
    <p:sldId id="277" r:id="rId12"/>
    <p:sldId id="303" r:id="rId13"/>
    <p:sldId id="285" r:id="rId14"/>
    <p:sldId id="286" r:id="rId15"/>
    <p:sldId id="323" r:id="rId16"/>
    <p:sldId id="304" r:id="rId17"/>
    <p:sldId id="287" r:id="rId18"/>
    <p:sldId id="275" r:id="rId19"/>
    <p:sldId id="309" r:id="rId20"/>
    <p:sldId id="274" r:id="rId21"/>
    <p:sldId id="288" r:id="rId22"/>
    <p:sldId id="305" r:id="rId23"/>
    <p:sldId id="273" r:id="rId24"/>
    <p:sldId id="289" r:id="rId25"/>
    <p:sldId id="306" r:id="rId26"/>
    <p:sldId id="307" r:id="rId27"/>
    <p:sldId id="308" r:id="rId28"/>
    <p:sldId id="290" r:id="rId29"/>
    <p:sldId id="291" r:id="rId30"/>
    <p:sldId id="292" r:id="rId31"/>
    <p:sldId id="318" r:id="rId32"/>
    <p:sldId id="293" r:id="rId33"/>
    <p:sldId id="322" r:id="rId34"/>
    <p:sldId id="321" r:id="rId35"/>
    <p:sldId id="320" r:id="rId36"/>
    <p:sldId id="319" r:id="rId37"/>
    <p:sldId id="295" r:id="rId38"/>
    <p:sldId id="296" r:id="rId39"/>
    <p:sldId id="297" r:id="rId40"/>
    <p:sldId id="324" r:id="rId41"/>
    <p:sldId id="298" r:id="rId42"/>
    <p:sldId id="299" r:id="rId43"/>
    <p:sldId id="30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3BC803-9EA7-40CA-A95D-2B2FF30E87FF}" v="1" dt="2023-03-25T08:24:11.203"/>
    <p1510:client id="{C35027CB-2F64-0E01-88CE-2A5DDF163AFD}" v="54" dt="2023-02-19T11:32:17.2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51" Type="http://schemas.microsoft.com/office/2015/10/relationships/revisionInfo" Target="revisionInfo.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mple Bohra" userId="S::dimple.bohra@djsce.ac.in::62d3e165-a758-4280-b838-cd1ce4941642" providerId="AD" clId="Web-{ED9CE27B-F766-3755-CD27-AECCC31FDE07}"/>
    <pc:docChg chg="addSld delSld modSld sldOrd">
      <pc:chgData name="Dimple Bohra" userId="S::dimple.bohra@djsce.ac.in::62d3e165-a758-4280-b838-cd1ce4941642" providerId="AD" clId="Web-{ED9CE27B-F766-3755-CD27-AECCC31FDE07}" dt="2023-02-13T09:05:22.396" v="616" actId="20577"/>
      <pc:docMkLst>
        <pc:docMk/>
      </pc:docMkLst>
      <pc:sldChg chg="modSp">
        <pc:chgData name="Dimple Bohra" userId="S::dimple.bohra@djsce.ac.in::62d3e165-a758-4280-b838-cd1ce4941642" providerId="AD" clId="Web-{ED9CE27B-F766-3755-CD27-AECCC31FDE07}" dt="2023-02-13T07:49:42.871" v="383" actId="1076"/>
        <pc:sldMkLst>
          <pc:docMk/>
          <pc:sldMk cId="541270902" sldId="273"/>
        </pc:sldMkLst>
        <pc:spChg chg="mod">
          <ac:chgData name="Dimple Bohra" userId="S::dimple.bohra@djsce.ac.in::62d3e165-a758-4280-b838-cd1ce4941642" providerId="AD" clId="Web-{ED9CE27B-F766-3755-CD27-AECCC31FDE07}" dt="2023-02-13T07:49:39.387" v="382" actId="20577"/>
          <ac:spMkLst>
            <pc:docMk/>
            <pc:sldMk cId="541270902" sldId="273"/>
            <ac:spMk id="4" creationId="{45A1375C-B9A6-2652-BD56-C6BA15E5F401}"/>
          </ac:spMkLst>
        </pc:spChg>
        <pc:picChg chg="mod">
          <ac:chgData name="Dimple Bohra" userId="S::dimple.bohra@djsce.ac.in::62d3e165-a758-4280-b838-cd1ce4941642" providerId="AD" clId="Web-{ED9CE27B-F766-3755-CD27-AECCC31FDE07}" dt="2023-02-13T07:49:42.871" v="383" actId="1076"/>
          <ac:picMkLst>
            <pc:docMk/>
            <pc:sldMk cId="541270902" sldId="273"/>
            <ac:picMk id="3" creationId="{4C5B8080-AE54-AA97-F571-EBE198D28EAF}"/>
          </ac:picMkLst>
        </pc:picChg>
      </pc:sldChg>
      <pc:sldChg chg="addSp delSp modSp modNotes">
        <pc:chgData name="Dimple Bohra" userId="S::dimple.bohra@djsce.ac.in::62d3e165-a758-4280-b838-cd1ce4941642" providerId="AD" clId="Web-{ED9CE27B-F766-3755-CD27-AECCC31FDE07}" dt="2023-02-13T07:40:01.454" v="338" actId="1076"/>
        <pc:sldMkLst>
          <pc:docMk/>
          <pc:sldMk cId="1786530084" sldId="274"/>
        </pc:sldMkLst>
        <pc:spChg chg="del mod">
          <ac:chgData name="Dimple Bohra" userId="S::dimple.bohra@djsce.ac.in::62d3e165-a758-4280-b838-cd1ce4941642" providerId="AD" clId="Web-{ED9CE27B-F766-3755-CD27-AECCC31FDE07}" dt="2023-02-13T07:39:28.078" v="329"/>
          <ac:spMkLst>
            <pc:docMk/>
            <pc:sldMk cId="1786530084" sldId="274"/>
            <ac:spMk id="26628" creationId="{26EA1BC4-856B-4A8A-1CE4-3AFF801C574D}"/>
          </ac:spMkLst>
        </pc:spChg>
        <pc:spChg chg="mod">
          <ac:chgData name="Dimple Bohra" userId="S::dimple.bohra@djsce.ac.in::62d3e165-a758-4280-b838-cd1ce4941642" providerId="AD" clId="Web-{ED9CE27B-F766-3755-CD27-AECCC31FDE07}" dt="2023-02-13T07:39:48.313" v="334" actId="1076"/>
          <ac:spMkLst>
            <pc:docMk/>
            <pc:sldMk cId="1786530084" sldId="274"/>
            <ac:spMk id="26629" creationId="{19EFDF20-D631-80D8-F3CF-F9133FF7905B}"/>
          </ac:spMkLst>
        </pc:spChg>
        <pc:spChg chg="mod">
          <ac:chgData name="Dimple Bohra" userId="S::dimple.bohra@djsce.ac.in::62d3e165-a758-4280-b838-cd1ce4941642" providerId="AD" clId="Web-{ED9CE27B-F766-3755-CD27-AECCC31FDE07}" dt="2023-02-13T07:39:31.391" v="330" actId="1076"/>
          <ac:spMkLst>
            <pc:docMk/>
            <pc:sldMk cId="1786530084" sldId="274"/>
            <ac:spMk id="26632" creationId="{87EE9384-D2BD-3F1C-033E-7443F1905875}"/>
          </ac:spMkLst>
        </pc:spChg>
        <pc:spChg chg="mod">
          <ac:chgData name="Dimple Bohra" userId="S::dimple.bohra@djsce.ac.in::62d3e165-a758-4280-b838-cd1ce4941642" providerId="AD" clId="Web-{ED9CE27B-F766-3755-CD27-AECCC31FDE07}" dt="2023-02-13T07:30:08.567" v="301" actId="1076"/>
          <ac:spMkLst>
            <pc:docMk/>
            <pc:sldMk cId="1786530084" sldId="274"/>
            <ac:spMk id="26633" creationId="{3D258716-FAF8-2D4F-FBC5-EFACAB34430A}"/>
          </ac:spMkLst>
        </pc:spChg>
        <pc:spChg chg="mod">
          <ac:chgData name="Dimple Bohra" userId="S::dimple.bohra@djsce.ac.in::62d3e165-a758-4280-b838-cd1ce4941642" providerId="AD" clId="Web-{ED9CE27B-F766-3755-CD27-AECCC31FDE07}" dt="2023-02-13T07:30:11.536" v="302" actId="1076"/>
          <ac:spMkLst>
            <pc:docMk/>
            <pc:sldMk cId="1786530084" sldId="274"/>
            <ac:spMk id="26634" creationId="{1B36C20C-66EF-8DD5-C2F3-86ACE9B08FA6}"/>
          </ac:spMkLst>
        </pc:spChg>
        <pc:graphicFrameChg chg="del">
          <ac:chgData name="Dimple Bohra" userId="S::dimple.bohra@djsce.ac.in::62d3e165-a758-4280-b838-cd1ce4941642" providerId="AD" clId="Web-{ED9CE27B-F766-3755-CD27-AECCC31FDE07}" dt="2023-02-13T07:28:34.300" v="288"/>
          <ac:graphicFrameMkLst>
            <pc:docMk/>
            <pc:sldMk cId="1786530084" sldId="274"/>
            <ac:graphicFrameMk id="26635" creationId="{B4C48C15-C66C-A5D4-8767-24A0AE909371}"/>
          </ac:graphicFrameMkLst>
        </pc:graphicFrameChg>
        <pc:picChg chg="add del mod">
          <ac:chgData name="Dimple Bohra" userId="S::dimple.bohra@djsce.ac.in::62d3e165-a758-4280-b838-cd1ce4941642" providerId="AD" clId="Web-{ED9CE27B-F766-3755-CD27-AECCC31FDE07}" dt="2023-02-13T07:39:33.688" v="331" actId="1076"/>
          <ac:picMkLst>
            <pc:docMk/>
            <pc:sldMk cId="1786530084" sldId="274"/>
            <ac:picMk id="3" creationId="{9E5723DA-0BBE-1E27-3A7A-2EA1E2006855}"/>
          </ac:picMkLst>
        </pc:picChg>
        <pc:picChg chg="del mod">
          <ac:chgData name="Dimple Bohra" userId="S::dimple.bohra@djsce.ac.in::62d3e165-a758-4280-b838-cd1ce4941642" providerId="AD" clId="Web-{ED9CE27B-F766-3755-CD27-AECCC31FDE07}" dt="2023-02-13T07:31:22.600" v="305"/>
          <ac:picMkLst>
            <pc:docMk/>
            <pc:sldMk cId="1786530084" sldId="274"/>
            <ac:picMk id="4" creationId="{35AC2955-323A-6868-3CB5-B220FCE52ABB}"/>
          </ac:picMkLst>
        </pc:picChg>
        <pc:picChg chg="del mod">
          <ac:chgData name="Dimple Bohra" userId="S::dimple.bohra@djsce.ac.in::62d3e165-a758-4280-b838-cd1ce4941642" providerId="AD" clId="Web-{ED9CE27B-F766-3755-CD27-AECCC31FDE07}" dt="2023-02-13T07:33:02.352" v="315"/>
          <ac:picMkLst>
            <pc:docMk/>
            <pc:sldMk cId="1786530084" sldId="274"/>
            <ac:picMk id="5" creationId="{768414DB-585F-4B56-83E3-298FB66D93DF}"/>
          </ac:picMkLst>
        </pc:picChg>
        <pc:picChg chg="add mod">
          <ac:chgData name="Dimple Bohra" userId="S::dimple.bohra@djsce.ac.in::62d3e165-a758-4280-b838-cd1ce4941642" providerId="AD" clId="Web-{ED9CE27B-F766-3755-CD27-AECCC31FDE07}" dt="2023-02-13T07:39:52.063" v="335" actId="1076"/>
          <ac:picMkLst>
            <pc:docMk/>
            <pc:sldMk cId="1786530084" sldId="274"/>
            <ac:picMk id="6" creationId="{B9251EAE-D6B6-10AD-CB47-4E6FB4914536}"/>
          </ac:picMkLst>
        </pc:picChg>
        <pc:picChg chg="add mod">
          <ac:chgData name="Dimple Bohra" userId="S::dimple.bohra@djsce.ac.in::62d3e165-a758-4280-b838-cd1ce4941642" providerId="AD" clId="Web-{ED9CE27B-F766-3755-CD27-AECCC31FDE07}" dt="2023-02-13T07:40:01.454" v="338" actId="1076"/>
          <ac:picMkLst>
            <pc:docMk/>
            <pc:sldMk cId="1786530084" sldId="274"/>
            <ac:picMk id="7" creationId="{0BEBC4A4-1022-C0C4-B8FF-8D568611ACF0}"/>
          </ac:picMkLst>
        </pc:picChg>
      </pc:sldChg>
      <pc:sldChg chg="ord modNotes">
        <pc:chgData name="Dimple Bohra" userId="S::dimple.bohra@djsce.ac.in::62d3e165-a758-4280-b838-cd1ce4941642" providerId="AD" clId="Web-{ED9CE27B-F766-3755-CD27-AECCC31FDE07}" dt="2023-02-13T07:24:44.936" v="281"/>
        <pc:sldMkLst>
          <pc:docMk/>
          <pc:sldMk cId="6393782" sldId="275"/>
        </pc:sldMkLst>
      </pc:sldChg>
      <pc:sldChg chg="addSp delSp modSp modNotes">
        <pc:chgData name="Dimple Bohra" userId="S::dimple.bohra@djsce.ac.in::62d3e165-a758-4280-b838-cd1ce4941642" providerId="AD" clId="Web-{ED9CE27B-F766-3755-CD27-AECCC31FDE07}" dt="2023-02-13T06:28:13.887" v="85"/>
        <pc:sldMkLst>
          <pc:docMk/>
          <pc:sldMk cId="2373885410" sldId="277"/>
        </pc:sldMkLst>
        <pc:graphicFrameChg chg="mod">
          <ac:chgData name="Dimple Bohra" userId="S::dimple.bohra@djsce.ac.in::62d3e165-a758-4280-b838-cd1ce4941642" providerId="AD" clId="Web-{ED9CE27B-F766-3755-CD27-AECCC31FDE07}" dt="2023-02-13T06:27:37.667" v="80" actId="1076"/>
          <ac:graphicFrameMkLst>
            <pc:docMk/>
            <pc:sldMk cId="2373885410" sldId="277"/>
            <ac:graphicFrameMk id="20484" creationId="{E4466772-4BCF-18DF-C7DC-E75F0EE8CF8D}"/>
          </ac:graphicFrameMkLst>
        </pc:graphicFrameChg>
        <pc:picChg chg="add del mod">
          <ac:chgData name="Dimple Bohra" userId="S::dimple.bohra@djsce.ac.in::62d3e165-a758-4280-b838-cd1ce4941642" providerId="AD" clId="Web-{ED9CE27B-F766-3755-CD27-AECCC31FDE07}" dt="2023-02-13T06:27:43.418" v="82"/>
          <ac:picMkLst>
            <pc:docMk/>
            <pc:sldMk cId="2373885410" sldId="277"/>
            <ac:picMk id="3" creationId="{D4850990-9A0D-1F6A-6030-F059A7DF6EF0}"/>
          </ac:picMkLst>
        </pc:picChg>
      </pc:sldChg>
      <pc:sldChg chg="addSp modSp">
        <pc:chgData name="Dimple Bohra" userId="S::dimple.bohra@djsce.ac.in::62d3e165-a758-4280-b838-cd1ce4941642" providerId="AD" clId="Web-{ED9CE27B-F766-3755-CD27-AECCC31FDE07}" dt="2023-02-13T08:56:33.511" v="611" actId="1076"/>
        <pc:sldMkLst>
          <pc:docMk/>
          <pc:sldMk cId="1395539058" sldId="278"/>
        </pc:sldMkLst>
        <pc:spChg chg="add mod">
          <ac:chgData name="Dimple Bohra" userId="S::dimple.bohra@djsce.ac.in::62d3e165-a758-4280-b838-cd1ce4941642" providerId="AD" clId="Web-{ED9CE27B-F766-3755-CD27-AECCC31FDE07}" dt="2023-02-13T06:17:25.234" v="51" actId="14100"/>
          <ac:spMkLst>
            <pc:docMk/>
            <pc:sldMk cId="1395539058" sldId="278"/>
            <ac:spMk id="3" creationId="{3D123876-CD69-8C20-F87B-77A3E6B42D63}"/>
          </ac:spMkLst>
        </pc:spChg>
        <pc:spChg chg="mod">
          <ac:chgData name="Dimple Bohra" userId="S::dimple.bohra@djsce.ac.in::62d3e165-a758-4280-b838-cd1ce4941642" providerId="AD" clId="Web-{ED9CE27B-F766-3755-CD27-AECCC31FDE07}" dt="2023-02-13T06:10:28.913" v="13" actId="20577"/>
          <ac:spMkLst>
            <pc:docMk/>
            <pc:sldMk cId="1395539058" sldId="278"/>
            <ac:spMk id="18435" creationId="{3F8FE7C0-C91F-8E8E-8E7D-1ED3C1CC7E3F}"/>
          </ac:spMkLst>
        </pc:spChg>
        <pc:spChg chg="mod">
          <ac:chgData name="Dimple Bohra" userId="S::dimple.bohra@djsce.ac.in::62d3e165-a758-4280-b838-cd1ce4941642" providerId="AD" clId="Web-{ED9CE27B-F766-3755-CD27-AECCC31FDE07}" dt="2023-02-13T08:56:33.511" v="611" actId="1076"/>
          <ac:spMkLst>
            <pc:docMk/>
            <pc:sldMk cId="1395539058" sldId="278"/>
            <ac:spMk id="18438" creationId="{EBA8A5B2-2285-655D-460A-B3AD8053E12D}"/>
          </ac:spMkLst>
        </pc:spChg>
        <pc:graphicFrameChg chg="mod">
          <ac:chgData name="Dimple Bohra" userId="S::dimple.bohra@djsce.ac.in::62d3e165-a758-4280-b838-cd1ce4941642" providerId="AD" clId="Web-{ED9CE27B-F766-3755-CD27-AECCC31FDE07}" dt="2023-02-13T06:11:16.820" v="22" actId="1076"/>
          <ac:graphicFrameMkLst>
            <pc:docMk/>
            <pc:sldMk cId="1395539058" sldId="278"/>
            <ac:graphicFrameMk id="18436" creationId="{39777226-4AF4-8485-6F75-CFA06AC7388A}"/>
          </ac:graphicFrameMkLst>
        </pc:graphicFrameChg>
        <pc:graphicFrameChg chg="mod">
          <ac:chgData name="Dimple Bohra" userId="S::dimple.bohra@djsce.ac.in::62d3e165-a758-4280-b838-cd1ce4941642" providerId="AD" clId="Web-{ED9CE27B-F766-3755-CD27-AECCC31FDE07}" dt="2023-02-13T06:10:50.367" v="16" actId="1076"/>
          <ac:graphicFrameMkLst>
            <pc:docMk/>
            <pc:sldMk cId="1395539058" sldId="278"/>
            <ac:graphicFrameMk id="18437" creationId="{7C5E6997-A94C-20B1-0A25-B15A7BF0715A}"/>
          </ac:graphicFrameMkLst>
        </pc:graphicFrameChg>
        <pc:graphicFrameChg chg="mod">
          <ac:chgData name="Dimple Bohra" userId="S::dimple.bohra@djsce.ac.in::62d3e165-a758-4280-b838-cd1ce4941642" providerId="AD" clId="Web-{ED9CE27B-F766-3755-CD27-AECCC31FDE07}" dt="2023-02-13T06:09:46.522" v="5" actId="1076"/>
          <ac:graphicFrameMkLst>
            <pc:docMk/>
            <pc:sldMk cId="1395539058" sldId="278"/>
            <ac:graphicFrameMk id="18439" creationId="{0DE696AD-EB10-355B-A64E-6C6D51F59913}"/>
          </ac:graphicFrameMkLst>
        </pc:graphicFrameChg>
        <pc:graphicFrameChg chg="mod">
          <ac:chgData name="Dimple Bohra" userId="S::dimple.bohra@djsce.ac.in::62d3e165-a758-4280-b838-cd1ce4941642" providerId="AD" clId="Web-{ED9CE27B-F766-3755-CD27-AECCC31FDE07}" dt="2023-02-13T06:11:38.024" v="26" actId="1076"/>
          <ac:graphicFrameMkLst>
            <pc:docMk/>
            <pc:sldMk cId="1395539058" sldId="278"/>
            <ac:graphicFrameMk id="18440" creationId="{F2B65DF9-C7F4-A60F-FDB1-64DA23F04BD4}"/>
          </ac:graphicFrameMkLst>
        </pc:graphicFrameChg>
        <pc:picChg chg="add mod">
          <ac:chgData name="Dimple Bohra" userId="S::dimple.bohra@djsce.ac.in::62d3e165-a758-4280-b838-cd1ce4941642" providerId="AD" clId="Web-{ED9CE27B-F766-3755-CD27-AECCC31FDE07}" dt="2023-02-13T06:16:56.468" v="44" actId="1076"/>
          <ac:picMkLst>
            <pc:docMk/>
            <pc:sldMk cId="1395539058" sldId="278"/>
            <ac:picMk id="2" creationId="{15E454D6-3A19-0733-F370-E9EF94CBA1E3}"/>
          </ac:picMkLst>
        </pc:picChg>
        <pc:picChg chg="mod">
          <ac:chgData name="Dimple Bohra" userId="S::dimple.bohra@djsce.ac.in::62d3e165-a758-4280-b838-cd1ce4941642" providerId="AD" clId="Web-{ED9CE27B-F766-3755-CD27-AECCC31FDE07}" dt="2023-02-13T06:17:00.233" v="45" actId="1076"/>
          <ac:picMkLst>
            <pc:docMk/>
            <pc:sldMk cId="1395539058" sldId="278"/>
            <ac:picMk id="18441" creationId="{679B3466-2DED-87B4-5122-183181F35036}"/>
          </ac:picMkLst>
        </pc:picChg>
      </pc:sldChg>
      <pc:sldChg chg="modSp">
        <pc:chgData name="Dimple Bohra" userId="S::dimple.bohra@djsce.ac.in::62d3e165-a758-4280-b838-cd1ce4941642" providerId="AD" clId="Web-{ED9CE27B-F766-3755-CD27-AECCC31FDE07}" dt="2023-02-13T06:10:03.944" v="10" actId="20577"/>
        <pc:sldMkLst>
          <pc:docMk/>
          <pc:sldMk cId="2209873415" sldId="279"/>
        </pc:sldMkLst>
        <pc:spChg chg="mod">
          <ac:chgData name="Dimple Bohra" userId="S::dimple.bohra@djsce.ac.in::62d3e165-a758-4280-b838-cd1ce4941642" providerId="AD" clId="Web-{ED9CE27B-F766-3755-CD27-AECCC31FDE07}" dt="2023-02-13T06:07:41.582" v="4" actId="1076"/>
          <ac:spMkLst>
            <pc:docMk/>
            <pc:sldMk cId="2209873415" sldId="279"/>
            <ac:spMk id="16386" creationId="{7C65A33F-D2F8-F4D7-A95C-CCB7ABF5D7F2}"/>
          </ac:spMkLst>
        </pc:spChg>
        <pc:spChg chg="mod">
          <ac:chgData name="Dimple Bohra" userId="S::dimple.bohra@djsce.ac.in::62d3e165-a758-4280-b838-cd1ce4941642" providerId="AD" clId="Web-{ED9CE27B-F766-3755-CD27-AECCC31FDE07}" dt="2023-02-13T06:10:03.944" v="10" actId="20577"/>
          <ac:spMkLst>
            <pc:docMk/>
            <pc:sldMk cId="2209873415" sldId="279"/>
            <ac:spMk id="16387" creationId="{BE9EDD24-D50E-32CD-B813-F2F61C5731FE}"/>
          </ac:spMkLst>
        </pc:spChg>
      </pc:sldChg>
      <pc:sldChg chg="addSp delSp modSp">
        <pc:chgData name="Dimple Bohra" userId="S::dimple.bohra@djsce.ac.in::62d3e165-a758-4280-b838-cd1ce4941642" providerId="AD" clId="Web-{ED9CE27B-F766-3755-CD27-AECCC31FDE07}" dt="2023-02-13T08:55:02.462" v="610" actId="20577"/>
        <pc:sldMkLst>
          <pc:docMk/>
          <pc:sldMk cId="649401138" sldId="280"/>
        </pc:sldMkLst>
        <pc:spChg chg="mod">
          <ac:chgData name="Dimple Bohra" userId="S::dimple.bohra@djsce.ac.in::62d3e165-a758-4280-b838-cd1ce4941642" providerId="AD" clId="Web-{ED9CE27B-F766-3755-CD27-AECCC31FDE07}" dt="2023-02-13T08:48:43.908" v="579" actId="20577"/>
          <ac:spMkLst>
            <pc:docMk/>
            <pc:sldMk cId="649401138" sldId="280"/>
            <ac:spMk id="14338" creationId="{B7B7E2F1-40AD-E966-6CC7-13A4A6EA4610}"/>
          </ac:spMkLst>
        </pc:spChg>
        <pc:spChg chg="mod">
          <ac:chgData name="Dimple Bohra" userId="S::dimple.bohra@djsce.ac.in::62d3e165-a758-4280-b838-cd1ce4941642" providerId="AD" clId="Web-{ED9CE27B-F766-3755-CD27-AECCC31FDE07}" dt="2023-02-13T08:53:01.444" v="594" actId="14100"/>
          <ac:spMkLst>
            <pc:docMk/>
            <pc:sldMk cId="649401138" sldId="280"/>
            <ac:spMk id="14339" creationId="{F1CE6E78-FF55-C88E-0A4E-75A4B053473D}"/>
          </ac:spMkLst>
        </pc:spChg>
        <pc:spChg chg="mod">
          <ac:chgData name="Dimple Bohra" userId="S::dimple.bohra@djsce.ac.in::62d3e165-a758-4280-b838-cd1ce4941642" providerId="AD" clId="Web-{ED9CE27B-F766-3755-CD27-AECCC31FDE07}" dt="2023-02-13T08:53:45.945" v="599" actId="14100"/>
          <ac:spMkLst>
            <pc:docMk/>
            <pc:sldMk cId="649401138" sldId="280"/>
            <ac:spMk id="14342" creationId="{A5EB2352-6EB5-42F4-B1C7-5794C1997E25}"/>
          </ac:spMkLst>
        </pc:spChg>
        <pc:spChg chg="mod">
          <ac:chgData name="Dimple Bohra" userId="S::dimple.bohra@djsce.ac.in::62d3e165-a758-4280-b838-cd1ce4941642" providerId="AD" clId="Web-{ED9CE27B-F766-3755-CD27-AECCC31FDE07}" dt="2023-02-13T08:54:35.102" v="606" actId="1076"/>
          <ac:spMkLst>
            <pc:docMk/>
            <pc:sldMk cId="649401138" sldId="280"/>
            <ac:spMk id="14345" creationId="{B247C58E-FF3F-A895-51CE-61C8A084B3AC}"/>
          </ac:spMkLst>
        </pc:spChg>
        <pc:spChg chg="mod">
          <ac:chgData name="Dimple Bohra" userId="S::dimple.bohra@djsce.ac.in::62d3e165-a758-4280-b838-cd1ce4941642" providerId="AD" clId="Web-{ED9CE27B-F766-3755-CD27-AECCC31FDE07}" dt="2023-02-13T08:55:02.462" v="610" actId="20577"/>
          <ac:spMkLst>
            <pc:docMk/>
            <pc:sldMk cId="649401138" sldId="280"/>
            <ac:spMk id="14346" creationId="{D4F784C0-F6D5-2F04-E258-AB6F63E4272D}"/>
          </ac:spMkLst>
        </pc:spChg>
        <pc:graphicFrameChg chg="mod">
          <ac:chgData name="Dimple Bohra" userId="S::dimple.bohra@djsce.ac.in::62d3e165-a758-4280-b838-cd1ce4941642" providerId="AD" clId="Web-{ED9CE27B-F766-3755-CD27-AECCC31FDE07}" dt="2023-02-13T08:54:39.555" v="607" actId="1076"/>
          <ac:graphicFrameMkLst>
            <pc:docMk/>
            <pc:sldMk cId="649401138" sldId="280"/>
            <ac:graphicFrameMk id="14343" creationId="{BAAC949D-9C84-D936-3D63-9C5E22733E4F}"/>
          </ac:graphicFrameMkLst>
        </pc:graphicFrameChg>
        <pc:graphicFrameChg chg="mod">
          <ac:chgData name="Dimple Bohra" userId="S::dimple.bohra@djsce.ac.in::62d3e165-a758-4280-b838-cd1ce4941642" providerId="AD" clId="Web-{ED9CE27B-F766-3755-CD27-AECCC31FDE07}" dt="2023-02-13T08:54:30.196" v="604" actId="1076"/>
          <ac:graphicFrameMkLst>
            <pc:docMk/>
            <pc:sldMk cId="649401138" sldId="280"/>
            <ac:graphicFrameMk id="14344" creationId="{2FB4C340-6142-88A1-AF9C-485419EA3199}"/>
          </ac:graphicFrameMkLst>
        </pc:graphicFrameChg>
        <pc:picChg chg="add del mod">
          <ac:chgData name="Dimple Bohra" userId="S::dimple.bohra@djsce.ac.in::62d3e165-a758-4280-b838-cd1ce4941642" providerId="AD" clId="Web-{ED9CE27B-F766-3755-CD27-AECCC31FDE07}" dt="2023-02-13T08:53:32.492" v="598"/>
          <ac:picMkLst>
            <pc:docMk/>
            <pc:sldMk cId="649401138" sldId="280"/>
            <ac:picMk id="2" creationId="{A5F793DE-E201-BEA4-4E2D-1E8E23B2F6FB}"/>
          </ac:picMkLst>
        </pc:picChg>
      </pc:sldChg>
      <pc:sldChg chg="modSp modNotes">
        <pc:chgData name="Dimple Bohra" userId="S::dimple.bohra@djsce.ac.in::62d3e165-a758-4280-b838-cd1ce4941642" providerId="AD" clId="Web-{ED9CE27B-F766-3755-CD27-AECCC31FDE07}" dt="2023-02-13T08:52:54.710" v="593" actId="20577"/>
        <pc:sldMkLst>
          <pc:docMk/>
          <pc:sldMk cId="2702566037" sldId="282"/>
        </pc:sldMkLst>
        <pc:spChg chg="mod">
          <ac:chgData name="Dimple Bohra" userId="S::dimple.bohra@djsce.ac.in::62d3e165-a758-4280-b838-cd1ce4941642" providerId="AD" clId="Web-{ED9CE27B-F766-3755-CD27-AECCC31FDE07}" dt="2023-02-13T08:52:54.710" v="593" actId="20577"/>
          <ac:spMkLst>
            <pc:docMk/>
            <pc:sldMk cId="2702566037" sldId="282"/>
            <ac:spMk id="4" creationId="{3BF64C38-4F64-FEFA-C2FF-CBA61474BAD0}"/>
          </ac:spMkLst>
        </pc:spChg>
        <pc:spChg chg="mod">
          <ac:chgData name="Dimple Bohra" userId="S::dimple.bohra@djsce.ac.in::62d3e165-a758-4280-b838-cd1ce4941642" providerId="AD" clId="Web-{ED9CE27B-F766-3755-CD27-AECCC31FDE07}" dt="2023-02-13T08:48:24.814" v="575" actId="20577"/>
          <ac:spMkLst>
            <pc:docMk/>
            <pc:sldMk cId="2702566037" sldId="282"/>
            <ac:spMk id="14338" creationId="{B7B7E2F1-40AD-E966-6CC7-13A4A6EA4610}"/>
          </ac:spMkLst>
        </pc:spChg>
      </pc:sldChg>
      <pc:sldChg chg="addSp delSp modSp">
        <pc:chgData name="Dimple Bohra" userId="S::dimple.bohra@djsce.ac.in::62d3e165-a758-4280-b838-cd1ce4941642" providerId="AD" clId="Web-{ED9CE27B-F766-3755-CD27-AECCC31FDE07}" dt="2023-02-13T06:23:47.866" v="66" actId="14100"/>
        <pc:sldMkLst>
          <pc:docMk/>
          <pc:sldMk cId="2283684206" sldId="283"/>
        </pc:sldMkLst>
        <pc:spChg chg="mod">
          <ac:chgData name="Dimple Bohra" userId="S::dimple.bohra@djsce.ac.in::62d3e165-a758-4280-b838-cd1ce4941642" providerId="AD" clId="Web-{ED9CE27B-F766-3755-CD27-AECCC31FDE07}" dt="2023-02-13T06:22:10.864" v="57" actId="20577"/>
          <ac:spMkLst>
            <pc:docMk/>
            <pc:sldMk cId="2283684206" sldId="283"/>
            <ac:spMk id="4" creationId="{3637CD72-E48D-B120-6672-4DB4460EB75E}"/>
          </ac:spMkLst>
        </pc:spChg>
        <pc:picChg chg="add del mod">
          <ac:chgData name="Dimple Bohra" userId="S::dimple.bohra@djsce.ac.in::62d3e165-a758-4280-b838-cd1ce4941642" providerId="AD" clId="Web-{ED9CE27B-F766-3755-CD27-AECCC31FDE07}" dt="2023-02-13T06:22:55.099" v="59"/>
          <ac:picMkLst>
            <pc:docMk/>
            <pc:sldMk cId="2283684206" sldId="283"/>
            <ac:picMk id="2" creationId="{1B5E5663-B5A9-87D5-AF68-A1BD1CAFBFB4}"/>
          </ac:picMkLst>
        </pc:picChg>
        <pc:picChg chg="add mod">
          <ac:chgData name="Dimple Bohra" userId="S::dimple.bohra@djsce.ac.in::62d3e165-a758-4280-b838-cd1ce4941642" providerId="AD" clId="Web-{ED9CE27B-F766-3755-CD27-AECCC31FDE07}" dt="2023-02-13T06:23:47.866" v="66" actId="14100"/>
          <ac:picMkLst>
            <pc:docMk/>
            <pc:sldMk cId="2283684206" sldId="283"/>
            <ac:picMk id="3" creationId="{FDBE1C3E-F082-D3AC-DB71-0D5D7CB2090A}"/>
          </ac:picMkLst>
        </pc:picChg>
      </pc:sldChg>
      <pc:sldChg chg="modNotes">
        <pc:chgData name="Dimple Bohra" userId="S::dimple.bohra@djsce.ac.in::62d3e165-a758-4280-b838-cd1ce4941642" providerId="AD" clId="Web-{ED9CE27B-F766-3755-CD27-AECCC31FDE07}" dt="2023-02-13T05:44:22.404" v="1"/>
        <pc:sldMkLst>
          <pc:docMk/>
          <pc:sldMk cId="2226736173" sldId="284"/>
        </pc:sldMkLst>
      </pc:sldChg>
      <pc:sldChg chg="modSp modNotes">
        <pc:chgData name="Dimple Bohra" userId="S::dimple.bohra@djsce.ac.in::62d3e165-a758-4280-b838-cd1ce4941642" providerId="AD" clId="Web-{ED9CE27B-F766-3755-CD27-AECCC31FDE07}" dt="2023-02-13T06:45:06.203" v="104"/>
        <pc:sldMkLst>
          <pc:docMk/>
          <pc:sldMk cId="1992732856" sldId="285"/>
        </pc:sldMkLst>
        <pc:spChg chg="mod">
          <ac:chgData name="Dimple Bohra" userId="S::dimple.bohra@djsce.ac.in::62d3e165-a758-4280-b838-cd1ce4941642" providerId="AD" clId="Web-{ED9CE27B-F766-3755-CD27-AECCC31FDE07}" dt="2023-02-13T06:43:22.811" v="102" actId="20577"/>
          <ac:spMkLst>
            <pc:docMk/>
            <pc:sldMk cId="1992732856" sldId="285"/>
            <ac:spMk id="4" creationId="{8E71726E-CDD5-D3DF-BF89-A08C7D319A00}"/>
          </ac:spMkLst>
        </pc:spChg>
      </pc:sldChg>
      <pc:sldChg chg="addSp delSp modSp">
        <pc:chgData name="Dimple Bohra" userId="S::dimple.bohra@djsce.ac.in::62d3e165-a758-4280-b838-cd1ce4941642" providerId="AD" clId="Web-{ED9CE27B-F766-3755-CD27-AECCC31FDE07}" dt="2023-02-13T06:55:00.527" v="132"/>
        <pc:sldMkLst>
          <pc:docMk/>
          <pc:sldMk cId="2922889156" sldId="286"/>
        </pc:sldMkLst>
        <pc:spChg chg="mod">
          <ac:chgData name="Dimple Bohra" userId="S::dimple.bohra@djsce.ac.in::62d3e165-a758-4280-b838-cd1ce4941642" providerId="AD" clId="Web-{ED9CE27B-F766-3755-CD27-AECCC31FDE07}" dt="2023-02-13T06:52:59.634" v="123" actId="1076"/>
          <ac:spMkLst>
            <pc:docMk/>
            <pc:sldMk cId="2922889156" sldId="286"/>
            <ac:spMk id="20486" creationId="{3945B2B1-0D31-31A9-1F08-0C3DCCAB7D5F}"/>
          </ac:spMkLst>
        </pc:spChg>
        <pc:graphicFrameChg chg="mod">
          <ac:chgData name="Dimple Bohra" userId="S::dimple.bohra@djsce.ac.in::62d3e165-a758-4280-b838-cd1ce4941642" providerId="AD" clId="Web-{ED9CE27B-F766-3755-CD27-AECCC31FDE07}" dt="2023-02-13T06:53:11.494" v="125" actId="1076"/>
          <ac:graphicFrameMkLst>
            <pc:docMk/>
            <pc:sldMk cId="2922889156" sldId="286"/>
            <ac:graphicFrameMk id="20484" creationId="{E4466772-4BCF-18DF-C7DC-E75F0EE8CF8D}"/>
          </ac:graphicFrameMkLst>
        </pc:graphicFrameChg>
        <pc:graphicFrameChg chg="mod">
          <ac:chgData name="Dimple Bohra" userId="S::dimple.bohra@djsce.ac.in::62d3e165-a758-4280-b838-cd1ce4941642" providerId="AD" clId="Web-{ED9CE27B-F766-3755-CD27-AECCC31FDE07}" dt="2023-02-13T06:53:02.869" v="124" actId="1076"/>
          <ac:graphicFrameMkLst>
            <pc:docMk/>
            <pc:sldMk cId="2922889156" sldId="286"/>
            <ac:graphicFrameMk id="20485" creationId="{0F1C2774-CC25-6E86-627C-7156DB7BC955}"/>
          </ac:graphicFrameMkLst>
        </pc:graphicFrameChg>
        <pc:picChg chg="add del mod">
          <ac:chgData name="Dimple Bohra" userId="S::dimple.bohra@djsce.ac.in::62d3e165-a758-4280-b838-cd1ce4941642" providerId="AD" clId="Web-{ED9CE27B-F766-3755-CD27-AECCC31FDE07}" dt="2023-02-13T06:54:28.073" v="131"/>
          <ac:picMkLst>
            <pc:docMk/>
            <pc:sldMk cId="2922889156" sldId="286"/>
            <ac:picMk id="2" creationId="{DACC92A9-3CE3-BCFD-9B09-DE4608D44887}"/>
          </ac:picMkLst>
        </pc:picChg>
        <pc:picChg chg="add del mod">
          <ac:chgData name="Dimple Bohra" userId="S::dimple.bohra@djsce.ac.in::62d3e165-a758-4280-b838-cd1ce4941642" providerId="AD" clId="Web-{ED9CE27B-F766-3755-CD27-AECCC31FDE07}" dt="2023-02-13T06:55:00.527" v="132"/>
          <ac:picMkLst>
            <pc:docMk/>
            <pc:sldMk cId="2922889156" sldId="286"/>
            <ac:picMk id="3" creationId="{1458EDB5-F3A3-A1DB-A1FF-367752AAA131}"/>
          </ac:picMkLst>
        </pc:picChg>
      </pc:sldChg>
      <pc:sldChg chg="modSp">
        <pc:chgData name="Dimple Bohra" userId="S::dimple.bohra@djsce.ac.in::62d3e165-a758-4280-b838-cd1ce4941642" providerId="AD" clId="Web-{ED9CE27B-F766-3755-CD27-AECCC31FDE07}" dt="2023-02-13T09:05:22.396" v="616" actId="20577"/>
        <pc:sldMkLst>
          <pc:docMk/>
          <pc:sldMk cId="2459989481" sldId="287"/>
        </pc:sldMkLst>
        <pc:spChg chg="mod">
          <ac:chgData name="Dimple Bohra" userId="S::dimple.bohra@djsce.ac.in::62d3e165-a758-4280-b838-cd1ce4941642" providerId="AD" clId="Web-{ED9CE27B-F766-3755-CD27-AECCC31FDE07}" dt="2023-02-13T09:05:22.396" v="616" actId="20577"/>
          <ac:spMkLst>
            <pc:docMk/>
            <pc:sldMk cId="2459989481" sldId="287"/>
            <ac:spMk id="3" creationId="{B2B86B0C-11EE-DD2B-7BDD-DE50D15B8E7F}"/>
          </ac:spMkLst>
        </pc:spChg>
      </pc:sldChg>
      <pc:sldChg chg="modSp">
        <pc:chgData name="Dimple Bohra" userId="S::dimple.bohra@djsce.ac.in::62d3e165-a758-4280-b838-cd1ce4941642" providerId="AD" clId="Web-{ED9CE27B-F766-3755-CD27-AECCC31FDE07}" dt="2023-02-13T07:44:03.177" v="378" actId="20577"/>
        <pc:sldMkLst>
          <pc:docMk/>
          <pc:sldMk cId="2754854138" sldId="288"/>
        </pc:sldMkLst>
        <pc:spChg chg="mod">
          <ac:chgData name="Dimple Bohra" userId="S::dimple.bohra@djsce.ac.in::62d3e165-a758-4280-b838-cd1ce4941642" providerId="AD" clId="Web-{ED9CE27B-F766-3755-CD27-AECCC31FDE07}" dt="2023-02-13T07:44:03.177" v="378" actId="20577"/>
          <ac:spMkLst>
            <pc:docMk/>
            <pc:sldMk cId="2754854138" sldId="288"/>
            <ac:spMk id="3" creationId="{43E81E99-6426-4336-A2B3-C3E975895BA6}"/>
          </ac:spMkLst>
        </pc:spChg>
      </pc:sldChg>
      <pc:sldChg chg="modSp">
        <pc:chgData name="Dimple Bohra" userId="S::dimple.bohra@djsce.ac.in::62d3e165-a758-4280-b838-cd1ce4941642" providerId="AD" clId="Web-{ED9CE27B-F766-3755-CD27-AECCC31FDE07}" dt="2023-02-13T07:39:03.343" v="325" actId="1076"/>
        <pc:sldMkLst>
          <pc:docMk/>
          <pc:sldMk cId="1105521744" sldId="289"/>
        </pc:sldMkLst>
        <pc:picChg chg="mod">
          <ac:chgData name="Dimple Bohra" userId="S::dimple.bohra@djsce.ac.in::62d3e165-a758-4280-b838-cd1ce4941642" providerId="AD" clId="Web-{ED9CE27B-F766-3755-CD27-AECCC31FDE07}" dt="2023-02-13T07:39:03.343" v="325" actId="1076"/>
          <ac:picMkLst>
            <pc:docMk/>
            <pc:sldMk cId="1105521744" sldId="289"/>
            <ac:picMk id="5" creationId="{3918E10E-8955-B2CF-5FA3-D0DEA419534D}"/>
          </ac:picMkLst>
        </pc:picChg>
      </pc:sldChg>
      <pc:sldChg chg="addSp delSp modSp new">
        <pc:chgData name="Dimple Bohra" userId="S::dimple.bohra@djsce.ac.in::62d3e165-a758-4280-b838-cd1ce4941642" providerId="AD" clId="Web-{ED9CE27B-F766-3755-CD27-AECCC31FDE07}" dt="2023-02-13T06:40:03.057" v="99" actId="1076"/>
        <pc:sldMkLst>
          <pc:docMk/>
          <pc:sldMk cId="1299652099" sldId="303"/>
        </pc:sldMkLst>
        <pc:spChg chg="mod">
          <ac:chgData name="Dimple Bohra" userId="S::dimple.bohra@djsce.ac.in::62d3e165-a758-4280-b838-cd1ce4941642" providerId="AD" clId="Web-{ED9CE27B-F766-3755-CD27-AECCC31FDE07}" dt="2023-02-13T06:40:03.057" v="99" actId="1076"/>
          <ac:spMkLst>
            <pc:docMk/>
            <pc:sldMk cId="1299652099" sldId="303"/>
            <ac:spMk id="2" creationId="{CE3B0AE8-E784-A7AB-2924-C42D395131AE}"/>
          </ac:spMkLst>
        </pc:spChg>
        <pc:spChg chg="del">
          <ac:chgData name="Dimple Bohra" userId="S::dimple.bohra@djsce.ac.in::62d3e165-a758-4280-b838-cd1ce4941642" providerId="AD" clId="Web-{ED9CE27B-F766-3755-CD27-AECCC31FDE07}" dt="2023-02-13T06:39:34.837" v="87"/>
          <ac:spMkLst>
            <pc:docMk/>
            <pc:sldMk cId="1299652099" sldId="303"/>
            <ac:spMk id="3" creationId="{F7D89444-9866-B694-8BEA-6CDF59A31D6F}"/>
          </ac:spMkLst>
        </pc:spChg>
        <pc:picChg chg="add mod">
          <ac:chgData name="Dimple Bohra" userId="S::dimple.bohra@djsce.ac.in::62d3e165-a758-4280-b838-cd1ce4941642" providerId="AD" clId="Web-{ED9CE27B-F766-3755-CD27-AECCC31FDE07}" dt="2023-02-13T06:39:58.275" v="98" actId="1076"/>
          <ac:picMkLst>
            <pc:docMk/>
            <pc:sldMk cId="1299652099" sldId="303"/>
            <ac:picMk id="4" creationId="{16C12036-360C-C978-2672-C22BE4CBF3D5}"/>
          </ac:picMkLst>
        </pc:picChg>
      </pc:sldChg>
      <pc:sldChg chg="addSp delSp modSp new">
        <pc:chgData name="Dimple Bohra" userId="S::dimple.bohra@djsce.ac.in::62d3e165-a758-4280-b838-cd1ce4941642" providerId="AD" clId="Web-{ED9CE27B-F766-3755-CD27-AECCC31FDE07}" dt="2023-02-13T06:50:05.396" v="114" actId="1076"/>
        <pc:sldMkLst>
          <pc:docMk/>
          <pc:sldMk cId="2726556995" sldId="304"/>
        </pc:sldMkLst>
        <pc:spChg chg="mod">
          <ac:chgData name="Dimple Bohra" userId="S::dimple.bohra@djsce.ac.in::62d3e165-a758-4280-b838-cd1ce4941642" providerId="AD" clId="Web-{ED9CE27B-F766-3755-CD27-AECCC31FDE07}" dt="2023-02-13T06:49:57.552" v="111" actId="20577"/>
          <ac:spMkLst>
            <pc:docMk/>
            <pc:sldMk cId="2726556995" sldId="304"/>
            <ac:spMk id="2" creationId="{A65CE379-CB85-E6A6-23BF-4AD656FBCF2F}"/>
          </ac:spMkLst>
        </pc:spChg>
        <pc:spChg chg="del">
          <ac:chgData name="Dimple Bohra" userId="S::dimple.bohra@djsce.ac.in::62d3e165-a758-4280-b838-cd1ce4941642" providerId="AD" clId="Web-{ED9CE27B-F766-3755-CD27-AECCC31FDE07}" dt="2023-02-13T06:49:33.474" v="106"/>
          <ac:spMkLst>
            <pc:docMk/>
            <pc:sldMk cId="2726556995" sldId="304"/>
            <ac:spMk id="3" creationId="{66A96E51-B4BE-C361-3320-AC2907782417}"/>
          </ac:spMkLst>
        </pc:spChg>
        <pc:picChg chg="add mod">
          <ac:chgData name="Dimple Bohra" userId="S::dimple.bohra@djsce.ac.in::62d3e165-a758-4280-b838-cd1ce4941642" providerId="AD" clId="Web-{ED9CE27B-F766-3755-CD27-AECCC31FDE07}" dt="2023-02-13T06:50:05.396" v="114" actId="1076"/>
          <ac:picMkLst>
            <pc:docMk/>
            <pc:sldMk cId="2726556995" sldId="304"/>
            <ac:picMk id="4" creationId="{FF596722-BD88-E809-0232-00AB50E80A89}"/>
          </ac:picMkLst>
        </pc:picChg>
      </pc:sldChg>
      <pc:sldChg chg="addSp delSp modSp new del">
        <pc:chgData name="Dimple Bohra" userId="S::dimple.bohra@djsce.ac.in::62d3e165-a758-4280-b838-cd1ce4941642" providerId="AD" clId="Web-{ED9CE27B-F766-3755-CD27-AECCC31FDE07}" dt="2023-02-13T08:01:55.198" v="389"/>
        <pc:sldMkLst>
          <pc:docMk/>
          <pc:sldMk cId="575121824" sldId="305"/>
        </pc:sldMkLst>
        <pc:spChg chg="mod">
          <ac:chgData name="Dimple Bohra" userId="S::dimple.bohra@djsce.ac.in::62d3e165-a758-4280-b838-cd1ce4941642" providerId="AD" clId="Web-{ED9CE27B-F766-3755-CD27-AECCC31FDE07}" dt="2023-02-13T08:01:29.525" v="388" actId="20577"/>
          <ac:spMkLst>
            <pc:docMk/>
            <pc:sldMk cId="575121824" sldId="305"/>
            <ac:spMk id="2" creationId="{EFF7EA0E-6D5E-546B-FEC9-736F1871A7F7}"/>
          </ac:spMkLst>
        </pc:spChg>
        <pc:spChg chg="del">
          <ac:chgData name="Dimple Bohra" userId="S::dimple.bohra@djsce.ac.in::62d3e165-a758-4280-b838-cd1ce4941642" providerId="AD" clId="Web-{ED9CE27B-F766-3755-CD27-AECCC31FDE07}" dt="2023-02-13T08:00:06.118" v="385"/>
          <ac:spMkLst>
            <pc:docMk/>
            <pc:sldMk cId="575121824" sldId="305"/>
            <ac:spMk id="3" creationId="{7A7D0AE7-9915-DE7D-D954-520DC306C792}"/>
          </ac:spMkLst>
        </pc:spChg>
        <pc:picChg chg="add mod ord">
          <ac:chgData name="Dimple Bohra" userId="S::dimple.bohra@djsce.ac.in::62d3e165-a758-4280-b838-cd1ce4941642" providerId="AD" clId="Web-{ED9CE27B-F766-3755-CD27-AECCC31FDE07}" dt="2023-02-13T08:00:06.118" v="385"/>
          <ac:picMkLst>
            <pc:docMk/>
            <pc:sldMk cId="575121824" sldId="305"/>
            <ac:picMk id="4" creationId="{D6525E75-449A-B5AA-D2BA-1734548B8264}"/>
          </ac:picMkLst>
        </pc:picChg>
      </pc:sldChg>
      <pc:sldChg chg="modSp add">
        <pc:chgData name="Dimple Bohra" userId="S::dimple.bohra@djsce.ac.in::62d3e165-a758-4280-b838-cd1ce4941642" providerId="AD" clId="Web-{ED9CE27B-F766-3755-CD27-AECCC31FDE07}" dt="2023-02-13T08:02:30.511" v="406" actId="1076"/>
        <pc:sldMkLst>
          <pc:docMk/>
          <pc:sldMk cId="1174215727" sldId="305"/>
        </pc:sldMkLst>
        <pc:spChg chg="mod">
          <ac:chgData name="Dimple Bohra" userId="S::dimple.bohra@djsce.ac.in::62d3e165-a758-4280-b838-cd1ce4941642" providerId="AD" clId="Web-{ED9CE27B-F766-3755-CD27-AECCC31FDE07}" dt="2023-02-13T08:02:21.855" v="403" actId="20577"/>
          <ac:spMkLst>
            <pc:docMk/>
            <pc:sldMk cId="1174215727" sldId="305"/>
            <ac:spMk id="2" creationId="{EFF7EA0E-6D5E-546B-FEC9-736F1871A7F7}"/>
          </ac:spMkLst>
        </pc:spChg>
        <pc:picChg chg="mod">
          <ac:chgData name="Dimple Bohra" userId="S::dimple.bohra@djsce.ac.in::62d3e165-a758-4280-b838-cd1ce4941642" providerId="AD" clId="Web-{ED9CE27B-F766-3755-CD27-AECCC31FDE07}" dt="2023-02-13T08:02:30.511" v="406" actId="1076"/>
          <ac:picMkLst>
            <pc:docMk/>
            <pc:sldMk cId="1174215727" sldId="305"/>
            <ac:picMk id="4" creationId="{D6525E75-449A-B5AA-D2BA-1734548B8264}"/>
          </ac:picMkLst>
        </pc:picChg>
      </pc:sldChg>
      <pc:sldChg chg="addSp modSp new">
        <pc:chgData name="Dimple Bohra" userId="S::dimple.bohra@djsce.ac.in::62d3e165-a758-4280-b838-cd1ce4941642" providerId="AD" clId="Web-{ED9CE27B-F766-3755-CD27-AECCC31FDE07}" dt="2023-02-13T08:27:02.336" v="425" actId="20577"/>
        <pc:sldMkLst>
          <pc:docMk/>
          <pc:sldMk cId="3562925988" sldId="306"/>
        </pc:sldMkLst>
        <pc:spChg chg="mod">
          <ac:chgData name="Dimple Bohra" userId="S::dimple.bohra@djsce.ac.in::62d3e165-a758-4280-b838-cd1ce4941642" providerId="AD" clId="Web-{ED9CE27B-F766-3755-CD27-AECCC31FDE07}" dt="2023-02-13T08:25:26.319" v="412" actId="20577"/>
          <ac:spMkLst>
            <pc:docMk/>
            <pc:sldMk cId="3562925988" sldId="306"/>
            <ac:spMk id="2" creationId="{B049D48C-6789-B261-5CD6-4F43A6B9C5E0}"/>
          </ac:spMkLst>
        </pc:spChg>
        <pc:spChg chg="mod">
          <ac:chgData name="Dimple Bohra" userId="S::dimple.bohra@djsce.ac.in::62d3e165-a758-4280-b838-cd1ce4941642" providerId="AD" clId="Web-{ED9CE27B-F766-3755-CD27-AECCC31FDE07}" dt="2023-02-13T08:26:42.679" v="423" actId="1076"/>
          <ac:spMkLst>
            <pc:docMk/>
            <pc:sldMk cId="3562925988" sldId="306"/>
            <ac:spMk id="3" creationId="{94191B70-6F6E-5356-A409-18CE6A966F5A}"/>
          </ac:spMkLst>
        </pc:spChg>
        <pc:spChg chg="add mod">
          <ac:chgData name="Dimple Bohra" userId="S::dimple.bohra@djsce.ac.in::62d3e165-a758-4280-b838-cd1ce4941642" providerId="AD" clId="Web-{ED9CE27B-F766-3755-CD27-AECCC31FDE07}" dt="2023-02-13T08:27:02.336" v="425" actId="20577"/>
          <ac:spMkLst>
            <pc:docMk/>
            <pc:sldMk cId="3562925988" sldId="306"/>
            <ac:spMk id="5" creationId="{C95F9550-BE35-58BB-639D-3D1731C6E065}"/>
          </ac:spMkLst>
        </pc:spChg>
        <pc:grpChg chg="add mod">
          <ac:chgData name="Dimple Bohra" userId="S::dimple.bohra@djsce.ac.in::62d3e165-a758-4280-b838-cd1ce4941642" providerId="AD" clId="Web-{ED9CE27B-F766-3755-CD27-AECCC31FDE07}" dt="2023-02-13T08:26:47.351" v="424" actId="1076"/>
          <ac:grpSpMkLst>
            <pc:docMk/>
            <pc:sldMk cId="3562925988" sldId="306"/>
            <ac:grpSpMk id="6" creationId="{2F6D6CF3-6F3F-EF98-0D35-5EACAE1AFD4B}"/>
          </ac:grpSpMkLst>
        </pc:grpChg>
        <pc:picChg chg="add mod">
          <ac:chgData name="Dimple Bohra" userId="S::dimple.bohra@djsce.ac.in::62d3e165-a758-4280-b838-cd1ce4941642" providerId="AD" clId="Web-{ED9CE27B-F766-3755-CD27-AECCC31FDE07}" dt="2023-02-13T08:26:19.116" v="420" actId="1076"/>
          <ac:picMkLst>
            <pc:docMk/>
            <pc:sldMk cId="3562925988" sldId="306"/>
            <ac:picMk id="4" creationId="{CFA36FE5-5014-0729-6373-ACC1B79FFC17}"/>
          </ac:picMkLst>
        </pc:picChg>
      </pc:sldChg>
      <pc:sldChg chg="modSp new">
        <pc:chgData name="Dimple Bohra" userId="S::dimple.bohra@djsce.ac.in::62d3e165-a758-4280-b838-cd1ce4941642" providerId="AD" clId="Web-{ED9CE27B-F766-3755-CD27-AECCC31FDE07}" dt="2023-02-13T08:36:49.457" v="458"/>
        <pc:sldMkLst>
          <pc:docMk/>
          <pc:sldMk cId="1655281924" sldId="307"/>
        </pc:sldMkLst>
        <pc:spChg chg="mod">
          <ac:chgData name="Dimple Bohra" userId="S::dimple.bohra@djsce.ac.in::62d3e165-a758-4280-b838-cd1ce4941642" providerId="AD" clId="Web-{ED9CE27B-F766-3755-CD27-AECCC31FDE07}" dt="2023-02-13T08:33:47.078" v="431" actId="1076"/>
          <ac:spMkLst>
            <pc:docMk/>
            <pc:sldMk cId="1655281924" sldId="307"/>
            <ac:spMk id="2" creationId="{6CA342DB-AB07-160C-E2A8-9F88BFAE4587}"/>
          </ac:spMkLst>
        </pc:spChg>
        <pc:spChg chg="mod">
          <ac:chgData name="Dimple Bohra" userId="S::dimple.bohra@djsce.ac.in::62d3e165-a758-4280-b838-cd1ce4941642" providerId="AD" clId="Web-{ED9CE27B-F766-3755-CD27-AECCC31FDE07}" dt="2023-02-13T08:36:49.457" v="458"/>
          <ac:spMkLst>
            <pc:docMk/>
            <pc:sldMk cId="1655281924" sldId="307"/>
            <ac:spMk id="3" creationId="{7F878D4F-A2C4-92D6-64F2-7E6076F6DA1D}"/>
          </ac:spMkLst>
        </pc:spChg>
      </pc:sldChg>
      <pc:sldChg chg="addSp delSp modSp add replId modNotes">
        <pc:chgData name="Dimple Bohra" userId="S::dimple.bohra@djsce.ac.in::62d3e165-a758-4280-b838-cd1ce4941642" providerId="AD" clId="Web-{ED9CE27B-F766-3755-CD27-AECCC31FDE07}" dt="2023-02-13T08:40:13.273" v="503"/>
        <pc:sldMkLst>
          <pc:docMk/>
          <pc:sldMk cId="3639301180" sldId="308"/>
        </pc:sldMkLst>
        <pc:spChg chg="mod">
          <ac:chgData name="Dimple Bohra" userId="S::dimple.bohra@djsce.ac.in::62d3e165-a758-4280-b838-cd1ce4941642" providerId="AD" clId="Web-{ED9CE27B-F766-3755-CD27-AECCC31FDE07}" dt="2023-02-13T08:39:39.601" v="498" actId="1076"/>
          <ac:spMkLst>
            <pc:docMk/>
            <pc:sldMk cId="3639301180" sldId="308"/>
            <ac:spMk id="2" creationId="{6CA342DB-AB07-160C-E2A8-9F88BFAE4587}"/>
          </ac:spMkLst>
        </pc:spChg>
        <pc:spChg chg="mod">
          <ac:chgData name="Dimple Bohra" userId="S::dimple.bohra@djsce.ac.in::62d3e165-a758-4280-b838-cd1ce4941642" providerId="AD" clId="Web-{ED9CE27B-F766-3755-CD27-AECCC31FDE07}" dt="2023-02-13T08:40:12.101" v="502" actId="20577"/>
          <ac:spMkLst>
            <pc:docMk/>
            <pc:sldMk cId="3639301180" sldId="308"/>
            <ac:spMk id="3" creationId="{7F878D4F-A2C4-92D6-64F2-7E6076F6DA1D}"/>
          </ac:spMkLst>
        </pc:spChg>
        <pc:picChg chg="add del mod">
          <ac:chgData name="Dimple Bohra" userId="S::dimple.bohra@djsce.ac.in::62d3e165-a758-4280-b838-cd1ce4941642" providerId="AD" clId="Web-{ED9CE27B-F766-3755-CD27-AECCC31FDE07}" dt="2023-02-13T08:38:29.052" v="483"/>
          <ac:picMkLst>
            <pc:docMk/>
            <pc:sldMk cId="3639301180" sldId="308"/>
            <ac:picMk id="4" creationId="{D2559F68-F791-7582-FF15-C02EF538F11D}"/>
          </ac:picMkLst>
        </pc:picChg>
        <pc:picChg chg="add mod">
          <ac:chgData name="Dimple Bohra" userId="S::dimple.bohra@djsce.ac.in::62d3e165-a758-4280-b838-cd1ce4941642" providerId="AD" clId="Web-{ED9CE27B-F766-3755-CD27-AECCC31FDE07}" dt="2023-02-13T08:39:00.115" v="490" actId="1076"/>
          <ac:picMkLst>
            <pc:docMk/>
            <pc:sldMk cId="3639301180" sldId="308"/>
            <ac:picMk id="5" creationId="{C1008FC2-6EA0-7B4A-DD46-C6E7A87EFBE2}"/>
          </ac:picMkLst>
        </pc:picChg>
      </pc:sldChg>
      <pc:sldChg chg="addSp delSp modSp new">
        <pc:chgData name="Dimple Bohra" userId="S::dimple.bohra@djsce.ac.in::62d3e165-a758-4280-b838-cd1ce4941642" providerId="AD" clId="Web-{ED9CE27B-F766-3755-CD27-AECCC31FDE07}" dt="2023-02-13T08:42:08.478" v="515" actId="1076"/>
        <pc:sldMkLst>
          <pc:docMk/>
          <pc:sldMk cId="143977986" sldId="309"/>
        </pc:sldMkLst>
        <pc:spChg chg="mod">
          <ac:chgData name="Dimple Bohra" userId="S::dimple.bohra@djsce.ac.in::62d3e165-a758-4280-b838-cd1ce4941642" providerId="AD" clId="Web-{ED9CE27B-F766-3755-CD27-AECCC31FDE07}" dt="2023-02-13T08:42:01.822" v="513" actId="20577"/>
          <ac:spMkLst>
            <pc:docMk/>
            <pc:sldMk cId="143977986" sldId="309"/>
            <ac:spMk id="2" creationId="{8D23F064-F100-17FC-E750-5735243F08EC}"/>
          </ac:spMkLst>
        </pc:spChg>
        <pc:spChg chg="del">
          <ac:chgData name="Dimple Bohra" userId="S::dimple.bohra@djsce.ac.in::62d3e165-a758-4280-b838-cd1ce4941642" providerId="AD" clId="Web-{ED9CE27B-F766-3755-CD27-AECCC31FDE07}" dt="2023-02-13T08:41:51.884" v="505"/>
          <ac:spMkLst>
            <pc:docMk/>
            <pc:sldMk cId="143977986" sldId="309"/>
            <ac:spMk id="3" creationId="{1EF234B3-B7D5-B5C4-487A-C58F23544F58}"/>
          </ac:spMkLst>
        </pc:spChg>
        <pc:picChg chg="add mod ord">
          <ac:chgData name="Dimple Bohra" userId="S::dimple.bohra@djsce.ac.in::62d3e165-a758-4280-b838-cd1ce4941642" providerId="AD" clId="Web-{ED9CE27B-F766-3755-CD27-AECCC31FDE07}" dt="2023-02-13T08:42:08.478" v="515" actId="1076"/>
          <ac:picMkLst>
            <pc:docMk/>
            <pc:sldMk cId="143977986" sldId="309"/>
            <ac:picMk id="4" creationId="{C40CCF6A-3991-87BF-C5B7-EF2D79C0DD89}"/>
          </ac:picMkLst>
        </pc:picChg>
      </pc:sldChg>
      <pc:sldChg chg="add del">
        <pc:chgData name="Dimple Bohra" userId="S::dimple.bohra@djsce.ac.in::62d3e165-a758-4280-b838-cd1ce4941642" providerId="AD" clId="Web-{ED9CE27B-F766-3755-CD27-AECCC31FDE07}" dt="2023-02-13T08:48:19.392" v="574"/>
        <pc:sldMkLst>
          <pc:docMk/>
          <pc:sldMk cId="2039317457" sldId="310"/>
        </pc:sldMkLst>
      </pc:sldChg>
      <pc:sldChg chg="addSp delSp modSp add del">
        <pc:chgData name="Dimple Bohra" userId="S::dimple.bohra@djsce.ac.in::62d3e165-a758-4280-b838-cd1ce4941642" providerId="AD" clId="Web-{ED9CE27B-F766-3755-CD27-AECCC31FDE07}" dt="2023-02-13T08:48:18.642" v="573"/>
        <pc:sldMkLst>
          <pc:docMk/>
          <pc:sldMk cId="4117680584" sldId="311"/>
        </pc:sldMkLst>
        <pc:spChg chg="mod">
          <ac:chgData name="Dimple Bohra" userId="S::dimple.bohra@djsce.ac.in::62d3e165-a758-4280-b838-cd1ce4941642" providerId="AD" clId="Web-{ED9CE27B-F766-3755-CD27-AECCC31FDE07}" dt="2023-02-13T08:47:02.250" v="541" actId="20577"/>
          <ac:spMkLst>
            <pc:docMk/>
            <pc:sldMk cId="4117680584" sldId="311"/>
            <ac:spMk id="2" creationId="{4F3DDB98-355C-9880-8C8D-81AB684425FB}"/>
          </ac:spMkLst>
        </pc:spChg>
        <pc:spChg chg="add mod">
          <ac:chgData name="Dimple Bohra" userId="S::dimple.bohra@djsce.ac.in::62d3e165-a758-4280-b838-cd1ce4941642" providerId="AD" clId="Web-{ED9CE27B-F766-3755-CD27-AECCC31FDE07}" dt="2023-02-13T08:47:11.656" v="543"/>
          <ac:spMkLst>
            <pc:docMk/>
            <pc:sldMk cId="4117680584" sldId="311"/>
            <ac:spMk id="5" creationId="{87450AA2-B5B4-7407-D474-4C347EC4C46E}"/>
          </ac:spMkLst>
        </pc:spChg>
        <pc:picChg chg="del mod">
          <ac:chgData name="Dimple Bohra" userId="S::dimple.bohra@djsce.ac.in::62d3e165-a758-4280-b838-cd1ce4941642" providerId="AD" clId="Web-{ED9CE27B-F766-3755-CD27-AECCC31FDE07}" dt="2023-02-13T08:47:11.656" v="543"/>
          <ac:picMkLst>
            <pc:docMk/>
            <pc:sldMk cId="4117680584" sldId="311"/>
            <ac:picMk id="4" creationId="{6E09890C-C4CD-CFFC-29E5-9E2AFD118FB0}"/>
          </ac:picMkLst>
        </pc:picChg>
      </pc:sldChg>
      <pc:sldChg chg="addSp delSp modSp add replId">
        <pc:chgData name="Dimple Bohra" userId="S::dimple.bohra@djsce.ac.in::62d3e165-a758-4280-b838-cd1ce4941642" providerId="AD" clId="Web-{ED9CE27B-F766-3755-CD27-AECCC31FDE07}" dt="2023-02-13T08:47:46.032" v="567" actId="20577"/>
        <pc:sldMkLst>
          <pc:docMk/>
          <pc:sldMk cId="1743749525" sldId="312"/>
        </pc:sldMkLst>
        <pc:spChg chg="mod">
          <ac:chgData name="Dimple Bohra" userId="S::dimple.bohra@djsce.ac.in::62d3e165-a758-4280-b838-cd1ce4941642" providerId="AD" clId="Web-{ED9CE27B-F766-3755-CD27-AECCC31FDE07}" dt="2023-02-13T08:47:46.032" v="567" actId="20577"/>
          <ac:spMkLst>
            <pc:docMk/>
            <pc:sldMk cId="1743749525" sldId="312"/>
            <ac:spMk id="31747" creationId="{1BE12BC2-675A-77EE-E390-E8A31630D683}"/>
          </ac:spMkLst>
        </pc:spChg>
        <pc:grpChg chg="del">
          <ac:chgData name="Dimple Bohra" userId="S::dimple.bohra@djsce.ac.in::62d3e165-a758-4280-b838-cd1ce4941642" providerId="AD" clId="Web-{ED9CE27B-F766-3755-CD27-AECCC31FDE07}" dt="2023-02-13T08:47:19.391" v="546"/>
          <ac:grpSpMkLst>
            <pc:docMk/>
            <pc:sldMk cId="1743749525" sldId="312"/>
            <ac:grpSpMk id="31749" creationId="{C5EE43A6-4A97-114B-A8B7-462FE97CAFEA}"/>
          </ac:grpSpMkLst>
        </pc:grpChg>
        <pc:graphicFrameChg chg="del">
          <ac:chgData name="Dimple Bohra" userId="S::dimple.bohra@djsce.ac.in::62d3e165-a758-4280-b838-cd1ce4941642" providerId="AD" clId="Web-{ED9CE27B-F766-3755-CD27-AECCC31FDE07}" dt="2023-02-13T08:47:17.687" v="545"/>
          <ac:graphicFrameMkLst>
            <pc:docMk/>
            <pc:sldMk cId="1743749525" sldId="312"/>
            <ac:graphicFrameMk id="31748" creationId="{9A19BDA3-3D4E-BE7A-B3FE-D32D7BFA8025}"/>
          </ac:graphicFrameMkLst>
        </pc:graphicFrameChg>
        <pc:picChg chg="add mod">
          <ac:chgData name="Dimple Bohra" userId="S::dimple.bohra@djsce.ac.in::62d3e165-a758-4280-b838-cd1ce4941642" providerId="AD" clId="Web-{ED9CE27B-F766-3755-CD27-AECCC31FDE07}" dt="2023-02-13T08:47:35.047" v="553" actId="1076"/>
          <ac:picMkLst>
            <pc:docMk/>
            <pc:sldMk cId="1743749525" sldId="312"/>
            <ac:picMk id="2" creationId="{D0FC38DE-C723-34A2-5198-46DE085903FE}"/>
          </ac:picMkLst>
        </pc:picChg>
        <pc:picChg chg="del">
          <ac:chgData name="Dimple Bohra" userId="S::dimple.bohra@djsce.ac.in::62d3e165-a758-4280-b838-cd1ce4941642" providerId="AD" clId="Web-{ED9CE27B-F766-3755-CD27-AECCC31FDE07}" dt="2023-02-13T08:47:16.109" v="544"/>
          <ac:picMkLst>
            <pc:docMk/>
            <pc:sldMk cId="1743749525" sldId="312"/>
            <ac:picMk id="31746" creationId="{E6D70E3C-2B51-21FE-CBA7-3F957914872A}"/>
          </ac:picMkLst>
        </pc:picChg>
      </pc:sldChg>
      <pc:sldChg chg="addSp delSp modSp add replId">
        <pc:chgData name="Dimple Bohra" userId="S::dimple.bohra@djsce.ac.in::62d3e165-a758-4280-b838-cd1ce4941642" providerId="AD" clId="Web-{ED9CE27B-F766-3755-CD27-AECCC31FDE07}" dt="2023-02-13T08:48:15.829" v="572" actId="1076"/>
        <pc:sldMkLst>
          <pc:docMk/>
          <pc:sldMk cId="1538230235" sldId="313"/>
        </pc:sldMkLst>
        <pc:picChg chg="del">
          <ac:chgData name="Dimple Bohra" userId="S::dimple.bohra@djsce.ac.in::62d3e165-a758-4280-b838-cd1ce4941642" providerId="AD" clId="Web-{ED9CE27B-F766-3755-CD27-AECCC31FDE07}" dt="2023-02-13T08:48:03.516" v="569"/>
          <ac:picMkLst>
            <pc:docMk/>
            <pc:sldMk cId="1538230235" sldId="313"/>
            <ac:picMk id="2" creationId="{D0FC38DE-C723-34A2-5198-46DE085903FE}"/>
          </ac:picMkLst>
        </pc:picChg>
        <pc:picChg chg="add mod">
          <ac:chgData name="Dimple Bohra" userId="S::dimple.bohra@djsce.ac.in::62d3e165-a758-4280-b838-cd1ce4941642" providerId="AD" clId="Web-{ED9CE27B-F766-3755-CD27-AECCC31FDE07}" dt="2023-02-13T08:48:15.829" v="572" actId="1076"/>
          <ac:picMkLst>
            <pc:docMk/>
            <pc:sldMk cId="1538230235" sldId="313"/>
            <ac:picMk id="4" creationId="{F56175FE-EC35-5436-DBD5-2E13F4AA4232}"/>
          </ac:picMkLst>
        </pc:picChg>
      </pc:sldChg>
    </pc:docChg>
  </pc:docChgLst>
  <pc:docChgLst>
    <pc:chgData name="Dimple Bohra" userId="S::dimple.bohra@djsce.ac.in::62d3e165-a758-4280-b838-cd1ce4941642" providerId="AD" clId="Web-{45065C8E-C55A-6BE1-D6A8-39D3C6137BC5}"/>
    <pc:docChg chg="addSld delSld modSld">
      <pc:chgData name="Dimple Bohra" userId="S::dimple.bohra@djsce.ac.in::62d3e165-a758-4280-b838-cd1ce4941642" providerId="AD" clId="Web-{45065C8E-C55A-6BE1-D6A8-39D3C6137BC5}" dt="2023-02-16T17:17:38.593" v="185"/>
      <pc:docMkLst>
        <pc:docMk/>
      </pc:docMkLst>
      <pc:sldChg chg="modSp">
        <pc:chgData name="Dimple Bohra" userId="S::dimple.bohra@djsce.ac.in::62d3e165-a758-4280-b838-cd1ce4941642" providerId="AD" clId="Web-{45065C8E-C55A-6BE1-D6A8-39D3C6137BC5}" dt="2023-02-16T12:25:44.207" v="2" actId="20577"/>
        <pc:sldMkLst>
          <pc:docMk/>
          <pc:sldMk cId="4106722629" sldId="290"/>
        </pc:sldMkLst>
        <pc:spChg chg="mod">
          <ac:chgData name="Dimple Bohra" userId="S::dimple.bohra@djsce.ac.in::62d3e165-a758-4280-b838-cd1ce4941642" providerId="AD" clId="Web-{45065C8E-C55A-6BE1-D6A8-39D3C6137BC5}" dt="2023-02-16T12:25:44.207" v="2" actId="20577"/>
          <ac:spMkLst>
            <pc:docMk/>
            <pc:sldMk cId="4106722629" sldId="290"/>
            <ac:spMk id="8" creationId="{CCB792D3-EC3F-89D0-5B91-179E496FBFA8}"/>
          </ac:spMkLst>
        </pc:spChg>
      </pc:sldChg>
      <pc:sldChg chg="modSp modNotes">
        <pc:chgData name="Dimple Bohra" userId="S::dimple.bohra@djsce.ac.in::62d3e165-a758-4280-b838-cd1ce4941642" providerId="AD" clId="Web-{45065C8E-C55A-6BE1-D6A8-39D3C6137BC5}" dt="2023-02-16T16:48:41.904" v="141" actId="1076"/>
        <pc:sldMkLst>
          <pc:docMk/>
          <pc:sldMk cId="4101832695" sldId="293"/>
        </pc:sldMkLst>
        <pc:spChg chg="mod">
          <ac:chgData name="Dimple Bohra" userId="S::dimple.bohra@djsce.ac.in::62d3e165-a758-4280-b838-cd1ce4941642" providerId="AD" clId="Web-{45065C8E-C55A-6BE1-D6A8-39D3C6137BC5}" dt="2023-02-16T16:48:32.716" v="138"/>
          <ac:spMkLst>
            <pc:docMk/>
            <pc:sldMk cId="4101832695" sldId="293"/>
            <ac:spMk id="3" creationId="{C9A1D768-466A-64BB-2EF2-88042EAC2049}"/>
          </ac:spMkLst>
        </pc:spChg>
        <pc:picChg chg="mod">
          <ac:chgData name="Dimple Bohra" userId="S::dimple.bohra@djsce.ac.in::62d3e165-a758-4280-b838-cd1ce4941642" providerId="AD" clId="Web-{45065C8E-C55A-6BE1-D6A8-39D3C6137BC5}" dt="2023-02-16T16:48:41.904" v="141" actId="1076"/>
          <ac:picMkLst>
            <pc:docMk/>
            <pc:sldMk cId="4101832695" sldId="293"/>
            <ac:picMk id="4" creationId="{660F9E51-C4E0-BCD6-E983-32A3FAB2FE8E}"/>
          </ac:picMkLst>
        </pc:picChg>
      </pc:sldChg>
      <pc:sldChg chg="addSp delSp modSp del">
        <pc:chgData name="Dimple Bohra" userId="S::dimple.bohra@djsce.ac.in::62d3e165-a758-4280-b838-cd1ce4941642" providerId="AD" clId="Web-{45065C8E-C55A-6BE1-D6A8-39D3C6137BC5}" dt="2023-02-16T16:47:55.699" v="137"/>
        <pc:sldMkLst>
          <pc:docMk/>
          <pc:sldMk cId="3034991874" sldId="294"/>
        </pc:sldMkLst>
        <pc:spChg chg="del mod">
          <ac:chgData name="Dimple Bohra" userId="S::dimple.bohra@djsce.ac.in::62d3e165-a758-4280-b838-cd1ce4941642" providerId="AD" clId="Web-{45065C8E-C55A-6BE1-D6A8-39D3C6137BC5}" dt="2023-02-16T16:47:53.449" v="136"/>
          <ac:spMkLst>
            <pc:docMk/>
            <pc:sldMk cId="3034991874" sldId="294"/>
            <ac:spMk id="3" creationId="{DEFF8545-7AD0-2983-BE87-BF704162B1FF}"/>
          </ac:spMkLst>
        </pc:spChg>
        <pc:spChg chg="add mod">
          <ac:chgData name="Dimple Bohra" userId="S::dimple.bohra@djsce.ac.in::62d3e165-a758-4280-b838-cd1ce4941642" providerId="AD" clId="Web-{45065C8E-C55A-6BE1-D6A8-39D3C6137BC5}" dt="2023-02-16T16:47:53.449" v="136"/>
          <ac:spMkLst>
            <pc:docMk/>
            <pc:sldMk cId="3034991874" sldId="294"/>
            <ac:spMk id="6" creationId="{8EAEB5D6-EDA3-B285-D043-16F5A1739FDF}"/>
          </ac:spMkLst>
        </pc:spChg>
      </pc:sldChg>
      <pc:sldChg chg="modSp modNotes">
        <pc:chgData name="Dimple Bohra" userId="S::dimple.bohra@djsce.ac.in::62d3e165-a758-4280-b838-cd1ce4941642" providerId="AD" clId="Web-{45065C8E-C55A-6BE1-D6A8-39D3C6137BC5}" dt="2023-02-16T17:02:39.943" v="171" actId="20577"/>
        <pc:sldMkLst>
          <pc:docMk/>
          <pc:sldMk cId="1965351647" sldId="297"/>
        </pc:sldMkLst>
        <pc:spChg chg="mod">
          <ac:chgData name="Dimple Bohra" userId="S::dimple.bohra@djsce.ac.in::62d3e165-a758-4280-b838-cd1ce4941642" providerId="AD" clId="Web-{45065C8E-C55A-6BE1-D6A8-39D3C6137BC5}" dt="2023-02-16T17:02:39.943" v="171" actId="20577"/>
          <ac:spMkLst>
            <pc:docMk/>
            <pc:sldMk cId="1965351647" sldId="297"/>
            <ac:spMk id="2" creationId="{894043CB-9F51-4B3B-BE3C-6EFE352F47BE}"/>
          </ac:spMkLst>
        </pc:spChg>
      </pc:sldChg>
      <pc:sldChg chg="modSp">
        <pc:chgData name="Dimple Bohra" userId="S::dimple.bohra@djsce.ac.in::62d3e165-a758-4280-b838-cd1ce4941642" providerId="AD" clId="Web-{45065C8E-C55A-6BE1-D6A8-39D3C6137BC5}" dt="2023-02-16T17:09:45.205" v="176" actId="1076"/>
        <pc:sldMkLst>
          <pc:docMk/>
          <pc:sldMk cId="1146205267" sldId="298"/>
        </pc:sldMkLst>
        <pc:spChg chg="mod">
          <ac:chgData name="Dimple Bohra" userId="S::dimple.bohra@djsce.ac.in::62d3e165-a758-4280-b838-cd1ce4941642" providerId="AD" clId="Web-{45065C8E-C55A-6BE1-D6A8-39D3C6137BC5}" dt="2023-02-16T17:09:45.205" v="176" actId="1076"/>
          <ac:spMkLst>
            <pc:docMk/>
            <pc:sldMk cId="1146205267" sldId="298"/>
            <ac:spMk id="2" creationId="{D40C8F67-837D-9510-CD79-ACA930964293}"/>
          </ac:spMkLst>
        </pc:spChg>
        <pc:spChg chg="mod">
          <ac:chgData name="Dimple Bohra" userId="S::dimple.bohra@djsce.ac.in::62d3e165-a758-4280-b838-cd1ce4941642" providerId="AD" clId="Web-{45065C8E-C55A-6BE1-D6A8-39D3C6137BC5}" dt="2023-02-16T17:09:36.580" v="174" actId="1076"/>
          <ac:spMkLst>
            <pc:docMk/>
            <pc:sldMk cId="1146205267" sldId="298"/>
            <ac:spMk id="3" creationId="{AB347110-B8B6-4084-F349-2A9343A4C12C}"/>
          </ac:spMkLst>
        </pc:spChg>
        <pc:picChg chg="mod">
          <ac:chgData name="Dimple Bohra" userId="S::dimple.bohra@djsce.ac.in::62d3e165-a758-4280-b838-cd1ce4941642" providerId="AD" clId="Web-{45065C8E-C55A-6BE1-D6A8-39D3C6137BC5}" dt="2023-02-16T17:09:38.798" v="175" actId="1076"/>
          <ac:picMkLst>
            <pc:docMk/>
            <pc:sldMk cId="1146205267" sldId="298"/>
            <ac:picMk id="4" creationId="{BCAC33F7-0515-1E3E-BDD6-888EA340F9E7}"/>
          </ac:picMkLst>
        </pc:picChg>
      </pc:sldChg>
      <pc:sldChg chg="modSp modNotes">
        <pc:chgData name="Dimple Bohra" userId="S::dimple.bohra@djsce.ac.in::62d3e165-a758-4280-b838-cd1ce4941642" providerId="AD" clId="Web-{45065C8E-C55A-6BE1-D6A8-39D3C6137BC5}" dt="2023-02-16T17:17:38.593" v="185"/>
        <pc:sldMkLst>
          <pc:docMk/>
          <pc:sldMk cId="3475318622" sldId="299"/>
        </pc:sldMkLst>
        <pc:picChg chg="mod">
          <ac:chgData name="Dimple Bohra" userId="S::dimple.bohra@djsce.ac.in::62d3e165-a758-4280-b838-cd1ce4941642" providerId="AD" clId="Web-{45065C8E-C55A-6BE1-D6A8-39D3C6137BC5}" dt="2023-02-16T17:16:46.795" v="183" actId="14100"/>
          <ac:picMkLst>
            <pc:docMk/>
            <pc:sldMk cId="3475318622" sldId="299"/>
            <ac:picMk id="4" creationId="{59235C1E-EB44-3F30-A6EF-918481F056E6}"/>
          </ac:picMkLst>
        </pc:picChg>
        <pc:picChg chg="mod">
          <ac:chgData name="Dimple Bohra" userId="S::dimple.bohra@djsce.ac.in::62d3e165-a758-4280-b838-cd1ce4941642" providerId="AD" clId="Web-{45065C8E-C55A-6BE1-D6A8-39D3C6137BC5}" dt="2023-02-16T17:16:52.061" v="184" actId="1076"/>
          <ac:picMkLst>
            <pc:docMk/>
            <pc:sldMk cId="3475318622" sldId="299"/>
            <ac:picMk id="9" creationId="{9C45F510-15EB-058D-3A27-5F1780ECEE5C}"/>
          </ac:picMkLst>
        </pc:picChg>
      </pc:sldChg>
      <pc:sldChg chg="mod modShow">
        <pc:chgData name="Dimple Bohra" userId="S::dimple.bohra@djsce.ac.in::62d3e165-a758-4280-b838-cd1ce4941642" providerId="AD" clId="Web-{45065C8E-C55A-6BE1-D6A8-39D3C6137BC5}" dt="2023-02-16T16:33:42.425" v="90"/>
        <pc:sldMkLst>
          <pc:docMk/>
          <pc:sldMk cId="3562925988" sldId="306"/>
        </pc:sldMkLst>
      </pc:sldChg>
      <pc:sldChg chg="mod modShow">
        <pc:chgData name="Dimple Bohra" userId="S::dimple.bohra@djsce.ac.in::62d3e165-a758-4280-b838-cd1ce4941642" providerId="AD" clId="Web-{45065C8E-C55A-6BE1-D6A8-39D3C6137BC5}" dt="2023-02-16T16:33:49.957" v="91"/>
        <pc:sldMkLst>
          <pc:docMk/>
          <pc:sldMk cId="3639301180" sldId="308"/>
        </pc:sldMkLst>
      </pc:sldChg>
      <pc:sldChg chg="addSp delSp modSp new del">
        <pc:chgData name="Dimple Bohra" userId="S::dimple.bohra@djsce.ac.in::62d3e165-a758-4280-b838-cd1ce4941642" providerId="AD" clId="Web-{45065C8E-C55A-6BE1-D6A8-39D3C6137BC5}" dt="2023-02-16T16:47:14.261" v="127"/>
        <pc:sldMkLst>
          <pc:docMk/>
          <pc:sldMk cId="2308767819" sldId="314"/>
        </pc:sldMkLst>
        <pc:spChg chg="mod">
          <ac:chgData name="Dimple Bohra" userId="S::dimple.bohra@djsce.ac.in::62d3e165-a758-4280-b838-cd1ce4941642" providerId="AD" clId="Web-{45065C8E-C55A-6BE1-D6A8-39D3C6137BC5}" dt="2023-02-16T16:09:39.618" v="24" actId="14100"/>
          <ac:spMkLst>
            <pc:docMk/>
            <pc:sldMk cId="2308767819" sldId="314"/>
            <ac:spMk id="2" creationId="{5E1BCD04-5F84-5582-0197-893F39BD4EDB}"/>
          </ac:spMkLst>
        </pc:spChg>
        <pc:spChg chg="del">
          <ac:chgData name="Dimple Bohra" userId="S::dimple.bohra@djsce.ac.in::62d3e165-a758-4280-b838-cd1ce4941642" providerId="AD" clId="Web-{45065C8E-C55A-6BE1-D6A8-39D3C6137BC5}" dt="2023-02-16T16:08:05.287" v="4"/>
          <ac:spMkLst>
            <pc:docMk/>
            <pc:sldMk cId="2308767819" sldId="314"/>
            <ac:spMk id="3" creationId="{6E38A263-68F1-610B-030C-F4462D40EAD8}"/>
          </ac:spMkLst>
        </pc:spChg>
        <pc:spChg chg="add">
          <ac:chgData name="Dimple Bohra" userId="S::dimple.bohra@djsce.ac.in::62d3e165-a758-4280-b838-cd1ce4941642" providerId="AD" clId="Web-{45065C8E-C55A-6BE1-D6A8-39D3C6137BC5}" dt="2023-02-16T16:10:03.432" v="25"/>
          <ac:spMkLst>
            <pc:docMk/>
            <pc:sldMk cId="2308767819" sldId="314"/>
            <ac:spMk id="6" creationId="{6F384C6A-033F-C79F-0C98-ED6435D614CA}"/>
          </ac:spMkLst>
        </pc:spChg>
        <pc:picChg chg="add mod ord">
          <ac:chgData name="Dimple Bohra" userId="S::dimple.bohra@djsce.ac.in::62d3e165-a758-4280-b838-cd1ce4941642" providerId="AD" clId="Web-{45065C8E-C55A-6BE1-D6A8-39D3C6137BC5}" dt="2023-02-16T16:08:13.647" v="6" actId="1076"/>
          <ac:picMkLst>
            <pc:docMk/>
            <pc:sldMk cId="2308767819" sldId="314"/>
            <ac:picMk id="4" creationId="{050AE730-82C6-C5AD-B90E-04C15C5C0D90}"/>
          </ac:picMkLst>
        </pc:picChg>
      </pc:sldChg>
      <pc:sldChg chg="addSp delSp modSp new del modNotes">
        <pc:chgData name="Dimple Bohra" userId="S::dimple.bohra@djsce.ac.in::62d3e165-a758-4280-b838-cd1ce4941642" providerId="AD" clId="Web-{45065C8E-C55A-6BE1-D6A8-39D3C6137BC5}" dt="2023-02-16T16:47:14.261" v="126"/>
        <pc:sldMkLst>
          <pc:docMk/>
          <pc:sldMk cId="3015068959" sldId="315"/>
        </pc:sldMkLst>
        <pc:spChg chg="mod">
          <ac:chgData name="Dimple Bohra" userId="S::dimple.bohra@djsce.ac.in::62d3e165-a758-4280-b838-cd1ce4941642" providerId="AD" clId="Web-{45065C8E-C55A-6BE1-D6A8-39D3C6137BC5}" dt="2023-02-16T16:12:13.795" v="52" actId="20577"/>
          <ac:spMkLst>
            <pc:docMk/>
            <pc:sldMk cId="3015068959" sldId="315"/>
            <ac:spMk id="2" creationId="{1D1D1C94-1CDF-3B32-E489-0765694E38B0}"/>
          </ac:spMkLst>
        </pc:spChg>
        <pc:spChg chg="del">
          <ac:chgData name="Dimple Bohra" userId="S::dimple.bohra@djsce.ac.in::62d3e165-a758-4280-b838-cd1ce4941642" providerId="AD" clId="Web-{45065C8E-C55A-6BE1-D6A8-39D3C6137BC5}" dt="2023-02-16T16:10:26.948" v="27"/>
          <ac:spMkLst>
            <pc:docMk/>
            <pc:sldMk cId="3015068959" sldId="315"/>
            <ac:spMk id="3" creationId="{80B20731-3B66-76DC-27E2-16F1709516B3}"/>
          </ac:spMkLst>
        </pc:spChg>
        <pc:spChg chg="add mod">
          <ac:chgData name="Dimple Bohra" userId="S::dimple.bohra@djsce.ac.in::62d3e165-a758-4280-b838-cd1ce4941642" providerId="AD" clId="Web-{45065C8E-C55A-6BE1-D6A8-39D3C6137BC5}" dt="2023-02-16T16:11:58.810" v="46" actId="1076"/>
          <ac:spMkLst>
            <pc:docMk/>
            <pc:sldMk cId="3015068959" sldId="315"/>
            <ac:spMk id="5" creationId="{9F9CDFC4-8EE8-F6A3-AF10-0A52EBA11E0B}"/>
          </ac:spMkLst>
        </pc:spChg>
        <pc:picChg chg="add mod ord">
          <ac:chgData name="Dimple Bohra" userId="S::dimple.bohra@djsce.ac.in::62d3e165-a758-4280-b838-cd1ce4941642" providerId="AD" clId="Web-{45065C8E-C55A-6BE1-D6A8-39D3C6137BC5}" dt="2023-02-16T16:12:18.139" v="53" actId="1076"/>
          <ac:picMkLst>
            <pc:docMk/>
            <pc:sldMk cId="3015068959" sldId="315"/>
            <ac:picMk id="4" creationId="{2F858E5D-248D-2090-4165-2F63C8F30996}"/>
          </ac:picMkLst>
        </pc:picChg>
      </pc:sldChg>
      <pc:sldChg chg="addSp delSp modSp new del modNotes">
        <pc:chgData name="Dimple Bohra" userId="S::dimple.bohra@djsce.ac.in::62d3e165-a758-4280-b838-cd1ce4941642" providerId="AD" clId="Web-{45065C8E-C55A-6BE1-D6A8-39D3C6137BC5}" dt="2023-02-16T16:47:14.261" v="125"/>
        <pc:sldMkLst>
          <pc:docMk/>
          <pc:sldMk cId="79704785" sldId="316"/>
        </pc:sldMkLst>
        <pc:spChg chg="mod">
          <ac:chgData name="Dimple Bohra" userId="S::dimple.bohra@djsce.ac.in::62d3e165-a758-4280-b838-cd1ce4941642" providerId="AD" clId="Web-{45065C8E-C55A-6BE1-D6A8-39D3C6137BC5}" dt="2023-02-16T16:12:52.171" v="69" actId="20577"/>
          <ac:spMkLst>
            <pc:docMk/>
            <pc:sldMk cId="79704785" sldId="316"/>
            <ac:spMk id="2" creationId="{BC6B75B4-90E2-22C1-725A-5613E5D2EC2A}"/>
          </ac:spMkLst>
        </pc:spChg>
        <pc:spChg chg="del">
          <ac:chgData name="Dimple Bohra" userId="S::dimple.bohra@djsce.ac.in::62d3e165-a758-4280-b838-cd1ce4941642" providerId="AD" clId="Web-{45065C8E-C55A-6BE1-D6A8-39D3C6137BC5}" dt="2023-02-16T16:12:43.265" v="55"/>
          <ac:spMkLst>
            <pc:docMk/>
            <pc:sldMk cId="79704785" sldId="316"/>
            <ac:spMk id="3" creationId="{9BA28556-BC00-F2F2-B768-CC16BD4F4EA8}"/>
          </ac:spMkLst>
        </pc:spChg>
        <pc:picChg chg="add mod ord">
          <ac:chgData name="Dimple Bohra" userId="S::dimple.bohra@djsce.ac.in::62d3e165-a758-4280-b838-cd1ce4941642" providerId="AD" clId="Web-{45065C8E-C55A-6BE1-D6A8-39D3C6137BC5}" dt="2023-02-16T16:12:43.265" v="55"/>
          <ac:picMkLst>
            <pc:docMk/>
            <pc:sldMk cId="79704785" sldId="316"/>
            <ac:picMk id="4" creationId="{A8EE442F-D4FA-DBB0-F696-E56E0DE2849A}"/>
          </ac:picMkLst>
        </pc:picChg>
      </pc:sldChg>
      <pc:sldChg chg="addSp delSp modSp new del modNotes">
        <pc:chgData name="Dimple Bohra" userId="S::dimple.bohra@djsce.ac.in::62d3e165-a758-4280-b838-cd1ce4941642" providerId="AD" clId="Web-{45065C8E-C55A-6BE1-D6A8-39D3C6137BC5}" dt="2023-02-16T16:47:14.261" v="124"/>
        <pc:sldMkLst>
          <pc:docMk/>
          <pc:sldMk cId="69062115" sldId="317"/>
        </pc:sldMkLst>
        <pc:spChg chg="mod">
          <ac:chgData name="Dimple Bohra" userId="S::dimple.bohra@djsce.ac.in::62d3e165-a758-4280-b838-cd1ce4941642" providerId="AD" clId="Web-{45065C8E-C55A-6BE1-D6A8-39D3C6137BC5}" dt="2023-02-16T16:13:52.955" v="85" actId="20577"/>
          <ac:spMkLst>
            <pc:docMk/>
            <pc:sldMk cId="69062115" sldId="317"/>
            <ac:spMk id="2" creationId="{4B335E00-2810-DBCB-8807-CE1014B93D3A}"/>
          </ac:spMkLst>
        </pc:spChg>
        <pc:spChg chg="del">
          <ac:chgData name="Dimple Bohra" userId="S::dimple.bohra@djsce.ac.in::62d3e165-a758-4280-b838-cd1ce4941642" providerId="AD" clId="Web-{45065C8E-C55A-6BE1-D6A8-39D3C6137BC5}" dt="2023-02-16T16:13:32.782" v="73"/>
          <ac:spMkLst>
            <pc:docMk/>
            <pc:sldMk cId="69062115" sldId="317"/>
            <ac:spMk id="3" creationId="{191F960E-3214-0DF7-8534-8F7C798E342B}"/>
          </ac:spMkLst>
        </pc:spChg>
        <pc:picChg chg="add mod ord">
          <ac:chgData name="Dimple Bohra" userId="S::dimple.bohra@djsce.ac.in::62d3e165-a758-4280-b838-cd1ce4941642" providerId="AD" clId="Web-{45065C8E-C55A-6BE1-D6A8-39D3C6137BC5}" dt="2023-02-16T16:13:32.782" v="73"/>
          <ac:picMkLst>
            <pc:docMk/>
            <pc:sldMk cId="69062115" sldId="317"/>
            <ac:picMk id="4" creationId="{BD92B437-56A1-66A5-0444-4C7337071483}"/>
          </ac:picMkLst>
        </pc:picChg>
      </pc:sldChg>
      <pc:sldChg chg="addSp delSp modSp new">
        <pc:chgData name="Dimple Bohra" userId="S::dimple.bohra@djsce.ac.in::62d3e165-a758-4280-b838-cd1ce4941642" providerId="AD" clId="Web-{45065C8E-C55A-6BE1-D6A8-39D3C6137BC5}" dt="2023-02-16T16:45:05.679" v="110"/>
        <pc:sldMkLst>
          <pc:docMk/>
          <pc:sldMk cId="571605618" sldId="318"/>
        </pc:sldMkLst>
        <pc:spChg chg="del">
          <ac:chgData name="Dimple Bohra" userId="S::dimple.bohra@djsce.ac.in::62d3e165-a758-4280-b838-cd1ce4941642" providerId="AD" clId="Web-{45065C8E-C55A-6BE1-D6A8-39D3C6137BC5}" dt="2023-02-16T16:43:48.739" v="94"/>
          <ac:spMkLst>
            <pc:docMk/>
            <pc:sldMk cId="571605618" sldId="318"/>
            <ac:spMk id="2" creationId="{6CC73090-2631-9B85-EF30-F9C066129387}"/>
          </ac:spMkLst>
        </pc:spChg>
        <pc:spChg chg="mod">
          <ac:chgData name="Dimple Bohra" userId="S::dimple.bohra@djsce.ac.in::62d3e165-a758-4280-b838-cd1ce4941642" providerId="AD" clId="Web-{45065C8E-C55A-6BE1-D6A8-39D3C6137BC5}" dt="2023-02-16T16:45:05.679" v="110"/>
          <ac:spMkLst>
            <pc:docMk/>
            <pc:sldMk cId="571605618" sldId="318"/>
            <ac:spMk id="3" creationId="{E46D222D-D048-1408-BE59-23F082D99AE3}"/>
          </ac:spMkLst>
        </pc:spChg>
        <pc:spChg chg="add mod">
          <ac:chgData name="Dimple Bohra" userId="S::dimple.bohra@djsce.ac.in::62d3e165-a758-4280-b838-cd1ce4941642" providerId="AD" clId="Web-{45065C8E-C55A-6BE1-D6A8-39D3C6137BC5}" dt="2023-02-16T16:44:32.084" v="104" actId="20577"/>
          <ac:spMkLst>
            <pc:docMk/>
            <pc:sldMk cId="571605618" sldId="318"/>
            <ac:spMk id="5" creationId="{82BEC53B-FD7C-CB7E-AAD2-2CDAB92B4A6E}"/>
          </ac:spMkLst>
        </pc:spChg>
      </pc:sldChg>
      <pc:sldChg chg="add">
        <pc:chgData name="Dimple Bohra" userId="S::dimple.bohra@djsce.ac.in::62d3e165-a758-4280-b838-cd1ce4941642" providerId="AD" clId="Web-{45065C8E-C55A-6BE1-D6A8-39D3C6137BC5}" dt="2023-02-16T16:47:23.261" v="128"/>
        <pc:sldMkLst>
          <pc:docMk/>
          <pc:sldMk cId="3245988301" sldId="319"/>
        </pc:sldMkLst>
      </pc:sldChg>
      <pc:sldChg chg="add">
        <pc:chgData name="Dimple Bohra" userId="S::dimple.bohra@djsce.ac.in::62d3e165-a758-4280-b838-cd1ce4941642" providerId="AD" clId="Web-{45065C8E-C55A-6BE1-D6A8-39D3C6137BC5}" dt="2023-02-16T16:47:23.323" v="129"/>
        <pc:sldMkLst>
          <pc:docMk/>
          <pc:sldMk cId="2082406133" sldId="320"/>
        </pc:sldMkLst>
      </pc:sldChg>
      <pc:sldChg chg="add">
        <pc:chgData name="Dimple Bohra" userId="S::dimple.bohra@djsce.ac.in::62d3e165-a758-4280-b838-cd1ce4941642" providerId="AD" clId="Web-{45065C8E-C55A-6BE1-D6A8-39D3C6137BC5}" dt="2023-02-16T16:47:23.401" v="130"/>
        <pc:sldMkLst>
          <pc:docMk/>
          <pc:sldMk cId="638940122" sldId="321"/>
        </pc:sldMkLst>
      </pc:sldChg>
      <pc:sldChg chg="modSp add">
        <pc:chgData name="Dimple Bohra" userId="S::dimple.bohra@djsce.ac.in::62d3e165-a758-4280-b838-cd1ce4941642" providerId="AD" clId="Web-{45065C8E-C55A-6BE1-D6A8-39D3C6137BC5}" dt="2023-02-16T16:49:07.154" v="145"/>
        <pc:sldMkLst>
          <pc:docMk/>
          <pc:sldMk cId="3770896012" sldId="322"/>
        </pc:sldMkLst>
        <pc:spChg chg="mod">
          <ac:chgData name="Dimple Bohra" userId="S::dimple.bohra@djsce.ac.in::62d3e165-a758-4280-b838-cd1ce4941642" providerId="AD" clId="Web-{45065C8E-C55A-6BE1-D6A8-39D3C6137BC5}" dt="2023-02-16T16:49:07.154" v="145"/>
          <ac:spMkLst>
            <pc:docMk/>
            <pc:sldMk cId="3770896012" sldId="322"/>
            <ac:spMk id="2" creationId="{5E1BCD04-5F84-5582-0197-893F39BD4EDB}"/>
          </ac:spMkLst>
        </pc:spChg>
        <pc:picChg chg="mod">
          <ac:chgData name="Dimple Bohra" userId="S::dimple.bohra@djsce.ac.in::62d3e165-a758-4280-b838-cd1ce4941642" providerId="AD" clId="Web-{45065C8E-C55A-6BE1-D6A8-39D3C6137BC5}" dt="2023-02-16T16:48:51.685" v="142" actId="14100"/>
          <ac:picMkLst>
            <pc:docMk/>
            <pc:sldMk cId="3770896012" sldId="322"/>
            <ac:picMk id="4" creationId="{050AE730-82C6-C5AD-B90E-04C15C5C0D90}"/>
          </ac:picMkLst>
        </pc:picChg>
      </pc:sldChg>
    </pc:docChg>
  </pc:docChgLst>
  <pc:docChgLst>
    <pc:chgData name="Dimple Bohra" userId="S::dimple.bohra@djsce.ac.in::62d3e165-a758-4280-b838-cd1ce4941642" providerId="AD" clId="Web-{4E6AE13D-858D-7DED-E3ED-A886E3462C85}"/>
    <pc:docChg chg="modSld">
      <pc:chgData name="Dimple Bohra" userId="S::dimple.bohra@djsce.ac.in::62d3e165-a758-4280-b838-cd1ce4941642" providerId="AD" clId="Web-{4E6AE13D-858D-7DED-E3ED-A886E3462C85}" dt="2023-01-28T10:14:24.497" v="3" actId="20577"/>
      <pc:docMkLst>
        <pc:docMk/>
      </pc:docMkLst>
      <pc:sldChg chg="modSp">
        <pc:chgData name="Dimple Bohra" userId="S::dimple.bohra@djsce.ac.in::62d3e165-a758-4280-b838-cd1ce4941642" providerId="AD" clId="Web-{4E6AE13D-858D-7DED-E3ED-A886E3462C85}" dt="2023-01-28T10:14:24.497" v="3" actId="20577"/>
        <pc:sldMkLst>
          <pc:docMk/>
          <pc:sldMk cId="2226736173" sldId="284"/>
        </pc:sldMkLst>
        <pc:spChg chg="mod">
          <ac:chgData name="Dimple Bohra" userId="S::dimple.bohra@djsce.ac.in::62d3e165-a758-4280-b838-cd1ce4941642" providerId="AD" clId="Web-{4E6AE13D-858D-7DED-E3ED-A886E3462C85}" dt="2023-01-28T10:14:24.497" v="3" actId="20577"/>
          <ac:spMkLst>
            <pc:docMk/>
            <pc:sldMk cId="2226736173" sldId="284"/>
            <ac:spMk id="31747" creationId="{1BE12BC2-675A-77EE-E390-E8A31630D683}"/>
          </ac:spMkLst>
        </pc:spChg>
      </pc:sldChg>
    </pc:docChg>
  </pc:docChgLst>
  <pc:docChgLst>
    <pc:chgData name="Dimple Bohra" userId="S::dimple.bohra@djsce.ac.in::62d3e165-a758-4280-b838-cd1ce4941642" providerId="AD" clId="Web-{4CF85785-042B-EBCB-6C2C-05838BB05167}"/>
    <pc:docChg chg="modSld">
      <pc:chgData name="Dimple Bohra" userId="S::dimple.bohra@djsce.ac.in::62d3e165-a758-4280-b838-cd1ce4941642" providerId="AD" clId="Web-{4CF85785-042B-EBCB-6C2C-05838BB05167}" dt="2023-02-11T11:06:55.374" v="0" actId="1076"/>
      <pc:docMkLst>
        <pc:docMk/>
      </pc:docMkLst>
      <pc:sldChg chg="modSp">
        <pc:chgData name="Dimple Bohra" userId="S::dimple.bohra@djsce.ac.in::62d3e165-a758-4280-b838-cd1ce4941642" providerId="AD" clId="Web-{4CF85785-042B-EBCB-6C2C-05838BB05167}" dt="2023-02-11T11:06:55.374" v="0" actId="1076"/>
        <pc:sldMkLst>
          <pc:docMk/>
          <pc:sldMk cId="6393782" sldId="275"/>
        </pc:sldMkLst>
        <pc:picChg chg="mod">
          <ac:chgData name="Dimple Bohra" userId="S::dimple.bohra@djsce.ac.in::62d3e165-a758-4280-b838-cd1ce4941642" providerId="AD" clId="Web-{4CF85785-042B-EBCB-6C2C-05838BB05167}" dt="2023-02-11T11:06:55.374" v="0" actId="1076"/>
          <ac:picMkLst>
            <pc:docMk/>
            <pc:sldMk cId="6393782" sldId="275"/>
            <ac:picMk id="24579" creationId="{16167375-B236-EC08-E111-3AD6B179BE99}"/>
          </ac:picMkLst>
        </pc:picChg>
      </pc:sldChg>
    </pc:docChg>
  </pc:docChgLst>
  <pc:docChgLst>
    <pc:chgData name="Dimple Bohra" userId="S::dimple.bohra@djsce.ac.in::62d3e165-a758-4280-b838-cd1ce4941642" providerId="AD" clId="Web-{C35027CB-2F64-0E01-88CE-2A5DDF163AFD}"/>
    <pc:docChg chg="delSld modSld">
      <pc:chgData name="Dimple Bohra" userId="S::dimple.bohra@djsce.ac.in::62d3e165-a758-4280-b838-cd1ce4941642" providerId="AD" clId="Web-{C35027CB-2F64-0E01-88CE-2A5DDF163AFD}" dt="2023-02-19T11:32:17.265" v="59"/>
      <pc:docMkLst>
        <pc:docMk/>
      </pc:docMkLst>
      <pc:sldChg chg="addSp modSp">
        <pc:chgData name="Dimple Bohra" userId="S::dimple.bohra@djsce.ac.in::62d3e165-a758-4280-b838-cd1ce4941642" providerId="AD" clId="Web-{C35027CB-2F64-0E01-88CE-2A5DDF163AFD}" dt="2023-02-19T10:14:30.917" v="10" actId="1076"/>
        <pc:sldMkLst>
          <pc:docMk/>
          <pc:sldMk cId="1105521744" sldId="289"/>
        </pc:sldMkLst>
        <pc:spChg chg="mod">
          <ac:chgData name="Dimple Bohra" userId="S::dimple.bohra@djsce.ac.in::62d3e165-a758-4280-b838-cd1ce4941642" providerId="AD" clId="Web-{C35027CB-2F64-0E01-88CE-2A5DDF163AFD}" dt="2023-02-19T10:14:27.011" v="9" actId="20577"/>
          <ac:spMkLst>
            <pc:docMk/>
            <pc:sldMk cId="1105521744" sldId="289"/>
            <ac:spMk id="6" creationId="{F47546EA-5D6D-2760-D5A7-CC36849B0491}"/>
          </ac:spMkLst>
        </pc:spChg>
        <pc:picChg chg="add mod">
          <ac:chgData name="Dimple Bohra" userId="S::dimple.bohra@djsce.ac.in::62d3e165-a758-4280-b838-cd1ce4941642" providerId="AD" clId="Web-{C35027CB-2F64-0E01-88CE-2A5DDF163AFD}" dt="2023-02-19T10:14:30.917" v="10" actId="1076"/>
          <ac:picMkLst>
            <pc:docMk/>
            <pc:sldMk cId="1105521744" sldId="289"/>
            <ac:picMk id="2" creationId="{76DBD829-59F7-C37C-A594-17AB3666965E}"/>
          </ac:picMkLst>
        </pc:picChg>
        <pc:picChg chg="mod">
          <ac:chgData name="Dimple Bohra" userId="S::dimple.bohra@djsce.ac.in::62d3e165-a758-4280-b838-cd1ce4941642" providerId="AD" clId="Web-{C35027CB-2F64-0E01-88CE-2A5DDF163AFD}" dt="2023-02-19T10:10:49.067" v="2" actId="1076"/>
          <ac:picMkLst>
            <pc:docMk/>
            <pc:sldMk cId="1105521744" sldId="289"/>
            <ac:picMk id="5" creationId="{3918E10E-8955-B2CF-5FA3-D0DEA419534D}"/>
          </ac:picMkLst>
        </pc:picChg>
      </pc:sldChg>
      <pc:sldChg chg="modNotes">
        <pc:chgData name="Dimple Bohra" userId="S::dimple.bohra@djsce.ac.in::62d3e165-a758-4280-b838-cd1ce4941642" providerId="AD" clId="Web-{C35027CB-2F64-0E01-88CE-2A5DDF163AFD}" dt="2023-02-19T10:41:58.744" v="15"/>
        <pc:sldMkLst>
          <pc:docMk/>
          <pc:sldMk cId="4106722629" sldId="290"/>
        </pc:sldMkLst>
      </pc:sldChg>
      <pc:sldChg chg="mod modShow">
        <pc:chgData name="Dimple Bohra" userId="S::dimple.bohra@djsce.ac.in::62d3e165-a758-4280-b838-cd1ce4941642" providerId="AD" clId="Web-{C35027CB-2F64-0E01-88CE-2A5DDF163AFD}" dt="2023-02-19T10:43:39.622" v="16"/>
        <pc:sldMkLst>
          <pc:docMk/>
          <pc:sldMk cId="1223928530" sldId="291"/>
        </pc:sldMkLst>
      </pc:sldChg>
      <pc:sldChg chg="mod modShow">
        <pc:chgData name="Dimple Bohra" userId="S::dimple.bohra@djsce.ac.in::62d3e165-a758-4280-b838-cd1ce4941642" providerId="AD" clId="Web-{C35027CB-2F64-0E01-88CE-2A5DDF163AFD}" dt="2023-02-19T10:43:59.404" v="17"/>
        <pc:sldMkLst>
          <pc:docMk/>
          <pc:sldMk cId="273775309" sldId="292"/>
        </pc:sldMkLst>
      </pc:sldChg>
      <pc:sldChg chg="modNotes">
        <pc:chgData name="Dimple Bohra" userId="S::dimple.bohra@djsce.ac.in::62d3e165-a758-4280-b838-cd1ce4941642" providerId="AD" clId="Web-{C35027CB-2F64-0E01-88CE-2A5DDF163AFD}" dt="2023-02-19T10:54:02.608" v="21"/>
        <pc:sldMkLst>
          <pc:docMk/>
          <pc:sldMk cId="4101832695" sldId="293"/>
        </pc:sldMkLst>
      </pc:sldChg>
      <pc:sldChg chg="modSp">
        <pc:chgData name="Dimple Bohra" userId="S::dimple.bohra@djsce.ac.in::62d3e165-a758-4280-b838-cd1ce4941642" providerId="AD" clId="Web-{C35027CB-2F64-0E01-88CE-2A5DDF163AFD}" dt="2023-02-19T11:03:50.749" v="52" actId="20577"/>
        <pc:sldMkLst>
          <pc:docMk/>
          <pc:sldMk cId="2843327889" sldId="296"/>
        </pc:sldMkLst>
        <pc:spChg chg="mod">
          <ac:chgData name="Dimple Bohra" userId="S::dimple.bohra@djsce.ac.in::62d3e165-a758-4280-b838-cd1ce4941642" providerId="AD" clId="Web-{C35027CB-2F64-0E01-88CE-2A5DDF163AFD}" dt="2023-02-19T11:03:50.749" v="52" actId="20577"/>
          <ac:spMkLst>
            <pc:docMk/>
            <pc:sldMk cId="2843327889" sldId="296"/>
            <ac:spMk id="3" creationId="{C9EC8E75-BDD1-8375-BB8C-B71F1A9C89D0}"/>
          </ac:spMkLst>
        </pc:spChg>
      </pc:sldChg>
      <pc:sldChg chg="del">
        <pc:chgData name="Dimple Bohra" userId="S::dimple.bohra@djsce.ac.in::62d3e165-a758-4280-b838-cd1ce4941642" providerId="AD" clId="Web-{C35027CB-2F64-0E01-88CE-2A5DDF163AFD}" dt="2023-02-19T11:32:17.265" v="59"/>
        <pc:sldMkLst>
          <pc:docMk/>
          <pc:sldMk cId="1220204796" sldId="301"/>
        </pc:sldMkLst>
      </pc:sldChg>
      <pc:sldChg chg="del">
        <pc:chgData name="Dimple Bohra" userId="S::dimple.bohra@djsce.ac.in::62d3e165-a758-4280-b838-cd1ce4941642" providerId="AD" clId="Web-{C35027CB-2F64-0E01-88CE-2A5DDF163AFD}" dt="2023-02-19T11:30:59.748" v="58"/>
        <pc:sldMkLst>
          <pc:docMk/>
          <pc:sldMk cId="848926405" sldId="302"/>
        </pc:sldMkLst>
      </pc:sldChg>
      <pc:sldChg chg="modSp">
        <pc:chgData name="Dimple Bohra" userId="S::dimple.bohra@djsce.ac.in::62d3e165-a758-4280-b838-cd1ce4941642" providerId="AD" clId="Web-{C35027CB-2F64-0E01-88CE-2A5DDF163AFD}" dt="2023-02-19T10:20:36.333" v="12" actId="20577"/>
        <pc:sldMkLst>
          <pc:docMk/>
          <pc:sldMk cId="3562925988" sldId="306"/>
        </pc:sldMkLst>
        <pc:spChg chg="mod">
          <ac:chgData name="Dimple Bohra" userId="S::dimple.bohra@djsce.ac.in::62d3e165-a758-4280-b838-cd1ce4941642" providerId="AD" clId="Web-{C35027CB-2F64-0E01-88CE-2A5DDF163AFD}" dt="2023-02-19T10:20:36.333" v="12" actId="20577"/>
          <ac:spMkLst>
            <pc:docMk/>
            <pc:sldMk cId="3562925988" sldId="306"/>
            <ac:spMk id="3" creationId="{94191B70-6F6E-5356-A409-18CE6A966F5A}"/>
          </ac:spMkLst>
        </pc:spChg>
      </pc:sldChg>
      <pc:sldChg chg="addSp delSp modSp modNotes">
        <pc:chgData name="Dimple Bohra" userId="S::dimple.bohra@djsce.ac.in::62d3e165-a758-4280-b838-cd1ce4941642" providerId="AD" clId="Web-{C35027CB-2F64-0E01-88CE-2A5DDF163AFD}" dt="2023-02-19T10:59:13.538" v="31"/>
        <pc:sldMkLst>
          <pc:docMk/>
          <pc:sldMk cId="3770896012" sldId="322"/>
        </pc:sldMkLst>
        <pc:spChg chg="del mod">
          <ac:chgData name="Dimple Bohra" userId="S::dimple.bohra@djsce.ac.in::62d3e165-a758-4280-b838-cd1ce4941642" providerId="AD" clId="Web-{C35027CB-2F64-0E01-88CE-2A5DDF163AFD}" dt="2023-02-19T10:55:37.345" v="27"/>
          <ac:spMkLst>
            <pc:docMk/>
            <pc:sldMk cId="3770896012" sldId="322"/>
            <ac:spMk id="2" creationId="{5E1BCD04-5F84-5582-0197-893F39BD4EDB}"/>
          </ac:spMkLst>
        </pc:spChg>
        <pc:spChg chg="add mod">
          <ac:chgData name="Dimple Bohra" userId="S::dimple.bohra@djsce.ac.in::62d3e165-a758-4280-b838-cd1ce4941642" providerId="AD" clId="Web-{C35027CB-2F64-0E01-88CE-2A5DDF163AFD}" dt="2023-02-19T10:55:48.157" v="29"/>
          <ac:spMkLst>
            <pc:docMk/>
            <pc:sldMk cId="3770896012" sldId="322"/>
            <ac:spMk id="3" creationId="{35BE0E77-03D6-19BA-E32B-B7B169105938}"/>
          </ac:spMkLst>
        </pc:spChg>
      </pc:sldChg>
      <pc:sldChg chg="del">
        <pc:chgData name="Dimple Bohra" userId="S::dimple.bohra@djsce.ac.in::62d3e165-a758-4280-b838-cd1ce4941642" providerId="AD" clId="Web-{C35027CB-2F64-0E01-88CE-2A5DDF163AFD}" dt="2023-02-19T11:30:59.748" v="57"/>
        <pc:sldMkLst>
          <pc:docMk/>
          <pc:sldMk cId="3318481688" sldId="325"/>
        </pc:sldMkLst>
      </pc:sldChg>
      <pc:sldChg chg="modSp del">
        <pc:chgData name="Dimple Bohra" userId="S::dimple.bohra@djsce.ac.in::62d3e165-a758-4280-b838-cd1ce4941642" providerId="AD" clId="Web-{C35027CB-2F64-0E01-88CE-2A5DDF163AFD}" dt="2023-02-19T11:30:59.748" v="56"/>
        <pc:sldMkLst>
          <pc:docMk/>
          <pc:sldMk cId="122458498" sldId="326"/>
        </pc:sldMkLst>
        <pc:picChg chg="mod">
          <ac:chgData name="Dimple Bohra" userId="S::dimple.bohra@djsce.ac.in::62d3e165-a758-4280-b838-cd1ce4941642" providerId="AD" clId="Web-{C35027CB-2F64-0E01-88CE-2A5DDF163AFD}" dt="2023-02-19T11:30:32.606" v="53" actId="1076"/>
          <ac:picMkLst>
            <pc:docMk/>
            <pc:sldMk cId="122458498" sldId="326"/>
            <ac:picMk id="4" creationId="{5FC727E6-D6EB-9373-7DFE-0FD398A4B469}"/>
          </ac:picMkLst>
        </pc:picChg>
      </pc:sldChg>
      <pc:sldChg chg="del">
        <pc:chgData name="Dimple Bohra" userId="S::dimple.bohra@djsce.ac.in::62d3e165-a758-4280-b838-cd1ce4941642" providerId="AD" clId="Web-{C35027CB-2F64-0E01-88CE-2A5DDF163AFD}" dt="2023-02-19T11:30:59.732" v="55"/>
        <pc:sldMkLst>
          <pc:docMk/>
          <pc:sldMk cId="2353944602" sldId="327"/>
        </pc:sldMkLst>
      </pc:sldChg>
      <pc:sldChg chg="del">
        <pc:chgData name="Dimple Bohra" userId="S::dimple.bohra@djsce.ac.in::62d3e165-a758-4280-b838-cd1ce4941642" providerId="AD" clId="Web-{C35027CB-2F64-0E01-88CE-2A5DDF163AFD}" dt="2023-02-19T11:30:59.732" v="54"/>
        <pc:sldMkLst>
          <pc:docMk/>
          <pc:sldMk cId="3038019419" sldId="328"/>
        </pc:sldMkLst>
      </pc:sldChg>
    </pc:docChg>
  </pc:docChgLst>
  <pc:docChgLst>
    <pc:chgData name="Dimple Bohra" userId="S::dimple.bohra@djsce.ac.in::62d3e165-a758-4280-b838-cd1ce4941642" providerId="AD" clId="Web-{073EB583-F5D7-6568-7E05-F801364FFC05}"/>
    <pc:docChg chg="addSld delSld modSld">
      <pc:chgData name="Dimple Bohra" userId="S::dimple.bohra@djsce.ac.in::62d3e165-a758-4280-b838-cd1ce4941642" providerId="AD" clId="Web-{073EB583-F5D7-6568-7E05-F801364FFC05}" dt="2023-01-29T09:11:51.179" v="688"/>
      <pc:docMkLst>
        <pc:docMk/>
      </pc:docMkLst>
      <pc:sldChg chg="del">
        <pc:chgData name="Dimple Bohra" userId="S::dimple.bohra@djsce.ac.in::62d3e165-a758-4280-b838-cd1ce4941642" providerId="AD" clId="Web-{073EB583-F5D7-6568-7E05-F801364FFC05}" dt="2023-01-29T07:17:47.062" v="103"/>
        <pc:sldMkLst>
          <pc:docMk/>
          <pc:sldMk cId="1611899897" sldId="264"/>
        </pc:sldMkLst>
      </pc:sldChg>
      <pc:sldChg chg="del">
        <pc:chgData name="Dimple Bohra" userId="S::dimple.bohra@djsce.ac.in::62d3e165-a758-4280-b838-cd1ce4941642" providerId="AD" clId="Web-{073EB583-F5D7-6568-7E05-F801364FFC05}" dt="2023-01-29T07:17:44.359" v="102"/>
        <pc:sldMkLst>
          <pc:docMk/>
          <pc:sldMk cId="4077756858" sldId="265"/>
        </pc:sldMkLst>
      </pc:sldChg>
      <pc:sldChg chg="del">
        <pc:chgData name="Dimple Bohra" userId="S::dimple.bohra@djsce.ac.in::62d3e165-a758-4280-b838-cd1ce4941642" providerId="AD" clId="Web-{073EB583-F5D7-6568-7E05-F801364FFC05}" dt="2023-01-29T07:17:43.843" v="101"/>
        <pc:sldMkLst>
          <pc:docMk/>
          <pc:sldMk cId="1560479655" sldId="266"/>
        </pc:sldMkLst>
      </pc:sldChg>
      <pc:sldChg chg="del">
        <pc:chgData name="Dimple Bohra" userId="S::dimple.bohra@djsce.ac.in::62d3e165-a758-4280-b838-cd1ce4941642" providerId="AD" clId="Web-{073EB583-F5D7-6568-7E05-F801364FFC05}" dt="2023-01-29T07:17:43.343" v="100"/>
        <pc:sldMkLst>
          <pc:docMk/>
          <pc:sldMk cId="569951531" sldId="267"/>
        </pc:sldMkLst>
      </pc:sldChg>
      <pc:sldChg chg="del">
        <pc:chgData name="Dimple Bohra" userId="S::dimple.bohra@djsce.ac.in::62d3e165-a758-4280-b838-cd1ce4941642" providerId="AD" clId="Web-{073EB583-F5D7-6568-7E05-F801364FFC05}" dt="2023-01-29T07:17:42.718" v="99"/>
        <pc:sldMkLst>
          <pc:docMk/>
          <pc:sldMk cId="3832341721" sldId="268"/>
        </pc:sldMkLst>
      </pc:sldChg>
      <pc:sldChg chg="del">
        <pc:chgData name="Dimple Bohra" userId="S::dimple.bohra@djsce.ac.in::62d3e165-a758-4280-b838-cd1ce4941642" providerId="AD" clId="Web-{073EB583-F5D7-6568-7E05-F801364FFC05}" dt="2023-01-29T07:17:41.203" v="98"/>
        <pc:sldMkLst>
          <pc:docMk/>
          <pc:sldMk cId="614588650" sldId="269"/>
        </pc:sldMkLst>
      </pc:sldChg>
      <pc:sldChg chg="del">
        <pc:chgData name="Dimple Bohra" userId="S::dimple.bohra@djsce.ac.in::62d3e165-a758-4280-b838-cd1ce4941642" providerId="AD" clId="Web-{073EB583-F5D7-6568-7E05-F801364FFC05}" dt="2023-01-29T07:17:40.359" v="97"/>
        <pc:sldMkLst>
          <pc:docMk/>
          <pc:sldMk cId="3870905805" sldId="270"/>
        </pc:sldMkLst>
      </pc:sldChg>
      <pc:sldChg chg="del">
        <pc:chgData name="Dimple Bohra" userId="S::dimple.bohra@djsce.ac.in::62d3e165-a758-4280-b838-cd1ce4941642" providerId="AD" clId="Web-{073EB583-F5D7-6568-7E05-F801364FFC05}" dt="2023-01-29T07:14:52.806" v="96"/>
        <pc:sldMkLst>
          <pc:docMk/>
          <pc:sldMk cId="1821035139" sldId="272"/>
        </pc:sldMkLst>
      </pc:sldChg>
      <pc:sldChg chg="addSp delSp modSp modNotes">
        <pc:chgData name="Dimple Bohra" userId="S::dimple.bohra@djsce.ac.in::62d3e165-a758-4280-b838-cd1ce4941642" providerId="AD" clId="Web-{073EB583-F5D7-6568-7E05-F801364FFC05}" dt="2023-01-29T07:12:40.614" v="73"/>
        <pc:sldMkLst>
          <pc:docMk/>
          <pc:sldMk cId="541270902" sldId="273"/>
        </pc:sldMkLst>
        <pc:spChg chg="add mod">
          <ac:chgData name="Dimple Bohra" userId="S::dimple.bohra@djsce.ac.in::62d3e165-a758-4280-b838-cd1ce4941642" providerId="AD" clId="Web-{073EB583-F5D7-6568-7E05-F801364FFC05}" dt="2023-01-29T07:09:13.919" v="60"/>
          <ac:spMkLst>
            <pc:docMk/>
            <pc:sldMk cId="541270902" sldId="273"/>
            <ac:spMk id="2" creationId="{C2DB6EBE-0FB4-FC32-6B6F-3F0FB04E4B70}"/>
          </ac:spMkLst>
        </pc:spChg>
        <pc:spChg chg="add mod">
          <ac:chgData name="Dimple Bohra" userId="S::dimple.bohra@djsce.ac.in::62d3e165-a758-4280-b838-cd1ce4941642" providerId="AD" clId="Web-{073EB583-F5D7-6568-7E05-F801364FFC05}" dt="2023-01-29T07:09:06.325" v="59" actId="20577"/>
          <ac:spMkLst>
            <pc:docMk/>
            <pc:sldMk cId="541270902" sldId="273"/>
            <ac:spMk id="4" creationId="{45A1375C-B9A6-2652-BD56-C6BA15E5F401}"/>
          </ac:spMkLst>
        </pc:spChg>
        <pc:spChg chg="mod">
          <ac:chgData name="Dimple Bohra" userId="S::dimple.bohra@djsce.ac.in::62d3e165-a758-4280-b838-cd1ce4941642" providerId="AD" clId="Web-{073EB583-F5D7-6568-7E05-F801364FFC05}" dt="2023-01-29T07:05:49.615" v="45" actId="1076"/>
          <ac:spMkLst>
            <pc:docMk/>
            <pc:sldMk cId="541270902" sldId="273"/>
            <ac:spMk id="28674" creationId="{9A600ACA-63BA-5436-BE53-1643F499E260}"/>
          </ac:spMkLst>
        </pc:spChg>
        <pc:spChg chg="del mod">
          <ac:chgData name="Dimple Bohra" userId="S::dimple.bohra@djsce.ac.in::62d3e165-a758-4280-b838-cd1ce4941642" providerId="AD" clId="Web-{073EB583-F5D7-6568-7E05-F801364FFC05}" dt="2023-01-29T07:03:52.673" v="4"/>
          <ac:spMkLst>
            <pc:docMk/>
            <pc:sldMk cId="541270902" sldId="273"/>
            <ac:spMk id="28675" creationId="{C3C68BFD-BD3B-5FB2-6A94-368A2FEDC8B1}"/>
          </ac:spMkLst>
        </pc:spChg>
        <pc:spChg chg="del">
          <ac:chgData name="Dimple Bohra" userId="S::dimple.bohra@djsce.ac.in::62d3e165-a758-4280-b838-cd1ce4941642" providerId="AD" clId="Web-{073EB583-F5D7-6568-7E05-F801364FFC05}" dt="2023-01-29T07:04:03.017" v="8"/>
          <ac:spMkLst>
            <pc:docMk/>
            <pc:sldMk cId="541270902" sldId="273"/>
            <ac:spMk id="28678" creationId="{B448E255-96B9-8B36-C4FE-294102202127}"/>
          </ac:spMkLst>
        </pc:spChg>
        <pc:spChg chg="del">
          <ac:chgData name="Dimple Bohra" userId="S::dimple.bohra@djsce.ac.in::62d3e165-a758-4280-b838-cd1ce4941642" providerId="AD" clId="Web-{073EB583-F5D7-6568-7E05-F801364FFC05}" dt="2023-01-29T07:04:09.408" v="11"/>
          <ac:spMkLst>
            <pc:docMk/>
            <pc:sldMk cId="541270902" sldId="273"/>
            <ac:spMk id="28680" creationId="{460761C4-1B67-D873-C45C-2620456FA620}"/>
          </ac:spMkLst>
        </pc:spChg>
        <pc:graphicFrameChg chg="del">
          <ac:chgData name="Dimple Bohra" userId="S::dimple.bohra@djsce.ac.in::62d3e165-a758-4280-b838-cd1ce4941642" providerId="AD" clId="Web-{073EB583-F5D7-6568-7E05-F801364FFC05}" dt="2023-01-29T07:03:55.017" v="5"/>
          <ac:graphicFrameMkLst>
            <pc:docMk/>
            <pc:sldMk cId="541270902" sldId="273"/>
            <ac:graphicFrameMk id="28676" creationId="{047997FF-64C2-635A-E8C6-19E97C4DF2F7}"/>
          </ac:graphicFrameMkLst>
        </pc:graphicFrameChg>
        <pc:graphicFrameChg chg="del">
          <ac:chgData name="Dimple Bohra" userId="S::dimple.bohra@djsce.ac.in::62d3e165-a758-4280-b838-cd1ce4941642" providerId="AD" clId="Web-{073EB583-F5D7-6568-7E05-F801364FFC05}" dt="2023-01-29T07:03:57.048" v="6"/>
          <ac:graphicFrameMkLst>
            <pc:docMk/>
            <pc:sldMk cId="541270902" sldId="273"/>
            <ac:graphicFrameMk id="28677" creationId="{E74A73F5-4633-FDE2-C020-14044E9212BA}"/>
          </ac:graphicFrameMkLst>
        </pc:graphicFrameChg>
        <pc:graphicFrameChg chg="del">
          <ac:chgData name="Dimple Bohra" userId="S::dimple.bohra@djsce.ac.in::62d3e165-a758-4280-b838-cd1ce4941642" providerId="AD" clId="Web-{073EB583-F5D7-6568-7E05-F801364FFC05}" dt="2023-01-29T07:04:04.673" v="9"/>
          <ac:graphicFrameMkLst>
            <pc:docMk/>
            <pc:sldMk cId="541270902" sldId="273"/>
            <ac:graphicFrameMk id="28679" creationId="{E4186AF6-BFE3-F5DE-A82B-676CD9FD928A}"/>
          </ac:graphicFrameMkLst>
        </pc:graphicFrameChg>
        <pc:picChg chg="add mod">
          <ac:chgData name="Dimple Bohra" userId="S::dimple.bohra@djsce.ac.in::62d3e165-a758-4280-b838-cd1ce4941642" providerId="AD" clId="Web-{073EB583-F5D7-6568-7E05-F801364FFC05}" dt="2023-01-29T07:09:17.013" v="61" actId="1076"/>
          <ac:picMkLst>
            <pc:docMk/>
            <pc:sldMk cId="541270902" sldId="273"/>
            <ac:picMk id="3" creationId="{4C5B8080-AE54-AA97-F571-EBE198D28EAF}"/>
          </ac:picMkLst>
        </pc:picChg>
        <pc:picChg chg="del">
          <ac:chgData name="Dimple Bohra" userId="S::dimple.bohra@djsce.ac.in::62d3e165-a758-4280-b838-cd1ce4941642" providerId="AD" clId="Web-{073EB583-F5D7-6568-7E05-F801364FFC05}" dt="2023-01-29T07:03:58.970" v="7"/>
          <ac:picMkLst>
            <pc:docMk/>
            <pc:sldMk cId="541270902" sldId="273"/>
            <ac:picMk id="28681" creationId="{B400BACF-056C-B7E1-04B7-3589A1F3DBA5}"/>
          </ac:picMkLst>
        </pc:picChg>
        <pc:picChg chg="del">
          <ac:chgData name="Dimple Bohra" userId="S::dimple.bohra@djsce.ac.in::62d3e165-a758-4280-b838-cd1ce4941642" providerId="AD" clId="Web-{073EB583-F5D7-6568-7E05-F801364FFC05}" dt="2023-01-29T07:04:06.392" v="10"/>
          <ac:picMkLst>
            <pc:docMk/>
            <pc:sldMk cId="541270902" sldId="273"/>
            <ac:picMk id="28682" creationId="{790EAC28-9FD0-1006-AC9C-9FBF88F4B2A7}"/>
          </ac:picMkLst>
        </pc:picChg>
      </pc:sldChg>
      <pc:sldChg chg="addSp delSp modSp add replId modNotes">
        <pc:chgData name="Dimple Bohra" userId="S::dimple.bohra@djsce.ac.in::62d3e165-a758-4280-b838-cd1ce4941642" providerId="AD" clId="Web-{073EB583-F5D7-6568-7E05-F801364FFC05}" dt="2023-01-29T07:14:37.180" v="95" actId="1076"/>
        <pc:sldMkLst>
          <pc:docMk/>
          <pc:sldMk cId="1105521744" sldId="289"/>
        </pc:sldMkLst>
        <pc:spChg chg="del">
          <ac:chgData name="Dimple Bohra" userId="S::dimple.bohra@djsce.ac.in::62d3e165-a758-4280-b838-cd1ce4941642" providerId="AD" clId="Web-{073EB583-F5D7-6568-7E05-F801364FFC05}" dt="2023-01-29T07:09:27.513" v="63"/>
          <ac:spMkLst>
            <pc:docMk/>
            <pc:sldMk cId="1105521744" sldId="289"/>
            <ac:spMk id="2" creationId="{C2DB6EBE-0FB4-FC32-6B6F-3F0FB04E4B70}"/>
          </ac:spMkLst>
        </pc:spChg>
        <pc:spChg chg="del">
          <ac:chgData name="Dimple Bohra" userId="S::dimple.bohra@djsce.ac.in::62d3e165-a758-4280-b838-cd1ce4941642" providerId="AD" clId="Web-{073EB583-F5D7-6568-7E05-F801364FFC05}" dt="2023-01-29T07:09:32.576" v="65"/>
          <ac:spMkLst>
            <pc:docMk/>
            <pc:sldMk cId="1105521744" sldId="289"/>
            <ac:spMk id="4" creationId="{45A1375C-B9A6-2652-BD56-C6BA15E5F401}"/>
          </ac:spMkLst>
        </pc:spChg>
        <pc:spChg chg="add mod">
          <ac:chgData name="Dimple Bohra" userId="S::dimple.bohra@djsce.ac.in::62d3e165-a758-4280-b838-cd1ce4941642" providerId="AD" clId="Web-{073EB583-F5D7-6568-7E05-F801364FFC05}" dt="2023-01-29T07:14:28.274" v="91" actId="1076"/>
          <ac:spMkLst>
            <pc:docMk/>
            <pc:sldMk cId="1105521744" sldId="289"/>
            <ac:spMk id="6" creationId="{F47546EA-5D6D-2760-D5A7-CC36849B0491}"/>
          </ac:spMkLst>
        </pc:spChg>
        <pc:picChg chg="del">
          <ac:chgData name="Dimple Bohra" userId="S::dimple.bohra@djsce.ac.in::62d3e165-a758-4280-b838-cd1ce4941642" providerId="AD" clId="Web-{073EB583-F5D7-6568-7E05-F801364FFC05}" dt="2023-01-29T07:09:29.498" v="64"/>
          <ac:picMkLst>
            <pc:docMk/>
            <pc:sldMk cId="1105521744" sldId="289"/>
            <ac:picMk id="3" creationId="{4C5B8080-AE54-AA97-F571-EBE198D28EAF}"/>
          </ac:picMkLst>
        </pc:picChg>
        <pc:picChg chg="add mod">
          <ac:chgData name="Dimple Bohra" userId="S::dimple.bohra@djsce.ac.in::62d3e165-a758-4280-b838-cd1ce4941642" providerId="AD" clId="Web-{073EB583-F5D7-6568-7E05-F801364FFC05}" dt="2023-01-29T07:14:37.180" v="95" actId="1076"/>
          <ac:picMkLst>
            <pc:docMk/>
            <pc:sldMk cId="1105521744" sldId="289"/>
            <ac:picMk id="5" creationId="{3918E10E-8955-B2CF-5FA3-D0DEA419534D}"/>
          </ac:picMkLst>
        </pc:picChg>
      </pc:sldChg>
      <pc:sldChg chg="addSp delSp modSp new">
        <pc:chgData name="Dimple Bohra" userId="S::dimple.bohra@djsce.ac.in::62d3e165-a758-4280-b838-cd1ce4941642" providerId="AD" clId="Web-{073EB583-F5D7-6568-7E05-F801364FFC05}" dt="2023-01-29T07:25:07.203" v="171" actId="14100"/>
        <pc:sldMkLst>
          <pc:docMk/>
          <pc:sldMk cId="4106722629" sldId="290"/>
        </pc:sldMkLst>
        <pc:spChg chg="mod">
          <ac:chgData name="Dimple Bohra" userId="S::dimple.bohra@djsce.ac.in::62d3e165-a758-4280-b838-cd1ce4941642" providerId="AD" clId="Web-{073EB583-F5D7-6568-7E05-F801364FFC05}" dt="2023-01-29T07:18:10.891" v="116" actId="20577"/>
          <ac:spMkLst>
            <pc:docMk/>
            <pc:sldMk cId="4106722629" sldId="290"/>
            <ac:spMk id="2" creationId="{BE0EB2AD-94FF-83D7-6B9F-0BE015E34118}"/>
          </ac:spMkLst>
        </pc:spChg>
        <pc:spChg chg="del mod">
          <ac:chgData name="Dimple Bohra" userId="S::dimple.bohra@djsce.ac.in::62d3e165-a758-4280-b838-cd1ce4941642" providerId="AD" clId="Web-{073EB583-F5D7-6568-7E05-F801364FFC05}" dt="2023-01-29T07:18:36.267" v="118"/>
          <ac:spMkLst>
            <pc:docMk/>
            <pc:sldMk cId="4106722629" sldId="290"/>
            <ac:spMk id="3" creationId="{8FB2E7DB-9F2C-629F-FA5D-FA4F85D7AF9D}"/>
          </ac:spMkLst>
        </pc:spChg>
        <pc:spChg chg="add">
          <ac:chgData name="Dimple Bohra" userId="S::dimple.bohra@djsce.ac.in::62d3e165-a758-4280-b838-cd1ce4941642" providerId="AD" clId="Web-{073EB583-F5D7-6568-7E05-F801364FFC05}" dt="2023-01-29T07:18:53.252" v="122"/>
          <ac:spMkLst>
            <pc:docMk/>
            <pc:sldMk cId="4106722629" sldId="290"/>
            <ac:spMk id="5" creationId="{8BA10C8D-DD62-A0B4-8E91-00048D29006F}"/>
          </ac:spMkLst>
        </pc:spChg>
        <pc:spChg chg="add">
          <ac:chgData name="Dimple Bohra" userId="S::dimple.bohra@djsce.ac.in::62d3e165-a758-4280-b838-cd1ce4941642" providerId="AD" clId="Web-{073EB583-F5D7-6568-7E05-F801364FFC05}" dt="2023-01-29T07:19:00.549" v="123"/>
          <ac:spMkLst>
            <pc:docMk/>
            <pc:sldMk cId="4106722629" sldId="290"/>
            <ac:spMk id="6" creationId="{1766BE1B-ADA3-8F58-8116-5F37C019A00D}"/>
          </ac:spMkLst>
        </pc:spChg>
        <pc:spChg chg="add mod">
          <ac:chgData name="Dimple Bohra" userId="S::dimple.bohra@djsce.ac.in::62d3e165-a758-4280-b838-cd1ce4941642" providerId="AD" clId="Web-{073EB583-F5D7-6568-7E05-F801364FFC05}" dt="2023-01-29T07:20:08.489" v="132" actId="14100"/>
          <ac:spMkLst>
            <pc:docMk/>
            <pc:sldMk cId="4106722629" sldId="290"/>
            <ac:spMk id="7" creationId="{E42AA46F-BBCB-16B8-4943-0BB5A3AE9768}"/>
          </ac:spMkLst>
        </pc:spChg>
        <pc:spChg chg="add mod">
          <ac:chgData name="Dimple Bohra" userId="S::dimple.bohra@djsce.ac.in::62d3e165-a758-4280-b838-cd1ce4941642" providerId="AD" clId="Web-{073EB583-F5D7-6568-7E05-F801364FFC05}" dt="2023-01-29T07:25:07.203" v="171" actId="14100"/>
          <ac:spMkLst>
            <pc:docMk/>
            <pc:sldMk cId="4106722629" sldId="290"/>
            <ac:spMk id="8" creationId="{CCB792D3-EC3F-89D0-5B91-179E496FBFA8}"/>
          </ac:spMkLst>
        </pc:spChg>
        <pc:picChg chg="add mod ord">
          <ac:chgData name="Dimple Bohra" userId="S::dimple.bohra@djsce.ac.in::62d3e165-a758-4280-b838-cd1ce4941642" providerId="AD" clId="Web-{073EB583-F5D7-6568-7E05-F801364FFC05}" dt="2023-01-29T07:24:53.374" v="169" actId="1076"/>
          <ac:picMkLst>
            <pc:docMk/>
            <pc:sldMk cId="4106722629" sldId="290"/>
            <ac:picMk id="4" creationId="{FDF54D94-5A46-A6C4-A1E9-A94155B31DEA}"/>
          </ac:picMkLst>
        </pc:picChg>
      </pc:sldChg>
      <pc:sldChg chg="modSp new">
        <pc:chgData name="Dimple Bohra" userId="S::dimple.bohra@djsce.ac.in::62d3e165-a758-4280-b838-cd1ce4941642" providerId="AD" clId="Web-{073EB583-F5D7-6568-7E05-F801364FFC05}" dt="2023-01-29T07:26:42.706" v="179" actId="14100"/>
        <pc:sldMkLst>
          <pc:docMk/>
          <pc:sldMk cId="1223928530" sldId="291"/>
        </pc:sldMkLst>
        <pc:spChg chg="mod">
          <ac:chgData name="Dimple Bohra" userId="S::dimple.bohra@djsce.ac.in::62d3e165-a758-4280-b838-cd1ce4941642" providerId="AD" clId="Web-{073EB583-F5D7-6568-7E05-F801364FFC05}" dt="2023-01-29T07:25:22.125" v="173" actId="20577"/>
          <ac:spMkLst>
            <pc:docMk/>
            <pc:sldMk cId="1223928530" sldId="291"/>
            <ac:spMk id="2" creationId="{A38784CB-7A5C-5E89-2EB1-B1AB5E4C9436}"/>
          </ac:spMkLst>
        </pc:spChg>
        <pc:spChg chg="mod">
          <ac:chgData name="Dimple Bohra" userId="S::dimple.bohra@djsce.ac.in::62d3e165-a758-4280-b838-cd1ce4941642" providerId="AD" clId="Web-{073EB583-F5D7-6568-7E05-F801364FFC05}" dt="2023-01-29T07:26:42.706" v="179" actId="14100"/>
          <ac:spMkLst>
            <pc:docMk/>
            <pc:sldMk cId="1223928530" sldId="291"/>
            <ac:spMk id="3" creationId="{84F18AF7-20A8-0D49-1FAA-45EF34B4BB78}"/>
          </ac:spMkLst>
        </pc:spChg>
      </pc:sldChg>
      <pc:sldChg chg="addSp delSp modSp new">
        <pc:chgData name="Dimple Bohra" userId="S::dimple.bohra@djsce.ac.in::62d3e165-a758-4280-b838-cd1ce4941642" providerId="AD" clId="Web-{073EB583-F5D7-6568-7E05-F801364FFC05}" dt="2023-01-29T07:28:57.039" v="202" actId="14100"/>
        <pc:sldMkLst>
          <pc:docMk/>
          <pc:sldMk cId="273775309" sldId="292"/>
        </pc:sldMkLst>
        <pc:spChg chg="del mod">
          <ac:chgData name="Dimple Bohra" userId="S::dimple.bohra@djsce.ac.in::62d3e165-a758-4280-b838-cd1ce4941642" providerId="AD" clId="Web-{073EB583-F5D7-6568-7E05-F801364FFC05}" dt="2023-01-29T07:27:10.660" v="184"/>
          <ac:spMkLst>
            <pc:docMk/>
            <pc:sldMk cId="273775309" sldId="292"/>
            <ac:spMk id="2" creationId="{682124F6-F898-BD42-B4CD-FBEA4D4FF294}"/>
          </ac:spMkLst>
        </pc:spChg>
        <pc:spChg chg="mod">
          <ac:chgData name="Dimple Bohra" userId="S::dimple.bohra@djsce.ac.in::62d3e165-a758-4280-b838-cd1ce4941642" providerId="AD" clId="Web-{073EB583-F5D7-6568-7E05-F801364FFC05}" dt="2023-01-29T07:28:57.039" v="202" actId="14100"/>
          <ac:spMkLst>
            <pc:docMk/>
            <pc:sldMk cId="273775309" sldId="292"/>
            <ac:spMk id="3" creationId="{4DCFC8C5-5110-A193-B728-4CEFB31A2E33}"/>
          </ac:spMkLst>
        </pc:spChg>
        <pc:spChg chg="add">
          <ac:chgData name="Dimple Bohra" userId="S::dimple.bohra@djsce.ac.in::62d3e165-a758-4280-b838-cd1ce4941642" providerId="AD" clId="Web-{073EB583-F5D7-6568-7E05-F801364FFC05}" dt="2023-01-29T07:27:02.473" v="183"/>
          <ac:spMkLst>
            <pc:docMk/>
            <pc:sldMk cId="273775309" sldId="292"/>
            <ac:spMk id="5" creationId="{05420FA4-A345-95D2-7203-E2D68B186068}"/>
          </ac:spMkLst>
        </pc:spChg>
        <pc:picChg chg="add mod">
          <ac:chgData name="Dimple Bohra" userId="S::dimple.bohra@djsce.ac.in::62d3e165-a758-4280-b838-cd1ce4941642" providerId="AD" clId="Web-{073EB583-F5D7-6568-7E05-F801364FFC05}" dt="2023-01-29T07:27:53.631" v="188" actId="1076"/>
          <ac:picMkLst>
            <pc:docMk/>
            <pc:sldMk cId="273775309" sldId="292"/>
            <ac:picMk id="7" creationId="{AD07D7EE-BD4F-6EE4-84D5-D1CFA7749522}"/>
          </ac:picMkLst>
        </pc:picChg>
      </pc:sldChg>
      <pc:sldChg chg="addSp modSp new">
        <pc:chgData name="Dimple Bohra" userId="S::dimple.bohra@djsce.ac.in::62d3e165-a758-4280-b838-cd1ce4941642" providerId="AD" clId="Web-{073EB583-F5D7-6568-7E05-F801364FFC05}" dt="2023-01-29T07:35:27.928" v="264"/>
        <pc:sldMkLst>
          <pc:docMk/>
          <pc:sldMk cId="4101832695" sldId="293"/>
        </pc:sldMkLst>
        <pc:spChg chg="mod">
          <ac:chgData name="Dimple Bohra" userId="S::dimple.bohra@djsce.ac.in::62d3e165-a758-4280-b838-cd1ce4941642" providerId="AD" clId="Web-{073EB583-F5D7-6568-7E05-F801364FFC05}" dt="2023-01-29T07:29:38.791" v="204" actId="20577"/>
          <ac:spMkLst>
            <pc:docMk/>
            <pc:sldMk cId="4101832695" sldId="293"/>
            <ac:spMk id="2" creationId="{42192066-ECDE-6C6E-1CE0-E2496D871F53}"/>
          </ac:spMkLst>
        </pc:spChg>
        <pc:spChg chg="mod">
          <ac:chgData name="Dimple Bohra" userId="S::dimple.bohra@djsce.ac.in::62d3e165-a758-4280-b838-cd1ce4941642" providerId="AD" clId="Web-{073EB583-F5D7-6568-7E05-F801364FFC05}" dt="2023-01-29T07:35:27.928" v="264"/>
          <ac:spMkLst>
            <pc:docMk/>
            <pc:sldMk cId="4101832695" sldId="293"/>
            <ac:spMk id="3" creationId="{C9A1D768-466A-64BB-2EF2-88042EAC2049}"/>
          </ac:spMkLst>
        </pc:spChg>
        <pc:picChg chg="add mod">
          <ac:chgData name="Dimple Bohra" userId="S::dimple.bohra@djsce.ac.in::62d3e165-a758-4280-b838-cd1ce4941642" providerId="AD" clId="Web-{073EB583-F5D7-6568-7E05-F801364FFC05}" dt="2023-01-29T07:34:04.019" v="253" actId="1076"/>
          <ac:picMkLst>
            <pc:docMk/>
            <pc:sldMk cId="4101832695" sldId="293"/>
            <ac:picMk id="4" creationId="{660F9E51-C4E0-BCD6-E983-32A3FAB2FE8E}"/>
          </ac:picMkLst>
        </pc:picChg>
      </pc:sldChg>
      <pc:sldChg chg="addSp modSp new modNotes">
        <pc:chgData name="Dimple Bohra" userId="S::dimple.bohra@djsce.ac.in::62d3e165-a758-4280-b838-cd1ce4941642" providerId="AD" clId="Web-{073EB583-F5D7-6568-7E05-F801364FFC05}" dt="2023-01-29T07:41:22.160" v="285"/>
        <pc:sldMkLst>
          <pc:docMk/>
          <pc:sldMk cId="3034991874" sldId="294"/>
        </pc:sldMkLst>
        <pc:spChg chg="mod">
          <ac:chgData name="Dimple Bohra" userId="S::dimple.bohra@djsce.ac.in::62d3e165-a758-4280-b838-cd1ce4941642" providerId="AD" clId="Web-{073EB583-F5D7-6568-7E05-F801364FFC05}" dt="2023-01-29T07:35:44.319" v="267" actId="20577"/>
          <ac:spMkLst>
            <pc:docMk/>
            <pc:sldMk cId="3034991874" sldId="294"/>
            <ac:spMk id="2" creationId="{F5E06D8E-0372-2E94-9B53-E92FC9F44AAB}"/>
          </ac:spMkLst>
        </pc:spChg>
        <pc:spChg chg="mod">
          <ac:chgData name="Dimple Bohra" userId="S::dimple.bohra@djsce.ac.in::62d3e165-a758-4280-b838-cd1ce4941642" providerId="AD" clId="Web-{073EB583-F5D7-6568-7E05-F801364FFC05}" dt="2023-01-29T07:40:20.626" v="280"/>
          <ac:spMkLst>
            <pc:docMk/>
            <pc:sldMk cId="3034991874" sldId="294"/>
            <ac:spMk id="3" creationId="{DEFF8545-7AD0-2983-BE87-BF704162B1FF}"/>
          </ac:spMkLst>
        </pc:spChg>
        <pc:picChg chg="add mod">
          <ac:chgData name="Dimple Bohra" userId="S::dimple.bohra@djsce.ac.in::62d3e165-a758-4280-b838-cd1ce4941642" providerId="AD" clId="Web-{073EB583-F5D7-6568-7E05-F801364FFC05}" dt="2023-01-29T07:36:38.415" v="271" actId="1076"/>
          <ac:picMkLst>
            <pc:docMk/>
            <pc:sldMk cId="3034991874" sldId="294"/>
            <ac:picMk id="5" creationId="{54AF431A-F20D-AA7C-B5A7-923C8E3A71E9}"/>
          </ac:picMkLst>
        </pc:picChg>
      </pc:sldChg>
      <pc:sldChg chg="addSp delSp modSp new">
        <pc:chgData name="Dimple Bohra" userId="S::dimple.bohra@djsce.ac.in::62d3e165-a758-4280-b838-cd1ce4941642" providerId="AD" clId="Web-{073EB583-F5D7-6568-7E05-F801364FFC05}" dt="2023-01-29T07:46:13.889" v="342" actId="1076"/>
        <pc:sldMkLst>
          <pc:docMk/>
          <pc:sldMk cId="4020499045" sldId="295"/>
        </pc:sldMkLst>
        <pc:spChg chg="mod">
          <ac:chgData name="Dimple Bohra" userId="S::dimple.bohra@djsce.ac.in::62d3e165-a758-4280-b838-cd1ce4941642" providerId="AD" clId="Web-{073EB583-F5D7-6568-7E05-F801364FFC05}" dt="2023-01-29T07:41:38.879" v="298" actId="20577"/>
          <ac:spMkLst>
            <pc:docMk/>
            <pc:sldMk cId="4020499045" sldId="295"/>
            <ac:spMk id="2" creationId="{017EAB6F-E97E-EDCD-3B25-FBD0C925965A}"/>
          </ac:spMkLst>
        </pc:spChg>
        <pc:spChg chg="del">
          <ac:chgData name="Dimple Bohra" userId="S::dimple.bohra@djsce.ac.in::62d3e165-a758-4280-b838-cd1ce4941642" providerId="AD" clId="Web-{073EB583-F5D7-6568-7E05-F801364FFC05}" dt="2023-01-29T07:42:05.380" v="299"/>
          <ac:spMkLst>
            <pc:docMk/>
            <pc:sldMk cId="4020499045" sldId="295"/>
            <ac:spMk id="3" creationId="{8242BC15-F35B-37FC-027A-511641A5B462}"/>
          </ac:spMkLst>
        </pc:spChg>
        <pc:spChg chg="add">
          <ac:chgData name="Dimple Bohra" userId="S::dimple.bohra@djsce.ac.in::62d3e165-a758-4280-b838-cd1ce4941642" providerId="AD" clId="Web-{073EB583-F5D7-6568-7E05-F801364FFC05}" dt="2023-01-29T07:42:26.537" v="304"/>
          <ac:spMkLst>
            <pc:docMk/>
            <pc:sldMk cId="4020499045" sldId="295"/>
            <ac:spMk id="5" creationId="{3A278073-7650-87C8-F46C-9E086F0B6AA8}"/>
          </ac:spMkLst>
        </pc:spChg>
        <pc:spChg chg="add mod">
          <ac:chgData name="Dimple Bohra" userId="S::dimple.bohra@djsce.ac.in::62d3e165-a758-4280-b838-cd1ce4941642" providerId="AD" clId="Web-{073EB583-F5D7-6568-7E05-F801364FFC05}" dt="2023-01-29T07:46:03.591" v="339" actId="14100"/>
          <ac:spMkLst>
            <pc:docMk/>
            <pc:sldMk cId="4020499045" sldId="295"/>
            <ac:spMk id="6" creationId="{36AF3226-C9CC-DC1D-C4EA-713FEECB8B36}"/>
          </ac:spMkLst>
        </pc:spChg>
        <pc:spChg chg="add mod">
          <ac:chgData name="Dimple Bohra" userId="S::dimple.bohra@djsce.ac.in::62d3e165-a758-4280-b838-cd1ce4941642" providerId="AD" clId="Web-{073EB583-F5D7-6568-7E05-F801364FFC05}" dt="2023-01-29T07:46:13.889" v="342" actId="1076"/>
          <ac:spMkLst>
            <pc:docMk/>
            <pc:sldMk cId="4020499045" sldId="295"/>
            <ac:spMk id="7" creationId="{55791DDB-5201-5F53-02F4-D71347AF52CA}"/>
          </ac:spMkLst>
        </pc:spChg>
        <pc:picChg chg="add mod ord">
          <ac:chgData name="Dimple Bohra" userId="S::dimple.bohra@djsce.ac.in::62d3e165-a758-4280-b838-cd1ce4941642" providerId="AD" clId="Web-{073EB583-F5D7-6568-7E05-F801364FFC05}" dt="2023-01-29T07:46:10.014" v="341" actId="1076"/>
          <ac:picMkLst>
            <pc:docMk/>
            <pc:sldMk cId="4020499045" sldId="295"/>
            <ac:picMk id="4" creationId="{CCFA24A7-5B84-D527-2D37-66ECD3E735A2}"/>
          </ac:picMkLst>
        </pc:picChg>
      </pc:sldChg>
      <pc:sldChg chg="modSp new">
        <pc:chgData name="Dimple Bohra" userId="S::dimple.bohra@djsce.ac.in::62d3e165-a758-4280-b838-cd1ce4941642" providerId="AD" clId="Web-{073EB583-F5D7-6568-7E05-F801364FFC05}" dt="2023-01-29T07:48:52.160" v="403"/>
        <pc:sldMkLst>
          <pc:docMk/>
          <pc:sldMk cId="2843327889" sldId="296"/>
        </pc:sldMkLst>
        <pc:spChg chg="mod">
          <ac:chgData name="Dimple Bohra" userId="S::dimple.bohra@djsce.ac.in::62d3e165-a758-4280-b838-cd1ce4941642" providerId="AD" clId="Web-{073EB583-F5D7-6568-7E05-F801364FFC05}" dt="2023-01-29T07:46:34.233" v="356" actId="20577"/>
          <ac:spMkLst>
            <pc:docMk/>
            <pc:sldMk cId="2843327889" sldId="296"/>
            <ac:spMk id="2" creationId="{21CCC431-2E17-256A-C4B7-11AF9CE166FA}"/>
          </ac:spMkLst>
        </pc:spChg>
        <pc:spChg chg="mod">
          <ac:chgData name="Dimple Bohra" userId="S::dimple.bohra@djsce.ac.in::62d3e165-a758-4280-b838-cd1ce4941642" providerId="AD" clId="Web-{073EB583-F5D7-6568-7E05-F801364FFC05}" dt="2023-01-29T07:48:52.160" v="403"/>
          <ac:spMkLst>
            <pc:docMk/>
            <pc:sldMk cId="2843327889" sldId="296"/>
            <ac:spMk id="3" creationId="{C9EC8E75-BDD1-8375-BB8C-B71F1A9C89D0}"/>
          </ac:spMkLst>
        </pc:spChg>
      </pc:sldChg>
      <pc:sldChg chg="modSp new modNotes">
        <pc:chgData name="Dimple Bohra" userId="S::dimple.bohra@djsce.ac.in::62d3e165-a758-4280-b838-cd1ce4941642" providerId="AD" clId="Web-{073EB583-F5D7-6568-7E05-F801364FFC05}" dt="2023-01-29T08:13:10.738" v="452"/>
        <pc:sldMkLst>
          <pc:docMk/>
          <pc:sldMk cId="1965351647" sldId="297"/>
        </pc:sldMkLst>
        <pc:spChg chg="mod">
          <ac:chgData name="Dimple Bohra" userId="S::dimple.bohra@djsce.ac.in::62d3e165-a758-4280-b838-cd1ce4941642" providerId="AD" clId="Web-{073EB583-F5D7-6568-7E05-F801364FFC05}" dt="2023-01-29T08:09:43.434" v="427" actId="20577"/>
          <ac:spMkLst>
            <pc:docMk/>
            <pc:sldMk cId="1965351647" sldId="297"/>
            <ac:spMk id="2" creationId="{894043CB-9F51-4B3B-BE3C-6EFE352F47BE}"/>
          </ac:spMkLst>
        </pc:spChg>
        <pc:spChg chg="mod">
          <ac:chgData name="Dimple Bohra" userId="S::dimple.bohra@djsce.ac.in::62d3e165-a758-4280-b838-cd1ce4941642" providerId="AD" clId="Web-{073EB583-F5D7-6568-7E05-F801364FFC05}" dt="2023-01-29T08:11:52.985" v="449" actId="20577"/>
          <ac:spMkLst>
            <pc:docMk/>
            <pc:sldMk cId="1965351647" sldId="297"/>
            <ac:spMk id="3" creationId="{799FE40B-2895-E782-57AB-CC3A49A935E3}"/>
          </ac:spMkLst>
        </pc:spChg>
      </pc:sldChg>
      <pc:sldChg chg="addSp modSp new modNotes">
        <pc:chgData name="Dimple Bohra" userId="S::dimple.bohra@djsce.ac.in::62d3e165-a758-4280-b838-cd1ce4941642" providerId="AD" clId="Web-{073EB583-F5D7-6568-7E05-F801364FFC05}" dt="2023-01-29T08:18:23.313" v="490" actId="1076"/>
        <pc:sldMkLst>
          <pc:docMk/>
          <pc:sldMk cId="1146205267" sldId="298"/>
        </pc:sldMkLst>
        <pc:spChg chg="mod">
          <ac:chgData name="Dimple Bohra" userId="S::dimple.bohra@djsce.ac.in::62d3e165-a758-4280-b838-cd1ce4941642" providerId="AD" clId="Web-{073EB583-F5D7-6568-7E05-F801364FFC05}" dt="2023-01-29T08:14:19.834" v="463" actId="20577"/>
          <ac:spMkLst>
            <pc:docMk/>
            <pc:sldMk cId="1146205267" sldId="298"/>
            <ac:spMk id="2" creationId="{D40C8F67-837D-9510-CD79-ACA930964293}"/>
          </ac:spMkLst>
        </pc:spChg>
        <pc:spChg chg="mod">
          <ac:chgData name="Dimple Bohra" userId="S::dimple.bohra@djsce.ac.in::62d3e165-a758-4280-b838-cd1ce4941642" providerId="AD" clId="Web-{073EB583-F5D7-6568-7E05-F801364FFC05}" dt="2023-01-29T08:18:23.313" v="490" actId="1076"/>
          <ac:spMkLst>
            <pc:docMk/>
            <pc:sldMk cId="1146205267" sldId="298"/>
            <ac:spMk id="3" creationId="{AB347110-B8B6-4084-F349-2A9343A4C12C}"/>
          </ac:spMkLst>
        </pc:spChg>
        <pc:picChg chg="add mod">
          <ac:chgData name="Dimple Bohra" userId="S::dimple.bohra@djsce.ac.in::62d3e165-a758-4280-b838-cd1ce4941642" providerId="AD" clId="Web-{073EB583-F5D7-6568-7E05-F801364FFC05}" dt="2023-01-29T08:18:18.532" v="489" actId="1076"/>
          <ac:picMkLst>
            <pc:docMk/>
            <pc:sldMk cId="1146205267" sldId="298"/>
            <ac:picMk id="4" creationId="{BCAC33F7-0515-1E3E-BDD6-888EA340F9E7}"/>
          </ac:picMkLst>
        </pc:picChg>
      </pc:sldChg>
      <pc:sldChg chg="addSp delSp modSp new">
        <pc:chgData name="Dimple Bohra" userId="S::dimple.bohra@djsce.ac.in::62d3e165-a758-4280-b838-cd1ce4941642" providerId="AD" clId="Web-{073EB583-F5D7-6568-7E05-F801364FFC05}" dt="2023-01-29T08:40:15.028" v="590" actId="14100"/>
        <pc:sldMkLst>
          <pc:docMk/>
          <pc:sldMk cId="3475318622" sldId="299"/>
        </pc:sldMkLst>
        <pc:spChg chg="mod">
          <ac:chgData name="Dimple Bohra" userId="S::dimple.bohra@djsce.ac.in::62d3e165-a758-4280-b838-cd1ce4941642" providerId="AD" clId="Web-{073EB583-F5D7-6568-7E05-F801364FFC05}" dt="2023-01-29T08:40:09.528" v="589" actId="20577"/>
          <ac:spMkLst>
            <pc:docMk/>
            <pc:sldMk cId="3475318622" sldId="299"/>
            <ac:spMk id="2" creationId="{3CDF1458-B120-F272-8D1D-3FDCAEB8656D}"/>
          </ac:spMkLst>
        </pc:spChg>
        <pc:spChg chg="del">
          <ac:chgData name="Dimple Bohra" userId="S::dimple.bohra@djsce.ac.in::62d3e165-a758-4280-b838-cd1ce4941642" providerId="AD" clId="Web-{073EB583-F5D7-6568-7E05-F801364FFC05}" dt="2023-01-29T08:18:52.033" v="492"/>
          <ac:spMkLst>
            <pc:docMk/>
            <pc:sldMk cId="3475318622" sldId="299"/>
            <ac:spMk id="3" creationId="{A229E25F-25D6-43CA-48A8-665B986D9F31}"/>
          </ac:spMkLst>
        </pc:spChg>
        <pc:spChg chg="add mod">
          <ac:chgData name="Dimple Bohra" userId="S::dimple.bohra@djsce.ac.in::62d3e165-a758-4280-b838-cd1ce4941642" providerId="AD" clId="Web-{073EB583-F5D7-6568-7E05-F801364FFC05}" dt="2023-01-29T08:19:21.300" v="505" actId="20577"/>
          <ac:spMkLst>
            <pc:docMk/>
            <pc:sldMk cId="3475318622" sldId="299"/>
            <ac:spMk id="5" creationId="{AF88173E-26A4-F887-EE6F-3E510CF8D236}"/>
          </ac:spMkLst>
        </pc:spChg>
        <pc:spChg chg="add del mod">
          <ac:chgData name="Dimple Bohra" userId="S::dimple.bohra@djsce.ac.in::62d3e165-a758-4280-b838-cd1ce4941642" providerId="AD" clId="Web-{073EB583-F5D7-6568-7E05-F801364FFC05}" dt="2023-01-29T08:27:07.377" v="511"/>
          <ac:spMkLst>
            <pc:docMk/>
            <pc:sldMk cId="3475318622" sldId="299"/>
            <ac:spMk id="7" creationId="{8D7FDFF1-DE82-D517-DC70-A968D0E6F799}"/>
          </ac:spMkLst>
        </pc:spChg>
        <pc:spChg chg="add mod">
          <ac:chgData name="Dimple Bohra" userId="S::dimple.bohra@djsce.ac.in::62d3e165-a758-4280-b838-cd1ce4941642" providerId="AD" clId="Web-{073EB583-F5D7-6568-7E05-F801364FFC05}" dt="2023-01-29T08:39:55.981" v="574" actId="1076"/>
          <ac:spMkLst>
            <pc:docMk/>
            <pc:sldMk cId="3475318622" sldId="299"/>
            <ac:spMk id="11" creationId="{0BD25510-04AB-68D8-92FD-DE455812A8A0}"/>
          </ac:spMkLst>
        </pc:spChg>
        <pc:picChg chg="add mod">
          <ac:chgData name="Dimple Bohra" userId="S::dimple.bohra@djsce.ac.in::62d3e165-a758-4280-b838-cd1ce4941642" providerId="AD" clId="Web-{073EB583-F5D7-6568-7E05-F801364FFC05}" dt="2023-01-29T08:40:15.028" v="590" actId="14100"/>
          <ac:picMkLst>
            <pc:docMk/>
            <pc:sldMk cId="3475318622" sldId="299"/>
            <ac:picMk id="4" creationId="{59235C1E-EB44-3F30-A6EF-918481F056E6}"/>
          </ac:picMkLst>
        </pc:picChg>
        <pc:picChg chg="add del mod">
          <ac:chgData name="Dimple Bohra" userId="S::dimple.bohra@djsce.ac.in::62d3e165-a758-4280-b838-cd1ce4941642" providerId="AD" clId="Web-{073EB583-F5D7-6568-7E05-F801364FFC05}" dt="2023-01-29T08:27:05.049" v="510"/>
          <ac:picMkLst>
            <pc:docMk/>
            <pc:sldMk cId="3475318622" sldId="299"/>
            <ac:picMk id="6" creationId="{9F988F1C-3DCF-DB04-4A4A-20DD6207EA43}"/>
          </ac:picMkLst>
        </pc:picChg>
        <pc:picChg chg="add del mod">
          <ac:chgData name="Dimple Bohra" userId="S::dimple.bohra@djsce.ac.in::62d3e165-a758-4280-b838-cd1ce4941642" providerId="AD" clId="Web-{073EB583-F5D7-6568-7E05-F801364FFC05}" dt="2023-01-29T08:36:37.021" v="515"/>
          <ac:picMkLst>
            <pc:docMk/>
            <pc:sldMk cId="3475318622" sldId="299"/>
            <ac:picMk id="8" creationId="{65927D45-7AC1-B816-2187-9B75066AB299}"/>
          </ac:picMkLst>
        </pc:picChg>
        <pc:picChg chg="add mod">
          <ac:chgData name="Dimple Bohra" userId="S::dimple.bohra@djsce.ac.in::62d3e165-a758-4280-b838-cd1ce4941642" providerId="AD" clId="Web-{073EB583-F5D7-6568-7E05-F801364FFC05}" dt="2023-01-29T08:36:43.412" v="518" actId="1076"/>
          <ac:picMkLst>
            <pc:docMk/>
            <pc:sldMk cId="3475318622" sldId="299"/>
            <ac:picMk id="9" creationId="{9C45F510-15EB-058D-3A27-5F1780ECEE5C}"/>
          </ac:picMkLst>
        </pc:picChg>
        <pc:picChg chg="add del mod">
          <ac:chgData name="Dimple Bohra" userId="S::dimple.bohra@djsce.ac.in::62d3e165-a758-4280-b838-cd1ce4941642" providerId="AD" clId="Web-{073EB583-F5D7-6568-7E05-F801364FFC05}" dt="2023-01-29T08:39:58.028" v="575"/>
          <ac:picMkLst>
            <pc:docMk/>
            <pc:sldMk cId="3475318622" sldId="299"/>
            <ac:picMk id="10" creationId="{B90F9483-8F6D-1FE3-F6A1-F5AA27E78BC3}"/>
          </ac:picMkLst>
        </pc:picChg>
      </pc:sldChg>
      <pc:sldChg chg="modSp new modNotes">
        <pc:chgData name="Dimple Bohra" userId="S::dimple.bohra@djsce.ac.in::62d3e165-a758-4280-b838-cd1ce4941642" providerId="AD" clId="Web-{073EB583-F5D7-6568-7E05-F801364FFC05}" dt="2023-01-29T09:02:17.393" v="630" actId="14100"/>
        <pc:sldMkLst>
          <pc:docMk/>
          <pc:sldMk cId="2986851815" sldId="300"/>
        </pc:sldMkLst>
        <pc:spChg chg="mod">
          <ac:chgData name="Dimple Bohra" userId="S::dimple.bohra@djsce.ac.in::62d3e165-a758-4280-b838-cd1ce4941642" providerId="AD" clId="Web-{073EB583-F5D7-6568-7E05-F801364FFC05}" dt="2023-01-29T09:00:54.172" v="617" actId="20577"/>
          <ac:spMkLst>
            <pc:docMk/>
            <pc:sldMk cId="2986851815" sldId="300"/>
            <ac:spMk id="2" creationId="{3F6AC273-29BE-4D03-5CB0-8DB0B4A9FF4D}"/>
          </ac:spMkLst>
        </pc:spChg>
        <pc:spChg chg="mod">
          <ac:chgData name="Dimple Bohra" userId="S::dimple.bohra@djsce.ac.in::62d3e165-a758-4280-b838-cd1ce4941642" providerId="AD" clId="Web-{073EB583-F5D7-6568-7E05-F801364FFC05}" dt="2023-01-29T09:02:17.393" v="630" actId="14100"/>
          <ac:spMkLst>
            <pc:docMk/>
            <pc:sldMk cId="2986851815" sldId="300"/>
            <ac:spMk id="3" creationId="{ACD06F9F-ACF0-67FE-2EBC-6491C1C1F1EF}"/>
          </ac:spMkLst>
        </pc:spChg>
      </pc:sldChg>
      <pc:sldChg chg="addSp modSp new modNotes">
        <pc:chgData name="Dimple Bohra" userId="S::dimple.bohra@djsce.ac.in::62d3e165-a758-4280-b838-cd1ce4941642" providerId="AD" clId="Web-{073EB583-F5D7-6568-7E05-F801364FFC05}" dt="2023-01-29T09:09:34.328" v="668"/>
        <pc:sldMkLst>
          <pc:docMk/>
          <pc:sldMk cId="1220204796" sldId="301"/>
        </pc:sldMkLst>
        <pc:spChg chg="mod">
          <ac:chgData name="Dimple Bohra" userId="S::dimple.bohra@djsce.ac.in::62d3e165-a758-4280-b838-cd1ce4941642" providerId="AD" clId="Web-{073EB583-F5D7-6568-7E05-F801364FFC05}" dt="2023-01-29T09:04:25.412" v="652" actId="20577"/>
          <ac:spMkLst>
            <pc:docMk/>
            <pc:sldMk cId="1220204796" sldId="301"/>
            <ac:spMk id="2" creationId="{1059DE67-7E29-2F5F-AC8E-2B11B61302BA}"/>
          </ac:spMkLst>
        </pc:spChg>
        <pc:spChg chg="mod">
          <ac:chgData name="Dimple Bohra" userId="S::dimple.bohra@djsce.ac.in::62d3e165-a758-4280-b838-cd1ce4941642" providerId="AD" clId="Web-{073EB583-F5D7-6568-7E05-F801364FFC05}" dt="2023-01-29T09:05:50.931" v="663" actId="14100"/>
          <ac:spMkLst>
            <pc:docMk/>
            <pc:sldMk cId="1220204796" sldId="301"/>
            <ac:spMk id="3" creationId="{8227D456-8910-12D2-2458-69777D51031A}"/>
          </ac:spMkLst>
        </pc:spChg>
        <pc:picChg chg="add mod">
          <ac:chgData name="Dimple Bohra" userId="S::dimple.bohra@djsce.ac.in::62d3e165-a758-4280-b838-cd1ce4941642" providerId="AD" clId="Web-{073EB583-F5D7-6568-7E05-F801364FFC05}" dt="2023-01-29T09:05:13.179" v="657" actId="14100"/>
          <ac:picMkLst>
            <pc:docMk/>
            <pc:sldMk cId="1220204796" sldId="301"/>
            <ac:picMk id="4" creationId="{6D8744AE-5A5C-E82E-3B32-3A3C72DB823D}"/>
          </ac:picMkLst>
        </pc:picChg>
        <pc:picChg chg="add mod">
          <ac:chgData name="Dimple Bohra" userId="S::dimple.bohra@djsce.ac.in::62d3e165-a758-4280-b838-cd1ce4941642" providerId="AD" clId="Web-{073EB583-F5D7-6568-7E05-F801364FFC05}" dt="2023-01-29T09:06:23.166" v="666" actId="14100"/>
          <ac:picMkLst>
            <pc:docMk/>
            <pc:sldMk cId="1220204796" sldId="301"/>
            <ac:picMk id="5" creationId="{9FE6375E-9420-8A67-8C97-1117A28704B5}"/>
          </ac:picMkLst>
        </pc:picChg>
      </pc:sldChg>
      <pc:sldChg chg="addSp modSp new">
        <pc:chgData name="Dimple Bohra" userId="S::dimple.bohra@djsce.ac.in::62d3e165-a758-4280-b838-cd1ce4941642" providerId="AD" clId="Web-{073EB583-F5D7-6568-7E05-F801364FFC05}" dt="2023-01-29T09:10:51.768" v="686" actId="20577"/>
        <pc:sldMkLst>
          <pc:docMk/>
          <pc:sldMk cId="848926405" sldId="302"/>
        </pc:sldMkLst>
        <pc:spChg chg="mod">
          <ac:chgData name="Dimple Bohra" userId="S::dimple.bohra@djsce.ac.in::62d3e165-a758-4280-b838-cd1ce4941642" providerId="AD" clId="Web-{073EB583-F5D7-6568-7E05-F801364FFC05}" dt="2023-01-29T09:10:14.189" v="677" actId="20577"/>
          <ac:spMkLst>
            <pc:docMk/>
            <pc:sldMk cId="848926405" sldId="302"/>
            <ac:spMk id="2" creationId="{196B0EFE-2F88-74DF-7DE9-9BE8516739ED}"/>
          </ac:spMkLst>
        </pc:spChg>
        <pc:spChg chg="mod">
          <ac:chgData name="Dimple Bohra" userId="S::dimple.bohra@djsce.ac.in::62d3e165-a758-4280-b838-cd1ce4941642" providerId="AD" clId="Web-{073EB583-F5D7-6568-7E05-F801364FFC05}" dt="2023-01-29T09:10:51.768" v="686" actId="20577"/>
          <ac:spMkLst>
            <pc:docMk/>
            <pc:sldMk cId="848926405" sldId="302"/>
            <ac:spMk id="3" creationId="{D888D44B-12D7-534B-8C6E-D10DE1CCDDDE}"/>
          </ac:spMkLst>
        </pc:spChg>
        <pc:picChg chg="add mod">
          <ac:chgData name="Dimple Bohra" userId="S::dimple.bohra@djsce.ac.in::62d3e165-a758-4280-b838-cd1ce4941642" providerId="AD" clId="Web-{073EB583-F5D7-6568-7E05-F801364FFC05}" dt="2023-01-29T09:10:34.408" v="681" actId="1076"/>
          <ac:picMkLst>
            <pc:docMk/>
            <pc:sldMk cId="848926405" sldId="302"/>
            <ac:picMk id="4" creationId="{3A470FF2-849F-9D9A-7FCF-ED4BE576CB7A}"/>
          </ac:picMkLst>
        </pc:picChg>
      </pc:sldChg>
      <pc:sldChg chg="new del">
        <pc:chgData name="Dimple Bohra" userId="S::dimple.bohra@djsce.ac.in::62d3e165-a758-4280-b838-cd1ce4941642" providerId="AD" clId="Web-{073EB583-F5D7-6568-7E05-F801364FFC05}" dt="2023-01-29T09:11:51.179" v="688"/>
        <pc:sldMkLst>
          <pc:docMk/>
          <pc:sldMk cId="3423722971" sldId="303"/>
        </pc:sldMkLst>
      </pc:sldChg>
    </pc:docChg>
  </pc:docChgLst>
  <pc:docChgLst>
    <pc:chgData name="Dimple Bohra" userId="S::dimple.bohra@djsce.ac.in::62d3e165-a758-4280-b838-cd1ce4941642" providerId="AD" clId="Web-{2B78F7A6-E707-ED62-DE8F-B51BA64D1B3E}"/>
    <pc:docChg chg="addSld delSld modSld">
      <pc:chgData name="Dimple Bohra" userId="S::dimple.bohra@djsce.ac.in::62d3e165-a758-4280-b838-cd1ce4941642" providerId="AD" clId="Web-{2B78F7A6-E707-ED62-DE8F-B51BA64D1B3E}" dt="2023-01-28T11:22:44.216" v="107" actId="1076"/>
      <pc:docMkLst>
        <pc:docMk/>
      </pc:docMkLst>
      <pc:sldChg chg="modSp">
        <pc:chgData name="Dimple Bohra" userId="S::dimple.bohra@djsce.ac.in::62d3e165-a758-4280-b838-cd1ce4941642" providerId="AD" clId="Web-{2B78F7A6-E707-ED62-DE8F-B51BA64D1B3E}" dt="2023-01-28T11:22:44.216" v="107" actId="1076"/>
        <pc:sldMkLst>
          <pc:docMk/>
          <pc:sldMk cId="541270902" sldId="273"/>
        </pc:sldMkLst>
        <pc:graphicFrameChg chg="mod">
          <ac:chgData name="Dimple Bohra" userId="S::dimple.bohra@djsce.ac.in::62d3e165-a758-4280-b838-cd1ce4941642" providerId="AD" clId="Web-{2B78F7A6-E707-ED62-DE8F-B51BA64D1B3E}" dt="2023-01-28T11:22:44.216" v="107" actId="1076"/>
          <ac:graphicFrameMkLst>
            <pc:docMk/>
            <pc:sldMk cId="541270902" sldId="273"/>
            <ac:graphicFrameMk id="28676" creationId="{047997FF-64C2-635A-E8C6-19E97C4DF2F7}"/>
          </ac:graphicFrameMkLst>
        </pc:graphicFrameChg>
      </pc:sldChg>
      <pc:sldChg chg="addSp delSp modSp">
        <pc:chgData name="Dimple Bohra" userId="S::dimple.bohra@djsce.ac.in::62d3e165-a758-4280-b838-cd1ce4941642" providerId="AD" clId="Web-{2B78F7A6-E707-ED62-DE8F-B51BA64D1B3E}" dt="2023-01-28T11:20:15.961" v="106" actId="14100"/>
        <pc:sldMkLst>
          <pc:docMk/>
          <pc:sldMk cId="1786530084" sldId="274"/>
        </pc:sldMkLst>
        <pc:spChg chg="add del mod">
          <ac:chgData name="Dimple Bohra" userId="S::dimple.bohra@djsce.ac.in::62d3e165-a758-4280-b838-cd1ce4941642" providerId="AD" clId="Web-{2B78F7A6-E707-ED62-DE8F-B51BA64D1B3E}" dt="2023-01-28T11:13:04.774" v="56"/>
          <ac:spMkLst>
            <pc:docMk/>
            <pc:sldMk cId="1786530084" sldId="274"/>
            <ac:spMk id="3" creationId="{A18362E4-CE3F-57AF-1A6A-F9D011646DC7}"/>
          </ac:spMkLst>
        </pc:spChg>
        <pc:spChg chg="mod">
          <ac:chgData name="Dimple Bohra" userId="S::dimple.bohra@djsce.ac.in::62d3e165-a758-4280-b838-cd1ce4941642" providerId="AD" clId="Web-{2B78F7A6-E707-ED62-DE8F-B51BA64D1B3E}" dt="2023-01-28T11:19:38.756" v="104"/>
          <ac:spMkLst>
            <pc:docMk/>
            <pc:sldMk cId="1786530084" sldId="274"/>
            <ac:spMk id="26629" creationId="{19EFDF20-D631-80D8-F3CF-F9133FF7905B}"/>
          </ac:spMkLst>
        </pc:spChg>
        <pc:spChg chg="mod">
          <ac:chgData name="Dimple Bohra" userId="S::dimple.bohra@djsce.ac.in::62d3e165-a758-4280-b838-cd1ce4941642" providerId="AD" clId="Web-{2B78F7A6-E707-ED62-DE8F-B51BA64D1B3E}" dt="2023-01-28T11:17:21.830" v="92" actId="20577"/>
          <ac:spMkLst>
            <pc:docMk/>
            <pc:sldMk cId="1786530084" sldId="274"/>
            <ac:spMk id="26630" creationId="{5AF37898-D49D-76A2-194D-0D77E01EDA76}"/>
          </ac:spMkLst>
        </pc:spChg>
        <pc:spChg chg="mod">
          <ac:chgData name="Dimple Bohra" userId="S::dimple.bohra@djsce.ac.in::62d3e165-a758-4280-b838-cd1ce4941642" providerId="AD" clId="Web-{2B78F7A6-E707-ED62-DE8F-B51BA64D1B3E}" dt="2023-01-28T11:08:21.015" v="46" actId="1076"/>
          <ac:spMkLst>
            <pc:docMk/>
            <pc:sldMk cId="1786530084" sldId="274"/>
            <ac:spMk id="26632" creationId="{87EE9384-D2BD-3F1C-033E-7443F1905875}"/>
          </ac:spMkLst>
        </pc:spChg>
        <pc:graphicFrameChg chg="del mod">
          <ac:chgData name="Dimple Bohra" userId="S::dimple.bohra@djsce.ac.in::62d3e165-a758-4280-b838-cd1ce4941642" providerId="AD" clId="Web-{2B78F7A6-E707-ED62-DE8F-B51BA64D1B3E}" dt="2023-01-28T11:16:16.171" v="81"/>
          <ac:graphicFrameMkLst>
            <pc:docMk/>
            <pc:sldMk cId="1786530084" sldId="274"/>
            <ac:graphicFrameMk id="26627" creationId="{ACBC06AE-59F8-86F4-52F7-06F17CE9059C}"/>
          </ac:graphicFrameMkLst>
        </pc:graphicFrameChg>
        <pc:graphicFrameChg chg="del">
          <ac:chgData name="Dimple Bohra" userId="S::dimple.bohra@djsce.ac.in::62d3e165-a758-4280-b838-cd1ce4941642" providerId="AD" clId="Web-{2B78F7A6-E707-ED62-DE8F-B51BA64D1B3E}" dt="2023-01-28T11:16:38.672" v="85"/>
          <ac:graphicFrameMkLst>
            <pc:docMk/>
            <pc:sldMk cId="1786530084" sldId="274"/>
            <ac:graphicFrameMk id="26631" creationId="{1908D2D2-E9C6-F608-6A3C-16E56624C55C}"/>
          </ac:graphicFrameMkLst>
        </pc:graphicFrameChg>
        <pc:graphicFrameChg chg="mod">
          <ac:chgData name="Dimple Bohra" userId="S::dimple.bohra@djsce.ac.in::62d3e165-a758-4280-b838-cd1ce4941642" providerId="AD" clId="Web-{2B78F7A6-E707-ED62-DE8F-B51BA64D1B3E}" dt="2023-01-28T11:08:45.938" v="47" actId="1076"/>
          <ac:graphicFrameMkLst>
            <pc:docMk/>
            <pc:sldMk cId="1786530084" sldId="274"/>
            <ac:graphicFrameMk id="26635" creationId="{B4C48C15-C66C-A5D4-8767-24A0AE909371}"/>
          </ac:graphicFrameMkLst>
        </pc:graphicFrameChg>
        <pc:picChg chg="add del mod">
          <ac:chgData name="Dimple Bohra" userId="S::dimple.bohra@djsce.ac.in::62d3e165-a758-4280-b838-cd1ce4941642" providerId="AD" clId="Web-{2B78F7A6-E707-ED62-DE8F-B51BA64D1B3E}" dt="2023-01-28T11:13:00.712" v="55"/>
          <ac:picMkLst>
            <pc:docMk/>
            <pc:sldMk cId="1786530084" sldId="274"/>
            <ac:picMk id="2" creationId="{52C6316D-724B-9F6D-EDED-DC7F52BC7933}"/>
          </ac:picMkLst>
        </pc:picChg>
        <pc:picChg chg="add mod">
          <ac:chgData name="Dimple Bohra" userId="S::dimple.bohra@djsce.ac.in::62d3e165-a758-4280-b838-cd1ce4941642" providerId="AD" clId="Web-{2B78F7A6-E707-ED62-DE8F-B51BA64D1B3E}" dt="2023-01-28T11:16:34.500" v="84" actId="14100"/>
          <ac:picMkLst>
            <pc:docMk/>
            <pc:sldMk cId="1786530084" sldId="274"/>
            <ac:picMk id="4" creationId="{35AC2955-323A-6868-3CB5-B220FCE52ABB}"/>
          </ac:picMkLst>
        </pc:picChg>
        <pc:picChg chg="add mod">
          <ac:chgData name="Dimple Bohra" userId="S::dimple.bohra@djsce.ac.in::62d3e165-a758-4280-b838-cd1ce4941642" providerId="AD" clId="Web-{2B78F7A6-E707-ED62-DE8F-B51BA64D1B3E}" dt="2023-01-28T11:20:15.961" v="106" actId="14100"/>
          <ac:picMkLst>
            <pc:docMk/>
            <pc:sldMk cId="1786530084" sldId="274"/>
            <ac:picMk id="5" creationId="{768414DB-585F-4B56-83E3-298FB66D93DF}"/>
          </ac:picMkLst>
        </pc:picChg>
      </pc:sldChg>
      <pc:sldChg chg="modSp">
        <pc:chgData name="Dimple Bohra" userId="S::dimple.bohra@djsce.ac.in::62d3e165-a758-4280-b838-cd1ce4941642" providerId="AD" clId="Web-{2B78F7A6-E707-ED62-DE8F-B51BA64D1B3E}" dt="2023-01-28T11:02:54.832" v="13" actId="20577"/>
        <pc:sldMkLst>
          <pc:docMk/>
          <pc:sldMk cId="6393782" sldId="275"/>
        </pc:sldMkLst>
        <pc:spChg chg="mod">
          <ac:chgData name="Dimple Bohra" userId="S::dimple.bohra@djsce.ac.in::62d3e165-a758-4280-b838-cd1ce4941642" providerId="AD" clId="Web-{2B78F7A6-E707-ED62-DE8F-B51BA64D1B3E}" dt="2023-01-28T11:02:54.832" v="13" actId="20577"/>
          <ac:spMkLst>
            <pc:docMk/>
            <pc:sldMk cId="6393782" sldId="275"/>
            <ac:spMk id="24578" creationId="{0C26E000-12B4-6D44-1D88-81D10BB65458}"/>
          </ac:spMkLst>
        </pc:spChg>
      </pc:sldChg>
      <pc:sldChg chg="del">
        <pc:chgData name="Dimple Bohra" userId="S::dimple.bohra@djsce.ac.in::62d3e165-a758-4280-b838-cd1ce4941642" providerId="AD" clId="Web-{2B78F7A6-E707-ED62-DE8F-B51BA64D1B3E}" dt="2023-01-28T11:01:47.549" v="0"/>
        <pc:sldMkLst>
          <pc:docMk/>
          <pc:sldMk cId="2772557448" sldId="276"/>
        </pc:sldMkLst>
      </pc:sldChg>
      <pc:sldChg chg="modSp new modNotes">
        <pc:chgData name="Dimple Bohra" userId="S::dimple.bohra@djsce.ac.in::62d3e165-a758-4280-b838-cd1ce4941642" providerId="AD" clId="Web-{2B78F7A6-E707-ED62-DE8F-B51BA64D1B3E}" dt="2023-01-28T11:07:00.918" v="37"/>
        <pc:sldMkLst>
          <pc:docMk/>
          <pc:sldMk cId="2459989481" sldId="287"/>
        </pc:sldMkLst>
        <pc:spChg chg="mod">
          <ac:chgData name="Dimple Bohra" userId="S::dimple.bohra@djsce.ac.in::62d3e165-a758-4280-b838-cd1ce4941642" providerId="AD" clId="Web-{2B78F7A6-E707-ED62-DE8F-B51BA64D1B3E}" dt="2023-01-28T11:04:43.414" v="19" actId="1076"/>
          <ac:spMkLst>
            <pc:docMk/>
            <pc:sldMk cId="2459989481" sldId="287"/>
            <ac:spMk id="2" creationId="{420CCB56-E2D7-B794-3F7F-C054C63D0BCD}"/>
          </ac:spMkLst>
        </pc:spChg>
        <pc:spChg chg="mod">
          <ac:chgData name="Dimple Bohra" userId="S::dimple.bohra@djsce.ac.in::62d3e165-a758-4280-b838-cd1ce4941642" providerId="AD" clId="Web-{2B78F7A6-E707-ED62-DE8F-B51BA64D1B3E}" dt="2023-01-28T11:05:50.229" v="34" actId="20577"/>
          <ac:spMkLst>
            <pc:docMk/>
            <pc:sldMk cId="2459989481" sldId="287"/>
            <ac:spMk id="3" creationId="{B2B86B0C-11EE-DD2B-7BDD-DE50D15B8E7F}"/>
          </ac:spMkLst>
        </pc:spChg>
      </pc:sldChg>
      <pc:sldChg chg="new del">
        <pc:chgData name="Dimple Bohra" userId="S::dimple.bohra@djsce.ac.in::62d3e165-a758-4280-b838-cd1ce4941642" providerId="AD" clId="Web-{2B78F7A6-E707-ED62-DE8F-B51BA64D1B3E}" dt="2023-01-28T11:07:01.309" v="38"/>
        <pc:sldMkLst>
          <pc:docMk/>
          <pc:sldMk cId="247089758" sldId="288"/>
        </pc:sldMkLst>
      </pc:sldChg>
      <pc:sldChg chg="modSp new">
        <pc:chgData name="Dimple Bohra" userId="S::dimple.bohra@djsce.ac.in::62d3e165-a758-4280-b838-cd1ce4941642" providerId="AD" clId="Web-{2B78F7A6-E707-ED62-DE8F-B51BA64D1B3E}" dt="2023-01-28T11:15:48.030" v="80" actId="1076"/>
        <pc:sldMkLst>
          <pc:docMk/>
          <pc:sldMk cId="2754854138" sldId="288"/>
        </pc:sldMkLst>
        <pc:spChg chg="mod">
          <ac:chgData name="Dimple Bohra" userId="S::dimple.bohra@djsce.ac.in::62d3e165-a758-4280-b838-cd1ce4941642" providerId="AD" clId="Web-{2B78F7A6-E707-ED62-DE8F-B51BA64D1B3E}" dt="2023-01-28T11:14:13.777" v="61" actId="20577"/>
          <ac:spMkLst>
            <pc:docMk/>
            <pc:sldMk cId="2754854138" sldId="288"/>
            <ac:spMk id="2" creationId="{3C5262D4-D158-67C1-E21B-25D388A8BB0C}"/>
          </ac:spMkLst>
        </pc:spChg>
        <pc:spChg chg="mod">
          <ac:chgData name="Dimple Bohra" userId="S::dimple.bohra@djsce.ac.in::62d3e165-a758-4280-b838-cd1ce4941642" providerId="AD" clId="Web-{2B78F7A6-E707-ED62-DE8F-B51BA64D1B3E}" dt="2023-01-28T11:15:48.030" v="80" actId="1076"/>
          <ac:spMkLst>
            <pc:docMk/>
            <pc:sldMk cId="2754854138" sldId="288"/>
            <ac:spMk id="3" creationId="{43E81E99-6426-4336-A2B3-C3E975895BA6}"/>
          </ac:spMkLst>
        </pc:spChg>
      </pc:sldChg>
    </pc:docChg>
  </pc:docChgLst>
  <pc:docChgLst>
    <pc:chgData name="Dimple Bohra" userId="62d3e165-a758-4280-b838-cd1ce4941642" providerId="ADAL" clId="{82F398A9-529A-DF43-896B-E1A209E3258C}"/>
    <pc:docChg chg="modSld">
      <pc:chgData name="Dimple Bohra" userId="62d3e165-a758-4280-b838-cd1ce4941642" providerId="ADAL" clId="{82F398A9-529A-DF43-896B-E1A209E3258C}" dt="2023-02-20T01:49:03.603" v="0" actId="20577"/>
      <pc:docMkLst>
        <pc:docMk/>
      </pc:docMkLst>
      <pc:sldChg chg="modNotesTx">
        <pc:chgData name="Dimple Bohra" userId="62d3e165-a758-4280-b838-cd1ce4941642" providerId="ADAL" clId="{82F398A9-529A-DF43-896B-E1A209E3258C}" dt="2023-02-20T01:49:03.603" v="0" actId="20577"/>
        <pc:sldMkLst>
          <pc:docMk/>
          <pc:sldMk cId="3475318622" sldId="299"/>
        </pc:sldMkLst>
      </pc:sldChg>
    </pc:docChg>
  </pc:docChgLst>
  <pc:docChgLst>
    <pc:chgData name="Dimple Bohra" userId="S::dimple.bohra@djsce.ac.in::62d3e165-a758-4280-b838-cd1ce4941642" providerId="AD" clId="Web-{5A04F930-DC19-027C-1533-6AA25F7E75A0}"/>
    <pc:docChg chg="addSld delSld modSld addMainMaster delMainMaster modMainMaster">
      <pc:chgData name="Dimple Bohra" userId="S::dimple.bohra@djsce.ac.in::62d3e165-a758-4280-b838-cd1ce4941642" providerId="AD" clId="Web-{5A04F930-DC19-027C-1533-6AA25F7E75A0}" dt="2023-01-28T10:13:03.764" v="194" actId="20577"/>
      <pc:docMkLst>
        <pc:docMk/>
      </pc:docMkLst>
      <pc:sldChg chg="addSp delSp modSp mod setBg modClrScheme addAnim setClrOvrMap chgLayout">
        <pc:chgData name="Dimple Bohra" userId="S::dimple.bohra@djsce.ac.in::62d3e165-a758-4280-b838-cd1ce4941642" providerId="AD" clId="Web-{5A04F930-DC19-027C-1533-6AA25F7E75A0}" dt="2023-01-28T09:41:44.677" v="39" actId="20577"/>
        <pc:sldMkLst>
          <pc:docMk/>
          <pc:sldMk cId="109857222" sldId="256"/>
        </pc:sldMkLst>
        <pc:spChg chg="mod ord">
          <ac:chgData name="Dimple Bohra" userId="S::dimple.bohra@djsce.ac.in::62d3e165-a758-4280-b838-cd1ce4941642" providerId="AD" clId="Web-{5A04F930-DC19-027C-1533-6AA25F7E75A0}" dt="2023-01-28T09:41:37.427" v="36" actId="1076"/>
          <ac:spMkLst>
            <pc:docMk/>
            <pc:sldMk cId="109857222" sldId="256"/>
            <ac:spMk id="2" creationId="{00000000-0000-0000-0000-000000000000}"/>
          </ac:spMkLst>
        </pc:spChg>
        <pc:spChg chg="mod ord">
          <ac:chgData name="Dimple Bohra" userId="S::dimple.bohra@djsce.ac.in::62d3e165-a758-4280-b838-cd1ce4941642" providerId="AD" clId="Web-{5A04F930-DC19-027C-1533-6AA25F7E75A0}" dt="2023-01-28T09:41:44.677" v="39" actId="20577"/>
          <ac:spMkLst>
            <pc:docMk/>
            <pc:sldMk cId="109857222" sldId="256"/>
            <ac:spMk id="3" creationId="{00000000-0000-0000-0000-000000000000}"/>
          </ac:spMkLst>
        </pc:spChg>
        <pc:spChg chg="add del">
          <ac:chgData name="Dimple Bohra" userId="S::dimple.bohra@djsce.ac.in::62d3e165-a758-4280-b838-cd1ce4941642" providerId="AD" clId="Web-{5A04F930-DC19-027C-1533-6AA25F7E75A0}" dt="2023-01-28T09:41:21.739" v="31"/>
          <ac:spMkLst>
            <pc:docMk/>
            <pc:sldMk cId="109857222" sldId="256"/>
            <ac:spMk id="8" creationId="{A8DB9CD9-59B1-4D73-BC4C-98796A48EF9B}"/>
          </ac:spMkLst>
        </pc:spChg>
        <pc:spChg chg="add del">
          <ac:chgData name="Dimple Bohra" userId="S::dimple.bohra@djsce.ac.in::62d3e165-a758-4280-b838-cd1ce4941642" providerId="AD" clId="Web-{5A04F930-DC19-027C-1533-6AA25F7E75A0}" dt="2023-01-28T09:41:21.739" v="31"/>
          <ac:spMkLst>
            <pc:docMk/>
            <pc:sldMk cId="109857222" sldId="256"/>
            <ac:spMk id="10" creationId="{8874A6A9-41FF-4E33-AFA8-F9F81436A59E}"/>
          </ac:spMkLst>
        </pc:spChg>
        <pc:spChg chg="add del">
          <ac:chgData name="Dimple Bohra" userId="S::dimple.bohra@djsce.ac.in::62d3e165-a758-4280-b838-cd1ce4941642" providerId="AD" clId="Web-{5A04F930-DC19-027C-1533-6AA25F7E75A0}" dt="2023-01-28T09:41:21.723" v="30"/>
          <ac:spMkLst>
            <pc:docMk/>
            <pc:sldMk cId="109857222" sldId="256"/>
            <ac:spMk id="25" creationId="{E49CC64F-7275-4E33-961B-0C5CDC439875}"/>
          </ac:spMkLst>
        </pc:spChg>
        <pc:spChg chg="add">
          <ac:chgData name="Dimple Bohra" userId="S::dimple.bohra@djsce.ac.in::62d3e165-a758-4280-b838-cd1ce4941642" providerId="AD" clId="Web-{5A04F930-DC19-027C-1533-6AA25F7E75A0}" dt="2023-01-28T09:41:21.739" v="31"/>
          <ac:spMkLst>
            <pc:docMk/>
            <pc:sldMk cId="109857222" sldId="256"/>
            <ac:spMk id="27" creationId="{E49CC64F-7275-4E33-961B-0C5CDC439875}"/>
          </ac:spMkLst>
        </pc:spChg>
        <pc:grpChg chg="add del">
          <ac:chgData name="Dimple Bohra" userId="S::dimple.bohra@djsce.ac.in::62d3e165-a758-4280-b838-cd1ce4941642" providerId="AD" clId="Web-{5A04F930-DC19-027C-1533-6AA25F7E75A0}" dt="2023-01-28T09:41:21.739" v="31"/>
          <ac:grpSpMkLst>
            <pc:docMk/>
            <pc:sldMk cId="109857222" sldId="256"/>
            <ac:grpSpMk id="12" creationId="{721D730E-1F97-4071-B143-B05E6D2599BC}"/>
          </ac:grpSpMkLst>
        </pc:grpChg>
        <pc:picChg chg="add del">
          <ac:chgData name="Dimple Bohra" userId="S::dimple.bohra@djsce.ac.in::62d3e165-a758-4280-b838-cd1ce4941642" providerId="AD" clId="Web-{5A04F930-DC19-027C-1533-6AA25F7E75A0}" dt="2023-01-28T09:41:21.723" v="30"/>
          <ac:picMkLst>
            <pc:docMk/>
            <pc:sldMk cId="109857222" sldId="256"/>
            <ac:picMk id="21" creationId="{43204291-76A8-6FE7-D984-12EFD7F42E62}"/>
          </ac:picMkLst>
        </pc:picChg>
        <pc:picChg chg="add">
          <ac:chgData name="Dimple Bohra" userId="S::dimple.bohra@djsce.ac.in::62d3e165-a758-4280-b838-cd1ce4941642" providerId="AD" clId="Web-{5A04F930-DC19-027C-1533-6AA25F7E75A0}" dt="2023-01-28T09:41:21.739" v="31"/>
          <ac:picMkLst>
            <pc:docMk/>
            <pc:sldMk cId="109857222" sldId="256"/>
            <ac:picMk id="28" creationId="{B0B7C542-5161-E69C-253F-2970899425FD}"/>
          </ac:picMkLst>
        </pc:picChg>
      </pc:sldChg>
      <pc:sldChg chg="modSp add del mod modClrScheme chgLayout">
        <pc:chgData name="Dimple Bohra" userId="S::dimple.bohra@djsce.ac.in::62d3e165-a758-4280-b838-cd1ce4941642" providerId="AD" clId="Web-{5A04F930-DC19-027C-1533-6AA25F7E75A0}" dt="2023-01-28T09:46:38.858" v="45"/>
        <pc:sldMkLst>
          <pc:docMk/>
          <pc:sldMk cId="431412978" sldId="257"/>
        </pc:sldMkLst>
        <pc:spChg chg="mod ord">
          <ac:chgData name="Dimple Bohra" userId="S::dimple.bohra@djsce.ac.in::62d3e165-a758-4280-b838-cd1ce4941642" providerId="AD" clId="Web-{5A04F930-DC19-027C-1533-6AA25F7E75A0}" dt="2023-01-28T09:40:06.721" v="8"/>
          <ac:spMkLst>
            <pc:docMk/>
            <pc:sldMk cId="431412978" sldId="257"/>
            <ac:spMk id="32771" creationId="{B2657E5E-1E8C-4975-BA02-0C34AB23E575}"/>
          </ac:spMkLst>
        </pc:spChg>
        <pc:spChg chg="mod ord">
          <ac:chgData name="Dimple Bohra" userId="S::dimple.bohra@djsce.ac.in::62d3e165-a758-4280-b838-cd1ce4941642" providerId="AD" clId="Web-{5A04F930-DC19-027C-1533-6AA25F7E75A0}" dt="2023-01-28T09:40:06.721" v="8"/>
          <ac:spMkLst>
            <pc:docMk/>
            <pc:sldMk cId="431412978" sldId="257"/>
            <ac:spMk id="58372" creationId="{5EC6D25D-34FE-B661-52E7-A3AEBFD99AE0}"/>
          </ac:spMkLst>
        </pc:spChg>
      </pc:sldChg>
      <pc:sldChg chg="modSp add del mod modClrScheme chgLayout">
        <pc:chgData name="Dimple Bohra" userId="S::dimple.bohra@djsce.ac.in::62d3e165-a758-4280-b838-cd1ce4941642" providerId="AD" clId="Web-{5A04F930-DC19-027C-1533-6AA25F7E75A0}" dt="2023-01-28T09:46:37.623" v="44"/>
        <pc:sldMkLst>
          <pc:docMk/>
          <pc:sldMk cId="2896583903" sldId="258"/>
        </pc:sldMkLst>
        <pc:spChg chg="mod ord">
          <ac:chgData name="Dimple Bohra" userId="S::dimple.bohra@djsce.ac.in::62d3e165-a758-4280-b838-cd1ce4941642" providerId="AD" clId="Web-{5A04F930-DC19-027C-1533-6AA25F7E75A0}" dt="2023-01-28T09:40:06.721" v="8"/>
          <ac:spMkLst>
            <pc:docMk/>
            <pc:sldMk cId="2896583903" sldId="258"/>
            <ac:spMk id="31747" creationId="{C262A9A7-A06A-D290-8FF6-0BDDFC9C7F6A}"/>
          </ac:spMkLst>
        </pc:spChg>
      </pc:sldChg>
      <pc:sldChg chg="modSp add del mod modClrScheme chgLayout">
        <pc:chgData name="Dimple Bohra" userId="S::dimple.bohra@djsce.ac.in::62d3e165-a758-4280-b838-cd1ce4941642" providerId="AD" clId="Web-{5A04F930-DC19-027C-1533-6AA25F7E75A0}" dt="2023-01-28T09:46:37.030" v="43"/>
        <pc:sldMkLst>
          <pc:docMk/>
          <pc:sldMk cId="350473143" sldId="259"/>
        </pc:sldMkLst>
        <pc:spChg chg="mod ord">
          <ac:chgData name="Dimple Bohra" userId="S::dimple.bohra@djsce.ac.in::62d3e165-a758-4280-b838-cd1ce4941642" providerId="AD" clId="Web-{5A04F930-DC19-027C-1533-6AA25F7E75A0}" dt="2023-01-28T09:40:06.721" v="8"/>
          <ac:spMkLst>
            <pc:docMk/>
            <pc:sldMk cId="350473143" sldId="259"/>
            <ac:spMk id="30722" creationId="{D491533C-F29C-D204-19AD-6657B073F9CD}"/>
          </ac:spMkLst>
        </pc:spChg>
      </pc:sldChg>
      <pc:sldChg chg="modSp add del mod modClrScheme chgLayout">
        <pc:chgData name="Dimple Bohra" userId="S::dimple.bohra@djsce.ac.in::62d3e165-a758-4280-b838-cd1ce4941642" providerId="AD" clId="Web-{5A04F930-DC19-027C-1533-6AA25F7E75A0}" dt="2023-01-28T09:46:36.467" v="42"/>
        <pc:sldMkLst>
          <pc:docMk/>
          <pc:sldMk cId="3250396079" sldId="260"/>
        </pc:sldMkLst>
        <pc:spChg chg="mod ord">
          <ac:chgData name="Dimple Bohra" userId="S::dimple.bohra@djsce.ac.in::62d3e165-a758-4280-b838-cd1ce4941642" providerId="AD" clId="Web-{5A04F930-DC19-027C-1533-6AA25F7E75A0}" dt="2023-01-28T09:40:06.721" v="8"/>
          <ac:spMkLst>
            <pc:docMk/>
            <pc:sldMk cId="3250396079" sldId="260"/>
            <ac:spMk id="20482" creationId="{96389E05-65EA-2AE6-3876-EC987620BB39}"/>
          </ac:spMkLst>
        </pc:spChg>
        <pc:spChg chg="mod ord">
          <ac:chgData name="Dimple Bohra" userId="S::dimple.bohra@djsce.ac.in::62d3e165-a758-4280-b838-cd1ce4941642" providerId="AD" clId="Web-{5A04F930-DC19-027C-1533-6AA25F7E75A0}" dt="2023-01-28T09:40:06.721" v="8"/>
          <ac:spMkLst>
            <pc:docMk/>
            <pc:sldMk cId="3250396079" sldId="260"/>
            <ac:spMk id="46083" creationId="{1A7360F4-0909-239A-E39D-2593E08B2494}"/>
          </ac:spMkLst>
        </pc:spChg>
      </pc:sldChg>
      <pc:sldChg chg="modSp add del mod modClrScheme chgLayout">
        <pc:chgData name="Dimple Bohra" userId="S::dimple.bohra@djsce.ac.in::62d3e165-a758-4280-b838-cd1ce4941642" providerId="AD" clId="Web-{5A04F930-DC19-027C-1533-6AA25F7E75A0}" dt="2023-01-28T09:46:35.936" v="41"/>
        <pc:sldMkLst>
          <pc:docMk/>
          <pc:sldMk cId="4081154185" sldId="261"/>
        </pc:sldMkLst>
        <pc:spChg chg="mod ord">
          <ac:chgData name="Dimple Bohra" userId="S::dimple.bohra@djsce.ac.in::62d3e165-a758-4280-b838-cd1ce4941642" providerId="AD" clId="Web-{5A04F930-DC19-027C-1533-6AA25F7E75A0}" dt="2023-01-28T09:40:06.721" v="8"/>
          <ac:spMkLst>
            <pc:docMk/>
            <pc:sldMk cId="4081154185" sldId="261"/>
            <ac:spMk id="18434" creationId="{63EB65DD-BEF7-5571-A845-B657DA073860}"/>
          </ac:spMkLst>
        </pc:spChg>
        <pc:spChg chg="mod ord">
          <ac:chgData name="Dimple Bohra" userId="S::dimple.bohra@djsce.ac.in::62d3e165-a758-4280-b838-cd1ce4941642" providerId="AD" clId="Web-{5A04F930-DC19-027C-1533-6AA25F7E75A0}" dt="2023-01-28T09:40:06.721" v="8"/>
          <ac:spMkLst>
            <pc:docMk/>
            <pc:sldMk cId="4081154185" sldId="261"/>
            <ac:spMk id="44035" creationId="{28C79B43-E01B-6731-9C9D-24ECBDA3EBA7}"/>
          </ac:spMkLst>
        </pc:spChg>
      </pc:sldChg>
      <pc:sldChg chg="modSp add del mod modClrScheme chgLayout">
        <pc:chgData name="Dimple Bohra" userId="S::dimple.bohra@djsce.ac.in::62d3e165-a758-4280-b838-cd1ce4941642" providerId="AD" clId="Web-{5A04F930-DC19-027C-1533-6AA25F7E75A0}" dt="2023-01-28T09:46:35.295" v="40"/>
        <pc:sldMkLst>
          <pc:docMk/>
          <pc:sldMk cId="2378319436" sldId="262"/>
        </pc:sldMkLst>
        <pc:spChg chg="mod ord">
          <ac:chgData name="Dimple Bohra" userId="S::dimple.bohra@djsce.ac.in::62d3e165-a758-4280-b838-cd1ce4941642" providerId="AD" clId="Web-{5A04F930-DC19-027C-1533-6AA25F7E75A0}" dt="2023-01-28T09:40:06.721" v="8"/>
          <ac:spMkLst>
            <pc:docMk/>
            <pc:sldMk cId="2378319436" sldId="262"/>
            <ac:spMk id="16386" creationId="{B405BF22-0EC0-59E9-F98A-F3DF033BE236}"/>
          </ac:spMkLst>
        </pc:spChg>
        <pc:spChg chg="mod ord">
          <ac:chgData name="Dimple Bohra" userId="S::dimple.bohra@djsce.ac.in::62d3e165-a758-4280-b838-cd1ce4941642" providerId="AD" clId="Web-{5A04F930-DC19-027C-1533-6AA25F7E75A0}" dt="2023-01-28T09:40:06.721" v="8"/>
          <ac:spMkLst>
            <pc:docMk/>
            <pc:sldMk cId="2378319436" sldId="262"/>
            <ac:spMk id="41987" creationId="{FB55A97E-B5DE-B444-B3FF-EC098B5B39EA}"/>
          </ac:spMkLst>
        </pc:spChg>
      </pc:sldChg>
      <pc:sldChg chg="modSp add del mod modClrScheme chgLayout">
        <pc:chgData name="Dimple Bohra" userId="S::dimple.bohra@djsce.ac.in::62d3e165-a758-4280-b838-cd1ce4941642" providerId="AD" clId="Web-{5A04F930-DC19-027C-1533-6AA25F7E75A0}" dt="2023-01-28T09:47:15.812" v="63"/>
        <pc:sldMkLst>
          <pc:docMk/>
          <pc:sldMk cId="3122128543" sldId="263"/>
        </pc:sldMkLst>
        <pc:spChg chg="mod ord">
          <ac:chgData name="Dimple Bohra" userId="S::dimple.bohra@djsce.ac.in::62d3e165-a758-4280-b838-cd1ce4941642" providerId="AD" clId="Web-{5A04F930-DC19-027C-1533-6AA25F7E75A0}" dt="2023-01-28T09:40:06.721" v="8"/>
          <ac:spMkLst>
            <pc:docMk/>
            <pc:sldMk cId="3122128543" sldId="263"/>
            <ac:spMk id="14338" creationId="{5409DFF7-3DC7-8DF6-26D5-DD16370D03CA}"/>
          </ac:spMkLst>
        </pc:spChg>
        <pc:spChg chg="mod ord">
          <ac:chgData name="Dimple Bohra" userId="S::dimple.bohra@djsce.ac.in::62d3e165-a758-4280-b838-cd1ce4941642" providerId="AD" clId="Web-{5A04F930-DC19-027C-1533-6AA25F7E75A0}" dt="2023-01-28T09:40:06.721" v="8"/>
          <ac:spMkLst>
            <pc:docMk/>
            <pc:sldMk cId="3122128543" sldId="263"/>
            <ac:spMk id="39939" creationId="{7BB288CA-AAF5-3153-143E-FAB82AEB075B}"/>
          </ac:spMkLst>
        </pc:spChg>
      </pc:sldChg>
      <pc:sldChg chg="add">
        <pc:chgData name="Dimple Bohra" userId="S::dimple.bohra@djsce.ac.in::62d3e165-a758-4280-b838-cd1ce4941642" providerId="AD" clId="Web-{5A04F930-DC19-027C-1533-6AA25F7E75A0}" dt="2023-01-28T09:47:07.046" v="46"/>
        <pc:sldMkLst>
          <pc:docMk/>
          <pc:sldMk cId="1611899897" sldId="264"/>
        </pc:sldMkLst>
      </pc:sldChg>
      <pc:sldChg chg="add">
        <pc:chgData name="Dimple Bohra" userId="S::dimple.bohra@djsce.ac.in::62d3e165-a758-4280-b838-cd1ce4941642" providerId="AD" clId="Web-{5A04F930-DC19-027C-1533-6AA25F7E75A0}" dt="2023-01-28T09:47:07.109" v="47"/>
        <pc:sldMkLst>
          <pc:docMk/>
          <pc:sldMk cId="4077756858" sldId="265"/>
        </pc:sldMkLst>
      </pc:sldChg>
      <pc:sldChg chg="add">
        <pc:chgData name="Dimple Bohra" userId="S::dimple.bohra@djsce.ac.in::62d3e165-a758-4280-b838-cd1ce4941642" providerId="AD" clId="Web-{5A04F930-DC19-027C-1533-6AA25F7E75A0}" dt="2023-01-28T09:47:07.171" v="48"/>
        <pc:sldMkLst>
          <pc:docMk/>
          <pc:sldMk cId="1560479655" sldId="266"/>
        </pc:sldMkLst>
      </pc:sldChg>
      <pc:sldChg chg="add">
        <pc:chgData name="Dimple Bohra" userId="S::dimple.bohra@djsce.ac.in::62d3e165-a758-4280-b838-cd1ce4941642" providerId="AD" clId="Web-{5A04F930-DC19-027C-1533-6AA25F7E75A0}" dt="2023-01-28T09:47:07.249" v="49"/>
        <pc:sldMkLst>
          <pc:docMk/>
          <pc:sldMk cId="569951531" sldId="267"/>
        </pc:sldMkLst>
      </pc:sldChg>
      <pc:sldChg chg="add">
        <pc:chgData name="Dimple Bohra" userId="S::dimple.bohra@djsce.ac.in::62d3e165-a758-4280-b838-cd1ce4941642" providerId="AD" clId="Web-{5A04F930-DC19-027C-1533-6AA25F7E75A0}" dt="2023-01-28T09:47:07.280" v="50"/>
        <pc:sldMkLst>
          <pc:docMk/>
          <pc:sldMk cId="3832341721" sldId="268"/>
        </pc:sldMkLst>
      </pc:sldChg>
      <pc:sldChg chg="add">
        <pc:chgData name="Dimple Bohra" userId="S::dimple.bohra@djsce.ac.in::62d3e165-a758-4280-b838-cd1ce4941642" providerId="AD" clId="Web-{5A04F930-DC19-027C-1533-6AA25F7E75A0}" dt="2023-01-28T09:47:07.327" v="51"/>
        <pc:sldMkLst>
          <pc:docMk/>
          <pc:sldMk cId="614588650" sldId="269"/>
        </pc:sldMkLst>
      </pc:sldChg>
      <pc:sldChg chg="add">
        <pc:chgData name="Dimple Bohra" userId="S::dimple.bohra@djsce.ac.in::62d3e165-a758-4280-b838-cd1ce4941642" providerId="AD" clId="Web-{5A04F930-DC19-027C-1533-6AA25F7E75A0}" dt="2023-01-28T09:47:07.374" v="52"/>
        <pc:sldMkLst>
          <pc:docMk/>
          <pc:sldMk cId="3870905805" sldId="270"/>
        </pc:sldMkLst>
      </pc:sldChg>
      <pc:sldChg chg="add del">
        <pc:chgData name="Dimple Bohra" userId="S::dimple.bohra@djsce.ac.in::62d3e165-a758-4280-b838-cd1ce4941642" providerId="AD" clId="Web-{5A04F930-DC19-027C-1533-6AA25F7E75A0}" dt="2023-01-28T10:12:47.170" v="186"/>
        <pc:sldMkLst>
          <pc:docMk/>
          <pc:sldMk cId="3835370876" sldId="271"/>
        </pc:sldMkLst>
      </pc:sldChg>
      <pc:sldChg chg="add">
        <pc:chgData name="Dimple Bohra" userId="S::dimple.bohra@djsce.ac.in::62d3e165-a758-4280-b838-cd1ce4941642" providerId="AD" clId="Web-{5A04F930-DC19-027C-1533-6AA25F7E75A0}" dt="2023-01-28T09:47:07.546" v="54"/>
        <pc:sldMkLst>
          <pc:docMk/>
          <pc:sldMk cId="1821035139" sldId="272"/>
        </pc:sldMkLst>
      </pc:sldChg>
      <pc:sldChg chg="add">
        <pc:chgData name="Dimple Bohra" userId="S::dimple.bohra@djsce.ac.in::62d3e165-a758-4280-b838-cd1ce4941642" providerId="AD" clId="Web-{5A04F930-DC19-027C-1533-6AA25F7E75A0}" dt="2023-01-28T09:47:07.624" v="55"/>
        <pc:sldMkLst>
          <pc:docMk/>
          <pc:sldMk cId="541270902" sldId="273"/>
        </pc:sldMkLst>
      </pc:sldChg>
      <pc:sldChg chg="add">
        <pc:chgData name="Dimple Bohra" userId="S::dimple.bohra@djsce.ac.in::62d3e165-a758-4280-b838-cd1ce4941642" providerId="AD" clId="Web-{5A04F930-DC19-027C-1533-6AA25F7E75A0}" dt="2023-01-28T09:47:07.702" v="56"/>
        <pc:sldMkLst>
          <pc:docMk/>
          <pc:sldMk cId="1786530084" sldId="274"/>
        </pc:sldMkLst>
      </pc:sldChg>
      <pc:sldChg chg="add">
        <pc:chgData name="Dimple Bohra" userId="S::dimple.bohra@djsce.ac.in::62d3e165-a758-4280-b838-cd1ce4941642" providerId="AD" clId="Web-{5A04F930-DC19-027C-1533-6AA25F7E75A0}" dt="2023-01-28T09:47:07.765" v="57"/>
        <pc:sldMkLst>
          <pc:docMk/>
          <pc:sldMk cId="6393782" sldId="275"/>
        </pc:sldMkLst>
      </pc:sldChg>
      <pc:sldChg chg="modSp add">
        <pc:chgData name="Dimple Bohra" userId="S::dimple.bohra@djsce.ac.in::62d3e165-a758-4280-b838-cd1ce4941642" providerId="AD" clId="Web-{5A04F930-DC19-027C-1533-6AA25F7E75A0}" dt="2023-01-28T09:50:54.881" v="89" actId="1076"/>
        <pc:sldMkLst>
          <pc:docMk/>
          <pc:sldMk cId="2772557448" sldId="276"/>
        </pc:sldMkLst>
        <pc:graphicFrameChg chg="mod">
          <ac:chgData name="Dimple Bohra" userId="S::dimple.bohra@djsce.ac.in::62d3e165-a758-4280-b838-cd1ce4941642" providerId="AD" clId="Web-{5A04F930-DC19-027C-1533-6AA25F7E75A0}" dt="2023-01-28T09:50:44.052" v="87" actId="1076"/>
          <ac:graphicFrameMkLst>
            <pc:docMk/>
            <pc:sldMk cId="2772557448" sldId="276"/>
            <ac:graphicFrameMk id="22532" creationId="{D294B998-1D3B-B9C1-DFE4-7059A16D90EF}"/>
          </ac:graphicFrameMkLst>
        </pc:graphicFrameChg>
        <pc:graphicFrameChg chg="mod">
          <ac:chgData name="Dimple Bohra" userId="S::dimple.bohra@djsce.ac.in::62d3e165-a758-4280-b838-cd1ce4941642" providerId="AD" clId="Web-{5A04F930-DC19-027C-1533-6AA25F7E75A0}" dt="2023-01-28T09:50:40.240" v="86" actId="1076"/>
          <ac:graphicFrameMkLst>
            <pc:docMk/>
            <pc:sldMk cId="2772557448" sldId="276"/>
            <ac:graphicFrameMk id="22533" creationId="{95DB1FFF-6D48-8665-83D2-0E8099F6B887}"/>
          </ac:graphicFrameMkLst>
        </pc:graphicFrameChg>
        <pc:picChg chg="mod">
          <ac:chgData name="Dimple Bohra" userId="S::dimple.bohra@djsce.ac.in::62d3e165-a758-4280-b838-cd1ce4941642" providerId="AD" clId="Web-{5A04F930-DC19-027C-1533-6AA25F7E75A0}" dt="2023-01-28T09:50:54.881" v="89" actId="1076"/>
          <ac:picMkLst>
            <pc:docMk/>
            <pc:sldMk cId="2772557448" sldId="276"/>
            <ac:picMk id="22534" creationId="{EFD1C463-CE64-33E9-4299-08470CB1CDDC}"/>
          </ac:picMkLst>
        </pc:picChg>
        <pc:picChg chg="mod">
          <ac:chgData name="Dimple Bohra" userId="S::dimple.bohra@djsce.ac.in::62d3e165-a758-4280-b838-cd1ce4941642" providerId="AD" clId="Web-{5A04F930-DC19-027C-1533-6AA25F7E75A0}" dt="2023-01-28T09:50:51.834" v="88" actId="1076"/>
          <ac:picMkLst>
            <pc:docMk/>
            <pc:sldMk cId="2772557448" sldId="276"/>
            <ac:picMk id="22535" creationId="{27A19ABC-06AF-5D8D-33F1-0057F999988C}"/>
          </ac:picMkLst>
        </pc:picChg>
      </pc:sldChg>
      <pc:sldChg chg="add">
        <pc:chgData name="Dimple Bohra" userId="S::dimple.bohra@djsce.ac.in::62d3e165-a758-4280-b838-cd1ce4941642" providerId="AD" clId="Web-{5A04F930-DC19-027C-1533-6AA25F7E75A0}" dt="2023-01-28T09:47:07.874" v="59"/>
        <pc:sldMkLst>
          <pc:docMk/>
          <pc:sldMk cId="2373885410" sldId="277"/>
        </pc:sldMkLst>
      </pc:sldChg>
      <pc:sldChg chg="modSp add">
        <pc:chgData name="Dimple Bohra" userId="S::dimple.bohra@djsce.ac.in::62d3e165-a758-4280-b838-cd1ce4941642" providerId="AD" clId="Web-{5A04F930-DC19-027C-1533-6AA25F7E75A0}" dt="2023-01-28T09:49:50.910" v="84" actId="1076"/>
        <pc:sldMkLst>
          <pc:docMk/>
          <pc:sldMk cId="1395539058" sldId="278"/>
        </pc:sldMkLst>
        <pc:spChg chg="mod">
          <ac:chgData name="Dimple Bohra" userId="S::dimple.bohra@djsce.ac.in::62d3e165-a758-4280-b838-cd1ce4941642" providerId="AD" clId="Web-{5A04F930-DC19-027C-1533-6AA25F7E75A0}" dt="2023-01-28T09:49:38.926" v="81" actId="20577"/>
          <ac:spMkLst>
            <pc:docMk/>
            <pc:sldMk cId="1395539058" sldId="278"/>
            <ac:spMk id="18435" creationId="{3F8FE7C0-C91F-8E8E-8E7D-1ED3C1CC7E3F}"/>
          </ac:spMkLst>
        </pc:spChg>
        <pc:spChg chg="mod">
          <ac:chgData name="Dimple Bohra" userId="S::dimple.bohra@djsce.ac.in::62d3e165-a758-4280-b838-cd1ce4941642" providerId="AD" clId="Web-{5A04F930-DC19-027C-1533-6AA25F7E75A0}" dt="2023-01-28T09:49:44.535" v="83" actId="1076"/>
          <ac:spMkLst>
            <pc:docMk/>
            <pc:sldMk cId="1395539058" sldId="278"/>
            <ac:spMk id="18438" creationId="{EBA8A5B2-2285-655D-460A-B3AD8053E12D}"/>
          </ac:spMkLst>
        </pc:spChg>
        <pc:graphicFrameChg chg="mod">
          <ac:chgData name="Dimple Bohra" userId="S::dimple.bohra@djsce.ac.in::62d3e165-a758-4280-b838-cd1ce4941642" providerId="AD" clId="Web-{5A04F930-DC19-027C-1533-6AA25F7E75A0}" dt="2023-01-28T09:49:07.597" v="66" actId="1076"/>
          <ac:graphicFrameMkLst>
            <pc:docMk/>
            <pc:sldMk cId="1395539058" sldId="278"/>
            <ac:graphicFrameMk id="18436" creationId="{39777226-4AF4-8485-6F75-CFA06AC7388A}"/>
          </ac:graphicFrameMkLst>
        </pc:graphicFrameChg>
        <pc:graphicFrameChg chg="mod">
          <ac:chgData name="Dimple Bohra" userId="S::dimple.bohra@djsce.ac.in::62d3e165-a758-4280-b838-cd1ce4941642" providerId="AD" clId="Web-{5A04F930-DC19-027C-1533-6AA25F7E75A0}" dt="2023-01-28T09:49:50.910" v="84" actId="1076"/>
          <ac:graphicFrameMkLst>
            <pc:docMk/>
            <pc:sldMk cId="1395539058" sldId="278"/>
            <ac:graphicFrameMk id="18439" creationId="{0DE696AD-EB10-355B-A64E-6C6D51F59913}"/>
          </ac:graphicFrameMkLst>
        </pc:graphicFrameChg>
        <pc:graphicFrameChg chg="mod">
          <ac:chgData name="Dimple Bohra" userId="S::dimple.bohra@djsce.ac.in::62d3e165-a758-4280-b838-cd1ce4941642" providerId="AD" clId="Web-{5A04F930-DC19-027C-1533-6AA25F7E75A0}" dt="2023-01-28T09:49:02.518" v="65" actId="1076"/>
          <ac:graphicFrameMkLst>
            <pc:docMk/>
            <pc:sldMk cId="1395539058" sldId="278"/>
            <ac:graphicFrameMk id="18440" creationId="{F2B65DF9-C7F4-A60F-FDB1-64DA23F04BD4}"/>
          </ac:graphicFrameMkLst>
        </pc:graphicFrameChg>
        <pc:picChg chg="mod">
          <ac:chgData name="Dimple Bohra" userId="S::dimple.bohra@djsce.ac.in::62d3e165-a758-4280-b838-cd1ce4941642" providerId="AD" clId="Web-{5A04F930-DC19-027C-1533-6AA25F7E75A0}" dt="2023-01-28T09:49:40.832" v="82" actId="1076"/>
          <ac:picMkLst>
            <pc:docMk/>
            <pc:sldMk cId="1395539058" sldId="278"/>
            <ac:picMk id="18441" creationId="{679B3466-2DED-87B4-5122-183181F35036}"/>
          </ac:picMkLst>
        </pc:picChg>
      </pc:sldChg>
      <pc:sldChg chg="add">
        <pc:chgData name="Dimple Bohra" userId="S::dimple.bohra@djsce.ac.in::62d3e165-a758-4280-b838-cd1ce4941642" providerId="AD" clId="Web-{5A04F930-DC19-027C-1533-6AA25F7E75A0}" dt="2023-01-28T09:47:07.999" v="61"/>
        <pc:sldMkLst>
          <pc:docMk/>
          <pc:sldMk cId="2209873415" sldId="279"/>
        </pc:sldMkLst>
      </pc:sldChg>
      <pc:sldChg chg="add">
        <pc:chgData name="Dimple Bohra" userId="S::dimple.bohra@djsce.ac.in::62d3e165-a758-4280-b838-cd1ce4941642" providerId="AD" clId="Web-{5A04F930-DC19-027C-1533-6AA25F7E75A0}" dt="2023-01-28T09:47:08.062" v="62"/>
        <pc:sldMkLst>
          <pc:docMk/>
          <pc:sldMk cId="649401138" sldId="280"/>
        </pc:sldMkLst>
      </pc:sldChg>
      <pc:sldChg chg="new del">
        <pc:chgData name="Dimple Bohra" userId="S::dimple.bohra@djsce.ac.in::62d3e165-a758-4280-b838-cd1ce4941642" providerId="AD" clId="Web-{5A04F930-DC19-027C-1533-6AA25F7E75A0}" dt="2023-01-28T09:53:36.323" v="92"/>
        <pc:sldMkLst>
          <pc:docMk/>
          <pc:sldMk cId="2274184886" sldId="281"/>
        </pc:sldMkLst>
      </pc:sldChg>
      <pc:sldChg chg="addSp delSp modSp add replId">
        <pc:chgData name="Dimple Bohra" userId="S::dimple.bohra@djsce.ac.in::62d3e165-a758-4280-b838-cd1ce4941642" providerId="AD" clId="Web-{5A04F930-DC19-027C-1533-6AA25F7E75A0}" dt="2023-01-28T09:56:44.266" v="125" actId="1076"/>
        <pc:sldMkLst>
          <pc:docMk/>
          <pc:sldMk cId="2702566037" sldId="282"/>
        </pc:sldMkLst>
        <pc:spChg chg="add del mod">
          <ac:chgData name="Dimple Bohra" userId="S::dimple.bohra@djsce.ac.in::62d3e165-a758-4280-b838-cd1ce4941642" providerId="AD" clId="Web-{5A04F930-DC19-027C-1533-6AA25F7E75A0}" dt="2023-01-28T09:53:53.558" v="94"/>
          <ac:spMkLst>
            <pc:docMk/>
            <pc:sldMk cId="2702566037" sldId="282"/>
            <ac:spMk id="3" creationId="{B035F322-97B0-4C84-4E92-85E58D332AEB}"/>
          </ac:spMkLst>
        </pc:spChg>
        <pc:spChg chg="add mod">
          <ac:chgData name="Dimple Bohra" userId="S::dimple.bohra@djsce.ac.in::62d3e165-a758-4280-b838-cd1ce4941642" providerId="AD" clId="Web-{5A04F930-DC19-027C-1533-6AA25F7E75A0}" dt="2023-01-28T09:56:44.266" v="125" actId="1076"/>
          <ac:spMkLst>
            <pc:docMk/>
            <pc:sldMk cId="2702566037" sldId="282"/>
            <ac:spMk id="4" creationId="{3BF64C38-4F64-FEFA-C2FF-CBA61474BAD0}"/>
          </ac:spMkLst>
        </pc:spChg>
        <pc:spChg chg="del">
          <ac:chgData name="Dimple Bohra" userId="S::dimple.bohra@djsce.ac.in::62d3e165-a758-4280-b838-cd1ce4941642" providerId="AD" clId="Web-{5A04F930-DC19-027C-1533-6AA25F7E75A0}" dt="2023-01-28T09:53:50.746" v="93"/>
          <ac:spMkLst>
            <pc:docMk/>
            <pc:sldMk cId="2702566037" sldId="282"/>
            <ac:spMk id="14339" creationId="{F1CE6E78-FF55-C88E-0A4E-75A4B053473D}"/>
          </ac:spMkLst>
        </pc:spChg>
        <pc:spChg chg="del">
          <ac:chgData name="Dimple Bohra" userId="S::dimple.bohra@djsce.ac.in::62d3e165-a758-4280-b838-cd1ce4941642" providerId="AD" clId="Web-{5A04F930-DC19-027C-1533-6AA25F7E75A0}" dt="2023-01-28T09:54:03.715" v="98"/>
          <ac:spMkLst>
            <pc:docMk/>
            <pc:sldMk cId="2702566037" sldId="282"/>
            <ac:spMk id="14342" creationId="{A5EB2352-6EB5-42F4-B1C7-5794C1997E25}"/>
          </ac:spMkLst>
        </pc:spChg>
        <pc:spChg chg="del">
          <ac:chgData name="Dimple Bohra" userId="S::dimple.bohra@djsce.ac.in::62d3e165-a758-4280-b838-cd1ce4941642" providerId="AD" clId="Web-{5A04F930-DC19-027C-1533-6AA25F7E75A0}" dt="2023-01-28T09:54:06.340" v="99"/>
          <ac:spMkLst>
            <pc:docMk/>
            <pc:sldMk cId="2702566037" sldId="282"/>
            <ac:spMk id="14345" creationId="{B247C58E-FF3F-A895-51CE-61C8A084B3AC}"/>
          </ac:spMkLst>
        </pc:spChg>
        <pc:spChg chg="del">
          <ac:chgData name="Dimple Bohra" userId="S::dimple.bohra@djsce.ac.in::62d3e165-a758-4280-b838-cd1ce4941642" providerId="AD" clId="Web-{5A04F930-DC19-027C-1533-6AA25F7E75A0}" dt="2023-01-28T09:54:09.387" v="100"/>
          <ac:spMkLst>
            <pc:docMk/>
            <pc:sldMk cId="2702566037" sldId="282"/>
            <ac:spMk id="14346" creationId="{D4F784C0-F6D5-2F04-E258-AB6F63E4272D}"/>
          </ac:spMkLst>
        </pc:spChg>
        <pc:graphicFrameChg chg="del">
          <ac:chgData name="Dimple Bohra" userId="S::dimple.bohra@djsce.ac.in::62d3e165-a758-4280-b838-cd1ce4941642" providerId="AD" clId="Web-{5A04F930-DC19-027C-1533-6AA25F7E75A0}" dt="2023-01-28T09:53:59.043" v="97"/>
          <ac:graphicFrameMkLst>
            <pc:docMk/>
            <pc:sldMk cId="2702566037" sldId="282"/>
            <ac:graphicFrameMk id="14340" creationId="{8E5DB172-3D4F-54F7-A085-FF07B8FD7A12}"/>
          </ac:graphicFrameMkLst>
        </pc:graphicFrameChg>
        <pc:graphicFrameChg chg="del">
          <ac:chgData name="Dimple Bohra" userId="S::dimple.bohra@djsce.ac.in::62d3e165-a758-4280-b838-cd1ce4941642" providerId="AD" clId="Web-{5A04F930-DC19-027C-1533-6AA25F7E75A0}" dt="2023-01-28T09:54:11.168" v="101"/>
          <ac:graphicFrameMkLst>
            <pc:docMk/>
            <pc:sldMk cId="2702566037" sldId="282"/>
            <ac:graphicFrameMk id="14341" creationId="{2B0DC8BF-BE69-67B9-5281-086BCB3793BD}"/>
          </ac:graphicFrameMkLst>
        </pc:graphicFrameChg>
        <pc:graphicFrameChg chg="del">
          <ac:chgData name="Dimple Bohra" userId="S::dimple.bohra@djsce.ac.in::62d3e165-a758-4280-b838-cd1ce4941642" providerId="AD" clId="Web-{5A04F930-DC19-027C-1533-6AA25F7E75A0}" dt="2023-01-28T09:53:59.043" v="96"/>
          <ac:graphicFrameMkLst>
            <pc:docMk/>
            <pc:sldMk cId="2702566037" sldId="282"/>
            <ac:graphicFrameMk id="14343" creationId="{BAAC949D-9C84-D936-3D63-9C5E22733E4F}"/>
          </ac:graphicFrameMkLst>
        </pc:graphicFrameChg>
        <pc:graphicFrameChg chg="del">
          <ac:chgData name="Dimple Bohra" userId="S::dimple.bohra@djsce.ac.in::62d3e165-a758-4280-b838-cd1ce4941642" providerId="AD" clId="Web-{5A04F930-DC19-027C-1533-6AA25F7E75A0}" dt="2023-01-28T09:54:13.402" v="102"/>
          <ac:graphicFrameMkLst>
            <pc:docMk/>
            <pc:sldMk cId="2702566037" sldId="282"/>
            <ac:graphicFrameMk id="14344" creationId="{2FB4C340-6142-88A1-AF9C-485419EA3199}"/>
          </ac:graphicFrameMkLst>
        </pc:graphicFrameChg>
        <pc:picChg chg="del">
          <ac:chgData name="Dimple Bohra" userId="S::dimple.bohra@djsce.ac.in::62d3e165-a758-4280-b838-cd1ce4941642" providerId="AD" clId="Web-{5A04F930-DC19-027C-1533-6AA25F7E75A0}" dt="2023-01-28T09:53:55.824" v="95"/>
          <ac:picMkLst>
            <pc:docMk/>
            <pc:sldMk cId="2702566037" sldId="282"/>
            <ac:picMk id="14347" creationId="{4A272DCF-30D7-937B-FB38-7F61EBF9E2C9}"/>
          </ac:picMkLst>
        </pc:picChg>
      </pc:sldChg>
      <pc:sldChg chg="add del replId">
        <pc:chgData name="Dimple Bohra" userId="S::dimple.bohra@djsce.ac.in::62d3e165-a758-4280-b838-cd1ce4941642" providerId="AD" clId="Web-{5A04F930-DC19-027C-1533-6AA25F7E75A0}" dt="2023-01-28T09:54:20.403" v="104"/>
        <pc:sldMkLst>
          <pc:docMk/>
          <pc:sldMk cId="824334" sldId="283"/>
        </pc:sldMkLst>
      </pc:sldChg>
      <pc:sldChg chg="addSp delSp modSp add replId">
        <pc:chgData name="Dimple Bohra" userId="S::dimple.bohra@djsce.ac.in::62d3e165-a758-4280-b838-cd1ce4941642" providerId="AD" clId="Web-{5A04F930-DC19-027C-1533-6AA25F7E75A0}" dt="2023-01-28T10:11:58.528" v="185"/>
        <pc:sldMkLst>
          <pc:docMk/>
          <pc:sldMk cId="2283684206" sldId="283"/>
        </pc:sldMkLst>
        <pc:spChg chg="add del mod">
          <ac:chgData name="Dimple Bohra" userId="S::dimple.bohra@djsce.ac.in::62d3e165-a758-4280-b838-cd1ce4941642" providerId="AD" clId="Web-{5A04F930-DC19-027C-1533-6AA25F7E75A0}" dt="2023-01-28T10:08:07.677" v="128"/>
          <ac:spMkLst>
            <pc:docMk/>
            <pc:sldMk cId="2283684206" sldId="283"/>
            <ac:spMk id="3" creationId="{CE452BD5-CDA2-728F-3CE3-10CD98ECF7B3}"/>
          </ac:spMkLst>
        </pc:spChg>
        <pc:spChg chg="add mod">
          <ac:chgData name="Dimple Bohra" userId="S::dimple.bohra@djsce.ac.in::62d3e165-a758-4280-b838-cd1ce4941642" providerId="AD" clId="Web-{5A04F930-DC19-027C-1533-6AA25F7E75A0}" dt="2023-01-28T10:11:58.528" v="185"/>
          <ac:spMkLst>
            <pc:docMk/>
            <pc:sldMk cId="2283684206" sldId="283"/>
            <ac:spMk id="4" creationId="{3637CD72-E48D-B120-6672-4DB4460EB75E}"/>
          </ac:spMkLst>
        </pc:spChg>
        <pc:spChg chg="mod">
          <ac:chgData name="Dimple Bohra" userId="S::dimple.bohra@djsce.ac.in::62d3e165-a758-4280-b838-cd1ce4941642" providerId="AD" clId="Web-{5A04F930-DC19-027C-1533-6AA25F7E75A0}" dt="2023-01-28T10:11:51.418" v="184" actId="20577"/>
          <ac:spMkLst>
            <pc:docMk/>
            <pc:sldMk cId="2283684206" sldId="283"/>
            <ac:spMk id="18434" creationId="{F49E4B9D-D811-9BE5-CC6D-EE59DFD5869F}"/>
          </ac:spMkLst>
        </pc:spChg>
        <pc:spChg chg="del">
          <ac:chgData name="Dimple Bohra" userId="S::dimple.bohra@djsce.ac.in::62d3e165-a758-4280-b838-cd1ce4941642" providerId="AD" clId="Web-{5A04F930-DC19-027C-1533-6AA25F7E75A0}" dt="2023-01-28T10:07:58.005" v="127"/>
          <ac:spMkLst>
            <pc:docMk/>
            <pc:sldMk cId="2283684206" sldId="283"/>
            <ac:spMk id="18435" creationId="{3F8FE7C0-C91F-8E8E-8E7D-1ED3C1CC7E3F}"/>
          </ac:spMkLst>
        </pc:spChg>
        <pc:spChg chg="del">
          <ac:chgData name="Dimple Bohra" userId="S::dimple.bohra@djsce.ac.in::62d3e165-a758-4280-b838-cd1ce4941642" providerId="AD" clId="Web-{5A04F930-DC19-027C-1533-6AA25F7E75A0}" dt="2023-01-28T10:08:20.427" v="134"/>
          <ac:spMkLst>
            <pc:docMk/>
            <pc:sldMk cId="2283684206" sldId="283"/>
            <ac:spMk id="18438" creationId="{EBA8A5B2-2285-655D-460A-B3AD8053E12D}"/>
          </ac:spMkLst>
        </pc:spChg>
        <pc:graphicFrameChg chg="add mod">
          <ac:chgData name="Dimple Bohra" userId="S::dimple.bohra@djsce.ac.in::62d3e165-a758-4280-b838-cd1ce4941642" providerId="AD" clId="Web-{5A04F930-DC19-027C-1533-6AA25F7E75A0}" dt="2023-01-28T10:10:53.698" v="167" actId="1076"/>
          <ac:graphicFrameMkLst>
            <pc:docMk/>
            <pc:sldMk cId="2283684206" sldId="283"/>
            <ac:graphicFrameMk id="6" creationId="{852431D9-4CEC-4159-68B2-3DCC64A74167}"/>
          </ac:graphicFrameMkLst>
        </pc:graphicFrameChg>
        <pc:graphicFrameChg chg="add mod">
          <ac:chgData name="Dimple Bohra" userId="S::dimple.bohra@djsce.ac.in::62d3e165-a758-4280-b838-cd1ce4941642" providerId="AD" clId="Web-{5A04F930-DC19-027C-1533-6AA25F7E75A0}" dt="2023-01-28T10:10:57.088" v="168" actId="1076"/>
          <ac:graphicFrameMkLst>
            <pc:docMk/>
            <pc:sldMk cId="2283684206" sldId="283"/>
            <ac:graphicFrameMk id="8" creationId="{45EE190D-635A-5378-8947-FF110B0DB8F9}"/>
          </ac:graphicFrameMkLst>
        </pc:graphicFrameChg>
        <pc:graphicFrameChg chg="del">
          <ac:chgData name="Dimple Bohra" userId="S::dimple.bohra@djsce.ac.in::62d3e165-a758-4280-b838-cd1ce4941642" providerId="AD" clId="Web-{5A04F930-DC19-027C-1533-6AA25F7E75A0}" dt="2023-01-28T10:08:17.552" v="133"/>
          <ac:graphicFrameMkLst>
            <pc:docMk/>
            <pc:sldMk cId="2283684206" sldId="283"/>
            <ac:graphicFrameMk id="18436" creationId="{39777226-4AF4-8485-6F75-CFA06AC7388A}"/>
          </ac:graphicFrameMkLst>
        </pc:graphicFrameChg>
        <pc:graphicFrameChg chg="del">
          <ac:chgData name="Dimple Bohra" userId="S::dimple.bohra@djsce.ac.in::62d3e165-a758-4280-b838-cd1ce4941642" providerId="AD" clId="Web-{5A04F930-DC19-027C-1533-6AA25F7E75A0}" dt="2023-01-28T10:08:13.724" v="131"/>
          <ac:graphicFrameMkLst>
            <pc:docMk/>
            <pc:sldMk cId="2283684206" sldId="283"/>
            <ac:graphicFrameMk id="18437" creationId="{7C5E6997-A94C-20B1-0A25-B15A7BF0715A}"/>
          </ac:graphicFrameMkLst>
        </pc:graphicFrameChg>
        <pc:graphicFrameChg chg="del">
          <ac:chgData name="Dimple Bohra" userId="S::dimple.bohra@djsce.ac.in::62d3e165-a758-4280-b838-cd1ce4941642" providerId="AD" clId="Web-{5A04F930-DC19-027C-1533-6AA25F7E75A0}" dt="2023-01-28T10:08:09.958" v="129"/>
          <ac:graphicFrameMkLst>
            <pc:docMk/>
            <pc:sldMk cId="2283684206" sldId="283"/>
            <ac:graphicFrameMk id="18439" creationId="{0DE696AD-EB10-355B-A64E-6C6D51F59913}"/>
          </ac:graphicFrameMkLst>
        </pc:graphicFrameChg>
        <pc:graphicFrameChg chg="del">
          <ac:chgData name="Dimple Bohra" userId="S::dimple.bohra@djsce.ac.in::62d3e165-a758-4280-b838-cd1ce4941642" providerId="AD" clId="Web-{5A04F930-DC19-027C-1533-6AA25F7E75A0}" dt="2023-01-28T10:08:15.677" v="132"/>
          <ac:graphicFrameMkLst>
            <pc:docMk/>
            <pc:sldMk cId="2283684206" sldId="283"/>
            <ac:graphicFrameMk id="18440" creationId="{F2B65DF9-C7F4-A60F-FDB1-64DA23F04BD4}"/>
          </ac:graphicFrameMkLst>
        </pc:graphicFrameChg>
        <pc:picChg chg="del">
          <ac:chgData name="Dimple Bohra" userId="S::dimple.bohra@djsce.ac.in::62d3e165-a758-4280-b838-cd1ce4941642" providerId="AD" clId="Web-{5A04F930-DC19-027C-1533-6AA25F7E75A0}" dt="2023-01-28T10:08:11.693" v="130"/>
          <ac:picMkLst>
            <pc:docMk/>
            <pc:sldMk cId="2283684206" sldId="283"/>
            <ac:picMk id="18441" creationId="{679B3466-2DED-87B4-5122-183181F35036}"/>
          </ac:picMkLst>
        </pc:picChg>
      </pc:sldChg>
      <pc:sldChg chg="modSp add">
        <pc:chgData name="Dimple Bohra" userId="S::dimple.bohra@djsce.ac.in::62d3e165-a758-4280-b838-cd1ce4941642" providerId="AD" clId="Web-{5A04F930-DC19-027C-1533-6AA25F7E75A0}" dt="2023-01-28T10:13:03.764" v="194" actId="20577"/>
        <pc:sldMkLst>
          <pc:docMk/>
          <pc:sldMk cId="2226736173" sldId="284"/>
        </pc:sldMkLst>
        <pc:spChg chg="mod">
          <ac:chgData name="Dimple Bohra" userId="S::dimple.bohra@djsce.ac.in::62d3e165-a758-4280-b838-cd1ce4941642" providerId="AD" clId="Web-{5A04F930-DC19-027C-1533-6AA25F7E75A0}" dt="2023-01-28T10:13:03.764" v="194" actId="20577"/>
          <ac:spMkLst>
            <pc:docMk/>
            <pc:sldMk cId="2226736173" sldId="284"/>
            <ac:spMk id="31747" creationId="{1BE12BC2-675A-77EE-E390-E8A31630D683}"/>
          </ac:spMkLst>
        </pc:spChg>
      </pc:sldChg>
      <pc:sldMasterChg chg="add addSldLayout">
        <pc:chgData name="Dimple Bohra" userId="S::dimple.bohra@djsce.ac.in::62d3e165-a758-4280-b838-cd1ce4941642" providerId="AD" clId="Web-{5A04F930-DC19-027C-1533-6AA25F7E75A0}" dt="2023-01-28T09:47:07.046" v="46"/>
        <pc:sldMasterMkLst>
          <pc:docMk/>
          <pc:sldMasterMk cId="0" sldId="2147483651"/>
        </pc:sldMasterMkLst>
        <pc:sldLayoutChg chg="add">
          <pc:chgData name="Dimple Bohra" userId="S::dimple.bohra@djsce.ac.in::62d3e165-a758-4280-b838-cd1ce4941642" providerId="AD" clId="Web-{5A04F930-DC19-027C-1533-6AA25F7E75A0}" dt="2023-01-28T09:47:07.046" v="46"/>
          <pc:sldLayoutMkLst>
            <pc:docMk/>
            <pc:sldMasterMk cId="0" sldId="2147483651"/>
            <pc:sldLayoutMk cId="4089686010" sldId="2147483667"/>
          </pc:sldLayoutMkLst>
        </pc:sldLayoutChg>
        <pc:sldLayoutChg chg="add">
          <pc:chgData name="Dimple Bohra" userId="S::dimple.bohra@djsce.ac.in::62d3e165-a758-4280-b838-cd1ce4941642" providerId="AD" clId="Web-{5A04F930-DC19-027C-1533-6AA25F7E75A0}" dt="2023-01-28T09:47:07.046" v="46"/>
          <pc:sldLayoutMkLst>
            <pc:docMk/>
            <pc:sldMasterMk cId="0" sldId="2147483651"/>
            <pc:sldLayoutMk cId="2903974665" sldId="2147483668"/>
          </pc:sldLayoutMkLst>
        </pc:sldLayoutChg>
        <pc:sldLayoutChg chg="add">
          <pc:chgData name="Dimple Bohra" userId="S::dimple.bohra@djsce.ac.in::62d3e165-a758-4280-b838-cd1ce4941642" providerId="AD" clId="Web-{5A04F930-DC19-027C-1533-6AA25F7E75A0}" dt="2023-01-28T09:47:07.046" v="46"/>
          <pc:sldLayoutMkLst>
            <pc:docMk/>
            <pc:sldMasterMk cId="0" sldId="2147483651"/>
            <pc:sldLayoutMk cId="3125098258" sldId="2147483669"/>
          </pc:sldLayoutMkLst>
        </pc:sldLayoutChg>
        <pc:sldLayoutChg chg="add">
          <pc:chgData name="Dimple Bohra" userId="S::dimple.bohra@djsce.ac.in::62d3e165-a758-4280-b838-cd1ce4941642" providerId="AD" clId="Web-{5A04F930-DC19-027C-1533-6AA25F7E75A0}" dt="2023-01-28T09:47:07.046" v="46"/>
          <pc:sldLayoutMkLst>
            <pc:docMk/>
            <pc:sldMasterMk cId="0" sldId="2147483651"/>
            <pc:sldLayoutMk cId="1451369161" sldId="2147483670"/>
          </pc:sldLayoutMkLst>
        </pc:sldLayoutChg>
        <pc:sldLayoutChg chg="add">
          <pc:chgData name="Dimple Bohra" userId="S::dimple.bohra@djsce.ac.in::62d3e165-a758-4280-b838-cd1ce4941642" providerId="AD" clId="Web-{5A04F930-DC19-027C-1533-6AA25F7E75A0}" dt="2023-01-28T09:47:07.046" v="46"/>
          <pc:sldLayoutMkLst>
            <pc:docMk/>
            <pc:sldMasterMk cId="0" sldId="2147483651"/>
            <pc:sldLayoutMk cId="1271931307" sldId="2147483671"/>
          </pc:sldLayoutMkLst>
        </pc:sldLayoutChg>
        <pc:sldLayoutChg chg="add">
          <pc:chgData name="Dimple Bohra" userId="S::dimple.bohra@djsce.ac.in::62d3e165-a758-4280-b838-cd1ce4941642" providerId="AD" clId="Web-{5A04F930-DC19-027C-1533-6AA25F7E75A0}" dt="2023-01-28T09:47:07.046" v="46"/>
          <pc:sldLayoutMkLst>
            <pc:docMk/>
            <pc:sldMasterMk cId="0" sldId="2147483651"/>
            <pc:sldLayoutMk cId="3984930990" sldId="2147483672"/>
          </pc:sldLayoutMkLst>
        </pc:sldLayoutChg>
        <pc:sldLayoutChg chg="add">
          <pc:chgData name="Dimple Bohra" userId="S::dimple.bohra@djsce.ac.in::62d3e165-a758-4280-b838-cd1ce4941642" providerId="AD" clId="Web-{5A04F930-DC19-027C-1533-6AA25F7E75A0}" dt="2023-01-28T09:47:07.046" v="46"/>
          <pc:sldLayoutMkLst>
            <pc:docMk/>
            <pc:sldMasterMk cId="0" sldId="2147483651"/>
            <pc:sldLayoutMk cId="1823805334" sldId="2147483673"/>
          </pc:sldLayoutMkLst>
        </pc:sldLayoutChg>
        <pc:sldLayoutChg chg="add">
          <pc:chgData name="Dimple Bohra" userId="S::dimple.bohra@djsce.ac.in::62d3e165-a758-4280-b838-cd1ce4941642" providerId="AD" clId="Web-{5A04F930-DC19-027C-1533-6AA25F7E75A0}" dt="2023-01-28T09:47:07.046" v="46"/>
          <pc:sldLayoutMkLst>
            <pc:docMk/>
            <pc:sldMasterMk cId="0" sldId="2147483651"/>
            <pc:sldLayoutMk cId="4255716591" sldId="2147483674"/>
          </pc:sldLayoutMkLst>
        </pc:sldLayoutChg>
        <pc:sldLayoutChg chg="add">
          <pc:chgData name="Dimple Bohra" userId="S::dimple.bohra@djsce.ac.in::62d3e165-a758-4280-b838-cd1ce4941642" providerId="AD" clId="Web-{5A04F930-DC19-027C-1533-6AA25F7E75A0}" dt="2023-01-28T09:47:07.046" v="46"/>
          <pc:sldLayoutMkLst>
            <pc:docMk/>
            <pc:sldMasterMk cId="0" sldId="2147483651"/>
            <pc:sldLayoutMk cId="702463565" sldId="2147483675"/>
          </pc:sldLayoutMkLst>
        </pc:sldLayoutChg>
        <pc:sldLayoutChg chg="add">
          <pc:chgData name="Dimple Bohra" userId="S::dimple.bohra@djsce.ac.in::62d3e165-a758-4280-b838-cd1ce4941642" providerId="AD" clId="Web-{5A04F930-DC19-027C-1533-6AA25F7E75A0}" dt="2023-01-28T09:47:07.046" v="46"/>
          <pc:sldLayoutMkLst>
            <pc:docMk/>
            <pc:sldMasterMk cId="0" sldId="2147483651"/>
            <pc:sldLayoutMk cId="2699853711" sldId="2147483676"/>
          </pc:sldLayoutMkLst>
        </pc:sldLayoutChg>
        <pc:sldLayoutChg chg="add">
          <pc:chgData name="Dimple Bohra" userId="S::dimple.bohra@djsce.ac.in::62d3e165-a758-4280-b838-cd1ce4941642" providerId="AD" clId="Web-{5A04F930-DC19-027C-1533-6AA25F7E75A0}" dt="2023-01-28T09:47:07.046" v="46"/>
          <pc:sldLayoutMkLst>
            <pc:docMk/>
            <pc:sldMasterMk cId="0" sldId="2147483651"/>
            <pc:sldLayoutMk cId="2197289646" sldId="2147483677"/>
          </pc:sldLayoutMkLst>
        </pc:sldLayoutChg>
        <pc:sldLayoutChg chg="add">
          <pc:chgData name="Dimple Bohra" userId="S::dimple.bohra@djsce.ac.in::62d3e165-a758-4280-b838-cd1ce4941642" providerId="AD" clId="Web-{5A04F930-DC19-027C-1533-6AA25F7E75A0}" dt="2023-01-28T09:47:07.046" v="46"/>
          <pc:sldLayoutMkLst>
            <pc:docMk/>
            <pc:sldMasterMk cId="0" sldId="2147483651"/>
            <pc:sldLayoutMk cId="2883600279" sldId="2147483678"/>
          </pc:sldLayoutMkLst>
        </pc:sldLayoutChg>
        <pc:sldLayoutChg chg="add">
          <pc:chgData name="Dimple Bohra" userId="S::dimple.bohra@djsce.ac.in::62d3e165-a758-4280-b838-cd1ce4941642" providerId="AD" clId="Web-{5A04F930-DC19-027C-1533-6AA25F7E75A0}" dt="2023-01-28T09:47:07.046" v="46"/>
          <pc:sldLayoutMkLst>
            <pc:docMk/>
            <pc:sldMasterMk cId="0" sldId="2147483651"/>
            <pc:sldLayoutMk cId="1269040138" sldId="2147483679"/>
          </pc:sldLayoutMkLst>
        </pc:sldLayoutChg>
        <pc:sldLayoutChg chg="add">
          <pc:chgData name="Dimple Bohra" userId="S::dimple.bohra@djsce.ac.in::62d3e165-a758-4280-b838-cd1ce4941642" providerId="AD" clId="Web-{5A04F930-DC19-027C-1533-6AA25F7E75A0}" dt="2023-01-28T09:47:07.046" v="46"/>
          <pc:sldLayoutMkLst>
            <pc:docMk/>
            <pc:sldMasterMk cId="0" sldId="2147483651"/>
            <pc:sldLayoutMk cId="1295772732" sldId="2147483680"/>
          </pc:sldLayoutMkLst>
        </pc:sldLayoutChg>
      </pc:sldMasterChg>
      <pc:sldMasterChg chg="add del addSldLayout delSldLayout modSldLayout">
        <pc:chgData name="Dimple Bohra" userId="S::dimple.bohra@djsce.ac.in::62d3e165-a758-4280-b838-cd1ce4941642" providerId="AD" clId="Web-{5A04F930-DC19-027C-1533-6AA25F7E75A0}" dt="2023-01-28T09:47:07.046" v="46"/>
        <pc:sldMasterMkLst>
          <pc:docMk/>
          <pc:sldMasterMk cId="2460954070" sldId="2147483660"/>
        </pc:sldMasterMkLst>
        <pc:sldLayoutChg chg="add del">
          <pc:chgData name="Dimple Bohra" userId="S::dimple.bohra@djsce.ac.in::62d3e165-a758-4280-b838-cd1ce4941642" providerId="AD" clId="Web-{5A04F930-DC19-027C-1533-6AA25F7E75A0}" dt="2023-01-28T09:40:06.721" v="8"/>
          <pc:sldLayoutMkLst>
            <pc:docMk/>
            <pc:sldMasterMk cId="2460954070" sldId="2147483660"/>
            <pc:sldLayoutMk cId="2385387890" sldId="2147483661"/>
          </pc:sldLayoutMkLst>
        </pc:sldLayoutChg>
        <pc:sldLayoutChg chg="add del">
          <pc:chgData name="Dimple Bohra" userId="S::dimple.bohra@djsce.ac.in::62d3e165-a758-4280-b838-cd1ce4941642" providerId="AD" clId="Web-{5A04F930-DC19-027C-1533-6AA25F7E75A0}" dt="2023-01-28T09:40:06.721" v="8"/>
          <pc:sldLayoutMkLst>
            <pc:docMk/>
            <pc:sldMasterMk cId="2460954070" sldId="2147483660"/>
            <pc:sldLayoutMk cId="949138452" sldId="2147483662"/>
          </pc:sldLayoutMkLst>
        </pc:sldLayoutChg>
        <pc:sldLayoutChg chg="add del">
          <pc:chgData name="Dimple Bohra" userId="S::dimple.bohra@djsce.ac.in::62d3e165-a758-4280-b838-cd1ce4941642" providerId="AD" clId="Web-{5A04F930-DC19-027C-1533-6AA25F7E75A0}" dt="2023-01-28T09:40:06.721" v="8"/>
          <pc:sldLayoutMkLst>
            <pc:docMk/>
            <pc:sldMasterMk cId="2460954070" sldId="2147483660"/>
            <pc:sldLayoutMk cId="2591524520" sldId="2147483663"/>
          </pc:sldLayoutMkLst>
        </pc:sldLayoutChg>
        <pc:sldLayoutChg chg="add del">
          <pc:chgData name="Dimple Bohra" userId="S::dimple.bohra@djsce.ac.in::62d3e165-a758-4280-b838-cd1ce4941642" providerId="AD" clId="Web-{5A04F930-DC19-027C-1533-6AA25F7E75A0}" dt="2023-01-28T09:40:06.721" v="8"/>
          <pc:sldLayoutMkLst>
            <pc:docMk/>
            <pc:sldMasterMk cId="2460954070" sldId="2147483660"/>
            <pc:sldLayoutMk cId="1203092039" sldId="2147483664"/>
          </pc:sldLayoutMkLst>
        </pc:sldLayoutChg>
        <pc:sldLayoutChg chg="add del">
          <pc:chgData name="Dimple Bohra" userId="S::dimple.bohra@djsce.ac.in::62d3e165-a758-4280-b838-cd1ce4941642" providerId="AD" clId="Web-{5A04F930-DC19-027C-1533-6AA25F7E75A0}" dt="2023-01-28T09:40:06.721" v="8"/>
          <pc:sldLayoutMkLst>
            <pc:docMk/>
            <pc:sldMasterMk cId="2460954070" sldId="2147483660"/>
            <pc:sldLayoutMk cId="3733172339" sldId="2147483665"/>
          </pc:sldLayoutMkLst>
        </pc:sldLayoutChg>
        <pc:sldLayoutChg chg="add del">
          <pc:chgData name="Dimple Bohra" userId="S::dimple.bohra@djsce.ac.in::62d3e165-a758-4280-b838-cd1ce4941642" providerId="AD" clId="Web-{5A04F930-DC19-027C-1533-6AA25F7E75A0}" dt="2023-01-28T09:40:06.721" v="8"/>
          <pc:sldLayoutMkLst>
            <pc:docMk/>
            <pc:sldMasterMk cId="2460954070" sldId="2147483660"/>
            <pc:sldLayoutMk cId="3210312558" sldId="2147483666"/>
          </pc:sldLayoutMkLst>
        </pc:sldLayoutChg>
        <pc:sldLayoutChg chg="add del replId">
          <pc:chgData name="Dimple Bohra" userId="S::dimple.bohra@djsce.ac.in::62d3e165-a758-4280-b838-cd1ce4941642" providerId="AD" clId="Web-{5A04F930-DC19-027C-1533-6AA25F7E75A0}" dt="2023-01-28T09:47:07.046" v="46"/>
          <pc:sldLayoutMkLst>
            <pc:docMk/>
            <pc:sldMasterMk cId="2460954070" sldId="2147483660"/>
            <pc:sldLayoutMk cId="3146388984" sldId="2147483722"/>
          </pc:sldLayoutMkLst>
        </pc:sldLayoutChg>
        <pc:sldLayoutChg chg="add del replId">
          <pc:chgData name="Dimple Bohra" userId="S::dimple.bohra@djsce.ac.in::62d3e165-a758-4280-b838-cd1ce4941642" providerId="AD" clId="Web-{5A04F930-DC19-027C-1533-6AA25F7E75A0}" dt="2023-01-28T09:47:07.046" v="46"/>
          <pc:sldLayoutMkLst>
            <pc:docMk/>
            <pc:sldMasterMk cId="2460954070" sldId="2147483660"/>
            <pc:sldLayoutMk cId="3171841454" sldId="2147483723"/>
          </pc:sldLayoutMkLst>
        </pc:sldLayoutChg>
        <pc:sldLayoutChg chg="add del replId">
          <pc:chgData name="Dimple Bohra" userId="S::dimple.bohra@djsce.ac.in::62d3e165-a758-4280-b838-cd1ce4941642" providerId="AD" clId="Web-{5A04F930-DC19-027C-1533-6AA25F7E75A0}" dt="2023-01-28T09:47:07.046" v="46"/>
          <pc:sldLayoutMkLst>
            <pc:docMk/>
            <pc:sldMasterMk cId="2460954070" sldId="2147483660"/>
            <pc:sldLayoutMk cId="1718958274" sldId="2147483724"/>
          </pc:sldLayoutMkLst>
        </pc:sldLayoutChg>
        <pc:sldLayoutChg chg="add del replId">
          <pc:chgData name="Dimple Bohra" userId="S::dimple.bohra@djsce.ac.in::62d3e165-a758-4280-b838-cd1ce4941642" providerId="AD" clId="Web-{5A04F930-DC19-027C-1533-6AA25F7E75A0}" dt="2023-01-28T09:47:07.046" v="46"/>
          <pc:sldLayoutMkLst>
            <pc:docMk/>
            <pc:sldMasterMk cId="2460954070" sldId="2147483660"/>
            <pc:sldLayoutMk cId="2202905451" sldId="2147483725"/>
          </pc:sldLayoutMkLst>
        </pc:sldLayoutChg>
        <pc:sldLayoutChg chg="add del replId">
          <pc:chgData name="Dimple Bohra" userId="S::dimple.bohra@djsce.ac.in::62d3e165-a758-4280-b838-cd1ce4941642" providerId="AD" clId="Web-{5A04F930-DC19-027C-1533-6AA25F7E75A0}" dt="2023-01-28T09:47:07.046" v="46"/>
          <pc:sldLayoutMkLst>
            <pc:docMk/>
            <pc:sldMasterMk cId="2460954070" sldId="2147483660"/>
            <pc:sldLayoutMk cId="3479445657" sldId="2147483726"/>
          </pc:sldLayoutMkLst>
        </pc:sldLayoutChg>
      </pc:sldMasterChg>
      <pc:sldMasterChg chg="add del addSldLayout delSldLayout">
        <pc:chgData name="Dimple Bohra" userId="S::dimple.bohra@djsce.ac.in::62d3e165-a758-4280-b838-cd1ce4941642" providerId="AD" clId="Web-{5A04F930-DC19-027C-1533-6AA25F7E75A0}" dt="2023-01-28T09:40:06.721" v="8"/>
        <pc:sldMasterMkLst>
          <pc:docMk/>
          <pc:sldMasterMk cId="0" sldId="2147483681"/>
        </pc:sldMasterMkLst>
        <pc:sldLayoutChg chg="add del">
          <pc:chgData name="Dimple Bohra" userId="S::dimple.bohra@djsce.ac.in::62d3e165-a758-4280-b838-cd1ce4941642" providerId="AD" clId="Web-{5A04F930-DC19-027C-1533-6AA25F7E75A0}" dt="2023-01-28T09:40:06.721" v="8"/>
          <pc:sldLayoutMkLst>
            <pc:docMk/>
            <pc:sldMasterMk cId="0" sldId="2147483681"/>
            <pc:sldLayoutMk cId="1043439096" sldId="2147483708"/>
          </pc:sldLayoutMkLst>
        </pc:sldLayoutChg>
        <pc:sldLayoutChg chg="add del">
          <pc:chgData name="Dimple Bohra" userId="S::dimple.bohra@djsce.ac.in::62d3e165-a758-4280-b838-cd1ce4941642" providerId="AD" clId="Web-{5A04F930-DC19-027C-1533-6AA25F7E75A0}" dt="2023-01-28T09:40:06.721" v="8"/>
          <pc:sldLayoutMkLst>
            <pc:docMk/>
            <pc:sldMasterMk cId="0" sldId="2147483681"/>
            <pc:sldLayoutMk cId="4034108294" sldId="2147483709"/>
          </pc:sldLayoutMkLst>
        </pc:sldLayoutChg>
        <pc:sldLayoutChg chg="add del">
          <pc:chgData name="Dimple Bohra" userId="S::dimple.bohra@djsce.ac.in::62d3e165-a758-4280-b838-cd1ce4941642" providerId="AD" clId="Web-{5A04F930-DC19-027C-1533-6AA25F7E75A0}" dt="2023-01-28T09:40:06.721" v="8"/>
          <pc:sldLayoutMkLst>
            <pc:docMk/>
            <pc:sldMasterMk cId="0" sldId="2147483681"/>
            <pc:sldLayoutMk cId="3849614563" sldId="2147483710"/>
          </pc:sldLayoutMkLst>
        </pc:sldLayoutChg>
        <pc:sldLayoutChg chg="add del">
          <pc:chgData name="Dimple Bohra" userId="S::dimple.bohra@djsce.ac.in::62d3e165-a758-4280-b838-cd1ce4941642" providerId="AD" clId="Web-{5A04F930-DC19-027C-1533-6AA25F7E75A0}" dt="2023-01-28T09:40:06.721" v="8"/>
          <pc:sldLayoutMkLst>
            <pc:docMk/>
            <pc:sldMasterMk cId="0" sldId="2147483681"/>
            <pc:sldLayoutMk cId="1048277724" sldId="2147483711"/>
          </pc:sldLayoutMkLst>
        </pc:sldLayoutChg>
        <pc:sldLayoutChg chg="add del">
          <pc:chgData name="Dimple Bohra" userId="S::dimple.bohra@djsce.ac.in::62d3e165-a758-4280-b838-cd1ce4941642" providerId="AD" clId="Web-{5A04F930-DC19-027C-1533-6AA25F7E75A0}" dt="2023-01-28T09:40:06.721" v="8"/>
          <pc:sldLayoutMkLst>
            <pc:docMk/>
            <pc:sldMasterMk cId="0" sldId="2147483681"/>
            <pc:sldLayoutMk cId="275456237" sldId="2147483712"/>
          </pc:sldLayoutMkLst>
        </pc:sldLayoutChg>
        <pc:sldLayoutChg chg="add del">
          <pc:chgData name="Dimple Bohra" userId="S::dimple.bohra@djsce.ac.in::62d3e165-a758-4280-b838-cd1ce4941642" providerId="AD" clId="Web-{5A04F930-DC19-027C-1533-6AA25F7E75A0}" dt="2023-01-28T09:40:06.721" v="8"/>
          <pc:sldLayoutMkLst>
            <pc:docMk/>
            <pc:sldMasterMk cId="0" sldId="2147483681"/>
            <pc:sldLayoutMk cId="2291050908" sldId="2147483713"/>
          </pc:sldLayoutMkLst>
        </pc:sldLayoutChg>
        <pc:sldLayoutChg chg="add del">
          <pc:chgData name="Dimple Bohra" userId="S::dimple.bohra@djsce.ac.in::62d3e165-a758-4280-b838-cd1ce4941642" providerId="AD" clId="Web-{5A04F930-DC19-027C-1533-6AA25F7E75A0}" dt="2023-01-28T09:40:06.721" v="8"/>
          <pc:sldLayoutMkLst>
            <pc:docMk/>
            <pc:sldMasterMk cId="0" sldId="2147483681"/>
            <pc:sldLayoutMk cId="4170423705" sldId="2147483714"/>
          </pc:sldLayoutMkLst>
        </pc:sldLayoutChg>
        <pc:sldLayoutChg chg="add del">
          <pc:chgData name="Dimple Bohra" userId="S::dimple.bohra@djsce.ac.in::62d3e165-a758-4280-b838-cd1ce4941642" providerId="AD" clId="Web-{5A04F930-DC19-027C-1533-6AA25F7E75A0}" dt="2023-01-28T09:40:06.721" v="8"/>
          <pc:sldLayoutMkLst>
            <pc:docMk/>
            <pc:sldMasterMk cId="0" sldId="2147483681"/>
            <pc:sldLayoutMk cId="3094229592" sldId="2147483715"/>
          </pc:sldLayoutMkLst>
        </pc:sldLayoutChg>
        <pc:sldLayoutChg chg="add del">
          <pc:chgData name="Dimple Bohra" userId="S::dimple.bohra@djsce.ac.in::62d3e165-a758-4280-b838-cd1ce4941642" providerId="AD" clId="Web-{5A04F930-DC19-027C-1533-6AA25F7E75A0}" dt="2023-01-28T09:40:06.721" v="8"/>
          <pc:sldLayoutMkLst>
            <pc:docMk/>
            <pc:sldMasterMk cId="0" sldId="2147483681"/>
            <pc:sldLayoutMk cId="2772925503" sldId="2147483716"/>
          </pc:sldLayoutMkLst>
        </pc:sldLayoutChg>
        <pc:sldLayoutChg chg="add del">
          <pc:chgData name="Dimple Bohra" userId="S::dimple.bohra@djsce.ac.in::62d3e165-a758-4280-b838-cd1ce4941642" providerId="AD" clId="Web-{5A04F930-DC19-027C-1533-6AA25F7E75A0}" dt="2023-01-28T09:40:06.721" v="8"/>
          <pc:sldLayoutMkLst>
            <pc:docMk/>
            <pc:sldMasterMk cId="0" sldId="2147483681"/>
            <pc:sldLayoutMk cId="2617770315" sldId="2147483717"/>
          </pc:sldLayoutMkLst>
        </pc:sldLayoutChg>
        <pc:sldLayoutChg chg="add del">
          <pc:chgData name="Dimple Bohra" userId="S::dimple.bohra@djsce.ac.in::62d3e165-a758-4280-b838-cd1ce4941642" providerId="AD" clId="Web-{5A04F930-DC19-027C-1533-6AA25F7E75A0}" dt="2023-01-28T09:40:06.721" v="8"/>
          <pc:sldLayoutMkLst>
            <pc:docMk/>
            <pc:sldMasterMk cId="0" sldId="2147483681"/>
            <pc:sldLayoutMk cId="3828666066" sldId="2147483718"/>
          </pc:sldLayoutMkLst>
        </pc:sldLayoutChg>
        <pc:sldLayoutChg chg="add del">
          <pc:chgData name="Dimple Bohra" userId="S::dimple.bohra@djsce.ac.in::62d3e165-a758-4280-b838-cd1ce4941642" providerId="AD" clId="Web-{5A04F930-DC19-027C-1533-6AA25F7E75A0}" dt="2023-01-28T09:40:06.721" v="8"/>
          <pc:sldLayoutMkLst>
            <pc:docMk/>
            <pc:sldMasterMk cId="0" sldId="2147483681"/>
            <pc:sldLayoutMk cId="2297627807" sldId="2147483719"/>
          </pc:sldLayoutMkLst>
        </pc:sldLayoutChg>
        <pc:sldLayoutChg chg="add del">
          <pc:chgData name="Dimple Bohra" userId="S::dimple.bohra@djsce.ac.in::62d3e165-a758-4280-b838-cd1ce4941642" providerId="AD" clId="Web-{5A04F930-DC19-027C-1533-6AA25F7E75A0}" dt="2023-01-28T09:40:06.721" v="8"/>
          <pc:sldLayoutMkLst>
            <pc:docMk/>
            <pc:sldMasterMk cId="0" sldId="2147483681"/>
            <pc:sldLayoutMk cId="3979279950" sldId="2147483720"/>
          </pc:sldLayoutMkLst>
        </pc:sldLayoutChg>
        <pc:sldLayoutChg chg="add del">
          <pc:chgData name="Dimple Bohra" userId="S::dimple.bohra@djsce.ac.in::62d3e165-a758-4280-b838-cd1ce4941642" providerId="AD" clId="Web-{5A04F930-DC19-027C-1533-6AA25F7E75A0}" dt="2023-01-28T09:40:06.721" v="8"/>
          <pc:sldLayoutMkLst>
            <pc:docMk/>
            <pc:sldMasterMk cId="0" sldId="2147483681"/>
            <pc:sldLayoutMk cId="2322613503" sldId="2147483721"/>
          </pc:sldLayoutMkLst>
        </pc:sldLayoutChg>
      </pc:sldMasterChg>
      <pc:sldMasterChg chg="add del addSldLayout delSldLayout modSldLayout">
        <pc:chgData name="Dimple Bohra" userId="S::dimple.bohra@djsce.ac.in::62d3e165-a758-4280-b838-cd1ce4941642" providerId="AD" clId="Web-{5A04F930-DC19-027C-1533-6AA25F7E75A0}" dt="2023-01-28T09:40:06.721" v="8"/>
        <pc:sldMasterMkLst>
          <pc:docMk/>
          <pc:sldMasterMk cId="3055564948" sldId="2147483722"/>
        </pc:sldMasterMkLst>
        <pc:sldLayoutChg chg="add del mod replId">
          <pc:chgData name="Dimple Bohra" userId="S::dimple.bohra@djsce.ac.in::62d3e165-a758-4280-b838-cd1ce4941642" providerId="AD" clId="Web-{5A04F930-DC19-027C-1533-6AA25F7E75A0}" dt="2023-01-28T09:40:06.721" v="8"/>
          <pc:sldLayoutMkLst>
            <pc:docMk/>
            <pc:sldMasterMk cId="3055564948" sldId="2147483722"/>
            <pc:sldLayoutMk cId="2141818056" sldId="2147483723"/>
          </pc:sldLayoutMkLst>
        </pc:sldLayoutChg>
        <pc:sldLayoutChg chg="add del mod replId">
          <pc:chgData name="Dimple Bohra" userId="S::dimple.bohra@djsce.ac.in::62d3e165-a758-4280-b838-cd1ce4941642" providerId="AD" clId="Web-{5A04F930-DC19-027C-1533-6AA25F7E75A0}" dt="2023-01-28T09:40:06.721" v="8"/>
          <pc:sldLayoutMkLst>
            <pc:docMk/>
            <pc:sldMasterMk cId="3055564948" sldId="2147483722"/>
            <pc:sldLayoutMk cId="1302134111" sldId="2147483724"/>
          </pc:sldLayoutMkLst>
        </pc:sldLayoutChg>
        <pc:sldLayoutChg chg="add del mod replId">
          <pc:chgData name="Dimple Bohra" userId="S::dimple.bohra@djsce.ac.in::62d3e165-a758-4280-b838-cd1ce4941642" providerId="AD" clId="Web-{5A04F930-DC19-027C-1533-6AA25F7E75A0}" dt="2023-01-28T09:40:06.721" v="8"/>
          <pc:sldLayoutMkLst>
            <pc:docMk/>
            <pc:sldMasterMk cId="3055564948" sldId="2147483722"/>
            <pc:sldLayoutMk cId="3413050166" sldId="2147483725"/>
          </pc:sldLayoutMkLst>
        </pc:sldLayoutChg>
        <pc:sldLayoutChg chg="add del mod replId">
          <pc:chgData name="Dimple Bohra" userId="S::dimple.bohra@djsce.ac.in::62d3e165-a758-4280-b838-cd1ce4941642" providerId="AD" clId="Web-{5A04F930-DC19-027C-1533-6AA25F7E75A0}" dt="2023-01-28T09:40:06.721" v="8"/>
          <pc:sldLayoutMkLst>
            <pc:docMk/>
            <pc:sldMasterMk cId="3055564948" sldId="2147483722"/>
            <pc:sldLayoutMk cId="264410933" sldId="2147483726"/>
          </pc:sldLayoutMkLst>
        </pc:sldLayoutChg>
        <pc:sldLayoutChg chg="add del mod replId">
          <pc:chgData name="Dimple Bohra" userId="S::dimple.bohra@djsce.ac.in::62d3e165-a758-4280-b838-cd1ce4941642" providerId="AD" clId="Web-{5A04F930-DC19-027C-1533-6AA25F7E75A0}" dt="2023-01-28T09:40:06.721" v="8"/>
          <pc:sldLayoutMkLst>
            <pc:docMk/>
            <pc:sldMasterMk cId="3055564948" sldId="2147483722"/>
            <pc:sldLayoutMk cId="1035872089" sldId="2147483727"/>
          </pc:sldLayoutMkLst>
        </pc:sldLayoutChg>
        <pc:sldLayoutChg chg="add del mod replId">
          <pc:chgData name="Dimple Bohra" userId="S::dimple.bohra@djsce.ac.in::62d3e165-a758-4280-b838-cd1ce4941642" providerId="AD" clId="Web-{5A04F930-DC19-027C-1533-6AA25F7E75A0}" dt="2023-01-28T09:40:06.721" v="8"/>
          <pc:sldLayoutMkLst>
            <pc:docMk/>
            <pc:sldMasterMk cId="3055564948" sldId="2147483722"/>
            <pc:sldLayoutMk cId="2480339584" sldId="2147483728"/>
          </pc:sldLayoutMkLst>
        </pc:sldLayoutChg>
        <pc:sldLayoutChg chg="add del mod replId">
          <pc:chgData name="Dimple Bohra" userId="S::dimple.bohra@djsce.ac.in::62d3e165-a758-4280-b838-cd1ce4941642" providerId="AD" clId="Web-{5A04F930-DC19-027C-1533-6AA25F7E75A0}" dt="2023-01-28T09:40:06.721" v="8"/>
          <pc:sldLayoutMkLst>
            <pc:docMk/>
            <pc:sldMasterMk cId="3055564948" sldId="2147483722"/>
            <pc:sldLayoutMk cId="771560401" sldId="2147483729"/>
          </pc:sldLayoutMkLst>
        </pc:sldLayoutChg>
        <pc:sldLayoutChg chg="add del mod replId">
          <pc:chgData name="Dimple Bohra" userId="S::dimple.bohra@djsce.ac.in::62d3e165-a758-4280-b838-cd1ce4941642" providerId="AD" clId="Web-{5A04F930-DC19-027C-1533-6AA25F7E75A0}" dt="2023-01-28T09:40:06.721" v="8"/>
          <pc:sldLayoutMkLst>
            <pc:docMk/>
            <pc:sldMasterMk cId="3055564948" sldId="2147483722"/>
            <pc:sldLayoutMk cId="1771889262" sldId="2147483730"/>
          </pc:sldLayoutMkLst>
        </pc:sldLayoutChg>
        <pc:sldLayoutChg chg="add del mod replId">
          <pc:chgData name="Dimple Bohra" userId="S::dimple.bohra@djsce.ac.in::62d3e165-a758-4280-b838-cd1ce4941642" providerId="AD" clId="Web-{5A04F930-DC19-027C-1533-6AA25F7E75A0}" dt="2023-01-28T09:40:06.721" v="8"/>
          <pc:sldLayoutMkLst>
            <pc:docMk/>
            <pc:sldMasterMk cId="3055564948" sldId="2147483722"/>
            <pc:sldLayoutMk cId="1959483022" sldId="2147483731"/>
          </pc:sldLayoutMkLst>
        </pc:sldLayoutChg>
        <pc:sldLayoutChg chg="add del mod replId">
          <pc:chgData name="Dimple Bohra" userId="S::dimple.bohra@djsce.ac.in::62d3e165-a758-4280-b838-cd1ce4941642" providerId="AD" clId="Web-{5A04F930-DC19-027C-1533-6AA25F7E75A0}" dt="2023-01-28T09:40:06.721" v="8"/>
          <pc:sldLayoutMkLst>
            <pc:docMk/>
            <pc:sldMasterMk cId="3055564948" sldId="2147483722"/>
            <pc:sldLayoutMk cId="1735536949" sldId="2147483732"/>
          </pc:sldLayoutMkLst>
        </pc:sldLayoutChg>
        <pc:sldLayoutChg chg="add del mod replId">
          <pc:chgData name="Dimple Bohra" userId="S::dimple.bohra@djsce.ac.in::62d3e165-a758-4280-b838-cd1ce4941642" providerId="AD" clId="Web-{5A04F930-DC19-027C-1533-6AA25F7E75A0}" dt="2023-01-28T09:40:06.721" v="8"/>
          <pc:sldLayoutMkLst>
            <pc:docMk/>
            <pc:sldMasterMk cId="3055564948" sldId="2147483722"/>
            <pc:sldLayoutMk cId="2881803218" sldId="2147483733"/>
          </pc:sldLayoutMkLst>
        </pc:sldLayoutChg>
        <pc:sldLayoutChg chg="add del mod replId">
          <pc:chgData name="Dimple Bohra" userId="S::dimple.bohra@djsce.ac.in::62d3e165-a758-4280-b838-cd1ce4941642" providerId="AD" clId="Web-{5A04F930-DC19-027C-1533-6AA25F7E75A0}" dt="2023-01-28T09:40:06.721" v="8"/>
          <pc:sldLayoutMkLst>
            <pc:docMk/>
            <pc:sldMasterMk cId="3055564948" sldId="2147483722"/>
            <pc:sldLayoutMk cId="1273885652" sldId="2147483734"/>
          </pc:sldLayoutMkLst>
        </pc:sldLayoutChg>
        <pc:sldLayoutChg chg="add del mod replId">
          <pc:chgData name="Dimple Bohra" userId="S::dimple.bohra@djsce.ac.in::62d3e165-a758-4280-b838-cd1ce4941642" providerId="AD" clId="Web-{5A04F930-DC19-027C-1533-6AA25F7E75A0}" dt="2023-01-28T09:40:06.721" v="8"/>
          <pc:sldLayoutMkLst>
            <pc:docMk/>
            <pc:sldMasterMk cId="3055564948" sldId="2147483722"/>
            <pc:sldLayoutMk cId="1455439431" sldId="2147483735"/>
          </pc:sldLayoutMkLst>
        </pc:sldLayoutChg>
        <pc:sldLayoutChg chg="add del mod replId">
          <pc:chgData name="Dimple Bohra" userId="S::dimple.bohra@djsce.ac.in::62d3e165-a758-4280-b838-cd1ce4941642" providerId="AD" clId="Web-{5A04F930-DC19-027C-1533-6AA25F7E75A0}" dt="2023-01-28T09:40:06.721" v="8"/>
          <pc:sldLayoutMkLst>
            <pc:docMk/>
            <pc:sldMasterMk cId="3055564948" sldId="2147483722"/>
            <pc:sldLayoutMk cId="390416813" sldId="2147483736"/>
          </pc:sldLayoutMkLst>
        </pc:sldLayoutChg>
        <pc:sldLayoutChg chg="add del mod replId">
          <pc:chgData name="Dimple Bohra" userId="S::dimple.bohra@djsce.ac.in::62d3e165-a758-4280-b838-cd1ce4941642" providerId="AD" clId="Web-{5A04F930-DC19-027C-1533-6AA25F7E75A0}" dt="2023-01-28T09:40:06.721" v="8"/>
          <pc:sldLayoutMkLst>
            <pc:docMk/>
            <pc:sldMasterMk cId="3055564948" sldId="2147483722"/>
            <pc:sldLayoutMk cId="1040743366" sldId="2147483737"/>
          </pc:sldLayoutMkLst>
        </pc:sldLayoutChg>
        <pc:sldLayoutChg chg="add del mod replId">
          <pc:chgData name="Dimple Bohra" userId="S::dimple.bohra@djsce.ac.in::62d3e165-a758-4280-b838-cd1ce4941642" providerId="AD" clId="Web-{5A04F930-DC19-027C-1533-6AA25F7E75A0}" dt="2023-01-28T09:40:06.721" v="8"/>
          <pc:sldLayoutMkLst>
            <pc:docMk/>
            <pc:sldMasterMk cId="3055564948" sldId="2147483722"/>
            <pc:sldLayoutMk cId="3125825348" sldId="2147483738"/>
          </pc:sldLayoutMkLst>
        </pc:sldLayoutChg>
        <pc:sldLayoutChg chg="add del mod replId">
          <pc:chgData name="Dimple Bohra" userId="S::dimple.bohra@djsce.ac.in::62d3e165-a758-4280-b838-cd1ce4941642" providerId="AD" clId="Web-{5A04F930-DC19-027C-1533-6AA25F7E75A0}" dt="2023-01-28T09:40:06.721" v="8"/>
          <pc:sldLayoutMkLst>
            <pc:docMk/>
            <pc:sldMasterMk cId="3055564948" sldId="2147483722"/>
            <pc:sldLayoutMk cId="3250554010" sldId="2147483739"/>
          </pc:sldLayoutMkLst>
        </pc:sldLayoutChg>
      </pc:sldMasterChg>
    </pc:docChg>
  </pc:docChgLst>
  <pc:docChgLst>
    <pc:chgData name="AARYAN KANGTE - 60009200044" userId="S::aaryan.kangte44@svkmmumbai.onmicrosoft.com::7ecdaa31-ba87-46f1-99d7-fd2caf9de47a" providerId="AD" clId="Web-{133BC803-9EA7-40CA-A95D-2B2FF30E87FF}"/>
    <pc:docChg chg="modSld">
      <pc:chgData name="AARYAN KANGTE - 60009200044" userId="S::aaryan.kangte44@svkmmumbai.onmicrosoft.com::7ecdaa31-ba87-46f1-99d7-fd2caf9de47a" providerId="AD" clId="Web-{133BC803-9EA7-40CA-A95D-2B2FF30E87FF}" dt="2023-03-25T08:24:11.203" v="0" actId="1076"/>
      <pc:docMkLst>
        <pc:docMk/>
      </pc:docMkLst>
      <pc:sldChg chg="modSp">
        <pc:chgData name="AARYAN KANGTE - 60009200044" userId="S::aaryan.kangte44@svkmmumbai.onmicrosoft.com::7ecdaa31-ba87-46f1-99d7-fd2caf9de47a" providerId="AD" clId="Web-{133BC803-9EA7-40CA-A95D-2B2FF30E87FF}" dt="2023-03-25T08:24:11.203" v="0" actId="1076"/>
        <pc:sldMkLst>
          <pc:docMk/>
          <pc:sldMk cId="3639301180" sldId="308"/>
        </pc:sldMkLst>
        <pc:picChg chg="mod">
          <ac:chgData name="AARYAN KANGTE - 60009200044" userId="S::aaryan.kangte44@svkmmumbai.onmicrosoft.com::7ecdaa31-ba87-46f1-99d7-fd2caf9de47a" providerId="AD" clId="Web-{133BC803-9EA7-40CA-A95D-2B2FF30E87FF}" dt="2023-03-25T08:24:11.203" v="0" actId="1076"/>
          <ac:picMkLst>
            <pc:docMk/>
            <pc:sldMk cId="3639301180" sldId="308"/>
            <ac:picMk id="5" creationId="{C1008FC2-6EA0-7B4A-DD46-C6E7A87EFBE2}"/>
          </ac:picMkLst>
        </pc:picChg>
      </pc:sldChg>
    </pc:docChg>
  </pc:docChgLst>
  <pc:docChgLst>
    <pc:chgData name="Dimple Bohra" userId="S::dimple.bohra@djsce.ac.in::62d3e165-a758-4280-b838-cd1ce4941642" providerId="AD" clId="Web-{89C32217-455A-ABBA-980C-D88A40E7764E}"/>
    <pc:docChg chg="addSld modSld">
      <pc:chgData name="Dimple Bohra" userId="S::dimple.bohra@djsce.ac.in::62d3e165-a758-4280-b838-cd1ce4941642" providerId="AD" clId="Web-{89C32217-455A-ABBA-980C-D88A40E7764E}" dt="2023-02-18T13:36:14.202" v="160"/>
      <pc:docMkLst>
        <pc:docMk/>
      </pc:docMkLst>
      <pc:sldChg chg="addSp delSp">
        <pc:chgData name="Dimple Bohra" userId="S::dimple.bohra@djsce.ac.in::62d3e165-a758-4280-b838-cd1ce4941642" providerId="AD" clId="Web-{89C32217-455A-ABBA-980C-D88A40E7764E}" dt="2023-02-18T10:45:18.059" v="23"/>
        <pc:sldMkLst>
          <pc:docMk/>
          <pc:sldMk cId="4106722629" sldId="290"/>
        </pc:sldMkLst>
        <pc:spChg chg="add del">
          <ac:chgData name="Dimple Bohra" userId="S::dimple.bohra@djsce.ac.in::62d3e165-a758-4280-b838-cd1ce4941642" providerId="AD" clId="Web-{89C32217-455A-ABBA-980C-D88A40E7764E}" dt="2023-02-18T10:45:18.059" v="23"/>
          <ac:spMkLst>
            <pc:docMk/>
            <pc:sldMk cId="4106722629" sldId="290"/>
            <ac:spMk id="8" creationId="{CCB792D3-EC3F-89D0-5B91-179E496FBFA8}"/>
          </ac:spMkLst>
        </pc:spChg>
        <pc:graphicFrameChg chg="add del">
          <ac:chgData name="Dimple Bohra" userId="S::dimple.bohra@djsce.ac.in::62d3e165-a758-4280-b838-cd1ce4941642" providerId="AD" clId="Web-{89C32217-455A-ABBA-980C-D88A40E7764E}" dt="2023-02-18T10:44:54.371" v="20"/>
          <ac:graphicFrameMkLst>
            <pc:docMk/>
            <pc:sldMk cId="4106722629" sldId="290"/>
            <ac:graphicFrameMk id="10" creationId="{26722F10-4175-AEC0-690B-3F0FD1799FB3}"/>
          </ac:graphicFrameMkLst>
        </pc:graphicFrameChg>
        <pc:graphicFrameChg chg="add del">
          <ac:chgData name="Dimple Bohra" userId="S::dimple.bohra@djsce.ac.in::62d3e165-a758-4280-b838-cd1ce4941642" providerId="AD" clId="Web-{89C32217-455A-ABBA-980C-D88A40E7764E}" dt="2023-02-18T10:45:18.043" v="22"/>
          <ac:graphicFrameMkLst>
            <pc:docMk/>
            <pc:sldMk cId="4106722629" sldId="290"/>
            <ac:graphicFrameMk id="12" creationId="{2CB8AAA9-3B83-C667-49B3-004882CED89F}"/>
          </ac:graphicFrameMkLst>
        </pc:graphicFrameChg>
        <pc:graphicFrameChg chg="add">
          <ac:chgData name="Dimple Bohra" userId="S::dimple.bohra@djsce.ac.in::62d3e165-a758-4280-b838-cd1ce4941642" providerId="AD" clId="Web-{89C32217-455A-ABBA-980C-D88A40E7764E}" dt="2023-02-18T10:45:18.059" v="23"/>
          <ac:graphicFrameMkLst>
            <pc:docMk/>
            <pc:sldMk cId="4106722629" sldId="290"/>
            <ac:graphicFrameMk id="14" creationId="{EAB4F6A7-7DF7-453D-1D4E-854D02EC7C93}"/>
          </ac:graphicFrameMkLst>
        </pc:graphicFrameChg>
      </pc:sldChg>
      <pc:sldChg chg="addSp delSp modSp mod setBg">
        <pc:chgData name="Dimple Bohra" userId="S::dimple.bohra@djsce.ac.in::62d3e165-a758-4280-b838-cd1ce4941642" providerId="AD" clId="Web-{89C32217-455A-ABBA-980C-D88A40E7764E}" dt="2023-02-18T10:45:49.685" v="25"/>
        <pc:sldMkLst>
          <pc:docMk/>
          <pc:sldMk cId="1223928530" sldId="291"/>
        </pc:sldMkLst>
        <pc:spChg chg="mod">
          <ac:chgData name="Dimple Bohra" userId="S::dimple.bohra@djsce.ac.in::62d3e165-a758-4280-b838-cd1ce4941642" providerId="AD" clId="Web-{89C32217-455A-ABBA-980C-D88A40E7764E}" dt="2023-02-18T10:45:49.685" v="25"/>
          <ac:spMkLst>
            <pc:docMk/>
            <pc:sldMk cId="1223928530" sldId="291"/>
            <ac:spMk id="2" creationId="{A38784CB-7A5C-5E89-2EB1-B1AB5E4C9436}"/>
          </ac:spMkLst>
        </pc:spChg>
        <pc:spChg chg="add del">
          <ac:chgData name="Dimple Bohra" userId="S::dimple.bohra@djsce.ac.in::62d3e165-a758-4280-b838-cd1ce4941642" providerId="AD" clId="Web-{89C32217-455A-ABBA-980C-D88A40E7764E}" dt="2023-02-18T10:45:49.685" v="25"/>
          <ac:spMkLst>
            <pc:docMk/>
            <pc:sldMk cId="1223928530" sldId="291"/>
            <ac:spMk id="3" creationId="{84F18AF7-20A8-0D49-1FAA-45EF34B4BB78}"/>
          </ac:spMkLst>
        </pc:spChg>
        <pc:spChg chg="add del">
          <ac:chgData name="Dimple Bohra" userId="S::dimple.bohra@djsce.ac.in::62d3e165-a758-4280-b838-cd1ce4941642" providerId="AD" clId="Web-{89C32217-455A-ABBA-980C-D88A40E7764E}" dt="2023-02-18T10:45:49.685" v="25"/>
          <ac:spMkLst>
            <pc:docMk/>
            <pc:sldMk cId="1223928530" sldId="291"/>
            <ac:spMk id="9" creationId="{2E442304-DDBD-4F7B-8017-36BCC863FB40}"/>
          </ac:spMkLst>
        </pc:spChg>
        <pc:spChg chg="add del">
          <ac:chgData name="Dimple Bohra" userId="S::dimple.bohra@djsce.ac.in::62d3e165-a758-4280-b838-cd1ce4941642" providerId="AD" clId="Web-{89C32217-455A-ABBA-980C-D88A40E7764E}" dt="2023-02-18T10:45:49.685" v="25"/>
          <ac:spMkLst>
            <pc:docMk/>
            <pc:sldMk cId="1223928530" sldId="291"/>
            <ac:spMk id="11" creationId="{5E107275-3853-46FD-A241-DE4355A42675}"/>
          </ac:spMkLst>
        </pc:spChg>
        <pc:graphicFrameChg chg="add del">
          <ac:chgData name="Dimple Bohra" userId="S::dimple.bohra@djsce.ac.in::62d3e165-a758-4280-b838-cd1ce4941642" providerId="AD" clId="Web-{89C32217-455A-ABBA-980C-D88A40E7764E}" dt="2023-02-18T10:45:49.685" v="25"/>
          <ac:graphicFrameMkLst>
            <pc:docMk/>
            <pc:sldMk cId="1223928530" sldId="291"/>
            <ac:graphicFrameMk id="5" creationId="{1DF1D3E2-8D34-52D8-4332-EE4A5C42CA99}"/>
          </ac:graphicFrameMkLst>
        </pc:graphicFrameChg>
      </pc:sldChg>
      <pc:sldChg chg="addSp delSp modSp">
        <pc:chgData name="Dimple Bohra" userId="S::dimple.bohra@djsce.ac.in::62d3e165-a758-4280-b838-cd1ce4941642" providerId="AD" clId="Web-{89C32217-455A-ABBA-980C-D88A40E7764E}" dt="2023-02-18T10:47:42.987" v="30" actId="1076"/>
        <pc:sldMkLst>
          <pc:docMk/>
          <pc:sldMk cId="4020499045" sldId="295"/>
        </pc:sldMkLst>
        <pc:spChg chg="del">
          <ac:chgData name="Dimple Bohra" userId="S::dimple.bohra@djsce.ac.in::62d3e165-a758-4280-b838-cd1ce4941642" providerId="AD" clId="Web-{89C32217-455A-ABBA-980C-D88A40E7764E}" dt="2023-02-18T10:46:15.155" v="26"/>
          <ac:spMkLst>
            <pc:docMk/>
            <pc:sldMk cId="4020499045" sldId="295"/>
            <ac:spMk id="6" creationId="{36AF3226-C9CC-DC1D-C4EA-713FEECB8B36}"/>
          </ac:spMkLst>
        </pc:spChg>
        <pc:spChg chg="mod">
          <ac:chgData name="Dimple Bohra" userId="S::dimple.bohra@djsce.ac.in::62d3e165-a758-4280-b838-cd1ce4941642" providerId="AD" clId="Web-{89C32217-455A-ABBA-980C-D88A40E7764E}" dt="2023-02-18T10:47:42.987" v="30" actId="1076"/>
          <ac:spMkLst>
            <pc:docMk/>
            <pc:sldMk cId="4020499045" sldId="295"/>
            <ac:spMk id="7" creationId="{55791DDB-5201-5F53-02F4-D71347AF52CA}"/>
          </ac:spMkLst>
        </pc:spChg>
        <pc:graphicFrameChg chg="add mod">
          <ac:chgData name="Dimple Bohra" userId="S::dimple.bohra@djsce.ac.in::62d3e165-a758-4280-b838-cd1ce4941642" providerId="AD" clId="Web-{89C32217-455A-ABBA-980C-D88A40E7764E}" dt="2023-02-18T10:47:18.970" v="28" actId="14100"/>
          <ac:graphicFrameMkLst>
            <pc:docMk/>
            <pc:sldMk cId="4020499045" sldId="295"/>
            <ac:graphicFrameMk id="9" creationId="{195EB1A4-AAFA-2A6C-2647-A7D7B2E72620}"/>
          </ac:graphicFrameMkLst>
        </pc:graphicFrameChg>
        <pc:picChg chg="mod">
          <ac:chgData name="Dimple Bohra" userId="S::dimple.bohra@djsce.ac.in::62d3e165-a758-4280-b838-cd1ce4941642" providerId="AD" clId="Web-{89C32217-455A-ABBA-980C-D88A40E7764E}" dt="2023-02-18T10:47:30.658" v="29" actId="1076"/>
          <ac:picMkLst>
            <pc:docMk/>
            <pc:sldMk cId="4020499045" sldId="295"/>
            <ac:picMk id="4" creationId="{CCFA24A7-5B84-D527-2D37-66ECD3E735A2}"/>
          </ac:picMkLst>
        </pc:picChg>
      </pc:sldChg>
      <pc:sldChg chg="addSp delSp modSp mod setBg">
        <pc:chgData name="Dimple Bohra" userId="S::dimple.bohra@djsce.ac.in::62d3e165-a758-4280-b838-cd1ce4941642" providerId="AD" clId="Web-{89C32217-455A-ABBA-980C-D88A40E7764E}" dt="2023-02-18T10:48:26.660" v="32"/>
        <pc:sldMkLst>
          <pc:docMk/>
          <pc:sldMk cId="2843327889" sldId="296"/>
        </pc:sldMkLst>
        <pc:spChg chg="mod">
          <ac:chgData name="Dimple Bohra" userId="S::dimple.bohra@djsce.ac.in::62d3e165-a758-4280-b838-cd1ce4941642" providerId="AD" clId="Web-{89C32217-455A-ABBA-980C-D88A40E7764E}" dt="2023-02-18T10:48:26.660" v="32"/>
          <ac:spMkLst>
            <pc:docMk/>
            <pc:sldMk cId="2843327889" sldId="296"/>
            <ac:spMk id="2" creationId="{21CCC431-2E17-256A-C4B7-11AF9CE166FA}"/>
          </ac:spMkLst>
        </pc:spChg>
        <pc:spChg chg="add del">
          <ac:chgData name="Dimple Bohra" userId="S::dimple.bohra@djsce.ac.in::62d3e165-a758-4280-b838-cd1ce4941642" providerId="AD" clId="Web-{89C32217-455A-ABBA-980C-D88A40E7764E}" dt="2023-02-18T10:48:26.660" v="32"/>
          <ac:spMkLst>
            <pc:docMk/>
            <pc:sldMk cId="2843327889" sldId="296"/>
            <ac:spMk id="3" creationId="{C9EC8E75-BDD1-8375-BB8C-B71F1A9C89D0}"/>
          </ac:spMkLst>
        </pc:spChg>
        <pc:spChg chg="add del">
          <ac:chgData name="Dimple Bohra" userId="S::dimple.bohra@djsce.ac.in::62d3e165-a758-4280-b838-cd1ce4941642" providerId="AD" clId="Web-{89C32217-455A-ABBA-980C-D88A40E7764E}" dt="2023-02-18T10:48:26.660" v="32"/>
          <ac:spMkLst>
            <pc:docMk/>
            <pc:sldMk cId="2843327889" sldId="296"/>
            <ac:spMk id="9" creationId="{56E9B3E6-E277-4D68-BA48-9CB43FFBD6E2}"/>
          </ac:spMkLst>
        </pc:spChg>
        <pc:spChg chg="add del">
          <ac:chgData name="Dimple Bohra" userId="S::dimple.bohra@djsce.ac.in::62d3e165-a758-4280-b838-cd1ce4941642" providerId="AD" clId="Web-{89C32217-455A-ABBA-980C-D88A40E7764E}" dt="2023-02-18T10:48:26.660" v="32"/>
          <ac:spMkLst>
            <pc:docMk/>
            <pc:sldMk cId="2843327889" sldId="296"/>
            <ac:spMk id="16" creationId="{D5B0017B-2ECA-49AF-B397-DC140825DF8D}"/>
          </ac:spMkLst>
        </pc:spChg>
        <pc:grpChg chg="add del">
          <ac:chgData name="Dimple Bohra" userId="S::dimple.bohra@djsce.ac.in::62d3e165-a758-4280-b838-cd1ce4941642" providerId="AD" clId="Web-{89C32217-455A-ABBA-980C-D88A40E7764E}" dt="2023-02-18T10:48:26.660" v="32"/>
          <ac:grpSpMkLst>
            <pc:docMk/>
            <pc:sldMk cId="2843327889" sldId="296"/>
            <ac:grpSpMk id="11" creationId="{AE1C45F0-260A-458C-96ED-C1F6D2151219}"/>
          </ac:grpSpMkLst>
        </pc:grpChg>
        <pc:graphicFrameChg chg="add del">
          <ac:chgData name="Dimple Bohra" userId="S::dimple.bohra@djsce.ac.in::62d3e165-a758-4280-b838-cd1ce4941642" providerId="AD" clId="Web-{89C32217-455A-ABBA-980C-D88A40E7764E}" dt="2023-02-18T10:48:26.660" v="32"/>
          <ac:graphicFrameMkLst>
            <pc:docMk/>
            <pc:sldMk cId="2843327889" sldId="296"/>
            <ac:graphicFrameMk id="5" creationId="{C9626CC2-17AB-695E-BD79-77C4220BADE6}"/>
          </ac:graphicFrameMkLst>
        </pc:graphicFrameChg>
        <pc:cxnChg chg="add del">
          <ac:chgData name="Dimple Bohra" userId="S::dimple.bohra@djsce.ac.in::62d3e165-a758-4280-b838-cd1ce4941642" providerId="AD" clId="Web-{89C32217-455A-ABBA-980C-D88A40E7764E}" dt="2023-02-18T10:48:26.660" v="32"/>
          <ac:cxnSpMkLst>
            <pc:docMk/>
            <pc:sldMk cId="2843327889" sldId="296"/>
            <ac:cxnSpMk id="18" creationId="{6CF1BAF6-AD41-4082-B212-8A1F9A2E8779}"/>
          </ac:cxnSpMkLst>
        </pc:cxnChg>
      </pc:sldChg>
      <pc:sldChg chg="modSp">
        <pc:chgData name="Dimple Bohra" userId="S::dimple.bohra@djsce.ac.in::62d3e165-a758-4280-b838-cd1ce4941642" providerId="AD" clId="Web-{89C32217-455A-ABBA-980C-D88A40E7764E}" dt="2023-02-18T10:58:07.527" v="93" actId="14100"/>
        <pc:sldMkLst>
          <pc:docMk/>
          <pc:sldMk cId="1146205267" sldId="298"/>
        </pc:sldMkLst>
        <pc:spChg chg="mod">
          <ac:chgData name="Dimple Bohra" userId="S::dimple.bohra@djsce.ac.in::62d3e165-a758-4280-b838-cd1ce4941642" providerId="AD" clId="Web-{89C32217-455A-ABBA-980C-D88A40E7764E}" dt="2023-02-18T10:58:07.527" v="93" actId="14100"/>
          <ac:spMkLst>
            <pc:docMk/>
            <pc:sldMk cId="1146205267" sldId="298"/>
            <ac:spMk id="3" creationId="{AB347110-B8B6-4084-F349-2A9343A4C12C}"/>
          </ac:spMkLst>
        </pc:spChg>
      </pc:sldChg>
      <pc:sldChg chg="modSp modNotes">
        <pc:chgData name="Dimple Bohra" userId="S::dimple.bohra@djsce.ac.in::62d3e165-a758-4280-b838-cd1ce4941642" providerId="AD" clId="Web-{89C32217-455A-ABBA-980C-D88A40E7764E}" dt="2023-02-18T11:04:20.448" v="134"/>
        <pc:sldMkLst>
          <pc:docMk/>
          <pc:sldMk cId="3475318622" sldId="299"/>
        </pc:sldMkLst>
        <pc:spChg chg="mod">
          <ac:chgData name="Dimple Bohra" userId="S::dimple.bohra@djsce.ac.in::62d3e165-a758-4280-b838-cd1ce4941642" providerId="AD" clId="Web-{89C32217-455A-ABBA-980C-D88A40E7764E}" dt="2023-02-18T11:01:33.723" v="121" actId="20577"/>
          <ac:spMkLst>
            <pc:docMk/>
            <pc:sldMk cId="3475318622" sldId="299"/>
            <ac:spMk id="11" creationId="{0BD25510-04AB-68D8-92FD-DE455812A8A0}"/>
          </ac:spMkLst>
        </pc:spChg>
      </pc:sldChg>
      <pc:sldChg chg="addSp delSp modSp new">
        <pc:chgData name="Dimple Bohra" userId="S::dimple.bohra@djsce.ac.in::62d3e165-a758-4280-b838-cd1ce4941642" providerId="AD" clId="Web-{89C32217-455A-ABBA-980C-D88A40E7764E}" dt="2023-02-18T10:44:17.447" v="18" actId="1076"/>
        <pc:sldMkLst>
          <pc:docMk/>
          <pc:sldMk cId="907530228" sldId="323"/>
        </pc:sldMkLst>
        <pc:spChg chg="mod">
          <ac:chgData name="Dimple Bohra" userId="S::dimple.bohra@djsce.ac.in::62d3e165-a758-4280-b838-cd1ce4941642" providerId="AD" clId="Web-{89C32217-455A-ABBA-980C-D88A40E7764E}" dt="2023-02-18T10:44:10.885" v="16" actId="1076"/>
          <ac:spMkLst>
            <pc:docMk/>
            <pc:sldMk cId="907530228" sldId="323"/>
            <ac:spMk id="2" creationId="{14582EAB-DAC3-B33E-A7B2-3BC5B3127355}"/>
          </ac:spMkLst>
        </pc:spChg>
        <pc:spChg chg="del">
          <ac:chgData name="Dimple Bohra" userId="S::dimple.bohra@djsce.ac.in::62d3e165-a758-4280-b838-cd1ce4941642" providerId="AD" clId="Web-{89C32217-455A-ABBA-980C-D88A40E7764E}" dt="2023-02-18T10:43:41.962" v="1"/>
          <ac:spMkLst>
            <pc:docMk/>
            <pc:sldMk cId="907530228" sldId="323"/>
            <ac:spMk id="3" creationId="{A84AED83-ABFF-9A44-D3A7-B51C0A157678}"/>
          </ac:spMkLst>
        </pc:spChg>
        <pc:picChg chg="add mod ord">
          <ac:chgData name="Dimple Bohra" userId="S::dimple.bohra@djsce.ac.in::62d3e165-a758-4280-b838-cd1ce4941642" providerId="AD" clId="Web-{89C32217-455A-ABBA-980C-D88A40E7764E}" dt="2023-02-18T10:44:17.447" v="18" actId="1076"/>
          <ac:picMkLst>
            <pc:docMk/>
            <pc:sldMk cId="907530228" sldId="323"/>
            <ac:picMk id="4" creationId="{467EB546-1F69-D612-BD32-203E353C6E4A}"/>
          </ac:picMkLst>
        </pc:picChg>
      </pc:sldChg>
      <pc:sldChg chg="modSp new modNotes">
        <pc:chgData name="Dimple Bohra" userId="S::dimple.bohra@djsce.ac.in::62d3e165-a758-4280-b838-cd1ce4941642" providerId="AD" clId="Web-{89C32217-455A-ABBA-980C-D88A40E7764E}" dt="2023-02-18T10:57:01.446" v="89"/>
        <pc:sldMkLst>
          <pc:docMk/>
          <pc:sldMk cId="4245100349" sldId="324"/>
        </pc:sldMkLst>
        <pc:spChg chg="mod">
          <ac:chgData name="Dimple Bohra" userId="S::dimple.bohra@djsce.ac.in::62d3e165-a758-4280-b838-cd1ce4941642" providerId="AD" clId="Web-{89C32217-455A-ABBA-980C-D88A40E7764E}" dt="2023-02-18T10:51:11.667" v="44" actId="20577"/>
          <ac:spMkLst>
            <pc:docMk/>
            <pc:sldMk cId="4245100349" sldId="324"/>
            <ac:spMk id="2" creationId="{837A3DBB-422C-15C5-1F99-1EAFD7E6E2A9}"/>
          </ac:spMkLst>
        </pc:spChg>
        <pc:spChg chg="mod">
          <ac:chgData name="Dimple Bohra" userId="S::dimple.bohra@djsce.ac.in::62d3e165-a758-4280-b838-cd1ce4941642" providerId="AD" clId="Web-{89C32217-455A-ABBA-980C-D88A40E7764E}" dt="2023-02-18T10:54:28.503" v="85" actId="14100"/>
          <ac:spMkLst>
            <pc:docMk/>
            <pc:sldMk cId="4245100349" sldId="324"/>
            <ac:spMk id="3" creationId="{4284ECE6-3923-4C0C-EC1C-5BAE77ADDE73}"/>
          </ac:spMkLst>
        </pc:spChg>
      </pc:sldChg>
      <pc:sldChg chg="addSp delSp modSp new">
        <pc:chgData name="Dimple Bohra" userId="S::dimple.bohra@djsce.ac.in::62d3e165-a758-4280-b838-cd1ce4941642" providerId="AD" clId="Web-{89C32217-455A-ABBA-980C-D88A40E7764E}" dt="2023-02-18T13:13:41.986" v="148" actId="20577"/>
        <pc:sldMkLst>
          <pc:docMk/>
          <pc:sldMk cId="3318481688" sldId="325"/>
        </pc:sldMkLst>
        <pc:spChg chg="del">
          <ac:chgData name="Dimple Bohra" userId="S::dimple.bohra@djsce.ac.in::62d3e165-a758-4280-b838-cd1ce4941642" providerId="AD" clId="Web-{89C32217-455A-ABBA-980C-D88A40E7764E}" dt="2023-02-18T12:46:49.706" v="136"/>
          <ac:spMkLst>
            <pc:docMk/>
            <pc:sldMk cId="3318481688" sldId="325"/>
            <ac:spMk id="3" creationId="{145693B2-D8EB-0EA9-F965-3BF8881BED9A}"/>
          </ac:spMkLst>
        </pc:spChg>
        <pc:spChg chg="add mod">
          <ac:chgData name="Dimple Bohra" userId="S::dimple.bohra@djsce.ac.in::62d3e165-a758-4280-b838-cd1ce4941642" providerId="AD" clId="Web-{89C32217-455A-ABBA-980C-D88A40E7764E}" dt="2023-02-18T13:13:41.986" v="148" actId="20577"/>
          <ac:spMkLst>
            <pc:docMk/>
            <pc:sldMk cId="3318481688" sldId="325"/>
            <ac:spMk id="3" creationId="{7242C4EA-2441-0183-3A2A-6AE4F5AC345C}"/>
          </ac:spMkLst>
        </pc:spChg>
        <pc:picChg chg="add mod ord">
          <ac:chgData name="Dimple Bohra" userId="S::dimple.bohra@djsce.ac.in::62d3e165-a758-4280-b838-cd1ce4941642" providerId="AD" clId="Web-{89C32217-455A-ABBA-980C-D88A40E7764E}" dt="2023-02-18T12:47:02.410" v="141" actId="1076"/>
          <ac:picMkLst>
            <pc:docMk/>
            <pc:sldMk cId="3318481688" sldId="325"/>
            <ac:picMk id="4" creationId="{7D0E89BE-457A-07DF-7332-133EF3D70909}"/>
          </ac:picMkLst>
        </pc:picChg>
      </pc:sldChg>
      <pc:sldChg chg="addSp delSp modSp new">
        <pc:chgData name="Dimple Bohra" userId="S::dimple.bohra@djsce.ac.in::62d3e165-a758-4280-b838-cd1ce4941642" providerId="AD" clId="Web-{89C32217-455A-ABBA-980C-D88A40E7764E}" dt="2023-02-18T13:33:48.824" v="156" actId="20577"/>
        <pc:sldMkLst>
          <pc:docMk/>
          <pc:sldMk cId="122458498" sldId="326"/>
        </pc:sldMkLst>
        <pc:spChg chg="del">
          <ac:chgData name="Dimple Bohra" userId="S::dimple.bohra@djsce.ac.in::62d3e165-a758-4280-b838-cd1ce4941642" providerId="AD" clId="Web-{89C32217-455A-ABBA-980C-D88A40E7764E}" dt="2023-02-18T13:33:30.558" v="150"/>
          <ac:spMkLst>
            <pc:docMk/>
            <pc:sldMk cId="122458498" sldId="326"/>
            <ac:spMk id="3" creationId="{BA643FE0-846D-65D1-F95E-09ADA7FADAD6}"/>
          </ac:spMkLst>
        </pc:spChg>
        <pc:spChg chg="add mod">
          <ac:chgData name="Dimple Bohra" userId="S::dimple.bohra@djsce.ac.in::62d3e165-a758-4280-b838-cd1ce4941642" providerId="AD" clId="Web-{89C32217-455A-ABBA-980C-D88A40E7764E}" dt="2023-02-18T13:33:48.824" v="156" actId="20577"/>
          <ac:spMkLst>
            <pc:docMk/>
            <pc:sldMk cId="122458498" sldId="326"/>
            <ac:spMk id="5" creationId="{4B93A589-E9F9-A3EA-114E-9B16C3C874C3}"/>
          </ac:spMkLst>
        </pc:spChg>
        <pc:picChg chg="add mod ord">
          <ac:chgData name="Dimple Bohra" userId="S::dimple.bohra@djsce.ac.in::62d3e165-a758-4280-b838-cd1ce4941642" providerId="AD" clId="Web-{89C32217-455A-ABBA-980C-D88A40E7764E}" dt="2023-02-18T13:33:30.558" v="150"/>
          <ac:picMkLst>
            <pc:docMk/>
            <pc:sldMk cId="122458498" sldId="326"/>
            <ac:picMk id="4" creationId="{5FC727E6-D6EB-9373-7DFE-0FD398A4B469}"/>
          </ac:picMkLst>
        </pc:picChg>
      </pc:sldChg>
      <pc:sldChg chg="addSp delSp modSp new">
        <pc:chgData name="Dimple Bohra" userId="S::dimple.bohra@djsce.ac.in::62d3e165-a758-4280-b838-cd1ce4941642" providerId="AD" clId="Web-{89C32217-455A-ABBA-980C-D88A40E7764E}" dt="2023-02-18T13:35:29.935" v="158"/>
        <pc:sldMkLst>
          <pc:docMk/>
          <pc:sldMk cId="2353944602" sldId="327"/>
        </pc:sldMkLst>
        <pc:spChg chg="del">
          <ac:chgData name="Dimple Bohra" userId="S::dimple.bohra@djsce.ac.in::62d3e165-a758-4280-b838-cd1ce4941642" providerId="AD" clId="Web-{89C32217-455A-ABBA-980C-D88A40E7764E}" dt="2023-02-18T13:35:29.935" v="158"/>
          <ac:spMkLst>
            <pc:docMk/>
            <pc:sldMk cId="2353944602" sldId="327"/>
            <ac:spMk id="3" creationId="{E5B04D5D-F162-B9A7-39B8-D36CC11EC150}"/>
          </ac:spMkLst>
        </pc:spChg>
        <pc:picChg chg="add mod ord">
          <ac:chgData name="Dimple Bohra" userId="S::dimple.bohra@djsce.ac.in::62d3e165-a758-4280-b838-cd1ce4941642" providerId="AD" clId="Web-{89C32217-455A-ABBA-980C-D88A40E7764E}" dt="2023-02-18T13:35:29.935" v="158"/>
          <ac:picMkLst>
            <pc:docMk/>
            <pc:sldMk cId="2353944602" sldId="327"/>
            <ac:picMk id="4" creationId="{9ED4E4B9-6155-A014-30D6-18AF89849A58}"/>
          </ac:picMkLst>
        </pc:picChg>
      </pc:sldChg>
      <pc:sldChg chg="addSp delSp modSp new">
        <pc:chgData name="Dimple Bohra" userId="S::dimple.bohra@djsce.ac.in::62d3e165-a758-4280-b838-cd1ce4941642" providerId="AD" clId="Web-{89C32217-455A-ABBA-980C-D88A40E7764E}" dt="2023-02-18T13:36:14.202" v="160"/>
        <pc:sldMkLst>
          <pc:docMk/>
          <pc:sldMk cId="3038019419" sldId="328"/>
        </pc:sldMkLst>
        <pc:spChg chg="del">
          <ac:chgData name="Dimple Bohra" userId="S::dimple.bohra@djsce.ac.in::62d3e165-a758-4280-b838-cd1ce4941642" providerId="AD" clId="Web-{89C32217-455A-ABBA-980C-D88A40E7764E}" dt="2023-02-18T13:36:14.202" v="160"/>
          <ac:spMkLst>
            <pc:docMk/>
            <pc:sldMk cId="3038019419" sldId="328"/>
            <ac:spMk id="3" creationId="{36553B71-8A5A-DF39-E3F5-53F49BB207B4}"/>
          </ac:spMkLst>
        </pc:spChg>
        <pc:picChg chg="add mod ord">
          <ac:chgData name="Dimple Bohra" userId="S::dimple.bohra@djsce.ac.in::62d3e165-a758-4280-b838-cd1ce4941642" providerId="AD" clId="Web-{89C32217-455A-ABBA-980C-D88A40E7764E}" dt="2023-02-18T13:36:14.202" v="160"/>
          <ac:picMkLst>
            <pc:docMk/>
            <pc:sldMk cId="3038019419" sldId="328"/>
            <ac:picMk id="4" creationId="{4946B7AF-D77D-CB1F-47FA-E5FBBE6C983C}"/>
          </ac:picMkLst>
        </pc:picChg>
      </pc:sldChg>
    </pc:docChg>
  </pc:docChgLst>
  <pc:docChgLst>
    <pc:chgData name="Dimple Bohra" userId="S::dimple.bohra@djsce.ac.in::62d3e165-a758-4280-b838-cd1ce4941642" providerId="AD" clId="Web-{D904AF73-5B8B-44C8-AADA-1C97346E2BBB}"/>
    <pc:docChg chg="addSld modSld">
      <pc:chgData name="Dimple Bohra" userId="S::dimple.bohra@djsce.ac.in::62d3e165-a758-4280-b838-cd1ce4941642" providerId="AD" clId="Web-{D904AF73-5B8B-44C8-AADA-1C97346E2BBB}" dt="2023-01-28T11:00:31.389" v="86" actId="14100"/>
      <pc:docMkLst>
        <pc:docMk/>
      </pc:docMkLst>
      <pc:sldChg chg="modSp">
        <pc:chgData name="Dimple Bohra" userId="S::dimple.bohra@djsce.ac.in::62d3e165-a758-4280-b838-cd1ce4941642" providerId="AD" clId="Web-{D904AF73-5B8B-44C8-AADA-1C97346E2BBB}" dt="2023-01-28T11:00:31.389" v="86" actId="14100"/>
        <pc:sldMkLst>
          <pc:docMk/>
          <pc:sldMk cId="6393782" sldId="275"/>
        </pc:sldMkLst>
        <pc:spChg chg="mod">
          <ac:chgData name="Dimple Bohra" userId="S::dimple.bohra@djsce.ac.in::62d3e165-a758-4280-b838-cd1ce4941642" providerId="AD" clId="Web-{D904AF73-5B8B-44C8-AADA-1C97346E2BBB}" dt="2023-01-28T11:00:31.389" v="86" actId="14100"/>
          <ac:spMkLst>
            <pc:docMk/>
            <pc:sldMk cId="6393782" sldId="275"/>
            <ac:spMk id="24578" creationId="{0C26E000-12B4-6D44-1D88-81D10BB65458}"/>
          </ac:spMkLst>
        </pc:spChg>
      </pc:sldChg>
      <pc:sldChg chg="addSp delSp modSp">
        <pc:chgData name="Dimple Bohra" userId="S::dimple.bohra@djsce.ac.in::62d3e165-a758-4280-b838-cd1ce4941642" providerId="AD" clId="Web-{D904AF73-5B8B-44C8-AADA-1C97346E2BBB}" dt="2023-01-28T10:55:20.067" v="52" actId="1076"/>
        <pc:sldMkLst>
          <pc:docMk/>
          <pc:sldMk cId="2373885410" sldId="277"/>
        </pc:sldMkLst>
        <pc:spChg chg="mod">
          <ac:chgData name="Dimple Bohra" userId="S::dimple.bohra@djsce.ac.in::62d3e165-a758-4280-b838-cd1ce4941642" providerId="AD" clId="Web-{D904AF73-5B8B-44C8-AADA-1C97346E2BBB}" dt="2023-01-28T10:50:35.074" v="3" actId="20577"/>
          <ac:spMkLst>
            <pc:docMk/>
            <pc:sldMk cId="2373885410" sldId="277"/>
            <ac:spMk id="20482" creationId="{413D9071-E40A-25CD-0BE4-1DE83565E7C9}"/>
          </ac:spMkLst>
        </pc:spChg>
        <pc:spChg chg="mod">
          <ac:chgData name="Dimple Bohra" userId="S::dimple.bohra@djsce.ac.in::62d3e165-a758-4280-b838-cd1ce4941642" providerId="AD" clId="Web-{D904AF73-5B8B-44C8-AADA-1C97346E2BBB}" dt="2023-01-28T10:55:13.817" v="50" actId="1076"/>
          <ac:spMkLst>
            <pc:docMk/>
            <pc:sldMk cId="2373885410" sldId="277"/>
            <ac:spMk id="20483" creationId="{20A4C6E2-8F30-2610-0954-6FFE49201D71}"/>
          </ac:spMkLst>
        </pc:spChg>
        <pc:spChg chg="del">
          <ac:chgData name="Dimple Bohra" userId="S::dimple.bohra@djsce.ac.in::62d3e165-a758-4280-b838-cd1ce4941642" providerId="AD" clId="Web-{D904AF73-5B8B-44C8-AADA-1C97346E2BBB}" dt="2023-01-28T10:50:46.262" v="8"/>
          <ac:spMkLst>
            <pc:docMk/>
            <pc:sldMk cId="2373885410" sldId="277"/>
            <ac:spMk id="20486" creationId="{3945B2B1-0D31-31A9-1F08-0C3DCCAB7D5F}"/>
          </ac:spMkLst>
        </pc:spChg>
        <pc:spChg chg="del">
          <ac:chgData name="Dimple Bohra" userId="S::dimple.bohra@djsce.ac.in::62d3e165-a758-4280-b838-cd1ce4941642" providerId="AD" clId="Web-{D904AF73-5B8B-44C8-AADA-1C97346E2BBB}" dt="2023-01-28T10:50:50.043" v="9"/>
          <ac:spMkLst>
            <pc:docMk/>
            <pc:sldMk cId="2373885410" sldId="277"/>
            <ac:spMk id="20488" creationId="{9E389DEC-66FF-AE8D-6C52-DFF9FE8B1B91}"/>
          </ac:spMkLst>
        </pc:spChg>
        <pc:graphicFrameChg chg="mod">
          <ac:chgData name="Dimple Bohra" userId="S::dimple.bohra@djsce.ac.in::62d3e165-a758-4280-b838-cd1ce4941642" providerId="AD" clId="Web-{D904AF73-5B8B-44C8-AADA-1C97346E2BBB}" dt="2023-01-28T10:55:20.067" v="52" actId="1076"/>
          <ac:graphicFrameMkLst>
            <pc:docMk/>
            <pc:sldMk cId="2373885410" sldId="277"/>
            <ac:graphicFrameMk id="20484" creationId="{E4466772-4BCF-18DF-C7DC-E75F0EE8CF8D}"/>
          </ac:graphicFrameMkLst>
        </pc:graphicFrameChg>
        <pc:graphicFrameChg chg="del">
          <ac:chgData name="Dimple Bohra" userId="S::dimple.bohra@djsce.ac.in::62d3e165-a758-4280-b838-cd1ce4941642" providerId="AD" clId="Web-{D904AF73-5B8B-44C8-AADA-1C97346E2BBB}" dt="2023-01-28T10:50:40.934" v="6"/>
          <ac:graphicFrameMkLst>
            <pc:docMk/>
            <pc:sldMk cId="2373885410" sldId="277"/>
            <ac:graphicFrameMk id="20485" creationId="{0F1C2774-CC25-6E86-627C-7156DB7BC955}"/>
          </ac:graphicFrameMkLst>
        </pc:graphicFrameChg>
        <pc:graphicFrameChg chg="del">
          <ac:chgData name="Dimple Bohra" userId="S::dimple.bohra@djsce.ac.in::62d3e165-a758-4280-b838-cd1ce4941642" providerId="AD" clId="Web-{D904AF73-5B8B-44C8-AADA-1C97346E2BBB}" dt="2023-01-28T10:50:43.340" v="7"/>
          <ac:graphicFrameMkLst>
            <pc:docMk/>
            <pc:sldMk cId="2373885410" sldId="277"/>
            <ac:graphicFrameMk id="20487" creationId="{F08BDCF9-A1A8-6E28-43F7-FA4997257C7D}"/>
          </ac:graphicFrameMkLst>
        </pc:graphicFrameChg>
        <pc:picChg chg="add mod">
          <ac:chgData name="Dimple Bohra" userId="S::dimple.bohra@djsce.ac.in::62d3e165-a758-4280-b838-cd1ce4941642" providerId="AD" clId="Web-{D904AF73-5B8B-44C8-AADA-1C97346E2BBB}" dt="2023-01-28T10:55:17.739" v="51" actId="1076"/>
          <ac:picMkLst>
            <pc:docMk/>
            <pc:sldMk cId="2373885410" sldId="277"/>
            <ac:picMk id="2" creationId="{56D4B4CF-3310-7168-7690-010615B06C89}"/>
          </ac:picMkLst>
        </pc:picChg>
      </pc:sldChg>
      <pc:sldChg chg="addSp delSp modSp add replId">
        <pc:chgData name="Dimple Bohra" userId="S::dimple.bohra@djsce.ac.in::62d3e165-a758-4280-b838-cd1ce4941642" providerId="AD" clId="Web-{D904AF73-5B8B-44C8-AADA-1C97346E2BBB}" dt="2023-01-28T10:59:06.668" v="84" actId="20577"/>
        <pc:sldMkLst>
          <pc:docMk/>
          <pc:sldMk cId="1992732856" sldId="285"/>
        </pc:sldMkLst>
        <pc:spChg chg="add del mod">
          <ac:chgData name="Dimple Bohra" userId="S::dimple.bohra@djsce.ac.in::62d3e165-a758-4280-b838-cd1ce4941642" providerId="AD" clId="Web-{D904AF73-5B8B-44C8-AADA-1C97346E2BBB}" dt="2023-01-28T10:56:24.819" v="55"/>
          <ac:spMkLst>
            <pc:docMk/>
            <pc:sldMk cId="1992732856" sldId="285"/>
            <ac:spMk id="3" creationId="{F42BE434-F7DC-AF2C-C313-2C1CB440CC82}"/>
          </ac:spMkLst>
        </pc:spChg>
        <pc:spChg chg="add mod">
          <ac:chgData name="Dimple Bohra" userId="S::dimple.bohra@djsce.ac.in::62d3e165-a758-4280-b838-cd1ce4941642" providerId="AD" clId="Web-{D904AF73-5B8B-44C8-AADA-1C97346E2BBB}" dt="2023-01-28T10:59:06.668" v="84" actId="20577"/>
          <ac:spMkLst>
            <pc:docMk/>
            <pc:sldMk cId="1992732856" sldId="285"/>
            <ac:spMk id="4" creationId="{8E71726E-CDD5-D3DF-BF89-A08C7D319A00}"/>
          </ac:spMkLst>
        </pc:spChg>
        <pc:spChg chg="del">
          <ac:chgData name="Dimple Bohra" userId="S::dimple.bohra@djsce.ac.in::62d3e165-a758-4280-b838-cd1ce4941642" providerId="AD" clId="Web-{D904AF73-5B8B-44C8-AADA-1C97346E2BBB}" dt="2023-01-28T10:56:19.647" v="54"/>
          <ac:spMkLst>
            <pc:docMk/>
            <pc:sldMk cId="1992732856" sldId="285"/>
            <ac:spMk id="20483" creationId="{20A4C6E2-8F30-2610-0954-6FFE49201D71}"/>
          </ac:spMkLst>
        </pc:spChg>
        <pc:spChg chg="del">
          <ac:chgData name="Dimple Bohra" userId="S::dimple.bohra@djsce.ac.in::62d3e165-a758-4280-b838-cd1ce4941642" providerId="AD" clId="Web-{D904AF73-5B8B-44C8-AADA-1C97346E2BBB}" dt="2023-01-28T10:56:43.866" v="60"/>
          <ac:spMkLst>
            <pc:docMk/>
            <pc:sldMk cId="1992732856" sldId="285"/>
            <ac:spMk id="20486" creationId="{3945B2B1-0D31-31A9-1F08-0C3DCCAB7D5F}"/>
          </ac:spMkLst>
        </pc:spChg>
        <pc:spChg chg="del">
          <ac:chgData name="Dimple Bohra" userId="S::dimple.bohra@djsce.ac.in::62d3e165-a758-4280-b838-cd1ce4941642" providerId="AD" clId="Web-{D904AF73-5B8B-44C8-AADA-1C97346E2BBB}" dt="2023-01-28T10:56:33.132" v="58"/>
          <ac:spMkLst>
            <pc:docMk/>
            <pc:sldMk cId="1992732856" sldId="285"/>
            <ac:spMk id="20488" creationId="{9E389DEC-66FF-AE8D-6C52-DFF9FE8B1B91}"/>
          </ac:spMkLst>
        </pc:spChg>
        <pc:graphicFrameChg chg="del">
          <ac:chgData name="Dimple Bohra" userId="S::dimple.bohra@djsce.ac.in::62d3e165-a758-4280-b838-cd1ce4941642" providerId="AD" clId="Web-{D904AF73-5B8B-44C8-AADA-1C97346E2BBB}" dt="2023-01-28T10:56:27.616" v="56"/>
          <ac:graphicFrameMkLst>
            <pc:docMk/>
            <pc:sldMk cId="1992732856" sldId="285"/>
            <ac:graphicFrameMk id="20484" creationId="{E4466772-4BCF-18DF-C7DC-E75F0EE8CF8D}"/>
          </ac:graphicFrameMkLst>
        </pc:graphicFrameChg>
        <pc:graphicFrameChg chg="del">
          <ac:chgData name="Dimple Bohra" userId="S::dimple.bohra@djsce.ac.in::62d3e165-a758-4280-b838-cd1ce4941642" providerId="AD" clId="Web-{D904AF73-5B8B-44C8-AADA-1C97346E2BBB}" dt="2023-01-28T10:56:28.991" v="57"/>
          <ac:graphicFrameMkLst>
            <pc:docMk/>
            <pc:sldMk cId="1992732856" sldId="285"/>
            <ac:graphicFrameMk id="20485" creationId="{0F1C2774-CC25-6E86-627C-7156DB7BC955}"/>
          </ac:graphicFrameMkLst>
        </pc:graphicFrameChg>
        <pc:graphicFrameChg chg="del">
          <ac:chgData name="Dimple Bohra" userId="S::dimple.bohra@djsce.ac.in::62d3e165-a758-4280-b838-cd1ce4941642" providerId="AD" clId="Web-{D904AF73-5B8B-44C8-AADA-1C97346E2BBB}" dt="2023-01-28T10:56:36.179" v="59"/>
          <ac:graphicFrameMkLst>
            <pc:docMk/>
            <pc:sldMk cId="1992732856" sldId="285"/>
            <ac:graphicFrameMk id="20487" creationId="{F08BDCF9-A1A8-6E28-43F7-FA4997257C7D}"/>
          </ac:graphicFrameMkLst>
        </pc:graphicFrameChg>
      </pc:sldChg>
      <pc:sldChg chg="add replId">
        <pc:chgData name="Dimple Bohra" userId="S::dimple.bohra@djsce.ac.in::62d3e165-a758-4280-b838-cd1ce4941642" providerId="AD" clId="Web-{D904AF73-5B8B-44C8-AADA-1C97346E2BBB}" dt="2023-01-28T10:56:13.022" v="53"/>
        <pc:sldMkLst>
          <pc:docMk/>
          <pc:sldMk cId="2922889156" sldId="28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30290F-736D-42FD-9828-C57B3E27757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704B5ECA-9BFC-4CCB-AB2D-789D54FBF78B}">
      <dgm:prSet/>
      <dgm:spPr/>
      <dgm:t>
        <a:bodyPr/>
        <a:lstStyle/>
        <a:p>
          <a:r>
            <a:rPr lang="en-US"/>
            <a:t>All the methods we have discussed so far are dependent to some extent on the initial action-value estimates, Q1(a). </a:t>
          </a:r>
        </a:p>
      </dgm:t>
    </dgm:pt>
    <dgm:pt modelId="{4F65570F-07EC-4320-9237-81D33E0D3561}" type="parTrans" cxnId="{E7FA96C2-E8B7-47B7-8D9B-26AC86A1EF06}">
      <dgm:prSet/>
      <dgm:spPr/>
      <dgm:t>
        <a:bodyPr/>
        <a:lstStyle/>
        <a:p>
          <a:endParaRPr lang="en-US"/>
        </a:p>
      </dgm:t>
    </dgm:pt>
    <dgm:pt modelId="{7252E554-35DA-404D-B142-CF07F2BF5965}" type="sibTrans" cxnId="{E7FA96C2-E8B7-47B7-8D9B-26AC86A1EF06}">
      <dgm:prSet/>
      <dgm:spPr/>
      <dgm:t>
        <a:bodyPr/>
        <a:lstStyle/>
        <a:p>
          <a:endParaRPr lang="en-US"/>
        </a:p>
      </dgm:t>
    </dgm:pt>
    <dgm:pt modelId="{F6708084-26C4-48F0-BBF1-D6C3641392B6}">
      <dgm:prSet/>
      <dgm:spPr/>
      <dgm:t>
        <a:bodyPr/>
        <a:lstStyle/>
        <a:p>
          <a:r>
            <a:rPr lang="en-US"/>
            <a:t>In the language of statistics, these methods are biased by their initial estimates. </a:t>
          </a:r>
        </a:p>
      </dgm:t>
    </dgm:pt>
    <dgm:pt modelId="{8AB9CC6D-EA27-461E-A5F5-6564E6C007DB}" type="parTrans" cxnId="{6976DF64-DEDB-4B34-AC17-E90F4AC4D306}">
      <dgm:prSet/>
      <dgm:spPr/>
      <dgm:t>
        <a:bodyPr/>
        <a:lstStyle/>
        <a:p>
          <a:endParaRPr lang="en-US"/>
        </a:p>
      </dgm:t>
    </dgm:pt>
    <dgm:pt modelId="{D49DE217-5236-441C-BAB1-B6475BF97D22}" type="sibTrans" cxnId="{6976DF64-DEDB-4B34-AC17-E90F4AC4D306}">
      <dgm:prSet/>
      <dgm:spPr/>
      <dgm:t>
        <a:bodyPr/>
        <a:lstStyle/>
        <a:p>
          <a:endParaRPr lang="en-US"/>
        </a:p>
      </dgm:t>
    </dgm:pt>
    <dgm:pt modelId="{197FB6A7-7CEE-4BDF-8601-ED307F6A40C1}">
      <dgm:prSet/>
      <dgm:spPr/>
      <dgm:t>
        <a:bodyPr/>
        <a:lstStyle/>
        <a:p>
          <a:r>
            <a:rPr lang="en-US"/>
            <a:t>For the sample-average methods, the bias disappears once all actions have been selected at least once, but for methods with constant α, the bias is permanent, though decreasing over time (Qk+1)as given by equation in previous slide. </a:t>
          </a:r>
        </a:p>
      </dgm:t>
    </dgm:pt>
    <dgm:pt modelId="{0EAC48A3-745A-4AE8-AB26-2A3EEFAA568B}" type="parTrans" cxnId="{5EC3629B-DC91-443C-9CD2-B615888724F2}">
      <dgm:prSet/>
      <dgm:spPr/>
      <dgm:t>
        <a:bodyPr/>
        <a:lstStyle/>
        <a:p>
          <a:endParaRPr lang="en-US"/>
        </a:p>
      </dgm:t>
    </dgm:pt>
    <dgm:pt modelId="{42BE2FFC-1C91-44B8-9CA2-F5CC9F641A82}" type="sibTrans" cxnId="{5EC3629B-DC91-443C-9CD2-B615888724F2}">
      <dgm:prSet/>
      <dgm:spPr/>
      <dgm:t>
        <a:bodyPr/>
        <a:lstStyle/>
        <a:p>
          <a:endParaRPr lang="en-US"/>
        </a:p>
      </dgm:t>
    </dgm:pt>
    <dgm:pt modelId="{D4368CAD-57F5-4619-BA2E-E88E2E564714}">
      <dgm:prSet/>
      <dgm:spPr/>
      <dgm:t>
        <a:bodyPr/>
        <a:lstStyle/>
        <a:p>
          <a:r>
            <a:rPr lang="en-US"/>
            <a:t>In practice, this kind of bias is usually not a problem, and can sometimes be very helpful. </a:t>
          </a:r>
        </a:p>
      </dgm:t>
    </dgm:pt>
    <dgm:pt modelId="{3047089F-2D7F-406E-AD1F-7054D7A9498C}" type="parTrans" cxnId="{61F4CB98-EBD0-4C5E-AD3E-E872DCDE59CA}">
      <dgm:prSet/>
      <dgm:spPr/>
      <dgm:t>
        <a:bodyPr/>
        <a:lstStyle/>
        <a:p>
          <a:endParaRPr lang="en-US"/>
        </a:p>
      </dgm:t>
    </dgm:pt>
    <dgm:pt modelId="{3CC83B8F-3324-434D-8F76-7756C9651214}" type="sibTrans" cxnId="{61F4CB98-EBD0-4C5E-AD3E-E872DCDE59CA}">
      <dgm:prSet/>
      <dgm:spPr/>
      <dgm:t>
        <a:bodyPr/>
        <a:lstStyle/>
        <a:p>
          <a:endParaRPr lang="en-US"/>
        </a:p>
      </dgm:t>
    </dgm:pt>
    <dgm:pt modelId="{BC7288C3-CE70-42F1-9E3E-8E4C74A1F6FA}" type="pres">
      <dgm:prSet presAssocID="{7D30290F-736D-42FD-9828-C57B3E277579}" presName="vert0" presStyleCnt="0">
        <dgm:presLayoutVars>
          <dgm:dir/>
          <dgm:animOne val="branch"/>
          <dgm:animLvl val="lvl"/>
        </dgm:presLayoutVars>
      </dgm:prSet>
      <dgm:spPr/>
    </dgm:pt>
    <dgm:pt modelId="{F71BCCB8-FFD6-496C-8069-23603C7D63C8}" type="pres">
      <dgm:prSet presAssocID="{704B5ECA-9BFC-4CCB-AB2D-789D54FBF78B}" presName="thickLine" presStyleLbl="alignNode1" presStyleIdx="0" presStyleCnt="4"/>
      <dgm:spPr/>
    </dgm:pt>
    <dgm:pt modelId="{0EBFD264-EF8F-4D40-AF64-97410D084B9E}" type="pres">
      <dgm:prSet presAssocID="{704B5ECA-9BFC-4CCB-AB2D-789D54FBF78B}" presName="horz1" presStyleCnt="0"/>
      <dgm:spPr/>
    </dgm:pt>
    <dgm:pt modelId="{52825E3F-45D2-4C99-891D-2912A4E79CE1}" type="pres">
      <dgm:prSet presAssocID="{704B5ECA-9BFC-4CCB-AB2D-789D54FBF78B}" presName="tx1" presStyleLbl="revTx" presStyleIdx="0" presStyleCnt="4"/>
      <dgm:spPr/>
    </dgm:pt>
    <dgm:pt modelId="{D3BAEA41-F818-4DCC-B733-3A4B5CA38927}" type="pres">
      <dgm:prSet presAssocID="{704B5ECA-9BFC-4CCB-AB2D-789D54FBF78B}" presName="vert1" presStyleCnt="0"/>
      <dgm:spPr/>
    </dgm:pt>
    <dgm:pt modelId="{A655BF8F-4F6D-431B-A03E-A123BB966A8F}" type="pres">
      <dgm:prSet presAssocID="{F6708084-26C4-48F0-BBF1-D6C3641392B6}" presName="thickLine" presStyleLbl="alignNode1" presStyleIdx="1" presStyleCnt="4"/>
      <dgm:spPr/>
    </dgm:pt>
    <dgm:pt modelId="{77E71E6F-8F5E-4ED5-9010-A5DF8E300785}" type="pres">
      <dgm:prSet presAssocID="{F6708084-26C4-48F0-BBF1-D6C3641392B6}" presName="horz1" presStyleCnt="0"/>
      <dgm:spPr/>
    </dgm:pt>
    <dgm:pt modelId="{6F857DA3-0BCD-44E0-BF0A-672A8AE3CE2A}" type="pres">
      <dgm:prSet presAssocID="{F6708084-26C4-48F0-BBF1-D6C3641392B6}" presName="tx1" presStyleLbl="revTx" presStyleIdx="1" presStyleCnt="4"/>
      <dgm:spPr/>
    </dgm:pt>
    <dgm:pt modelId="{A8525DF4-0629-4456-AD4E-3A3515A30B03}" type="pres">
      <dgm:prSet presAssocID="{F6708084-26C4-48F0-BBF1-D6C3641392B6}" presName="vert1" presStyleCnt="0"/>
      <dgm:spPr/>
    </dgm:pt>
    <dgm:pt modelId="{AD2CBE8C-2E5C-4F58-83AD-58C97BD39827}" type="pres">
      <dgm:prSet presAssocID="{197FB6A7-7CEE-4BDF-8601-ED307F6A40C1}" presName="thickLine" presStyleLbl="alignNode1" presStyleIdx="2" presStyleCnt="4"/>
      <dgm:spPr/>
    </dgm:pt>
    <dgm:pt modelId="{400E2842-6BB9-4FD4-9E05-5E12232D0E52}" type="pres">
      <dgm:prSet presAssocID="{197FB6A7-7CEE-4BDF-8601-ED307F6A40C1}" presName="horz1" presStyleCnt="0"/>
      <dgm:spPr/>
    </dgm:pt>
    <dgm:pt modelId="{1DCEEA72-3A1E-43F5-ACD0-BD87B572E9BA}" type="pres">
      <dgm:prSet presAssocID="{197FB6A7-7CEE-4BDF-8601-ED307F6A40C1}" presName="tx1" presStyleLbl="revTx" presStyleIdx="2" presStyleCnt="4"/>
      <dgm:spPr/>
    </dgm:pt>
    <dgm:pt modelId="{AF40299E-79EF-434B-B031-9D8A89730E41}" type="pres">
      <dgm:prSet presAssocID="{197FB6A7-7CEE-4BDF-8601-ED307F6A40C1}" presName="vert1" presStyleCnt="0"/>
      <dgm:spPr/>
    </dgm:pt>
    <dgm:pt modelId="{723F75AA-81A3-446A-90CC-83DC4680ADD9}" type="pres">
      <dgm:prSet presAssocID="{D4368CAD-57F5-4619-BA2E-E88E2E564714}" presName="thickLine" presStyleLbl="alignNode1" presStyleIdx="3" presStyleCnt="4"/>
      <dgm:spPr/>
    </dgm:pt>
    <dgm:pt modelId="{D0780661-5886-49F2-A65E-788DF1981466}" type="pres">
      <dgm:prSet presAssocID="{D4368CAD-57F5-4619-BA2E-E88E2E564714}" presName="horz1" presStyleCnt="0"/>
      <dgm:spPr/>
    </dgm:pt>
    <dgm:pt modelId="{0DD02A48-07E5-4911-BC11-F74D31DF757B}" type="pres">
      <dgm:prSet presAssocID="{D4368CAD-57F5-4619-BA2E-E88E2E564714}" presName="tx1" presStyleLbl="revTx" presStyleIdx="3" presStyleCnt="4"/>
      <dgm:spPr/>
    </dgm:pt>
    <dgm:pt modelId="{882E77C2-1759-49FB-9ED2-525742476DAB}" type="pres">
      <dgm:prSet presAssocID="{D4368CAD-57F5-4619-BA2E-E88E2E564714}" presName="vert1" presStyleCnt="0"/>
      <dgm:spPr/>
    </dgm:pt>
  </dgm:ptLst>
  <dgm:cxnLst>
    <dgm:cxn modelId="{EBB2E81A-4A37-4C38-B744-F4B3586C9F52}" type="presOf" srcId="{D4368CAD-57F5-4619-BA2E-E88E2E564714}" destId="{0DD02A48-07E5-4911-BC11-F74D31DF757B}" srcOrd="0" destOrd="0" presId="urn:microsoft.com/office/officeart/2008/layout/LinedList"/>
    <dgm:cxn modelId="{6976DF64-DEDB-4B34-AC17-E90F4AC4D306}" srcId="{7D30290F-736D-42FD-9828-C57B3E277579}" destId="{F6708084-26C4-48F0-BBF1-D6C3641392B6}" srcOrd="1" destOrd="0" parTransId="{8AB9CC6D-EA27-461E-A5F5-6564E6C007DB}" sibTransId="{D49DE217-5236-441C-BAB1-B6475BF97D22}"/>
    <dgm:cxn modelId="{68CB3146-7C69-4142-9F81-654D8320310F}" type="presOf" srcId="{7D30290F-736D-42FD-9828-C57B3E277579}" destId="{BC7288C3-CE70-42F1-9E3E-8E4C74A1F6FA}" srcOrd="0" destOrd="0" presId="urn:microsoft.com/office/officeart/2008/layout/LinedList"/>
    <dgm:cxn modelId="{A5A5A059-0E00-447B-BA5C-93DB4746549A}" type="presOf" srcId="{704B5ECA-9BFC-4CCB-AB2D-789D54FBF78B}" destId="{52825E3F-45D2-4C99-891D-2912A4E79CE1}" srcOrd="0" destOrd="0" presId="urn:microsoft.com/office/officeart/2008/layout/LinedList"/>
    <dgm:cxn modelId="{B975E079-86D2-4033-ACC0-EB53B39B1937}" type="presOf" srcId="{197FB6A7-7CEE-4BDF-8601-ED307F6A40C1}" destId="{1DCEEA72-3A1E-43F5-ACD0-BD87B572E9BA}" srcOrd="0" destOrd="0" presId="urn:microsoft.com/office/officeart/2008/layout/LinedList"/>
    <dgm:cxn modelId="{61F4CB98-EBD0-4C5E-AD3E-E872DCDE59CA}" srcId="{7D30290F-736D-42FD-9828-C57B3E277579}" destId="{D4368CAD-57F5-4619-BA2E-E88E2E564714}" srcOrd="3" destOrd="0" parTransId="{3047089F-2D7F-406E-AD1F-7054D7A9498C}" sibTransId="{3CC83B8F-3324-434D-8F76-7756C9651214}"/>
    <dgm:cxn modelId="{5EC3629B-DC91-443C-9CD2-B615888724F2}" srcId="{7D30290F-736D-42FD-9828-C57B3E277579}" destId="{197FB6A7-7CEE-4BDF-8601-ED307F6A40C1}" srcOrd="2" destOrd="0" parTransId="{0EAC48A3-745A-4AE8-AB26-2A3EEFAA568B}" sibTransId="{42BE2FFC-1C91-44B8-9CA2-F5CC9F641A82}"/>
    <dgm:cxn modelId="{E7FA96C2-E8B7-47B7-8D9B-26AC86A1EF06}" srcId="{7D30290F-736D-42FD-9828-C57B3E277579}" destId="{704B5ECA-9BFC-4CCB-AB2D-789D54FBF78B}" srcOrd="0" destOrd="0" parTransId="{4F65570F-07EC-4320-9237-81D33E0D3561}" sibTransId="{7252E554-35DA-404D-B142-CF07F2BF5965}"/>
    <dgm:cxn modelId="{91C833DF-39A7-4ECC-882D-58AB336F82FB}" type="presOf" srcId="{F6708084-26C4-48F0-BBF1-D6C3641392B6}" destId="{6F857DA3-0BCD-44E0-BF0A-672A8AE3CE2A}" srcOrd="0" destOrd="0" presId="urn:microsoft.com/office/officeart/2008/layout/LinedList"/>
    <dgm:cxn modelId="{856BD95F-A281-415F-9E82-A9AB767F38E9}" type="presParOf" srcId="{BC7288C3-CE70-42F1-9E3E-8E4C74A1F6FA}" destId="{F71BCCB8-FFD6-496C-8069-23603C7D63C8}" srcOrd="0" destOrd="0" presId="urn:microsoft.com/office/officeart/2008/layout/LinedList"/>
    <dgm:cxn modelId="{2783006F-B744-48AF-9AAD-713EF27919F8}" type="presParOf" srcId="{BC7288C3-CE70-42F1-9E3E-8E4C74A1F6FA}" destId="{0EBFD264-EF8F-4D40-AF64-97410D084B9E}" srcOrd="1" destOrd="0" presId="urn:microsoft.com/office/officeart/2008/layout/LinedList"/>
    <dgm:cxn modelId="{52FD7A99-2606-446A-8855-6CCACEF602EE}" type="presParOf" srcId="{0EBFD264-EF8F-4D40-AF64-97410D084B9E}" destId="{52825E3F-45D2-4C99-891D-2912A4E79CE1}" srcOrd="0" destOrd="0" presId="urn:microsoft.com/office/officeart/2008/layout/LinedList"/>
    <dgm:cxn modelId="{794BDD3B-CF08-492E-B2FB-BB69F393DF5C}" type="presParOf" srcId="{0EBFD264-EF8F-4D40-AF64-97410D084B9E}" destId="{D3BAEA41-F818-4DCC-B733-3A4B5CA38927}" srcOrd="1" destOrd="0" presId="urn:microsoft.com/office/officeart/2008/layout/LinedList"/>
    <dgm:cxn modelId="{8A768D04-4A9A-4B91-8774-292C4C6F020E}" type="presParOf" srcId="{BC7288C3-CE70-42F1-9E3E-8E4C74A1F6FA}" destId="{A655BF8F-4F6D-431B-A03E-A123BB966A8F}" srcOrd="2" destOrd="0" presId="urn:microsoft.com/office/officeart/2008/layout/LinedList"/>
    <dgm:cxn modelId="{3E71241F-0799-4E4F-868C-E5930B770A79}" type="presParOf" srcId="{BC7288C3-CE70-42F1-9E3E-8E4C74A1F6FA}" destId="{77E71E6F-8F5E-4ED5-9010-A5DF8E300785}" srcOrd="3" destOrd="0" presId="urn:microsoft.com/office/officeart/2008/layout/LinedList"/>
    <dgm:cxn modelId="{13A3CF4A-24C2-4EC4-8D29-9E8A0485AF5B}" type="presParOf" srcId="{77E71E6F-8F5E-4ED5-9010-A5DF8E300785}" destId="{6F857DA3-0BCD-44E0-BF0A-672A8AE3CE2A}" srcOrd="0" destOrd="0" presId="urn:microsoft.com/office/officeart/2008/layout/LinedList"/>
    <dgm:cxn modelId="{393B6DEB-15C1-4CA4-84D5-32BB853DA295}" type="presParOf" srcId="{77E71E6F-8F5E-4ED5-9010-A5DF8E300785}" destId="{A8525DF4-0629-4456-AD4E-3A3515A30B03}" srcOrd="1" destOrd="0" presId="urn:microsoft.com/office/officeart/2008/layout/LinedList"/>
    <dgm:cxn modelId="{CC3063BC-D3AE-4DE8-BF7A-70BD8C4525E6}" type="presParOf" srcId="{BC7288C3-CE70-42F1-9E3E-8E4C74A1F6FA}" destId="{AD2CBE8C-2E5C-4F58-83AD-58C97BD39827}" srcOrd="4" destOrd="0" presId="urn:microsoft.com/office/officeart/2008/layout/LinedList"/>
    <dgm:cxn modelId="{380539EF-590A-41AD-AF9F-5ADCD68A2435}" type="presParOf" srcId="{BC7288C3-CE70-42F1-9E3E-8E4C74A1F6FA}" destId="{400E2842-6BB9-4FD4-9E05-5E12232D0E52}" srcOrd="5" destOrd="0" presId="urn:microsoft.com/office/officeart/2008/layout/LinedList"/>
    <dgm:cxn modelId="{3B1E3CC2-D966-4F79-A2A0-849EE9D37518}" type="presParOf" srcId="{400E2842-6BB9-4FD4-9E05-5E12232D0E52}" destId="{1DCEEA72-3A1E-43F5-ACD0-BD87B572E9BA}" srcOrd="0" destOrd="0" presId="urn:microsoft.com/office/officeart/2008/layout/LinedList"/>
    <dgm:cxn modelId="{3839EFA2-7316-4882-9842-CA8E058EF832}" type="presParOf" srcId="{400E2842-6BB9-4FD4-9E05-5E12232D0E52}" destId="{AF40299E-79EF-434B-B031-9D8A89730E41}" srcOrd="1" destOrd="0" presId="urn:microsoft.com/office/officeart/2008/layout/LinedList"/>
    <dgm:cxn modelId="{A1BA7078-7CF8-499C-B0B0-651141DE81B6}" type="presParOf" srcId="{BC7288C3-CE70-42F1-9E3E-8E4C74A1F6FA}" destId="{723F75AA-81A3-446A-90CC-83DC4680ADD9}" srcOrd="6" destOrd="0" presId="urn:microsoft.com/office/officeart/2008/layout/LinedList"/>
    <dgm:cxn modelId="{455AEBC2-FFD2-4830-8C55-C96D8A60660D}" type="presParOf" srcId="{BC7288C3-CE70-42F1-9E3E-8E4C74A1F6FA}" destId="{D0780661-5886-49F2-A65E-788DF1981466}" srcOrd="7" destOrd="0" presId="urn:microsoft.com/office/officeart/2008/layout/LinedList"/>
    <dgm:cxn modelId="{0DBE1D6B-3F0B-4449-8D53-9E34CAEC1177}" type="presParOf" srcId="{D0780661-5886-49F2-A65E-788DF1981466}" destId="{0DD02A48-07E5-4911-BC11-F74D31DF757B}" srcOrd="0" destOrd="0" presId="urn:microsoft.com/office/officeart/2008/layout/LinedList"/>
    <dgm:cxn modelId="{965210BA-660E-4CF4-9D5A-6EE898BA3EE8}" type="presParOf" srcId="{D0780661-5886-49F2-A65E-788DF1981466}" destId="{882E77C2-1759-49FB-9ED2-525742476DAB}"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07B5A6-EADD-46A6-8FCE-3DE4A956F0B0}"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3F488C2-8DD8-46A8-A818-82BED6EF876E}">
      <dgm:prSet/>
      <dgm:spPr/>
      <dgm:t>
        <a:bodyPr/>
        <a:lstStyle/>
        <a:p>
          <a:r>
            <a:rPr lang="en-US"/>
            <a:t>As shown, UCB generally performs better than ε-greedy action selection, except in the first n plays, when it selects randomly among the as-yet unplayed actions. </a:t>
          </a:r>
        </a:p>
      </dgm:t>
    </dgm:pt>
    <dgm:pt modelId="{DAE8AC51-0DC4-4B01-A796-46E7F3CAC820}" type="parTrans" cxnId="{FA8F647F-3014-4614-A1FE-43C1713626B6}">
      <dgm:prSet/>
      <dgm:spPr/>
      <dgm:t>
        <a:bodyPr/>
        <a:lstStyle/>
        <a:p>
          <a:endParaRPr lang="en-US"/>
        </a:p>
      </dgm:t>
    </dgm:pt>
    <dgm:pt modelId="{ABDF0763-473B-4369-A2D7-D95587EC9962}" type="sibTrans" cxnId="{FA8F647F-3014-4614-A1FE-43C1713626B6}">
      <dgm:prSet/>
      <dgm:spPr/>
      <dgm:t>
        <a:bodyPr/>
        <a:lstStyle/>
        <a:p>
          <a:endParaRPr lang="en-US"/>
        </a:p>
      </dgm:t>
    </dgm:pt>
    <dgm:pt modelId="{764304CA-39F0-4600-BE33-F55AF47611DA}">
      <dgm:prSet/>
      <dgm:spPr/>
      <dgm:t>
        <a:bodyPr/>
        <a:lstStyle/>
        <a:p>
          <a:r>
            <a:rPr lang="en-US"/>
            <a:t>UCB with c = 1 would perform even better but would not show the prominent spike in performance on the 11th play. </a:t>
          </a:r>
        </a:p>
      </dgm:t>
    </dgm:pt>
    <dgm:pt modelId="{8DDF3EA8-226C-4216-86CA-6CF63F51FB4E}" type="parTrans" cxnId="{41B28996-3648-4DCE-B524-0786A6130663}">
      <dgm:prSet/>
      <dgm:spPr/>
      <dgm:t>
        <a:bodyPr/>
        <a:lstStyle/>
        <a:p>
          <a:endParaRPr lang="en-US"/>
        </a:p>
      </dgm:t>
    </dgm:pt>
    <dgm:pt modelId="{BD245015-40C6-499A-A9D2-EBB1DA86B21A}" type="sibTrans" cxnId="{41B28996-3648-4DCE-B524-0786A6130663}">
      <dgm:prSet/>
      <dgm:spPr/>
      <dgm:t>
        <a:bodyPr/>
        <a:lstStyle/>
        <a:p>
          <a:endParaRPr lang="en-US"/>
        </a:p>
      </dgm:t>
    </dgm:pt>
    <dgm:pt modelId="{EA51A225-8A79-4119-A206-D1FF89313262}" type="pres">
      <dgm:prSet presAssocID="{1607B5A6-EADD-46A6-8FCE-3DE4A956F0B0}" presName="hierChild1" presStyleCnt="0">
        <dgm:presLayoutVars>
          <dgm:chPref val="1"/>
          <dgm:dir/>
          <dgm:animOne val="branch"/>
          <dgm:animLvl val="lvl"/>
          <dgm:resizeHandles/>
        </dgm:presLayoutVars>
      </dgm:prSet>
      <dgm:spPr/>
    </dgm:pt>
    <dgm:pt modelId="{594E44C4-3711-4744-9B0E-8F45D7A47E4F}" type="pres">
      <dgm:prSet presAssocID="{A3F488C2-8DD8-46A8-A818-82BED6EF876E}" presName="hierRoot1" presStyleCnt="0"/>
      <dgm:spPr/>
    </dgm:pt>
    <dgm:pt modelId="{3514F0F1-F341-412D-97CC-8A0CFA4F104A}" type="pres">
      <dgm:prSet presAssocID="{A3F488C2-8DD8-46A8-A818-82BED6EF876E}" presName="composite" presStyleCnt="0"/>
      <dgm:spPr/>
    </dgm:pt>
    <dgm:pt modelId="{052B0DB2-61F1-4596-A32B-D7663F416C45}" type="pres">
      <dgm:prSet presAssocID="{A3F488C2-8DD8-46A8-A818-82BED6EF876E}" presName="background" presStyleLbl="node0" presStyleIdx="0" presStyleCnt="2"/>
      <dgm:spPr/>
    </dgm:pt>
    <dgm:pt modelId="{1F49BDCD-FDBE-4850-85BE-DB76CF8ABE5B}" type="pres">
      <dgm:prSet presAssocID="{A3F488C2-8DD8-46A8-A818-82BED6EF876E}" presName="text" presStyleLbl="fgAcc0" presStyleIdx="0" presStyleCnt="2">
        <dgm:presLayoutVars>
          <dgm:chPref val="3"/>
        </dgm:presLayoutVars>
      </dgm:prSet>
      <dgm:spPr/>
    </dgm:pt>
    <dgm:pt modelId="{FD6C3568-C283-4209-88A2-3C261A0CF6C8}" type="pres">
      <dgm:prSet presAssocID="{A3F488C2-8DD8-46A8-A818-82BED6EF876E}" presName="hierChild2" presStyleCnt="0"/>
      <dgm:spPr/>
    </dgm:pt>
    <dgm:pt modelId="{96EF232C-4246-44E2-8877-9B06B0544D24}" type="pres">
      <dgm:prSet presAssocID="{764304CA-39F0-4600-BE33-F55AF47611DA}" presName="hierRoot1" presStyleCnt="0"/>
      <dgm:spPr/>
    </dgm:pt>
    <dgm:pt modelId="{D7839410-CA5B-4791-BEBD-DEE6F0A2BDEB}" type="pres">
      <dgm:prSet presAssocID="{764304CA-39F0-4600-BE33-F55AF47611DA}" presName="composite" presStyleCnt="0"/>
      <dgm:spPr/>
    </dgm:pt>
    <dgm:pt modelId="{676F8BA7-C8DC-41BF-92B2-D215CD55EC0B}" type="pres">
      <dgm:prSet presAssocID="{764304CA-39F0-4600-BE33-F55AF47611DA}" presName="background" presStyleLbl="node0" presStyleIdx="1" presStyleCnt="2"/>
      <dgm:spPr/>
    </dgm:pt>
    <dgm:pt modelId="{D4D41E3F-1F5D-461F-9B74-C1E9A45C6479}" type="pres">
      <dgm:prSet presAssocID="{764304CA-39F0-4600-BE33-F55AF47611DA}" presName="text" presStyleLbl="fgAcc0" presStyleIdx="1" presStyleCnt="2">
        <dgm:presLayoutVars>
          <dgm:chPref val="3"/>
        </dgm:presLayoutVars>
      </dgm:prSet>
      <dgm:spPr/>
    </dgm:pt>
    <dgm:pt modelId="{42998148-56E4-410E-91CC-3B1A437E5A58}" type="pres">
      <dgm:prSet presAssocID="{764304CA-39F0-4600-BE33-F55AF47611DA}" presName="hierChild2" presStyleCnt="0"/>
      <dgm:spPr/>
    </dgm:pt>
  </dgm:ptLst>
  <dgm:cxnLst>
    <dgm:cxn modelId="{FA8F647F-3014-4614-A1FE-43C1713626B6}" srcId="{1607B5A6-EADD-46A6-8FCE-3DE4A956F0B0}" destId="{A3F488C2-8DD8-46A8-A818-82BED6EF876E}" srcOrd="0" destOrd="0" parTransId="{DAE8AC51-0DC4-4B01-A796-46E7F3CAC820}" sibTransId="{ABDF0763-473B-4369-A2D7-D95587EC9962}"/>
    <dgm:cxn modelId="{41B28996-3648-4DCE-B524-0786A6130663}" srcId="{1607B5A6-EADD-46A6-8FCE-3DE4A956F0B0}" destId="{764304CA-39F0-4600-BE33-F55AF47611DA}" srcOrd="1" destOrd="0" parTransId="{8DDF3EA8-226C-4216-86CA-6CF63F51FB4E}" sibTransId="{BD245015-40C6-499A-A9D2-EBB1DA86B21A}"/>
    <dgm:cxn modelId="{C52772A7-879E-40D9-BCD7-613781BE4769}" type="presOf" srcId="{764304CA-39F0-4600-BE33-F55AF47611DA}" destId="{D4D41E3F-1F5D-461F-9B74-C1E9A45C6479}" srcOrd="0" destOrd="0" presId="urn:microsoft.com/office/officeart/2005/8/layout/hierarchy1"/>
    <dgm:cxn modelId="{CDF6AFC8-06C8-4BE9-A166-6EA64ED4E6E5}" type="presOf" srcId="{1607B5A6-EADD-46A6-8FCE-3DE4A956F0B0}" destId="{EA51A225-8A79-4119-A206-D1FF89313262}" srcOrd="0" destOrd="0" presId="urn:microsoft.com/office/officeart/2005/8/layout/hierarchy1"/>
    <dgm:cxn modelId="{E6AAFCEF-7A54-4FD8-9A9C-B230CC927D35}" type="presOf" srcId="{A3F488C2-8DD8-46A8-A818-82BED6EF876E}" destId="{1F49BDCD-FDBE-4850-85BE-DB76CF8ABE5B}" srcOrd="0" destOrd="0" presId="urn:microsoft.com/office/officeart/2005/8/layout/hierarchy1"/>
    <dgm:cxn modelId="{37F95198-D77C-4668-A014-5253D5E16CDB}" type="presParOf" srcId="{EA51A225-8A79-4119-A206-D1FF89313262}" destId="{594E44C4-3711-4744-9B0E-8F45D7A47E4F}" srcOrd="0" destOrd="0" presId="urn:microsoft.com/office/officeart/2005/8/layout/hierarchy1"/>
    <dgm:cxn modelId="{45635626-6F1E-4CC4-A6B7-450C2BE03808}" type="presParOf" srcId="{594E44C4-3711-4744-9B0E-8F45D7A47E4F}" destId="{3514F0F1-F341-412D-97CC-8A0CFA4F104A}" srcOrd="0" destOrd="0" presId="urn:microsoft.com/office/officeart/2005/8/layout/hierarchy1"/>
    <dgm:cxn modelId="{CA7252EB-A30F-452C-BB6A-AB14E7406E41}" type="presParOf" srcId="{3514F0F1-F341-412D-97CC-8A0CFA4F104A}" destId="{052B0DB2-61F1-4596-A32B-D7663F416C45}" srcOrd="0" destOrd="0" presId="urn:microsoft.com/office/officeart/2005/8/layout/hierarchy1"/>
    <dgm:cxn modelId="{A42F43BC-A019-403A-AA8E-1930FC3F27E2}" type="presParOf" srcId="{3514F0F1-F341-412D-97CC-8A0CFA4F104A}" destId="{1F49BDCD-FDBE-4850-85BE-DB76CF8ABE5B}" srcOrd="1" destOrd="0" presId="urn:microsoft.com/office/officeart/2005/8/layout/hierarchy1"/>
    <dgm:cxn modelId="{C5303AD1-220B-4870-982D-2A97AE21E4DF}" type="presParOf" srcId="{594E44C4-3711-4744-9B0E-8F45D7A47E4F}" destId="{FD6C3568-C283-4209-88A2-3C261A0CF6C8}" srcOrd="1" destOrd="0" presId="urn:microsoft.com/office/officeart/2005/8/layout/hierarchy1"/>
    <dgm:cxn modelId="{61EA2623-DB8B-43B2-ADA8-71E5D0DDEB66}" type="presParOf" srcId="{EA51A225-8A79-4119-A206-D1FF89313262}" destId="{96EF232C-4246-44E2-8877-9B06B0544D24}" srcOrd="1" destOrd="0" presId="urn:microsoft.com/office/officeart/2005/8/layout/hierarchy1"/>
    <dgm:cxn modelId="{4F5E327D-588D-4BDB-B492-1B342F5BF8BB}" type="presParOf" srcId="{96EF232C-4246-44E2-8877-9B06B0544D24}" destId="{D7839410-CA5B-4791-BEBD-DEE6F0A2BDEB}" srcOrd="0" destOrd="0" presId="urn:microsoft.com/office/officeart/2005/8/layout/hierarchy1"/>
    <dgm:cxn modelId="{31A103E9-6F04-417E-99C0-641355B63BA8}" type="presParOf" srcId="{D7839410-CA5B-4791-BEBD-DEE6F0A2BDEB}" destId="{676F8BA7-C8DC-41BF-92B2-D215CD55EC0B}" srcOrd="0" destOrd="0" presId="urn:microsoft.com/office/officeart/2005/8/layout/hierarchy1"/>
    <dgm:cxn modelId="{F90149BA-E4B0-46F4-A335-AFF086A86463}" type="presParOf" srcId="{D7839410-CA5B-4791-BEBD-DEE6F0A2BDEB}" destId="{D4D41E3F-1F5D-461F-9B74-C1E9A45C6479}" srcOrd="1" destOrd="0" presId="urn:microsoft.com/office/officeart/2005/8/layout/hierarchy1"/>
    <dgm:cxn modelId="{6F48C446-3CAD-4F7C-8C06-08FE4C5AF0AC}" type="presParOf" srcId="{96EF232C-4246-44E2-8877-9B06B0544D24}" destId="{42998148-56E4-410E-91CC-3B1A437E5A5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1BCCB8-FFD6-496C-8069-23603C7D63C8}">
      <dsp:nvSpPr>
        <dsp:cNvPr id="0" name=""/>
        <dsp:cNvSpPr/>
      </dsp:nvSpPr>
      <dsp:spPr>
        <a:xfrm>
          <a:off x="0" y="0"/>
          <a:ext cx="671763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825E3F-45D2-4C99-891D-2912A4E79CE1}">
      <dsp:nvSpPr>
        <dsp:cNvPr id="0" name=""/>
        <dsp:cNvSpPr/>
      </dsp:nvSpPr>
      <dsp:spPr>
        <a:xfrm>
          <a:off x="0" y="0"/>
          <a:ext cx="6717633" cy="1223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All the methods we have discussed so far are dependent to some extent on the initial action-value estimates, Q1(a). </a:t>
          </a:r>
        </a:p>
      </dsp:txBody>
      <dsp:txXfrm>
        <a:off x="0" y="0"/>
        <a:ext cx="6717633" cy="1223411"/>
      </dsp:txXfrm>
    </dsp:sp>
    <dsp:sp modelId="{A655BF8F-4F6D-431B-A03E-A123BB966A8F}">
      <dsp:nvSpPr>
        <dsp:cNvPr id="0" name=""/>
        <dsp:cNvSpPr/>
      </dsp:nvSpPr>
      <dsp:spPr>
        <a:xfrm>
          <a:off x="0" y="1223411"/>
          <a:ext cx="671763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857DA3-0BCD-44E0-BF0A-672A8AE3CE2A}">
      <dsp:nvSpPr>
        <dsp:cNvPr id="0" name=""/>
        <dsp:cNvSpPr/>
      </dsp:nvSpPr>
      <dsp:spPr>
        <a:xfrm>
          <a:off x="0" y="1223411"/>
          <a:ext cx="6717633" cy="1223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In the language of statistics, these methods are biased by their initial estimates. </a:t>
          </a:r>
        </a:p>
      </dsp:txBody>
      <dsp:txXfrm>
        <a:off x="0" y="1223411"/>
        <a:ext cx="6717633" cy="1223411"/>
      </dsp:txXfrm>
    </dsp:sp>
    <dsp:sp modelId="{AD2CBE8C-2E5C-4F58-83AD-58C97BD39827}">
      <dsp:nvSpPr>
        <dsp:cNvPr id="0" name=""/>
        <dsp:cNvSpPr/>
      </dsp:nvSpPr>
      <dsp:spPr>
        <a:xfrm>
          <a:off x="0" y="2446823"/>
          <a:ext cx="671763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CEEA72-3A1E-43F5-ACD0-BD87B572E9BA}">
      <dsp:nvSpPr>
        <dsp:cNvPr id="0" name=""/>
        <dsp:cNvSpPr/>
      </dsp:nvSpPr>
      <dsp:spPr>
        <a:xfrm>
          <a:off x="0" y="2446823"/>
          <a:ext cx="6717633" cy="1223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For the sample-average methods, the bias disappears once all actions have been selected at least once, but for methods with constant α, the bias is permanent, though decreasing over time (Qk+1)as given by equation in previous slide. </a:t>
          </a:r>
        </a:p>
      </dsp:txBody>
      <dsp:txXfrm>
        <a:off x="0" y="2446823"/>
        <a:ext cx="6717633" cy="1223411"/>
      </dsp:txXfrm>
    </dsp:sp>
    <dsp:sp modelId="{723F75AA-81A3-446A-90CC-83DC4680ADD9}">
      <dsp:nvSpPr>
        <dsp:cNvPr id="0" name=""/>
        <dsp:cNvSpPr/>
      </dsp:nvSpPr>
      <dsp:spPr>
        <a:xfrm>
          <a:off x="0" y="3670235"/>
          <a:ext cx="671763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D02A48-07E5-4911-BC11-F74D31DF757B}">
      <dsp:nvSpPr>
        <dsp:cNvPr id="0" name=""/>
        <dsp:cNvSpPr/>
      </dsp:nvSpPr>
      <dsp:spPr>
        <a:xfrm>
          <a:off x="0" y="3670235"/>
          <a:ext cx="6717633" cy="1223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In practice, this kind of bias is usually not a problem, and can sometimes be very helpful. </a:t>
          </a:r>
        </a:p>
      </dsp:txBody>
      <dsp:txXfrm>
        <a:off x="0" y="3670235"/>
        <a:ext cx="6717633" cy="12234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2B0DB2-61F1-4596-A32B-D7663F416C45}">
      <dsp:nvSpPr>
        <dsp:cNvPr id="0" name=""/>
        <dsp:cNvSpPr/>
      </dsp:nvSpPr>
      <dsp:spPr>
        <a:xfrm>
          <a:off x="769" y="1124070"/>
          <a:ext cx="2699935" cy="17144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49BDCD-FDBE-4850-85BE-DB76CF8ABE5B}">
      <dsp:nvSpPr>
        <dsp:cNvPr id="0" name=""/>
        <dsp:cNvSpPr/>
      </dsp:nvSpPr>
      <dsp:spPr>
        <a:xfrm>
          <a:off x="300762" y="1409063"/>
          <a:ext cx="2699935" cy="1714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As shown, UCB generally performs better than ε-greedy action selection, except in the first n plays, when it selects randomly among the as-yet unplayed actions. </a:t>
          </a:r>
        </a:p>
      </dsp:txBody>
      <dsp:txXfrm>
        <a:off x="350977" y="1459278"/>
        <a:ext cx="2599505" cy="1614028"/>
      </dsp:txXfrm>
    </dsp:sp>
    <dsp:sp modelId="{676F8BA7-C8DC-41BF-92B2-D215CD55EC0B}">
      <dsp:nvSpPr>
        <dsp:cNvPr id="0" name=""/>
        <dsp:cNvSpPr/>
      </dsp:nvSpPr>
      <dsp:spPr>
        <a:xfrm>
          <a:off x="3300689" y="1124070"/>
          <a:ext cx="2699935" cy="17144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D41E3F-1F5D-461F-9B74-C1E9A45C6479}">
      <dsp:nvSpPr>
        <dsp:cNvPr id="0" name=""/>
        <dsp:cNvSpPr/>
      </dsp:nvSpPr>
      <dsp:spPr>
        <a:xfrm>
          <a:off x="3600682" y="1409063"/>
          <a:ext cx="2699935" cy="1714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UCB with c = 1 would perform even better but would not show the prominent spike in performance on the 11th play. </a:t>
          </a:r>
        </a:p>
      </dsp:txBody>
      <dsp:txXfrm>
        <a:off x="3650897" y="1459278"/>
        <a:ext cx="2599505" cy="161402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07D4EB-45E8-48A5-92A9-CFC3D0C8C4B1}" type="datetimeFigureOut">
              <a:t>3/25/2023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0FE82C-46ED-419B-A5F3-4CBC1C1F9077}" type="slidenum">
              <a:t>‹#›</a:t>
            </a:fld>
            <a:endParaRPr lang="en-US"/>
          </a:p>
        </p:txBody>
      </p:sp>
    </p:spTree>
    <p:extLst>
      <p:ext uri="{BB962C8B-B14F-4D97-AF65-F5344CB8AC3E}">
        <p14:creationId xmlns:p14="http://schemas.microsoft.com/office/powerpoint/2010/main" val="669161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en.wikipedia.org/wiki/Beta_distribution"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8" Type="http://schemas.openxmlformats.org/officeDocument/2006/relationships/hyperlink" Target="https://en.wikipedia.org/wiki/Random_variables" TargetMode="External"/><Relationship Id="rId13" Type="http://schemas.openxmlformats.org/officeDocument/2006/relationships/hyperlink" Target="https://en.wikipedia.org/wiki/Negative_binomial_distribution" TargetMode="External"/><Relationship Id="rId3" Type="http://schemas.openxmlformats.org/officeDocument/2006/relationships/hyperlink" Target="https://en.wikipedia.org/wiki/Probability_theory" TargetMode="External"/><Relationship Id="rId7" Type="http://schemas.openxmlformats.org/officeDocument/2006/relationships/hyperlink" Target="https://en.wikipedia.org/wiki/Shape_parameter" TargetMode="External"/><Relationship Id="rId12" Type="http://schemas.openxmlformats.org/officeDocument/2006/relationships/hyperlink" Target="https://en.wikipedia.org/wiki/Binomial_distribution" TargetMode="External"/><Relationship Id="rId2" Type="http://schemas.openxmlformats.org/officeDocument/2006/relationships/slide" Target="../slides/slide40.xml"/><Relationship Id="rId1" Type="http://schemas.openxmlformats.org/officeDocument/2006/relationships/notesMaster" Target="../notesMasters/notesMaster1.xml"/><Relationship Id="rId6" Type="http://schemas.openxmlformats.org/officeDocument/2006/relationships/hyperlink" Target="https://en.wikipedia.org/wiki/Statistical_parameter" TargetMode="External"/><Relationship Id="rId11" Type="http://schemas.openxmlformats.org/officeDocument/2006/relationships/hyperlink" Target="https://en.wikipedia.org/wiki/Bernoulli_distribution" TargetMode="External"/><Relationship Id="rId5" Type="http://schemas.openxmlformats.org/officeDocument/2006/relationships/hyperlink" Target="https://en.wikipedia.org/wiki/Probability_distribution" TargetMode="External"/><Relationship Id="rId10" Type="http://schemas.openxmlformats.org/officeDocument/2006/relationships/hyperlink" Target="https://en.wikipedia.org/wiki/Conjugate_prior_distribution" TargetMode="External"/><Relationship Id="rId4" Type="http://schemas.openxmlformats.org/officeDocument/2006/relationships/hyperlink" Target="https://en.wikipedia.org/wiki/Statistics" TargetMode="External"/><Relationship Id="rId9" Type="http://schemas.openxmlformats.org/officeDocument/2006/relationships/hyperlink" Target="https://en.wikipedia.org/wiki/Bayesian_inference" TargetMode="External"/><Relationship Id="rId14" Type="http://schemas.openxmlformats.org/officeDocument/2006/relationships/hyperlink" Target="https://en.wikipedia.org/wiki/Geometric_distribution"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en.wikipedia.org/wiki/Prior_probability"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en.wikipedia.org/wiki/Posterior_probability"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chapter we study the evaluative aspect of reinforcement learning in a simplified setting, one that does not involve learning to act in more than one situation. This </a:t>
            </a:r>
            <a:r>
              <a:rPr lang="en-US" dirty="0" err="1"/>
              <a:t>nonassociative</a:t>
            </a:r>
            <a:r>
              <a:rPr lang="en-US" dirty="0"/>
              <a:t> setting is the one in which most prior work involving evaluative feedback has been done, and it avoids much of the complexity of the full reinforcement learning problem. Studying this case will enable us to see most clearly how evaluative feedback differs from, and yet can be combined with, instructive feedback.</a:t>
            </a:r>
          </a:p>
        </p:txBody>
      </p:sp>
      <p:sp>
        <p:nvSpPr>
          <p:cNvPr id="4" name="Slide Number Placeholder 3"/>
          <p:cNvSpPr>
            <a:spLocks noGrp="1"/>
          </p:cNvSpPr>
          <p:nvPr>
            <p:ph type="sldNum" sz="quarter" idx="5"/>
          </p:nvPr>
        </p:nvSpPr>
        <p:spPr/>
        <p:txBody>
          <a:bodyPr/>
          <a:lstStyle/>
          <a:p>
            <a:fld id="{FE0FE82C-46ED-419B-A5F3-4CBC1C1F9077}" type="slidenum">
              <a:rPr lang="en-US"/>
              <a:t>2</a:t>
            </a:fld>
            <a:endParaRPr lang="en-US"/>
          </a:p>
        </p:txBody>
      </p:sp>
    </p:spTree>
    <p:extLst>
      <p:ext uri="{BB962C8B-B14F-4D97-AF65-F5344CB8AC3E}">
        <p14:creationId xmlns:p14="http://schemas.microsoft.com/office/powerpoint/2010/main" val="441388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8FD899BD-4BDD-FDEB-D115-645A23AF6D01}"/>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364EE52-933A-4A8F-9397-D9CE790B047D}" type="slidenum">
              <a:rPr lang="en-US" altLang="en-US"/>
              <a:pPr/>
              <a:t>12</a:t>
            </a:fld>
            <a:endParaRPr lang="en-US" altLang="en-US"/>
          </a:p>
        </p:txBody>
      </p:sp>
      <p:sp>
        <p:nvSpPr>
          <p:cNvPr id="21507" name="Rectangle 2">
            <a:extLst>
              <a:ext uri="{FF2B5EF4-FFF2-40B4-BE49-F238E27FC236}">
                <a16:creationId xmlns:a16="http://schemas.microsoft.com/office/drawing/2014/main" id="{8F0D27F5-A1D0-4AC6-B087-AFCCF669F1E5}"/>
              </a:ext>
            </a:extLst>
          </p:cNvPr>
          <p:cNvSpPr>
            <a:spLocks noGrp="1" noRot="1" noChangeAspect="1" noChangeArrowheads="1" noTextEdit="1"/>
          </p:cNvSpPr>
          <p:nvPr>
            <p:ph type="sldImg"/>
          </p:nvPr>
        </p:nvSpPr>
        <p:spPr>
          <a:xfrm>
            <a:off x="381000" y="685800"/>
            <a:ext cx="6096000" cy="3429000"/>
          </a:xfrm>
          <a:ln/>
        </p:spPr>
      </p:sp>
      <p:sp>
        <p:nvSpPr>
          <p:cNvPr id="21508" name="Rectangle 3">
            <a:extLst>
              <a:ext uri="{FF2B5EF4-FFF2-40B4-BE49-F238E27FC236}">
                <a16:creationId xmlns:a16="http://schemas.microsoft.com/office/drawing/2014/main" id="{FE724104-4E16-CCBA-D517-CAE2F8BB5EE0}"/>
              </a:ext>
            </a:extLst>
          </p:cNvPr>
          <p:cNvSpPr>
            <a:spLocks noGrp="1" noChangeArrowheads="1"/>
          </p:cNvSpPr>
          <p:nvPr>
            <p:ph type="body" idx="1"/>
          </p:nvPr>
        </p:nvSpPr>
        <p:spPr>
          <a:xfrm>
            <a:off x="914400" y="4343400"/>
            <a:ext cx="5029200" cy="4114800"/>
          </a:xfrm>
          <a:noFill/>
        </p:spPr>
        <p:txBody>
          <a:bodyPr/>
          <a:lstStyle/>
          <a:p>
            <a:pPr marL="285750" indent="-285750" algn="just">
              <a:buFont typeface="Arial,Sans-Serif"/>
              <a:buChar char="•"/>
            </a:pPr>
            <a:r>
              <a:rPr lang="en-US" dirty="0"/>
              <a:t>Greedy action selection always exploits current knowledge to maximize immediate reward; it spends no time at all sampling apparently inferior actions to see if they might really be better. </a:t>
            </a:r>
          </a:p>
          <a:p>
            <a:endParaRPr lang="en-US" altLang="en-US" dirty="0">
              <a:cs typeface="Calibri"/>
            </a:endParaRPr>
          </a:p>
        </p:txBody>
      </p:sp>
    </p:spTree>
    <p:extLst>
      <p:ext uri="{BB962C8B-B14F-4D97-AF65-F5344CB8AC3E}">
        <p14:creationId xmlns:p14="http://schemas.microsoft.com/office/powerpoint/2010/main" val="2722167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8FD899BD-4BDD-FDEB-D115-645A23AF6D01}"/>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364EE52-933A-4A8F-9397-D9CE790B047D}" type="slidenum">
              <a:rPr lang="en-US" altLang="en-US"/>
              <a:pPr/>
              <a:t>13</a:t>
            </a:fld>
            <a:endParaRPr lang="en-US" altLang="en-US"/>
          </a:p>
        </p:txBody>
      </p:sp>
      <p:sp>
        <p:nvSpPr>
          <p:cNvPr id="21507" name="Rectangle 2">
            <a:extLst>
              <a:ext uri="{FF2B5EF4-FFF2-40B4-BE49-F238E27FC236}">
                <a16:creationId xmlns:a16="http://schemas.microsoft.com/office/drawing/2014/main" id="{8F0D27F5-A1D0-4AC6-B087-AFCCF669F1E5}"/>
              </a:ext>
            </a:extLst>
          </p:cNvPr>
          <p:cNvSpPr>
            <a:spLocks noGrp="1" noRot="1" noChangeAspect="1" noChangeArrowheads="1" noTextEdit="1"/>
          </p:cNvSpPr>
          <p:nvPr>
            <p:ph type="sldImg"/>
          </p:nvPr>
        </p:nvSpPr>
        <p:spPr>
          <a:xfrm>
            <a:off x="381000" y="685800"/>
            <a:ext cx="6096000" cy="3429000"/>
          </a:xfrm>
          <a:ln/>
        </p:spPr>
      </p:sp>
      <p:sp>
        <p:nvSpPr>
          <p:cNvPr id="21508" name="Rectangle 3">
            <a:extLst>
              <a:ext uri="{FF2B5EF4-FFF2-40B4-BE49-F238E27FC236}">
                <a16:creationId xmlns:a16="http://schemas.microsoft.com/office/drawing/2014/main" id="{FE724104-4E16-CCBA-D517-CAE2F8BB5EE0}"/>
              </a:ext>
            </a:extLst>
          </p:cNvPr>
          <p:cNvSpPr>
            <a:spLocks noGrp="1" noChangeArrowheads="1"/>
          </p:cNvSpPr>
          <p:nvPr>
            <p:ph type="body" idx="1"/>
          </p:nvPr>
        </p:nvSpPr>
        <p:spPr>
          <a:xfrm>
            <a:off x="914400" y="4343400"/>
            <a:ext cx="5029200" cy="4114800"/>
          </a:xfrm>
          <a:noFill/>
        </p:spPr>
        <p:txBody>
          <a:bodyPr/>
          <a:lstStyle/>
          <a:p>
            <a:pPr eaLnBrk="1" hangingPunct="1"/>
            <a:endParaRPr lang="en-US" altLang="en-US"/>
          </a:p>
        </p:txBody>
      </p:sp>
    </p:spTree>
    <p:extLst>
      <p:ext uri="{BB962C8B-B14F-4D97-AF65-F5344CB8AC3E}">
        <p14:creationId xmlns:p14="http://schemas.microsoft.com/office/powerpoint/2010/main" val="929805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But even in the deterministic case, there is a large advantage to exploring if we weaken some of the other assumptions. For example, suppose the bandit task were nonstationary, that is, that the true values of the actions changed over time. In this case exploration is needed even in the deterministic case to make sure one of the nongreedy actions has not changed to become better than the greedy one. As we will see in the next few chapters, effective </a:t>
            </a:r>
            <a:r>
              <a:rPr lang="en-US" err="1"/>
              <a:t>nonstationarity</a:t>
            </a:r>
            <a:r>
              <a:rPr lang="en-US"/>
              <a:t> is the case most commonly encountered in reinforcement learning. Even if the underlying task is stationary and deterministic, the learner faces a set of </a:t>
            </a:r>
            <a:r>
              <a:rPr lang="en-US" err="1"/>
              <a:t>banditlike</a:t>
            </a:r>
            <a:r>
              <a:rPr lang="en-US"/>
              <a:t> decision tasks each of which changes over time due to the learning process itself. Reinforcement learning requires a balance between exploration and exploitation</a:t>
            </a:r>
          </a:p>
        </p:txBody>
      </p:sp>
      <p:sp>
        <p:nvSpPr>
          <p:cNvPr id="4" name="Slide Number Placeholder 3"/>
          <p:cNvSpPr>
            <a:spLocks noGrp="1"/>
          </p:cNvSpPr>
          <p:nvPr>
            <p:ph type="sldNum" sz="quarter" idx="5"/>
          </p:nvPr>
        </p:nvSpPr>
        <p:spPr/>
        <p:txBody>
          <a:bodyPr/>
          <a:lstStyle/>
          <a:p>
            <a:fld id="{FE0FE82C-46ED-419B-A5F3-4CBC1C1F9077}" type="slidenum">
              <a:rPr lang="en-US"/>
              <a:t>16</a:t>
            </a:fld>
            <a:endParaRPr lang="en-US"/>
          </a:p>
        </p:txBody>
      </p:sp>
    </p:spTree>
    <p:extLst>
      <p:ext uri="{BB962C8B-B14F-4D97-AF65-F5344CB8AC3E}">
        <p14:creationId xmlns:p14="http://schemas.microsoft.com/office/powerpoint/2010/main" val="1974341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B5180AF5-9418-D88E-DDF2-E36ACC01468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49A3FE7-9CDF-4F7E-81B0-061903E8BC60}" type="slidenum">
              <a:rPr lang="en-US" altLang="en-US"/>
              <a:pPr/>
              <a:t>17</a:t>
            </a:fld>
            <a:endParaRPr lang="en-US" altLang="en-US"/>
          </a:p>
        </p:txBody>
      </p:sp>
      <p:sp>
        <p:nvSpPr>
          <p:cNvPr id="25603" name="Rectangle 2">
            <a:extLst>
              <a:ext uri="{FF2B5EF4-FFF2-40B4-BE49-F238E27FC236}">
                <a16:creationId xmlns:a16="http://schemas.microsoft.com/office/drawing/2014/main" id="{0934AF97-D899-9A2C-18D0-D7AE82A6D4DD}"/>
              </a:ext>
            </a:extLst>
          </p:cNvPr>
          <p:cNvSpPr>
            <a:spLocks noGrp="1" noRot="1" noChangeAspect="1" noChangeArrowheads="1" noTextEdit="1"/>
          </p:cNvSpPr>
          <p:nvPr>
            <p:ph type="sldImg"/>
          </p:nvPr>
        </p:nvSpPr>
        <p:spPr>
          <a:xfrm>
            <a:off x="381000" y="685800"/>
            <a:ext cx="6096000" cy="3429000"/>
          </a:xfrm>
          <a:ln/>
        </p:spPr>
      </p:sp>
      <p:sp>
        <p:nvSpPr>
          <p:cNvPr id="25604" name="Rectangle 3">
            <a:extLst>
              <a:ext uri="{FF2B5EF4-FFF2-40B4-BE49-F238E27FC236}">
                <a16:creationId xmlns:a16="http://schemas.microsoft.com/office/drawing/2014/main" id="{62ACF3E0-FC9F-663D-7209-965CAB9F1762}"/>
              </a:ext>
            </a:extLst>
          </p:cNvPr>
          <p:cNvSpPr>
            <a:spLocks noGrp="1" noChangeArrowheads="1"/>
          </p:cNvSpPr>
          <p:nvPr>
            <p:ph type="body" idx="1"/>
          </p:nvPr>
        </p:nvSpPr>
        <p:spPr>
          <a:xfrm>
            <a:off x="914400" y="4343400"/>
            <a:ext cx="5029200" cy="4114800"/>
          </a:xfrm>
          <a:noFill/>
        </p:spPr>
        <p:txBody>
          <a:bodyPr/>
          <a:lstStyle/>
          <a:p>
            <a:r>
              <a:rPr lang="en-US" dirty="0"/>
              <a:t>The upper graph shows the increase in expected reward with experience. The greedy method improved slightly faster than the other methods at the very beginning, but then leveled off at a lower level. It achieved a reward per step of only about 1, compared with the best possible of about 1.55 on this testbed. The greedy method performs significantly worse in the long run because it often gets stuck performing suboptimal actions. The lower graph shows that the greedy method found the optimal action in only approximately one-third of the tasks. In the other two-thirds, its initial samples of the optimal action were disappointing, and it never returned to it. The ε-greedy methods eventually perform better because they continue to explore, and to improve their chances of recognizing the optimal action</a:t>
            </a:r>
          </a:p>
          <a:p>
            <a:endParaRPr lang="en-US" dirty="0">
              <a:cs typeface="Calibri"/>
            </a:endParaRPr>
          </a:p>
          <a:p>
            <a:r>
              <a:rPr lang="en-US" dirty="0">
                <a:cs typeface="Calibri"/>
              </a:rPr>
              <a:t>0.1 find optimal action faster but never use it more than 91%</a:t>
            </a:r>
          </a:p>
          <a:p>
            <a:r>
              <a:rPr lang="en-US" dirty="0">
                <a:cs typeface="Calibri"/>
              </a:rPr>
              <a:t>0.01 finds optimal action slowly but eventually performs better</a:t>
            </a:r>
          </a:p>
          <a:p>
            <a:r>
              <a:rPr lang="en-US" dirty="0">
                <a:cs typeface="Calibri"/>
              </a:rPr>
              <a:t>So we can reduce epsilon value to get best of both high and low values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9A1F3C60-59E7-1432-E7C1-E5F45606DBB3}"/>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0A1AD7B-514D-47B0-81B3-51EEEF6EC078}" type="slidenum">
              <a:rPr lang="en-US" altLang="en-US"/>
              <a:pPr/>
              <a:t>19</a:t>
            </a:fld>
            <a:endParaRPr lang="en-US" altLang="en-US"/>
          </a:p>
        </p:txBody>
      </p:sp>
      <p:sp>
        <p:nvSpPr>
          <p:cNvPr id="27651" name="Rectangle 2">
            <a:extLst>
              <a:ext uri="{FF2B5EF4-FFF2-40B4-BE49-F238E27FC236}">
                <a16:creationId xmlns:a16="http://schemas.microsoft.com/office/drawing/2014/main" id="{40E78EBC-B132-36F9-0BE9-A460C47A57D5}"/>
              </a:ext>
            </a:extLst>
          </p:cNvPr>
          <p:cNvSpPr>
            <a:spLocks noGrp="1" noRot="1" noChangeAspect="1" noChangeArrowheads="1" noTextEdit="1"/>
          </p:cNvSpPr>
          <p:nvPr>
            <p:ph type="sldImg"/>
          </p:nvPr>
        </p:nvSpPr>
        <p:spPr>
          <a:xfrm>
            <a:off x="381000" y="685800"/>
            <a:ext cx="6096000" cy="3429000"/>
          </a:xfrm>
          <a:ln/>
        </p:spPr>
      </p:sp>
      <p:sp>
        <p:nvSpPr>
          <p:cNvPr id="27652" name="Rectangle 3">
            <a:extLst>
              <a:ext uri="{FF2B5EF4-FFF2-40B4-BE49-F238E27FC236}">
                <a16:creationId xmlns:a16="http://schemas.microsoft.com/office/drawing/2014/main" id="{829E7317-4581-250C-D4EA-8FAE6BB31B4A}"/>
              </a:ext>
            </a:extLst>
          </p:cNvPr>
          <p:cNvSpPr>
            <a:spLocks noGrp="1" noChangeArrowheads="1"/>
          </p:cNvSpPr>
          <p:nvPr>
            <p:ph type="body" idx="1"/>
          </p:nvPr>
        </p:nvSpPr>
        <p:spPr>
          <a:xfrm>
            <a:off x="914400" y="4343400"/>
            <a:ext cx="5029200" cy="4114800"/>
          </a:xfrm>
          <a:noFill/>
        </p:spPr>
        <p:txBody>
          <a:bodyPr/>
          <a:lstStyle/>
          <a:p>
            <a:r>
              <a:rPr lang="en-US" dirty="0"/>
              <a:t>A problem with this straightforward implementation is that its memory and computational requirements grow over time without bound. That is, each additional reward following a selection of action a requires more memory to store it and results in more computation being required to determine Qt(a). </a:t>
            </a:r>
          </a:p>
          <a:p>
            <a:r>
              <a:rPr lang="en-US" dirty="0"/>
              <a:t>As you might suspect, this is not really necessary. It is easy to devise incremental update formulas for computing averages with small, constant computation required to process each new reward. For some action, let </a:t>
            </a:r>
            <a:r>
              <a:rPr lang="en-US" dirty="0" err="1"/>
              <a:t>Qk</a:t>
            </a:r>
            <a:r>
              <a:rPr lang="en-US" dirty="0"/>
              <a:t> denote the estimate for its kth reward, that is, the average of its first k − 1 rewards. Given this average and a kth reward for the action, </a:t>
            </a:r>
            <a:r>
              <a:rPr lang="en-US" dirty="0" err="1"/>
              <a:t>Rk</a:t>
            </a:r>
            <a:r>
              <a:rPr lang="en-US" dirty="0"/>
              <a:t>, then the average of all k rewards can be computed by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C1212FED-1677-D059-77E6-34DBDD6C45AE}"/>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C81529E-522C-4F4C-A382-BE7EF8CA939E}" type="slidenum">
              <a:rPr lang="en-US" altLang="en-US"/>
              <a:pPr/>
              <a:t>22</a:t>
            </a:fld>
            <a:endParaRPr lang="en-US" altLang="en-US"/>
          </a:p>
        </p:txBody>
      </p:sp>
      <p:sp>
        <p:nvSpPr>
          <p:cNvPr id="29699" name="Rectangle 2">
            <a:extLst>
              <a:ext uri="{FF2B5EF4-FFF2-40B4-BE49-F238E27FC236}">
                <a16:creationId xmlns:a16="http://schemas.microsoft.com/office/drawing/2014/main" id="{A7C25979-9485-3674-E6CD-D9B92A38A4DF}"/>
              </a:ext>
            </a:extLst>
          </p:cNvPr>
          <p:cNvSpPr>
            <a:spLocks noGrp="1" noRot="1" noChangeAspect="1" noChangeArrowheads="1" noTextEdit="1"/>
          </p:cNvSpPr>
          <p:nvPr>
            <p:ph type="sldImg"/>
          </p:nvPr>
        </p:nvSpPr>
        <p:spPr>
          <a:xfrm>
            <a:off x="381000" y="685800"/>
            <a:ext cx="6096000" cy="3429000"/>
          </a:xfrm>
          <a:ln/>
        </p:spPr>
      </p:sp>
      <p:sp>
        <p:nvSpPr>
          <p:cNvPr id="29700" name="Rectangle 3">
            <a:extLst>
              <a:ext uri="{FF2B5EF4-FFF2-40B4-BE49-F238E27FC236}">
                <a16:creationId xmlns:a16="http://schemas.microsoft.com/office/drawing/2014/main" id="{3A9B88CE-C815-0C7E-7733-74BC6C9E3362}"/>
              </a:ext>
            </a:extLst>
          </p:cNvPr>
          <p:cNvSpPr>
            <a:spLocks noGrp="1" noChangeArrowheads="1"/>
          </p:cNvSpPr>
          <p:nvPr>
            <p:ph type="body" idx="1"/>
          </p:nvPr>
        </p:nvSpPr>
        <p:spPr>
          <a:xfrm>
            <a:off x="914400" y="4343400"/>
            <a:ext cx="5029200" cy="4114800"/>
          </a:xfrm>
          <a:noFill/>
        </p:spPr>
        <p:txBody>
          <a:bodyPr/>
          <a:lstStyle/>
          <a:p>
            <a:r>
              <a:rPr lang="en-US"/>
              <a:t>The averaging methods discussed so far are appropriate in a stationary environment, but not if the bandit is changing over time. As noted earlier, we often encounter reinforcement learning problems that are effectively nonstationary</a:t>
            </a:r>
          </a:p>
          <a:p>
            <a:endParaRPr lang="en-US">
              <a:cs typeface="Calibri"/>
            </a:endParaRPr>
          </a:p>
          <a:p>
            <a:r>
              <a:rPr lang="en-US"/>
              <a:t>The notation (a, b] as a set denotes the real interval between a and b including b but not including a. Thus, here we are saying that 0 &lt; α ≤ 1.</a:t>
            </a:r>
            <a:endParaRPr lang="en-US">
              <a:cs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C1212FED-1677-D059-77E6-34DBDD6C45AE}"/>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C81529E-522C-4F4C-A382-BE7EF8CA939E}" type="slidenum">
              <a:rPr lang="en-US" altLang="en-US"/>
              <a:pPr/>
              <a:t>23</a:t>
            </a:fld>
            <a:endParaRPr lang="en-US" altLang="en-US"/>
          </a:p>
        </p:txBody>
      </p:sp>
      <p:sp>
        <p:nvSpPr>
          <p:cNvPr id="29699" name="Rectangle 2">
            <a:extLst>
              <a:ext uri="{FF2B5EF4-FFF2-40B4-BE49-F238E27FC236}">
                <a16:creationId xmlns:a16="http://schemas.microsoft.com/office/drawing/2014/main" id="{A7C25979-9485-3674-E6CD-D9B92A38A4DF}"/>
              </a:ext>
            </a:extLst>
          </p:cNvPr>
          <p:cNvSpPr>
            <a:spLocks noGrp="1" noRot="1" noChangeAspect="1" noChangeArrowheads="1" noTextEdit="1"/>
          </p:cNvSpPr>
          <p:nvPr>
            <p:ph type="sldImg"/>
          </p:nvPr>
        </p:nvSpPr>
        <p:spPr>
          <a:xfrm>
            <a:off x="381000" y="685800"/>
            <a:ext cx="6096000" cy="3429000"/>
          </a:xfrm>
          <a:ln/>
        </p:spPr>
      </p:sp>
      <p:sp>
        <p:nvSpPr>
          <p:cNvPr id="29700" name="Rectangle 3">
            <a:extLst>
              <a:ext uri="{FF2B5EF4-FFF2-40B4-BE49-F238E27FC236}">
                <a16:creationId xmlns:a16="http://schemas.microsoft.com/office/drawing/2014/main" id="{3A9B88CE-C815-0C7E-7733-74BC6C9E3362}"/>
              </a:ext>
            </a:extLst>
          </p:cNvPr>
          <p:cNvSpPr>
            <a:spLocks noGrp="1" noChangeArrowheads="1"/>
          </p:cNvSpPr>
          <p:nvPr>
            <p:ph type="body" idx="1"/>
          </p:nvPr>
        </p:nvSpPr>
        <p:spPr>
          <a:xfrm>
            <a:off x="914400" y="4343400"/>
            <a:ext cx="5029200" cy="4114800"/>
          </a:xfrm>
          <a:noFill/>
        </p:spPr>
        <p:txBody>
          <a:bodyPr/>
          <a:lstStyle/>
          <a:p>
            <a:r>
              <a:rPr lang="en-US"/>
              <a:t>We call this a weighted average because the sum of the weights is (1 − α) P k + k </a:t>
            </a:r>
            <a:r>
              <a:rPr lang="en-US" err="1"/>
              <a:t>i</a:t>
            </a:r>
            <a:r>
              <a:rPr lang="en-US"/>
              <a:t>=1 α(1 − α) k−</a:t>
            </a:r>
            <a:r>
              <a:rPr lang="en-US" err="1"/>
              <a:t>i</a:t>
            </a:r>
            <a:r>
              <a:rPr lang="en-US"/>
              <a:t> = 1, as you can check yourself. Note that the weight, α(1 − α) k−</a:t>
            </a:r>
            <a:r>
              <a:rPr lang="en-US" err="1"/>
              <a:t>i</a:t>
            </a:r>
            <a:r>
              <a:rPr lang="en-US"/>
              <a:t> , given to the reward Ri depends on how many rewards ago, k − </a:t>
            </a:r>
            <a:r>
              <a:rPr lang="en-US" err="1"/>
              <a:t>i</a:t>
            </a:r>
            <a:r>
              <a:rPr lang="en-US"/>
              <a:t>, it was observed. The quantity 1 − α is less than 1, and thus the weight given to Ri decreases as the number of intervening rewards increases. In fact, the weight decays exponentially according to the exponent on 1 − α. (If 1 − α = 0, then all the weight goes on the very last reward, </a:t>
            </a:r>
            <a:r>
              <a:rPr lang="en-US" err="1"/>
              <a:t>Rk</a:t>
            </a:r>
            <a:r>
              <a:rPr lang="en-US"/>
              <a:t>, because of the convention that 0 0 = 1.) </a:t>
            </a:r>
          </a:p>
          <a:p>
            <a:endParaRPr lang="en-US"/>
          </a:p>
        </p:txBody>
      </p:sp>
    </p:spTree>
    <p:extLst>
      <p:ext uri="{BB962C8B-B14F-4D97-AF65-F5344CB8AC3E}">
        <p14:creationId xmlns:p14="http://schemas.microsoft.com/office/powerpoint/2010/main" val="2480012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both convergence conditions are met for the sample-average case, αk(a) = 1 k , but not for the case of constant step-size parameter, αk(a) = α. In the latter case, the second condition is not met, indicating that the estimates never completely converge but continue to vary in response to the most recently received rewards. As we mentioned above, this is actually desirable in a nonstationary environment, and problems that are effectively nonstationary are the norm in reinforcement learning. In addition, sequences of step-size parameters that meet the conditions (2.7) often converge very slowly or need considerable tuning in order to obtain a satisfactory convergence rate. Although sequences of step-size parameters that meet these convergence conditions are often used in theoretical work, they are seldom used in applications and empirical research. </a:t>
            </a:r>
          </a:p>
        </p:txBody>
      </p:sp>
      <p:sp>
        <p:nvSpPr>
          <p:cNvPr id="4" name="Slide Number Placeholder 3"/>
          <p:cNvSpPr>
            <a:spLocks noGrp="1"/>
          </p:cNvSpPr>
          <p:nvPr>
            <p:ph type="sldNum" sz="quarter" idx="5"/>
          </p:nvPr>
        </p:nvSpPr>
        <p:spPr/>
        <p:txBody>
          <a:bodyPr/>
          <a:lstStyle/>
          <a:p>
            <a:fld id="{FE0FE82C-46ED-419B-A5F3-4CBC1C1F9077}" type="slidenum">
              <a:rPr lang="en-US"/>
              <a:t>26</a:t>
            </a:fld>
            <a:endParaRPr lang="en-US"/>
          </a:p>
        </p:txBody>
      </p:sp>
    </p:spTree>
    <p:extLst>
      <p:ext uri="{BB962C8B-B14F-4D97-AF65-F5344CB8AC3E}">
        <p14:creationId xmlns:p14="http://schemas.microsoft.com/office/powerpoint/2010/main" val="3413113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method is like a little hack that encourages the agent to explore in the beginning.</a:t>
            </a:r>
          </a:p>
          <a:p>
            <a:r>
              <a:rPr lang="en-US" dirty="0"/>
              <a:t>The value of Q0 can be set to some high positive value- for example, 30. Now, since the maximum reward is only 10, our value Q0 is wildly optimistic. Whichever action the agent chooses, it’ll receive a reward that is less that the value estimates and so, it’ll then explore the other actions.</a:t>
            </a:r>
            <a:endParaRPr lang="en-US" dirty="0">
              <a:cs typeface="Calibri"/>
            </a:endParaRPr>
          </a:p>
          <a:p>
            <a:r>
              <a:rPr lang="en-US" dirty="0"/>
              <a:t>Please note that the effect of this hack is only temporary and can mostly be noticed at the beginning.</a:t>
            </a:r>
            <a:endParaRPr lang="en-US" dirty="0">
              <a:cs typeface="Calibri"/>
            </a:endParaRPr>
          </a:p>
          <a:p>
            <a:r>
              <a:rPr lang="en-US" dirty="0"/>
              <a:t>Figure 2.2 shows the performance on the 10-armed bandit testbed of a</a:t>
            </a:r>
            <a:endParaRPr lang="en-US" dirty="0">
              <a:cs typeface="Calibri"/>
            </a:endParaRPr>
          </a:p>
          <a:p>
            <a:r>
              <a:rPr lang="en-US" dirty="0"/>
              <a:t>greedy method using Q1(a) = +5, for all a. For comparison, also shown is an</a:t>
            </a:r>
            <a:endParaRPr lang="en-US" dirty="0">
              <a:cs typeface="Calibri"/>
            </a:endParaRPr>
          </a:p>
          <a:p>
            <a:r>
              <a:rPr lang="en-US" dirty="0"/>
              <a:t>ε-greedy method with Q1(a) = 0. Initially, the optimistic method performs</a:t>
            </a:r>
            <a:endParaRPr lang="en-US" dirty="0">
              <a:cs typeface="Calibri"/>
            </a:endParaRPr>
          </a:p>
          <a:p>
            <a:r>
              <a:rPr lang="en-US" dirty="0"/>
              <a:t>worse because it explores more, but eventually it performs better because its</a:t>
            </a:r>
            <a:endParaRPr lang="en-US" dirty="0">
              <a:cs typeface="Calibri"/>
            </a:endParaRPr>
          </a:p>
          <a:p>
            <a:r>
              <a:rPr lang="en-US" dirty="0"/>
              <a:t>exploration decreases with time.</a:t>
            </a:r>
            <a:endParaRPr lang="en-US" dirty="0">
              <a:cs typeface="Calibri"/>
            </a:endParaRPr>
          </a:p>
        </p:txBody>
      </p:sp>
      <p:sp>
        <p:nvSpPr>
          <p:cNvPr id="4" name="Slide Number Placeholder 3"/>
          <p:cNvSpPr>
            <a:spLocks noGrp="1"/>
          </p:cNvSpPr>
          <p:nvPr>
            <p:ph type="sldNum" sz="quarter" idx="5"/>
          </p:nvPr>
        </p:nvSpPr>
        <p:spPr/>
        <p:txBody>
          <a:bodyPr/>
          <a:lstStyle/>
          <a:p>
            <a:fld id="{FE0FE82C-46ED-419B-A5F3-4CBC1C1F9077}" type="slidenum">
              <a:rPr lang="en-US"/>
              <a:t>27</a:t>
            </a:fld>
            <a:endParaRPr lang="en-US"/>
          </a:p>
        </p:txBody>
      </p:sp>
    </p:spTree>
    <p:extLst>
      <p:ext uri="{BB962C8B-B14F-4D97-AF65-F5344CB8AC3E}">
        <p14:creationId xmlns:p14="http://schemas.microsoft.com/office/powerpoint/2010/main" val="13864096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Arial"/>
              <a:buChar char="•"/>
            </a:pPr>
            <a:r>
              <a:rPr lang="en-US" dirty="0"/>
              <a:t>Rather than performing exploration by simply selecting an arbitrary action, chosen with a probability that remains constant, the UCB algorithm changes its exploration-exploitation balance as it gathers more knowledge of the environment. It moves from being primarily focused on exploration, when actions that have been tried the least are preferred, to instead concentrate on exploitation, selecting the action with the highest estimated reward.</a:t>
            </a:r>
            <a:endParaRPr lang="en-US" dirty="0">
              <a:cs typeface="Calibri" panose="020F0502020204030204"/>
            </a:endParaRPr>
          </a:p>
          <a:p>
            <a:pPr algn="just">
              <a:buFont typeface="Arial"/>
              <a:buChar char="•"/>
            </a:pPr>
            <a:r>
              <a:rPr lang="en-US" dirty="0"/>
              <a:t>With UCB, ‘</a:t>
            </a:r>
            <a:r>
              <a:rPr lang="en-US" i="1" dirty="0"/>
              <a:t>Aₜ’,</a:t>
            </a:r>
            <a:r>
              <a:rPr lang="en-US" dirty="0"/>
              <a:t> the action chosen at time step ‘</a:t>
            </a:r>
            <a:r>
              <a:rPr lang="en-US" i="1" dirty="0"/>
              <a:t>t</a:t>
            </a:r>
            <a:r>
              <a:rPr lang="en-US" dirty="0"/>
              <a:t>’, is given by:</a:t>
            </a:r>
            <a:endParaRPr lang="en-US" dirty="0">
              <a:cs typeface="Calibri"/>
            </a:endParaRPr>
          </a:p>
          <a:p>
            <a:pPr marL="171450" indent="-171450" algn="just">
              <a:spcBef>
                <a:spcPct val="20000"/>
              </a:spcBef>
              <a:spcAft>
                <a:spcPct val="0"/>
              </a:spcAft>
              <a:buFont typeface="Arial"/>
              <a:buChar char="•"/>
            </a:pPr>
            <a:endParaRPr lang="en-US" dirty="0">
              <a:cs typeface="Calibri"/>
            </a:endParaRPr>
          </a:p>
          <a:p>
            <a:pPr marL="171450" indent="-171450" algn="just">
              <a:spcBef>
                <a:spcPct val="20000"/>
              </a:spcBef>
              <a:spcAft>
                <a:spcPct val="0"/>
              </a:spcAft>
              <a:buFont typeface="Arial"/>
              <a:buChar char="•"/>
            </a:pPr>
            <a:endParaRPr lang="en-US"/>
          </a:p>
          <a:p>
            <a:pPr marL="171450" indent="-171450" algn="just">
              <a:spcBef>
                <a:spcPct val="20000"/>
              </a:spcBef>
              <a:spcAft>
                <a:spcPct val="0"/>
              </a:spcAft>
              <a:buFont typeface="Arial"/>
              <a:buChar char="•"/>
            </a:pPr>
            <a:r>
              <a:rPr lang="en-US" dirty="0"/>
              <a:t>where </a:t>
            </a:r>
            <a:r>
              <a:rPr lang="en-US" dirty="0" err="1"/>
              <a:t>ln</a:t>
            </a:r>
            <a:r>
              <a:rPr lang="en-US" i="1" dirty="0" err="1"/>
              <a:t>t</a:t>
            </a:r>
            <a:r>
              <a:rPr lang="en-US" dirty="0"/>
              <a:t> denotes the natural logarithm of t (the number that e ≈ 2.71828 would have to be raised to in order to equal t), and the number c &gt; 0 controls the degree of exploration. If </a:t>
            </a:r>
            <a:r>
              <a:rPr lang="en-US" dirty="0" err="1"/>
              <a:t>Nt</a:t>
            </a:r>
            <a:r>
              <a:rPr lang="en-US" dirty="0"/>
              <a:t>(a) = 0, then a is considered to be a maximizing action. </a:t>
            </a:r>
            <a:endParaRPr lang="en-US" dirty="0">
              <a:cs typeface="Calibri"/>
            </a:endParaRPr>
          </a:p>
          <a:p>
            <a:pPr algn="just">
              <a:spcBef>
                <a:spcPct val="20000"/>
              </a:spcBef>
              <a:spcAft>
                <a:spcPct val="0"/>
              </a:spcAft>
            </a:pP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FE0FE82C-46ED-419B-A5F3-4CBC1C1F9077}" type="slidenum">
              <a:rPr lang="en-US"/>
              <a:t>31</a:t>
            </a:fld>
            <a:endParaRPr lang="en-US"/>
          </a:p>
        </p:txBody>
      </p:sp>
    </p:spTree>
    <p:extLst>
      <p:ext uri="{BB962C8B-B14F-4D97-AF65-F5344CB8AC3E}">
        <p14:creationId xmlns:p14="http://schemas.microsoft.com/office/powerpoint/2010/main" val="1837613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chapter we study the evaluative aspect of reinforcement learning in a simplified setting, one that does not involve learning to act in more than one situation. This </a:t>
            </a:r>
            <a:r>
              <a:rPr lang="en-US" dirty="0" err="1"/>
              <a:t>nonassociative</a:t>
            </a:r>
            <a:r>
              <a:rPr lang="en-US" dirty="0"/>
              <a:t> setting is the one in which most prior work involving evaluative feedback has been done, and it avoids much of the complexity of the full reinforcement learning problem. Studying this case will enable us to see most clearly how evaluative feedback differs from, and yet can be combined with, instructive feedback.</a:t>
            </a:r>
          </a:p>
        </p:txBody>
      </p:sp>
      <p:sp>
        <p:nvSpPr>
          <p:cNvPr id="4" name="Slide Number Placeholder 3"/>
          <p:cNvSpPr>
            <a:spLocks noGrp="1"/>
          </p:cNvSpPr>
          <p:nvPr>
            <p:ph type="sldNum" sz="quarter" idx="5"/>
          </p:nvPr>
        </p:nvSpPr>
        <p:spPr/>
        <p:txBody>
          <a:bodyPr/>
          <a:lstStyle/>
          <a:p>
            <a:fld id="{FE0FE82C-46ED-419B-A5F3-4CBC1C1F9077}" type="slidenum">
              <a:rPr lang="en-US"/>
              <a:t>3</a:t>
            </a:fld>
            <a:endParaRPr lang="en-US"/>
          </a:p>
        </p:txBody>
      </p:sp>
    </p:spTree>
    <p:extLst>
      <p:ext uri="{BB962C8B-B14F-4D97-AF65-F5344CB8AC3E}">
        <p14:creationId xmlns:p14="http://schemas.microsoft.com/office/powerpoint/2010/main" val="37046773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a:t>The second half of the equation adds exploration, with the degree of exploration being controlled by the hyper-parameter ‘</a:t>
            </a:r>
            <a:r>
              <a:rPr lang="en-US" i="1" dirty="0"/>
              <a:t>c</a:t>
            </a:r>
            <a:r>
              <a:rPr lang="en-US" dirty="0"/>
              <a:t>’. Effectively this part of the equation provides a measure of the uncertainty for the action’s reward estimate.</a:t>
            </a:r>
          </a:p>
          <a:p>
            <a:pPr marL="285750" indent="-285750">
              <a:buFont typeface="Arial"/>
              <a:buChar char="•"/>
            </a:pPr>
            <a:r>
              <a:rPr lang="en-US" dirty="0"/>
              <a:t>If an action hasn’t been tried very often, or not at all, then </a:t>
            </a:r>
            <a:r>
              <a:rPr lang="en-US" i="1" dirty="0"/>
              <a:t>Nₜ(a)</a:t>
            </a:r>
            <a:r>
              <a:rPr lang="en-US" dirty="0"/>
              <a:t> will be small. Consequently the uncertainty term will be large, making this action more likely to be selected. Every time an action is taken we become more confident about its estimate. In this case </a:t>
            </a:r>
            <a:r>
              <a:rPr lang="en-US" i="1" dirty="0"/>
              <a:t>Nₜ(a)</a:t>
            </a:r>
            <a:r>
              <a:rPr lang="en-US" dirty="0"/>
              <a:t> increments, and so the uncertainty term decreases, making it less likely that this action will be selected as a result of exploration (although it may still be selected as the action with the highest value, due to the exploitation term).</a:t>
            </a:r>
            <a:endParaRPr lang="en-US" dirty="0">
              <a:cs typeface="Calibri"/>
            </a:endParaRPr>
          </a:p>
          <a:p>
            <a:pPr marL="285750" indent="-285750">
              <a:buFont typeface="Arial"/>
              <a:buChar char="•"/>
            </a:pPr>
            <a:r>
              <a:rPr lang="en-US" dirty="0"/>
              <a:t>When an action is not being selected, the uncertainty term will grow slowly, due to the log function in the numerator. Whereas, every time that the action is selected, the uncertainty will shrink rapidly due to the increase in </a:t>
            </a:r>
            <a:r>
              <a:rPr lang="en-US" i="1" dirty="0"/>
              <a:t>Nₜ(a) </a:t>
            </a:r>
            <a:r>
              <a:rPr lang="en-US" dirty="0"/>
              <a:t>being linear. So the exploration term will be larger for actions that have been selected infrequently, due to the uncertainty in the estimates of their rewards.</a:t>
            </a:r>
            <a:endParaRPr lang="en-US" dirty="0">
              <a:cs typeface="Calibri"/>
            </a:endParaRPr>
          </a:p>
          <a:p>
            <a:pPr marL="285750" indent="-285750">
              <a:buFont typeface="Arial"/>
              <a:buChar char="•"/>
            </a:pPr>
            <a:r>
              <a:rPr lang="en-US" dirty="0"/>
              <a:t>As time progresses the exploration term gradually decreases (since as ’</a:t>
            </a:r>
            <a:r>
              <a:rPr lang="en-US" i="1" dirty="0"/>
              <a:t>n</a:t>
            </a:r>
            <a:r>
              <a:rPr lang="en-US" dirty="0"/>
              <a:t>’ goes to infinity </a:t>
            </a:r>
            <a:r>
              <a:rPr lang="en-US" i="1" dirty="0"/>
              <a:t>log n/n</a:t>
            </a:r>
            <a:r>
              <a:rPr lang="en-US" dirty="0"/>
              <a:t> goes to zero), until eventually actions are selected based only on the exploitation term.</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FE0FE82C-46ED-419B-A5F3-4CBC1C1F9077}" type="slidenum">
              <a:rPr lang="en-US"/>
              <a:t>32</a:t>
            </a:fld>
            <a:endParaRPr lang="en-US"/>
          </a:p>
        </p:txBody>
      </p:sp>
    </p:spTree>
    <p:extLst>
      <p:ext uri="{BB962C8B-B14F-4D97-AF65-F5344CB8AC3E}">
        <p14:creationId xmlns:p14="http://schemas.microsoft.com/office/powerpoint/2010/main" val="1320773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Q(A)</a:t>
            </a:r>
            <a:r>
              <a:rPr lang="en-US" dirty="0"/>
              <a:t> in the above picture represents the current action-value estimate for action </a:t>
            </a:r>
            <a:r>
              <a:rPr lang="en-US" i="1" dirty="0"/>
              <a:t>A</a:t>
            </a:r>
            <a:r>
              <a:rPr lang="en-US" dirty="0"/>
              <a:t>. The brackets represent a confidence interval around </a:t>
            </a:r>
            <a:r>
              <a:rPr lang="en-US" i="1" dirty="0"/>
              <a:t>Q*(A)</a:t>
            </a:r>
            <a:r>
              <a:rPr lang="en-US" dirty="0"/>
              <a:t> which says that we are confident that the actual action-value of action </a:t>
            </a:r>
            <a:r>
              <a:rPr lang="en-US" i="1" dirty="0"/>
              <a:t>A</a:t>
            </a:r>
            <a:r>
              <a:rPr lang="en-US" dirty="0"/>
              <a:t> lies somewhere in this region.</a:t>
            </a:r>
          </a:p>
          <a:p>
            <a:r>
              <a:rPr lang="en-US" dirty="0"/>
              <a:t>The lower bracket is called the lower bound, and the upper bracket is the upper bound. The region between the brackets is the confidence interval which represents the uncertainty in the estimates. If the region is very small, then we become very certain that the actual value of action </a:t>
            </a:r>
            <a:r>
              <a:rPr lang="en-US" i="1" dirty="0"/>
              <a:t>A</a:t>
            </a:r>
            <a:r>
              <a:rPr lang="en-US" dirty="0"/>
              <a:t> is near our estimated value. On the other hand, if the region is large, then we become uncertain that the value of action </a:t>
            </a:r>
            <a:r>
              <a:rPr lang="en-US" i="1" dirty="0"/>
              <a:t>A</a:t>
            </a:r>
            <a:r>
              <a:rPr lang="en-US" dirty="0"/>
              <a:t> is near our estimated value.</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FE0FE82C-46ED-419B-A5F3-4CBC1C1F9077}" type="slidenum">
              <a:rPr lang="en-US"/>
              <a:t>33</a:t>
            </a:fld>
            <a:endParaRPr lang="en-US"/>
          </a:p>
        </p:txBody>
      </p:sp>
    </p:spTree>
    <p:extLst>
      <p:ext uri="{BB962C8B-B14F-4D97-AF65-F5344CB8AC3E}">
        <p14:creationId xmlns:p14="http://schemas.microsoft.com/office/powerpoint/2010/main" val="150694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let’s say we have these four actions with associated uncertainties in the picture below, our agent has no idea which is the best action. So according to the UCB algorithm, it will optimistically pick the action that has the highest upper bound i.e. </a:t>
            </a:r>
            <a:r>
              <a:rPr lang="en-US" i="1" dirty="0"/>
              <a:t>A</a:t>
            </a:r>
            <a:r>
              <a:rPr lang="en-US" dirty="0"/>
              <a:t>. By doing this either it will have the highest value and get the highest reward, or by taking that we will get to learn about an action we know least about.</a:t>
            </a:r>
          </a:p>
        </p:txBody>
      </p:sp>
      <p:sp>
        <p:nvSpPr>
          <p:cNvPr id="4" name="Slide Number Placeholder 3"/>
          <p:cNvSpPr>
            <a:spLocks noGrp="1"/>
          </p:cNvSpPr>
          <p:nvPr>
            <p:ph type="sldNum" sz="quarter" idx="5"/>
          </p:nvPr>
        </p:nvSpPr>
        <p:spPr/>
        <p:txBody>
          <a:bodyPr/>
          <a:lstStyle/>
          <a:p>
            <a:fld id="{FE0FE82C-46ED-419B-A5F3-4CBC1C1F9077}" type="slidenum">
              <a:rPr lang="en-US"/>
              <a:t>34</a:t>
            </a:fld>
            <a:endParaRPr lang="en-US"/>
          </a:p>
        </p:txBody>
      </p:sp>
    </p:spTree>
    <p:extLst>
      <p:ext uri="{BB962C8B-B14F-4D97-AF65-F5344CB8AC3E}">
        <p14:creationId xmlns:p14="http://schemas.microsoft.com/office/powerpoint/2010/main" val="474163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assume that after selecting the action </a:t>
            </a:r>
            <a:r>
              <a:rPr lang="en-US" i="1" dirty="0"/>
              <a:t>A</a:t>
            </a:r>
            <a:r>
              <a:rPr lang="en-US" dirty="0"/>
              <a:t> we end up in a state depicted in the picture below. This time UCB will select the action </a:t>
            </a:r>
            <a:r>
              <a:rPr lang="en-US" i="1" dirty="0"/>
              <a:t>B</a:t>
            </a:r>
            <a:r>
              <a:rPr lang="en-US" dirty="0"/>
              <a:t> since </a:t>
            </a:r>
            <a:r>
              <a:rPr lang="en-US" i="1" dirty="0"/>
              <a:t>Q(B)</a:t>
            </a:r>
            <a:r>
              <a:rPr lang="en-US" dirty="0"/>
              <a:t> has the highest upper-confidence bound because it’s action-value estimate is the highest, even though the confidence interval is small.</a:t>
            </a:r>
          </a:p>
          <a:p>
            <a:r>
              <a:rPr lang="en-US" dirty="0"/>
              <a:t>Initially, UCB explores more to systematically reduce uncertainty but its exploration reduces over time. Thus we can say that UCB obtains greater reward on average than other algorithms such as Epsilon-greedy, Optimistic Initial Values, etc.</a:t>
            </a:r>
          </a:p>
        </p:txBody>
      </p:sp>
      <p:sp>
        <p:nvSpPr>
          <p:cNvPr id="4" name="Slide Number Placeholder 3"/>
          <p:cNvSpPr>
            <a:spLocks noGrp="1"/>
          </p:cNvSpPr>
          <p:nvPr>
            <p:ph type="sldNum" sz="quarter" idx="5"/>
          </p:nvPr>
        </p:nvSpPr>
        <p:spPr/>
        <p:txBody>
          <a:bodyPr/>
          <a:lstStyle/>
          <a:p>
            <a:fld id="{FE0FE82C-46ED-419B-A5F3-4CBC1C1F9077}" type="slidenum">
              <a:rPr lang="en-US"/>
              <a:t>35</a:t>
            </a:fld>
            <a:endParaRPr lang="en-US"/>
          </a:p>
        </p:txBody>
      </p:sp>
    </p:spTree>
    <p:extLst>
      <p:ext uri="{BB962C8B-B14F-4D97-AF65-F5344CB8AC3E}">
        <p14:creationId xmlns:p14="http://schemas.microsoft.com/office/powerpoint/2010/main" val="27681965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way, not only is an increasingly accurate estimate of the possible reward obtained, but the model also provides a level of confidence in this reward, and this confidence increases as more samples are collected. This process of updating your beliefs as more evidence becomes available is known as </a:t>
            </a:r>
            <a:r>
              <a:rPr lang="en-US" b="1" i="1" dirty="0"/>
              <a:t>Bayesian Inference</a:t>
            </a:r>
            <a:r>
              <a:rPr lang="en-US" dirty="0"/>
              <a:t>.</a:t>
            </a:r>
          </a:p>
          <a:p>
            <a:endParaRPr lang="en-US" dirty="0">
              <a:cs typeface="+mn-lt"/>
            </a:endParaRPr>
          </a:p>
          <a:p>
            <a:endParaRPr lang="en-US" dirty="0">
              <a:cs typeface="+mn-lt"/>
            </a:endParaRPr>
          </a:p>
          <a:p>
            <a:br>
              <a:rPr lang="en-US" dirty="0">
                <a:cs typeface="+mn-lt"/>
              </a:rPr>
            </a:br>
            <a:endParaRPr lang="en-US">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FE0FE82C-46ED-419B-A5F3-4CBC1C1F9077}" type="slidenum">
              <a:rPr lang="en-US"/>
              <a:t>38</a:t>
            </a:fld>
            <a:endParaRPr lang="en-US"/>
          </a:p>
        </p:txBody>
      </p:sp>
    </p:spTree>
    <p:extLst>
      <p:ext uri="{BB962C8B-B14F-4D97-AF65-F5344CB8AC3E}">
        <p14:creationId xmlns:p14="http://schemas.microsoft.com/office/powerpoint/2010/main" val="7551093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simplify the power socket problem. Now, instead of each socket returning a varying amount of charge, each socket will either return some charge or no charge; the rewards have only two possible values: 1 when the chosen socket supplies a charge and 0 when it doesn’t.</a:t>
            </a:r>
          </a:p>
          <a:p>
            <a:r>
              <a:rPr lang="en-US" dirty="0"/>
              <a:t>So now, instead of the amount of charge varying per socket, the probability of a socket producing a charge varies with each socket. We want to find the socket with the highest probability of returning a charge, rather than the socket that gives the most charge.</a:t>
            </a:r>
            <a:endParaRPr lang="en-US" dirty="0">
              <a:cs typeface="Calibri"/>
            </a:endParaRPr>
          </a:p>
          <a:p>
            <a:r>
              <a:rPr lang="en-US" dirty="0"/>
              <a:t>As already mentioned, Thompson Sampling generates a model of the reward probabilities. When, as in this case, the available rewards are binary (win or lose, yes or no, charge or no charge) then the </a:t>
            </a:r>
            <a:r>
              <a:rPr lang="en-US" b="1" i="1" u="sng" dirty="0">
                <a:hlinkClick r:id="rId3"/>
              </a:rPr>
              <a:t>Beta distribution</a:t>
            </a:r>
            <a:r>
              <a:rPr lang="en-US" dirty="0"/>
              <a:t> is ideal to model this type of probability.</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FE0FE82C-46ED-419B-A5F3-4CBC1C1F9077}" type="slidenum">
              <a:rPr lang="en-US"/>
              <a:t>39</a:t>
            </a:fld>
            <a:endParaRPr lang="en-US"/>
          </a:p>
        </p:txBody>
      </p:sp>
    </p:spTree>
    <p:extLst>
      <p:ext uri="{BB962C8B-B14F-4D97-AF65-F5344CB8AC3E}">
        <p14:creationId xmlns:p14="http://schemas.microsoft.com/office/powerpoint/2010/main" val="4192362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a:hlinkClick r:id="rId3"/>
              </a:rPr>
              <a:t>probability theory</a:t>
            </a:r>
            <a:r>
              <a:rPr lang="en-US" dirty="0"/>
              <a:t> and </a:t>
            </a:r>
            <a:r>
              <a:rPr lang="en-US" dirty="0">
                <a:hlinkClick r:id="rId4"/>
              </a:rPr>
              <a:t>statistics</a:t>
            </a:r>
            <a:r>
              <a:rPr lang="en-US" dirty="0"/>
              <a:t>, the </a:t>
            </a:r>
            <a:r>
              <a:rPr lang="en-US" b="1" dirty="0"/>
              <a:t>beta distribution</a:t>
            </a:r>
            <a:r>
              <a:rPr lang="en-US" dirty="0"/>
              <a:t> is a family of continuous </a:t>
            </a:r>
            <a:r>
              <a:rPr lang="en-US" dirty="0">
                <a:hlinkClick r:id="rId5"/>
              </a:rPr>
              <a:t>probability distributions</a:t>
            </a:r>
            <a:r>
              <a:rPr lang="en-US" dirty="0"/>
              <a:t> defined on the interval [0, 1] in terms of two positive </a:t>
            </a:r>
            <a:r>
              <a:rPr lang="en-US" dirty="0">
                <a:hlinkClick r:id="rId6"/>
              </a:rPr>
              <a:t>parameters</a:t>
            </a:r>
            <a:r>
              <a:rPr lang="en-US" dirty="0"/>
              <a:t>, denoted by </a:t>
            </a:r>
            <a:r>
              <a:rPr lang="en-US" i="1" dirty="0"/>
              <a:t>alpha</a:t>
            </a:r>
            <a:r>
              <a:rPr lang="en-US" dirty="0"/>
              <a:t> (</a:t>
            </a:r>
            <a:r>
              <a:rPr lang="en-US" i="1" dirty="0"/>
              <a:t>α</a:t>
            </a:r>
            <a:r>
              <a:rPr lang="en-US" dirty="0"/>
              <a:t>) and </a:t>
            </a:r>
            <a:r>
              <a:rPr lang="en-US" i="1" dirty="0"/>
              <a:t>beta</a:t>
            </a:r>
            <a:r>
              <a:rPr lang="en-US" dirty="0"/>
              <a:t> (</a:t>
            </a:r>
            <a:r>
              <a:rPr lang="en-US" i="1" dirty="0"/>
              <a:t>β</a:t>
            </a:r>
            <a:r>
              <a:rPr lang="en-US" dirty="0"/>
              <a:t>), that appear as exponents of the variable and its complement to 1, respectively, and control the </a:t>
            </a:r>
            <a:r>
              <a:rPr lang="en-US" dirty="0">
                <a:hlinkClick r:id="rId7"/>
              </a:rPr>
              <a:t>shape</a:t>
            </a:r>
            <a:r>
              <a:rPr lang="en-US" dirty="0"/>
              <a:t> of the distribution.</a:t>
            </a:r>
          </a:p>
          <a:p>
            <a:r>
              <a:rPr lang="en-US" dirty="0"/>
              <a:t>The beta distribution has been applied to model the behavior of </a:t>
            </a:r>
            <a:r>
              <a:rPr lang="en-US" dirty="0">
                <a:hlinkClick r:id="rId8"/>
              </a:rPr>
              <a:t>random variables</a:t>
            </a:r>
            <a:r>
              <a:rPr lang="en-US" dirty="0"/>
              <a:t> limited to intervals of finite length in a wide variety of disciplines. The beta distribution is a suitable model for the random behavior of percentages and proportions.</a:t>
            </a:r>
          </a:p>
          <a:p>
            <a:r>
              <a:rPr lang="en-US" dirty="0"/>
              <a:t>In </a:t>
            </a:r>
            <a:r>
              <a:rPr lang="en-US" dirty="0">
                <a:hlinkClick r:id="rId9"/>
              </a:rPr>
              <a:t>Bayesian inference</a:t>
            </a:r>
            <a:r>
              <a:rPr lang="en-US" dirty="0"/>
              <a:t>, the beta distribution is the </a:t>
            </a:r>
            <a:r>
              <a:rPr lang="en-US" dirty="0">
                <a:hlinkClick r:id="rId10"/>
              </a:rPr>
              <a:t>conjugate prior probability distribution</a:t>
            </a:r>
            <a:r>
              <a:rPr lang="en-US" dirty="0"/>
              <a:t> for the </a:t>
            </a:r>
            <a:r>
              <a:rPr lang="en-US" dirty="0">
                <a:hlinkClick r:id="rId11"/>
              </a:rPr>
              <a:t>Bernoulli</a:t>
            </a:r>
            <a:r>
              <a:rPr lang="en-US" dirty="0"/>
              <a:t>, </a:t>
            </a:r>
            <a:r>
              <a:rPr lang="en-US" dirty="0">
                <a:hlinkClick r:id="rId12"/>
              </a:rPr>
              <a:t>binomial</a:t>
            </a:r>
            <a:r>
              <a:rPr lang="en-US" dirty="0"/>
              <a:t>, </a:t>
            </a:r>
            <a:r>
              <a:rPr lang="en-US" dirty="0">
                <a:hlinkClick r:id="rId13"/>
              </a:rPr>
              <a:t>negative binomial</a:t>
            </a:r>
            <a:r>
              <a:rPr lang="en-US" dirty="0"/>
              <a:t> and </a:t>
            </a:r>
            <a:r>
              <a:rPr lang="en-US" dirty="0">
                <a:hlinkClick r:id="rId14"/>
              </a:rPr>
              <a:t>geometric</a:t>
            </a:r>
            <a:r>
              <a:rPr lang="en-US" dirty="0"/>
              <a:t> distributions.</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FE0FE82C-46ED-419B-A5F3-4CBC1C1F9077}" type="slidenum">
              <a:rPr lang="en-US"/>
              <a:t>40</a:t>
            </a:fld>
            <a:endParaRPr lang="en-US"/>
          </a:p>
        </p:txBody>
      </p:sp>
    </p:spTree>
    <p:extLst>
      <p:ext uri="{BB962C8B-B14F-4D97-AF65-F5344CB8AC3E}">
        <p14:creationId xmlns:p14="http://schemas.microsoft.com/office/powerpoint/2010/main" val="26775707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initial guess at the probability of the socket producing an output is known as the </a:t>
            </a:r>
            <a:r>
              <a:rPr lang="en-US" b="1" i="1" u="sng" dirty="0">
                <a:hlinkClick r:id="rId3"/>
              </a:rPr>
              <a:t>Prior Probability</a:t>
            </a:r>
            <a:r>
              <a:rPr lang="en-US" dirty="0"/>
              <a:t>; it is the probability of the specific event occurring before we have collected any evidence and in this case is represented by the Beta distribution </a:t>
            </a:r>
            <a:r>
              <a:rPr lang="en-US" i="1" dirty="0"/>
              <a:t>Beta(1,1)</a:t>
            </a:r>
            <a:r>
              <a:rPr lang="en-US" dirty="0"/>
              <a:t>.</a:t>
            </a:r>
          </a:p>
          <a:p>
            <a:r>
              <a:rPr lang="en-US" dirty="0"/>
              <a:t>Once we test a socket, and obtain a reward, we can modify our belief in the likelihood of that socket returning some charge. This new probability, after some evidence has been collected, is known as the </a:t>
            </a:r>
            <a:r>
              <a:rPr lang="en-US" b="1" i="1" u="sng" dirty="0">
                <a:hlinkClick r:id="rId4"/>
              </a:rPr>
              <a:t>Posterior Probability</a:t>
            </a:r>
            <a:r>
              <a:rPr lang="en-US" dirty="0"/>
              <a:t>. Again this is given by a Beta distribution, but now the values of ‘</a:t>
            </a:r>
            <a:r>
              <a:rPr lang="en-US" i="1" dirty="0"/>
              <a:t>α</a:t>
            </a:r>
            <a:r>
              <a:rPr lang="en-US" dirty="0"/>
              <a:t>’ and ‘</a:t>
            </a:r>
            <a:r>
              <a:rPr lang="en-US" i="1" dirty="0"/>
              <a:t>β</a:t>
            </a:r>
            <a:r>
              <a:rPr lang="en-US" dirty="0"/>
              <a:t>’ are updated with the value of the returned reward.</a:t>
            </a:r>
            <a:endParaRPr lang="en-US" dirty="0">
              <a:cs typeface="Calibri"/>
            </a:endParaRPr>
          </a:p>
          <a:p>
            <a:r>
              <a:rPr lang="en-US" dirty="0"/>
              <a:t>So, if a socket returns some charge, the reward will be 1 and ‘</a:t>
            </a:r>
            <a:r>
              <a:rPr lang="en-US" i="1" dirty="0"/>
              <a:t>α</a:t>
            </a:r>
            <a:r>
              <a:rPr lang="en-US" dirty="0"/>
              <a:t>’, the count of the number of successes, will increment by 1. The count of the number of failures, ‘</a:t>
            </a:r>
            <a:r>
              <a:rPr lang="en-US" i="1" dirty="0"/>
              <a:t>β</a:t>
            </a:r>
            <a:r>
              <a:rPr lang="en-US" dirty="0"/>
              <a:t>’, will not increase</a:t>
            </a:r>
            <a:r>
              <a:rPr lang="en-US" i="1" dirty="0"/>
              <a:t>. </a:t>
            </a:r>
            <a:r>
              <a:rPr lang="en-US" dirty="0"/>
              <a:t>If instead no reward was obtained, then ‘</a:t>
            </a:r>
            <a:r>
              <a:rPr lang="en-US" i="1" dirty="0"/>
              <a:t>α</a:t>
            </a:r>
            <a:r>
              <a:rPr lang="en-US" dirty="0"/>
              <a:t>’ will stay the same and ‘</a:t>
            </a:r>
            <a:r>
              <a:rPr lang="en-US" i="1" dirty="0"/>
              <a:t>β</a:t>
            </a:r>
            <a:r>
              <a:rPr lang="en-US" dirty="0"/>
              <a:t>’ will increment by 1. As more data is collected the Beta distribution moves from being a flat line to become an increasingly accurate model of the probability of the mean reward. By maintaining the values of ‘</a:t>
            </a:r>
            <a:r>
              <a:rPr lang="en-US" i="1" dirty="0"/>
              <a:t>α</a:t>
            </a:r>
            <a:r>
              <a:rPr lang="en-US" dirty="0"/>
              <a:t>’ and ‘</a:t>
            </a:r>
            <a:r>
              <a:rPr lang="en-US" i="1" dirty="0"/>
              <a:t>β</a:t>
            </a:r>
            <a:r>
              <a:rPr lang="en-US" dirty="0"/>
              <a:t>’ a Thompson sampling algorithm is able to describe the estimated mean reward and the level of confidence in this estimate.</a:t>
            </a:r>
            <a:endParaRPr lang="en-US" dirty="0">
              <a:cs typeface="Calibri"/>
            </a:endParaRPr>
          </a:p>
          <a:p>
            <a:r>
              <a:rPr lang="en-US" dirty="0"/>
              <a:t>In contrast to the Greedy algorithm, which at each time step selects the action with the highest estimated reward, even if the confidence in that estimate is low, Thompson sampling instead samples from the Beta distribution of each action and chooses the action with the highest returned value. Since actions that have been tried infrequently have wide distributions (see the blue curve in </a:t>
            </a:r>
            <a:r>
              <a:rPr lang="en-US" i="1" dirty="0"/>
              <a:t>figure 5.1</a:t>
            </a:r>
            <a:r>
              <a:rPr lang="en-US" dirty="0"/>
              <a:t>), they have a larger range of possible values. In this way, a </a:t>
            </a:r>
            <a:r>
              <a:rPr lang="en-US"/>
              <a:t>socket that</a:t>
            </a:r>
            <a:r>
              <a:rPr lang="en-IN"/>
              <a:t> is</a:t>
            </a:r>
            <a:r>
              <a:rPr lang="en-US"/>
              <a:t> </a:t>
            </a:r>
            <a:r>
              <a:rPr lang="en-US" dirty="0"/>
              <a:t>currently has a low estimated mean reward, but has been tested fewer times than a socket with a higher estimated mean, can return a larger sample value and therefore become the selected socket at this time step.</a:t>
            </a:r>
            <a:endParaRPr lang="en-US" dirty="0">
              <a:cs typeface="Calibri"/>
            </a:endParaRPr>
          </a:p>
          <a:p>
            <a:r>
              <a:rPr lang="en-US" dirty="0"/>
              <a:t>In the graph above, the blue curve has a lower estimated mean reward than the green curve. Therefore, under Greedy selection, green would be chosen and the blue socket would never be selected. In contrast, Thompson Sampling effectively considers the full width of the curve, which for the blue socket can be seen to extend beyond that of the green socket. In this case the blue socket may be selected in preference to the green one.</a:t>
            </a:r>
            <a:endParaRPr lang="en-US" dirty="0">
              <a:cs typeface="Calibri"/>
            </a:endParaRPr>
          </a:p>
          <a:p>
            <a:r>
              <a:rPr lang="en-US" dirty="0"/>
              <a:t>As the number of trials of a socket increases the confidence in the estimated mean increases. This is reflected in the probability distribution becoming narrower and the sampled value will then be drawn from a range of values that are closer to the true mean (see the green curve in </a:t>
            </a:r>
            <a:r>
              <a:rPr lang="en-US" i="1" dirty="0"/>
              <a:t>figure 5.1</a:t>
            </a:r>
            <a:r>
              <a:rPr lang="en-US" dirty="0"/>
              <a:t>). As a result, exploration decreases and exploitation increases, since the sockets with a higher probability of returning a reward will begin to be selected with increasing frequency.</a:t>
            </a:r>
            <a:endParaRPr lang="en-US" dirty="0">
              <a:cs typeface="Calibri"/>
            </a:endParaRPr>
          </a:p>
          <a:p>
            <a:r>
              <a:rPr lang="en-US" dirty="0"/>
              <a:t>On the other hand, sockets with a low estimated mean will start to be selected less frequently and will tend to be dropped early from the selection process. Consequently, their true mean may never be found. Since we are only interested in finding the socket with the highest probability of returning a reward, and finding it as quickly as possible, we don’t care if full information of poorly performing sockets is never obtained.</a:t>
            </a:r>
            <a:endParaRPr lang="en-US" dirty="0">
              <a:cs typeface="Calibri"/>
            </a:endParaRPr>
          </a:p>
          <a:p>
            <a:endParaRPr lang="en-US" dirty="0">
              <a:cs typeface="+mn-lt"/>
            </a:endParaRPr>
          </a:p>
          <a:p>
            <a:r>
              <a:rPr lang="en-US" dirty="0"/>
              <a:t>Suppose a robot has to pick several cans and put them in a container. Each time it puts the can to the container, it will memorize the steps followed and train itself to perform the task with better speed and precision (reward). If the Robot is not able to put the can in the container, it will not memorize that procedure (hence speed and performance will not improve) and will be considered as a penalty. </a:t>
            </a:r>
            <a:endParaRPr lang="en-US" dirty="0">
              <a:cs typeface="Calibri"/>
            </a:endParaRPr>
          </a:p>
          <a:p>
            <a:r>
              <a:rPr lang="en-US" dirty="0"/>
              <a:t>Thompson Sampling has the advantage of the tendency to decrease the search as we get more and more information, which mimics the desirable trade-off in the problem, where we want as much information as possible in fewer searches. Hence, this Algorithm has a tendency to be more “search-oriented” when we have fewer data and less “search-oriented” when we have a lot of data.</a:t>
            </a: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FE0FE82C-46ED-419B-A5F3-4CBC1C1F9077}" type="slidenum">
              <a:rPr lang="en-US"/>
              <a:t>41</a:t>
            </a:fld>
            <a:endParaRPr lang="en-US"/>
          </a:p>
        </p:txBody>
      </p:sp>
    </p:spTree>
    <p:extLst>
      <p:ext uri="{BB962C8B-B14F-4D97-AF65-F5344CB8AC3E}">
        <p14:creationId xmlns:p14="http://schemas.microsoft.com/office/powerpoint/2010/main" val="42091996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model-free indicates that there is no prior knowledge of the model of the environment. In other words, we do not know the environment dynamics or transition probability. </a:t>
            </a:r>
          </a:p>
          <a:p>
            <a:endParaRPr lang="en-US" dirty="0">
              <a:cs typeface="Calibri"/>
            </a:endParaRPr>
          </a:p>
        </p:txBody>
      </p:sp>
      <p:sp>
        <p:nvSpPr>
          <p:cNvPr id="4" name="Slide Number Placeholder 3"/>
          <p:cNvSpPr>
            <a:spLocks noGrp="1"/>
          </p:cNvSpPr>
          <p:nvPr>
            <p:ph type="sldNum" sz="quarter" idx="5"/>
          </p:nvPr>
        </p:nvSpPr>
        <p:spPr/>
        <p:txBody>
          <a:bodyPr/>
          <a:lstStyle/>
          <a:p>
            <a:fld id="{FE0FE82C-46ED-419B-A5F3-4CBC1C1F9077}" type="slidenum">
              <a:rPr lang="en-US"/>
              <a:t>42</a:t>
            </a:fld>
            <a:endParaRPr lang="en-US"/>
          </a:p>
        </p:txBody>
      </p:sp>
    </p:spTree>
    <p:extLst>
      <p:ext uri="{BB962C8B-B14F-4D97-AF65-F5344CB8AC3E}">
        <p14:creationId xmlns:p14="http://schemas.microsoft.com/office/powerpoint/2010/main" val="2127289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chapter we study the evaluative aspect of reinforcement learning in a simplified setting, one that does not involve learning to act in more than one situation. This </a:t>
            </a:r>
            <a:r>
              <a:rPr lang="en-US" dirty="0" err="1"/>
              <a:t>nonassociative</a:t>
            </a:r>
            <a:r>
              <a:rPr lang="en-US" dirty="0"/>
              <a:t> setting is the one in which most prior work involving evaluative feedback has been done, and it avoids much of the complexity of the full reinforcement learning problem. Studying this case will enable us to see most clearly how evaluative feedback differs from, and yet can be combined with, instructive feedback.</a:t>
            </a:r>
          </a:p>
        </p:txBody>
      </p:sp>
      <p:sp>
        <p:nvSpPr>
          <p:cNvPr id="4" name="Slide Number Placeholder 3"/>
          <p:cNvSpPr>
            <a:spLocks noGrp="1"/>
          </p:cNvSpPr>
          <p:nvPr>
            <p:ph type="sldNum" sz="quarter" idx="5"/>
          </p:nvPr>
        </p:nvSpPr>
        <p:spPr/>
        <p:txBody>
          <a:bodyPr/>
          <a:lstStyle/>
          <a:p>
            <a:fld id="{FE0FE82C-46ED-419B-A5F3-4CBC1C1F9077}" type="slidenum">
              <a:rPr lang="en-US"/>
              <a:t>4</a:t>
            </a:fld>
            <a:endParaRPr lang="en-US"/>
          </a:p>
        </p:txBody>
      </p:sp>
    </p:spTree>
    <p:extLst>
      <p:ext uri="{BB962C8B-B14F-4D97-AF65-F5344CB8AC3E}">
        <p14:creationId xmlns:p14="http://schemas.microsoft.com/office/powerpoint/2010/main" val="2407954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B9E926D3-959F-FF4A-ADE9-EB4733F5D7B8}"/>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0F627F3-655A-48CA-820E-1D01E00C9963}" type="slidenum">
              <a:rPr lang="en-US" altLang="en-US"/>
              <a:pPr/>
              <a:t>5</a:t>
            </a:fld>
            <a:endParaRPr lang="en-US" altLang="en-US"/>
          </a:p>
        </p:txBody>
      </p:sp>
      <p:sp>
        <p:nvSpPr>
          <p:cNvPr id="15363" name="Rectangle 2">
            <a:extLst>
              <a:ext uri="{FF2B5EF4-FFF2-40B4-BE49-F238E27FC236}">
                <a16:creationId xmlns:a16="http://schemas.microsoft.com/office/drawing/2014/main" id="{00DF68E3-8AF4-991E-53A1-0511B7306578}"/>
              </a:ext>
            </a:extLst>
          </p:cNvPr>
          <p:cNvSpPr>
            <a:spLocks noGrp="1" noRot="1" noChangeAspect="1" noChangeArrowheads="1" noTextEdit="1"/>
          </p:cNvSpPr>
          <p:nvPr>
            <p:ph type="sldImg"/>
          </p:nvPr>
        </p:nvSpPr>
        <p:spPr>
          <a:xfrm>
            <a:off x="381000" y="685800"/>
            <a:ext cx="6096000" cy="3429000"/>
          </a:xfrm>
          <a:ln/>
        </p:spPr>
      </p:sp>
      <p:sp>
        <p:nvSpPr>
          <p:cNvPr id="15364" name="Rectangle 3">
            <a:extLst>
              <a:ext uri="{FF2B5EF4-FFF2-40B4-BE49-F238E27FC236}">
                <a16:creationId xmlns:a16="http://schemas.microsoft.com/office/drawing/2014/main" id="{5C7E45E4-40FC-7DC9-126F-DE6BF5AA80E9}"/>
              </a:ext>
            </a:extLst>
          </p:cNvPr>
          <p:cNvSpPr>
            <a:spLocks noGrp="1" noChangeArrowheads="1"/>
          </p:cNvSpPr>
          <p:nvPr>
            <p:ph type="body" idx="1"/>
          </p:nvPr>
        </p:nvSpPr>
        <p:spPr>
          <a:xfrm>
            <a:off x="914400" y="4343400"/>
            <a:ext cx="5029200" cy="4114800"/>
          </a:xfrm>
          <a:noFill/>
        </p:spPr>
        <p:txBody>
          <a:bodyPr/>
          <a:lstStyle/>
          <a:p>
            <a:r>
              <a:rPr lang="en-US" dirty="0"/>
              <a:t>The particular </a:t>
            </a:r>
            <a:r>
              <a:rPr lang="en-US" dirty="0" err="1"/>
              <a:t>nonassociative</a:t>
            </a:r>
            <a:r>
              <a:rPr lang="en-US"/>
              <a:t>, evaluative feedback problem that we explore is a simple version of the n-armed bandit problem. We use this problem to introduce a number of basic learning methods which we extend in later chapters to apply to the full reinforcement learning problem. </a:t>
            </a:r>
          </a:p>
        </p:txBody>
      </p:sp>
    </p:spTree>
    <p:extLst>
      <p:ext uri="{BB962C8B-B14F-4D97-AF65-F5344CB8AC3E}">
        <p14:creationId xmlns:p14="http://schemas.microsoft.com/office/powerpoint/2010/main" val="2476542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B9E926D3-959F-FF4A-ADE9-EB4733F5D7B8}"/>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0F627F3-655A-48CA-820E-1D01E00C9963}" type="slidenum">
              <a:rPr lang="en-US" altLang="en-US"/>
              <a:pPr/>
              <a:t>6</a:t>
            </a:fld>
            <a:endParaRPr lang="en-US" altLang="en-US"/>
          </a:p>
        </p:txBody>
      </p:sp>
      <p:sp>
        <p:nvSpPr>
          <p:cNvPr id="15363" name="Rectangle 2">
            <a:extLst>
              <a:ext uri="{FF2B5EF4-FFF2-40B4-BE49-F238E27FC236}">
                <a16:creationId xmlns:a16="http://schemas.microsoft.com/office/drawing/2014/main" id="{00DF68E3-8AF4-991E-53A1-0511B7306578}"/>
              </a:ext>
            </a:extLst>
          </p:cNvPr>
          <p:cNvSpPr>
            <a:spLocks noGrp="1" noRot="1" noChangeAspect="1" noChangeArrowheads="1" noTextEdit="1"/>
          </p:cNvSpPr>
          <p:nvPr>
            <p:ph type="sldImg"/>
          </p:nvPr>
        </p:nvSpPr>
        <p:spPr>
          <a:xfrm>
            <a:off x="381000" y="685800"/>
            <a:ext cx="6096000" cy="3429000"/>
          </a:xfrm>
          <a:ln/>
        </p:spPr>
      </p:sp>
      <p:sp>
        <p:nvSpPr>
          <p:cNvPr id="15364" name="Rectangle 3">
            <a:extLst>
              <a:ext uri="{FF2B5EF4-FFF2-40B4-BE49-F238E27FC236}">
                <a16:creationId xmlns:a16="http://schemas.microsoft.com/office/drawing/2014/main" id="{5C7E45E4-40FC-7DC9-126F-DE6BF5AA80E9}"/>
              </a:ext>
            </a:extLst>
          </p:cNvPr>
          <p:cNvSpPr>
            <a:spLocks noGrp="1" noChangeArrowheads="1"/>
          </p:cNvSpPr>
          <p:nvPr>
            <p:ph type="body" idx="1"/>
          </p:nvPr>
        </p:nvSpPr>
        <p:spPr>
          <a:xfrm>
            <a:off x="914400" y="4343400"/>
            <a:ext cx="5029200" cy="4114800"/>
          </a:xfrm>
          <a:noFill/>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2E5C2C8C-80F8-F7F3-D73C-514F4A60B910}"/>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9D9E91D-6ACE-4AA2-A555-70C9C9FF1CB9}" type="slidenum">
              <a:rPr lang="en-US" altLang="en-US"/>
              <a:pPr/>
              <a:t>7</a:t>
            </a:fld>
            <a:endParaRPr lang="en-US" altLang="en-US"/>
          </a:p>
        </p:txBody>
      </p:sp>
      <p:sp>
        <p:nvSpPr>
          <p:cNvPr id="17411" name="Rectangle 2">
            <a:extLst>
              <a:ext uri="{FF2B5EF4-FFF2-40B4-BE49-F238E27FC236}">
                <a16:creationId xmlns:a16="http://schemas.microsoft.com/office/drawing/2014/main" id="{A89E7121-9DE5-3064-F654-0D2D157FD18C}"/>
              </a:ext>
            </a:extLst>
          </p:cNvPr>
          <p:cNvSpPr>
            <a:spLocks noGrp="1" noRot="1" noChangeAspect="1" noChangeArrowheads="1" noTextEdit="1"/>
          </p:cNvSpPr>
          <p:nvPr>
            <p:ph type="sldImg"/>
          </p:nvPr>
        </p:nvSpPr>
        <p:spPr>
          <a:xfrm>
            <a:off x="381000" y="685800"/>
            <a:ext cx="6096000" cy="3429000"/>
          </a:xfrm>
          <a:ln/>
        </p:spPr>
      </p:sp>
      <p:sp>
        <p:nvSpPr>
          <p:cNvPr id="17412" name="Rectangle 3">
            <a:extLst>
              <a:ext uri="{FF2B5EF4-FFF2-40B4-BE49-F238E27FC236}">
                <a16:creationId xmlns:a16="http://schemas.microsoft.com/office/drawing/2014/main" id="{02D47B2A-EFF9-0834-4F5C-4F25310F3958}"/>
              </a:ext>
            </a:extLst>
          </p:cNvPr>
          <p:cNvSpPr>
            <a:spLocks noGrp="1" noChangeArrowheads="1"/>
          </p:cNvSpPr>
          <p:nvPr>
            <p:ph type="body" idx="1"/>
          </p:nvPr>
        </p:nvSpPr>
        <p:spPr>
          <a:xfrm>
            <a:off x="914400" y="4343400"/>
            <a:ext cx="5029200" cy="4114800"/>
          </a:xfrm>
          <a:noFill/>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15B0CBF9-96B5-CA10-9BDE-2B0C9FECDFE0}"/>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B17F744-851B-461C-A295-F9BE0B9A8AD6}" type="slidenum">
              <a:rPr lang="en-US" altLang="en-US"/>
              <a:pPr/>
              <a:t>8</a:t>
            </a:fld>
            <a:endParaRPr lang="en-US" altLang="en-US"/>
          </a:p>
        </p:txBody>
      </p:sp>
      <p:sp>
        <p:nvSpPr>
          <p:cNvPr id="19459" name="Rectangle 2">
            <a:extLst>
              <a:ext uri="{FF2B5EF4-FFF2-40B4-BE49-F238E27FC236}">
                <a16:creationId xmlns:a16="http://schemas.microsoft.com/office/drawing/2014/main" id="{B763E547-AD19-0141-EA37-9BB7263F209F}"/>
              </a:ext>
            </a:extLst>
          </p:cNvPr>
          <p:cNvSpPr>
            <a:spLocks noGrp="1" noRot="1" noChangeAspect="1" noChangeArrowheads="1" noTextEdit="1"/>
          </p:cNvSpPr>
          <p:nvPr>
            <p:ph type="sldImg"/>
          </p:nvPr>
        </p:nvSpPr>
        <p:spPr>
          <a:xfrm>
            <a:off x="381000" y="685800"/>
            <a:ext cx="6096000" cy="3429000"/>
          </a:xfrm>
          <a:ln/>
        </p:spPr>
      </p:sp>
      <p:sp>
        <p:nvSpPr>
          <p:cNvPr id="19460" name="Rectangle 3">
            <a:extLst>
              <a:ext uri="{FF2B5EF4-FFF2-40B4-BE49-F238E27FC236}">
                <a16:creationId xmlns:a16="http://schemas.microsoft.com/office/drawing/2014/main" id="{2F1E0B75-8C06-53DA-B76D-B8110F98B853}"/>
              </a:ext>
            </a:extLst>
          </p:cNvPr>
          <p:cNvSpPr>
            <a:spLocks noGrp="1" noChangeArrowheads="1"/>
          </p:cNvSpPr>
          <p:nvPr>
            <p:ph type="body" idx="1"/>
          </p:nvPr>
        </p:nvSpPr>
        <p:spPr>
          <a:xfrm>
            <a:off x="914400" y="4343400"/>
            <a:ext cx="5029200" cy="4114800"/>
          </a:xfrm>
          <a:noFill/>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15B0CBF9-96B5-CA10-9BDE-2B0C9FECDFE0}"/>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B17F744-851B-461C-A295-F9BE0B9A8AD6}" type="slidenum">
              <a:rPr lang="en-US" altLang="en-US"/>
              <a:pPr/>
              <a:t>9</a:t>
            </a:fld>
            <a:endParaRPr lang="en-US" altLang="en-US"/>
          </a:p>
        </p:txBody>
      </p:sp>
      <p:sp>
        <p:nvSpPr>
          <p:cNvPr id="19459" name="Rectangle 2">
            <a:extLst>
              <a:ext uri="{FF2B5EF4-FFF2-40B4-BE49-F238E27FC236}">
                <a16:creationId xmlns:a16="http://schemas.microsoft.com/office/drawing/2014/main" id="{B763E547-AD19-0141-EA37-9BB7263F209F}"/>
              </a:ext>
            </a:extLst>
          </p:cNvPr>
          <p:cNvSpPr>
            <a:spLocks noGrp="1" noRot="1" noChangeAspect="1" noChangeArrowheads="1" noTextEdit="1"/>
          </p:cNvSpPr>
          <p:nvPr>
            <p:ph type="sldImg"/>
          </p:nvPr>
        </p:nvSpPr>
        <p:spPr>
          <a:xfrm>
            <a:off x="381000" y="685800"/>
            <a:ext cx="6096000" cy="3429000"/>
          </a:xfrm>
          <a:ln/>
        </p:spPr>
      </p:sp>
      <p:sp>
        <p:nvSpPr>
          <p:cNvPr id="19460" name="Rectangle 3">
            <a:extLst>
              <a:ext uri="{FF2B5EF4-FFF2-40B4-BE49-F238E27FC236}">
                <a16:creationId xmlns:a16="http://schemas.microsoft.com/office/drawing/2014/main" id="{2F1E0B75-8C06-53DA-B76D-B8110F98B853}"/>
              </a:ext>
            </a:extLst>
          </p:cNvPr>
          <p:cNvSpPr>
            <a:spLocks noGrp="1" noChangeArrowheads="1"/>
          </p:cNvSpPr>
          <p:nvPr>
            <p:ph type="body" idx="1"/>
          </p:nvPr>
        </p:nvSpPr>
        <p:spPr>
          <a:xfrm>
            <a:off x="914400" y="4343400"/>
            <a:ext cx="5029200" cy="4114800"/>
          </a:xfrm>
          <a:noFill/>
        </p:spPr>
        <p:txBody>
          <a:bodyPr/>
          <a:lstStyle/>
          <a:p>
            <a:pPr eaLnBrk="1" hangingPunct="1"/>
            <a:endParaRPr lang="en-US" altLang="en-US"/>
          </a:p>
        </p:txBody>
      </p:sp>
    </p:spTree>
    <p:extLst>
      <p:ext uri="{BB962C8B-B14F-4D97-AF65-F5344CB8AC3E}">
        <p14:creationId xmlns:p14="http://schemas.microsoft.com/office/powerpoint/2010/main" val="3900523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8FD899BD-4BDD-FDEB-D115-645A23AF6D01}"/>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364EE52-933A-4A8F-9397-D9CE790B047D}" type="slidenum">
              <a:rPr lang="en-US" altLang="en-US"/>
              <a:pPr/>
              <a:t>10</a:t>
            </a:fld>
            <a:endParaRPr lang="en-US" altLang="en-US"/>
          </a:p>
        </p:txBody>
      </p:sp>
      <p:sp>
        <p:nvSpPr>
          <p:cNvPr id="21507" name="Rectangle 2">
            <a:extLst>
              <a:ext uri="{FF2B5EF4-FFF2-40B4-BE49-F238E27FC236}">
                <a16:creationId xmlns:a16="http://schemas.microsoft.com/office/drawing/2014/main" id="{8F0D27F5-A1D0-4AC6-B087-AFCCF669F1E5}"/>
              </a:ext>
            </a:extLst>
          </p:cNvPr>
          <p:cNvSpPr>
            <a:spLocks noGrp="1" noRot="1" noChangeAspect="1" noChangeArrowheads="1" noTextEdit="1"/>
          </p:cNvSpPr>
          <p:nvPr>
            <p:ph type="sldImg"/>
          </p:nvPr>
        </p:nvSpPr>
        <p:spPr>
          <a:xfrm>
            <a:off x="381000" y="685800"/>
            <a:ext cx="6096000" cy="3429000"/>
          </a:xfrm>
          <a:ln/>
        </p:spPr>
      </p:sp>
      <p:sp>
        <p:nvSpPr>
          <p:cNvPr id="21508" name="Rectangle 3">
            <a:extLst>
              <a:ext uri="{FF2B5EF4-FFF2-40B4-BE49-F238E27FC236}">
                <a16:creationId xmlns:a16="http://schemas.microsoft.com/office/drawing/2014/main" id="{FE724104-4E16-CCBA-D517-CAE2F8BB5EE0}"/>
              </a:ext>
            </a:extLst>
          </p:cNvPr>
          <p:cNvSpPr>
            <a:spLocks noGrp="1" noChangeArrowheads="1"/>
          </p:cNvSpPr>
          <p:nvPr>
            <p:ph type="body" idx="1"/>
          </p:nvPr>
        </p:nvSpPr>
        <p:spPr>
          <a:xfrm>
            <a:off x="914400" y="4343400"/>
            <a:ext cx="5029200" cy="4114800"/>
          </a:xfrm>
          <a:noFill/>
        </p:spPr>
        <p:txBody>
          <a:bodyPr/>
          <a:lstStyle/>
          <a:p>
            <a:r>
              <a:rPr lang="en-US" dirty="0"/>
              <a:t>Greedy action selection always exploits current knowledge to maximize immediate reward; it spends no time at all sampling apparently inferior actions to see if they might really be better.</a:t>
            </a:r>
          </a:p>
          <a:p>
            <a:endParaRPr lang="en-US" dirty="0">
              <a:cs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D53A45D3-8315-695A-40A4-7A722B219F73}"/>
              </a:ext>
            </a:extLst>
          </p:cNvPr>
          <p:cNvGrpSpPr>
            <a:grpSpLocks/>
          </p:cNvGrpSpPr>
          <p:nvPr/>
        </p:nvGrpSpPr>
        <p:grpSpPr bwMode="auto">
          <a:xfrm>
            <a:off x="0" y="0"/>
            <a:ext cx="12192000" cy="6858000"/>
            <a:chOff x="0" y="0"/>
            <a:chExt cx="5760" cy="4320"/>
          </a:xfrm>
        </p:grpSpPr>
        <p:sp>
          <p:nvSpPr>
            <p:cNvPr id="3" name="Rectangle 3">
              <a:extLst>
                <a:ext uri="{FF2B5EF4-FFF2-40B4-BE49-F238E27FC236}">
                  <a16:creationId xmlns:a16="http://schemas.microsoft.com/office/drawing/2014/main" id="{F4362395-5574-909A-A30C-B3009807AD4A}"/>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4" name="Rectangle 4">
              <a:extLst>
                <a:ext uri="{FF2B5EF4-FFF2-40B4-BE49-F238E27FC236}">
                  <a16:creationId xmlns:a16="http://schemas.microsoft.com/office/drawing/2014/main" id="{A49D18A6-620F-820E-B946-AEC1E6898E6D}"/>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grpSp>
          <p:nvGrpSpPr>
            <p:cNvPr id="5" name="Group 5">
              <a:extLst>
                <a:ext uri="{FF2B5EF4-FFF2-40B4-BE49-F238E27FC236}">
                  <a16:creationId xmlns:a16="http://schemas.microsoft.com/office/drawing/2014/main" id="{054088AA-9BB9-39EA-8DC3-9372B7509CF1}"/>
                </a:ext>
              </a:extLst>
            </p:cNvPr>
            <p:cNvGrpSpPr>
              <a:grpSpLocks/>
            </p:cNvGrpSpPr>
            <p:nvPr/>
          </p:nvGrpSpPr>
          <p:grpSpPr bwMode="auto">
            <a:xfrm>
              <a:off x="0" y="672"/>
              <a:ext cx="1806" cy="1989"/>
              <a:chOff x="0" y="672"/>
              <a:chExt cx="1806" cy="1989"/>
            </a:xfrm>
          </p:grpSpPr>
          <p:sp>
            <p:nvSpPr>
              <p:cNvPr id="6" name="Rectangle 6">
                <a:extLst>
                  <a:ext uri="{FF2B5EF4-FFF2-40B4-BE49-F238E27FC236}">
                    <a16:creationId xmlns:a16="http://schemas.microsoft.com/office/drawing/2014/main" id="{E89E1096-5123-A337-B9C4-2212B6801F60}"/>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7" name="Rectangle 7">
                <a:extLst>
                  <a:ext uri="{FF2B5EF4-FFF2-40B4-BE49-F238E27FC236}">
                    <a16:creationId xmlns:a16="http://schemas.microsoft.com/office/drawing/2014/main" id="{66717146-6D31-40A9-3309-3D7C3C30A6B5}"/>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8" name="Rectangle 8">
                <a:extLst>
                  <a:ext uri="{FF2B5EF4-FFF2-40B4-BE49-F238E27FC236}">
                    <a16:creationId xmlns:a16="http://schemas.microsoft.com/office/drawing/2014/main" id="{67AEB4C7-7702-680A-9965-ED76C0E13B1A}"/>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9" name="Rectangle 9">
                <a:extLst>
                  <a:ext uri="{FF2B5EF4-FFF2-40B4-BE49-F238E27FC236}">
                    <a16:creationId xmlns:a16="http://schemas.microsoft.com/office/drawing/2014/main" id="{1F7443B5-85E4-DA27-6E68-E5D208C32488}"/>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 name="Rectangle 10">
                <a:extLst>
                  <a:ext uri="{FF2B5EF4-FFF2-40B4-BE49-F238E27FC236}">
                    <a16:creationId xmlns:a16="http://schemas.microsoft.com/office/drawing/2014/main" id="{0D886317-04E7-1514-FF26-A32CFD7D8DD2}"/>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1" name="Rectangle 11">
                <a:extLst>
                  <a:ext uri="{FF2B5EF4-FFF2-40B4-BE49-F238E27FC236}">
                    <a16:creationId xmlns:a16="http://schemas.microsoft.com/office/drawing/2014/main" id="{66E3B6FC-0EFB-5A63-4B69-9D2685FE577C}"/>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2" name="Rectangle 12">
                <a:extLst>
                  <a:ext uri="{FF2B5EF4-FFF2-40B4-BE49-F238E27FC236}">
                    <a16:creationId xmlns:a16="http://schemas.microsoft.com/office/drawing/2014/main" id="{B6DC0E3E-5745-71F3-49B0-9738BCF1152E}"/>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3" name="Rectangle 13">
                <a:extLst>
                  <a:ext uri="{FF2B5EF4-FFF2-40B4-BE49-F238E27FC236}">
                    <a16:creationId xmlns:a16="http://schemas.microsoft.com/office/drawing/2014/main" id="{DE76A11C-0BAA-BDC7-08C8-2FD7A33E46A6}"/>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4" name="Rectangle 14">
                <a:extLst>
                  <a:ext uri="{FF2B5EF4-FFF2-40B4-BE49-F238E27FC236}">
                    <a16:creationId xmlns:a16="http://schemas.microsoft.com/office/drawing/2014/main" id="{2CE5CEC8-AFB6-2D98-10E3-58BDD29655FE}"/>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5" name="Rectangle 15">
                <a:extLst>
                  <a:ext uri="{FF2B5EF4-FFF2-40B4-BE49-F238E27FC236}">
                    <a16:creationId xmlns:a16="http://schemas.microsoft.com/office/drawing/2014/main" id="{E6FE9910-F96F-6391-2BB9-3ECC089F701F}"/>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grpSp>
      </p:grpSp>
      <p:sp>
        <p:nvSpPr>
          <p:cNvPr id="35859"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pPr lvl="0"/>
            <a:r>
              <a:rPr lang="en-US" noProof="0"/>
              <a:t>Click to edit Master title style</a:t>
            </a:r>
          </a:p>
        </p:txBody>
      </p:sp>
      <p:sp>
        <p:nvSpPr>
          <p:cNvPr id="35860" name="Rectangle 20"/>
          <p:cNvSpPr>
            <a:spLocks noGrp="1" noChangeArrowheads="1"/>
          </p:cNvSpPr>
          <p:nvPr>
            <p:ph type="subTitle" idx="1"/>
          </p:nvPr>
        </p:nvSpPr>
        <p:spPr>
          <a:xfrm>
            <a:off x="3962400" y="4267200"/>
            <a:ext cx="8026400" cy="1752600"/>
          </a:xfrm>
        </p:spPr>
        <p:txBody>
          <a:bodyPr/>
          <a:lstStyle>
            <a:lvl1pPr marL="0" indent="0">
              <a:buFont typeface="Wingdings" panose="05000000000000000000" pitchFamily="2" charset="2"/>
              <a:buNone/>
              <a:defRPr sz="3400"/>
            </a:lvl1pPr>
          </a:lstStyle>
          <a:p>
            <a:pPr lvl="0"/>
            <a:r>
              <a:rPr lang="en-US" noProof="0"/>
              <a:t>Click to edit Master subtitle style</a:t>
            </a:r>
          </a:p>
        </p:txBody>
      </p:sp>
      <p:sp>
        <p:nvSpPr>
          <p:cNvPr id="16" name="Rectangle 16">
            <a:extLst>
              <a:ext uri="{FF2B5EF4-FFF2-40B4-BE49-F238E27FC236}">
                <a16:creationId xmlns:a16="http://schemas.microsoft.com/office/drawing/2014/main" id="{B129CA67-0EE8-CF42-21D3-FDFD52E29EEF}"/>
              </a:ext>
            </a:extLst>
          </p:cNvPr>
          <p:cNvSpPr>
            <a:spLocks noGrp="1" noChangeArrowheads="1"/>
          </p:cNvSpPr>
          <p:nvPr>
            <p:ph type="dt" sz="half" idx="10"/>
          </p:nvPr>
        </p:nvSpPr>
        <p:spPr>
          <a:xfrm>
            <a:off x="609600" y="6248400"/>
            <a:ext cx="2844800" cy="457200"/>
          </a:xfrm>
        </p:spPr>
        <p:txBody>
          <a:bodyPr/>
          <a:lstStyle>
            <a:lvl1pPr>
              <a:defRPr smtClean="0"/>
            </a:lvl1pPr>
          </a:lstStyle>
          <a:p>
            <a:pPr>
              <a:defRPr/>
            </a:pPr>
            <a:endParaRPr lang="en-US"/>
          </a:p>
        </p:txBody>
      </p:sp>
      <p:sp>
        <p:nvSpPr>
          <p:cNvPr id="17" name="Rectangle 17">
            <a:extLst>
              <a:ext uri="{FF2B5EF4-FFF2-40B4-BE49-F238E27FC236}">
                <a16:creationId xmlns:a16="http://schemas.microsoft.com/office/drawing/2014/main" id="{14840EEC-4ED3-07E2-DFF9-34554056F3F9}"/>
              </a:ext>
            </a:extLst>
          </p:cNvPr>
          <p:cNvSpPr>
            <a:spLocks noGrp="1" noChangeArrowheads="1"/>
          </p:cNvSpPr>
          <p:nvPr>
            <p:ph type="ftr" sz="quarter" idx="11"/>
          </p:nvPr>
        </p:nvSpPr>
        <p:spPr/>
        <p:txBody>
          <a:bodyPr/>
          <a:lstStyle>
            <a:lvl1pPr>
              <a:defRPr smtClean="0"/>
            </a:lvl1pPr>
          </a:lstStyle>
          <a:p>
            <a:pPr>
              <a:defRPr/>
            </a:pPr>
            <a:endParaRPr lang="en-US"/>
          </a:p>
        </p:txBody>
      </p:sp>
      <p:sp>
        <p:nvSpPr>
          <p:cNvPr id="18" name="Rectangle 18">
            <a:extLst>
              <a:ext uri="{FF2B5EF4-FFF2-40B4-BE49-F238E27FC236}">
                <a16:creationId xmlns:a16="http://schemas.microsoft.com/office/drawing/2014/main" id="{0B5D3D3B-C206-CDA0-AF1E-52451554FE35}"/>
              </a:ext>
            </a:extLst>
          </p:cNvPr>
          <p:cNvSpPr>
            <a:spLocks noGrp="1" noChangeArrowheads="1"/>
          </p:cNvSpPr>
          <p:nvPr>
            <p:ph type="sldNum" sz="quarter" idx="12"/>
          </p:nvPr>
        </p:nvSpPr>
        <p:spPr/>
        <p:txBody>
          <a:bodyPr/>
          <a:lstStyle>
            <a:lvl1pPr>
              <a:defRPr/>
            </a:lvl1pPr>
          </a:lstStyle>
          <a:p>
            <a:fld id="{944E796B-4193-4B26-958F-4D8EFA1500DB}" type="slidenum">
              <a:rPr lang="en-US" altLang="en-US"/>
              <a:pPr/>
              <a:t>‹#›</a:t>
            </a:fld>
            <a:endParaRPr lang="en-US" altLang="en-US"/>
          </a:p>
        </p:txBody>
      </p:sp>
    </p:spTree>
    <p:extLst>
      <p:ext uri="{BB962C8B-B14F-4D97-AF65-F5344CB8AC3E}">
        <p14:creationId xmlns:p14="http://schemas.microsoft.com/office/powerpoint/2010/main" val="1295772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2E74CD5B-CCB9-C882-07AD-D1B5318F861B}"/>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B4165EB5-F0E5-BB41-7850-BA67C79006A4}"/>
              </a:ext>
            </a:extLst>
          </p:cNvPr>
          <p:cNvSpPr>
            <a:spLocks noGrp="1" noChangeArrowheads="1"/>
          </p:cNvSpPr>
          <p:nvPr>
            <p:ph type="sldNum" sz="quarter" idx="11"/>
          </p:nvPr>
        </p:nvSpPr>
        <p:spPr>
          <a:ln/>
        </p:spPr>
        <p:txBody>
          <a:bodyPr/>
          <a:lstStyle>
            <a:lvl1pPr>
              <a:defRPr/>
            </a:lvl1pPr>
          </a:lstStyle>
          <a:p>
            <a:fld id="{54A1C7F3-C71B-43D8-BEB7-7C428FC5D798}" type="slidenum">
              <a:rPr lang="en-US" altLang="en-US"/>
              <a:pPr/>
              <a:t>‹#›</a:t>
            </a:fld>
            <a:endParaRPr lang="en-US" altLang="en-US"/>
          </a:p>
        </p:txBody>
      </p:sp>
      <p:sp>
        <p:nvSpPr>
          <p:cNvPr id="6" name="Rectangle 16">
            <a:extLst>
              <a:ext uri="{FF2B5EF4-FFF2-40B4-BE49-F238E27FC236}">
                <a16:creationId xmlns:a16="http://schemas.microsoft.com/office/drawing/2014/main" id="{B1275068-7EF3-FD41-4380-4AE748D1A767}"/>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89686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2">
            <a:extLst>
              <a:ext uri="{FF2B5EF4-FFF2-40B4-BE49-F238E27FC236}">
                <a16:creationId xmlns:a16="http://schemas.microsoft.com/office/drawing/2014/main" id="{0D2ACD2A-CA59-8943-934C-A05F6378750A}"/>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55847798-C3FB-3EB4-285B-DA552D29E2B8}"/>
              </a:ext>
            </a:extLst>
          </p:cNvPr>
          <p:cNvSpPr>
            <a:spLocks noGrp="1" noChangeArrowheads="1"/>
          </p:cNvSpPr>
          <p:nvPr>
            <p:ph type="sldNum" sz="quarter" idx="11"/>
          </p:nvPr>
        </p:nvSpPr>
        <p:spPr>
          <a:ln/>
        </p:spPr>
        <p:txBody>
          <a:bodyPr/>
          <a:lstStyle>
            <a:lvl1pPr>
              <a:defRPr/>
            </a:lvl1pPr>
          </a:lstStyle>
          <a:p>
            <a:fld id="{059AADB1-73D2-4198-B445-6CF7C8ED6AA7}" type="slidenum">
              <a:rPr lang="en-US" altLang="en-US"/>
              <a:pPr/>
              <a:t>‹#›</a:t>
            </a:fld>
            <a:endParaRPr lang="en-US" altLang="en-US"/>
          </a:p>
        </p:txBody>
      </p:sp>
      <p:sp>
        <p:nvSpPr>
          <p:cNvPr id="6" name="Rectangle 16">
            <a:extLst>
              <a:ext uri="{FF2B5EF4-FFF2-40B4-BE49-F238E27FC236}">
                <a16:creationId xmlns:a16="http://schemas.microsoft.com/office/drawing/2014/main" id="{A855E424-C3A1-43FB-CC81-18130F1D89B6}"/>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03974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981200"/>
            <a:ext cx="5384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981200"/>
            <a:ext cx="5384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
            <a:extLst>
              <a:ext uri="{FF2B5EF4-FFF2-40B4-BE49-F238E27FC236}">
                <a16:creationId xmlns:a16="http://schemas.microsoft.com/office/drawing/2014/main" id="{F7822A5F-09E4-186E-A9F0-A196F6C2B8C2}"/>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5D819668-0A0E-B29C-291C-20A230588900}"/>
              </a:ext>
            </a:extLst>
          </p:cNvPr>
          <p:cNvSpPr>
            <a:spLocks noGrp="1" noChangeArrowheads="1"/>
          </p:cNvSpPr>
          <p:nvPr>
            <p:ph type="sldNum" sz="quarter" idx="11"/>
          </p:nvPr>
        </p:nvSpPr>
        <p:spPr>
          <a:ln/>
        </p:spPr>
        <p:txBody>
          <a:bodyPr/>
          <a:lstStyle>
            <a:lvl1pPr>
              <a:defRPr/>
            </a:lvl1pPr>
          </a:lstStyle>
          <a:p>
            <a:fld id="{2A4DDFC6-674D-48A2-AF1B-A5323BC2814D}" type="slidenum">
              <a:rPr lang="en-US" altLang="en-US"/>
              <a:pPr/>
              <a:t>‹#›</a:t>
            </a:fld>
            <a:endParaRPr lang="en-US" altLang="en-US"/>
          </a:p>
        </p:txBody>
      </p:sp>
      <p:sp>
        <p:nvSpPr>
          <p:cNvPr id="7" name="Rectangle 16">
            <a:extLst>
              <a:ext uri="{FF2B5EF4-FFF2-40B4-BE49-F238E27FC236}">
                <a16:creationId xmlns:a16="http://schemas.microsoft.com/office/drawing/2014/main" id="{B7FF2A4C-78E9-75EF-0D11-347F779A8657}"/>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125098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
            <a:extLst>
              <a:ext uri="{FF2B5EF4-FFF2-40B4-BE49-F238E27FC236}">
                <a16:creationId xmlns:a16="http://schemas.microsoft.com/office/drawing/2014/main" id="{B72F2F3E-6AD5-111F-85A8-36A5CF3B5786}"/>
              </a:ext>
            </a:extLst>
          </p:cNvPr>
          <p:cNvSpPr>
            <a:spLocks noGrp="1" noChangeArrowheads="1"/>
          </p:cNvSpPr>
          <p:nvPr>
            <p:ph type="ftr" sz="quarter" idx="10"/>
          </p:nvPr>
        </p:nvSpPr>
        <p:spPr>
          <a:ln/>
        </p:spPr>
        <p:txBody>
          <a:bodyPr/>
          <a:lstStyle>
            <a:lvl1pPr>
              <a:defRPr/>
            </a:lvl1pPr>
          </a:lstStyle>
          <a:p>
            <a:pPr>
              <a:defRPr/>
            </a:pPr>
            <a:endParaRPr lang="en-US"/>
          </a:p>
        </p:txBody>
      </p:sp>
      <p:sp>
        <p:nvSpPr>
          <p:cNvPr id="8" name="Rectangle 3">
            <a:extLst>
              <a:ext uri="{FF2B5EF4-FFF2-40B4-BE49-F238E27FC236}">
                <a16:creationId xmlns:a16="http://schemas.microsoft.com/office/drawing/2014/main" id="{233213E5-2A06-C58E-6356-F2C9CE585CAB}"/>
              </a:ext>
            </a:extLst>
          </p:cNvPr>
          <p:cNvSpPr>
            <a:spLocks noGrp="1" noChangeArrowheads="1"/>
          </p:cNvSpPr>
          <p:nvPr>
            <p:ph type="sldNum" sz="quarter" idx="11"/>
          </p:nvPr>
        </p:nvSpPr>
        <p:spPr>
          <a:ln/>
        </p:spPr>
        <p:txBody>
          <a:bodyPr/>
          <a:lstStyle>
            <a:lvl1pPr>
              <a:defRPr/>
            </a:lvl1pPr>
          </a:lstStyle>
          <a:p>
            <a:fld id="{B4A4ACCF-032F-4601-86C8-A1604DC1C6D9}" type="slidenum">
              <a:rPr lang="en-US" altLang="en-US"/>
              <a:pPr/>
              <a:t>‹#›</a:t>
            </a:fld>
            <a:endParaRPr lang="en-US" altLang="en-US"/>
          </a:p>
        </p:txBody>
      </p:sp>
      <p:sp>
        <p:nvSpPr>
          <p:cNvPr id="9" name="Rectangle 16">
            <a:extLst>
              <a:ext uri="{FF2B5EF4-FFF2-40B4-BE49-F238E27FC236}">
                <a16:creationId xmlns:a16="http://schemas.microsoft.com/office/drawing/2014/main" id="{0D19DA8C-A5FB-CBCB-D0E5-BA66614AFAC6}"/>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513691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2">
            <a:extLst>
              <a:ext uri="{FF2B5EF4-FFF2-40B4-BE49-F238E27FC236}">
                <a16:creationId xmlns:a16="http://schemas.microsoft.com/office/drawing/2014/main" id="{1BBAFF30-5F0E-9A8D-8B97-AE1965387841}"/>
              </a:ext>
            </a:extLst>
          </p:cNvPr>
          <p:cNvSpPr>
            <a:spLocks noGrp="1" noChangeArrowheads="1"/>
          </p:cNvSpPr>
          <p:nvPr>
            <p:ph type="ftr" sz="quarter" idx="10"/>
          </p:nvPr>
        </p:nvSpPr>
        <p:spPr>
          <a:ln/>
        </p:spPr>
        <p:txBody>
          <a:bodyPr/>
          <a:lstStyle>
            <a:lvl1pPr>
              <a:defRPr/>
            </a:lvl1pPr>
          </a:lstStyle>
          <a:p>
            <a:pPr>
              <a:defRPr/>
            </a:pPr>
            <a:endParaRPr lang="en-US"/>
          </a:p>
        </p:txBody>
      </p:sp>
      <p:sp>
        <p:nvSpPr>
          <p:cNvPr id="4" name="Rectangle 3">
            <a:extLst>
              <a:ext uri="{FF2B5EF4-FFF2-40B4-BE49-F238E27FC236}">
                <a16:creationId xmlns:a16="http://schemas.microsoft.com/office/drawing/2014/main" id="{7F9BE024-5FFD-1610-4831-3DA31C2468D4}"/>
              </a:ext>
            </a:extLst>
          </p:cNvPr>
          <p:cNvSpPr>
            <a:spLocks noGrp="1" noChangeArrowheads="1"/>
          </p:cNvSpPr>
          <p:nvPr>
            <p:ph type="sldNum" sz="quarter" idx="11"/>
          </p:nvPr>
        </p:nvSpPr>
        <p:spPr>
          <a:ln/>
        </p:spPr>
        <p:txBody>
          <a:bodyPr/>
          <a:lstStyle>
            <a:lvl1pPr>
              <a:defRPr/>
            </a:lvl1pPr>
          </a:lstStyle>
          <a:p>
            <a:fld id="{47D92703-7119-4592-B009-6A7758BC37EE}" type="slidenum">
              <a:rPr lang="en-US" altLang="en-US"/>
              <a:pPr/>
              <a:t>‹#›</a:t>
            </a:fld>
            <a:endParaRPr lang="en-US" altLang="en-US"/>
          </a:p>
        </p:txBody>
      </p:sp>
      <p:sp>
        <p:nvSpPr>
          <p:cNvPr id="5" name="Rectangle 16">
            <a:extLst>
              <a:ext uri="{FF2B5EF4-FFF2-40B4-BE49-F238E27FC236}">
                <a16:creationId xmlns:a16="http://schemas.microsoft.com/office/drawing/2014/main" id="{26FF8BCB-11AB-8A4D-8A57-0CC7C1E15A0D}"/>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719313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0EDE9FB-633D-DDBE-46D3-22465AE28246}"/>
              </a:ext>
            </a:extLst>
          </p:cNvPr>
          <p:cNvSpPr>
            <a:spLocks noGrp="1" noChangeArrowheads="1"/>
          </p:cNvSpPr>
          <p:nvPr>
            <p:ph type="ftr" sz="quarter" idx="10"/>
          </p:nvPr>
        </p:nvSpPr>
        <p:spPr>
          <a:ln/>
        </p:spPr>
        <p:txBody>
          <a:bodyPr/>
          <a:lstStyle>
            <a:lvl1pPr>
              <a:defRPr/>
            </a:lvl1pPr>
          </a:lstStyle>
          <a:p>
            <a:pPr>
              <a:defRPr/>
            </a:pPr>
            <a:endParaRPr lang="en-US"/>
          </a:p>
        </p:txBody>
      </p:sp>
      <p:sp>
        <p:nvSpPr>
          <p:cNvPr id="3" name="Rectangle 3">
            <a:extLst>
              <a:ext uri="{FF2B5EF4-FFF2-40B4-BE49-F238E27FC236}">
                <a16:creationId xmlns:a16="http://schemas.microsoft.com/office/drawing/2014/main" id="{E03E8A15-E350-5C0E-BA62-96E085D2795B}"/>
              </a:ext>
            </a:extLst>
          </p:cNvPr>
          <p:cNvSpPr>
            <a:spLocks noGrp="1" noChangeArrowheads="1"/>
          </p:cNvSpPr>
          <p:nvPr>
            <p:ph type="sldNum" sz="quarter" idx="11"/>
          </p:nvPr>
        </p:nvSpPr>
        <p:spPr>
          <a:ln/>
        </p:spPr>
        <p:txBody>
          <a:bodyPr/>
          <a:lstStyle>
            <a:lvl1pPr>
              <a:defRPr/>
            </a:lvl1pPr>
          </a:lstStyle>
          <a:p>
            <a:fld id="{56C16679-CB81-4E4C-8400-BEB7DCA4BB3F}" type="slidenum">
              <a:rPr lang="en-US" altLang="en-US"/>
              <a:pPr/>
              <a:t>‹#›</a:t>
            </a:fld>
            <a:endParaRPr lang="en-US" altLang="en-US"/>
          </a:p>
        </p:txBody>
      </p:sp>
      <p:sp>
        <p:nvSpPr>
          <p:cNvPr id="4" name="Rectangle 16">
            <a:extLst>
              <a:ext uri="{FF2B5EF4-FFF2-40B4-BE49-F238E27FC236}">
                <a16:creationId xmlns:a16="http://schemas.microsoft.com/office/drawing/2014/main" id="{7F14435A-8A6C-9B70-F7BD-3CD86DE6F034}"/>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849309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3CBE3C1C-83F1-E9BA-D331-B1C5D2151AE7}"/>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E39D62BD-68AA-DF83-423E-E243BBBB8D8A}"/>
              </a:ext>
            </a:extLst>
          </p:cNvPr>
          <p:cNvSpPr>
            <a:spLocks noGrp="1" noChangeArrowheads="1"/>
          </p:cNvSpPr>
          <p:nvPr>
            <p:ph type="sldNum" sz="quarter" idx="11"/>
          </p:nvPr>
        </p:nvSpPr>
        <p:spPr>
          <a:ln/>
        </p:spPr>
        <p:txBody>
          <a:bodyPr/>
          <a:lstStyle>
            <a:lvl1pPr>
              <a:defRPr/>
            </a:lvl1pPr>
          </a:lstStyle>
          <a:p>
            <a:fld id="{1697E1C5-74C3-48E6-8D88-268BB21FE0D0}" type="slidenum">
              <a:rPr lang="en-US" altLang="en-US"/>
              <a:pPr/>
              <a:t>‹#›</a:t>
            </a:fld>
            <a:endParaRPr lang="en-US" altLang="en-US"/>
          </a:p>
        </p:txBody>
      </p:sp>
      <p:sp>
        <p:nvSpPr>
          <p:cNvPr id="7" name="Rectangle 16">
            <a:extLst>
              <a:ext uri="{FF2B5EF4-FFF2-40B4-BE49-F238E27FC236}">
                <a16:creationId xmlns:a16="http://schemas.microsoft.com/office/drawing/2014/main" id="{889958CD-9DF5-10B8-2134-FBD719806D7E}"/>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2380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AF4644C5-D9BA-D358-EEDA-3D32AF6E4AD1}"/>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8E83943F-7827-F620-181D-B118B4D4D671}"/>
              </a:ext>
            </a:extLst>
          </p:cNvPr>
          <p:cNvSpPr>
            <a:spLocks noGrp="1" noChangeArrowheads="1"/>
          </p:cNvSpPr>
          <p:nvPr>
            <p:ph type="sldNum" sz="quarter" idx="11"/>
          </p:nvPr>
        </p:nvSpPr>
        <p:spPr>
          <a:ln/>
        </p:spPr>
        <p:txBody>
          <a:bodyPr/>
          <a:lstStyle>
            <a:lvl1pPr>
              <a:defRPr/>
            </a:lvl1pPr>
          </a:lstStyle>
          <a:p>
            <a:fld id="{056BACCE-6F70-4621-B8B9-6274BA464AC2}" type="slidenum">
              <a:rPr lang="en-US" altLang="en-US"/>
              <a:pPr/>
              <a:t>‹#›</a:t>
            </a:fld>
            <a:endParaRPr lang="en-US" altLang="en-US"/>
          </a:p>
        </p:txBody>
      </p:sp>
      <p:sp>
        <p:nvSpPr>
          <p:cNvPr id="7" name="Rectangle 16">
            <a:extLst>
              <a:ext uri="{FF2B5EF4-FFF2-40B4-BE49-F238E27FC236}">
                <a16:creationId xmlns:a16="http://schemas.microsoft.com/office/drawing/2014/main" id="{D5800D92-263F-7265-F9F7-B3EC35450071}"/>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557165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4CB7BA6F-FE65-D13A-D8B3-2D54919A71B2}"/>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8884384A-AF5B-4F4A-CEF2-4EF3FBDE5E75}"/>
              </a:ext>
            </a:extLst>
          </p:cNvPr>
          <p:cNvSpPr>
            <a:spLocks noGrp="1" noChangeArrowheads="1"/>
          </p:cNvSpPr>
          <p:nvPr>
            <p:ph type="sldNum" sz="quarter" idx="11"/>
          </p:nvPr>
        </p:nvSpPr>
        <p:spPr>
          <a:ln/>
        </p:spPr>
        <p:txBody>
          <a:bodyPr/>
          <a:lstStyle>
            <a:lvl1pPr>
              <a:defRPr/>
            </a:lvl1pPr>
          </a:lstStyle>
          <a:p>
            <a:fld id="{C13F39CE-2DA7-4039-9D34-8EB1EF9DFCA6}" type="slidenum">
              <a:rPr lang="en-US" altLang="en-US"/>
              <a:pPr/>
              <a:t>‹#›</a:t>
            </a:fld>
            <a:endParaRPr lang="en-US" altLang="en-US"/>
          </a:p>
        </p:txBody>
      </p:sp>
      <p:sp>
        <p:nvSpPr>
          <p:cNvPr id="6" name="Rectangle 16">
            <a:extLst>
              <a:ext uri="{FF2B5EF4-FFF2-40B4-BE49-F238E27FC236}">
                <a16:creationId xmlns:a16="http://schemas.microsoft.com/office/drawing/2014/main" id="{705A25DB-1780-6377-2476-44AF56535EF8}"/>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024635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457200"/>
            <a:ext cx="2743200" cy="54102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457200"/>
            <a:ext cx="80264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258B8ABF-2ACB-DEB9-ED64-259F836460C2}"/>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820B9359-8C04-0EC7-2C9F-2973FEF85FEC}"/>
              </a:ext>
            </a:extLst>
          </p:cNvPr>
          <p:cNvSpPr>
            <a:spLocks noGrp="1" noChangeArrowheads="1"/>
          </p:cNvSpPr>
          <p:nvPr>
            <p:ph type="sldNum" sz="quarter" idx="11"/>
          </p:nvPr>
        </p:nvSpPr>
        <p:spPr>
          <a:ln/>
        </p:spPr>
        <p:txBody>
          <a:bodyPr/>
          <a:lstStyle>
            <a:lvl1pPr>
              <a:defRPr/>
            </a:lvl1pPr>
          </a:lstStyle>
          <a:p>
            <a:fld id="{F78388C8-CF7A-4394-B1C2-1CE6F0E165B4}" type="slidenum">
              <a:rPr lang="en-US" altLang="en-US"/>
              <a:pPr/>
              <a:t>‹#›</a:t>
            </a:fld>
            <a:endParaRPr lang="en-US" altLang="en-US"/>
          </a:p>
        </p:txBody>
      </p:sp>
      <p:sp>
        <p:nvSpPr>
          <p:cNvPr id="6" name="Rectangle 16">
            <a:extLst>
              <a:ext uri="{FF2B5EF4-FFF2-40B4-BE49-F238E27FC236}">
                <a16:creationId xmlns:a16="http://schemas.microsoft.com/office/drawing/2014/main" id="{153181D9-B545-1B39-D24D-56733272B942}"/>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998537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3716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981200"/>
            <a:ext cx="5384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6197600" y="1981200"/>
            <a:ext cx="53848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6197600" y="4000500"/>
            <a:ext cx="53848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Rectangle 2">
            <a:extLst>
              <a:ext uri="{FF2B5EF4-FFF2-40B4-BE49-F238E27FC236}">
                <a16:creationId xmlns:a16="http://schemas.microsoft.com/office/drawing/2014/main" id="{6C504E64-F64F-3900-2E22-0E3F4FFF4FE2}"/>
              </a:ext>
            </a:extLst>
          </p:cNvPr>
          <p:cNvSpPr>
            <a:spLocks noGrp="1" noChangeArrowheads="1"/>
          </p:cNvSpPr>
          <p:nvPr>
            <p:ph type="ftr" sz="quarter" idx="10"/>
          </p:nvPr>
        </p:nvSpPr>
        <p:spPr>
          <a:ln/>
        </p:spPr>
        <p:txBody>
          <a:bodyPr/>
          <a:lstStyle>
            <a:lvl1pPr>
              <a:defRPr/>
            </a:lvl1pPr>
          </a:lstStyle>
          <a:p>
            <a:pPr>
              <a:defRPr/>
            </a:pPr>
            <a:endParaRPr lang="en-US"/>
          </a:p>
        </p:txBody>
      </p:sp>
      <p:sp>
        <p:nvSpPr>
          <p:cNvPr id="7" name="Rectangle 3">
            <a:extLst>
              <a:ext uri="{FF2B5EF4-FFF2-40B4-BE49-F238E27FC236}">
                <a16:creationId xmlns:a16="http://schemas.microsoft.com/office/drawing/2014/main" id="{0072E3C8-A3C5-7C8F-7A1B-C33B266D8381}"/>
              </a:ext>
            </a:extLst>
          </p:cNvPr>
          <p:cNvSpPr>
            <a:spLocks noGrp="1" noChangeArrowheads="1"/>
          </p:cNvSpPr>
          <p:nvPr>
            <p:ph type="sldNum" sz="quarter" idx="11"/>
          </p:nvPr>
        </p:nvSpPr>
        <p:spPr>
          <a:ln/>
        </p:spPr>
        <p:txBody>
          <a:bodyPr/>
          <a:lstStyle>
            <a:lvl1pPr>
              <a:defRPr/>
            </a:lvl1pPr>
          </a:lstStyle>
          <a:p>
            <a:fld id="{64D9E3A6-5B22-4D0A-B1DC-0D9A2BCD7D3F}" type="slidenum">
              <a:rPr lang="en-US" altLang="en-US"/>
              <a:pPr/>
              <a:t>‹#›</a:t>
            </a:fld>
            <a:endParaRPr lang="en-US" altLang="en-US"/>
          </a:p>
        </p:txBody>
      </p:sp>
      <p:sp>
        <p:nvSpPr>
          <p:cNvPr id="8" name="Rectangle 16">
            <a:extLst>
              <a:ext uri="{FF2B5EF4-FFF2-40B4-BE49-F238E27FC236}">
                <a16:creationId xmlns:a16="http://schemas.microsoft.com/office/drawing/2014/main" id="{552E08DD-0AE8-5348-7AE6-17D8DBF54B63}"/>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972896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371600"/>
          </a:xfrm>
        </p:spPr>
        <p:txBody>
          <a:bodyPr/>
          <a:lstStyle/>
          <a:p>
            <a:r>
              <a:rPr lang="en-US"/>
              <a:t>Click to edit Master title style</a:t>
            </a:r>
            <a:endParaRPr lang="en-IN"/>
          </a:p>
        </p:txBody>
      </p:sp>
      <p:sp>
        <p:nvSpPr>
          <p:cNvPr id="3" name="Table Placeholder 2"/>
          <p:cNvSpPr>
            <a:spLocks noGrp="1"/>
          </p:cNvSpPr>
          <p:nvPr>
            <p:ph type="tbl" idx="1"/>
          </p:nvPr>
        </p:nvSpPr>
        <p:spPr>
          <a:xfrm>
            <a:off x="609600" y="1981200"/>
            <a:ext cx="10972800" cy="3886200"/>
          </a:xfrm>
        </p:spPr>
        <p:txBody>
          <a:bodyPr/>
          <a:lstStyle/>
          <a:p>
            <a:pPr lvl="0"/>
            <a:endParaRPr lang="en-IN" noProof="0"/>
          </a:p>
        </p:txBody>
      </p:sp>
      <p:sp>
        <p:nvSpPr>
          <p:cNvPr id="4" name="Rectangle 2">
            <a:extLst>
              <a:ext uri="{FF2B5EF4-FFF2-40B4-BE49-F238E27FC236}">
                <a16:creationId xmlns:a16="http://schemas.microsoft.com/office/drawing/2014/main" id="{7826236A-6334-5EAB-B512-9CA1025F4963}"/>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81DDD14E-E0B8-22C3-8800-D5E3CF401E92}"/>
              </a:ext>
            </a:extLst>
          </p:cNvPr>
          <p:cNvSpPr>
            <a:spLocks noGrp="1" noChangeArrowheads="1"/>
          </p:cNvSpPr>
          <p:nvPr>
            <p:ph type="sldNum" sz="quarter" idx="11"/>
          </p:nvPr>
        </p:nvSpPr>
        <p:spPr>
          <a:ln/>
        </p:spPr>
        <p:txBody>
          <a:bodyPr/>
          <a:lstStyle>
            <a:lvl1pPr>
              <a:defRPr/>
            </a:lvl1pPr>
          </a:lstStyle>
          <a:p>
            <a:fld id="{947A8A19-011A-4A11-9A54-D7D52F6EC97E}" type="slidenum">
              <a:rPr lang="en-US" altLang="en-US"/>
              <a:pPr/>
              <a:t>‹#›</a:t>
            </a:fld>
            <a:endParaRPr lang="en-US" altLang="en-US"/>
          </a:p>
        </p:txBody>
      </p:sp>
      <p:sp>
        <p:nvSpPr>
          <p:cNvPr id="6" name="Rectangle 16">
            <a:extLst>
              <a:ext uri="{FF2B5EF4-FFF2-40B4-BE49-F238E27FC236}">
                <a16:creationId xmlns:a16="http://schemas.microsoft.com/office/drawing/2014/main" id="{B6D50A7A-1D3F-6899-F76C-0F7A57068927}"/>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836002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3716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981200"/>
            <a:ext cx="5384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hart Placeholder 3"/>
          <p:cNvSpPr>
            <a:spLocks noGrp="1"/>
          </p:cNvSpPr>
          <p:nvPr>
            <p:ph type="chart" sz="half" idx="2"/>
          </p:nvPr>
        </p:nvSpPr>
        <p:spPr>
          <a:xfrm>
            <a:off x="6197600" y="1981200"/>
            <a:ext cx="5384800" cy="3886200"/>
          </a:xfrm>
        </p:spPr>
        <p:txBody>
          <a:bodyPr/>
          <a:lstStyle/>
          <a:p>
            <a:pPr lvl="0"/>
            <a:endParaRPr lang="en-IN" noProof="0"/>
          </a:p>
        </p:txBody>
      </p:sp>
      <p:sp>
        <p:nvSpPr>
          <p:cNvPr id="5" name="Rectangle 2">
            <a:extLst>
              <a:ext uri="{FF2B5EF4-FFF2-40B4-BE49-F238E27FC236}">
                <a16:creationId xmlns:a16="http://schemas.microsoft.com/office/drawing/2014/main" id="{3B5DFA32-CBF2-2D6E-2F9C-83F78371FE54}"/>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2334C76F-3B3A-62F8-0428-7FA6BA3B8A71}"/>
              </a:ext>
            </a:extLst>
          </p:cNvPr>
          <p:cNvSpPr>
            <a:spLocks noGrp="1" noChangeArrowheads="1"/>
          </p:cNvSpPr>
          <p:nvPr>
            <p:ph type="sldNum" sz="quarter" idx="11"/>
          </p:nvPr>
        </p:nvSpPr>
        <p:spPr>
          <a:ln/>
        </p:spPr>
        <p:txBody>
          <a:bodyPr/>
          <a:lstStyle>
            <a:lvl1pPr>
              <a:defRPr/>
            </a:lvl1pPr>
          </a:lstStyle>
          <a:p>
            <a:fld id="{3E6901B8-8E90-4F23-BA58-293BA5198BCD}" type="slidenum">
              <a:rPr lang="en-US" altLang="en-US"/>
              <a:pPr/>
              <a:t>‹#›</a:t>
            </a:fld>
            <a:endParaRPr lang="en-US" altLang="en-US"/>
          </a:p>
        </p:txBody>
      </p:sp>
      <p:sp>
        <p:nvSpPr>
          <p:cNvPr id="7" name="Rectangle 16">
            <a:extLst>
              <a:ext uri="{FF2B5EF4-FFF2-40B4-BE49-F238E27FC236}">
                <a16:creationId xmlns:a16="http://schemas.microsoft.com/office/drawing/2014/main" id="{DF2C6C45-39F6-B344-49BA-E9F739C44176}"/>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69040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22" r:id="rId7"/>
    <p:sldLayoutId id="2147483723" r:id="rId8"/>
    <p:sldLayoutId id="2147483724" r:id="rId9"/>
    <p:sldLayoutId id="2147483725" r:id="rId10"/>
    <p:sldLayoutId id="214748372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2679FAD-B60F-280C-43FE-94EFF1BC4877}"/>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smtClean="0"/>
            </a:lvl1pPr>
          </a:lstStyle>
          <a:p>
            <a:pPr>
              <a:defRPr/>
            </a:pPr>
            <a:endParaRPr lang="en-US"/>
          </a:p>
        </p:txBody>
      </p:sp>
      <p:sp>
        <p:nvSpPr>
          <p:cNvPr id="34819" name="Rectangle 3">
            <a:extLst>
              <a:ext uri="{FF2B5EF4-FFF2-40B4-BE49-F238E27FC236}">
                <a16:creationId xmlns:a16="http://schemas.microsoft.com/office/drawing/2014/main" id="{5A4C248B-4376-590D-7947-72C668A642F5}"/>
              </a:ext>
            </a:extLst>
          </p:cNvPr>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137BD9C0-2522-4255-8BD7-8A458BD45BD2}" type="slidenum">
              <a:rPr lang="en-US" altLang="en-US"/>
              <a:pPr/>
              <a:t>‹#›</a:t>
            </a:fld>
            <a:endParaRPr lang="en-US" altLang="en-US"/>
          </a:p>
        </p:txBody>
      </p:sp>
      <p:grpSp>
        <p:nvGrpSpPr>
          <p:cNvPr id="1028" name="Group 4">
            <a:extLst>
              <a:ext uri="{FF2B5EF4-FFF2-40B4-BE49-F238E27FC236}">
                <a16:creationId xmlns:a16="http://schemas.microsoft.com/office/drawing/2014/main" id="{9D23EDFA-DD3D-E060-7151-A78747FE6CBF}"/>
              </a:ext>
            </a:extLst>
          </p:cNvPr>
          <p:cNvGrpSpPr>
            <a:grpSpLocks/>
          </p:cNvGrpSpPr>
          <p:nvPr/>
        </p:nvGrpSpPr>
        <p:grpSpPr bwMode="auto">
          <a:xfrm>
            <a:off x="0" y="0"/>
            <a:ext cx="12192000" cy="546100"/>
            <a:chOff x="0" y="0"/>
            <a:chExt cx="5760" cy="344"/>
          </a:xfrm>
        </p:grpSpPr>
        <p:sp>
          <p:nvSpPr>
            <p:cNvPr id="1032" name="Rectangle 5">
              <a:extLst>
                <a:ext uri="{FF2B5EF4-FFF2-40B4-BE49-F238E27FC236}">
                  <a16:creationId xmlns:a16="http://schemas.microsoft.com/office/drawing/2014/main" id="{31A78D33-D6F6-2FED-C177-86B40FEB76AA}"/>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1033" name="Rectangle 6">
              <a:extLst>
                <a:ext uri="{FF2B5EF4-FFF2-40B4-BE49-F238E27FC236}">
                  <a16:creationId xmlns:a16="http://schemas.microsoft.com/office/drawing/2014/main" id="{BFA30F0D-A718-44FB-F011-83F07EB647A9}"/>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34" name="Rectangle 7">
              <a:extLst>
                <a:ext uri="{FF2B5EF4-FFF2-40B4-BE49-F238E27FC236}">
                  <a16:creationId xmlns:a16="http://schemas.microsoft.com/office/drawing/2014/main" id="{B91C68A9-6398-E6A7-CE06-10F260820EF4}"/>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hlink"/>
                </a:solidFill>
              </a:endParaRPr>
            </a:p>
          </p:txBody>
        </p:sp>
        <p:sp>
          <p:nvSpPr>
            <p:cNvPr id="1035" name="Rectangle 8">
              <a:extLst>
                <a:ext uri="{FF2B5EF4-FFF2-40B4-BE49-F238E27FC236}">
                  <a16:creationId xmlns:a16="http://schemas.microsoft.com/office/drawing/2014/main" id="{F979A164-738E-E36A-09DD-99E28D03DF0B}"/>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hlink"/>
                </a:solidFill>
              </a:endParaRPr>
            </a:p>
          </p:txBody>
        </p:sp>
        <p:sp>
          <p:nvSpPr>
            <p:cNvPr id="1036" name="Rectangle 9">
              <a:extLst>
                <a:ext uri="{FF2B5EF4-FFF2-40B4-BE49-F238E27FC236}">
                  <a16:creationId xmlns:a16="http://schemas.microsoft.com/office/drawing/2014/main" id="{20E64D9C-437F-9E15-67D7-83E5024AFC75}"/>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sp>
          <p:nvSpPr>
            <p:cNvPr id="1037" name="Rectangle 10">
              <a:extLst>
                <a:ext uri="{FF2B5EF4-FFF2-40B4-BE49-F238E27FC236}">
                  <a16:creationId xmlns:a16="http://schemas.microsoft.com/office/drawing/2014/main" id="{7E5C4935-4440-8C8D-C11F-0D029FF8C3D1}"/>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hlink"/>
                </a:solidFill>
              </a:endParaRPr>
            </a:p>
          </p:txBody>
        </p:sp>
        <p:sp>
          <p:nvSpPr>
            <p:cNvPr id="1038" name="Rectangle 11">
              <a:extLst>
                <a:ext uri="{FF2B5EF4-FFF2-40B4-BE49-F238E27FC236}">
                  <a16:creationId xmlns:a16="http://schemas.microsoft.com/office/drawing/2014/main" id="{2FEC15BF-B053-630F-CA5F-C3667F3702A1}"/>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39" name="Rectangle 12">
              <a:extLst>
                <a:ext uri="{FF2B5EF4-FFF2-40B4-BE49-F238E27FC236}">
                  <a16:creationId xmlns:a16="http://schemas.microsoft.com/office/drawing/2014/main" id="{1A5BE436-2AA6-5A24-E5EB-32FA3DAF03CD}"/>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sp>
          <p:nvSpPr>
            <p:cNvPr id="1040" name="Rectangle 13">
              <a:extLst>
                <a:ext uri="{FF2B5EF4-FFF2-40B4-BE49-F238E27FC236}">
                  <a16:creationId xmlns:a16="http://schemas.microsoft.com/office/drawing/2014/main" id="{6C9454B6-0124-4219-E080-2AC0F5927AE1}"/>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grpSp>
      <p:sp>
        <p:nvSpPr>
          <p:cNvPr id="1029" name="Rectangle 14">
            <a:extLst>
              <a:ext uri="{FF2B5EF4-FFF2-40B4-BE49-F238E27FC236}">
                <a16:creationId xmlns:a16="http://schemas.microsoft.com/office/drawing/2014/main" id="{06990642-794E-7E05-1F11-ED42617281D5}"/>
              </a:ext>
            </a:extLst>
          </p:cNvPr>
          <p:cNvSpPr>
            <a:spLocks noGrp="1" noChangeArrowheads="1"/>
          </p:cNvSpPr>
          <p:nvPr>
            <p:ph type="title"/>
          </p:nvPr>
        </p:nvSpPr>
        <p:spPr bwMode="auto">
          <a:xfrm>
            <a:off x="609600" y="457200"/>
            <a:ext cx="1097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Rectangle 15">
            <a:extLst>
              <a:ext uri="{FF2B5EF4-FFF2-40B4-BE49-F238E27FC236}">
                <a16:creationId xmlns:a16="http://schemas.microsoft.com/office/drawing/2014/main" id="{044C010F-5148-DBBF-3431-89D8CFA4C4BD}"/>
              </a:ext>
            </a:extLst>
          </p:cNvPr>
          <p:cNvSpPr>
            <a:spLocks noGrp="1" noChangeArrowheads="1"/>
          </p:cNvSpPr>
          <p:nvPr>
            <p:ph type="body" idx="1"/>
          </p:nvPr>
        </p:nvSpPr>
        <p:spPr bwMode="auto">
          <a:xfrm>
            <a:off x="609600" y="1981200"/>
            <a:ext cx="10972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4832" name="Rectangle 16">
            <a:extLst>
              <a:ext uri="{FF2B5EF4-FFF2-40B4-BE49-F238E27FC236}">
                <a16:creationId xmlns:a16="http://schemas.microsoft.com/office/drawing/2014/main" id="{526C48E1-3F2B-C0E6-7B4F-53612FFCD772}"/>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80"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Lst>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defRPr>
      </a:lvl2pPr>
      <a:lvl3pPr algn="l" rtl="0" eaLnBrk="0" fontAlgn="base" hangingPunct="0">
        <a:spcBef>
          <a:spcPct val="0"/>
        </a:spcBef>
        <a:spcAft>
          <a:spcPct val="0"/>
        </a:spcAft>
        <a:defRPr sz="4400">
          <a:solidFill>
            <a:schemeClr val="tx1"/>
          </a:solidFill>
          <a:latin typeface="Arial" panose="020B0604020202020204" pitchFamily="34" charset="0"/>
        </a:defRPr>
      </a:lvl3pPr>
      <a:lvl4pPr algn="l" rtl="0" eaLnBrk="0" fontAlgn="base" hangingPunct="0">
        <a:spcBef>
          <a:spcPct val="0"/>
        </a:spcBef>
        <a:spcAft>
          <a:spcPct val="0"/>
        </a:spcAft>
        <a:defRPr sz="4400">
          <a:solidFill>
            <a:schemeClr val="tx1"/>
          </a:solidFill>
          <a:latin typeface="Arial" panose="020B0604020202020204" pitchFamily="34" charset="0"/>
        </a:defRPr>
      </a:lvl4pPr>
      <a:lvl5pPr algn="l" rtl="0" eaLnBrk="0" fontAlgn="base" hangingPunct="0">
        <a:spcBef>
          <a:spcPct val="0"/>
        </a:spcBef>
        <a:spcAft>
          <a:spcPct val="0"/>
        </a:spcAft>
        <a:defRPr sz="4400">
          <a:solidFill>
            <a:schemeClr val="tx1"/>
          </a:solidFill>
          <a:latin typeface="Arial" panose="020B0604020202020204" pitchFamily="34" charset="0"/>
        </a:defRPr>
      </a:lvl5pPr>
      <a:lvl6pPr marL="457200" algn="l" rtl="0" fontAlgn="base">
        <a:spcBef>
          <a:spcPct val="0"/>
        </a:spcBef>
        <a:spcAft>
          <a:spcPct val="0"/>
        </a:spcAft>
        <a:defRPr sz="4400">
          <a:solidFill>
            <a:schemeClr val="tx1"/>
          </a:solidFill>
          <a:latin typeface="Arial" panose="020B0604020202020204" pitchFamily="34" charset="0"/>
        </a:defRPr>
      </a:lvl6pPr>
      <a:lvl7pPr marL="914400" algn="l" rtl="0" fontAlgn="base">
        <a:spcBef>
          <a:spcPct val="0"/>
        </a:spcBef>
        <a:spcAft>
          <a:spcPct val="0"/>
        </a:spcAft>
        <a:defRPr sz="4400">
          <a:solidFill>
            <a:schemeClr val="tx1"/>
          </a:solidFill>
          <a:latin typeface="Arial" panose="020B0604020202020204" pitchFamily="34" charset="0"/>
        </a:defRPr>
      </a:lvl7pPr>
      <a:lvl8pPr marL="1371600" algn="l" rtl="0" fontAlgn="base">
        <a:spcBef>
          <a:spcPct val="0"/>
        </a:spcBef>
        <a:spcAft>
          <a:spcPct val="0"/>
        </a:spcAft>
        <a:defRPr sz="4400">
          <a:solidFill>
            <a:schemeClr val="tx1"/>
          </a:solidFill>
          <a:latin typeface="Arial" panose="020B0604020202020204" pitchFamily="34" charset="0"/>
        </a:defRPr>
      </a:lvl8pPr>
      <a:lvl9pPr marL="1828800" algn="l" rtl="0" fontAlgn="base">
        <a:spcBef>
          <a:spcPct val="0"/>
        </a:spcBef>
        <a:spcAft>
          <a:spcPct val="0"/>
        </a:spcAft>
        <a:defRPr sz="4400">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wmf"/></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21.wmf"/><Relationship Id="rId5" Type="http://schemas.openxmlformats.org/officeDocument/2006/relationships/oleObject" Target="../embeddings/oleObject16.bin"/><Relationship Id="rId4" Type="http://schemas.openxmlformats.org/officeDocument/2006/relationships/image" Target="../media/image18.wmf"/></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6.png"/><Relationship Id="rId7" Type="http://schemas.openxmlformats.org/officeDocument/2006/relationships/diagramColors" Target="../diagrams/colors1.xml"/><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2.png"/><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2.wmf"/><Relationship Id="rId11" Type="http://schemas.openxmlformats.org/officeDocument/2006/relationships/image" Target="../media/image15.png"/><Relationship Id="rId5" Type="http://schemas.openxmlformats.org/officeDocument/2006/relationships/oleObject" Target="../embeddings/oleObject9.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1.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oleObject" Target="../embeddings/oleObject13.bin"/><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464614" y="1199759"/>
            <a:ext cx="4087306" cy="2889114"/>
          </a:xfrm>
        </p:spPr>
        <p:txBody>
          <a:bodyPr anchor="b">
            <a:normAutofit/>
          </a:bodyPr>
          <a:lstStyle/>
          <a:p>
            <a:pPr algn="l"/>
            <a:r>
              <a:rPr lang="en-US" sz="5400">
                <a:cs typeface="Calibri Light"/>
              </a:rPr>
              <a:t>BANDIT PROBLEMS</a:t>
            </a:r>
            <a:endParaRPr lang="en-US" sz="5400"/>
          </a:p>
        </p:txBody>
      </p:sp>
      <p:sp>
        <p:nvSpPr>
          <p:cNvPr id="3" name="Subtitle 2"/>
          <p:cNvSpPr>
            <a:spLocks noGrp="1"/>
          </p:cNvSpPr>
          <p:nvPr>
            <p:ph type="subTitle" idx="1"/>
          </p:nvPr>
        </p:nvSpPr>
        <p:spPr>
          <a:xfrm>
            <a:off x="7464612" y="4750893"/>
            <a:ext cx="4087305" cy="1147863"/>
          </a:xfrm>
        </p:spPr>
        <p:txBody>
          <a:bodyPr vert="horz" lIns="91440" tIns="45720" rIns="91440" bIns="45720" rtlCol="0" anchor="t">
            <a:normAutofit/>
          </a:bodyPr>
          <a:lstStyle/>
          <a:p>
            <a:pPr algn="l"/>
            <a:r>
              <a:rPr lang="en-US" sz="2000">
                <a:cs typeface="Calibri"/>
              </a:rPr>
              <a:t>By: Dimple Bohra</a:t>
            </a:r>
            <a:endParaRPr lang="en-US" sz="2000"/>
          </a:p>
        </p:txBody>
      </p:sp>
      <p:sp>
        <p:nvSpPr>
          <p:cNvPr id="27" name="Freeform: Shape 24">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8" name="Picture 20">
            <a:extLst>
              <a:ext uri="{FF2B5EF4-FFF2-40B4-BE49-F238E27FC236}">
                <a16:creationId xmlns:a16="http://schemas.microsoft.com/office/drawing/2014/main" id="{B0B7C542-5161-E69C-253F-2970899425FD}"/>
              </a:ext>
            </a:extLst>
          </p:cNvPr>
          <p:cNvPicPr>
            <a:picLocks noChangeAspect="1"/>
          </p:cNvPicPr>
          <p:nvPr/>
        </p:nvPicPr>
        <p:blipFill rotWithShape="1">
          <a:blip r:embed="rId2"/>
          <a:srcRect l="20279" r="21126" b="8"/>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13D9071-E40A-25CD-0BE4-1DE83565E7C9}"/>
              </a:ext>
            </a:extLst>
          </p:cNvPr>
          <p:cNvSpPr>
            <a:spLocks noGrp="1" noChangeArrowheads="1"/>
          </p:cNvSpPr>
          <p:nvPr>
            <p:ph type="title"/>
          </p:nvPr>
        </p:nvSpPr>
        <p:spPr/>
        <p:txBody>
          <a:bodyPr/>
          <a:lstStyle/>
          <a:p>
            <a:pPr eaLnBrk="1" hangingPunct="1"/>
            <a:r>
              <a:rPr lang="en-US" altLang="en-US">
                <a:latin typeface="Arial"/>
                <a:cs typeface="Arial"/>
              </a:rPr>
              <a:t>Greedy</a:t>
            </a:r>
            <a:r>
              <a:rPr lang="en-US" altLang="en-US"/>
              <a:t> Action Selection</a:t>
            </a:r>
          </a:p>
        </p:txBody>
      </p:sp>
      <p:sp>
        <p:nvSpPr>
          <p:cNvPr id="20483" name="Rectangle 3">
            <a:extLst>
              <a:ext uri="{FF2B5EF4-FFF2-40B4-BE49-F238E27FC236}">
                <a16:creationId xmlns:a16="http://schemas.microsoft.com/office/drawing/2014/main" id="{20A4C6E2-8F30-2610-0954-6FFE49201D71}"/>
              </a:ext>
            </a:extLst>
          </p:cNvPr>
          <p:cNvSpPr>
            <a:spLocks noGrp="1" noChangeArrowheads="1"/>
          </p:cNvSpPr>
          <p:nvPr>
            <p:ph type="body" idx="1"/>
          </p:nvPr>
        </p:nvSpPr>
        <p:spPr>
          <a:xfrm>
            <a:off x="666750" y="1824038"/>
            <a:ext cx="10985500" cy="4895850"/>
          </a:xfrm>
        </p:spPr>
        <p:txBody>
          <a:bodyPr/>
          <a:lstStyle/>
          <a:p>
            <a:pPr algn="just" eaLnBrk="1" hangingPunct="1"/>
            <a:r>
              <a:rPr lang="en-US">
                <a:ea typeface="+mn-lt"/>
                <a:cs typeface="+mn-lt"/>
              </a:rPr>
              <a:t>The simplest action selection rule is to select the action (or one of the actions) with highest estimated action value, that is, to select at step t one of the greedy actions.</a:t>
            </a:r>
            <a:endParaRPr lang="en-US" altLang="en-US">
              <a:ea typeface="+mn-lt"/>
              <a:cs typeface="+mn-lt"/>
            </a:endParaRPr>
          </a:p>
          <a:p>
            <a:pPr algn="just"/>
            <a:r>
              <a:rPr lang="en-US">
                <a:ea typeface="+mn-lt"/>
                <a:cs typeface="+mn-lt"/>
              </a:rPr>
              <a:t>This greedy action selection method can be written as </a:t>
            </a:r>
            <a:endParaRPr lang="en-US" altLang="en-US">
              <a:cs typeface="Arial"/>
            </a:endParaRPr>
          </a:p>
          <a:p>
            <a:pPr algn="just"/>
            <a:endParaRPr lang="en-US" altLang="en-US"/>
          </a:p>
          <a:p>
            <a:pPr algn="just"/>
            <a:r>
              <a:rPr lang="en-US">
                <a:ea typeface="+mn-lt"/>
                <a:cs typeface="+mn-lt"/>
              </a:rPr>
              <a:t>where              denotes the value of a, at which the expression that follows is maximized</a:t>
            </a:r>
            <a:endParaRPr lang="en-US" altLang="en-US">
              <a:cs typeface="Arial"/>
            </a:endParaRPr>
          </a:p>
          <a:p>
            <a:pPr algn="just"/>
            <a:endParaRPr lang="en-US" altLang="en-US">
              <a:cs typeface="Arial"/>
            </a:endParaRPr>
          </a:p>
          <a:p>
            <a:pPr algn="just" eaLnBrk="1" hangingPunct="1"/>
            <a:endParaRPr lang="en-US" altLang="en-US">
              <a:cs typeface="Arial"/>
            </a:endParaRPr>
          </a:p>
        </p:txBody>
      </p:sp>
      <p:graphicFrame>
        <p:nvGraphicFramePr>
          <p:cNvPr id="20484" name="Object 4">
            <a:extLst>
              <a:ext uri="{FF2B5EF4-FFF2-40B4-BE49-F238E27FC236}">
                <a16:creationId xmlns:a16="http://schemas.microsoft.com/office/drawing/2014/main" id="{E4466772-4BCF-18DF-C7DC-E75F0EE8CF8D}"/>
              </a:ext>
            </a:extLst>
          </p:cNvPr>
          <p:cNvGraphicFramePr>
            <a:graphicFrameLocks noChangeAspect="1"/>
          </p:cNvGraphicFramePr>
          <p:nvPr>
            <p:extLst>
              <p:ext uri="{D42A27DB-BD31-4B8C-83A1-F6EECF244321}">
                <p14:modId xmlns:p14="http://schemas.microsoft.com/office/powerpoint/2010/main" val="3609739530"/>
              </p:ext>
            </p:extLst>
          </p:nvPr>
        </p:nvGraphicFramePr>
        <p:xfrm>
          <a:off x="3990915" y="3863616"/>
          <a:ext cx="3817907" cy="815196"/>
        </p:xfrm>
        <a:graphic>
          <a:graphicData uri="http://schemas.openxmlformats.org/presentationml/2006/ole">
            <mc:AlternateContent xmlns:mc="http://schemas.openxmlformats.org/markup-compatibility/2006">
              <mc:Choice xmlns:v="urn:schemas-microsoft-com:vml" Requires="v">
                <p:oleObj name="Equation" r:id="rId3" imgW="1422400" imgH="266700" progId="Equation.3">
                  <p:embed/>
                </p:oleObj>
              </mc:Choice>
              <mc:Fallback>
                <p:oleObj name="Equation" r:id="rId3" imgW="1422400" imgH="266700" progId="Equation.3">
                  <p:embed/>
                  <p:pic>
                    <p:nvPicPr>
                      <p:cNvPr id="20484" name="Object 4">
                        <a:extLst>
                          <a:ext uri="{FF2B5EF4-FFF2-40B4-BE49-F238E27FC236}">
                            <a16:creationId xmlns:a16="http://schemas.microsoft.com/office/drawing/2014/main" id="{E4466772-4BCF-18DF-C7DC-E75F0EE8CF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0915" y="3863616"/>
                        <a:ext cx="3817907" cy="815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 name="Picture 2">
            <a:extLst>
              <a:ext uri="{FF2B5EF4-FFF2-40B4-BE49-F238E27FC236}">
                <a16:creationId xmlns:a16="http://schemas.microsoft.com/office/drawing/2014/main" id="{56D4B4CF-3310-7168-7690-010615B06C89}"/>
              </a:ext>
            </a:extLst>
          </p:cNvPr>
          <p:cNvPicPr>
            <a:picLocks noChangeAspect="1"/>
          </p:cNvPicPr>
          <p:nvPr/>
        </p:nvPicPr>
        <p:blipFill>
          <a:blip r:embed="rId5"/>
          <a:stretch>
            <a:fillRect/>
          </a:stretch>
        </p:blipFill>
        <p:spPr>
          <a:xfrm>
            <a:off x="2686050" y="4684713"/>
            <a:ext cx="1409700" cy="409575"/>
          </a:xfrm>
          <a:prstGeom prst="rect">
            <a:avLst/>
          </a:prstGeom>
        </p:spPr>
      </p:pic>
    </p:spTree>
    <p:extLst>
      <p:ext uri="{BB962C8B-B14F-4D97-AF65-F5344CB8AC3E}">
        <p14:creationId xmlns:p14="http://schemas.microsoft.com/office/powerpoint/2010/main" val="2373885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B0AE8-E784-A7AB-2924-C42D395131AE}"/>
              </a:ext>
            </a:extLst>
          </p:cNvPr>
          <p:cNvSpPr>
            <a:spLocks noGrp="1"/>
          </p:cNvSpPr>
          <p:nvPr>
            <p:ph type="title"/>
          </p:nvPr>
        </p:nvSpPr>
        <p:spPr>
          <a:xfrm>
            <a:off x="782128" y="83389"/>
            <a:ext cx="10972800" cy="1371600"/>
          </a:xfrm>
        </p:spPr>
        <p:txBody>
          <a:bodyPr/>
          <a:lstStyle/>
          <a:p>
            <a:r>
              <a:rPr lang="en-US" dirty="0">
                <a:cs typeface="Arial"/>
              </a:rPr>
              <a:t>Greedy Policy</a:t>
            </a:r>
            <a:endParaRPr lang="en-US" dirty="0"/>
          </a:p>
        </p:txBody>
      </p:sp>
      <p:pic>
        <p:nvPicPr>
          <p:cNvPr id="4" name="Picture 4">
            <a:extLst>
              <a:ext uri="{FF2B5EF4-FFF2-40B4-BE49-F238E27FC236}">
                <a16:creationId xmlns:a16="http://schemas.microsoft.com/office/drawing/2014/main" id="{16C12036-360C-C978-2672-C22BE4CBF3D5}"/>
              </a:ext>
            </a:extLst>
          </p:cNvPr>
          <p:cNvPicPr>
            <a:picLocks noChangeAspect="1"/>
          </p:cNvPicPr>
          <p:nvPr/>
        </p:nvPicPr>
        <p:blipFill>
          <a:blip r:embed="rId2"/>
          <a:stretch>
            <a:fillRect/>
          </a:stretch>
        </p:blipFill>
        <p:spPr>
          <a:xfrm>
            <a:off x="957532" y="1456321"/>
            <a:ext cx="10018142" cy="5196190"/>
          </a:xfrm>
          <a:prstGeom prst="rect">
            <a:avLst/>
          </a:prstGeom>
        </p:spPr>
      </p:pic>
    </p:spTree>
    <p:extLst>
      <p:ext uri="{BB962C8B-B14F-4D97-AF65-F5344CB8AC3E}">
        <p14:creationId xmlns:p14="http://schemas.microsoft.com/office/powerpoint/2010/main" val="1299652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13D9071-E40A-25CD-0BE4-1DE83565E7C9}"/>
              </a:ext>
            </a:extLst>
          </p:cNvPr>
          <p:cNvSpPr>
            <a:spLocks noGrp="1" noChangeArrowheads="1"/>
          </p:cNvSpPr>
          <p:nvPr>
            <p:ph type="title"/>
          </p:nvPr>
        </p:nvSpPr>
        <p:spPr/>
        <p:txBody>
          <a:bodyPr/>
          <a:lstStyle/>
          <a:p>
            <a:pPr eaLnBrk="1" hangingPunct="1"/>
            <a:r>
              <a:rPr lang="en-US" altLang="en-US">
                <a:latin typeface="Symbol" panose="05050102010706020507" pitchFamily="18" charset="2"/>
              </a:rPr>
              <a:t>e</a:t>
            </a:r>
            <a:r>
              <a:rPr lang="en-US" altLang="en-US"/>
              <a:t>-Greedy Action Selection</a:t>
            </a:r>
          </a:p>
        </p:txBody>
      </p:sp>
      <p:sp>
        <p:nvSpPr>
          <p:cNvPr id="4" name="TextBox 3">
            <a:extLst>
              <a:ext uri="{FF2B5EF4-FFF2-40B4-BE49-F238E27FC236}">
                <a16:creationId xmlns:a16="http://schemas.microsoft.com/office/drawing/2014/main" id="{8E71726E-CDD5-D3DF-BF89-A08C7D319A00}"/>
              </a:ext>
            </a:extLst>
          </p:cNvPr>
          <p:cNvSpPr txBox="1"/>
          <p:nvPr/>
        </p:nvSpPr>
        <p:spPr>
          <a:xfrm>
            <a:off x="647700" y="1809750"/>
            <a:ext cx="1072515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panose="020B0604020202020204" pitchFamily="34" charset="0"/>
              <a:buChar char="•"/>
            </a:pPr>
            <a:r>
              <a:rPr lang="en-US" sz="2800" dirty="0">
                <a:ea typeface="+mn-lt"/>
                <a:cs typeface="+mn-lt"/>
              </a:rPr>
              <a:t>A simple alternative is to behave greedily most of the time, but every once in a while, say with small probability </a:t>
            </a:r>
            <a:r>
              <a:rPr lang="en-US" sz="2800" b="1" dirty="0">
                <a:ea typeface="+mn-lt"/>
                <a:cs typeface="+mn-lt"/>
              </a:rPr>
              <a:t>ε,</a:t>
            </a:r>
            <a:r>
              <a:rPr lang="en-US" sz="2800" dirty="0">
                <a:ea typeface="+mn-lt"/>
                <a:cs typeface="+mn-lt"/>
              </a:rPr>
              <a:t> instead to select randomly from amongst all the actions with equal probability independently of the action value estimates. </a:t>
            </a:r>
            <a:endParaRPr lang="en-US" dirty="0"/>
          </a:p>
          <a:p>
            <a:pPr marL="285750" indent="-285750" algn="just">
              <a:buFont typeface="Arial" panose="020B0604020202020204" pitchFamily="34" charset="0"/>
              <a:buChar char="•"/>
            </a:pPr>
            <a:r>
              <a:rPr lang="en-US" sz="2800" dirty="0">
                <a:ea typeface="+mn-lt"/>
                <a:cs typeface="+mn-lt"/>
              </a:rPr>
              <a:t>We call methods using this near-greedy action selection rule</a:t>
            </a:r>
            <a:r>
              <a:rPr lang="en-US" sz="2800" b="1" dirty="0">
                <a:ea typeface="+mn-lt"/>
                <a:cs typeface="+mn-lt"/>
              </a:rPr>
              <a:t> ε-greedy methods</a:t>
            </a:r>
            <a:endParaRPr lang="en-US" sz="2800" b="1" dirty="0">
              <a:cs typeface="Arial"/>
            </a:endParaRPr>
          </a:p>
        </p:txBody>
      </p:sp>
    </p:spTree>
    <p:extLst>
      <p:ext uri="{BB962C8B-B14F-4D97-AF65-F5344CB8AC3E}">
        <p14:creationId xmlns:p14="http://schemas.microsoft.com/office/powerpoint/2010/main" val="1992732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13D9071-E40A-25CD-0BE4-1DE83565E7C9}"/>
              </a:ext>
            </a:extLst>
          </p:cNvPr>
          <p:cNvSpPr>
            <a:spLocks noGrp="1" noChangeArrowheads="1"/>
          </p:cNvSpPr>
          <p:nvPr>
            <p:ph type="title"/>
          </p:nvPr>
        </p:nvSpPr>
        <p:spPr/>
        <p:txBody>
          <a:bodyPr/>
          <a:lstStyle/>
          <a:p>
            <a:pPr eaLnBrk="1" hangingPunct="1"/>
            <a:r>
              <a:rPr lang="en-US" altLang="en-US">
                <a:latin typeface="Symbol" panose="05050102010706020507" pitchFamily="18" charset="2"/>
              </a:rPr>
              <a:t>e</a:t>
            </a:r>
            <a:r>
              <a:rPr lang="en-US" altLang="en-US"/>
              <a:t>-Greedy Action Selection</a:t>
            </a:r>
          </a:p>
        </p:txBody>
      </p:sp>
      <p:sp>
        <p:nvSpPr>
          <p:cNvPr id="20483" name="Rectangle 3">
            <a:extLst>
              <a:ext uri="{FF2B5EF4-FFF2-40B4-BE49-F238E27FC236}">
                <a16:creationId xmlns:a16="http://schemas.microsoft.com/office/drawing/2014/main" id="{20A4C6E2-8F30-2610-0954-6FFE49201D71}"/>
              </a:ext>
            </a:extLst>
          </p:cNvPr>
          <p:cNvSpPr>
            <a:spLocks noGrp="1" noChangeArrowheads="1"/>
          </p:cNvSpPr>
          <p:nvPr>
            <p:ph type="body" idx="1"/>
          </p:nvPr>
        </p:nvSpPr>
        <p:spPr>
          <a:xfrm>
            <a:off x="2190750" y="1747838"/>
            <a:ext cx="7772400" cy="4730750"/>
          </a:xfrm>
        </p:spPr>
        <p:txBody>
          <a:bodyPr/>
          <a:lstStyle/>
          <a:p>
            <a:pPr eaLnBrk="1" hangingPunct="1"/>
            <a:r>
              <a:rPr lang="en-US" altLang="en-US"/>
              <a:t>Greedy action selection:</a:t>
            </a:r>
          </a:p>
          <a:p>
            <a:pPr eaLnBrk="1" hangingPunct="1"/>
            <a:endParaRPr lang="en-US" altLang="en-US"/>
          </a:p>
          <a:p>
            <a:pPr eaLnBrk="1" hangingPunct="1"/>
            <a:endParaRPr lang="en-US" altLang="en-US"/>
          </a:p>
          <a:p>
            <a:pPr eaLnBrk="1" hangingPunct="1"/>
            <a:r>
              <a:rPr lang="en-US" altLang="en-US">
                <a:latin typeface="Symbol" panose="05050102010706020507" pitchFamily="18" charset="2"/>
              </a:rPr>
              <a:t>e</a:t>
            </a:r>
            <a:r>
              <a:rPr lang="en-US" altLang="en-US"/>
              <a:t>-Greedy:</a:t>
            </a:r>
          </a:p>
        </p:txBody>
      </p:sp>
      <p:graphicFrame>
        <p:nvGraphicFramePr>
          <p:cNvPr id="20484" name="Object 4">
            <a:extLst>
              <a:ext uri="{FF2B5EF4-FFF2-40B4-BE49-F238E27FC236}">
                <a16:creationId xmlns:a16="http://schemas.microsoft.com/office/drawing/2014/main" id="{E4466772-4BCF-18DF-C7DC-E75F0EE8CF8D}"/>
              </a:ext>
            </a:extLst>
          </p:cNvPr>
          <p:cNvGraphicFramePr>
            <a:graphicFrameLocks noChangeAspect="1"/>
          </p:cNvGraphicFramePr>
          <p:nvPr>
            <p:extLst>
              <p:ext uri="{D42A27DB-BD31-4B8C-83A1-F6EECF244321}">
                <p14:modId xmlns:p14="http://schemas.microsoft.com/office/powerpoint/2010/main" val="1387221944"/>
              </p:ext>
            </p:extLst>
          </p:nvPr>
        </p:nvGraphicFramePr>
        <p:xfrm>
          <a:off x="3844745" y="2501121"/>
          <a:ext cx="3048000" cy="571500"/>
        </p:xfrm>
        <a:graphic>
          <a:graphicData uri="http://schemas.openxmlformats.org/presentationml/2006/ole">
            <mc:AlternateContent xmlns:mc="http://schemas.openxmlformats.org/markup-compatibility/2006">
              <mc:Choice xmlns:v="urn:schemas-microsoft-com:vml" Requires="v">
                <p:oleObj name="Equation" r:id="rId3" imgW="1422400" imgH="266700" progId="Equation.3">
                  <p:embed/>
                </p:oleObj>
              </mc:Choice>
              <mc:Fallback>
                <p:oleObj name="Equation" r:id="rId3" imgW="1422400" imgH="266700" progId="Equation.3">
                  <p:embed/>
                  <p:pic>
                    <p:nvPicPr>
                      <p:cNvPr id="20484" name="Object 4">
                        <a:extLst>
                          <a:ext uri="{FF2B5EF4-FFF2-40B4-BE49-F238E27FC236}">
                            <a16:creationId xmlns:a16="http://schemas.microsoft.com/office/drawing/2014/main" id="{E4466772-4BCF-18DF-C7DC-E75F0EE8CF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4745" y="2501121"/>
                        <a:ext cx="30480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5" name="Object 5">
            <a:extLst>
              <a:ext uri="{FF2B5EF4-FFF2-40B4-BE49-F238E27FC236}">
                <a16:creationId xmlns:a16="http://schemas.microsoft.com/office/drawing/2014/main" id="{0F1C2774-CC25-6E86-627C-7156DB7BC955}"/>
              </a:ext>
            </a:extLst>
          </p:cNvPr>
          <p:cNvGraphicFramePr>
            <a:graphicFrameLocks noChangeAspect="1"/>
          </p:cNvGraphicFramePr>
          <p:nvPr>
            <p:extLst>
              <p:ext uri="{D42A27DB-BD31-4B8C-83A1-F6EECF244321}">
                <p14:modId xmlns:p14="http://schemas.microsoft.com/office/powerpoint/2010/main" val="2676250333"/>
              </p:ext>
            </p:extLst>
          </p:nvPr>
        </p:nvGraphicFramePr>
        <p:xfrm>
          <a:off x="4517367" y="4191000"/>
          <a:ext cx="3908425" cy="825500"/>
        </p:xfrm>
        <a:graphic>
          <a:graphicData uri="http://schemas.openxmlformats.org/presentationml/2006/ole">
            <mc:AlternateContent xmlns:mc="http://schemas.openxmlformats.org/markup-compatibility/2006">
              <mc:Choice xmlns:v="urn:schemas-microsoft-com:vml" Requires="v">
                <p:oleObj name="Equation" r:id="rId5" imgW="2044700" imgH="431800" progId="Equation.3">
                  <p:embed/>
                </p:oleObj>
              </mc:Choice>
              <mc:Fallback>
                <p:oleObj name="Equation" r:id="rId5" imgW="2044700" imgH="431800" progId="Equation.3">
                  <p:embed/>
                  <p:pic>
                    <p:nvPicPr>
                      <p:cNvPr id="20485" name="Object 5">
                        <a:extLst>
                          <a:ext uri="{FF2B5EF4-FFF2-40B4-BE49-F238E27FC236}">
                            <a16:creationId xmlns:a16="http://schemas.microsoft.com/office/drawing/2014/main" id="{0F1C2774-CC25-6E86-627C-7156DB7BC9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7367" y="4191000"/>
                        <a:ext cx="3908425"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6" name="Text Box 6">
            <a:extLst>
              <a:ext uri="{FF2B5EF4-FFF2-40B4-BE49-F238E27FC236}">
                <a16:creationId xmlns:a16="http://schemas.microsoft.com/office/drawing/2014/main" id="{3945B2B1-0D31-31A9-1F08-0C3DCCAB7D5F}"/>
              </a:ext>
            </a:extLst>
          </p:cNvPr>
          <p:cNvSpPr txBox="1">
            <a:spLocks noChangeArrowheads="1"/>
          </p:cNvSpPr>
          <p:nvPr/>
        </p:nvSpPr>
        <p:spPr bwMode="auto">
          <a:xfrm>
            <a:off x="4059388" y="3716637"/>
            <a:ext cx="129956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7200" baseline="-25000" dirty="0">
                <a:latin typeface="Times"/>
                <a:cs typeface="Times"/>
              </a:rPr>
              <a:t>{</a:t>
            </a:r>
          </a:p>
          <a:p>
            <a:endParaRPr lang="en-US" altLang="en-US" sz="7200" baseline="-25000" dirty="0">
              <a:latin typeface="Times" panose="02020603050405020304" pitchFamily="18" charset="0"/>
              <a:cs typeface="Times"/>
            </a:endParaRPr>
          </a:p>
        </p:txBody>
      </p:sp>
      <p:graphicFrame>
        <p:nvGraphicFramePr>
          <p:cNvPr id="20487" name="Object 7">
            <a:extLst>
              <a:ext uri="{FF2B5EF4-FFF2-40B4-BE49-F238E27FC236}">
                <a16:creationId xmlns:a16="http://schemas.microsoft.com/office/drawing/2014/main" id="{F08BDCF9-A1A8-6E28-43F7-FA4997257C7D}"/>
              </a:ext>
            </a:extLst>
          </p:cNvPr>
          <p:cNvGraphicFramePr>
            <a:graphicFrameLocks noChangeAspect="1"/>
          </p:cNvGraphicFramePr>
          <p:nvPr/>
        </p:nvGraphicFramePr>
        <p:xfrm>
          <a:off x="3505201" y="4343400"/>
          <a:ext cx="633413" cy="431800"/>
        </p:xfrm>
        <a:graphic>
          <a:graphicData uri="http://schemas.openxmlformats.org/presentationml/2006/ole">
            <mc:AlternateContent xmlns:mc="http://schemas.openxmlformats.org/markup-compatibility/2006">
              <mc:Choice xmlns:v="urn:schemas-microsoft-com:vml" Requires="v">
                <p:oleObj name="Equation" r:id="rId7" imgW="279400" imgH="190500" progId="Equation.3">
                  <p:embed/>
                </p:oleObj>
              </mc:Choice>
              <mc:Fallback>
                <p:oleObj name="Equation" r:id="rId7" imgW="279400" imgH="190500" progId="Equation.3">
                  <p:embed/>
                  <p:pic>
                    <p:nvPicPr>
                      <p:cNvPr id="20487" name="Object 7">
                        <a:extLst>
                          <a:ext uri="{FF2B5EF4-FFF2-40B4-BE49-F238E27FC236}">
                            <a16:creationId xmlns:a16="http://schemas.microsoft.com/office/drawing/2014/main" id="{F08BDCF9-A1A8-6E28-43F7-FA4997257C7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5201" y="4343400"/>
                        <a:ext cx="63341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8" name="Rectangle 8">
            <a:extLst>
              <a:ext uri="{FF2B5EF4-FFF2-40B4-BE49-F238E27FC236}">
                <a16:creationId xmlns:a16="http://schemas.microsoft.com/office/drawing/2014/main" id="{9E389DEC-66FF-AE8D-6C52-DFF9FE8B1B91}"/>
              </a:ext>
            </a:extLst>
          </p:cNvPr>
          <p:cNvSpPr>
            <a:spLocks noChangeArrowheads="1"/>
          </p:cNvSpPr>
          <p:nvPr/>
        </p:nvSpPr>
        <p:spPr bwMode="auto">
          <a:xfrm>
            <a:off x="2089150" y="5451476"/>
            <a:ext cx="96203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Skia" charset="0"/>
              </a:rPr>
              <a:t>. . . the simplest way to balance exploration and exploitation</a:t>
            </a:r>
          </a:p>
        </p:txBody>
      </p:sp>
    </p:spTree>
    <p:extLst>
      <p:ext uri="{BB962C8B-B14F-4D97-AF65-F5344CB8AC3E}">
        <p14:creationId xmlns:p14="http://schemas.microsoft.com/office/powerpoint/2010/main" val="2922889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82EAB-DAC3-B33E-A7B2-3BC5B3127355}"/>
              </a:ext>
            </a:extLst>
          </p:cNvPr>
          <p:cNvSpPr>
            <a:spLocks noGrp="1"/>
          </p:cNvSpPr>
          <p:nvPr>
            <p:ph type="title"/>
          </p:nvPr>
        </p:nvSpPr>
        <p:spPr>
          <a:xfrm>
            <a:off x="734291" y="69273"/>
            <a:ext cx="10972800" cy="1371600"/>
          </a:xfrm>
        </p:spPr>
        <p:txBody>
          <a:bodyPr/>
          <a:lstStyle/>
          <a:p>
            <a:r>
              <a:rPr lang="en-US" dirty="0">
                <a:cs typeface="Arial"/>
              </a:rPr>
              <a:t>Epsilon-Greedy Action Selection Algorithm</a:t>
            </a:r>
            <a:endParaRPr lang="en-US" dirty="0"/>
          </a:p>
        </p:txBody>
      </p:sp>
      <p:pic>
        <p:nvPicPr>
          <p:cNvPr id="4" name="Picture 4">
            <a:extLst>
              <a:ext uri="{FF2B5EF4-FFF2-40B4-BE49-F238E27FC236}">
                <a16:creationId xmlns:a16="http://schemas.microsoft.com/office/drawing/2014/main" id="{467EB546-1F69-D612-BD32-203E353C6E4A}"/>
              </a:ext>
            </a:extLst>
          </p:cNvPr>
          <p:cNvPicPr>
            <a:picLocks noGrp="1" noChangeAspect="1"/>
          </p:cNvPicPr>
          <p:nvPr>
            <p:ph idx="1"/>
          </p:nvPr>
        </p:nvPicPr>
        <p:blipFill>
          <a:blip r:embed="rId2"/>
          <a:stretch>
            <a:fillRect/>
          </a:stretch>
        </p:blipFill>
        <p:spPr>
          <a:xfrm>
            <a:off x="1888652" y="1219200"/>
            <a:ext cx="9204403" cy="5091545"/>
          </a:xfrm>
        </p:spPr>
      </p:pic>
    </p:spTree>
    <p:extLst>
      <p:ext uri="{BB962C8B-B14F-4D97-AF65-F5344CB8AC3E}">
        <p14:creationId xmlns:p14="http://schemas.microsoft.com/office/powerpoint/2010/main" val="907530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CE379-CB85-E6A6-23BF-4AD656FBCF2F}"/>
              </a:ext>
            </a:extLst>
          </p:cNvPr>
          <p:cNvSpPr>
            <a:spLocks noGrp="1"/>
          </p:cNvSpPr>
          <p:nvPr>
            <p:ph type="title"/>
          </p:nvPr>
        </p:nvSpPr>
        <p:spPr/>
        <p:txBody>
          <a:bodyPr/>
          <a:lstStyle/>
          <a:p>
            <a:r>
              <a:rPr lang="en-US" dirty="0">
                <a:latin typeface="Symbol"/>
                <a:sym typeface="Symbol"/>
              </a:rPr>
              <a:t>e</a:t>
            </a:r>
            <a:r>
              <a:rPr lang="en-US" dirty="0">
                <a:ea typeface="+mj-lt"/>
                <a:cs typeface="+mj-lt"/>
              </a:rPr>
              <a:t>-Greedy Action Selection</a:t>
            </a:r>
          </a:p>
          <a:p>
            <a:endParaRPr lang="en-US" dirty="0">
              <a:cs typeface="Arial"/>
            </a:endParaRPr>
          </a:p>
        </p:txBody>
      </p:sp>
      <p:pic>
        <p:nvPicPr>
          <p:cNvPr id="4" name="Picture 4" descr="Timeline&#10;&#10;Description automatically generated">
            <a:extLst>
              <a:ext uri="{FF2B5EF4-FFF2-40B4-BE49-F238E27FC236}">
                <a16:creationId xmlns:a16="http://schemas.microsoft.com/office/drawing/2014/main" id="{FF596722-BD88-E809-0232-00AB50E80A89}"/>
              </a:ext>
            </a:extLst>
          </p:cNvPr>
          <p:cNvPicPr>
            <a:picLocks noChangeAspect="1"/>
          </p:cNvPicPr>
          <p:nvPr/>
        </p:nvPicPr>
        <p:blipFill>
          <a:blip r:embed="rId2"/>
          <a:stretch>
            <a:fillRect/>
          </a:stretch>
        </p:blipFill>
        <p:spPr>
          <a:xfrm>
            <a:off x="1158816" y="1399287"/>
            <a:ext cx="9888746" cy="5022710"/>
          </a:xfrm>
          <a:prstGeom prst="rect">
            <a:avLst/>
          </a:prstGeom>
        </p:spPr>
      </p:pic>
    </p:spTree>
    <p:extLst>
      <p:ext uri="{BB962C8B-B14F-4D97-AF65-F5344CB8AC3E}">
        <p14:creationId xmlns:p14="http://schemas.microsoft.com/office/powerpoint/2010/main" val="2726556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CCB56-E2D7-B794-3F7F-C054C63D0BCD}"/>
              </a:ext>
            </a:extLst>
          </p:cNvPr>
          <p:cNvSpPr>
            <a:spLocks noGrp="1"/>
          </p:cNvSpPr>
          <p:nvPr>
            <p:ph type="title"/>
          </p:nvPr>
        </p:nvSpPr>
        <p:spPr>
          <a:xfrm>
            <a:off x="685800" y="457200"/>
            <a:ext cx="10972800" cy="1371600"/>
          </a:xfrm>
        </p:spPr>
        <p:txBody>
          <a:bodyPr/>
          <a:lstStyle/>
          <a:p>
            <a:r>
              <a:rPr lang="en-US">
                <a:cs typeface="Arial"/>
              </a:rPr>
              <a:t>Greedy Vs </a:t>
            </a:r>
            <a:r>
              <a:rPr lang="en-US">
                <a:latin typeface="Symbol"/>
                <a:sym typeface="Symbol"/>
              </a:rPr>
              <a:t>e</a:t>
            </a:r>
            <a:r>
              <a:rPr lang="en-US">
                <a:cs typeface="Arial"/>
              </a:rPr>
              <a:t>-Greedy</a:t>
            </a:r>
            <a:r>
              <a:rPr lang="en-US">
                <a:ea typeface="+mj-lt"/>
                <a:cs typeface="+mj-lt"/>
              </a:rPr>
              <a:t> Methods </a:t>
            </a:r>
          </a:p>
          <a:p>
            <a:endParaRPr lang="en-US">
              <a:cs typeface="Arial"/>
            </a:endParaRPr>
          </a:p>
        </p:txBody>
      </p:sp>
      <p:sp>
        <p:nvSpPr>
          <p:cNvPr id="3" name="Content Placeholder 2">
            <a:extLst>
              <a:ext uri="{FF2B5EF4-FFF2-40B4-BE49-F238E27FC236}">
                <a16:creationId xmlns:a16="http://schemas.microsoft.com/office/drawing/2014/main" id="{B2B86B0C-11EE-DD2B-7BDD-DE50D15B8E7F}"/>
              </a:ext>
            </a:extLst>
          </p:cNvPr>
          <p:cNvSpPr>
            <a:spLocks noGrp="1"/>
          </p:cNvSpPr>
          <p:nvPr>
            <p:ph idx="1"/>
          </p:nvPr>
        </p:nvSpPr>
        <p:spPr>
          <a:xfrm>
            <a:off x="482600" y="1498600"/>
            <a:ext cx="11391900" cy="5359400"/>
          </a:xfrm>
        </p:spPr>
        <p:txBody>
          <a:bodyPr/>
          <a:lstStyle/>
          <a:p>
            <a:pPr algn="just"/>
            <a:r>
              <a:rPr lang="en-US" sz="2800" dirty="0">
                <a:ea typeface="+mn-lt"/>
                <a:cs typeface="+mn-lt"/>
              </a:rPr>
              <a:t>The advantage of ε-greedy over greedy methods depends on the task. For example, suppose the reward variance had been larger, say 10. With noisier rewards, it takes more exploration to find the optimal action, and ε-greedy methods should fare even better relative to the greedy method. </a:t>
            </a:r>
          </a:p>
          <a:p>
            <a:pPr algn="just"/>
            <a:r>
              <a:rPr lang="en-US" sz="2800" dirty="0">
                <a:ea typeface="+mn-lt"/>
                <a:cs typeface="+mn-lt"/>
              </a:rPr>
              <a:t>On the other hand, if the reward variances were zero, then the greedy method would know the true value of each action after trying it once. In this case, the greedy method might actually perform best because it would soon find the optimal action and then never explore.</a:t>
            </a:r>
            <a:endParaRPr lang="en-US" sz="2800" dirty="0">
              <a:cs typeface="Arial"/>
            </a:endParaRPr>
          </a:p>
        </p:txBody>
      </p:sp>
    </p:spTree>
    <p:extLst>
      <p:ext uri="{BB962C8B-B14F-4D97-AF65-F5344CB8AC3E}">
        <p14:creationId xmlns:p14="http://schemas.microsoft.com/office/powerpoint/2010/main" val="2459989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C26E000-12B4-6D44-1D88-81D10BB65458}"/>
              </a:ext>
            </a:extLst>
          </p:cNvPr>
          <p:cNvSpPr>
            <a:spLocks noGrp="1" noChangeArrowheads="1"/>
          </p:cNvSpPr>
          <p:nvPr>
            <p:ph type="title"/>
          </p:nvPr>
        </p:nvSpPr>
        <p:spPr>
          <a:xfrm>
            <a:off x="658813" y="406400"/>
            <a:ext cx="11396662" cy="1117600"/>
          </a:xfrm>
        </p:spPr>
        <p:txBody>
          <a:bodyPr/>
          <a:lstStyle/>
          <a:p>
            <a:r>
              <a:rPr lang="en-US">
                <a:latin typeface="Arial"/>
                <a:cs typeface="Arial"/>
              </a:rPr>
              <a:t>Greedy Vs </a:t>
            </a:r>
            <a:r>
              <a:rPr lang="en-US" altLang="en-US">
                <a:latin typeface="Symbol"/>
                <a:cs typeface="Arial"/>
                <a:sym typeface="Symbol"/>
              </a:rPr>
              <a:t>e</a:t>
            </a:r>
            <a:r>
              <a:rPr lang="en-US" altLang="en-US">
                <a:latin typeface="Arial"/>
                <a:cs typeface="Arial"/>
              </a:rPr>
              <a:t>-Greedy</a:t>
            </a:r>
            <a:r>
              <a:rPr lang="en-US" altLang="en-US"/>
              <a:t> Methods </a:t>
            </a:r>
            <a:endParaRPr lang="en-US" altLang="en-US">
              <a:cs typeface="Arial"/>
            </a:endParaRPr>
          </a:p>
        </p:txBody>
      </p:sp>
      <p:pic>
        <p:nvPicPr>
          <p:cNvPr id="24579" name="Picture 3">
            <a:extLst>
              <a:ext uri="{FF2B5EF4-FFF2-40B4-BE49-F238E27FC236}">
                <a16:creationId xmlns:a16="http://schemas.microsoft.com/office/drawing/2014/main" id="{16167375-B236-EC08-E111-3AD6B179BE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9872" y="1423720"/>
            <a:ext cx="5526087" cy="5227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0" name="Picture 4">
            <a:extLst>
              <a:ext uri="{FF2B5EF4-FFF2-40B4-BE49-F238E27FC236}">
                <a16:creationId xmlns:a16="http://schemas.microsoft.com/office/drawing/2014/main" id="{E1DD5800-FA19-AABD-74A8-A59D71D0A1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1850" y="2347914"/>
            <a:ext cx="922338" cy="18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93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3F064-F100-17FC-E750-5735243F08EC}"/>
              </a:ext>
            </a:extLst>
          </p:cNvPr>
          <p:cNvSpPr>
            <a:spLocks noGrp="1"/>
          </p:cNvSpPr>
          <p:nvPr>
            <p:ph type="title"/>
          </p:nvPr>
        </p:nvSpPr>
        <p:spPr/>
        <p:txBody>
          <a:bodyPr/>
          <a:lstStyle/>
          <a:p>
            <a:r>
              <a:rPr lang="en-US" dirty="0">
                <a:cs typeface="Arial"/>
              </a:rPr>
              <a:t>Simple Bandit Algorithm</a:t>
            </a:r>
            <a:endParaRPr lang="en-US" dirty="0"/>
          </a:p>
        </p:txBody>
      </p:sp>
      <p:pic>
        <p:nvPicPr>
          <p:cNvPr id="4" name="Picture 4" descr="Text&#10;&#10;Description automatically generated">
            <a:extLst>
              <a:ext uri="{FF2B5EF4-FFF2-40B4-BE49-F238E27FC236}">
                <a16:creationId xmlns:a16="http://schemas.microsoft.com/office/drawing/2014/main" id="{C40CCF6A-3991-87BF-C5B7-EF2D79C0DD89}"/>
              </a:ext>
            </a:extLst>
          </p:cNvPr>
          <p:cNvPicPr>
            <a:picLocks noGrp="1" noChangeAspect="1"/>
          </p:cNvPicPr>
          <p:nvPr>
            <p:ph idx="1"/>
          </p:nvPr>
        </p:nvPicPr>
        <p:blipFill>
          <a:blip r:embed="rId2"/>
          <a:stretch>
            <a:fillRect/>
          </a:stretch>
        </p:blipFill>
        <p:spPr>
          <a:xfrm>
            <a:off x="761078" y="1564558"/>
            <a:ext cx="10018456" cy="4842387"/>
          </a:xfrm>
        </p:spPr>
      </p:pic>
    </p:spTree>
    <p:extLst>
      <p:ext uri="{BB962C8B-B14F-4D97-AF65-F5344CB8AC3E}">
        <p14:creationId xmlns:p14="http://schemas.microsoft.com/office/powerpoint/2010/main" val="143977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CCCC2A3-31DC-7D2A-211A-A4110ACDB550}"/>
              </a:ext>
            </a:extLst>
          </p:cNvPr>
          <p:cNvSpPr>
            <a:spLocks noGrp="1" noChangeArrowheads="1"/>
          </p:cNvSpPr>
          <p:nvPr>
            <p:ph type="title"/>
          </p:nvPr>
        </p:nvSpPr>
        <p:spPr/>
        <p:txBody>
          <a:bodyPr/>
          <a:lstStyle/>
          <a:p>
            <a:pPr eaLnBrk="1" hangingPunct="1"/>
            <a:r>
              <a:rPr lang="en-US" altLang="en-US"/>
              <a:t>Incremental Implementation</a:t>
            </a:r>
          </a:p>
        </p:txBody>
      </p:sp>
      <p:sp>
        <p:nvSpPr>
          <p:cNvPr id="26629" name="Rectangle 5">
            <a:extLst>
              <a:ext uri="{FF2B5EF4-FFF2-40B4-BE49-F238E27FC236}">
                <a16:creationId xmlns:a16="http://schemas.microsoft.com/office/drawing/2014/main" id="{19EFDF20-D631-80D8-F3CF-F9133FF7905B}"/>
              </a:ext>
            </a:extLst>
          </p:cNvPr>
          <p:cNvSpPr>
            <a:spLocks noChangeArrowheads="1"/>
          </p:cNvSpPr>
          <p:nvPr/>
        </p:nvSpPr>
        <p:spPr bwMode="auto">
          <a:xfrm>
            <a:off x="819023" y="2262241"/>
            <a:ext cx="1165928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a:cs typeface="Times"/>
              </a:rPr>
              <a:t>Can we do this incrementally (without storing all the rewards)?</a:t>
            </a:r>
            <a:endParaRPr lang="en-US" sz="1600" dirty="0">
              <a:latin typeface="Times New Roman"/>
              <a:cs typeface="Times"/>
            </a:endParaRPr>
          </a:p>
          <a:p>
            <a:endParaRPr lang="en-US" sz="1600">
              <a:latin typeface="Times New Roman"/>
              <a:cs typeface="Arial"/>
            </a:endParaRPr>
          </a:p>
        </p:txBody>
      </p:sp>
      <p:sp>
        <p:nvSpPr>
          <p:cNvPr id="26630" name="Rectangle 6">
            <a:extLst>
              <a:ext uri="{FF2B5EF4-FFF2-40B4-BE49-F238E27FC236}">
                <a16:creationId xmlns:a16="http://schemas.microsoft.com/office/drawing/2014/main" id="{5AF37898-D49D-76A2-194D-0D77E01EDA76}"/>
              </a:ext>
            </a:extLst>
          </p:cNvPr>
          <p:cNvSpPr>
            <a:spLocks noChangeArrowheads="1"/>
          </p:cNvSpPr>
          <p:nvPr/>
        </p:nvSpPr>
        <p:spPr bwMode="auto">
          <a:xfrm>
            <a:off x="139701" y="3423938"/>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nchor="t">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a:latin typeface="Times" panose="02020603050405020304" pitchFamily="18" charset="0"/>
              <a:cs typeface="Times"/>
            </a:endParaRPr>
          </a:p>
        </p:txBody>
      </p:sp>
      <p:sp>
        <p:nvSpPr>
          <p:cNvPr id="26632" name="Rectangle 8">
            <a:extLst>
              <a:ext uri="{FF2B5EF4-FFF2-40B4-BE49-F238E27FC236}">
                <a16:creationId xmlns:a16="http://schemas.microsoft.com/office/drawing/2014/main" id="{87EE9384-D2BD-3F1C-033E-7443F1905875}"/>
              </a:ext>
            </a:extLst>
          </p:cNvPr>
          <p:cNvSpPr>
            <a:spLocks noChangeArrowheads="1"/>
          </p:cNvSpPr>
          <p:nvPr/>
        </p:nvSpPr>
        <p:spPr bwMode="auto">
          <a:xfrm>
            <a:off x="821983" y="1677313"/>
            <a:ext cx="40030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nchor="t">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dirty="0">
                <a:latin typeface="Times"/>
                <a:cs typeface="Times"/>
              </a:rPr>
              <a:t>The average of the first k</a:t>
            </a:r>
            <a:r>
              <a:rPr lang="en-US" altLang="en-US" sz="2000" i="1" dirty="0">
                <a:latin typeface="Times"/>
                <a:cs typeface="Times"/>
              </a:rPr>
              <a:t> </a:t>
            </a:r>
            <a:r>
              <a:rPr lang="en-US" altLang="en-US" sz="2000" dirty="0">
                <a:latin typeface="Times"/>
                <a:cs typeface="Times"/>
              </a:rPr>
              <a:t>rewards is</a:t>
            </a:r>
          </a:p>
        </p:txBody>
      </p:sp>
      <p:sp>
        <p:nvSpPr>
          <p:cNvPr id="26633" name="Rectangle 9">
            <a:extLst>
              <a:ext uri="{FF2B5EF4-FFF2-40B4-BE49-F238E27FC236}">
                <a16:creationId xmlns:a16="http://schemas.microsoft.com/office/drawing/2014/main" id="{3D258716-FAF8-2D4F-FBC5-EFACAB34430A}"/>
              </a:ext>
            </a:extLst>
          </p:cNvPr>
          <p:cNvSpPr>
            <a:spLocks noChangeArrowheads="1"/>
          </p:cNvSpPr>
          <p:nvPr/>
        </p:nvSpPr>
        <p:spPr bwMode="auto">
          <a:xfrm>
            <a:off x="2044221" y="5795992"/>
            <a:ext cx="7937500" cy="685800"/>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26634" name="Rectangle 10">
            <a:extLst>
              <a:ext uri="{FF2B5EF4-FFF2-40B4-BE49-F238E27FC236}">
                <a16:creationId xmlns:a16="http://schemas.microsoft.com/office/drawing/2014/main" id="{1B36C20C-66EF-8DD5-C2F3-86ACE9B08FA6}"/>
              </a:ext>
            </a:extLst>
          </p:cNvPr>
          <p:cNvSpPr>
            <a:spLocks noChangeArrowheads="1"/>
          </p:cNvSpPr>
          <p:nvPr/>
        </p:nvSpPr>
        <p:spPr bwMode="auto">
          <a:xfrm>
            <a:off x="2157563" y="5309769"/>
            <a:ext cx="7857023"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panose="02020603050405020304" pitchFamily="18" charset="0"/>
              </a:rPr>
              <a:t> This is a common form for update rules:</a:t>
            </a:r>
          </a:p>
          <a:p>
            <a:pPr>
              <a:lnSpc>
                <a:spcPct val="40000"/>
              </a:lnSpc>
            </a:pPr>
            <a:endParaRPr lang="en-US" altLang="en-US" sz="2400">
              <a:latin typeface="Times" panose="02020603050405020304" pitchFamily="18" charset="0"/>
            </a:endParaRPr>
          </a:p>
          <a:p>
            <a:r>
              <a:rPr lang="en-US" altLang="en-US" sz="2400" i="1">
                <a:latin typeface="Times" panose="02020603050405020304" pitchFamily="18" charset="0"/>
              </a:rPr>
              <a:t>NewEstimate</a:t>
            </a:r>
            <a:r>
              <a:rPr lang="en-US" altLang="en-US" sz="2400">
                <a:latin typeface="Times" panose="02020603050405020304" pitchFamily="18" charset="0"/>
              </a:rPr>
              <a:t> </a:t>
            </a:r>
            <a:r>
              <a:rPr lang="en-US" altLang="en-US" sz="2400" b="1">
                <a:latin typeface="Times" panose="02020603050405020304" pitchFamily="18" charset="0"/>
              </a:rPr>
              <a:t>=</a:t>
            </a:r>
            <a:r>
              <a:rPr lang="en-US" altLang="en-US" sz="2400">
                <a:latin typeface="Times" panose="02020603050405020304" pitchFamily="18" charset="0"/>
              </a:rPr>
              <a:t> </a:t>
            </a:r>
            <a:r>
              <a:rPr lang="en-US" altLang="en-US" sz="2400" i="1">
                <a:latin typeface="Times" panose="02020603050405020304" pitchFamily="18" charset="0"/>
              </a:rPr>
              <a:t>OldEstimate</a:t>
            </a:r>
            <a:r>
              <a:rPr lang="en-US" altLang="en-US" sz="2400">
                <a:latin typeface="Times" panose="02020603050405020304" pitchFamily="18" charset="0"/>
              </a:rPr>
              <a:t> </a:t>
            </a:r>
            <a:r>
              <a:rPr lang="en-US" altLang="en-US" sz="2400" b="1">
                <a:latin typeface="Times" panose="02020603050405020304" pitchFamily="18" charset="0"/>
              </a:rPr>
              <a:t>+</a:t>
            </a:r>
            <a:r>
              <a:rPr lang="en-US" altLang="en-US" sz="2400">
                <a:latin typeface="Times" panose="02020603050405020304" pitchFamily="18" charset="0"/>
              </a:rPr>
              <a:t> </a:t>
            </a:r>
            <a:r>
              <a:rPr lang="en-US" altLang="en-US" sz="2400" i="1">
                <a:latin typeface="Times" panose="02020603050405020304" pitchFamily="18" charset="0"/>
              </a:rPr>
              <a:t>StepSize</a:t>
            </a:r>
            <a:r>
              <a:rPr lang="en-US" altLang="en-US" sz="2400">
                <a:latin typeface="Times" panose="02020603050405020304" pitchFamily="18" charset="0"/>
              </a:rPr>
              <a:t>[</a:t>
            </a:r>
            <a:r>
              <a:rPr lang="en-US" altLang="en-US" sz="2400" i="1">
                <a:latin typeface="Times" panose="02020603050405020304" pitchFamily="18" charset="0"/>
              </a:rPr>
              <a:t>Target</a:t>
            </a:r>
            <a:r>
              <a:rPr lang="en-US" altLang="en-US" sz="2400">
                <a:latin typeface="Times" panose="02020603050405020304" pitchFamily="18" charset="0"/>
              </a:rPr>
              <a:t> </a:t>
            </a:r>
            <a:r>
              <a:rPr lang="en-US" altLang="en-US" sz="2400" b="1">
                <a:latin typeface="Times" panose="02020603050405020304" pitchFamily="18" charset="0"/>
              </a:rPr>
              <a:t>–</a:t>
            </a:r>
            <a:r>
              <a:rPr lang="en-US" altLang="en-US" sz="2400">
                <a:latin typeface="Times" panose="02020603050405020304" pitchFamily="18" charset="0"/>
              </a:rPr>
              <a:t> </a:t>
            </a:r>
            <a:r>
              <a:rPr lang="en-US" altLang="en-US" sz="2400" i="1">
                <a:latin typeface="Times" panose="02020603050405020304" pitchFamily="18" charset="0"/>
              </a:rPr>
              <a:t>OldEstimate</a:t>
            </a:r>
            <a:r>
              <a:rPr lang="en-US" altLang="en-US" sz="2400">
                <a:latin typeface="Times" panose="02020603050405020304" pitchFamily="18" charset="0"/>
              </a:rPr>
              <a:t>]</a:t>
            </a:r>
          </a:p>
        </p:txBody>
      </p:sp>
      <p:pic>
        <p:nvPicPr>
          <p:cNvPr id="3" name="Picture 9" descr="A picture containing text, clock, antenna&#10;&#10;Description automatically generated">
            <a:extLst>
              <a:ext uri="{FF2B5EF4-FFF2-40B4-BE49-F238E27FC236}">
                <a16:creationId xmlns:a16="http://schemas.microsoft.com/office/drawing/2014/main" id="{9E5723DA-0BBE-1E27-3A7A-2EA1E20068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7758" y="1568702"/>
            <a:ext cx="3009360" cy="626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Text, letter&#10;&#10;Description automatically generated">
            <a:extLst>
              <a:ext uri="{FF2B5EF4-FFF2-40B4-BE49-F238E27FC236}">
                <a16:creationId xmlns:a16="http://schemas.microsoft.com/office/drawing/2014/main" id="{B9251EAE-D6B6-10AD-CB47-4E6FB4914536}"/>
              </a:ext>
            </a:extLst>
          </p:cNvPr>
          <p:cNvPicPr>
            <a:picLocks noChangeAspect="1"/>
          </p:cNvPicPr>
          <p:nvPr/>
        </p:nvPicPr>
        <p:blipFill>
          <a:blip r:embed="rId4"/>
          <a:stretch>
            <a:fillRect/>
          </a:stretch>
        </p:blipFill>
        <p:spPr>
          <a:xfrm>
            <a:off x="1651820" y="2637003"/>
            <a:ext cx="3296264" cy="2493477"/>
          </a:xfrm>
          <a:prstGeom prst="rect">
            <a:avLst/>
          </a:prstGeom>
        </p:spPr>
      </p:pic>
      <p:pic>
        <p:nvPicPr>
          <p:cNvPr id="7" name="Picture 7" descr="Text, letter&#10;&#10;Description automatically generated">
            <a:extLst>
              <a:ext uri="{FF2B5EF4-FFF2-40B4-BE49-F238E27FC236}">
                <a16:creationId xmlns:a16="http://schemas.microsoft.com/office/drawing/2014/main" id="{0BEBC4A4-1022-C0C4-B8FF-8D568611ACF0}"/>
              </a:ext>
            </a:extLst>
          </p:cNvPr>
          <p:cNvPicPr>
            <a:picLocks noChangeAspect="1"/>
          </p:cNvPicPr>
          <p:nvPr/>
        </p:nvPicPr>
        <p:blipFill>
          <a:blip r:embed="rId5"/>
          <a:stretch>
            <a:fillRect/>
          </a:stretch>
        </p:blipFill>
        <p:spPr>
          <a:xfrm>
            <a:off x="6371304" y="2428467"/>
            <a:ext cx="3800168" cy="2910549"/>
          </a:xfrm>
          <a:prstGeom prst="rect">
            <a:avLst/>
          </a:prstGeom>
        </p:spPr>
      </p:pic>
    </p:spTree>
    <p:extLst>
      <p:ext uri="{BB962C8B-B14F-4D97-AF65-F5344CB8AC3E}">
        <p14:creationId xmlns:p14="http://schemas.microsoft.com/office/powerpoint/2010/main" val="1786530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a:extLst>
              <a:ext uri="{FF2B5EF4-FFF2-40B4-BE49-F238E27FC236}">
                <a16:creationId xmlns:a16="http://schemas.microsoft.com/office/drawing/2014/main" id="{E6D70E3C-2B51-21FE-CBA7-3F95791487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752601"/>
            <a:ext cx="5600700"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3">
            <a:extLst>
              <a:ext uri="{FF2B5EF4-FFF2-40B4-BE49-F238E27FC236}">
                <a16:creationId xmlns:a16="http://schemas.microsoft.com/office/drawing/2014/main" id="{1BE12BC2-675A-77EE-E390-E8A31630D683}"/>
              </a:ext>
            </a:extLst>
          </p:cNvPr>
          <p:cNvSpPr>
            <a:spLocks noGrp="1" noChangeArrowheads="1"/>
          </p:cNvSpPr>
          <p:nvPr>
            <p:ph type="title"/>
          </p:nvPr>
        </p:nvSpPr>
        <p:spPr/>
        <p:txBody>
          <a:bodyPr/>
          <a:lstStyle/>
          <a:p>
            <a:r>
              <a:rPr lang="en-US" altLang="en-US"/>
              <a:t>Formal Definition of RL </a:t>
            </a:r>
            <a:endParaRPr lang="en-US"/>
          </a:p>
        </p:txBody>
      </p:sp>
      <p:graphicFrame>
        <p:nvGraphicFramePr>
          <p:cNvPr id="31748" name="Object 4">
            <a:extLst>
              <a:ext uri="{FF2B5EF4-FFF2-40B4-BE49-F238E27FC236}">
                <a16:creationId xmlns:a16="http://schemas.microsoft.com/office/drawing/2014/main" id="{9A19BDA3-3D4E-BE7A-B3FE-D32D7BFA8025}"/>
              </a:ext>
            </a:extLst>
          </p:cNvPr>
          <p:cNvGraphicFramePr>
            <a:graphicFrameLocks noChangeAspect="1"/>
          </p:cNvGraphicFramePr>
          <p:nvPr/>
        </p:nvGraphicFramePr>
        <p:xfrm>
          <a:off x="2971801" y="3810000"/>
          <a:ext cx="6640513" cy="1765300"/>
        </p:xfrm>
        <a:graphic>
          <a:graphicData uri="http://schemas.openxmlformats.org/presentationml/2006/ole">
            <mc:AlternateContent xmlns:mc="http://schemas.openxmlformats.org/markup-compatibility/2006">
              <mc:Choice xmlns:v="urn:schemas-microsoft-com:vml" Requires="v">
                <p:oleObj name="Equation" r:id="rId4" imgW="4203700" imgH="1117600" progId="Equation.3">
                  <p:embed/>
                </p:oleObj>
              </mc:Choice>
              <mc:Fallback>
                <p:oleObj name="Equation" r:id="rId4" imgW="4203700" imgH="1117600" progId="Equation.3">
                  <p:embed/>
                  <p:pic>
                    <p:nvPicPr>
                      <p:cNvPr id="31748" name="Object 4">
                        <a:extLst>
                          <a:ext uri="{FF2B5EF4-FFF2-40B4-BE49-F238E27FC236}">
                            <a16:creationId xmlns:a16="http://schemas.microsoft.com/office/drawing/2014/main" id="{9A19BDA3-3D4E-BE7A-B3FE-D32D7BFA80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1" y="3810000"/>
                        <a:ext cx="6640513" cy="176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749" name="Group 5">
            <a:extLst>
              <a:ext uri="{FF2B5EF4-FFF2-40B4-BE49-F238E27FC236}">
                <a16:creationId xmlns:a16="http://schemas.microsoft.com/office/drawing/2014/main" id="{C5EE43A6-4A97-114B-A8B7-462FE97CAFEA}"/>
              </a:ext>
            </a:extLst>
          </p:cNvPr>
          <p:cNvGrpSpPr>
            <a:grpSpLocks/>
          </p:cNvGrpSpPr>
          <p:nvPr/>
        </p:nvGrpSpPr>
        <p:grpSpPr bwMode="auto">
          <a:xfrm>
            <a:off x="2819401" y="5710234"/>
            <a:ext cx="6742113" cy="698499"/>
            <a:chOff x="576" y="3533"/>
            <a:chExt cx="4247" cy="440"/>
          </a:xfrm>
        </p:grpSpPr>
        <p:sp>
          <p:nvSpPr>
            <p:cNvPr id="31750" name="Rectangle 6">
              <a:extLst>
                <a:ext uri="{FF2B5EF4-FFF2-40B4-BE49-F238E27FC236}">
                  <a16:creationId xmlns:a16="http://schemas.microsoft.com/office/drawing/2014/main" id="{3E38A366-0EA5-ADE6-55CB-4340430B8ED4}"/>
                </a:ext>
              </a:extLst>
            </p:cNvPr>
            <p:cNvSpPr>
              <a:spLocks noChangeArrowheads="1"/>
            </p:cNvSpPr>
            <p:nvPr/>
          </p:nvSpPr>
          <p:spPr bwMode="auto">
            <a:xfrm>
              <a:off x="1617" y="3803"/>
              <a:ext cx="42" cy="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tri">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89" tIns="1636" rIns="4089" bIns="1636">
              <a:spAutoFit/>
            </a:bodyPr>
            <a:lstStyle>
              <a:lvl1pPr defTabSz="809625">
                <a:defRPr>
                  <a:solidFill>
                    <a:schemeClr val="tx1"/>
                  </a:solidFill>
                  <a:latin typeface="Arial" panose="020B0604020202020204" pitchFamily="34" charset="0"/>
                </a:defRPr>
              </a:lvl1pPr>
              <a:lvl2pPr marL="742950" indent="-285750" defTabSz="809625">
                <a:defRPr>
                  <a:solidFill>
                    <a:schemeClr val="tx1"/>
                  </a:solidFill>
                  <a:latin typeface="Arial" panose="020B0604020202020204" pitchFamily="34" charset="0"/>
                </a:defRPr>
              </a:lvl2pPr>
              <a:lvl3pPr marL="1143000" indent="-228600" defTabSz="809625">
                <a:defRPr>
                  <a:solidFill>
                    <a:schemeClr val="tx1"/>
                  </a:solidFill>
                  <a:latin typeface="Arial" panose="020B0604020202020204" pitchFamily="34" charset="0"/>
                </a:defRPr>
              </a:lvl3pPr>
              <a:lvl4pPr marL="1600200" indent="-228600" defTabSz="809625">
                <a:defRPr>
                  <a:solidFill>
                    <a:schemeClr val="tx1"/>
                  </a:solidFill>
                  <a:latin typeface="Arial" panose="020B0604020202020204" pitchFamily="34" charset="0"/>
                </a:defRPr>
              </a:lvl4pPr>
              <a:lvl5pPr marL="2057400" indent="-228600" defTabSz="809625">
                <a:defRPr>
                  <a:solidFill>
                    <a:schemeClr val="tx1"/>
                  </a:solidFill>
                  <a:latin typeface="Arial" panose="020B0604020202020204" pitchFamily="34" charset="0"/>
                </a:defRPr>
              </a:lvl5pPr>
              <a:lvl6pPr marL="2514600" indent="-228600" defTabSz="809625" eaLnBrk="0" fontAlgn="base" hangingPunct="0">
                <a:spcBef>
                  <a:spcPct val="0"/>
                </a:spcBef>
                <a:spcAft>
                  <a:spcPct val="0"/>
                </a:spcAft>
                <a:defRPr>
                  <a:solidFill>
                    <a:schemeClr val="tx1"/>
                  </a:solidFill>
                  <a:latin typeface="Arial" panose="020B0604020202020204" pitchFamily="34" charset="0"/>
                </a:defRPr>
              </a:lvl6pPr>
              <a:lvl7pPr marL="2971800" indent="-228600" defTabSz="809625" eaLnBrk="0" fontAlgn="base" hangingPunct="0">
                <a:spcBef>
                  <a:spcPct val="0"/>
                </a:spcBef>
                <a:spcAft>
                  <a:spcPct val="0"/>
                </a:spcAft>
                <a:defRPr>
                  <a:solidFill>
                    <a:schemeClr val="tx1"/>
                  </a:solidFill>
                  <a:latin typeface="Arial" panose="020B0604020202020204" pitchFamily="34" charset="0"/>
                </a:defRPr>
              </a:lvl7pPr>
              <a:lvl8pPr marL="3429000" indent="-228600" defTabSz="809625" eaLnBrk="0" fontAlgn="base" hangingPunct="0">
                <a:spcBef>
                  <a:spcPct val="0"/>
                </a:spcBef>
                <a:spcAft>
                  <a:spcPct val="0"/>
                </a:spcAft>
                <a:defRPr>
                  <a:solidFill>
                    <a:schemeClr val="tx1"/>
                  </a:solidFill>
                  <a:latin typeface="Arial" panose="020B0604020202020204" pitchFamily="34" charset="0"/>
                </a:defRPr>
              </a:lvl8pPr>
              <a:lvl9pPr marL="3886200" indent="-228600" defTabSz="809625" eaLnBrk="0" fontAlgn="base" hangingPunct="0">
                <a:spcBef>
                  <a:spcPct val="0"/>
                </a:spcBef>
                <a:spcAft>
                  <a:spcPct val="0"/>
                </a:spcAft>
                <a:defRPr>
                  <a:solidFill>
                    <a:schemeClr val="tx1"/>
                  </a:solidFill>
                  <a:latin typeface="Arial" panose="020B0604020202020204" pitchFamily="34" charset="0"/>
                </a:defRPr>
              </a:lvl9pPr>
            </a:lstStyle>
            <a:p>
              <a:pPr>
                <a:lnSpc>
                  <a:spcPct val="85000"/>
                </a:lnSpc>
              </a:pPr>
              <a:r>
                <a:rPr lang="en-US" altLang="en-US" sz="1600" i="1">
                  <a:latin typeface="Times" panose="02020603050405020304" pitchFamily="18" charset="0"/>
                </a:rPr>
                <a:t>t</a:t>
              </a:r>
            </a:p>
          </p:txBody>
        </p:sp>
        <p:sp>
          <p:nvSpPr>
            <p:cNvPr id="31751" name="Oval 7">
              <a:extLst>
                <a:ext uri="{FF2B5EF4-FFF2-40B4-BE49-F238E27FC236}">
                  <a16:creationId xmlns:a16="http://schemas.microsoft.com/office/drawing/2014/main" id="{A41326A0-7749-D643-536E-C58D545A05AE}"/>
                </a:ext>
              </a:extLst>
            </p:cNvPr>
            <p:cNvSpPr>
              <a:spLocks noChangeArrowheads="1"/>
            </p:cNvSpPr>
            <p:nvPr/>
          </p:nvSpPr>
          <p:spPr bwMode="auto">
            <a:xfrm>
              <a:off x="2732" y="3725"/>
              <a:ext cx="7" cy="248"/>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89" tIns="1636" rIns="4089" bIns="1636">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31752" name="Oval 8">
              <a:extLst>
                <a:ext uri="{FF2B5EF4-FFF2-40B4-BE49-F238E27FC236}">
                  <a16:creationId xmlns:a16="http://schemas.microsoft.com/office/drawing/2014/main" id="{79E0873A-2CA6-D3FA-0F08-798509D4F12A}"/>
                </a:ext>
              </a:extLst>
            </p:cNvPr>
            <p:cNvSpPr>
              <a:spLocks noChangeArrowheads="1"/>
            </p:cNvSpPr>
            <p:nvPr/>
          </p:nvSpPr>
          <p:spPr bwMode="auto">
            <a:xfrm>
              <a:off x="3673" y="3725"/>
              <a:ext cx="7" cy="248"/>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89" tIns="1636" rIns="4089" bIns="1636">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31753" name="Oval 9">
              <a:extLst>
                <a:ext uri="{FF2B5EF4-FFF2-40B4-BE49-F238E27FC236}">
                  <a16:creationId xmlns:a16="http://schemas.microsoft.com/office/drawing/2014/main" id="{79247AF2-B391-2B47-08A5-198109843F26}"/>
                </a:ext>
              </a:extLst>
            </p:cNvPr>
            <p:cNvSpPr>
              <a:spLocks noChangeArrowheads="1"/>
            </p:cNvSpPr>
            <p:nvPr/>
          </p:nvSpPr>
          <p:spPr bwMode="auto">
            <a:xfrm>
              <a:off x="1178" y="3585"/>
              <a:ext cx="7" cy="248"/>
            </a:xfrm>
            <a:prstGeom prst="ellipse">
              <a:avLst/>
            </a:prstGeom>
            <a:noFill/>
            <a:ln w="127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89" tIns="1636" rIns="4089" bIns="1636">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31754" name="Line 10">
              <a:extLst>
                <a:ext uri="{FF2B5EF4-FFF2-40B4-BE49-F238E27FC236}">
                  <a16:creationId xmlns:a16="http://schemas.microsoft.com/office/drawing/2014/main" id="{D21D9C09-A24B-32EB-FF94-407E002F3BFF}"/>
                </a:ext>
              </a:extLst>
            </p:cNvPr>
            <p:cNvSpPr>
              <a:spLocks noChangeShapeType="1"/>
            </p:cNvSpPr>
            <p:nvPr/>
          </p:nvSpPr>
          <p:spPr bwMode="auto">
            <a:xfrm>
              <a:off x="1521" y="3750"/>
              <a:ext cx="59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89" tIns="1636" rIns="4089" bIns="1636">
              <a:spAutoFit/>
            </a:bodyPr>
            <a:lstStyle/>
            <a:p>
              <a:endParaRPr lang="en-US"/>
            </a:p>
          </p:txBody>
        </p:sp>
        <p:sp>
          <p:nvSpPr>
            <p:cNvPr id="31755" name="Oval 11">
              <a:extLst>
                <a:ext uri="{FF2B5EF4-FFF2-40B4-BE49-F238E27FC236}">
                  <a16:creationId xmlns:a16="http://schemas.microsoft.com/office/drawing/2014/main" id="{216F65B2-34AD-473A-516F-176B3D52E4EC}"/>
                </a:ext>
              </a:extLst>
            </p:cNvPr>
            <p:cNvSpPr>
              <a:spLocks noChangeArrowheads="1"/>
            </p:cNvSpPr>
            <p:nvPr/>
          </p:nvSpPr>
          <p:spPr bwMode="auto">
            <a:xfrm>
              <a:off x="1784" y="3725"/>
              <a:ext cx="7" cy="248"/>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89" tIns="1636" rIns="4089" bIns="1636">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31756" name="Oval 12">
              <a:extLst>
                <a:ext uri="{FF2B5EF4-FFF2-40B4-BE49-F238E27FC236}">
                  <a16:creationId xmlns:a16="http://schemas.microsoft.com/office/drawing/2014/main" id="{41AF1E61-C574-46D0-5B34-4B26887182B3}"/>
                </a:ext>
              </a:extLst>
            </p:cNvPr>
            <p:cNvSpPr>
              <a:spLocks noChangeArrowheads="1"/>
            </p:cNvSpPr>
            <p:nvPr/>
          </p:nvSpPr>
          <p:spPr bwMode="auto">
            <a:xfrm>
              <a:off x="2119" y="3585"/>
              <a:ext cx="7" cy="248"/>
            </a:xfrm>
            <a:prstGeom prst="ellipse">
              <a:avLst/>
            </a:prstGeom>
            <a:noFill/>
            <a:ln w="127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89" tIns="1636" rIns="4089" bIns="1636">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31757" name="Line 13">
              <a:extLst>
                <a:ext uri="{FF2B5EF4-FFF2-40B4-BE49-F238E27FC236}">
                  <a16:creationId xmlns:a16="http://schemas.microsoft.com/office/drawing/2014/main" id="{469FDA97-9785-50B3-9F90-8F6E0FFB890C}"/>
                </a:ext>
              </a:extLst>
            </p:cNvPr>
            <p:cNvSpPr>
              <a:spLocks noChangeShapeType="1"/>
            </p:cNvSpPr>
            <p:nvPr/>
          </p:nvSpPr>
          <p:spPr bwMode="auto">
            <a:xfrm>
              <a:off x="2462" y="3750"/>
              <a:ext cx="59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89" tIns="1636" rIns="4089" bIns="1636">
              <a:spAutoFit/>
            </a:bodyPr>
            <a:lstStyle/>
            <a:p>
              <a:endParaRPr lang="en-US"/>
            </a:p>
          </p:txBody>
        </p:sp>
        <p:sp>
          <p:nvSpPr>
            <p:cNvPr id="31758" name="Oval 14">
              <a:extLst>
                <a:ext uri="{FF2B5EF4-FFF2-40B4-BE49-F238E27FC236}">
                  <a16:creationId xmlns:a16="http://schemas.microsoft.com/office/drawing/2014/main" id="{97445AD4-C538-D25E-73F0-E0D32171415D}"/>
                </a:ext>
              </a:extLst>
            </p:cNvPr>
            <p:cNvSpPr>
              <a:spLocks noChangeArrowheads="1"/>
            </p:cNvSpPr>
            <p:nvPr/>
          </p:nvSpPr>
          <p:spPr bwMode="auto">
            <a:xfrm>
              <a:off x="3060" y="3585"/>
              <a:ext cx="7" cy="248"/>
            </a:xfrm>
            <a:prstGeom prst="ellipse">
              <a:avLst/>
            </a:prstGeom>
            <a:noFill/>
            <a:ln w="127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89" tIns="1636" rIns="4089" bIns="1636">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31759" name="Oval 15">
              <a:extLst>
                <a:ext uri="{FF2B5EF4-FFF2-40B4-BE49-F238E27FC236}">
                  <a16:creationId xmlns:a16="http://schemas.microsoft.com/office/drawing/2014/main" id="{91865292-68B6-D36C-6AA9-8C05EECFDF3E}"/>
                </a:ext>
              </a:extLst>
            </p:cNvPr>
            <p:cNvSpPr>
              <a:spLocks noChangeArrowheads="1"/>
            </p:cNvSpPr>
            <p:nvPr/>
          </p:nvSpPr>
          <p:spPr bwMode="auto">
            <a:xfrm>
              <a:off x="4001" y="3585"/>
              <a:ext cx="7" cy="248"/>
            </a:xfrm>
            <a:prstGeom prst="ellipse">
              <a:avLst/>
            </a:prstGeom>
            <a:noFill/>
            <a:ln w="127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89" tIns="1636" rIns="4089" bIns="1636">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31760" name="Line 16">
              <a:extLst>
                <a:ext uri="{FF2B5EF4-FFF2-40B4-BE49-F238E27FC236}">
                  <a16:creationId xmlns:a16="http://schemas.microsoft.com/office/drawing/2014/main" id="{35B249B5-6B84-07FA-3DC4-677F033CAB24}"/>
                </a:ext>
              </a:extLst>
            </p:cNvPr>
            <p:cNvSpPr>
              <a:spLocks noChangeShapeType="1"/>
            </p:cNvSpPr>
            <p:nvPr/>
          </p:nvSpPr>
          <p:spPr bwMode="auto">
            <a:xfrm>
              <a:off x="3402" y="3750"/>
              <a:ext cx="59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89" tIns="1636" rIns="4089" bIns="1636">
              <a:spAutoFit/>
            </a:bodyPr>
            <a:lstStyle/>
            <a:p>
              <a:endParaRPr lang="en-US"/>
            </a:p>
          </p:txBody>
        </p:sp>
        <p:sp>
          <p:nvSpPr>
            <p:cNvPr id="31761" name="Line 17">
              <a:extLst>
                <a:ext uri="{FF2B5EF4-FFF2-40B4-BE49-F238E27FC236}">
                  <a16:creationId xmlns:a16="http://schemas.microsoft.com/office/drawing/2014/main" id="{0F780FA3-3E49-0B8D-5641-F780339A91BC}"/>
                </a:ext>
              </a:extLst>
            </p:cNvPr>
            <p:cNvSpPr>
              <a:spLocks noChangeShapeType="1"/>
            </p:cNvSpPr>
            <p:nvPr/>
          </p:nvSpPr>
          <p:spPr bwMode="auto">
            <a:xfrm flipH="1">
              <a:off x="961" y="3750"/>
              <a:ext cx="214"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89" tIns="1636" rIns="4089" bIns="1636">
              <a:spAutoFit/>
            </a:bodyPr>
            <a:lstStyle/>
            <a:p>
              <a:endParaRPr lang="en-US"/>
            </a:p>
          </p:txBody>
        </p:sp>
        <p:sp>
          <p:nvSpPr>
            <p:cNvPr id="31762" name="Rectangle 18">
              <a:extLst>
                <a:ext uri="{FF2B5EF4-FFF2-40B4-BE49-F238E27FC236}">
                  <a16:creationId xmlns:a16="http://schemas.microsoft.com/office/drawing/2014/main" id="{E07715CB-42C7-FF95-A253-73C2AEAA80D5}"/>
                </a:ext>
              </a:extLst>
            </p:cNvPr>
            <p:cNvSpPr>
              <a:spLocks noChangeArrowheads="1"/>
            </p:cNvSpPr>
            <p:nvPr/>
          </p:nvSpPr>
          <p:spPr bwMode="auto">
            <a:xfrm>
              <a:off x="576" y="3582"/>
              <a:ext cx="241"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tri">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89" tIns="1636" rIns="4089" bIns="1636">
              <a:spAutoFit/>
            </a:bodyPr>
            <a:lstStyle>
              <a:lvl1pPr defTabSz="809625">
                <a:defRPr>
                  <a:solidFill>
                    <a:schemeClr val="tx1"/>
                  </a:solidFill>
                  <a:latin typeface="Arial" panose="020B0604020202020204" pitchFamily="34" charset="0"/>
                </a:defRPr>
              </a:lvl1pPr>
              <a:lvl2pPr marL="742950" indent="-285750" defTabSz="809625">
                <a:defRPr>
                  <a:solidFill>
                    <a:schemeClr val="tx1"/>
                  </a:solidFill>
                  <a:latin typeface="Arial" panose="020B0604020202020204" pitchFamily="34" charset="0"/>
                </a:defRPr>
              </a:lvl2pPr>
              <a:lvl3pPr marL="1143000" indent="-228600" defTabSz="809625">
                <a:defRPr>
                  <a:solidFill>
                    <a:schemeClr val="tx1"/>
                  </a:solidFill>
                  <a:latin typeface="Arial" panose="020B0604020202020204" pitchFamily="34" charset="0"/>
                </a:defRPr>
              </a:lvl3pPr>
              <a:lvl4pPr marL="1600200" indent="-228600" defTabSz="809625">
                <a:defRPr>
                  <a:solidFill>
                    <a:schemeClr val="tx1"/>
                  </a:solidFill>
                  <a:latin typeface="Arial" panose="020B0604020202020204" pitchFamily="34" charset="0"/>
                </a:defRPr>
              </a:lvl4pPr>
              <a:lvl5pPr marL="2057400" indent="-228600" defTabSz="809625">
                <a:defRPr>
                  <a:solidFill>
                    <a:schemeClr val="tx1"/>
                  </a:solidFill>
                  <a:latin typeface="Arial" panose="020B0604020202020204" pitchFamily="34" charset="0"/>
                </a:defRPr>
              </a:lvl5pPr>
              <a:lvl6pPr marL="2514600" indent="-228600" defTabSz="809625" eaLnBrk="0" fontAlgn="base" hangingPunct="0">
                <a:spcBef>
                  <a:spcPct val="0"/>
                </a:spcBef>
                <a:spcAft>
                  <a:spcPct val="0"/>
                </a:spcAft>
                <a:defRPr>
                  <a:solidFill>
                    <a:schemeClr val="tx1"/>
                  </a:solidFill>
                  <a:latin typeface="Arial" panose="020B0604020202020204" pitchFamily="34" charset="0"/>
                </a:defRPr>
              </a:lvl6pPr>
              <a:lvl7pPr marL="2971800" indent="-228600" defTabSz="809625" eaLnBrk="0" fontAlgn="base" hangingPunct="0">
                <a:spcBef>
                  <a:spcPct val="0"/>
                </a:spcBef>
                <a:spcAft>
                  <a:spcPct val="0"/>
                </a:spcAft>
                <a:defRPr>
                  <a:solidFill>
                    <a:schemeClr val="tx1"/>
                  </a:solidFill>
                  <a:latin typeface="Arial" panose="020B0604020202020204" pitchFamily="34" charset="0"/>
                </a:defRPr>
              </a:lvl7pPr>
              <a:lvl8pPr marL="3429000" indent="-228600" defTabSz="809625" eaLnBrk="0" fontAlgn="base" hangingPunct="0">
                <a:spcBef>
                  <a:spcPct val="0"/>
                </a:spcBef>
                <a:spcAft>
                  <a:spcPct val="0"/>
                </a:spcAft>
                <a:defRPr>
                  <a:solidFill>
                    <a:schemeClr val="tx1"/>
                  </a:solidFill>
                  <a:latin typeface="Arial" panose="020B0604020202020204" pitchFamily="34" charset="0"/>
                </a:defRPr>
              </a:lvl8pPr>
              <a:lvl9pPr marL="3886200" indent="-228600" defTabSz="809625" eaLnBrk="0" fontAlgn="base" hangingPunct="0">
                <a:spcBef>
                  <a:spcPct val="0"/>
                </a:spcBef>
                <a:spcAft>
                  <a:spcPct val="0"/>
                </a:spcAft>
                <a:defRPr>
                  <a:solidFill>
                    <a:schemeClr val="tx1"/>
                  </a:solidFill>
                  <a:latin typeface="Arial" panose="020B0604020202020204" pitchFamily="34" charset="0"/>
                </a:defRPr>
              </a:lvl9pPr>
            </a:lstStyle>
            <a:p>
              <a:pPr>
                <a:lnSpc>
                  <a:spcPct val="85000"/>
                </a:lnSpc>
              </a:pPr>
              <a:r>
                <a:rPr lang="en-US" altLang="en-US" sz="2100" b="1">
                  <a:latin typeface="Helvetica" panose="020B0604020202020204" pitchFamily="34" charset="0"/>
                </a:rPr>
                <a:t>. . .</a:t>
              </a:r>
            </a:p>
          </p:txBody>
        </p:sp>
        <p:sp>
          <p:nvSpPr>
            <p:cNvPr id="31763" name="Rectangle 19">
              <a:extLst>
                <a:ext uri="{FF2B5EF4-FFF2-40B4-BE49-F238E27FC236}">
                  <a16:creationId xmlns:a16="http://schemas.microsoft.com/office/drawing/2014/main" id="{9C338097-A1D7-5F8F-75CC-A381C37A5B6D}"/>
                </a:ext>
              </a:extLst>
            </p:cNvPr>
            <p:cNvSpPr>
              <a:spLocks noChangeArrowheads="1"/>
            </p:cNvSpPr>
            <p:nvPr/>
          </p:nvSpPr>
          <p:spPr bwMode="auto">
            <a:xfrm>
              <a:off x="1287" y="3666"/>
              <a:ext cx="71"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tri">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89" tIns="1636" rIns="4089" bIns="1636">
              <a:spAutoFit/>
            </a:bodyPr>
            <a:lstStyle>
              <a:lvl1pPr defTabSz="809625">
                <a:defRPr>
                  <a:solidFill>
                    <a:schemeClr val="tx1"/>
                  </a:solidFill>
                  <a:latin typeface="Arial" panose="020B0604020202020204" pitchFamily="34" charset="0"/>
                </a:defRPr>
              </a:lvl1pPr>
              <a:lvl2pPr marL="742950" indent="-285750" defTabSz="809625">
                <a:defRPr>
                  <a:solidFill>
                    <a:schemeClr val="tx1"/>
                  </a:solidFill>
                  <a:latin typeface="Arial" panose="020B0604020202020204" pitchFamily="34" charset="0"/>
                </a:defRPr>
              </a:lvl2pPr>
              <a:lvl3pPr marL="1143000" indent="-228600" defTabSz="809625">
                <a:defRPr>
                  <a:solidFill>
                    <a:schemeClr val="tx1"/>
                  </a:solidFill>
                  <a:latin typeface="Arial" panose="020B0604020202020204" pitchFamily="34" charset="0"/>
                </a:defRPr>
              </a:lvl3pPr>
              <a:lvl4pPr marL="1600200" indent="-228600" defTabSz="809625">
                <a:defRPr>
                  <a:solidFill>
                    <a:schemeClr val="tx1"/>
                  </a:solidFill>
                  <a:latin typeface="Arial" panose="020B0604020202020204" pitchFamily="34" charset="0"/>
                </a:defRPr>
              </a:lvl4pPr>
              <a:lvl5pPr marL="2057400" indent="-228600" defTabSz="809625">
                <a:defRPr>
                  <a:solidFill>
                    <a:schemeClr val="tx1"/>
                  </a:solidFill>
                  <a:latin typeface="Arial" panose="020B0604020202020204" pitchFamily="34" charset="0"/>
                </a:defRPr>
              </a:lvl5pPr>
              <a:lvl6pPr marL="2514600" indent="-228600" defTabSz="809625" eaLnBrk="0" fontAlgn="base" hangingPunct="0">
                <a:spcBef>
                  <a:spcPct val="0"/>
                </a:spcBef>
                <a:spcAft>
                  <a:spcPct val="0"/>
                </a:spcAft>
                <a:defRPr>
                  <a:solidFill>
                    <a:schemeClr val="tx1"/>
                  </a:solidFill>
                  <a:latin typeface="Arial" panose="020B0604020202020204" pitchFamily="34" charset="0"/>
                </a:defRPr>
              </a:lvl6pPr>
              <a:lvl7pPr marL="2971800" indent="-228600" defTabSz="809625" eaLnBrk="0" fontAlgn="base" hangingPunct="0">
                <a:spcBef>
                  <a:spcPct val="0"/>
                </a:spcBef>
                <a:spcAft>
                  <a:spcPct val="0"/>
                </a:spcAft>
                <a:defRPr>
                  <a:solidFill>
                    <a:schemeClr val="tx1"/>
                  </a:solidFill>
                  <a:latin typeface="Arial" panose="020B0604020202020204" pitchFamily="34" charset="0"/>
                </a:defRPr>
              </a:lvl7pPr>
              <a:lvl8pPr marL="3429000" indent="-228600" defTabSz="809625" eaLnBrk="0" fontAlgn="base" hangingPunct="0">
                <a:spcBef>
                  <a:spcPct val="0"/>
                </a:spcBef>
                <a:spcAft>
                  <a:spcPct val="0"/>
                </a:spcAft>
                <a:defRPr>
                  <a:solidFill>
                    <a:schemeClr val="tx1"/>
                  </a:solidFill>
                  <a:latin typeface="Arial" panose="020B0604020202020204" pitchFamily="34" charset="0"/>
                </a:defRPr>
              </a:lvl8pPr>
              <a:lvl9pPr marL="3886200" indent="-228600" defTabSz="809625" eaLnBrk="0" fontAlgn="base" hangingPunct="0">
                <a:spcBef>
                  <a:spcPct val="0"/>
                </a:spcBef>
                <a:spcAft>
                  <a:spcPct val="0"/>
                </a:spcAft>
                <a:defRPr>
                  <a:solidFill>
                    <a:schemeClr val="tx1"/>
                  </a:solidFill>
                  <a:latin typeface="Arial" panose="020B0604020202020204" pitchFamily="34" charset="0"/>
                </a:defRPr>
              </a:lvl9pPr>
            </a:lstStyle>
            <a:p>
              <a:pPr>
                <a:lnSpc>
                  <a:spcPct val="85000"/>
                </a:lnSpc>
              </a:pPr>
              <a:r>
                <a:rPr lang="en-US" altLang="en-US" sz="2100" i="1">
                  <a:latin typeface="Times" panose="02020603050405020304" pitchFamily="18" charset="0"/>
                </a:rPr>
                <a:t>s</a:t>
              </a:r>
            </a:p>
          </p:txBody>
        </p:sp>
        <p:sp>
          <p:nvSpPr>
            <p:cNvPr id="31764" name="Rectangle 20">
              <a:extLst>
                <a:ext uri="{FF2B5EF4-FFF2-40B4-BE49-F238E27FC236}">
                  <a16:creationId xmlns:a16="http://schemas.microsoft.com/office/drawing/2014/main" id="{298A6B2C-F7A3-A979-0BA2-A60A9E499759}"/>
                </a:ext>
              </a:extLst>
            </p:cNvPr>
            <p:cNvSpPr>
              <a:spLocks noChangeArrowheads="1"/>
            </p:cNvSpPr>
            <p:nvPr/>
          </p:nvSpPr>
          <p:spPr bwMode="auto">
            <a:xfrm>
              <a:off x="1344" y="3744"/>
              <a:ext cx="42" cy="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tri">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89" tIns="1636" rIns="4089" bIns="1636">
              <a:spAutoFit/>
            </a:bodyPr>
            <a:lstStyle>
              <a:lvl1pPr defTabSz="809625">
                <a:defRPr>
                  <a:solidFill>
                    <a:schemeClr val="tx1"/>
                  </a:solidFill>
                  <a:latin typeface="Arial" panose="020B0604020202020204" pitchFamily="34" charset="0"/>
                </a:defRPr>
              </a:lvl1pPr>
              <a:lvl2pPr marL="742950" indent="-285750" defTabSz="809625">
                <a:defRPr>
                  <a:solidFill>
                    <a:schemeClr val="tx1"/>
                  </a:solidFill>
                  <a:latin typeface="Arial" panose="020B0604020202020204" pitchFamily="34" charset="0"/>
                </a:defRPr>
              </a:lvl2pPr>
              <a:lvl3pPr marL="1143000" indent="-228600" defTabSz="809625">
                <a:defRPr>
                  <a:solidFill>
                    <a:schemeClr val="tx1"/>
                  </a:solidFill>
                  <a:latin typeface="Arial" panose="020B0604020202020204" pitchFamily="34" charset="0"/>
                </a:defRPr>
              </a:lvl3pPr>
              <a:lvl4pPr marL="1600200" indent="-228600" defTabSz="809625">
                <a:defRPr>
                  <a:solidFill>
                    <a:schemeClr val="tx1"/>
                  </a:solidFill>
                  <a:latin typeface="Arial" panose="020B0604020202020204" pitchFamily="34" charset="0"/>
                </a:defRPr>
              </a:lvl4pPr>
              <a:lvl5pPr marL="2057400" indent="-228600" defTabSz="809625">
                <a:defRPr>
                  <a:solidFill>
                    <a:schemeClr val="tx1"/>
                  </a:solidFill>
                  <a:latin typeface="Arial" panose="020B0604020202020204" pitchFamily="34" charset="0"/>
                </a:defRPr>
              </a:lvl5pPr>
              <a:lvl6pPr marL="2514600" indent="-228600" defTabSz="809625" eaLnBrk="0" fontAlgn="base" hangingPunct="0">
                <a:spcBef>
                  <a:spcPct val="0"/>
                </a:spcBef>
                <a:spcAft>
                  <a:spcPct val="0"/>
                </a:spcAft>
                <a:defRPr>
                  <a:solidFill>
                    <a:schemeClr val="tx1"/>
                  </a:solidFill>
                  <a:latin typeface="Arial" panose="020B0604020202020204" pitchFamily="34" charset="0"/>
                </a:defRPr>
              </a:lvl6pPr>
              <a:lvl7pPr marL="2971800" indent="-228600" defTabSz="809625" eaLnBrk="0" fontAlgn="base" hangingPunct="0">
                <a:spcBef>
                  <a:spcPct val="0"/>
                </a:spcBef>
                <a:spcAft>
                  <a:spcPct val="0"/>
                </a:spcAft>
                <a:defRPr>
                  <a:solidFill>
                    <a:schemeClr val="tx1"/>
                  </a:solidFill>
                  <a:latin typeface="Arial" panose="020B0604020202020204" pitchFamily="34" charset="0"/>
                </a:defRPr>
              </a:lvl7pPr>
              <a:lvl8pPr marL="3429000" indent="-228600" defTabSz="809625" eaLnBrk="0" fontAlgn="base" hangingPunct="0">
                <a:spcBef>
                  <a:spcPct val="0"/>
                </a:spcBef>
                <a:spcAft>
                  <a:spcPct val="0"/>
                </a:spcAft>
                <a:defRPr>
                  <a:solidFill>
                    <a:schemeClr val="tx1"/>
                  </a:solidFill>
                  <a:latin typeface="Arial" panose="020B0604020202020204" pitchFamily="34" charset="0"/>
                </a:defRPr>
              </a:lvl8pPr>
              <a:lvl9pPr marL="3886200" indent="-228600" defTabSz="809625" eaLnBrk="0" fontAlgn="base" hangingPunct="0">
                <a:spcBef>
                  <a:spcPct val="0"/>
                </a:spcBef>
                <a:spcAft>
                  <a:spcPct val="0"/>
                </a:spcAft>
                <a:defRPr>
                  <a:solidFill>
                    <a:schemeClr val="tx1"/>
                  </a:solidFill>
                  <a:latin typeface="Arial" panose="020B0604020202020204" pitchFamily="34" charset="0"/>
                </a:defRPr>
              </a:lvl9pPr>
            </a:lstStyle>
            <a:p>
              <a:pPr>
                <a:lnSpc>
                  <a:spcPct val="85000"/>
                </a:lnSpc>
              </a:pPr>
              <a:r>
                <a:rPr lang="en-US" altLang="en-US" sz="1600" i="1">
                  <a:latin typeface="Times" panose="02020603050405020304" pitchFamily="18" charset="0"/>
                </a:rPr>
                <a:t>t</a:t>
              </a:r>
            </a:p>
          </p:txBody>
        </p:sp>
        <p:sp>
          <p:nvSpPr>
            <p:cNvPr id="31765" name="Rectangle 21">
              <a:extLst>
                <a:ext uri="{FF2B5EF4-FFF2-40B4-BE49-F238E27FC236}">
                  <a16:creationId xmlns:a16="http://schemas.microsoft.com/office/drawing/2014/main" id="{C2E0DFA6-EDE7-CA41-027D-30E9BCE80B0D}"/>
                </a:ext>
              </a:extLst>
            </p:cNvPr>
            <p:cNvSpPr>
              <a:spLocks noChangeArrowheads="1"/>
            </p:cNvSpPr>
            <p:nvPr/>
          </p:nvSpPr>
          <p:spPr bwMode="auto">
            <a:xfrm>
              <a:off x="1553" y="3726"/>
              <a:ext cx="9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tri">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89" tIns="1636" rIns="4089" bIns="1636">
              <a:spAutoFit/>
            </a:bodyPr>
            <a:lstStyle>
              <a:lvl1pPr defTabSz="809625">
                <a:defRPr>
                  <a:solidFill>
                    <a:schemeClr val="tx1"/>
                  </a:solidFill>
                  <a:latin typeface="Arial" panose="020B0604020202020204" pitchFamily="34" charset="0"/>
                </a:defRPr>
              </a:lvl1pPr>
              <a:lvl2pPr marL="742950" indent="-285750" defTabSz="809625">
                <a:defRPr>
                  <a:solidFill>
                    <a:schemeClr val="tx1"/>
                  </a:solidFill>
                  <a:latin typeface="Arial" panose="020B0604020202020204" pitchFamily="34" charset="0"/>
                </a:defRPr>
              </a:lvl2pPr>
              <a:lvl3pPr marL="1143000" indent="-228600" defTabSz="809625">
                <a:defRPr>
                  <a:solidFill>
                    <a:schemeClr val="tx1"/>
                  </a:solidFill>
                  <a:latin typeface="Arial" panose="020B0604020202020204" pitchFamily="34" charset="0"/>
                </a:defRPr>
              </a:lvl3pPr>
              <a:lvl4pPr marL="1600200" indent="-228600" defTabSz="809625">
                <a:defRPr>
                  <a:solidFill>
                    <a:schemeClr val="tx1"/>
                  </a:solidFill>
                  <a:latin typeface="Arial" panose="020B0604020202020204" pitchFamily="34" charset="0"/>
                </a:defRPr>
              </a:lvl4pPr>
              <a:lvl5pPr marL="2057400" indent="-228600" defTabSz="809625">
                <a:defRPr>
                  <a:solidFill>
                    <a:schemeClr val="tx1"/>
                  </a:solidFill>
                  <a:latin typeface="Arial" panose="020B0604020202020204" pitchFamily="34" charset="0"/>
                </a:defRPr>
              </a:lvl5pPr>
              <a:lvl6pPr marL="2514600" indent="-228600" defTabSz="809625" eaLnBrk="0" fontAlgn="base" hangingPunct="0">
                <a:spcBef>
                  <a:spcPct val="0"/>
                </a:spcBef>
                <a:spcAft>
                  <a:spcPct val="0"/>
                </a:spcAft>
                <a:defRPr>
                  <a:solidFill>
                    <a:schemeClr val="tx1"/>
                  </a:solidFill>
                  <a:latin typeface="Arial" panose="020B0604020202020204" pitchFamily="34" charset="0"/>
                </a:defRPr>
              </a:lvl6pPr>
              <a:lvl7pPr marL="2971800" indent="-228600" defTabSz="809625" eaLnBrk="0" fontAlgn="base" hangingPunct="0">
                <a:spcBef>
                  <a:spcPct val="0"/>
                </a:spcBef>
                <a:spcAft>
                  <a:spcPct val="0"/>
                </a:spcAft>
                <a:defRPr>
                  <a:solidFill>
                    <a:schemeClr val="tx1"/>
                  </a:solidFill>
                  <a:latin typeface="Arial" panose="020B0604020202020204" pitchFamily="34" charset="0"/>
                </a:defRPr>
              </a:lvl7pPr>
              <a:lvl8pPr marL="3429000" indent="-228600" defTabSz="809625" eaLnBrk="0" fontAlgn="base" hangingPunct="0">
                <a:spcBef>
                  <a:spcPct val="0"/>
                </a:spcBef>
                <a:spcAft>
                  <a:spcPct val="0"/>
                </a:spcAft>
                <a:defRPr>
                  <a:solidFill>
                    <a:schemeClr val="tx1"/>
                  </a:solidFill>
                  <a:latin typeface="Arial" panose="020B0604020202020204" pitchFamily="34" charset="0"/>
                </a:defRPr>
              </a:lvl8pPr>
              <a:lvl9pPr marL="3886200" indent="-228600" defTabSz="809625" eaLnBrk="0" fontAlgn="base" hangingPunct="0">
                <a:spcBef>
                  <a:spcPct val="0"/>
                </a:spcBef>
                <a:spcAft>
                  <a:spcPct val="0"/>
                </a:spcAft>
                <a:defRPr>
                  <a:solidFill>
                    <a:schemeClr val="tx1"/>
                  </a:solidFill>
                  <a:latin typeface="Arial" panose="020B0604020202020204" pitchFamily="34" charset="0"/>
                </a:defRPr>
              </a:lvl9pPr>
            </a:lstStyle>
            <a:p>
              <a:pPr>
                <a:lnSpc>
                  <a:spcPct val="85000"/>
                </a:lnSpc>
              </a:pPr>
              <a:r>
                <a:rPr lang="en-US" altLang="en-US" sz="2100" i="1">
                  <a:latin typeface="Times" panose="02020603050405020304" pitchFamily="18" charset="0"/>
                </a:rPr>
                <a:t>a</a:t>
              </a:r>
            </a:p>
          </p:txBody>
        </p:sp>
        <p:sp>
          <p:nvSpPr>
            <p:cNvPr id="31766" name="Rectangle 22">
              <a:extLst>
                <a:ext uri="{FF2B5EF4-FFF2-40B4-BE49-F238E27FC236}">
                  <a16:creationId xmlns:a16="http://schemas.microsoft.com/office/drawing/2014/main" id="{30659CB9-D8D2-104B-F43B-7D648720344C}"/>
                </a:ext>
              </a:extLst>
            </p:cNvPr>
            <p:cNvSpPr>
              <a:spLocks noChangeArrowheads="1"/>
            </p:cNvSpPr>
            <p:nvPr/>
          </p:nvSpPr>
          <p:spPr bwMode="auto">
            <a:xfrm>
              <a:off x="1845" y="3533"/>
              <a:ext cx="71"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tri">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89" tIns="1636" rIns="4089" bIns="1636">
              <a:spAutoFit/>
            </a:bodyPr>
            <a:lstStyle>
              <a:lvl1pPr defTabSz="809625">
                <a:defRPr>
                  <a:solidFill>
                    <a:schemeClr val="tx1"/>
                  </a:solidFill>
                  <a:latin typeface="Arial" panose="020B0604020202020204" pitchFamily="34" charset="0"/>
                </a:defRPr>
              </a:lvl1pPr>
              <a:lvl2pPr marL="742950" indent="-285750" defTabSz="809625">
                <a:defRPr>
                  <a:solidFill>
                    <a:schemeClr val="tx1"/>
                  </a:solidFill>
                  <a:latin typeface="Arial" panose="020B0604020202020204" pitchFamily="34" charset="0"/>
                </a:defRPr>
              </a:lvl2pPr>
              <a:lvl3pPr marL="1143000" indent="-228600" defTabSz="809625">
                <a:defRPr>
                  <a:solidFill>
                    <a:schemeClr val="tx1"/>
                  </a:solidFill>
                  <a:latin typeface="Arial" panose="020B0604020202020204" pitchFamily="34" charset="0"/>
                </a:defRPr>
              </a:lvl3pPr>
              <a:lvl4pPr marL="1600200" indent="-228600" defTabSz="809625">
                <a:defRPr>
                  <a:solidFill>
                    <a:schemeClr val="tx1"/>
                  </a:solidFill>
                  <a:latin typeface="Arial" panose="020B0604020202020204" pitchFamily="34" charset="0"/>
                </a:defRPr>
              </a:lvl4pPr>
              <a:lvl5pPr marL="2057400" indent="-228600" defTabSz="809625">
                <a:defRPr>
                  <a:solidFill>
                    <a:schemeClr val="tx1"/>
                  </a:solidFill>
                  <a:latin typeface="Arial" panose="020B0604020202020204" pitchFamily="34" charset="0"/>
                </a:defRPr>
              </a:lvl5pPr>
              <a:lvl6pPr marL="2514600" indent="-228600" defTabSz="809625" eaLnBrk="0" fontAlgn="base" hangingPunct="0">
                <a:spcBef>
                  <a:spcPct val="0"/>
                </a:spcBef>
                <a:spcAft>
                  <a:spcPct val="0"/>
                </a:spcAft>
                <a:defRPr>
                  <a:solidFill>
                    <a:schemeClr val="tx1"/>
                  </a:solidFill>
                  <a:latin typeface="Arial" panose="020B0604020202020204" pitchFamily="34" charset="0"/>
                </a:defRPr>
              </a:lvl6pPr>
              <a:lvl7pPr marL="2971800" indent="-228600" defTabSz="809625" eaLnBrk="0" fontAlgn="base" hangingPunct="0">
                <a:spcBef>
                  <a:spcPct val="0"/>
                </a:spcBef>
                <a:spcAft>
                  <a:spcPct val="0"/>
                </a:spcAft>
                <a:defRPr>
                  <a:solidFill>
                    <a:schemeClr val="tx1"/>
                  </a:solidFill>
                  <a:latin typeface="Arial" panose="020B0604020202020204" pitchFamily="34" charset="0"/>
                </a:defRPr>
              </a:lvl7pPr>
              <a:lvl8pPr marL="3429000" indent="-228600" defTabSz="809625" eaLnBrk="0" fontAlgn="base" hangingPunct="0">
                <a:spcBef>
                  <a:spcPct val="0"/>
                </a:spcBef>
                <a:spcAft>
                  <a:spcPct val="0"/>
                </a:spcAft>
                <a:defRPr>
                  <a:solidFill>
                    <a:schemeClr val="tx1"/>
                  </a:solidFill>
                  <a:latin typeface="Arial" panose="020B0604020202020204" pitchFamily="34" charset="0"/>
                </a:defRPr>
              </a:lvl8pPr>
              <a:lvl9pPr marL="3886200" indent="-228600" defTabSz="809625" eaLnBrk="0" fontAlgn="base" hangingPunct="0">
                <a:spcBef>
                  <a:spcPct val="0"/>
                </a:spcBef>
                <a:spcAft>
                  <a:spcPct val="0"/>
                </a:spcAft>
                <a:defRPr>
                  <a:solidFill>
                    <a:schemeClr val="tx1"/>
                  </a:solidFill>
                  <a:latin typeface="Arial" panose="020B0604020202020204" pitchFamily="34" charset="0"/>
                </a:defRPr>
              </a:lvl9pPr>
            </a:lstStyle>
            <a:p>
              <a:pPr>
                <a:lnSpc>
                  <a:spcPct val="85000"/>
                </a:lnSpc>
              </a:pPr>
              <a:r>
                <a:rPr lang="en-US" altLang="en-US" sz="2100" i="1">
                  <a:latin typeface="Times" panose="02020603050405020304" pitchFamily="18" charset="0"/>
                </a:rPr>
                <a:t>r</a:t>
              </a:r>
            </a:p>
          </p:txBody>
        </p:sp>
        <p:sp>
          <p:nvSpPr>
            <p:cNvPr id="31767" name="Rectangle 23">
              <a:extLst>
                <a:ext uri="{FF2B5EF4-FFF2-40B4-BE49-F238E27FC236}">
                  <a16:creationId xmlns:a16="http://schemas.microsoft.com/office/drawing/2014/main" id="{54FAC818-7982-E900-FE6C-1ED80A5C2750}"/>
                </a:ext>
              </a:extLst>
            </p:cNvPr>
            <p:cNvSpPr>
              <a:spLocks noChangeArrowheads="1"/>
            </p:cNvSpPr>
            <p:nvPr/>
          </p:nvSpPr>
          <p:spPr bwMode="auto">
            <a:xfrm>
              <a:off x="1902" y="3611"/>
              <a:ext cx="210" cy="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tri">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89" tIns="1636" rIns="4089" bIns="1636">
              <a:spAutoFit/>
            </a:bodyPr>
            <a:lstStyle>
              <a:lvl1pPr defTabSz="809625">
                <a:defRPr>
                  <a:solidFill>
                    <a:schemeClr val="tx1"/>
                  </a:solidFill>
                  <a:latin typeface="Arial" panose="020B0604020202020204" pitchFamily="34" charset="0"/>
                </a:defRPr>
              </a:lvl1pPr>
              <a:lvl2pPr marL="742950" indent="-285750" defTabSz="809625">
                <a:defRPr>
                  <a:solidFill>
                    <a:schemeClr val="tx1"/>
                  </a:solidFill>
                  <a:latin typeface="Arial" panose="020B0604020202020204" pitchFamily="34" charset="0"/>
                </a:defRPr>
              </a:lvl2pPr>
              <a:lvl3pPr marL="1143000" indent="-228600" defTabSz="809625">
                <a:defRPr>
                  <a:solidFill>
                    <a:schemeClr val="tx1"/>
                  </a:solidFill>
                  <a:latin typeface="Arial" panose="020B0604020202020204" pitchFamily="34" charset="0"/>
                </a:defRPr>
              </a:lvl3pPr>
              <a:lvl4pPr marL="1600200" indent="-228600" defTabSz="809625">
                <a:defRPr>
                  <a:solidFill>
                    <a:schemeClr val="tx1"/>
                  </a:solidFill>
                  <a:latin typeface="Arial" panose="020B0604020202020204" pitchFamily="34" charset="0"/>
                </a:defRPr>
              </a:lvl4pPr>
              <a:lvl5pPr marL="2057400" indent="-228600" defTabSz="809625">
                <a:defRPr>
                  <a:solidFill>
                    <a:schemeClr val="tx1"/>
                  </a:solidFill>
                  <a:latin typeface="Arial" panose="020B0604020202020204" pitchFamily="34" charset="0"/>
                </a:defRPr>
              </a:lvl5pPr>
              <a:lvl6pPr marL="2514600" indent="-228600" defTabSz="809625" eaLnBrk="0" fontAlgn="base" hangingPunct="0">
                <a:spcBef>
                  <a:spcPct val="0"/>
                </a:spcBef>
                <a:spcAft>
                  <a:spcPct val="0"/>
                </a:spcAft>
                <a:defRPr>
                  <a:solidFill>
                    <a:schemeClr val="tx1"/>
                  </a:solidFill>
                  <a:latin typeface="Arial" panose="020B0604020202020204" pitchFamily="34" charset="0"/>
                </a:defRPr>
              </a:lvl6pPr>
              <a:lvl7pPr marL="2971800" indent="-228600" defTabSz="809625" eaLnBrk="0" fontAlgn="base" hangingPunct="0">
                <a:spcBef>
                  <a:spcPct val="0"/>
                </a:spcBef>
                <a:spcAft>
                  <a:spcPct val="0"/>
                </a:spcAft>
                <a:defRPr>
                  <a:solidFill>
                    <a:schemeClr val="tx1"/>
                  </a:solidFill>
                  <a:latin typeface="Arial" panose="020B0604020202020204" pitchFamily="34" charset="0"/>
                </a:defRPr>
              </a:lvl7pPr>
              <a:lvl8pPr marL="3429000" indent="-228600" defTabSz="809625" eaLnBrk="0" fontAlgn="base" hangingPunct="0">
                <a:spcBef>
                  <a:spcPct val="0"/>
                </a:spcBef>
                <a:spcAft>
                  <a:spcPct val="0"/>
                </a:spcAft>
                <a:defRPr>
                  <a:solidFill>
                    <a:schemeClr val="tx1"/>
                  </a:solidFill>
                  <a:latin typeface="Arial" panose="020B0604020202020204" pitchFamily="34" charset="0"/>
                </a:defRPr>
              </a:lvl8pPr>
              <a:lvl9pPr marL="3886200" indent="-228600" defTabSz="809625" eaLnBrk="0" fontAlgn="base" hangingPunct="0">
                <a:spcBef>
                  <a:spcPct val="0"/>
                </a:spcBef>
                <a:spcAft>
                  <a:spcPct val="0"/>
                </a:spcAft>
                <a:defRPr>
                  <a:solidFill>
                    <a:schemeClr val="tx1"/>
                  </a:solidFill>
                  <a:latin typeface="Arial" panose="020B0604020202020204" pitchFamily="34" charset="0"/>
                </a:defRPr>
              </a:lvl9pPr>
            </a:lstStyle>
            <a:p>
              <a:pPr>
                <a:lnSpc>
                  <a:spcPct val="85000"/>
                </a:lnSpc>
              </a:pPr>
              <a:r>
                <a:rPr lang="en-US" altLang="en-US" sz="1600" i="1">
                  <a:latin typeface="Times" panose="02020603050405020304" pitchFamily="18" charset="0"/>
                </a:rPr>
                <a:t>t</a:t>
              </a:r>
              <a:r>
                <a:rPr lang="en-US" altLang="en-US" sz="1600">
                  <a:latin typeface="Times" panose="02020603050405020304" pitchFamily="18" charset="0"/>
                </a:rPr>
                <a:t> +1</a:t>
              </a:r>
            </a:p>
          </p:txBody>
        </p:sp>
        <p:sp>
          <p:nvSpPr>
            <p:cNvPr id="31768" name="Rectangle 24">
              <a:extLst>
                <a:ext uri="{FF2B5EF4-FFF2-40B4-BE49-F238E27FC236}">
                  <a16:creationId xmlns:a16="http://schemas.microsoft.com/office/drawing/2014/main" id="{C9586478-8218-1016-660F-4BF38BF710E0}"/>
                </a:ext>
              </a:extLst>
            </p:cNvPr>
            <p:cNvSpPr>
              <a:spLocks noChangeArrowheads="1"/>
            </p:cNvSpPr>
            <p:nvPr/>
          </p:nvSpPr>
          <p:spPr bwMode="auto">
            <a:xfrm>
              <a:off x="2160" y="3630"/>
              <a:ext cx="71"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tri">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89" tIns="1636" rIns="4089" bIns="1636">
              <a:spAutoFit/>
            </a:bodyPr>
            <a:lstStyle>
              <a:lvl1pPr defTabSz="809625">
                <a:defRPr>
                  <a:solidFill>
                    <a:schemeClr val="tx1"/>
                  </a:solidFill>
                  <a:latin typeface="Arial" panose="020B0604020202020204" pitchFamily="34" charset="0"/>
                </a:defRPr>
              </a:lvl1pPr>
              <a:lvl2pPr marL="742950" indent="-285750" defTabSz="809625">
                <a:defRPr>
                  <a:solidFill>
                    <a:schemeClr val="tx1"/>
                  </a:solidFill>
                  <a:latin typeface="Arial" panose="020B0604020202020204" pitchFamily="34" charset="0"/>
                </a:defRPr>
              </a:lvl2pPr>
              <a:lvl3pPr marL="1143000" indent="-228600" defTabSz="809625">
                <a:defRPr>
                  <a:solidFill>
                    <a:schemeClr val="tx1"/>
                  </a:solidFill>
                  <a:latin typeface="Arial" panose="020B0604020202020204" pitchFamily="34" charset="0"/>
                </a:defRPr>
              </a:lvl3pPr>
              <a:lvl4pPr marL="1600200" indent="-228600" defTabSz="809625">
                <a:defRPr>
                  <a:solidFill>
                    <a:schemeClr val="tx1"/>
                  </a:solidFill>
                  <a:latin typeface="Arial" panose="020B0604020202020204" pitchFamily="34" charset="0"/>
                </a:defRPr>
              </a:lvl4pPr>
              <a:lvl5pPr marL="2057400" indent="-228600" defTabSz="809625">
                <a:defRPr>
                  <a:solidFill>
                    <a:schemeClr val="tx1"/>
                  </a:solidFill>
                  <a:latin typeface="Arial" panose="020B0604020202020204" pitchFamily="34" charset="0"/>
                </a:defRPr>
              </a:lvl5pPr>
              <a:lvl6pPr marL="2514600" indent="-228600" defTabSz="809625" eaLnBrk="0" fontAlgn="base" hangingPunct="0">
                <a:spcBef>
                  <a:spcPct val="0"/>
                </a:spcBef>
                <a:spcAft>
                  <a:spcPct val="0"/>
                </a:spcAft>
                <a:defRPr>
                  <a:solidFill>
                    <a:schemeClr val="tx1"/>
                  </a:solidFill>
                  <a:latin typeface="Arial" panose="020B0604020202020204" pitchFamily="34" charset="0"/>
                </a:defRPr>
              </a:lvl6pPr>
              <a:lvl7pPr marL="2971800" indent="-228600" defTabSz="809625" eaLnBrk="0" fontAlgn="base" hangingPunct="0">
                <a:spcBef>
                  <a:spcPct val="0"/>
                </a:spcBef>
                <a:spcAft>
                  <a:spcPct val="0"/>
                </a:spcAft>
                <a:defRPr>
                  <a:solidFill>
                    <a:schemeClr val="tx1"/>
                  </a:solidFill>
                  <a:latin typeface="Arial" panose="020B0604020202020204" pitchFamily="34" charset="0"/>
                </a:defRPr>
              </a:lvl7pPr>
              <a:lvl8pPr marL="3429000" indent="-228600" defTabSz="809625" eaLnBrk="0" fontAlgn="base" hangingPunct="0">
                <a:spcBef>
                  <a:spcPct val="0"/>
                </a:spcBef>
                <a:spcAft>
                  <a:spcPct val="0"/>
                </a:spcAft>
                <a:defRPr>
                  <a:solidFill>
                    <a:schemeClr val="tx1"/>
                  </a:solidFill>
                  <a:latin typeface="Arial" panose="020B0604020202020204" pitchFamily="34" charset="0"/>
                </a:defRPr>
              </a:lvl8pPr>
              <a:lvl9pPr marL="3886200" indent="-228600" defTabSz="809625" eaLnBrk="0" fontAlgn="base" hangingPunct="0">
                <a:spcBef>
                  <a:spcPct val="0"/>
                </a:spcBef>
                <a:spcAft>
                  <a:spcPct val="0"/>
                </a:spcAft>
                <a:defRPr>
                  <a:solidFill>
                    <a:schemeClr val="tx1"/>
                  </a:solidFill>
                  <a:latin typeface="Arial" panose="020B0604020202020204" pitchFamily="34" charset="0"/>
                </a:defRPr>
              </a:lvl9pPr>
            </a:lstStyle>
            <a:p>
              <a:pPr>
                <a:lnSpc>
                  <a:spcPct val="85000"/>
                </a:lnSpc>
              </a:pPr>
              <a:r>
                <a:rPr lang="en-US" altLang="en-US" sz="2100" i="1">
                  <a:latin typeface="Times" panose="02020603050405020304" pitchFamily="18" charset="0"/>
                </a:rPr>
                <a:t>s</a:t>
              </a:r>
            </a:p>
          </p:txBody>
        </p:sp>
        <p:sp>
          <p:nvSpPr>
            <p:cNvPr id="31769" name="Rectangle 25">
              <a:extLst>
                <a:ext uri="{FF2B5EF4-FFF2-40B4-BE49-F238E27FC236}">
                  <a16:creationId xmlns:a16="http://schemas.microsoft.com/office/drawing/2014/main" id="{6A1E0687-EBBD-03CE-0C58-BBC949E3DA5B}"/>
                </a:ext>
              </a:extLst>
            </p:cNvPr>
            <p:cNvSpPr>
              <a:spLocks noChangeArrowheads="1"/>
            </p:cNvSpPr>
            <p:nvPr/>
          </p:nvSpPr>
          <p:spPr bwMode="auto">
            <a:xfrm>
              <a:off x="2217" y="3707"/>
              <a:ext cx="210" cy="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tri">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89" tIns="1636" rIns="4089" bIns="1636">
              <a:spAutoFit/>
            </a:bodyPr>
            <a:lstStyle>
              <a:lvl1pPr defTabSz="809625">
                <a:defRPr>
                  <a:solidFill>
                    <a:schemeClr val="tx1"/>
                  </a:solidFill>
                  <a:latin typeface="Arial" panose="020B0604020202020204" pitchFamily="34" charset="0"/>
                </a:defRPr>
              </a:lvl1pPr>
              <a:lvl2pPr marL="742950" indent="-285750" defTabSz="809625">
                <a:defRPr>
                  <a:solidFill>
                    <a:schemeClr val="tx1"/>
                  </a:solidFill>
                  <a:latin typeface="Arial" panose="020B0604020202020204" pitchFamily="34" charset="0"/>
                </a:defRPr>
              </a:lvl2pPr>
              <a:lvl3pPr marL="1143000" indent="-228600" defTabSz="809625">
                <a:defRPr>
                  <a:solidFill>
                    <a:schemeClr val="tx1"/>
                  </a:solidFill>
                  <a:latin typeface="Arial" panose="020B0604020202020204" pitchFamily="34" charset="0"/>
                </a:defRPr>
              </a:lvl3pPr>
              <a:lvl4pPr marL="1600200" indent="-228600" defTabSz="809625">
                <a:defRPr>
                  <a:solidFill>
                    <a:schemeClr val="tx1"/>
                  </a:solidFill>
                  <a:latin typeface="Arial" panose="020B0604020202020204" pitchFamily="34" charset="0"/>
                </a:defRPr>
              </a:lvl4pPr>
              <a:lvl5pPr marL="2057400" indent="-228600" defTabSz="809625">
                <a:defRPr>
                  <a:solidFill>
                    <a:schemeClr val="tx1"/>
                  </a:solidFill>
                  <a:latin typeface="Arial" panose="020B0604020202020204" pitchFamily="34" charset="0"/>
                </a:defRPr>
              </a:lvl5pPr>
              <a:lvl6pPr marL="2514600" indent="-228600" defTabSz="809625" eaLnBrk="0" fontAlgn="base" hangingPunct="0">
                <a:spcBef>
                  <a:spcPct val="0"/>
                </a:spcBef>
                <a:spcAft>
                  <a:spcPct val="0"/>
                </a:spcAft>
                <a:defRPr>
                  <a:solidFill>
                    <a:schemeClr val="tx1"/>
                  </a:solidFill>
                  <a:latin typeface="Arial" panose="020B0604020202020204" pitchFamily="34" charset="0"/>
                </a:defRPr>
              </a:lvl6pPr>
              <a:lvl7pPr marL="2971800" indent="-228600" defTabSz="809625" eaLnBrk="0" fontAlgn="base" hangingPunct="0">
                <a:spcBef>
                  <a:spcPct val="0"/>
                </a:spcBef>
                <a:spcAft>
                  <a:spcPct val="0"/>
                </a:spcAft>
                <a:defRPr>
                  <a:solidFill>
                    <a:schemeClr val="tx1"/>
                  </a:solidFill>
                  <a:latin typeface="Arial" panose="020B0604020202020204" pitchFamily="34" charset="0"/>
                </a:defRPr>
              </a:lvl7pPr>
              <a:lvl8pPr marL="3429000" indent="-228600" defTabSz="809625" eaLnBrk="0" fontAlgn="base" hangingPunct="0">
                <a:spcBef>
                  <a:spcPct val="0"/>
                </a:spcBef>
                <a:spcAft>
                  <a:spcPct val="0"/>
                </a:spcAft>
                <a:defRPr>
                  <a:solidFill>
                    <a:schemeClr val="tx1"/>
                  </a:solidFill>
                  <a:latin typeface="Arial" panose="020B0604020202020204" pitchFamily="34" charset="0"/>
                </a:defRPr>
              </a:lvl8pPr>
              <a:lvl9pPr marL="3886200" indent="-228600" defTabSz="809625" eaLnBrk="0" fontAlgn="base" hangingPunct="0">
                <a:spcBef>
                  <a:spcPct val="0"/>
                </a:spcBef>
                <a:spcAft>
                  <a:spcPct val="0"/>
                </a:spcAft>
                <a:defRPr>
                  <a:solidFill>
                    <a:schemeClr val="tx1"/>
                  </a:solidFill>
                  <a:latin typeface="Arial" panose="020B0604020202020204" pitchFamily="34" charset="0"/>
                </a:defRPr>
              </a:lvl9pPr>
            </a:lstStyle>
            <a:p>
              <a:pPr>
                <a:lnSpc>
                  <a:spcPct val="85000"/>
                </a:lnSpc>
              </a:pPr>
              <a:r>
                <a:rPr lang="en-US" altLang="en-US" sz="1600" i="1">
                  <a:latin typeface="Times" panose="02020603050405020304" pitchFamily="18" charset="0"/>
                </a:rPr>
                <a:t>t </a:t>
              </a:r>
              <a:r>
                <a:rPr lang="en-US" altLang="en-US" sz="1600">
                  <a:latin typeface="Times" panose="02020603050405020304" pitchFamily="18" charset="0"/>
                </a:rPr>
                <a:t>+1</a:t>
              </a:r>
            </a:p>
          </p:txBody>
        </p:sp>
        <p:sp>
          <p:nvSpPr>
            <p:cNvPr id="31770" name="Rectangle 26">
              <a:extLst>
                <a:ext uri="{FF2B5EF4-FFF2-40B4-BE49-F238E27FC236}">
                  <a16:creationId xmlns:a16="http://schemas.microsoft.com/office/drawing/2014/main" id="{8CE61E56-86FD-4304-B164-95B9F246782D}"/>
                </a:ext>
              </a:extLst>
            </p:cNvPr>
            <p:cNvSpPr>
              <a:spLocks noChangeArrowheads="1"/>
            </p:cNvSpPr>
            <p:nvPr/>
          </p:nvSpPr>
          <p:spPr bwMode="auto">
            <a:xfrm>
              <a:off x="2522" y="3796"/>
              <a:ext cx="210" cy="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tri">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89" tIns="1636" rIns="4089" bIns="1636">
              <a:spAutoFit/>
            </a:bodyPr>
            <a:lstStyle>
              <a:lvl1pPr defTabSz="809625">
                <a:defRPr>
                  <a:solidFill>
                    <a:schemeClr val="tx1"/>
                  </a:solidFill>
                  <a:latin typeface="Arial" panose="020B0604020202020204" pitchFamily="34" charset="0"/>
                </a:defRPr>
              </a:lvl1pPr>
              <a:lvl2pPr marL="742950" indent="-285750" defTabSz="809625">
                <a:defRPr>
                  <a:solidFill>
                    <a:schemeClr val="tx1"/>
                  </a:solidFill>
                  <a:latin typeface="Arial" panose="020B0604020202020204" pitchFamily="34" charset="0"/>
                </a:defRPr>
              </a:lvl2pPr>
              <a:lvl3pPr marL="1143000" indent="-228600" defTabSz="809625">
                <a:defRPr>
                  <a:solidFill>
                    <a:schemeClr val="tx1"/>
                  </a:solidFill>
                  <a:latin typeface="Arial" panose="020B0604020202020204" pitchFamily="34" charset="0"/>
                </a:defRPr>
              </a:lvl3pPr>
              <a:lvl4pPr marL="1600200" indent="-228600" defTabSz="809625">
                <a:defRPr>
                  <a:solidFill>
                    <a:schemeClr val="tx1"/>
                  </a:solidFill>
                  <a:latin typeface="Arial" panose="020B0604020202020204" pitchFamily="34" charset="0"/>
                </a:defRPr>
              </a:lvl4pPr>
              <a:lvl5pPr marL="2057400" indent="-228600" defTabSz="809625">
                <a:defRPr>
                  <a:solidFill>
                    <a:schemeClr val="tx1"/>
                  </a:solidFill>
                  <a:latin typeface="Arial" panose="020B0604020202020204" pitchFamily="34" charset="0"/>
                </a:defRPr>
              </a:lvl5pPr>
              <a:lvl6pPr marL="2514600" indent="-228600" defTabSz="809625" eaLnBrk="0" fontAlgn="base" hangingPunct="0">
                <a:spcBef>
                  <a:spcPct val="0"/>
                </a:spcBef>
                <a:spcAft>
                  <a:spcPct val="0"/>
                </a:spcAft>
                <a:defRPr>
                  <a:solidFill>
                    <a:schemeClr val="tx1"/>
                  </a:solidFill>
                  <a:latin typeface="Arial" panose="020B0604020202020204" pitchFamily="34" charset="0"/>
                </a:defRPr>
              </a:lvl6pPr>
              <a:lvl7pPr marL="2971800" indent="-228600" defTabSz="809625" eaLnBrk="0" fontAlgn="base" hangingPunct="0">
                <a:spcBef>
                  <a:spcPct val="0"/>
                </a:spcBef>
                <a:spcAft>
                  <a:spcPct val="0"/>
                </a:spcAft>
                <a:defRPr>
                  <a:solidFill>
                    <a:schemeClr val="tx1"/>
                  </a:solidFill>
                  <a:latin typeface="Arial" panose="020B0604020202020204" pitchFamily="34" charset="0"/>
                </a:defRPr>
              </a:lvl7pPr>
              <a:lvl8pPr marL="3429000" indent="-228600" defTabSz="809625" eaLnBrk="0" fontAlgn="base" hangingPunct="0">
                <a:spcBef>
                  <a:spcPct val="0"/>
                </a:spcBef>
                <a:spcAft>
                  <a:spcPct val="0"/>
                </a:spcAft>
                <a:defRPr>
                  <a:solidFill>
                    <a:schemeClr val="tx1"/>
                  </a:solidFill>
                  <a:latin typeface="Arial" panose="020B0604020202020204" pitchFamily="34" charset="0"/>
                </a:defRPr>
              </a:lvl8pPr>
              <a:lvl9pPr marL="3886200" indent="-228600" defTabSz="809625" eaLnBrk="0" fontAlgn="base" hangingPunct="0">
                <a:spcBef>
                  <a:spcPct val="0"/>
                </a:spcBef>
                <a:spcAft>
                  <a:spcPct val="0"/>
                </a:spcAft>
                <a:defRPr>
                  <a:solidFill>
                    <a:schemeClr val="tx1"/>
                  </a:solidFill>
                  <a:latin typeface="Arial" panose="020B0604020202020204" pitchFamily="34" charset="0"/>
                </a:defRPr>
              </a:lvl9pPr>
            </a:lstStyle>
            <a:p>
              <a:pPr>
                <a:lnSpc>
                  <a:spcPct val="85000"/>
                </a:lnSpc>
              </a:pPr>
              <a:r>
                <a:rPr lang="en-US" altLang="en-US" sz="1600" i="1">
                  <a:latin typeface="Times" panose="02020603050405020304" pitchFamily="18" charset="0"/>
                </a:rPr>
                <a:t>t</a:t>
              </a:r>
              <a:r>
                <a:rPr lang="en-US" altLang="en-US" sz="1600">
                  <a:latin typeface="Times" panose="02020603050405020304" pitchFamily="18" charset="0"/>
                </a:rPr>
                <a:t> +1</a:t>
              </a:r>
            </a:p>
          </p:txBody>
        </p:sp>
        <p:sp>
          <p:nvSpPr>
            <p:cNvPr id="31771" name="Rectangle 27">
              <a:extLst>
                <a:ext uri="{FF2B5EF4-FFF2-40B4-BE49-F238E27FC236}">
                  <a16:creationId xmlns:a16="http://schemas.microsoft.com/office/drawing/2014/main" id="{3ED29A5B-3E28-D531-ADBB-82BA6F7A8F56}"/>
                </a:ext>
              </a:extLst>
            </p:cNvPr>
            <p:cNvSpPr>
              <a:spLocks noChangeArrowheads="1"/>
            </p:cNvSpPr>
            <p:nvPr/>
          </p:nvSpPr>
          <p:spPr bwMode="auto">
            <a:xfrm>
              <a:off x="2458" y="3719"/>
              <a:ext cx="9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tri">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89" tIns="1636" rIns="4089" bIns="1636">
              <a:spAutoFit/>
            </a:bodyPr>
            <a:lstStyle>
              <a:lvl1pPr defTabSz="809625">
                <a:defRPr>
                  <a:solidFill>
                    <a:schemeClr val="tx1"/>
                  </a:solidFill>
                  <a:latin typeface="Arial" panose="020B0604020202020204" pitchFamily="34" charset="0"/>
                </a:defRPr>
              </a:lvl1pPr>
              <a:lvl2pPr marL="742950" indent="-285750" defTabSz="809625">
                <a:defRPr>
                  <a:solidFill>
                    <a:schemeClr val="tx1"/>
                  </a:solidFill>
                  <a:latin typeface="Arial" panose="020B0604020202020204" pitchFamily="34" charset="0"/>
                </a:defRPr>
              </a:lvl2pPr>
              <a:lvl3pPr marL="1143000" indent="-228600" defTabSz="809625">
                <a:defRPr>
                  <a:solidFill>
                    <a:schemeClr val="tx1"/>
                  </a:solidFill>
                  <a:latin typeface="Arial" panose="020B0604020202020204" pitchFamily="34" charset="0"/>
                </a:defRPr>
              </a:lvl3pPr>
              <a:lvl4pPr marL="1600200" indent="-228600" defTabSz="809625">
                <a:defRPr>
                  <a:solidFill>
                    <a:schemeClr val="tx1"/>
                  </a:solidFill>
                  <a:latin typeface="Arial" panose="020B0604020202020204" pitchFamily="34" charset="0"/>
                </a:defRPr>
              </a:lvl4pPr>
              <a:lvl5pPr marL="2057400" indent="-228600" defTabSz="809625">
                <a:defRPr>
                  <a:solidFill>
                    <a:schemeClr val="tx1"/>
                  </a:solidFill>
                  <a:latin typeface="Arial" panose="020B0604020202020204" pitchFamily="34" charset="0"/>
                </a:defRPr>
              </a:lvl5pPr>
              <a:lvl6pPr marL="2514600" indent="-228600" defTabSz="809625" eaLnBrk="0" fontAlgn="base" hangingPunct="0">
                <a:spcBef>
                  <a:spcPct val="0"/>
                </a:spcBef>
                <a:spcAft>
                  <a:spcPct val="0"/>
                </a:spcAft>
                <a:defRPr>
                  <a:solidFill>
                    <a:schemeClr val="tx1"/>
                  </a:solidFill>
                  <a:latin typeface="Arial" panose="020B0604020202020204" pitchFamily="34" charset="0"/>
                </a:defRPr>
              </a:lvl6pPr>
              <a:lvl7pPr marL="2971800" indent="-228600" defTabSz="809625" eaLnBrk="0" fontAlgn="base" hangingPunct="0">
                <a:spcBef>
                  <a:spcPct val="0"/>
                </a:spcBef>
                <a:spcAft>
                  <a:spcPct val="0"/>
                </a:spcAft>
                <a:defRPr>
                  <a:solidFill>
                    <a:schemeClr val="tx1"/>
                  </a:solidFill>
                  <a:latin typeface="Arial" panose="020B0604020202020204" pitchFamily="34" charset="0"/>
                </a:defRPr>
              </a:lvl7pPr>
              <a:lvl8pPr marL="3429000" indent="-228600" defTabSz="809625" eaLnBrk="0" fontAlgn="base" hangingPunct="0">
                <a:spcBef>
                  <a:spcPct val="0"/>
                </a:spcBef>
                <a:spcAft>
                  <a:spcPct val="0"/>
                </a:spcAft>
                <a:defRPr>
                  <a:solidFill>
                    <a:schemeClr val="tx1"/>
                  </a:solidFill>
                  <a:latin typeface="Arial" panose="020B0604020202020204" pitchFamily="34" charset="0"/>
                </a:defRPr>
              </a:lvl8pPr>
              <a:lvl9pPr marL="3886200" indent="-228600" defTabSz="809625" eaLnBrk="0" fontAlgn="base" hangingPunct="0">
                <a:spcBef>
                  <a:spcPct val="0"/>
                </a:spcBef>
                <a:spcAft>
                  <a:spcPct val="0"/>
                </a:spcAft>
                <a:defRPr>
                  <a:solidFill>
                    <a:schemeClr val="tx1"/>
                  </a:solidFill>
                  <a:latin typeface="Arial" panose="020B0604020202020204" pitchFamily="34" charset="0"/>
                </a:defRPr>
              </a:lvl9pPr>
            </a:lstStyle>
            <a:p>
              <a:pPr>
                <a:lnSpc>
                  <a:spcPct val="85000"/>
                </a:lnSpc>
              </a:pPr>
              <a:r>
                <a:rPr lang="en-US" altLang="en-US" sz="2100" i="1">
                  <a:latin typeface="Times" panose="02020603050405020304" pitchFamily="18" charset="0"/>
                </a:rPr>
                <a:t>a</a:t>
              </a:r>
            </a:p>
          </p:txBody>
        </p:sp>
        <p:sp>
          <p:nvSpPr>
            <p:cNvPr id="31772" name="Rectangle 28">
              <a:extLst>
                <a:ext uri="{FF2B5EF4-FFF2-40B4-BE49-F238E27FC236}">
                  <a16:creationId xmlns:a16="http://schemas.microsoft.com/office/drawing/2014/main" id="{162E8767-9BCB-CCDC-9115-62817FC4939D}"/>
                </a:ext>
              </a:extLst>
            </p:cNvPr>
            <p:cNvSpPr>
              <a:spLocks noChangeArrowheads="1"/>
            </p:cNvSpPr>
            <p:nvPr/>
          </p:nvSpPr>
          <p:spPr bwMode="auto">
            <a:xfrm>
              <a:off x="2757" y="3533"/>
              <a:ext cx="71"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tri">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89" tIns="1636" rIns="4089" bIns="1636">
              <a:spAutoFit/>
            </a:bodyPr>
            <a:lstStyle>
              <a:lvl1pPr defTabSz="809625">
                <a:defRPr>
                  <a:solidFill>
                    <a:schemeClr val="tx1"/>
                  </a:solidFill>
                  <a:latin typeface="Arial" panose="020B0604020202020204" pitchFamily="34" charset="0"/>
                </a:defRPr>
              </a:lvl1pPr>
              <a:lvl2pPr marL="742950" indent="-285750" defTabSz="809625">
                <a:defRPr>
                  <a:solidFill>
                    <a:schemeClr val="tx1"/>
                  </a:solidFill>
                  <a:latin typeface="Arial" panose="020B0604020202020204" pitchFamily="34" charset="0"/>
                </a:defRPr>
              </a:lvl2pPr>
              <a:lvl3pPr marL="1143000" indent="-228600" defTabSz="809625">
                <a:defRPr>
                  <a:solidFill>
                    <a:schemeClr val="tx1"/>
                  </a:solidFill>
                  <a:latin typeface="Arial" panose="020B0604020202020204" pitchFamily="34" charset="0"/>
                </a:defRPr>
              </a:lvl3pPr>
              <a:lvl4pPr marL="1600200" indent="-228600" defTabSz="809625">
                <a:defRPr>
                  <a:solidFill>
                    <a:schemeClr val="tx1"/>
                  </a:solidFill>
                  <a:latin typeface="Arial" panose="020B0604020202020204" pitchFamily="34" charset="0"/>
                </a:defRPr>
              </a:lvl4pPr>
              <a:lvl5pPr marL="2057400" indent="-228600" defTabSz="809625">
                <a:defRPr>
                  <a:solidFill>
                    <a:schemeClr val="tx1"/>
                  </a:solidFill>
                  <a:latin typeface="Arial" panose="020B0604020202020204" pitchFamily="34" charset="0"/>
                </a:defRPr>
              </a:lvl5pPr>
              <a:lvl6pPr marL="2514600" indent="-228600" defTabSz="809625" eaLnBrk="0" fontAlgn="base" hangingPunct="0">
                <a:spcBef>
                  <a:spcPct val="0"/>
                </a:spcBef>
                <a:spcAft>
                  <a:spcPct val="0"/>
                </a:spcAft>
                <a:defRPr>
                  <a:solidFill>
                    <a:schemeClr val="tx1"/>
                  </a:solidFill>
                  <a:latin typeface="Arial" panose="020B0604020202020204" pitchFamily="34" charset="0"/>
                </a:defRPr>
              </a:lvl6pPr>
              <a:lvl7pPr marL="2971800" indent="-228600" defTabSz="809625" eaLnBrk="0" fontAlgn="base" hangingPunct="0">
                <a:spcBef>
                  <a:spcPct val="0"/>
                </a:spcBef>
                <a:spcAft>
                  <a:spcPct val="0"/>
                </a:spcAft>
                <a:defRPr>
                  <a:solidFill>
                    <a:schemeClr val="tx1"/>
                  </a:solidFill>
                  <a:latin typeface="Arial" panose="020B0604020202020204" pitchFamily="34" charset="0"/>
                </a:defRPr>
              </a:lvl7pPr>
              <a:lvl8pPr marL="3429000" indent="-228600" defTabSz="809625" eaLnBrk="0" fontAlgn="base" hangingPunct="0">
                <a:spcBef>
                  <a:spcPct val="0"/>
                </a:spcBef>
                <a:spcAft>
                  <a:spcPct val="0"/>
                </a:spcAft>
                <a:defRPr>
                  <a:solidFill>
                    <a:schemeClr val="tx1"/>
                  </a:solidFill>
                  <a:latin typeface="Arial" panose="020B0604020202020204" pitchFamily="34" charset="0"/>
                </a:defRPr>
              </a:lvl8pPr>
              <a:lvl9pPr marL="3886200" indent="-228600" defTabSz="809625" eaLnBrk="0" fontAlgn="base" hangingPunct="0">
                <a:spcBef>
                  <a:spcPct val="0"/>
                </a:spcBef>
                <a:spcAft>
                  <a:spcPct val="0"/>
                </a:spcAft>
                <a:defRPr>
                  <a:solidFill>
                    <a:schemeClr val="tx1"/>
                  </a:solidFill>
                  <a:latin typeface="Arial" panose="020B0604020202020204" pitchFamily="34" charset="0"/>
                </a:defRPr>
              </a:lvl9pPr>
            </a:lstStyle>
            <a:p>
              <a:pPr>
                <a:lnSpc>
                  <a:spcPct val="85000"/>
                </a:lnSpc>
              </a:pPr>
              <a:r>
                <a:rPr lang="en-US" altLang="en-US" sz="2100" i="1">
                  <a:latin typeface="Times" panose="02020603050405020304" pitchFamily="18" charset="0"/>
                </a:rPr>
                <a:t>r</a:t>
              </a:r>
            </a:p>
          </p:txBody>
        </p:sp>
        <p:sp>
          <p:nvSpPr>
            <p:cNvPr id="31773" name="Rectangle 29">
              <a:extLst>
                <a:ext uri="{FF2B5EF4-FFF2-40B4-BE49-F238E27FC236}">
                  <a16:creationId xmlns:a16="http://schemas.microsoft.com/office/drawing/2014/main" id="{4D72F18E-B5C1-1306-6DF4-F35CBC6FD8AB}"/>
                </a:ext>
              </a:extLst>
            </p:cNvPr>
            <p:cNvSpPr>
              <a:spLocks noChangeArrowheads="1"/>
            </p:cNvSpPr>
            <p:nvPr/>
          </p:nvSpPr>
          <p:spPr bwMode="auto">
            <a:xfrm>
              <a:off x="2814" y="3611"/>
              <a:ext cx="210" cy="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tri">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89" tIns="1636" rIns="4089" bIns="1636">
              <a:spAutoFit/>
            </a:bodyPr>
            <a:lstStyle>
              <a:lvl1pPr defTabSz="809625">
                <a:defRPr>
                  <a:solidFill>
                    <a:schemeClr val="tx1"/>
                  </a:solidFill>
                  <a:latin typeface="Arial" panose="020B0604020202020204" pitchFamily="34" charset="0"/>
                </a:defRPr>
              </a:lvl1pPr>
              <a:lvl2pPr marL="742950" indent="-285750" defTabSz="809625">
                <a:defRPr>
                  <a:solidFill>
                    <a:schemeClr val="tx1"/>
                  </a:solidFill>
                  <a:latin typeface="Arial" panose="020B0604020202020204" pitchFamily="34" charset="0"/>
                </a:defRPr>
              </a:lvl2pPr>
              <a:lvl3pPr marL="1143000" indent="-228600" defTabSz="809625">
                <a:defRPr>
                  <a:solidFill>
                    <a:schemeClr val="tx1"/>
                  </a:solidFill>
                  <a:latin typeface="Arial" panose="020B0604020202020204" pitchFamily="34" charset="0"/>
                </a:defRPr>
              </a:lvl3pPr>
              <a:lvl4pPr marL="1600200" indent="-228600" defTabSz="809625">
                <a:defRPr>
                  <a:solidFill>
                    <a:schemeClr val="tx1"/>
                  </a:solidFill>
                  <a:latin typeface="Arial" panose="020B0604020202020204" pitchFamily="34" charset="0"/>
                </a:defRPr>
              </a:lvl4pPr>
              <a:lvl5pPr marL="2057400" indent="-228600" defTabSz="809625">
                <a:defRPr>
                  <a:solidFill>
                    <a:schemeClr val="tx1"/>
                  </a:solidFill>
                  <a:latin typeface="Arial" panose="020B0604020202020204" pitchFamily="34" charset="0"/>
                </a:defRPr>
              </a:lvl5pPr>
              <a:lvl6pPr marL="2514600" indent="-228600" defTabSz="809625" eaLnBrk="0" fontAlgn="base" hangingPunct="0">
                <a:spcBef>
                  <a:spcPct val="0"/>
                </a:spcBef>
                <a:spcAft>
                  <a:spcPct val="0"/>
                </a:spcAft>
                <a:defRPr>
                  <a:solidFill>
                    <a:schemeClr val="tx1"/>
                  </a:solidFill>
                  <a:latin typeface="Arial" panose="020B0604020202020204" pitchFamily="34" charset="0"/>
                </a:defRPr>
              </a:lvl6pPr>
              <a:lvl7pPr marL="2971800" indent="-228600" defTabSz="809625" eaLnBrk="0" fontAlgn="base" hangingPunct="0">
                <a:spcBef>
                  <a:spcPct val="0"/>
                </a:spcBef>
                <a:spcAft>
                  <a:spcPct val="0"/>
                </a:spcAft>
                <a:defRPr>
                  <a:solidFill>
                    <a:schemeClr val="tx1"/>
                  </a:solidFill>
                  <a:latin typeface="Arial" panose="020B0604020202020204" pitchFamily="34" charset="0"/>
                </a:defRPr>
              </a:lvl7pPr>
              <a:lvl8pPr marL="3429000" indent="-228600" defTabSz="809625" eaLnBrk="0" fontAlgn="base" hangingPunct="0">
                <a:spcBef>
                  <a:spcPct val="0"/>
                </a:spcBef>
                <a:spcAft>
                  <a:spcPct val="0"/>
                </a:spcAft>
                <a:defRPr>
                  <a:solidFill>
                    <a:schemeClr val="tx1"/>
                  </a:solidFill>
                  <a:latin typeface="Arial" panose="020B0604020202020204" pitchFamily="34" charset="0"/>
                </a:defRPr>
              </a:lvl8pPr>
              <a:lvl9pPr marL="3886200" indent="-228600" defTabSz="809625" eaLnBrk="0" fontAlgn="base" hangingPunct="0">
                <a:spcBef>
                  <a:spcPct val="0"/>
                </a:spcBef>
                <a:spcAft>
                  <a:spcPct val="0"/>
                </a:spcAft>
                <a:defRPr>
                  <a:solidFill>
                    <a:schemeClr val="tx1"/>
                  </a:solidFill>
                  <a:latin typeface="Arial" panose="020B0604020202020204" pitchFamily="34" charset="0"/>
                </a:defRPr>
              </a:lvl9pPr>
            </a:lstStyle>
            <a:p>
              <a:pPr>
                <a:lnSpc>
                  <a:spcPct val="85000"/>
                </a:lnSpc>
              </a:pPr>
              <a:r>
                <a:rPr lang="en-US" altLang="en-US" sz="1600" i="1">
                  <a:latin typeface="Times" panose="02020603050405020304" pitchFamily="18" charset="0"/>
                </a:rPr>
                <a:t>t</a:t>
              </a:r>
              <a:r>
                <a:rPr lang="en-US" altLang="en-US" sz="1600">
                  <a:latin typeface="Times" panose="02020603050405020304" pitchFamily="18" charset="0"/>
                </a:rPr>
                <a:t> +2</a:t>
              </a:r>
            </a:p>
          </p:txBody>
        </p:sp>
        <p:sp>
          <p:nvSpPr>
            <p:cNvPr id="31774" name="Rectangle 30">
              <a:extLst>
                <a:ext uri="{FF2B5EF4-FFF2-40B4-BE49-F238E27FC236}">
                  <a16:creationId xmlns:a16="http://schemas.microsoft.com/office/drawing/2014/main" id="{FD7B3A71-C6FC-D1C5-E62A-15C74AE52D43}"/>
                </a:ext>
              </a:extLst>
            </p:cNvPr>
            <p:cNvSpPr>
              <a:spLocks noChangeArrowheads="1"/>
            </p:cNvSpPr>
            <p:nvPr/>
          </p:nvSpPr>
          <p:spPr bwMode="auto">
            <a:xfrm>
              <a:off x="3092" y="3629"/>
              <a:ext cx="71"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tri">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89" tIns="1636" rIns="4089" bIns="1636">
              <a:spAutoFit/>
            </a:bodyPr>
            <a:lstStyle>
              <a:lvl1pPr defTabSz="809625">
                <a:defRPr>
                  <a:solidFill>
                    <a:schemeClr val="tx1"/>
                  </a:solidFill>
                  <a:latin typeface="Arial" panose="020B0604020202020204" pitchFamily="34" charset="0"/>
                </a:defRPr>
              </a:lvl1pPr>
              <a:lvl2pPr marL="742950" indent="-285750" defTabSz="809625">
                <a:defRPr>
                  <a:solidFill>
                    <a:schemeClr val="tx1"/>
                  </a:solidFill>
                  <a:latin typeface="Arial" panose="020B0604020202020204" pitchFamily="34" charset="0"/>
                </a:defRPr>
              </a:lvl2pPr>
              <a:lvl3pPr marL="1143000" indent="-228600" defTabSz="809625">
                <a:defRPr>
                  <a:solidFill>
                    <a:schemeClr val="tx1"/>
                  </a:solidFill>
                  <a:latin typeface="Arial" panose="020B0604020202020204" pitchFamily="34" charset="0"/>
                </a:defRPr>
              </a:lvl3pPr>
              <a:lvl4pPr marL="1600200" indent="-228600" defTabSz="809625">
                <a:defRPr>
                  <a:solidFill>
                    <a:schemeClr val="tx1"/>
                  </a:solidFill>
                  <a:latin typeface="Arial" panose="020B0604020202020204" pitchFamily="34" charset="0"/>
                </a:defRPr>
              </a:lvl4pPr>
              <a:lvl5pPr marL="2057400" indent="-228600" defTabSz="809625">
                <a:defRPr>
                  <a:solidFill>
                    <a:schemeClr val="tx1"/>
                  </a:solidFill>
                  <a:latin typeface="Arial" panose="020B0604020202020204" pitchFamily="34" charset="0"/>
                </a:defRPr>
              </a:lvl5pPr>
              <a:lvl6pPr marL="2514600" indent="-228600" defTabSz="809625" eaLnBrk="0" fontAlgn="base" hangingPunct="0">
                <a:spcBef>
                  <a:spcPct val="0"/>
                </a:spcBef>
                <a:spcAft>
                  <a:spcPct val="0"/>
                </a:spcAft>
                <a:defRPr>
                  <a:solidFill>
                    <a:schemeClr val="tx1"/>
                  </a:solidFill>
                  <a:latin typeface="Arial" panose="020B0604020202020204" pitchFamily="34" charset="0"/>
                </a:defRPr>
              </a:lvl6pPr>
              <a:lvl7pPr marL="2971800" indent="-228600" defTabSz="809625" eaLnBrk="0" fontAlgn="base" hangingPunct="0">
                <a:spcBef>
                  <a:spcPct val="0"/>
                </a:spcBef>
                <a:spcAft>
                  <a:spcPct val="0"/>
                </a:spcAft>
                <a:defRPr>
                  <a:solidFill>
                    <a:schemeClr val="tx1"/>
                  </a:solidFill>
                  <a:latin typeface="Arial" panose="020B0604020202020204" pitchFamily="34" charset="0"/>
                </a:defRPr>
              </a:lvl7pPr>
              <a:lvl8pPr marL="3429000" indent="-228600" defTabSz="809625" eaLnBrk="0" fontAlgn="base" hangingPunct="0">
                <a:spcBef>
                  <a:spcPct val="0"/>
                </a:spcBef>
                <a:spcAft>
                  <a:spcPct val="0"/>
                </a:spcAft>
                <a:defRPr>
                  <a:solidFill>
                    <a:schemeClr val="tx1"/>
                  </a:solidFill>
                  <a:latin typeface="Arial" panose="020B0604020202020204" pitchFamily="34" charset="0"/>
                </a:defRPr>
              </a:lvl8pPr>
              <a:lvl9pPr marL="3886200" indent="-228600" defTabSz="809625" eaLnBrk="0" fontAlgn="base" hangingPunct="0">
                <a:spcBef>
                  <a:spcPct val="0"/>
                </a:spcBef>
                <a:spcAft>
                  <a:spcPct val="0"/>
                </a:spcAft>
                <a:defRPr>
                  <a:solidFill>
                    <a:schemeClr val="tx1"/>
                  </a:solidFill>
                  <a:latin typeface="Arial" panose="020B0604020202020204" pitchFamily="34" charset="0"/>
                </a:defRPr>
              </a:lvl9pPr>
            </a:lstStyle>
            <a:p>
              <a:pPr>
                <a:lnSpc>
                  <a:spcPct val="85000"/>
                </a:lnSpc>
              </a:pPr>
              <a:r>
                <a:rPr lang="en-US" altLang="en-US" sz="2100" i="1">
                  <a:latin typeface="Times" panose="02020603050405020304" pitchFamily="18" charset="0"/>
                </a:rPr>
                <a:t>s</a:t>
              </a:r>
            </a:p>
          </p:txBody>
        </p:sp>
        <p:sp>
          <p:nvSpPr>
            <p:cNvPr id="31775" name="Rectangle 31">
              <a:extLst>
                <a:ext uri="{FF2B5EF4-FFF2-40B4-BE49-F238E27FC236}">
                  <a16:creationId xmlns:a16="http://schemas.microsoft.com/office/drawing/2014/main" id="{193422E7-594C-2DBE-B8ED-5311915576CC}"/>
                </a:ext>
              </a:extLst>
            </p:cNvPr>
            <p:cNvSpPr>
              <a:spLocks noChangeArrowheads="1"/>
            </p:cNvSpPr>
            <p:nvPr/>
          </p:nvSpPr>
          <p:spPr bwMode="auto">
            <a:xfrm>
              <a:off x="3150" y="3707"/>
              <a:ext cx="210" cy="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tri">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89" tIns="1636" rIns="4089" bIns="1636">
              <a:spAutoFit/>
            </a:bodyPr>
            <a:lstStyle>
              <a:lvl1pPr defTabSz="809625">
                <a:defRPr>
                  <a:solidFill>
                    <a:schemeClr val="tx1"/>
                  </a:solidFill>
                  <a:latin typeface="Arial" panose="020B0604020202020204" pitchFamily="34" charset="0"/>
                </a:defRPr>
              </a:lvl1pPr>
              <a:lvl2pPr marL="742950" indent="-285750" defTabSz="809625">
                <a:defRPr>
                  <a:solidFill>
                    <a:schemeClr val="tx1"/>
                  </a:solidFill>
                  <a:latin typeface="Arial" panose="020B0604020202020204" pitchFamily="34" charset="0"/>
                </a:defRPr>
              </a:lvl2pPr>
              <a:lvl3pPr marL="1143000" indent="-228600" defTabSz="809625">
                <a:defRPr>
                  <a:solidFill>
                    <a:schemeClr val="tx1"/>
                  </a:solidFill>
                  <a:latin typeface="Arial" panose="020B0604020202020204" pitchFamily="34" charset="0"/>
                </a:defRPr>
              </a:lvl3pPr>
              <a:lvl4pPr marL="1600200" indent="-228600" defTabSz="809625">
                <a:defRPr>
                  <a:solidFill>
                    <a:schemeClr val="tx1"/>
                  </a:solidFill>
                  <a:latin typeface="Arial" panose="020B0604020202020204" pitchFamily="34" charset="0"/>
                </a:defRPr>
              </a:lvl4pPr>
              <a:lvl5pPr marL="2057400" indent="-228600" defTabSz="809625">
                <a:defRPr>
                  <a:solidFill>
                    <a:schemeClr val="tx1"/>
                  </a:solidFill>
                  <a:latin typeface="Arial" panose="020B0604020202020204" pitchFamily="34" charset="0"/>
                </a:defRPr>
              </a:lvl5pPr>
              <a:lvl6pPr marL="2514600" indent="-228600" defTabSz="809625" eaLnBrk="0" fontAlgn="base" hangingPunct="0">
                <a:spcBef>
                  <a:spcPct val="0"/>
                </a:spcBef>
                <a:spcAft>
                  <a:spcPct val="0"/>
                </a:spcAft>
                <a:defRPr>
                  <a:solidFill>
                    <a:schemeClr val="tx1"/>
                  </a:solidFill>
                  <a:latin typeface="Arial" panose="020B0604020202020204" pitchFamily="34" charset="0"/>
                </a:defRPr>
              </a:lvl6pPr>
              <a:lvl7pPr marL="2971800" indent="-228600" defTabSz="809625" eaLnBrk="0" fontAlgn="base" hangingPunct="0">
                <a:spcBef>
                  <a:spcPct val="0"/>
                </a:spcBef>
                <a:spcAft>
                  <a:spcPct val="0"/>
                </a:spcAft>
                <a:defRPr>
                  <a:solidFill>
                    <a:schemeClr val="tx1"/>
                  </a:solidFill>
                  <a:latin typeface="Arial" panose="020B0604020202020204" pitchFamily="34" charset="0"/>
                </a:defRPr>
              </a:lvl7pPr>
              <a:lvl8pPr marL="3429000" indent="-228600" defTabSz="809625" eaLnBrk="0" fontAlgn="base" hangingPunct="0">
                <a:spcBef>
                  <a:spcPct val="0"/>
                </a:spcBef>
                <a:spcAft>
                  <a:spcPct val="0"/>
                </a:spcAft>
                <a:defRPr>
                  <a:solidFill>
                    <a:schemeClr val="tx1"/>
                  </a:solidFill>
                  <a:latin typeface="Arial" panose="020B0604020202020204" pitchFamily="34" charset="0"/>
                </a:defRPr>
              </a:lvl8pPr>
              <a:lvl9pPr marL="3886200" indent="-228600" defTabSz="809625" eaLnBrk="0" fontAlgn="base" hangingPunct="0">
                <a:spcBef>
                  <a:spcPct val="0"/>
                </a:spcBef>
                <a:spcAft>
                  <a:spcPct val="0"/>
                </a:spcAft>
                <a:defRPr>
                  <a:solidFill>
                    <a:schemeClr val="tx1"/>
                  </a:solidFill>
                  <a:latin typeface="Arial" panose="020B0604020202020204" pitchFamily="34" charset="0"/>
                </a:defRPr>
              </a:lvl9pPr>
            </a:lstStyle>
            <a:p>
              <a:pPr>
                <a:lnSpc>
                  <a:spcPct val="85000"/>
                </a:lnSpc>
              </a:pPr>
              <a:r>
                <a:rPr lang="en-US" altLang="en-US" sz="1600" i="1">
                  <a:latin typeface="Times" panose="02020603050405020304" pitchFamily="18" charset="0"/>
                </a:rPr>
                <a:t>t </a:t>
              </a:r>
              <a:r>
                <a:rPr lang="en-US" altLang="en-US" sz="1600">
                  <a:latin typeface="Times" panose="02020603050405020304" pitchFamily="18" charset="0"/>
                </a:rPr>
                <a:t>+2</a:t>
              </a:r>
            </a:p>
          </p:txBody>
        </p:sp>
        <p:sp>
          <p:nvSpPr>
            <p:cNvPr id="31776" name="Rectangle 32">
              <a:extLst>
                <a:ext uri="{FF2B5EF4-FFF2-40B4-BE49-F238E27FC236}">
                  <a16:creationId xmlns:a16="http://schemas.microsoft.com/office/drawing/2014/main" id="{B1E960FE-1B90-3BBF-ECB0-C6FF465289DB}"/>
                </a:ext>
              </a:extLst>
            </p:cNvPr>
            <p:cNvSpPr>
              <a:spLocks noChangeArrowheads="1"/>
            </p:cNvSpPr>
            <p:nvPr/>
          </p:nvSpPr>
          <p:spPr bwMode="auto">
            <a:xfrm>
              <a:off x="3486" y="3796"/>
              <a:ext cx="210" cy="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tri">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89" tIns="1636" rIns="4089" bIns="1636">
              <a:spAutoFit/>
            </a:bodyPr>
            <a:lstStyle>
              <a:lvl1pPr defTabSz="809625">
                <a:defRPr>
                  <a:solidFill>
                    <a:schemeClr val="tx1"/>
                  </a:solidFill>
                  <a:latin typeface="Arial" panose="020B0604020202020204" pitchFamily="34" charset="0"/>
                </a:defRPr>
              </a:lvl1pPr>
              <a:lvl2pPr marL="742950" indent="-285750" defTabSz="809625">
                <a:defRPr>
                  <a:solidFill>
                    <a:schemeClr val="tx1"/>
                  </a:solidFill>
                  <a:latin typeface="Arial" panose="020B0604020202020204" pitchFamily="34" charset="0"/>
                </a:defRPr>
              </a:lvl2pPr>
              <a:lvl3pPr marL="1143000" indent="-228600" defTabSz="809625">
                <a:defRPr>
                  <a:solidFill>
                    <a:schemeClr val="tx1"/>
                  </a:solidFill>
                  <a:latin typeface="Arial" panose="020B0604020202020204" pitchFamily="34" charset="0"/>
                </a:defRPr>
              </a:lvl3pPr>
              <a:lvl4pPr marL="1600200" indent="-228600" defTabSz="809625">
                <a:defRPr>
                  <a:solidFill>
                    <a:schemeClr val="tx1"/>
                  </a:solidFill>
                  <a:latin typeface="Arial" panose="020B0604020202020204" pitchFamily="34" charset="0"/>
                </a:defRPr>
              </a:lvl4pPr>
              <a:lvl5pPr marL="2057400" indent="-228600" defTabSz="809625">
                <a:defRPr>
                  <a:solidFill>
                    <a:schemeClr val="tx1"/>
                  </a:solidFill>
                  <a:latin typeface="Arial" panose="020B0604020202020204" pitchFamily="34" charset="0"/>
                </a:defRPr>
              </a:lvl5pPr>
              <a:lvl6pPr marL="2514600" indent="-228600" defTabSz="809625" eaLnBrk="0" fontAlgn="base" hangingPunct="0">
                <a:spcBef>
                  <a:spcPct val="0"/>
                </a:spcBef>
                <a:spcAft>
                  <a:spcPct val="0"/>
                </a:spcAft>
                <a:defRPr>
                  <a:solidFill>
                    <a:schemeClr val="tx1"/>
                  </a:solidFill>
                  <a:latin typeface="Arial" panose="020B0604020202020204" pitchFamily="34" charset="0"/>
                </a:defRPr>
              </a:lvl6pPr>
              <a:lvl7pPr marL="2971800" indent="-228600" defTabSz="809625" eaLnBrk="0" fontAlgn="base" hangingPunct="0">
                <a:spcBef>
                  <a:spcPct val="0"/>
                </a:spcBef>
                <a:spcAft>
                  <a:spcPct val="0"/>
                </a:spcAft>
                <a:defRPr>
                  <a:solidFill>
                    <a:schemeClr val="tx1"/>
                  </a:solidFill>
                  <a:latin typeface="Arial" panose="020B0604020202020204" pitchFamily="34" charset="0"/>
                </a:defRPr>
              </a:lvl7pPr>
              <a:lvl8pPr marL="3429000" indent="-228600" defTabSz="809625" eaLnBrk="0" fontAlgn="base" hangingPunct="0">
                <a:spcBef>
                  <a:spcPct val="0"/>
                </a:spcBef>
                <a:spcAft>
                  <a:spcPct val="0"/>
                </a:spcAft>
                <a:defRPr>
                  <a:solidFill>
                    <a:schemeClr val="tx1"/>
                  </a:solidFill>
                  <a:latin typeface="Arial" panose="020B0604020202020204" pitchFamily="34" charset="0"/>
                </a:defRPr>
              </a:lvl8pPr>
              <a:lvl9pPr marL="3886200" indent="-228600" defTabSz="809625" eaLnBrk="0" fontAlgn="base" hangingPunct="0">
                <a:spcBef>
                  <a:spcPct val="0"/>
                </a:spcBef>
                <a:spcAft>
                  <a:spcPct val="0"/>
                </a:spcAft>
                <a:defRPr>
                  <a:solidFill>
                    <a:schemeClr val="tx1"/>
                  </a:solidFill>
                  <a:latin typeface="Arial" panose="020B0604020202020204" pitchFamily="34" charset="0"/>
                </a:defRPr>
              </a:lvl9pPr>
            </a:lstStyle>
            <a:p>
              <a:pPr>
                <a:lnSpc>
                  <a:spcPct val="85000"/>
                </a:lnSpc>
              </a:pPr>
              <a:r>
                <a:rPr lang="en-US" altLang="en-US" sz="1600" i="1">
                  <a:latin typeface="Times" panose="02020603050405020304" pitchFamily="18" charset="0"/>
                </a:rPr>
                <a:t>t</a:t>
              </a:r>
              <a:r>
                <a:rPr lang="en-US" altLang="en-US" sz="1600">
                  <a:latin typeface="Times" panose="02020603050405020304" pitchFamily="18" charset="0"/>
                </a:rPr>
                <a:t> +2</a:t>
              </a:r>
            </a:p>
          </p:txBody>
        </p:sp>
        <p:sp>
          <p:nvSpPr>
            <p:cNvPr id="31777" name="Rectangle 33">
              <a:extLst>
                <a:ext uri="{FF2B5EF4-FFF2-40B4-BE49-F238E27FC236}">
                  <a16:creationId xmlns:a16="http://schemas.microsoft.com/office/drawing/2014/main" id="{FBCA8BCE-79E5-65E6-4ED3-1E53F2ECD0C9}"/>
                </a:ext>
              </a:extLst>
            </p:cNvPr>
            <p:cNvSpPr>
              <a:spLocks noChangeArrowheads="1"/>
            </p:cNvSpPr>
            <p:nvPr/>
          </p:nvSpPr>
          <p:spPr bwMode="auto">
            <a:xfrm>
              <a:off x="3422" y="3719"/>
              <a:ext cx="9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tri">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89" tIns="1636" rIns="4089" bIns="1636">
              <a:spAutoFit/>
            </a:bodyPr>
            <a:lstStyle>
              <a:lvl1pPr defTabSz="809625">
                <a:defRPr>
                  <a:solidFill>
                    <a:schemeClr val="tx1"/>
                  </a:solidFill>
                  <a:latin typeface="Arial" panose="020B0604020202020204" pitchFamily="34" charset="0"/>
                </a:defRPr>
              </a:lvl1pPr>
              <a:lvl2pPr marL="742950" indent="-285750" defTabSz="809625">
                <a:defRPr>
                  <a:solidFill>
                    <a:schemeClr val="tx1"/>
                  </a:solidFill>
                  <a:latin typeface="Arial" panose="020B0604020202020204" pitchFamily="34" charset="0"/>
                </a:defRPr>
              </a:lvl2pPr>
              <a:lvl3pPr marL="1143000" indent="-228600" defTabSz="809625">
                <a:defRPr>
                  <a:solidFill>
                    <a:schemeClr val="tx1"/>
                  </a:solidFill>
                  <a:latin typeface="Arial" panose="020B0604020202020204" pitchFamily="34" charset="0"/>
                </a:defRPr>
              </a:lvl3pPr>
              <a:lvl4pPr marL="1600200" indent="-228600" defTabSz="809625">
                <a:defRPr>
                  <a:solidFill>
                    <a:schemeClr val="tx1"/>
                  </a:solidFill>
                  <a:latin typeface="Arial" panose="020B0604020202020204" pitchFamily="34" charset="0"/>
                </a:defRPr>
              </a:lvl4pPr>
              <a:lvl5pPr marL="2057400" indent="-228600" defTabSz="809625">
                <a:defRPr>
                  <a:solidFill>
                    <a:schemeClr val="tx1"/>
                  </a:solidFill>
                  <a:latin typeface="Arial" panose="020B0604020202020204" pitchFamily="34" charset="0"/>
                </a:defRPr>
              </a:lvl5pPr>
              <a:lvl6pPr marL="2514600" indent="-228600" defTabSz="809625" eaLnBrk="0" fontAlgn="base" hangingPunct="0">
                <a:spcBef>
                  <a:spcPct val="0"/>
                </a:spcBef>
                <a:spcAft>
                  <a:spcPct val="0"/>
                </a:spcAft>
                <a:defRPr>
                  <a:solidFill>
                    <a:schemeClr val="tx1"/>
                  </a:solidFill>
                  <a:latin typeface="Arial" panose="020B0604020202020204" pitchFamily="34" charset="0"/>
                </a:defRPr>
              </a:lvl6pPr>
              <a:lvl7pPr marL="2971800" indent="-228600" defTabSz="809625" eaLnBrk="0" fontAlgn="base" hangingPunct="0">
                <a:spcBef>
                  <a:spcPct val="0"/>
                </a:spcBef>
                <a:spcAft>
                  <a:spcPct val="0"/>
                </a:spcAft>
                <a:defRPr>
                  <a:solidFill>
                    <a:schemeClr val="tx1"/>
                  </a:solidFill>
                  <a:latin typeface="Arial" panose="020B0604020202020204" pitchFamily="34" charset="0"/>
                </a:defRPr>
              </a:lvl7pPr>
              <a:lvl8pPr marL="3429000" indent="-228600" defTabSz="809625" eaLnBrk="0" fontAlgn="base" hangingPunct="0">
                <a:spcBef>
                  <a:spcPct val="0"/>
                </a:spcBef>
                <a:spcAft>
                  <a:spcPct val="0"/>
                </a:spcAft>
                <a:defRPr>
                  <a:solidFill>
                    <a:schemeClr val="tx1"/>
                  </a:solidFill>
                  <a:latin typeface="Arial" panose="020B0604020202020204" pitchFamily="34" charset="0"/>
                </a:defRPr>
              </a:lvl8pPr>
              <a:lvl9pPr marL="3886200" indent="-228600" defTabSz="809625" eaLnBrk="0" fontAlgn="base" hangingPunct="0">
                <a:spcBef>
                  <a:spcPct val="0"/>
                </a:spcBef>
                <a:spcAft>
                  <a:spcPct val="0"/>
                </a:spcAft>
                <a:defRPr>
                  <a:solidFill>
                    <a:schemeClr val="tx1"/>
                  </a:solidFill>
                  <a:latin typeface="Arial" panose="020B0604020202020204" pitchFamily="34" charset="0"/>
                </a:defRPr>
              </a:lvl9pPr>
            </a:lstStyle>
            <a:p>
              <a:pPr>
                <a:lnSpc>
                  <a:spcPct val="85000"/>
                </a:lnSpc>
              </a:pPr>
              <a:r>
                <a:rPr lang="en-US" altLang="en-US" sz="2100" i="1">
                  <a:latin typeface="Times" panose="02020603050405020304" pitchFamily="18" charset="0"/>
                </a:rPr>
                <a:t>a</a:t>
              </a:r>
            </a:p>
          </p:txBody>
        </p:sp>
        <p:sp>
          <p:nvSpPr>
            <p:cNvPr id="31778" name="Rectangle 34">
              <a:extLst>
                <a:ext uri="{FF2B5EF4-FFF2-40B4-BE49-F238E27FC236}">
                  <a16:creationId xmlns:a16="http://schemas.microsoft.com/office/drawing/2014/main" id="{50F5A258-CD81-19CA-81C0-6DA9C3860A97}"/>
                </a:ext>
              </a:extLst>
            </p:cNvPr>
            <p:cNvSpPr>
              <a:spLocks noChangeArrowheads="1"/>
            </p:cNvSpPr>
            <p:nvPr/>
          </p:nvSpPr>
          <p:spPr bwMode="auto">
            <a:xfrm>
              <a:off x="3696" y="3552"/>
              <a:ext cx="71"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tri">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89" tIns="1636" rIns="4089" bIns="1636">
              <a:spAutoFit/>
            </a:bodyPr>
            <a:lstStyle>
              <a:lvl1pPr defTabSz="809625">
                <a:defRPr>
                  <a:solidFill>
                    <a:schemeClr val="tx1"/>
                  </a:solidFill>
                  <a:latin typeface="Arial" panose="020B0604020202020204" pitchFamily="34" charset="0"/>
                </a:defRPr>
              </a:lvl1pPr>
              <a:lvl2pPr marL="742950" indent="-285750" defTabSz="809625">
                <a:defRPr>
                  <a:solidFill>
                    <a:schemeClr val="tx1"/>
                  </a:solidFill>
                  <a:latin typeface="Arial" panose="020B0604020202020204" pitchFamily="34" charset="0"/>
                </a:defRPr>
              </a:lvl2pPr>
              <a:lvl3pPr marL="1143000" indent="-228600" defTabSz="809625">
                <a:defRPr>
                  <a:solidFill>
                    <a:schemeClr val="tx1"/>
                  </a:solidFill>
                  <a:latin typeface="Arial" panose="020B0604020202020204" pitchFamily="34" charset="0"/>
                </a:defRPr>
              </a:lvl3pPr>
              <a:lvl4pPr marL="1600200" indent="-228600" defTabSz="809625">
                <a:defRPr>
                  <a:solidFill>
                    <a:schemeClr val="tx1"/>
                  </a:solidFill>
                  <a:latin typeface="Arial" panose="020B0604020202020204" pitchFamily="34" charset="0"/>
                </a:defRPr>
              </a:lvl4pPr>
              <a:lvl5pPr marL="2057400" indent="-228600" defTabSz="809625">
                <a:defRPr>
                  <a:solidFill>
                    <a:schemeClr val="tx1"/>
                  </a:solidFill>
                  <a:latin typeface="Arial" panose="020B0604020202020204" pitchFamily="34" charset="0"/>
                </a:defRPr>
              </a:lvl5pPr>
              <a:lvl6pPr marL="2514600" indent="-228600" defTabSz="809625" eaLnBrk="0" fontAlgn="base" hangingPunct="0">
                <a:spcBef>
                  <a:spcPct val="0"/>
                </a:spcBef>
                <a:spcAft>
                  <a:spcPct val="0"/>
                </a:spcAft>
                <a:defRPr>
                  <a:solidFill>
                    <a:schemeClr val="tx1"/>
                  </a:solidFill>
                  <a:latin typeface="Arial" panose="020B0604020202020204" pitchFamily="34" charset="0"/>
                </a:defRPr>
              </a:lvl6pPr>
              <a:lvl7pPr marL="2971800" indent="-228600" defTabSz="809625" eaLnBrk="0" fontAlgn="base" hangingPunct="0">
                <a:spcBef>
                  <a:spcPct val="0"/>
                </a:spcBef>
                <a:spcAft>
                  <a:spcPct val="0"/>
                </a:spcAft>
                <a:defRPr>
                  <a:solidFill>
                    <a:schemeClr val="tx1"/>
                  </a:solidFill>
                  <a:latin typeface="Arial" panose="020B0604020202020204" pitchFamily="34" charset="0"/>
                </a:defRPr>
              </a:lvl7pPr>
              <a:lvl8pPr marL="3429000" indent="-228600" defTabSz="809625" eaLnBrk="0" fontAlgn="base" hangingPunct="0">
                <a:spcBef>
                  <a:spcPct val="0"/>
                </a:spcBef>
                <a:spcAft>
                  <a:spcPct val="0"/>
                </a:spcAft>
                <a:defRPr>
                  <a:solidFill>
                    <a:schemeClr val="tx1"/>
                  </a:solidFill>
                  <a:latin typeface="Arial" panose="020B0604020202020204" pitchFamily="34" charset="0"/>
                </a:defRPr>
              </a:lvl8pPr>
              <a:lvl9pPr marL="3886200" indent="-228600" defTabSz="809625" eaLnBrk="0" fontAlgn="base" hangingPunct="0">
                <a:spcBef>
                  <a:spcPct val="0"/>
                </a:spcBef>
                <a:spcAft>
                  <a:spcPct val="0"/>
                </a:spcAft>
                <a:defRPr>
                  <a:solidFill>
                    <a:schemeClr val="tx1"/>
                  </a:solidFill>
                  <a:latin typeface="Arial" panose="020B0604020202020204" pitchFamily="34" charset="0"/>
                </a:defRPr>
              </a:lvl9pPr>
            </a:lstStyle>
            <a:p>
              <a:pPr>
                <a:lnSpc>
                  <a:spcPct val="85000"/>
                </a:lnSpc>
              </a:pPr>
              <a:r>
                <a:rPr lang="en-US" altLang="en-US" sz="2100" i="1">
                  <a:latin typeface="Times" panose="02020603050405020304" pitchFamily="18" charset="0"/>
                </a:rPr>
                <a:t>r</a:t>
              </a:r>
            </a:p>
          </p:txBody>
        </p:sp>
        <p:sp>
          <p:nvSpPr>
            <p:cNvPr id="31779" name="Rectangle 35">
              <a:extLst>
                <a:ext uri="{FF2B5EF4-FFF2-40B4-BE49-F238E27FC236}">
                  <a16:creationId xmlns:a16="http://schemas.microsoft.com/office/drawing/2014/main" id="{B2B33DF0-A63D-8645-52D0-D4440E3729B1}"/>
                </a:ext>
              </a:extLst>
            </p:cNvPr>
            <p:cNvSpPr>
              <a:spLocks noChangeArrowheads="1"/>
            </p:cNvSpPr>
            <p:nvPr/>
          </p:nvSpPr>
          <p:spPr bwMode="auto">
            <a:xfrm>
              <a:off x="3753" y="3630"/>
              <a:ext cx="210" cy="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tri">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89" tIns="1636" rIns="4089" bIns="1636">
              <a:spAutoFit/>
            </a:bodyPr>
            <a:lstStyle>
              <a:lvl1pPr defTabSz="809625">
                <a:defRPr>
                  <a:solidFill>
                    <a:schemeClr val="tx1"/>
                  </a:solidFill>
                  <a:latin typeface="Arial" panose="020B0604020202020204" pitchFamily="34" charset="0"/>
                </a:defRPr>
              </a:lvl1pPr>
              <a:lvl2pPr marL="742950" indent="-285750" defTabSz="809625">
                <a:defRPr>
                  <a:solidFill>
                    <a:schemeClr val="tx1"/>
                  </a:solidFill>
                  <a:latin typeface="Arial" panose="020B0604020202020204" pitchFamily="34" charset="0"/>
                </a:defRPr>
              </a:lvl2pPr>
              <a:lvl3pPr marL="1143000" indent="-228600" defTabSz="809625">
                <a:defRPr>
                  <a:solidFill>
                    <a:schemeClr val="tx1"/>
                  </a:solidFill>
                  <a:latin typeface="Arial" panose="020B0604020202020204" pitchFamily="34" charset="0"/>
                </a:defRPr>
              </a:lvl3pPr>
              <a:lvl4pPr marL="1600200" indent="-228600" defTabSz="809625">
                <a:defRPr>
                  <a:solidFill>
                    <a:schemeClr val="tx1"/>
                  </a:solidFill>
                  <a:latin typeface="Arial" panose="020B0604020202020204" pitchFamily="34" charset="0"/>
                </a:defRPr>
              </a:lvl4pPr>
              <a:lvl5pPr marL="2057400" indent="-228600" defTabSz="809625">
                <a:defRPr>
                  <a:solidFill>
                    <a:schemeClr val="tx1"/>
                  </a:solidFill>
                  <a:latin typeface="Arial" panose="020B0604020202020204" pitchFamily="34" charset="0"/>
                </a:defRPr>
              </a:lvl5pPr>
              <a:lvl6pPr marL="2514600" indent="-228600" defTabSz="809625" eaLnBrk="0" fontAlgn="base" hangingPunct="0">
                <a:spcBef>
                  <a:spcPct val="0"/>
                </a:spcBef>
                <a:spcAft>
                  <a:spcPct val="0"/>
                </a:spcAft>
                <a:defRPr>
                  <a:solidFill>
                    <a:schemeClr val="tx1"/>
                  </a:solidFill>
                  <a:latin typeface="Arial" panose="020B0604020202020204" pitchFamily="34" charset="0"/>
                </a:defRPr>
              </a:lvl6pPr>
              <a:lvl7pPr marL="2971800" indent="-228600" defTabSz="809625" eaLnBrk="0" fontAlgn="base" hangingPunct="0">
                <a:spcBef>
                  <a:spcPct val="0"/>
                </a:spcBef>
                <a:spcAft>
                  <a:spcPct val="0"/>
                </a:spcAft>
                <a:defRPr>
                  <a:solidFill>
                    <a:schemeClr val="tx1"/>
                  </a:solidFill>
                  <a:latin typeface="Arial" panose="020B0604020202020204" pitchFamily="34" charset="0"/>
                </a:defRPr>
              </a:lvl7pPr>
              <a:lvl8pPr marL="3429000" indent="-228600" defTabSz="809625" eaLnBrk="0" fontAlgn="base" hangingPunct="0">
                <a:spcBef>
                  <a:spcPct val="0"/>
                </a:spcBef>
                <a:spcAft>
                  <a:spcPct val="0"/>
                </a:spcAft>
                <a:defRPr>
                  <a:solidFill>
                    <a:schemeClr val="tx1"/>
                  </a:solidFill>
                  <a:latin typeface="Arial" panose="020B0604020202020204" pitchFamily="34" charset="0"/>
                </a:defRPr>
              </a:lvl8pPr>
              <a:lvl9pPr marL="3886200" indent="-228600" defTabSz="809625" eaLnBrk="0" fontAlgn="base" hangingPunct="0">
                <a:spcBef>
                  <a:spcPct val="0"/>
                </a:spcBef>
                <a:spcAft>
                  <a:spcPct val="0"/>
                </a:spcAft>
                <a:defRPr>
                  <a:solidFill>
                    <a:schemeClr val="tx1"/>
                  </a:solidFill>
                  <a:latin typeface="Arial" panose="020B0604020202020204" pitchFamily="34" charset="0"/>
                </a:defRPr>
              </a:lvl9pPr>
            </a:lstStyle>
            <a:p>
              <a:pPr>
                <a:lnSpc>
                  <a:spcPct val="85000"/>
                </a:lnSpc>
              </a:pPr>
              <a:r>
                <a:rPr lang="en-US" altLang="en-US" sz="1600" i="1">
                  <a:latin typeface="Times" panose="02020603050405020304" pitchFamily="18" charset="0"/>
                </a:rPr>
                <a:t>t</a:t>
              </a:r>
              <a:r>
                <a:rPr lang="en-US" altLang="en-US" sz="1600">
                  <a:latin typeface="Times" panose="02020603050405020304" pitchFamily="18" charset="0"/>
                </a:rPr>
                <a:t> +3</a:t>
              </a:r>
            </a:p>
          </p:txBody>
        </p:sp>
        <p:sp>
          <p:nvSpPr>
            <p:cNvPr id="31780" name="Rectangle 36">
              <a:extLst>
                <a:ext uri="{FF2B5EF4-FFF2-40B4-BE49-F238E27FC236}">
                  <a16:creationId xmlns:a16="http://schemas.microsoft.com/office/drawing/2014/main" id="{68E344DA-38F0-19D3-E138-6832CE6E8762}"/>
                </a:ext>
              </a:extLst>
            </p:cNvPr>
            <p:cNvSpPr>
              <a:spLocks noChangeArrowheads="1"/>
            </p:cNvSpPr>
            <p:nvPr/>
          </p:nvSpPr>
          <p:spPr bwMode="auto">
            <a:xfrm>
              <a:off x="4053" y="3631"/>
              <a:ext cx="71"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tri">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89" tIns="1636" rIns="4089" bIns="1636">
              <a:spAutoFit/>
            </a:bodyPr>
            <a:lstStyle>
              <a:lvl1pPr defTabSz="809625">
                <a:defRPr>
                  <a:solidFill>
                    <a:schemeClr val="tx1"/>
                  </a:solidFill>
                  <a:latin typeface="Arial" panose="020B0604020202020204" pitchFamily="34" charset="0"/>
                </a:defRPr>
              </a:lvl1pPr>
              <a:lvl2pPr marL="742950" indent="-285750" defTabSz="809625">
                <a:defRPr>
                  <a:solidFill>
                    <a:schemeClr val="tx1"/>
                  </a:solidFill>
                  <a:latin typeface="Arial" panose="020B0604020202020204" pitchFamily="34" charset="0"/>
                </a:defRPr>
              </a:lvl2pPr>
              <a:lvl3pPr marL="1143000" indent="-228600" defTabSz="809625">
                <a:defRPr>
                  <a:solidFill>
                    <a:schemeClr val="tx1"/>
                  </a:solidFill>
                  <a:latin typeface="Arial" panose="020B0604020202020204" pitchFamily="34" charset="0"/>
                </a:defRPr>
              </a:lvl3pPr>
              <a:lvl4pPr marL="1600200" indent="-228600" defTabSz="809625">
                <a:defRPr>
                  <a:solidFill>
                    <a:schemeClr val="tx1"/>
                  </a:solidFill>
                  <a:latin typeface="Arial" panose="020B0604020202020204" pitchFamily="34" charset="0"/>
                </a:defRPr>
              </a:lvl4pPr>
              <a:lvl5pPr marL="2057400" indent="-228600" defTabSz="809625">
                <a:defRPr>
                  <a:solidFill>
                    <a:schemeClr val="tx1"/>
                  </a:solidFill>
                  <a:latin typeface="Arial" panose="020B0604020202020204" pitchFamily="34" charset="0"/>
                </a:defRPr>
              </a:lvl5pPr>
              <a:lvl6pPr marL="2514600" indent="-228600" defTabSz="809625" eaLnBrk="0" fontAlgn="base" hangingPunct="0">
                <a:spcBef>
                  <a:spcPct val="0"/>
                </a:spcBef>
                <a:spcAft>
                  <a:spcPct val="0"/>
                </a:spcAft>
                <a:defRPr>
                  <a:solidFill>
                    <a:schemeClr val="tx1"/>
                  </a:solidFill>
                  <a:latin typeface="Arial" panose="020B0604020202020204" pitchFamily="34" charset="0"/>
                </a:defRPr>
              </a:lvl6pPr>
              <a:lvl7pPr marL="2971800" indent="-228600" defTabSz="809625" eaLnBrk="0" fontAlgn="base" hangingPunct="0">
                <a:spcBef>
                  <a:spcPct val="0"/>
                </a:spcBef>
                <a:spcAft>
                  <a:spcPct val="0"/>
                </a:spcAft>
                <a:defRPr>
                  <a:solidFill>
                    <a:schemeClr val="tx1"/>
                  </a:solidFill>
                  <a:latin typeface="Arial" panose="020B0604020202020204" pitchFamily="34" charset="0"/>
                </a:defRPr>
              </a:lvl7pPr>
              <a:lvl8pPr marL="3429000" indent="-228600" defTabSz="809625" eaLnBrk="0" fontAlgn="base" hangingPunct="0">
                <a:spcBef>
                  <a:spcPct val="0"/>
                </a:spcBef>
                <a:spcAft>
                  <a:spcPct val="0"/>
                </a:spcAft>
                <a:defRPr>
                  <a:solidFill>
                    <a:schemeClr val="tx1"/>
                  </a:solidFill>
                  <a:latin typeface="Arial" panose="020B0604020202020204" pitchFamily="34" charset="0"/>
                </a:defRPr>
              </a:lvl8pPr>
              <a:lvl9pPr marL="3886200" indent="-228600" defTabSz="809625" eaLnBrk="0" fontAlgn="base" hangingPunct="0">
                <a:spcBef>
                  <a:spcPct val="0"/>
                </a:spcBef>
                <a:spcAft>
                  <a:spcPct val="0"/>
                </a:spcAft>
                <a:defRPr>
                  <a:solidFill>
                    <a:schemeClr val="tx1"/>
                  </a:solidFill>
                  <a:latin typeface="Arial" panose="020B0604020202020204" pitchFamily="34" charset="0"/>
                </a:defRPr>
              </a:lvl9pPr>
            </a:lstStyle>
            <a:p>
              <a:pPr>
                <a:lnSpc>
                  <a:spcPct val="85000"/>
                </a:lnSpc>
              </a:pPr>
              <a:r>
                <a:rPr lang="en-US" altLang="en-US" sz="2100" i="1">
                  <a:latin typeface="Times" panose="02020603050405020304" pitchFamily="18" charset="0"/>
                </a:rPr>
                <a:t>s</a:t>
              </a:r>
            </a:p>
          </p:txBody>
        </p:sp>
        <p:sp>
          <p:nvSpPr>
            <p:cNvPr id="31781" name="Rectangle 37">
              <a:extLst>
                <a:ext uri="{FF2B5EF4-FFF2-40B4-BE49-F238E27FC236}">
                  <a16:creationId xmlns:a16="http://schemas.microsoft.com/office/drawing/2014/main" id="{550B6E07-55A0-86F1-65AC-81811554F027}"/>
                </a:ext>
              </a:extLst>
            </p:cNvPr>
            <p:cNvSpPr>
              <a:spLocks noChangeArrowheads="1"/>
            </p:cNvSpPr>
            <p:nvPr/>
          </p:nvSpPr>
          <p:spPr bwMode="auto">
            <a:xfrm>
              <a:off x="4110" y="3707"/>
              <a:ext cx="210" cy="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tri">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89" tIns="1636" rIns="4089" bIns="1636">
              <a:spAutoFit/>
            </a:bodyPr>
            <a:lstStyle>
              <a:lvl1pPr defTabSz="809625">
                <a:defRPr>
                  <a:solidFill>
                    <a:schemeClr val="tx1"/>
                  </a:solidFill>
                  <a:latin typeface="Arial" panose="020B0604020202020204" pitchFamily="34" charset="0"/>
                </a:defRPr>
              </a:lvl1pPr>
              <a:lvl2pPr marL="742950" indent="-285750" defTabSz="809625">
                <a:defRPr>
                  <a:solidFill>
                    <a:schemeClr val="tx1"/>
                  </a:solidFill>
                  <a:latin typeface="Arial" panose="020B0604020202020204" pitchFamily="34" charset="0"/>
                </a:defRPr>
              </a:lvl2pPr>
              <a:lvl3pPr marL="1143000" indent="-228600" defTabSz="809625">
                <a:defRPr>
                  <a:solidFill>
                    <a:schemeClr val="tx1"/>
                  </a:solidFill>
                  <a:latin typeface="Arial" panose="020B0604020202020204" pitchFamily="34" charset="0"/>
                </a:defRPr>
              </a:lvl3pPr>
              <a:lvl4pPr marL="1600200" indent="-228600" defTabSz="809625">
                <a:defRPr>
                  <a:solidFill>
                    <a:schemeClr val="tx1"/>
                  </a:solidFill>
                  <a:latin typeface="Arial" panose="020B0604020202020204" pitchFamily="34" charset="0"/>
                </a:defRPr>
              </a:lvl4pPr>
              <a:lvl5pPr marL="2057400" indent="-228600" defTabSz="809625">
                <a:defRPr>
                  <a:solidFill>
                    <a:schemeClr val="tx1"/>
                  </a:solidFill>
                  <a:latin typeface="Arial" panose="020B0604020202020204" pitchFamily="34" charset="0"/>
                </a:defRPr>
              </a:lvl5pPr>
              <a:lvl6pPr marL="2514600" indent="-228600" defTabSz="809625" eaLnBrk="0" fontAlgn="base" hangingPunct="0">
                <a:spcBef>
                  <a:spcPct val="0"/>
                </a:spcBef>
                <a:spcAft>
                  <a:spcPct val="0"/>
                </a:spcAft>
                <a:defRPr>
                  <a:solidFill>
                    <a:schemeClr val="tx1"/>
                  </a:solidFill>
                  <a:latin typeface="Arial" panose="020B0604020202020204" pitchFamily="34" charset="0"/>
                </a:defRPr>
              </a:lvl6pPr>
              <a:lvl7pPr marL="2971800" indent="-228600" defTabSz="809625" eaLnBrk="0" fontAlgn="base" hangingPunct="0">
                <a:spcBef>
                  <a:spcPct val="0"/>
                </a:spcBef>
                <a:spcAft>
                  <a:spcPct val="0"/>
                </a:spcAft>
                <a:defRPr>
                  <a:solidFill>
                    <a:schemeClr val="tx1"/>
                  </a:solidFill>
                  <a:latin typeface="Arial" panose="020B0604020202020204" pitchFamily="34" charset="0"/>
                </a:defRPr>
              </a:lvl7pPr>
              <a:lvl8pPr marL="3429000" indent="-228600" defTabSz="809625" eaLnBrk="0" fontAlgn="base" hangingPunct="0">
                <a:spcBef>
                  <a:spcPct val="0"/>
                </a:spcBef>
                <a:spcAft>
                  <a:spcPct val="0"/>
                </a:spcAft>
                <a:defRPr>
                  <a:solidFill>
                    <a:schemeClr val="tx1"/>
                  </a:solidFill>
                  <a:latin typeface="Arial" panose="020B0604020202020204" pitchFamily="34" charset="0"/>
                </a:defRPr>
              </a:lvl8pPr>
              <a:lvl9pPr marL="3886200" indent="-228600" defTabSz="809625" eaLnBrk="0" fontAlgn="base" hangingPunct="0">
                <a:spcBef>
                  <a:spcPct val="0"/>
                </a:spcBef>
                <a:spcAft>
                  <a:spcPct val="0"/>
                </a:spcAft>
                <a:defRPr>
                  <a:solidFill>
                    <a:schemeClr val="tx1"/>
                  </a:solidFill>
                  <a:latin typeface="Arial" panose="020B0604020202020204" pitchFamily="34" charset="0"/>
                </a:defRPr>
              </a:lvl9pPr>
            </a:lstStyle>
            <a:p>
              <a:pPr>
                <a:lnSpc>
                  <a:spcPct val="85000"/>
                </a:lnSpc>
              </a:pPr>
              <a:r>
                <a:rPr lang="en-US" altLang="en-US" sz="1600" i="1">
                  <a:latin typeface="Times" panose="02020603050405020304" pitchFamily="18" charset="0"/>
                </a:rPr>
                <a:t>t </a:t>
              </a:r>
              <a:r>
                <a:rPr lang="en-US" altLang="en-US" sz="1600">
                  <a:latin typeface="Times" panose="02020603050405020304" pitchFamily="18" charset="0"/>
                </a:rPr>
                <a:t>+3</a:t>
              </a:r>
            </a:p>
          </p:txBody>
        </p:sp>
        <p:sp>
          <p:nvSpPr>
            <p:cNvPr id="31782" name="Line 38">
              <a:extLst>
                <a:ext uri="{FF2B5EF4-FFF2-40B4-BE49-F238E27FC236}">
                  <a16:creationId xmlns:a16="http://schemas.microsoft.com/office/drawing/2014/main" id="{8696D407-33B7-4FFC-D125-4A25D1D38F9A}"/>
                </a:ext>
              </a:extLst>
            </p:cNvPr>
            <p:cNvSpPr>
              <a:spLocks noChangeShapeType="1"/>
            </p:cNvSpPr>
            <p:nvPr/>
          </p:nvSpPr>
          <p:spPr bwMode="auto">
            <a:xfrm flipH="1">
              <a:off x="4347" y="3750"/>
              <a:ext cx="214"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89" tIns="1636" rIns="4089" bIns="1636">
              <a:spAutoFit/>
            </a:bodyPr>
            <a:lstStyle/>
            <a:p>
              <a:endParaRPr lang="en-US"/>
            </a:p>
          </p:txBody>
        </p:sp>
        <p:sp>
          <p:nvSpPr>
            <p:cNvPr id="31783" name="Rectangle 39">
              <a:extLst>
                <a:ext uri="{FF2B5EF4-FFF2-40B4-BE49-F238E27FC236}">
                  <a16:creationId xmlns:a16="http://schemas.microsoft.com/office/drawing/2014/main" id="{95F815A8-FF3B-4861-FC7A-4D1E78A38A67}"/>
                </a:ext>
              </a:extLst>
            </p:cNvPr>
            <p:cNvSpPr>
              <a:spLocks noChangeArrowheads="1"/>
            </p:cNvSpPr>
            <p:nvPr/>
          </p:nvSpPr>
          <p:spPr bwMode="auto">
            <a:xfrm>
              <a:off x="4582" y="3589"/>
              <a:ext cx="241"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tri">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89" tIns="1636" rIns="4089" bIns="1636">
              <a:spAutoFit/>
            </a:bodyPr>
            <a:lstStyle>
              <a:lvl1pPr defTabSz="809625">
                <a:defRPr>
                  <a:solidFill>
                    <a:schemeClr val="tx1"/>
                  </a:solidFill>
                  <a:latin typeface="Arial" panose="020B0604020202020204" pitchFamily="34" charset="0"/>
                </a:defRPr>
              </a:lvl1pPr>
              <a:lvl2pPr marL="742950" indent="-285750" defTabSz="809625">
                <a:defRPr>
                  <a:solidFill>
                    <a:schemeClr val="tx1"/>
                  </a:solidFill>
                  <a:latin typeface="Arial" panose="020B0604020202020204" pitchFamily="34" charset="0"/>
                </a:defRPr>
              </a:lvl2pPr>
              <a:lvl3pPr marL="1143000" indent="-228600" defTabSz="809625">
                <a:defRPr>
                  <a:solidFill>
                    <a:schemeClr val="tx1"/>
                  </a:solidFill>
                  <a:latin typeface="Arial" panose="020B0604020202020204" pitchFamily="34" charset="0"/>
                </a:defRPr>
              </a:lvl3pPr>
              <a:lvl4pPr marL="1600200" indent="-228600" defTabSz="809625">
                <a:defRPr>
                  <a:solidFill>
                    <a:schemeClr val="tx1"/>
                  </a:solidFill>
                  <a:latin typeface="Arial" panose="020B0604020202020204" pitchFamily="34" charset="0"/>
                </a:defRPr>
              </a:lvl4pPr>
              <a:lvl5pPr marL="2057400" indent="-228600" defTabSz="809625">
                <a:defRPr>
                  <a:solidFill>
                    <a:schemeClr val="tx1"/>
                  </a:solidFill>
                  <a:latin typeface="Arial" panose="020B0604020202020204" pitchFamily="34" charset="0"/>
                </a:defRPr>
              </a:lvl5pPr>
              <a:lvl6pPr marL="2514600" indent="-228600" defTabSz="809625" eaLnBrk="0" fontAlgn="base" hangingPunct="0">
                <a:spcBef>
                  <a:spcPct val="0"/>
                </a:spcBef>
                <a:spcAft>
                  <a:spcPct val="0"/>
                </a:spcAft>
                <a:defRPr>
                  <a:solidFill>
                    <a:schemeClr val="tx1"/>
                  </a:solidFill>
                  <a:latin typeface="Arial" panose="020B0604020202020204" pitchFamily="34" charset="0"/>
                </a:defRPr>
              </a:lvl6pPr>
              <a:lvl7pPr marL="2971800" indent="-228600" defTabSz="809625" eaLnBrk="0" fontAlgn="base" hangingPunct="0">
                <a:spcBef>
                  <a:spcPct val="0"/>
                </a:spcBef>
                <a:spcAft>
                  <a:spcPct val="0"/>
                </a:spcAft>
                <a:defRPr>
                  <a:solidFill>
                    <a:schemeClr val="tx1"/>
                  </a:solidFill>
                  <a:latin typeface="Arial" panose="020B0604020202020204" pitchFamily="34" charset="0"/>
                </a:defRPr>
              </a:lvl7pPr>
              <a:lvl8pPr marL="3429000" indent="-228600" defTabSz="809625" eaLnBrk="0" fontAlgn="base" hangingPunct="0">
                <a:spcBef>
                  <a:spcPct val="0"/>
                </a:spcBef>
                <a:spcAft>
                  <a:spcPct val="0"/>
                </a:spcAft>
                <a:defRPr>
                  <a:solidFill>
                    <a:schemeClr val="tx1"/>
                  </a:solidFill>
                  <a:latin typeface="Arial" panose="020B0604020202020204" pitchFamily="34" charset="0"/>
                </a:defRPr>
              </a:lvl8pPr>
              <a:lvl9pPr marL="3886200" indent="-228600" defTabSz="809625" eaLnBrk="0" fontAlgn="base" hangingPunct="0">
                <a:spcBef>
                  <a:spcPct val="0"/>
                </a:spcBef>
                <a:spcAft>
                  <a:spcPct val="0"/>
                </a:spcAft>
                <a:defRPr>
                  <a:solidFill>
                    <a:schemeClr val="tx1"/>
                  </a:solidFill>
                  <a:latin typeface="Arial" panose="020B0604020202020204" pitchFamily="34" charset="0"/>
                </a:defRPr>
              </a:lvl9pPr>
            </a:lstStyle>
            <a:p>
              <a:pPr>
                <a:lnSpc>
                  <a:spcPct val="85000"/>
                </a:lnSpc>
              </a:pPr>
              <a:r>
                <a:rPr lang="en-US" altLang="en-US" sz="2100" b="1">
                  <a:latin typeface="Helvetica" panose="020B0604020202020204" pitchFamily="34" charset="0"/>
                </a:rPr>
                <a:t>. . .</a:t>
              </a:r>
            </a:p>
          </p:txBody>
        </p:sp>
        <p:sp>
          <p:nvSpPr>
            <p:cNvPr id="31784" name="Rectangle 40">
              <a:extLst>
                <a:ext uri="{FF2B5EF4-FFF2-40B4-BE49-F238E27FC236}">
                  <a16:creationId xmlns:a16="http://schemas.microsoft.com/office/drawing/2014/main" id="{8C6D628A-DC21-0679-BE15-AEF709DC11A9}"/>
                </a:ext>
              </a:extLst>
            </p:cNvPr>
            <p:cNvSpPr>
              <a:spLocks noChangeArrowheads="1"/>
            </p:cNvSpPr>
            <p:nvPr/>
          </p:nvSpPr>
          <p:spPr bwMode="auto">
            <a:xfrm>
              <a:off x="4404" y="3803"/>
              <a:ext cx="210" cy="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tri">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89" tIns="1636" rIns="4089" bIns="1636">
              <a:spAutoFit/>
            </a:bodyPr>
            <a:lstStyle>
              <a:lvl1pPr defTabSz="809625">
                <a:defRPr>
                  <a:solidFill>
                    <a:schemeClr val="tx1"/>
                  </a:solidFill>
                  <a:latin typeface="Arial" panose="020B0604020202020204" pitchFamily="34" charset="0"/>
                </a:defRPr>
              </a:lvl1pPr>
              <a:lvl2pPr marL="742950" indent="-285750" defTabSz="809625">
                <a:defRPr>
                  <a:solidFill>
                    <a:schemeClr val="tx1"/>
                  </a:solidFill>
                  <a:latin typeface="Arial" panose="020B0604020202020204" pitchFamily="34" charset="0"/>
                </a:defRPr>
              </a:lvl2pPr>
              <a:lvl3pPr marL="1143000" indent="-228600" defTabSz="809625">
                <a:defRPr>
                  <a:solidFill>
                    <a:schemeClr val="tx1"/>
                  </a:solidFill>
                  <a:latin typeface="Arial" panose="020B0604020202020204" pitchFamily="34" charset="0"/>
                </a:defRPr>
              </a:lvl3pPr>
              <a:lvl4pPr marL="1600200" indent="-228600" defTabSz="809625">
                <a:defRPr>
                  <a:solidFill>
                    <a:schemeClr val="tx1"/>
                  </a:solidFill>
                  <a:latin typeface="Arial" panose="020B0604020202020204" pitchFamily="34" charset="0"/>
                </a:defRPr>
              </a:lvl4pPr>
              <a:lvl5pPr marL="2057400" indent="-228600" defTabSz="809625">
                <a:defRPr>
                  <a:solidFill>
                    <a:schemeClr val="tx1"/>
                  </a:solidFill>
                  <a:latin typeface="Arial" panose="020B0604020202020204" pitchFamily="34" charset="0"/>
                </a:defRPr>
              </a:lvl5pPr>
              <a:lvl6pPr marL="2514600" indent="-228600" defTabSz="809625" eaLnBrk="0" fontAlgn="base" hangingPunct="0">
                <a:spcBef>
                  <a:spcPct val="0"/>
                </a:spcBef>
                <a:spcAft>
                  <a:spcPct val="0"/>
                </a:spcAft>
                <a:defRPr>
                  <a:solidFill>
                    <a:schemeClr val="tx1"/>
                  </a:solidFill>
                  <a:latin typeface="Arial" panose="020B0604020202020204" pitchFamily="34" charset="0"/>
                </a:defRPr>
              </a:lvl6pPr>
              <a:lvl7pPr marL="2971800" indent="-228600" defTabSz="809625" eaLnBrk="0" fontAlgn="base" hangingPunct="0">
                <a:spcBef>
                  <a:spcPct val="0"/>
                </a:spcBef>
                <a:spcAft>
                  <a:spcPct val="0"/>
                </a:spcAft>
                <a:defRPr>
                  <a:solidFill>
                    <a:schemeClr val="tx1"/>
                  </a:solidFill>
                  <a:latin typeface="Arial" panose="020B0604020202020204" pitchFamily="34" charset="0"/>
                </a:defRPr>
              </a:lvl7pPr>
              <a:lvl8pPr marL="3429000" indent="-228600" defTabSz="809625" eaLnBrk="0" fontAlgn="base" hangingPunct="0">
                <a:spcBef>
                  <a:spcPct val="0"/>
                </a:spcBef>
                <a:spcAft>
                  <a:spcPct val="0"/>
                </a:spcAft>
                <a:defRPr>
                  <a:solidFill>
                    <a:schemeClr val="tx1"/>
                  </a:solidFill>
                  <a:latin typeface="Arial" panose="020B0604020202020204" pitchFamily="34" charset="0"/>
                </a:defRPr>
              </a:lvl8pPr>
              <a:lvl9pPr marL="3886200" indent="-228600" defTabSz="809625" eaLnBrk="0" fontAlgn="base" hangingPunct="0">
                <a:spcBef>
                  <a:spcPct val="0"/>
                </a:spcBef>
                <a:spcAft>
                  <a:spcPct val="0"/>
                </a:spcAft>
                <a:defRPr>
                  <a:solidFill>
                    <a:schemeClr val="tx1"/>
                  </a:solidFill>
                  <a:latin typeface="Arial" panose="020B0604020202020204" pitchFamily="34" charset="0"/>
                </a:defRPr>
              </a:lvl9pPr>
            </a:lstStyle>
            <a:p>
              <a:pPr>
                <a:lnSpc>
                  <a:spcPct val="85000"/>
                </a:lnSpc>
              </a:pPr>
              <a:r>
                <a:rPr lang="en-US" altLang="en-US" sz="1600" i="1">
                  <a:latin typeface="Times" panose="02020603050405020304" pitchFamily="18" charset="0"/>
                </a:rPr>
                <a:t>t</a:t>
              </a:r>
              <a:r>
                <a:rPr lang="en-US" altLang="en-US" sz="1600">
                  <a:latin typeface="Times" panose="02020603050405020304" pitchFamily="18" charset="0"/>
                </a:rPr>
                <a:t> +3</a:t>
              </a:r>
            </a:p>
          </p:txBody>
        </p:sp>
        <p:sp>
          <p:nvSpPr>
            <p:cNvPr id="31785" name="Rectangle 41">
              <a:extLst>
                <a:ext uri="{FF2B5EF4-FFF2-40B4-BE49-F238E27FC236}">
                  <a16:creationId xmlns:a16="http://schemas.microsoft.com/office/drawing/2014/main" id="{FA28C426-79C7-17FF-BD0B-DF5C2FB76F8D}"/>
                </a:ext>
              </a:extLst>
            </p:cNvPr>
            <p:cNvSpPr>
              <a:spLocks noChangeArrowheads="1"/>
            </p:cNvSpPr>
            <p:nvPr/>
          </p:nvSpPr>
          <p:spPr bwMode="auto">
            <a:xfrm>
              <a:off x="4340" y="3726"/>
              <a:ext cx="9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tri">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89" tIns="1636" rIns="4089" bIns="1636">
              <a:spAutoFit/>
            </a:bodyPr>
            <a:lstStyle>
              <a:lvl1pPr defTabSz="809625">
                <a:defRPr>
                  <a:solidFill>
                    <a:schemeClr val="tx1"/>
                  </a:solidFill>
                  <a:latin typeface="Arial" panose="020B0604020202020204" pitchFamily="34" charset="0"/>
                </a:defRPr>
              </a:lvl1pPr>
              <a:lvl2pPr marL="742950" indent="-285750" defTabSz="809625">
                <a:defRPr>
                  <a:solidFill>
                    <a:schemeClr val="tx1"/>
                  </a:solidFill>
                  <a:latin typeface="Arial" panose="020B0604020202020204" pitchFamily="34" charset="0"/>
                </a:defRPr>
              </a:lvl2pPr>
              <a:lvl3pPr marL="1143000" indent="-228600" defTabSz="809625">
                <a:defRPr>
                  <a:solidFill>
                    <a:schemeClr val="tx1"/>
                  </a:solidFill>
                  <a:latin typeface="Arial" panose="020B0604020202020204" pitchFamily="34" charset="0"/>
                </a:defRPr>
              </a:lvl3pPr>
              <a:lvl4pPr marL="1600200" indent="-228600" defTabSz="809625">
                <a:defRPr>
                  <a:solidFill>
                    <a:schemeClr val="tx1"/>
                  </a:solidFill>
                  <a:latin typeface="Arial" panose="020B0604020202020204" pitchFamily="34" charset="0"/>
                </a:defRPr>
              </a:lvl4pPr>
              <a:lvl5pPr marL="2057400" indent="-228600" defTabSz="809625">
                <a:defRPr>
                  <a:solidFill>
                    <a:schemeClr val="tx1"/>
                  </a:solidFill>
                  <a:latin typeface="Arial" panose="020B0604020202020204" pitchFamily="34" charset="0"/>
                </a:defRPr>
              </a:lvl5pPr>
              <a:lvl6pPr marL="2514600" indent="-228600" defTabSz="809625" eaLnBrk="0" fontAlgn="base" hangingPunct="0">
                <a:spcBef>
                  <a:spcPct val="0"/>
                </a:spcBef>
                <a:spcAft>
                  <a:spcPct val="0"/>
                </a:spcAft>
                <a:defRPr>
                  <a:solidFill>
                    <a:schemeClr val="tx1"/>
                  </a:solidFill>
                  <a:latin typeface="Arial" panose="020B0604020202020204" pitchFamily="34" charset="0"/>
                </a:defRPr>
              </a:lvl6pPr>
              <a:lvl7pPr marL="2971800" indent="-228600" defTabSz="809625" eaLnBrk="0" fontAlgn="base" hangingPunct="0">
                <a:spcBef>
                  <a:spcPct val="0"/>
                </a:spcBef>
                <a:spcAft>
                  <a:spcPct val="0"/>
                </a:spcAft>
                <a:defRPr>
                  <a:solidFill>
                    <a:schemeClr val="tx1"/>
                  </a:solidFill>
                  <a:latin typeface="Arial" panose="020B0604020202020204" pitchFamily="34" charset="0"/>
                </a:defRPr>
              </a:lvl7pPr>
              <a:lvl8pPr marL="3429000" indent="-228600" defTabSz="809625" eaLnBrk="0" fontAlgn="base" hangingPunct="0">
                <a:spcBef>
                  <a:spcPct val="0"/>
                </a:spcBef>
                <a:spcAft>
                  <a:spcPct val="0"/>
                </a:spcAft>
                <a:defRPr>
                  <a:solidFill>
                    <a:schemeClr val="tx1"/>
                  </a:solidFill>
                  <a:latin typeface="Arial" panose="020B0604020202020204" pitchFamily="34" charset="0"/>
                </a:defRPr>
              </a:lvl8pPr>
              <a:lvl9pPr marL="3886200" indent="-228600" defTabSz="809625" eaLnBrk="0" fontAlgn="base" hangingPunct="0">
                <a:spcBef>
                  <a:spcPct val="0"/>
                </a:spcBef>
                <a:spcAft>
                  <a:spcPct val="0"/>
                </a:spcAft>
                <a:defRPr>
                  <a:solidFill>
                    <a:schemeClr val="tx1"/>
                  </a:solidFill>
                  <a:latin typeface="Arial" panose="020B0604020202020204" pitchFamily="34" charset="0"/>
                </a:defRPr>
              </a:lvl9pPr>
            </a:lstStyle>
            <a:p>
              <a:pPr>
                <a:lnSpc>
                  <a:spcPct val="85000"/>
                </a:lnSpc>
              </a:pPr>
              <a:r>
                <a:rPr lang="en-US" altLang="en-US" sz="2100" i="1">
                  <a:latin typeface="Times" panose="02020603050405020304" pitchFamily="18" charset="0"/>
                </a:rPr>
                <a:t>a</a:t>
              </a:r>
            </a:p>
          </p:txBody>
        </p:sp>
      </p:grpSp>
    </p:spTree>
    <p:extLst>
      <p:ext uri="{BB962C8B-B14F-4D97-AF65-F5344CB8AC3E}">
        <p14:creationId xmlns:p14="http://schemas.microsoft.com/office/powerpoint/2010/main" val="2226736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262D4-D158-67C1-E21B-25D388A8BB0C}"/>
              </a:ext>
            </a:extLst>
          </p:cNvPr>
          <p:cNvSpPr>
            <a:spLocks noGrp="1"/>
          </p:cNvSpPr>
          <p:nvPr>
            <p:ph type="title"/>
          </p:nvPr>
        </p:nvSpPr>
        <p:spPr/>
        <p:txBody>
          <a:bodyPr/>
          <a:lstStyle/>
          <a:p>
            <a:r>
              <a:rPr lang="en-US">
                <a:ea typeface="+mj-lt"/>
                <a:cs typeface="+mj-lt"/>
              </a:rPr>
              <a:t>Incremental Implementation</a:t>
            </a:r>
          </a:p>
          <a:p>
            <a:endParaRPr lang="en-US">
              <a:cs typeface="Arial"/>
            </a:endParaRPr>
          </a:p>
        </p:txBody>
      </p:sp>
      <p:sp>
        <p:nvSpPr>
          <p:cNvPr id="3" name="Content Placeholder 2">
            <a:extLst>
              <a:ext uri="{FF2B5EF4-FFF2-40B4-BE49-F238E27FC236}">
                <a16:creationId xmlns:a16="http://schemas.microsoft.com/office/drawing/2014/main" id="{43E81E99-6426-4336-A2B3-C3E975895BA6}"/>
              </a:ext>
            </a:extLst>
          </p:cNvPr>
          <p:cNvSpPr>
            <a:spLocks noGrp="1"/>
          </p:cNvSpPr>
          <p:nvPr>
            <p:ph idx="1"/>
          </p:nvPr>
        </p:nvSpPr>
        <p:spPr>
          <a:xfrm>
            <a:off x="379562" y="1708031"/>
            <a:ext cx="11562270" cy="4806350"/>
          </a:xfrm>
        </p:spPr>
        <p:txBody>
          <a:bodyPr/>
          <a:lstStyle/>
          <a:p>
            <a:pPr algn="just"/>
            <a:r>
              <a:rPr lang="en-US" sz="2800" dirty="0">
                <a:ea typeface="+mn-lt"/>
                <a:cs typeface="+mn-lt"/>
              </a:rPr>
              <a:t>The expression [Target − </a:t>
            </a:r>
            <a:r>
              <a:rPr lang="en-US" sz="2800" dirty="0" err="1">
                <a:ea typeface="+mn-lt"/>
                <a:cs typeface="+mn-lt"/>
              </a:rPr>
              <a:t>OldEstimate</a:t>
            </a:r>
            <a:r>
              <a:rPr lang="en-US" sz="2800" dirty="0">
                <a:ea typeface="+mn-lt"/>
                <a:cs typeface="+mn-lt"/>
              </a:rPr>
              <a:t>] is an error in the estimate.</a:t>
            </a:r>
          </a:p>
          <a:p>
            <a:pPr algn="just"/>
            <a:r>
              <a:rPr lang="en-US" sz="2800" dirty="0">
                <a:ea typeface="+mn-lt"/>
                <a:cs typeface="+mn-lt"/>
              </a:rPr>
              <a:t>It is reduced by taking a step toward the “Target.” The target is presumed to indicate a desirable direction in which to move, though it may be noisy. </a:t>
            </a:r>
          </a:p>
          <a:p>
            <a:pPr algn="just"/>
            <a:r>
              <a:rPr lang="en-US" sz="2800" dirty="0">
                <a:ea typeface="+mn-lt"/>
                <a:cs typeface="+mn-lt"/>
              </a:rPr>
              <a:t>In the case above, for example, the target is the kth reward. Note that the step-size parameter (</a:t>
            </a:r>
            <a:r>
              <a:rPr lang="en-US" sz="2800" dirty="0" err="1">
                <a:ea typeface="+mn-lt"/>
                <a:cs typeface="+mn-lt"/>
              </a:rPr>
              <a:t>StepSize</a:t>
            </a:r>
            <a:r>
              <a:rPr lang="en-US" sz="2800" dirty="0">
                <a:ea typeface="+mn-lt"/>
                <a:cs typeface="+mn-lt"/>
              </a:rPr>
              <a:t>) used in the incremental method described above changes from time step to time step. </a:t>
            </a:r>
          </a:p>
          <a:p>
            <a:pPr algn="just"/>
            <a:r>
              <a:rPr lang="en-US" sz="2800" dirty="0">
                <a:ea typeface="+mn-lt"/>
                <a:cs typeface="+mn-lt"/>
              </a:rPr>
              <a:t>In processing the kth reward for an action a, that method uses a step-size parameter of 1/k .</a:t>
            </a:r>
            <a:endParaRPr lang="en-US" sz="2800">
              <a:ea typeface="+mn-lt"/>
              <a:cs typeface="+mn-lt"/>
            </a:endParaRPr>
          </a:p>
          <a:p>
            <a:pPr algn="just"/>
            <a:r>
              <a:rPr lang="en-US" sz="2800" dirty="0">
                <a:ea typeface="+mn-lt"/>
                <a:cs typeface="+mn-lt"/>
              </a:rPr>
              <a:t>Step size parameter is denoted by α or α</a:t>
            </a:r>
            <a:r>
              <a:rPr lang="en-US" sz="2000" dirty="0">
                <a:ea typeface="+mn-lt"/>
                <a:cs typeface="+mn-lt"/>
              </a:rPr>
              <a:t>t</a:t>
            </a:r>
            <a:r>
              <a:rPr lang="en-US" sz="2800" dirty="0">
                <a:ea typeface="+mn-lt"/>
                <a:cs typeface="+mn-lt"/>
              </a:rPr>
              <a:t>(a).</a:t>
            </a:r>
          </a:p>
        </p:txBody>
      </p:sp>
    </p:spTree>
    <p:extLst>
      <p:ext uri="{BB962C8B-B14F-4D97-AF65-F5344CB8AC3E}">
        <p14:creationId xmlns:p14="http://schemas.microsoft.com/office/powerpoint/2010/main" val="2754854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7EA0E-6D5E-546B-FEC9-736F1871A7F7}"/>
              </a:ext>
            </a:extLst>
          </p:cNvPr>
          <p:cNvSpPr>
            <a:spLocks noGrp="1"/>
          </p:cNvSpPr>
          <p:nvPr>
            <p:ph type="title"/>
          </p:nvPr>
        </p:nvSpPr>
        <p:spPr/>
        <p:txBody>
          <a:bodyPr/>
          <a:lstStyle/>
          <a:p>
            <a:r>
              <a:rPr lang="en-US" dirty="0">
                <a:ea typeface="+mj-lt"/>
                <a:cs typeface="+mj-lt"/>
              </a:rPr>
              <a:t>Tracking a Nonstationary Problem</a:t>
            </a:r>
          </a:p>
          <a:p>
            <a:endParaRPr lang="en-US" dirty="0">
              <a:cs typeface="Arial"/>
            </a:endParaRPr>
          </a:p>
        </p:txBody>
      </p:sp>
      <p:pic>
        <p:nvPicPr>
          <p:cNvPr id="4" name="Picture 4" descr="Graphical user interface, text, application&#10;&#10;Description automatically generated">
            <a:extLst>
              <a:ext uri="{FF2B5EF4-FFF2-40B4-BE49-F238E27FC236}">
                <a16:creationId xmlns:a16="http://schemas.microsoft.com/office/drawing/2014/main" id="{D6525E75-449A-B5AA-D2BA-1734548B8264}"/>
              </a:ext>
            </a:extLst>
          </p:cNvPr>
          <p:cNvPicPr>
            <a:picLocks noGrp="1" noChangeAspect="1"/>
          </p:cNvPicPr>
          <p:nvPr>
            <p:ph idx="1"/>
          </p:nvPr>
        </p:nvPicPr>
        <p:blipFill>
          <a:blip r:embed="rId2"/>
          <a:stretch>
            <a:fillRect/>
          </a:stretch>
        </p:blipFill>
        <p:spPr>
          <a:xfrm>
            <a:off x="704311" y="1712524"/>
            <a:ext cx="10884019" cy="4567327"/>
          </a:xfrm>
        </p:spPr>
      </p:pic>
    </p:spTree>
    <p:extLst>
      <p:ext uri="{BB962C8B-B14F-4D97-AF65-F5344CB8AC3E}">
        <p14:creationId xmlns:p14="http://schemas.microsoft.com/office/powerpoint/2010/main" val="1174215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9A600ACA-63BA-5436-BE53-1643F499E260}"/>
              </a:ext>
            </a:extLst>
          </p:cNvPr>
          <p:cNvSpPr>
            <a:spLocks noGrp="1" noChangeArrowheads="1"/>
          </p:cNvSpPr>
          <p:nvPr>
            <p:ph type="title"/>
          </p:nvPr>
        </p:nvSpPr>
        <p:spPr>
          <a:xfrm>
            <a:off x="609600" y="283411"/>
            <a:ext cx="10972800" cy="1371600"/>
          </a:xfrm>
        </p:spPr>
        <p:txBody>
          <a:bodyPr/>
          <a:lstStyle/>
          <a:p>
            <a:pPr eaLnBrk="1" hangingPunct="1"/>
            <a:r>
              <a:rPr lang="en-US" altLang="en-US"/>
              <a:t>Tracking a Nonstationary Problem</a:t>
            </a:r>
          </a:p>
        </p:txBody>
      </p:sp>
      <p:sp>
        <p:nvSpPr>
          <p:cNvPr id="2" name="TextBox 1">
            <a:extLst>
              <a:ext uri="{FF2B5EF4-FFF2-40B4-BE49-F238E27FC236}">
                <a16:creationId xmlns:a16="http://schemas.microsoft.com/office/drawing/2014/main" id="{C2DB6EBE-0FB4-FC32-6B6F-3F0FB04E4B70}"/>
              </a:ext>
            </a:extLst>
          </p:cNvPr>
          <p:cNvSpPr txBox="1"/>
          <p:nvPr/>
        </p:nvSpPr>
        <p:spPr>
          <a:xfrm>
            <a:off x="447842" y="1717841"/>
            <a:ext cx="1157036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panose="020B0604020202020204" pitchFamily="34" charset="0"/>
              <a:buChar char="•"/>
            </a:pPr>
            <a:r>
              <a:rPr lang="en-US" sz="2400">
                <a:ea typeface="+mn-lt"/>
                <a:cs typeface="+mn-lt"/>
              </a:rPr>
              <a:t>In case of Nonstationary, it makes sense to weight recent rewards more heavily than long-past ones. </a:t>
            </a:r>
            <a:endParaRPr lang="en-US" sz="2400"/>
          </a:p>
          <a:p>
            <a:pPr marL="285750" indent="-285750" algn="just">
              <a:buFont typeface="Arial" panose="020B0604020202020204" pitchFamily="34" charset="0"/>
              <a:buChar char="•"/>
            </a:pPr>
            <a:r>
              <a:rPr lang="en-US" sz="2400">
                <a:ea typeface="+mn-lt"/>
                <a:cs typeface="+mn-lt"/>
              </a:rPr>
              <a:t>One of the most popular ways of doing this is to use a constant step-size parameter. </a:t>
            </a:r>
          </a:p>
          <a:p>
            <a:pPr marL="285750" indent="-285750" algn="just">
              <a:buFont typeface="Arial" panose="020B0604020202020204" pitchFamily="34" charset="0"/>
              <a:buChar char="•"/>
            </a:pPr>
            <a:r>
              <a:rPr lang="en-US" sz="2400">
                <a:ea typeface="+mn-lt"/>
                <a:cs typeface="+mn-lt"/>
              </a:rPr>
              <a:t>For example, the incremental update rule  for updating an average </a:t>
            </a:r>
            <a:r>
              <a:rPr lang="en-US" sz="2400" err="1">
                <a:ea typeface="+mn-lt"/>
                <a:cs typeface="+mn-lt"/>
              </a:rPr>
              <a:t>Q</a:t>
            </a:r>
            <a:r>
              <a:rPr lang="en-US" err="1">
                <a:ea typeface="+mn-lt"/>
                <a:cs typeface="+mn-lt"/>
              </a:rPr>
              <a:t>k</a:t>
            </a:r>
            <a:r>
              <a:rPr lang="en-US" sz="2400">
                <a:ea typeface="+mn-lt"/>
                <a:cs typeface="+mn-lt"/>
              </a:rPr>
              <a:t> of the k − 1 past rewards is modified to be :</a:t>
            </a:r>
            <a:endParaRPr lang="en-US" sz="2400">
              <a:cs typeface="Arial"/>
            </a:endParaRPr>
          </a:p>
        </p:txBody>
      </p:sp>
      <p:pic>
        <p:nvPicPr>
          <p:cNvPr id="3" name="Picture 3" descr="A picture containing text, clock, gauge&#10;&#10;Description automatically generated">
            <a:extLst>
              <a:ext uri="{FF2B5EF4-FFF2-40B4-BE49-F238E27FC236}">
                <a16:creationId xmlns:a16="http://schemas.microsoft.com/office/drawing/2014/main" id="{4C5B8080-AE54-AA97-F571-EBE198D28EAF}"/>
              </a:ext>
            </a:extLst>
          </p:cNvPr>
          <p:cNvPicPr>
            <a:picLocks noChangeAspect="1"/>
          </p:cNvPicPr>
          <p:nvPr/>
        </p:nvPicPr>
        <p:blipFill>
          <a:blip r:embed="rId3"/>
          <a:stretch>
            <a:fillRect/>
          </a:stretch>
        </p:blipFill>
        <p:spPr>
          <a:xfrm>
            <a:off x="4698168" y="3950668"/>
            <a:ext cx="3763992" cy="821433"/>
          </a:xfrm>
          <a:prstGeom prst="rect">
            <a:avLst/>
          </a:prstGeom>
        </p:spPr>
      </p:pic>
      <p:sp>
        <p:nvSpPr>
          <p:cNvPr id="4" name="TextBox 3">
            <a:extLst>
              <a:ext uri="{FF2B5EF4-FFF2-40B4-BE49-F238E27FC236}">
                <a16:creationId xmlns:a16="http://schemas.microsoft.com/office/drawing/2014/main" id="{45A1375C-B9A6-2652-BD56-C6BA15E5F401}"/>
              </a:ext>
            </a:extLst>
          </p:cNvPr>
          <p:cNvSpPr txBox="1"/>
          <p:nvPr/>
        </p:nvSpPr>
        <p:spPr>
          <a:xfrm>
            <a:off x="782052" y="4672262"/>
            <a:ext cx="1060784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ea typeface="+mn-lt"/>
                <a:cs typeface="+mn-lt"/>
              </a:rPr>
              <a:t>where the step-size parameter α ∈ (0, 1] is constant. This results in Q</a:t>
            </a:r>
            <a:r>
              <a:rPr lang="en-US" sz="2000" dirty="0">
                <a:ea typeface="+mn-lt"/>
                <a:cs typeface="+mn-lt"/>
              </a:rPr>
              <a:t>k</a:t>
            </a:r>
            <a:r>
              <a:rPr lang="en-US" sz="2400" dirty="0">
                <a:ea typeface="+mn-lt"/>
                <a:cs typeface="+mn-lt"/>
              </a:rPr>
              <a:t>+1 being a weighted average of past rewards and the initial estimate Q1</a:t>
            </a:r>
            <a:endParaRPr lang="en-US" sz="2400" dirty="0"/>
          </a:p>
        </p:txBody>
      </p:sp>
    </p:spTree>
    <p:extLst>
      <p:ext uri="{BB962C8B-B14F-4D97-AF65-F5344CB8AC3E}">
        <p14:creationId xmlns:p14="http://schemas.microsoft.com/office/powerpoint/2010/main" val="541270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9A600ACA-63BA-5436-BE53-1643F499E260}"/>
              </a:ext>
            </a:extLst>
          </p:cNvPr>
          <p:cNvSpPr>
            <a:spLocks noGrp="1" noChangeArrowheads="1"/>
          </p:cNvSpPr>
          <p:nvPr>
            <p:ph type="title"/>
          </p:nvPr>
        </p:nvSpPr>
        <p:spPr>
          <a:xfrm>
            <a:off x="609600" y="283411"/>
            <a:ext cx="10972800" cy="1371600"/>
          </a:xfrm>
        </p:spPr>
        <p:txBody>
          <a:bodyPr/>
          <a:lstStyle/>
          <a:p>
            <a:pPr eaLnBrk="1" hangingPunct="1"/>
            <a:r>
              <a:rPr lang="en-US" altLang="en-US"/>
              <a:t>Tracking a Nonstationary Problem</a:t>
            </a:r>
          </a:p>
        </p:txBody>
      </p:sp>
      <p:pic>
        <p:nvPicPr>
          <p:cNvPr id="5" name="Picture 5" descr="Text, letter&#10;&#10;Description automatically generated">
            <a:extLst>
              <a:ext uri="{FF2B5EF4-FFF2-40B4-BE49-F238E27FC236}">
                <a16:creationId xmlns:a16="http://schemas.microsoft.com/office/drawing/2014/main" id="{3918E10E-8955-B2CF-5FA3-D0DEA419534D}"/>
              </a:ext>
            </a:extLst>
          </p:cNvPr>
          <p:cNvPicPr>
            <a:picLocks noChangeAspect="1"/>
          </p:cNvPicPr>
          <p:nvPr/>
        </p:nvPicPr>
        <p:blipFill>
          <a:blip r:embed="rId3"/>
          <a:stretch>
            <a:fillRect/>
          </a:stretch>
        </p:blipFill>
        <p:spPr>
          <a:xfrm>
            <a:off x="140605" y="1490691"/>
            <a:ext cx="6593304" cy="3249727"/>
          </a:xfrm>
          <a:prstGeom prst="rect">
            <a:avLst/>
          </a:prstGeom>
        </p:spPr>
      </p:pic>
      <p:sp>
        <p:nvSpPr>
          <p:cNvPr id="6" name="TextBox 5">
            <a:extLst>
              <a:ext uri="{FF2B5EF4-FFF2-40B4-BE49-F238E27FC236}">
                <a16:creationId xmlns:a16="http://schemas.microsoft.com/office/drawing/2014/main" id="{F47546EA-5D6D-2760-D5A7-CC36849B0491}"/>
              </a:ext>
            </a:extLst>
          </p:cNvPr>
          <p:cNvSpPr txBox="1"/>
          <p:nvPr/>
        </p:nvSpPr>
        <p:spPr>
          <a:xfrm>
            <a:off x="842210" y="5066632"/>
            <a:ext cx="1096210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endParaRPr lang="en-US" sz="2800" dirty="0">
              <a:ea typeface="+mn-lt"/>
              <a:cs typeface="+mn-lt"/>
            </a:endParaRPr>
          </a:p>
          <a:p>
            <a:pPr marL="457200" indent="-457200">
              <a:buFont typeface="Arial"/>
              <a:buChar char="•"/>
            </a:pPr>
            <a:endParaRPr lang="en-US" sz="2800" dirty="0">
              <a:ea typeface="+mn-lt"/>
              <a:cs typeface="+mn-lt"/>
            </a:endParaRPr>
          </a:p>
          <a:p>
            <a:pPr marL="457200" indent="-457200">
              <a:buFont typeface="Arial"/>
              <a:buChar char="•"/>
            </a:pPr>
            <a:r>
              <a:rPr lang="en-US" sz="2800" dirty="0">
                <a:ea typeface="+mn-lt"/>
                <a:cs typeface="+mn-lt"/>
              </a:rPr>
              <a:t>sometimes called an exponential, recency-weighted average</a:t>
            </a:r>
            <a:endParaRPr lang="en-US" sz="2800" dirty="0">
              <a:cs typeface="Arial"/>
            </a:endParaRPr>
          </a:p>
        </p:txBody>
      </p:sp>
      <p:pic>
        <p:nvPicPr>
          <p:cNvPr id="2" name="Picture 2" descr="Text, letter&#10;&#10;Description automatically generated">
            <a:extLst>
              <a:ext uri="{FF2B5EF4-FFF2-40B4-BE49-F238E27FC236}">
                <a16:creationId xmlns:a16="http://schemas.microsoft.com/office/drawing/2014/main" id="{76DBD829-59F7-C37C-A594-17AB3666965E}"/>
              </a:ext>
            </a:extLst>
          </p:cNvPr>
          <p:cNvPicPr>
            <a:picLocks noChangeAspect="1"/>
          </p:cNvPicPr>
          <p:nvPr/>
        </p:nvPicPr>
        <p:blipFill>
          <a:blip r:embed="rId4"/>
          <a:stretch>
            <a:fillRect/>
          </a:stretch>
        </p:blipFill>
        <p:spPr>
          <a:xfrm>
            <a:off x="7176376" y="1342357"/>
            <a:ext cx="3360682" cy="4325687"/>
          </a:xfrm>
          <a:prstGeom prst="rect">
            <a:avLst/>
          </a:prstGeom>
        </p:spPr>
      </p:pic>
    </p:spTree>
    <p:extLst>
      <p:ext uri="{BB962C8B-B14F-4D97-AF65-F5344CB8AC3E}">
        <p14:creationId xmlns:p14="http://schemas.microsoft.com/office/powerpoint/2010/main" val="1105521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9D48C-6789-B261-5CD6-4F43A6B9C5E0}"/>
              </a:ext>
            </a:extLst>
          </p:cNvPr>
          <p:cNvSpPr>
            <a:spLocks noGrp="1"/>
          </p:cNvSpPr>
          <p:nvPr>
            <p:ph type="title"/>
          </p:nvPr>
        </p:nvSpPr>
        <p:spPr/>
        <p:txBody>
          <a:bodyPr/>
          <a:lstStyle/>
          <a:p>
            <a:r>
              <a:rPr lang="en-US" dirty="0">
                <a:ea typeface="+mj-lt"/>
                <a:cs typeface="+mj-lt"/>
              </a:rPr>
              <a:t>Tracking a Nonstationary Problem</a:t>
            </a:r>
          </a:p>
          <a:p>
            <a:endParaRPr lang="en-US" dirty="0">
              <a:cs typeface="Arial"/>
            </a:endParaRPr>
          </a:p>
        </p:txBody>
      </p:sp>
      <p:sp>
        <p:nvSpPr>
          <p:cNvPr id="3" name="Content Placeholder 2">
            <a:extLst>
              <a:ext uri="{FF2B5EF4-FFF2-40B4-BE49-F238E27FC236}">
                <a16:creationId xmlns:a16="http://schemas.microsoft.com/office/drawing/2014/main" id="{94191B70-6F6E-5356-A409-18CE6A966F5A}"/>
              </a:ext>
            </a:extLst>
          </p:cNvPr>
          <p:cNvSpPr>
            <a:spLocks noGrp="1"/>
          </p:cNvSpPr>
          <p:nvPr>
            <p:ph idx="1"/>
          </p:nvPr>
        </p:nvSpPr>
        <p:spPr>
          <a:xfrm>
            <a:off x="609600" y="2196860"/>
            <a:ext cx="10972800" cy="4432539"/>
          </a:xfrm>
        </p:spPr>
        <p:txBody>
          <a:bodyPr/>
          <a:lstStyle/>
          <a:p>
            <a:pPr marL="0" indent="0">
              <a:buNone/>
            </a:pPr>
            <a:r>
              <a:rPr lang="en-US" dirty="0">
                <a:ea typeface="+mn-lt"/>
                <a:cs typeface="+mn-lt"/>
              </a:rPr>
              <a:t>E.g.</a:t>
            </a:r>
            <a:endParaRPr lang="en-US" dirty="0">
              <a:cs typeface="Arial"/>
            </a:endParaRPr>
          </a:p>
          <a:p>
            <a:pPr marL="0" indent="0">
              <a:buNone/>
            </a:pPr>
            <a:r>
              <a:rPr lang="en-US" dirty="0">
                <a:ea typeface="+mn-lt"/>
                <a:cs typeface="+mn-lt"/>
              </a:rPr>
              <a:t>α=0.8, </a:t>
            </a:r>
            <a:endParaRPr lang="en-US" dirty="0">
              <a:cs typeface="Arial"/>
            </a:endParaRPr>
          </a:p>
          <a:p>
            <a:pPr marL="0" indent="0">
              <a:buNone/>
            </a:pPr>
            <a:r>
              <a:rPr lang="en-US" dirty="0">
                <a:ea typeface="+mn-lt"/>
                <a:cs typeface="+mn-lt"/>
              </a:rPr>
              <a:t>so, </a:t>
            </a:r>
            <a:endParaRPr lang="en-US" dirty="0">
              <a:cs typeface="Arial"/>
            </a:endParaRPr>
          </a:p>
          <a:p>
            <a:pPr marL="0" indent="0">
              <a:buNone/>
            </a:pPr>
            <a:r>
              <a:rPr lang="en-US" dirty="0">
                <a:ea typeface="+mn-lt"/>
                <a:cs typeface="+mn-lt"/>
              </a:rPr>
              <a:t>Q</a:t>
            </a:r>
            <a:r>
              <a:rPr lang="en-US" sz="2800" dirty="0">
                <a:ea typeface="+mn-lt"/>
                <a:cs typeface="+mn-lt"/>
              </a:rPr>
              <a:t>3</a:t>
            </a:r>
            <a:r>
              <a:rPr lang="en-US" dirty="0">
                <a:ea typeface="+mn-lt"/>
                <a:cs typeface="+mn-lt"/>
              </a:rPr>
              <a:t>= (1-0.8)</a:t>
            </a:r>
            <a:r>
              <a:rPr lang="en-US" baseline="30000" dirty="0">
                <a:ea typeface="+mn-lt"/>
                <a:cs typeface="+mn-lt"/>
              </a:rPr>
              <a:t>2</a:t>
            </a:r>
            <a:r>
              <a:rPr lang="en-US" dirty="0">
                <a:ea typeface="+mn-lt"/>
                <a:cs typeface="+mn-lt"/>
              </a:rPr>
              <a:t> + (0.8 (1-0.8)</a:t>
            </a:r>
            <a:r>
              <a:rPr lang="en-US" baseline="30000" dirty="0">
                <a:ea typeface="+mn-lt"/>
                <a:cs typeface="+mn-lt"/>
              </a:rPr>
              <a:t>2-1</a:t>
            </a:r>
            <a:r>
              <a:rPr lang="en-US" dirty="0">
                <a:ea typeface="+mn-lt"/>
                <a:cs typeface="+mn-lt"/>
              </a:rPr>
              <a:t> + 0.8 (1-0.8)</a:t>
            </a:r>
            <a:r>
              <a:rPr lang="en-US" baseline="30000" dirty="0">
                <a:ea typeface="+mn-lt"/>
                <a:cs typeface="+mn-lt"/>
              </a:rPr>
              <a:t>2-2 </a:t>
            </a:r>
            <a:r>
              <a:rPr lang="en-US" dirty="0">
                <a:ea typeface="+mn-lt"/>
                <a:cs typeface="+mn-lt"/>
              </a:rPr>
              <a:t>)</a:t>
            </a:r>
            <a:endParaRPr lang="en-US" dirty="0">
              <a:cs typeface="Arial"/>
            </a:endParaRPr>
          </a:p>
          <a:p>
            <a:pPr marL="0" indent="0">
              <a:buNone/>
            </a:pPr>
            <a:r>
              <a:rPr lang="en-US" baseline="30000" dirty="0">
                <a:ea typeface="+mn-lt"/>
                <a:cs typeface="+mn-lt"/>
              </a:rPr>
              <a:t>         </a:t>
            </a:r>
            <a:r>
              <a:rPr lang="en-US" dirty="0">
                <a:ea typeface="+mn-lt"/>
                <a:cs typeface="+mn-lt"/>
              </a:rPr>
              <a:t>= (0.2)</a:t>
            </a:r>
            <a:r>
              <a:rPr lang="en-US" baseline="30000" dirty="0">
                <a:ea typeface="+mn-lt"/>
                <a:cs typeface="+mn-lt"/>
              </a:rPr>
              <a:t>2</a:t>
            </a:r>
            <a:r>
              <a:rPr lang="en-US" dirty="0">
                <a:ea typeface="+mn-lt"/>
                <a:cs typeface="+mn-lt"/>
              </a:rPr>
              <a:t> + (0.16 + 0.8)</a:t>
            </a:r>
            <a:endParaRPr lang="en-US" dirty="0">
              <a:cs typeface="Arial"/>
            </a:endParaRPr>
          </a:p>
          <a:p>
            <a:pPr marL="0" indent="0">
              <a:buNone/>
            </a:pPr>
            <a:r>
              <a:rPr lang="en-US" dirty="0">
                <a:ea typeface="+mn-lt"/>
                <a:cs typeface="+mn-lt"/>
              </a:rPr>
              <a:t>       = 0.04 + 0.96</a:t>
            </a:r>
            <a:endParaRPr lang="en-US" dirty="0">
              <a:cs typeface="Arial"/>
            </a:endParaRPr>
          </a:p>
          <a:p>
            <a:pPr marL="0" indent="0">
              <a:buNone/>
            </a:pPr>
            <a:r>
              <a:rPr lang="en-US" dirty="0">
                <a:ea typeface="+mn-lt"/>
                <a:cs typeface="+mn-lt"/>
              </a:rPr>
              <a:t>       = 1 </a:t>
            </a:r>
            <a:endParaRPr lang="en-US" dirty="0">
              <a:cs typeface="Arial"/>
            </a:endParaRPr>
          </a:p>
          <a:p>
            <a:endParaRPr lang="en-US" dirty="0">
              <a:cs typeface="Arial"/>
            </a:endParaRPr>
          </a:p>
        </p:txBody>
      </p:sp>
      <p:grpSp>
        <p:nvGrpSpPr>
          <p:cNvPr id="6" name="Group 5">
            <a:extLst>
              <a:ext uri="{FF2B5EF4-FFF2-40B4-BE49-F238E27FC236}">
                <a16:creationId xmlns:a16="http://schemas.microsoft.com/office/drawing/2014/main" id="{2F6D6CF3-6F3F-EF98-0D35-5EACAE1AFD4B}"/>
              </a:ext>
            </a:extLst>
          </p:cNvPr>
          <p:cNvGrpSpPr/>
          <p:nvPr/>
        </p:nvGrpSpPr>
        <p:grpSpPr>
          <a:xfrm>
            <a:off x="3042249" y="1324637"/>
            <a:ext cx="4626633" cy="988198"/>
            <a:chOff x="2553419" y="1123354"/>
            <a:chExt cx="4626633" cy="988198"/>
          </a:xfrm>
        </p:grpSpPr>
        <p:pic>
          <p:nvPicPr>
            <p:cNvPr id="4" name="Picture 4" descr="A picture containing watch, clock&#10;&#10;Description automatically generated">
              <a:extLst>
                <a:ext uri="{FF2B5EF4-FFF2-40B4-BE49-F238E27FC236}">
                  <a16:creationId xmlns:a16="http://schemas.microsoft.com/office/drawing/2014/main" id="{CFA36FE5-5014-0729-6373-ACC1B79FFC17}"/>
                </a:ext>
              </a:extLst>
            </p:cNvPr>
            <p:cNvPicPr>
              <a:picLocks noChangeAspect="1"/>
            </p:cNvPicPr>
            <p:nvPr/>
          </p:nvPicPr>
          <p:blipFill>
            <a:blip r:embed="rId2"/>
            <a:stretch>
              <a:fillRect/>
            </a:stretch>
          </p:blipFill>
          <p:spPr>
            <a:xfrm>
              <a:off x="3531079" y="1123354"/>
              <a:ext cx="3648973" cy="988198"/>
            </a:xfrm>
            <a:prstGeom prst="rect">
              <a:avLst/>
            </a:prstGeom>
          </p:spPr>
        </p:pic>
        <p:sp>
          <p:nvSpPr>
            <p:cNvPr id="5" name="TextBox 4">
              <a:extLst>
                <a:ext uri="{FF2B5EF4-FFF2-40B4-BE49-F238E27FC236}">
                  <a16:creationId xmlns:a16="http://schemas.microsoft.com/office/drawing/2014/main" id="{C95F9550-BE35-58BB-639D-3D1731C6E065}"/>
                </a:ext>
              </a:extLst>
            </p:cNvPr>
            <p:cNvSpPr txBox="1"/>
            <p:nvPr/>
          </p:nvSpPr>
          <p:spPr>
            <a:xfrm>
              <a:off x="2553419" y="144636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Q</a:t>
              </a:r>
              <a:r>
                <a:rPr lang="en-US" sz="1600" dirty="0"/>
                <a:t>k+1</a:t>
              </a:r>
              <a:r>
                <a:rPr lang="en-US" dirty="0"/>
                <a:t> =</a:t>
              </a:r>
            </a:p>
          </p:txBody>
        </p:sp>
      </p:grpSp>
    </p:spTree>
    <p:extLst>
      <p:ext uri="{BB962C8B-B14F-4D97-AF65-F5344CB8AC3E}">
        <p14:creationId xmlns:p14="http://schemas.microsoft.com/office/powerpoint/2010/main" val="3562925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342DB-AB07-160C-E2A8-9F88BFAE4587}"/>
              </a:ext>
            </a:extLst>
          </p:cNvPr>
          <p:cNvSpPr>
            <a:spLocks noGrp="1"/>
          </p:cNvSpPr>
          <p:nvPr>
            <p:ph type="title"/>
          </p:nvPr>
        </p:nvSpPr>
        <p:spPr>
          <a:xfrm>
            <a:off x="724619" y="1032294"/>
            <a:ext cx="10972800" cy="1371600"/>
          </a:xfrm>
        </p:spPr>
        <p:txBody>
          <a:bodyPr/>
          <a:lstStyle/>
          <a:p>
            <a:r>
              <a:rPr lang="en-US" dirty="0">
                <a:cs typeface="Arial"/>
              </a:rPr>
              <a:t>Tracking a Nonstationary Problem</a:t>
            </a:r>
            <a:endParaRPr lang="en-US" dirty="0">
              <a:ea typeface="+mj-lt"/>
              <a:cs typeface="+mj-lt"/>
            </a:endParaRPr>
          </a:p>
          <a:p>
            <a:endParaRPr lang="en-US" dirty="0">
              <a:ea typeface="+mj-lt"/>
              <a:cs typeface="+mj-lt"/>
            </a:endParaRPr>
          </a:p>
          <a:p>
            <a:endParaRPr lang="en-US" dirty="0">
              <a:cs typeface="Arial"/>
            </a:endParaRPr>
          </a:p>
        </p:txBody>
      </p:sp>
      <p:sp>
        <p:nvSpPr>
          <p:cNvPr id="3" name="Content Placeholder 2">
            <a:extLst>
              <a:ext uri="{FF2B5EF4-FFF2-40B4-BE49-F238E27FC236}">
                <a16:creationId xmlns:a16="http://schemas.microsoft.com/office/drawing/2014/main" id="{7F878D4F-A2C4-92D6-64F2-7E6076F6DA1D}"/>
              </a:ext>
            </a:extLst>
          </p:cNvPr>
          <p:cNvSpPr>
            <a:spLocks noGrp="1"/>
          </p:cNvSpPr>
          <p:nvPr>
            <p:ph idx="1"/>
          </p:nvPr>
        </p:nvSpPr>
        <p:spPr>
          <a:xfrm>
            <a:off x="322053" y="1564257"/>
            <a:ext cx="11792309" cy="5553973"/>
          </a:xfrm>
        </p:spPr>
        <p:txBody>
          <a:bodyPr/>
          <a:lstStyle/>
          <a:p>
            <a:pPr algn="just"/>
            <a:r>
              <a:rPr lang="en-US" dirty="0">
                <a:ea typeface="+mn-lt"/>
                <a:cs typeface="+mn-lt"/>
              </a:rPr>
              <a:t>Sometimes it is convenient to vary the step-size parameter from step to step. Let α</a:t>
            </a:r>
            <a:r>
              <a:rPr lang="en-US" sz="2400" dirty="0">
                <a:ea typeface="+mn-lt"/>
                <a:cs typeface="+mn-lt"/>
              </a:rPr>
              <a:t>k</a:t>
            </a:r>
            <a:r>
              <a:rPr lang="en-US" dirty="0">
                <a:ea typeface="+mn-lt"/>
                <a:cs typeface="+mn-lt"/>
              </a:rPr>
              <a:t>(a) denote the step-size parameter used to process the reward received after the kth selection of action a.</a:t>
            </a:r>
          </a:p>
          <a:p>
            <a:pPr algn="just"/>
            <a:r>
              <a:rPr lang="en-US" dirty="0">
                <a:ea typeface="+mn-lt"/>
                <a:cs typeface="+mn-lt"/>
              </a:rPr>
              <a:t>The choice α</a:t>
            </a:r>
            <a:r>
              <a:rPr lang="en-US" sz="2400" dirty="0">
                <a:ea typeface="+mn-lt"/>
                <a:cs typeface="+mn-lt"/>
              </a:rPr>
              <a:t>k</a:t>
            </a:r>
            <a:r>
              <a:rPr lang="en-US" dirty="0">
                <a:ea typeface="+mn-lt"/>
                <a:cs typeface="+mn-lt"/>
              </a:rPr>
              <a:t>(a) = 1/k results in the sample-average method, which is guaranteed to converge to the true action values by the law of large numbers. </a:t>
            </a:r>
            <a:endParaRPr lang="en-US">
              <a:ea typeface="+mn-lt"/>
              <a:cs typeface="+mn-lt"/>
            </a:endParaRPr>
          </a:p>
          <a:p>
            <a:pPr algn="just"/>
            <a:r>
              <a:rPr lang="en-US" dirty="0">
                <a:ea typeface="+mn-lt"/>
                <a:cs typeface="+mn-lt"/>
              </a:rPr>
              <a:t>But of course, convergence is not guaranteed for all choices of the sequence {α</a:t>
            </a:r>
            <a:r>
              <a:rPr lang="en-US" sz="2400" dirty="0">
                <a:ea typeface="+mn-lt"/>
                <a:cs typeface="+mn-lt"/>
              </a:rPr>
              <a:t>k</a:t>
            </a:r>
            <a:r>
              <a:rPr lang="en-US" dirty="0">
                <a:ea typeface="+mn-lt"/>
                <a:cs typeface="+mn-lt"/>
              </a:rPr>
              <a:t>(a)}. </a:t>
            </a:r>
            <a:endParaRPr lang="en-US">
              <a:cs typeface="Arial"/>
            </a:endParaRPr>
          </a:p>
        </p:txBody>
      </p:sp>
    </p:spTree>
    <p:extLst>
      <p:ext uri="{BB962C8B-B14F-4D97-AF65-F5344CB8AC3E}">
        <p14:creationId xmlns:p14="http://schemas.microsoft.com/office/powerpoint/2010/main" val="1655281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342DB-AB07-160C-E2A8-9F88BFAE4587}"/>
              </a:ext>
            </a:extLst>
          </p:cNvPr>
          <p:cNvSpPr>
            <a:spLocks noGrp="1"/>
          </p:cNvSpPr>
          <p:nvPr>
            <p:ph type="title"/>
          </p:nvPr>
        </p:nvSpPr>
        <p:spPr>
          <a:xfrm>
            <a:off x="724619" y="701615"/>
            <a:ext cx="10972800" cy="1371600"/>
          </a:xfrm>
        </p:spPr>
        <p:txBody>
          <a:bodyPr/>
          <a:lstStyle/>
          <a:p>
            <a:r>
              <a:rPr lang="en-US" dirty="0">
                <a:cs typeface="Arial"/>
              </a:rPr>
              <a:t>Tracking a Nonstationary Problem</a:t>
            </a:r>
            <a:endParaRPr lang="en-US" dirty="0">
              <a:ea typeface="+mj-lt"/>
              <a:cs typeface="+mj-lt"/>
            </a:endParaRPr>
          </a:p>
          <a:p>
            <a:endParaRPr lang="en-US" dirty="0">
              <a:ea typeface="+mj-lt"/>
              <a:cs typeface="+mj-lt"/>
            </a:endParaRPr>
          </a:p>
          <a:p>
            <a:endParaRPr lang="en-US" dirty="0">
              <a:cs typeface="Arial"/>
            </a:endParaRPr>
          </a:p>
        </p:txBody>
      </p:sp>
      <p:sp>
        <p:nvSpPr>
          <p:cNvPr id="3" name="Content Placeholder 2">
            <a:extLst>
              <a:ext uri="{FF2B5EF4-FFF2-40B4-BE49-F238E27FC236}">
                <a16:creationId xmlns:a16="http://schemas.microsoft.com/office/drawing/2014/main" id="{7F878D4F-A2C4-92D6-64F2-7E6076F6DA1D}"/>
              </a:ext>
            </a:extLst>
          </p:cNvPr>
          <p:cNvSpPr>
            <a:spLocks noGrp="1"/>
          </p:cNvSpPr>
          <p:nvPr>
            <p:ph idx="1"/>
          </p:nvPr>
        </p:nvSpPr>
        <p:spPr>
          <a:xfrm>
            <a:off x="322053" y="1305465"/>
            <a:ext cx="11792309" cy="5553973"/>
          </a:xfrm>
        </p:spPr>
        <p:txBody>
          <a:bodyPr/>
          <a:lstStyle/>
          <a:p>
            <a:pPr algn="just"/>
            <a:r>
              <a:rPr lang="en-US" dirty="0">
                <a:ea typeface="+mn-lt"/>
                <a:cs typeface="+mn-lt"/>
              </a:rPr>
              <a:t>A well known result in stochastic approximation theory gives us the conditions required to assure convergence with probability 1:</a:t>
            </a:r>
          </a:p>
          <a:p>
            <a:pPr algn="just"/>
            <a:endParaRPr lang="en-US" dirty="0">
              <a:ea typeface="+mn-lt"/>
              <a:cs typeface="+mn-lt"/>
            </a:endParaRPr>
          </a:p>
          <a:p>
            <a:pPr algn="just"/>
            <a:endParaRPr lang="en-US" dirty="0">
              <a:ea typeface="+mn-lt"/>
              <a:cs typeface="+mn-lt"/>
            </a:endParaRPr>
          </a:p>
          <a:p>
            <a:pPr algn="just"/>
            <a:r>
              <a:rPr lang="en-US" dirty="0">
                <a:ea typeface="+mn-lt"/>
                <a:cs typeface="+mn-lt"/>
              </a:rPr>
              <a:t>The first condition is required to guarantee that the steps are large enough to eventually overcome any initial conditions or random fluctuations. </a:t>
            </a:r>
            <a:endParaRPr lang="en-US" dirty="0"/>
          </a:p>
          <a:p>
            <a:pPr algn="just"/>
            <a:r>
              <a:rPr lang="en-US" dirty="0">
                <a:ea typeface="+mn-lt"/>
                <a:cs typeface="+mn-lt"/>
              </a:rPr>
              <a:t>The second condition guarantees that eventually the steps become small enough to assure convergence. </a:t>
            </a:r>
          </a:p>
        </p:txBody>
      </p:sp>
      <p:pic>
        <p:nvPicPr>
          <p:cNvPr id="5" name="Picture 5" descr="A picture containing text&#10;&#10;Description automatically generated">
            <a:extLst>
              <a:ext uri="{FF2B5EF4-FFF2-40B4-BE49-F238E27FC236}">
                <a16:creationId xmlns:a16="http://schemas.microsoft.com/office/drawing/2014/main" id="{C1008FC2-6EA0-7B4A-DD46-C6E7A87EFBE2}"/>
              </a:ext>
            </a:extLst>
          </p:cNvPr>
          <p:cNvPicPr>
            <a:picLocks noChangeAspect="1"/>
          </p:cNvPicPr>
          <p:nvPr/>
        </p:nvPicPr>
        <p:blipFill>
          <a:blip r:embed="rId3"/>
          <a:stretch>
            <a:fillRect/>
          </a:stretch>
        </p:blipFill>
        <p:spPr>
          <a:xfrm>
            <a:off x="3158666" y="2655252"/>
            <a:ext cx="7113917" cy="1430083"/>
          </a:xfrm>
          <a:prstGeom prst="rect">
            <a:avLst/>
          </a:prstGeom>
        </p:spPr>
      </p:pic>
    </p:spTree>
    <p:extLst>
      <p:ext uri="{BB962C8B-B14F-4D97-AF65-F5344CB8AC3E}">
        <p14:creationId xmlns:p14="http://schemas.microsoft.com/office/powerpoint/2010/main" val="3639301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EB2AD-94FF-83D7-6B9F-0BE015E34118}"/>
              </a:ext>
            </a:extLst>
          </p:cNvPr>
          <p:cNvSpPr>
            <a:spLocks noGrp="1"/>
          </p:cNvSpPr>
          <p:nvPr>
            <p:ph type="title"/>
          </p:nvPr>
        </p:nvSpPr>
        <p:spPr/>
        <p:txBody>
          <a:bodyPr/>
          <a:lstStyle/>
          <a:p>
            <a:r>
              <a:rPr lang="en-US">
                <a:cs typeface="Arial"/>
              </a:rPr>
              <a:t>Optimistic Initial Values</a:t>
            </a:r>
            <a:endParaRPr lang="en-US"/>
          </a:p>
        </p:txBody>
      </p:sp>
      <p:pic>
        <p:nvPicPr>
          <p:cNvPr id="4" name="Picture 4" descr="Chart, line chart, scatter chart&#10;&#10;Description automatically generated">
            <a:extLst>
              <a:ext uri="{FF2B5EF4-FFF2-40B4-BE49-F238E27FC236}">
                <a16:creationId xmlns:a16="http://schemas.microsoft.com/office/drawing/2014/main" id="{FDF54D94-5A46-A6C4-A1E9-A94155B31DEA}"/>
              </a:ext>
            </a:extLst>
          </p:cNvPr>
          <p:cNvPicPr>
            <a:picLocks noGrp="1" noChangeAspect="1"/>
          </p:cNvPicPr>
          <p:nvPr>
            <p:ph idx="1"/>
          </p:nvPr>
        </p:nvPicPr>
        <p:blipFill>
          <a:blip r:embed="rId3"/>
          <a:stretch>
            <a:fillRect/>
          </a:stretch>
        </p:blipFill>
        <p:spPr>
          <a:xfrm>
            <a:off x="7038389" y="1621170"/>
            <a:ext cx="5093537" cy="2306889"/>
          </a:xfrm>
        </p:spPr>
      </p:pic>
      <p:sp>
        <p:nvSpPr>
          <p:cNvPr id="5" name="TextBox 4">
            <a:extLst>
              <a:ext uri="{FF2B5EF4-FFF2-40B4-BE49-F238E27FC236}">
                <a16:creationId xmlns:a16="http://schemas.microsoft.com/office/drawing/2014/main" id="{8BA10C8D-DD62-A0B4-8E91-00048D29006F}"/>
              </a:ext>
            </a:extLst>
          </p:cNvPr>
          <p:cNvSpPr txBox="1"/>
          <p:nvPr/>
        </p:nvSpPr>
        <p:spPr>
          <a:xfrm>
            <a:off x="320842" y="1544052"/>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extBox 5">
            <a:extLst>
              <a:ext uri="{FF2B5EF4-FFF2-40B4-BE49-F238E27FC236}">
                <a16:creationId xmlns:a16="http://schemas.microsoft.com/office/drawing/2014/main" id="{1766BE1B-ADA3-8F58-8116-5F37C019A00D}"/>
              </a:ext>
            </a:extLst>
          </p:cNvPr>
          <p:cNvSpPr txBox="1"/>
          <p:nvPr/>
        </p:nvSpPr>
        <p:spPr>
          <a:xfrm>
            <a:off x="601578" y="1624262"/>
            <a:ext cx="5574631" cy="47324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E42AA46F-BBCB-16B8-4943-0BB5A3AE9768}"/>
              </a:ext>
            </a:extLst>
          </p:cNvPr>
          <p:cNvSpPr txBox="1"/>
          <p:nvPr/>
        </p:nvSpPr>
        <p:spPr>
          <a:xfrm>
            <a:off x="7118683" y="4451683"/>
            <a:ext cx="493963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ea typeface="+mn-lt"/>
                <a:cs typeface="+mn-lt"/>
              </a:rPr>
              <a:t>Figure : The effect of optimistic initial action-value estimates on the 10- armed testbed. Both methods used a constant step-size parameter, α = 0.1.</a:t>
            </a:r>
            <a:endParaRPr lang="en-US"/>
          </a:p>
        </p:txBody>
      </p:sp>
      <p:graphicFrame>
        <p:nvGraphicFramePr>
          <p:cNvPr id="14" name="TextBox 7">
            <a:extLst>
              <a:ext uri="{FF2B5EF4-FFF2-40B4-BE49-F238E27FC236}">
                <a16:creationId xmlns:a16="http://schemas.microsoft.com/office/drawing/2014/main" id="{EAB4F6A7-7DF7-453D-1D4E-854D02EC7C93}"/>
              </a:ext>
            </a:extLst>
          </p:cNvPr>
          <p:cNvGraphicFramePr/>
          <p:nvPr/>
        </p:nvGraphicFramePr>
        <p:xfrm>
          <a:off x="320840" y="1704474"/>
          <a:ext cx="6717633" cy="48936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06722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784CB-7A5C-5E89-2EB1-B1AB5E4C9436}"/>
              </a:ext>
            </a:extLst>
          </p:cNvPr>
          <p:cNvSpPr>
            <a:spLocks noGrp="1"/>
          </p:cNvSpPr>
          <p:nvPr>
            <p:ph type="title"/>
          </p:nvPr>
        </p:nvSpPr>
        <p:spPr/>
        <p:txBody>
          <a:bodyPr/>
          <a:lstStyle/>
          <a:p>
            <a:r>
              <a:rPr lang="en-US" dirty="0">
                <a:ea typeface="+mj-lt"/>
                <a:cs typeface="+mj-lt"/>
              </a:rPr>
              <a:t>Optimistic Initial Values</a:t>
            </a:r>
          </a:p>
          <a:p>
            <a:endParaRPr lang="en-US">
              <a:cs typeface="Arial"/>
            </a:endParaRPr>
          </a:p>
        </p:txBody>
      </p:sp>
      <p:sp>
        <p:nvSpPr>
          <p:cNvPr id="3" name="Content Placeholder 2">
            <a:extLst>
              <a:ext uri="{FF2B5EF4-FFF2-40B4-BE49-F238E27FC236}">
                <a16:creationId xmlns:a16="http://schemas.microsoft.com/office/drawing/2014/main" id="{84F18AF7-20A8-0D49-1FAA-45EF34B4BB78}"/>
              </a:ext>
            </a:extLst>
          </p:cNvPr>
          <p:cNvSpPr>
            <a:spLocks noGrp="1"/>
          </p:cNvSpPr>
          <p:nvPr>
            <p:ph idx="1"/>
          </p:nvPr>
        </p:nvSpPr>
        <p:spPr>
          <a:xfrm>
            <a:off x="609600" y="1981200"/>
            <a:ext cx="10972800" cy="4354094"/>
          </a:xfrm>
        </p:spPr>
        <p:txBody>
          <a:bodyPr/>
          <a:lstStyle/>
          <a:p>
            <a:pPr algn="just"/>
            <a:r>
              <a:rPr lang="en-US" dirty="0">
                <a:cs typeface="Arial"/>
              </a:rPr>
              <a:t>The downside is that the initial estimates become, in effect, a set of parameters that must be picked by the user, if only to set them all to zero. </a:t>
            </a:r>
          </a:p>
          <a:p>
            <a:pPr algn="just"/>
            <a:r>
              <a:rPr lang="en-US" dirty="0">
                <a:cs typeface="Arial"/>
              </a:rPr>
              <a:t>The upside is that they provide an easy way to supply some prior knowledge about what level of rewards can be expected. </a:t>
            </a:r>
            <a:endParaRPr lang="en-US" dirty="0">
              <a:ea typeface="+mn-lt"/>
              <a:cs typeface="+mn-lt"/>
            </a:endParaRPr>
          </a:p>
          <a:p>
            <a:pPr algn="just"/>
            <a:r>
              <a:rPr lang="en-US" dirty="0">
                <a:ea typeface="+mn-lt"/>
                <a:cs typeface="+mn-lt"/>
              </a:rPr>
              <a:t>Initial action values can also be used as a simple way of encouraging exploration</a:t>
            </a:r>
            <a:endParaRPr lang="en-US" dirty="0">
              <a:cs typeface="Arial"/>
            </a:endParaRPr>
          </a:p>
          <a:p>
            <a:pPr algn="just"/>
            <a:endParaRPr lang="en-US">
              <a:cs typeface="Arial"/>
            </a:endParaRPr>
          </a:p>
        </p:txBody>
      </p:sp>
    </p:spTree>
    <p:extLst>
      <p:ext uri="{BB962C8B-B14F-4D97-AF65-F5344CB8AC3E}">
        <p14:creationId xmlns:p14="http://schemas.microsoft.com/office/powerpoint/2010/main" val="1223928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CFC8C5-5110-A193-B728-4CEFB31A2E33}"/>
              </a:ext>
            </a:extLst>
          </p:cNvPr>
          <p:cNvSpPr>
            <a:spLocks noGrp="1"/>
          </p:cNvSpPr>
          <p:nvPr>
            <p:ph idx="1"/>
          </p:nvPr>
        </p:nvSpPr>
        <p:spPr>
          <a:xfrm>
            <a:off x="435811" y="2542674"/>
            <a:ext cx="11614483" cy="4193673"/>
          </a:xfrm>
        </p:spPr>
        <p:txBody>
          <a:bodyPr/>
          <a:lstStyle/>
          <a:p>
            <a:pPr algn="just"/>
            <a:r>
              <a:rPr lang="en-US">
                <a:ea typeface="+mn-lt"/>
                <a:cs typeface="+mn-lt"/>
              </a:rPr>
              <a:t>Figure shows the performance on the 10-armed bandit testbed of a greedy method using Q1(a) = +5, for all a.</a:t>
            </a:r>
          </a:p>
          <a:p>
            <a:pPr algn="just"/>
            <a:r>
              <a:rPr lang="en-US">
                <a:ea typeface="+mn-lt"/>
                <a:cs typeface="+mn-lt"/>
              </a:rPr>
              <a:t>For comparison, also shown is an ε-greedy method with Q1(a) = 0. Initially, the optimistic method performs worse because it explores more, but eventually it performs better because its exploration decreases with time. </a:t>
            </a:r>
          </a:p>
          <a:p>
            <a:pPr algn="just"/>
            <a:r>
              <a:rPr lang="en-US">
                <a:ea typeface="+mn-lt"/>
                <a:cs typeface="+mn-lt"/>
              </a:rPr>
              <a:t>We call this technique for encouraging exploration optimistic initial values</a:t>
            </a:r>
            <a:endParaRPr lang="en-US">
              <a:cs typeface="Arial"/>
            </a:endParaRPr>
          </a:p>
        </p:txBody>
      </p:sp>
      <p:sp>
        <p:nvSpPr>
          <p:cNvPr id="5" name="Title 1">
            <a:extLst>
              <a:ext uri="{FF2B5EF4-FFF2-40B4-BE49-F238E27FC236}">
                <a16:creationId xmlns:a16="http://schemas.microsoft.com/office/drawing/2014/main" id="{05420FA4-A345-95D2-7203-E2D68B186068}"/>
              </a:ext>
            </a:extLst>
          </p:cNvPr>
          <p:cNvSpPr txBox="1">
            <a:spLocks/>
          </p:cNvSpPr>
          <p:nvPr/>
        </p:nvSpPr>
        <p:spPr bwMode="auto">
          <a:xfrm>
            <a:off x="762000" y="609600"/>
            <a:ext cx="1097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defRPr>
            </a:lvl2pPr>
            <a:lvl3pPr algn="l" rtl="0" eaLnBrk="0" fontAlgn="base" hangingPunct="0">
              <a:spcBef>
                <a:spcPct val="0"/>
              </a:spcBef>
              <a:spcAft>
                <a:spcPct val="0"/>
              </a:spcAft>
              <a:defRPr sz="4400">
                <a:solidFill>
                  <a:schemeClr val="tx1"/>
                </a:solidFill>
                <a:latin typeface="Arial" panose="020B0604020202020204" pitchFamily="34" charset="0"/>
              </a:defRPr>
            </a:lvl3pPr>
            <a:lvl4pPr algn="l" rtl="0" eaLnBrk="0" fontAlgn="base" hangingPunct="0">
              <a:spcBef>
                <a:spcPct val="0"/>
              </a:spcBef>
              <a:spcAft>
                <a:spcPct val="0"/>
              </a:spcAft>
              <a:defRPr sz="4400">
                <a:solidFill>
                  <a:schemeClr val="tx1"/>
                </a:solidFill>
                <a:latin typeface="Arial" panose="020B0604020202020204" pitchFamily="34" charset="0"/>
              </a:defRPr>
            </a:lvl4pPr>
            <a:lvl5pPr algn="l" rtl="0" eaLnBrk="0" fontAlgn="base" hangingPunct="0">
              <a:spcBef>
                <a:spcPct val="0"/>
              </a:spcBef>
              <a:spcAft>
                <a:spcPct val="0"/>
              </a:spcAft>
              <a:defRPr sz="4400">
                <a:solidFill>
                  <a:schemeClr val="tx1"/>
                </a:solidFill>
                <a:latin typeface="Arial" panose="020B0604020202020204" pitchFamily="34" charset="0"/>
              </a:defRPr>
            </a:lvl5pPr>
            <a:lvl6pPr marL="457200" algn="l" rtl="0" fontAlgn="base">
              <a:spcBef>
                <a:spcPct val="0"/>
              </a:spcBef>
              <a:spcAft>
                <a:spcPct val="0"/>
              </a:spcAft>
              <a:defRPr sz="4400">
                <a:solidFill>
                  <a:schemeClr val="tx1"/>
                </a:solidFill>
                <a:latin typeface="Arial" panose="020B0604020202020204" pitchFamily="34" charset="0"/>
              </a:defRPr>
            </a:lvl6pPr>
            <a:lvl7pPr marL="914400" algn="l" rtl="0" fontAlgn="base">
              <a:spcBef>
                <a:spcPct val="0"/>
              </a:spcBef>
              <a:spcAft>
                <a:spcPct val="0"/>
              </a:spcAft>
              <a:defRPr sz="4400">
                <a:solidFill>
                  <a:schemeClr val="tx1"/>
                </a:solidFill>
                <a:latin typeface="Arial" panose="020B0604020202020204" pitchFamily="34" charset="0"/>
              </a:defRPr>
            </a:lvl7pPr>
            <a:lvl8pPr marL="1371600" algn="l" rtl="0" fontAlgn="base">
              <a:spcBef>
                <a:spcPct val="0"/>
              </a:spcBef>
              <a:spcAft>
                <a:spcPct val="0"/>
              </a:spcAft>
              <a:defRPr sz="4400">
                <a:solidFill>
                  <a:schemeClr val="tx1"/>
                </a:solidFill>
                <a:latin typeface="Arial" panose="020B0604020202020204" pitchFamily="34" charset="0"/>
              </a:defRPr>
            </a:lvl8pPr>
            <a:lvl9pPr marL="1828800" algn="l" rtl="0" fontAlgn="base">
              <a:spcBef>
                <a:spcPct val="0"/>
              </a:spcBef>
              <a:spcAft>
                <a:spcPct val="0"/>
              </a:spcAft>
              <a:defRPr sz="4400">
                <a:solidFill>
                  <a:schemeClr val="tx1"/>
                </a:solidFill>
                <a:latin typeface="Arial" panose="020B0604020202020204" pitchFamily="34" charset="0"/>
              </a:defRPr>
            </a:lvl9pPr>
          </a:lstStyle>
          <a:p>
            <a:r>
              <a:rPr lang="en-US">
                <a:ea typeface="+mj-lt"/>
                <a:cs typeface="+mj-lt"/>
              </a:rPr>
              <a:t>Optimistic Initial Values</a:t>
            </a:r>
          </a:p>
          <a:p>
            <a:endParaRPr lang="en-US">
              <a:cs typeface="Arial"/>
            </a:endParaRPr>
          </a:p>
        </p:txBody>
      </p:sp>
      <p:pic>
        <p:nvPicPr>
          <p:cNvPr id="7" name="Picture 4" descr="Chart, line chart, scatter chart&#10;&#10;Description automatically generated">
            <a:extLst>
              <a:ext uri="{FF2B5EF4-FFF2-40B4-BE49-F238E27FC236}">
                <a16:creationId xmlns:a16="http://schemas.microsoft.com/office/drawing/2014/main" id="{AD07D7EE-BD4F-6EE4-84D5-D1CFA7749522}"/>
              </a:ext>
            </a:extLst>
          </p:cNvPr>
          <p:cNvPicPr>
            <a:picLocks noChangeAspect="1"/>
          </p:cNvPicPr>
          <p:nvPr/>
        </p:nvPicPr>
        <p:blipFill>
          <a:blip r:embed="rId2"/>
          <a:stretch>
            <a:fillRect/>
          </a:stretch>
        </p:blipFill>
        <p:spPr bwMode="auto">
          <a:xfrm>
            <a:off x="7359231" y="538328"/>
            <a:ext cx="4064168" cy="1812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775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a:extLst>
              <a:ext uri="{FF2B5EF4-FFF2-40B4-BE49-F238E27FC236}">
                <a16:creationId xmlns:a16="http://schemas.microsoft.com/office/drawing/2014/main" id="{1BE12BC2-675A-77EE-E390-E8A31630D683}"/>
              </a:ext>
            </a:extLst>
          </p:cNvPr>
          <p:cNvSpPr>
            <a:spLocks noGrp="1" noChangeArrowheads="1"/>
          </p:cNvSpPr>
          <p:nvPr>
            <p:ph type="title"/>
          </p:nvPr>
        </p:nvSpPr>
        <p:spPr/>
        <p:txBody>
          <a:bodyPr/>
          <a:lstStyle/>
          <a:p>
            <a:r>
              <a:rPr lang="en-US" altLang="en-US" dirty="0"/>
              <a:t>k-armed Bandit problem </a:t>
            </a:r>
            <a:endParaRPr lang="en-US" dirty="0"/>
          </a:p>
        </p:txBody>
      </p:sp>
      <p:pic>
        <p:nvPicPr>
          <p:cNvPr id="2" name="Picture 2" descr="A picture containing text, businesscard, screenshot&#10;&#10;Description automatically generated">
            <a:extLst>
              <a:ext uri="{FF2B5EF4-FFF2-40B4-BE49-F238E27FC236}">
                <a16:creationId xmlns:a16="http://schemas.microsoft.com/office/drawing/2014/main" id="{D0FC38DE-C723-34A2-5198-46DE085903FE}"/>
              </a:ext>
            </a:extLst>
          </p:cNvPr>
          <p:cNvPicPr>
            <a:picLocks noChangeAspect="1"/>
          </p:cNvPicPr>
          <p:nvPr/>
        </p:nvPicPr>
        <p:blipFill>
          <a:blip r:embed="rId3"/>
          <a:stretch>
            <a:fillRect/>
          </a:stretch>
        </p:blipFill>
        <p:spPr>
          <a:xfrm>
            <a:off x="1492046" y="1831541"/>
            <a:ext cx="7757651" cy="4718917"/>
          </a:xfrm>
          <a:prstGeom prst="rect">
            <a:avLst/>
          </a:prstGeom>
        </p:spPr>
      </p:pic>
    </p:spTree>
    <p:extLst>
      <p:ext uri="{BB962C8B-B14F-4D97-AF65-F5344CB8AC3E}">
        <p14:creationId xmlns:p14="http://schemas.microsoft.com/office/powerpoint/2010/main" val="1743749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6D222D-D048-1408-BE59-23F082D99AE3}"/>
              </a:ext>
            </a:extLst>
          </p:cNvPr>
          <p:cNvSpPr>
            <a:spLocks noGrp="1"/>
          </p:cNvSpPr>
          <p:nvPr>
            <p:ph idx="1"/>
          </p:nvPr>
        </p:nvSpPr>
        <p:spPr>
          <a:xfrm>
            <a:off x="609600" y="1552576"/>
            <a:ext cx="11258549" cy="4314824"/>
          </a:xfrm>
        </p:spPr>
        <p:txBody>
          <a:bodyPr/>
          <a:lstStyle/>
          <a:p>
            <a:pPr algn="just"/>
            <a:r>
              <a:rPr lang="en-US" sz="2400" dirty="0">
                <a:ea typeface="+mn-lt"/>
                <a:cs typeface="+mn-lt"/>
              </a:rPr>
              <a:t>This method is like a little hack that encourages the agent to explore in the beginning.</a:t>
            </a:r>
          </a:p>
          <a:p>
            <a:pPr algn="just"/>
            <a:r>
              <a:rPr lang="en-US" sz="2400" dirty="0">
                <a:ea typeface="+mn-lt"/>
                <a:cs typeface="+mn-lt"/>
              </a:rPr>
              <a:t>We start by assuming all actions are optimum. We do this by assigning all actions an initial value larger than the mean reward we expect to receive after pulling any arm. </a:t>
            </a:r>
          </a:p>
          <a:p>
            <a:pPr algn="just"/>
            <a:r>
              <a:rPr lang="en-US" sz="2400" dirty="0">
                <a:ea typeface="+mn-lt"/>
                <a:cs typeface="+mn-lt"/>
              </a:rPr>
              <a:t>As a result of this, the first estimate of any action will always be less than this optimum initial value. And, even if we’re greedy, we’ll not visit this action again and rather select another unvisited action. </a:t>
            </a:r>
            <a:endParaRPr lang="en-US" sz="2400">
              <a:ea typeface="+mn-lt"/>
              <a:cs typeface="+mn-lt"/>
            </a:endParaRPr>
          </a:p>
          <a:p>
            <a:pPr algn="just"/>
            <a:r>
              <a:rPr lang="en-US" sz="2400" dirty="0">
                <a:ea typeface="+mn-lt"/>
                <a:cs typeface="+mn-lt"/>
              </a:rPr>
              <a:t>This approach encourages the agent to visit all actions multiple times, resulting in early improvement in estimated action values.</a:t>
            </a:r>
            <a:endParaRPr lang="en-US" sz="2400">
              <a:cs typeface="Arial"/>
            </a:endParaRPr>
          </a:p>
        </p:txBody>
      </p:sp>
      <p:sp>
        <p:nvSpPr>
          <p:cNvPr id="5" name="Title 1">
            <a:extLst>
              <a:ext uri="{FF2B5EF4-FFF2-40B4-BE49-F238E27FC236}">
                <a16:creationId xmlns:a16="http://schemas.microsoft.com/office/drawing/2014/main" id="{82BEC53B-FD7C-CB7E-AAD2-2CDAB92B4A6E}"/>
              </a:ext>
            </a:extLst>
          </p:cNvPr>
          <p:cNvSpPr txBox="1">
            <a:spLocks/>
          </p:cNvSpPr>
          <p:nvPr/>
        </p:nvSpPr>
        <p:spPr bwMode="auto">
          <a:xfrm>
            <a:off x="762000" y="609600"/>
            <a:ext cx="1097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defRPr>
            </a:lvl2pPr>
            <a:lvl3pPr algn="l" rtl="0" eaLnBrk="0" fontAlgn="base" hangingPunct="0">
              <a:spcBef>
                <a:spcPct val="0"/>
              </a:spcBef>
              <a:spcAft>
                <a:spcPct val="0"/>
              </a:spcAft>
              <a:defRPr sz="4400">
                <a:solidFill>
                  <a:schemeClr val="tx1"/>
                </a:solidFill>
                <a:latin typeface="Arial" panose="020B0604020202020204" pitchFamily="34" charset="0"/>
              </a:defRPr>
            </a:lvl3pPr>
            <a:lvl4pPr algn="l" rtl="0" eaLnBrk="0" fontAlgn="base" hangingPunct="0">
              <a:spcBef>
                <a:spcPct val="0"/>
              </a:spcBef>
              <a:spcAft>
                <a:spcPct val="0"/>
              </a:spcAft>
              <a:defRPr sz="4400">
                <a:solidFill>
                  <a:schemeClr val="tx1"/>
                </a:solidFill>
                <a:latin typeface="Arial" panose="020B0604020202020204" pitchFamily="34" charset="0"/>
              </a:defRPr>
            </a:lvl4pPr>
            <a:lvl5pPr algn="l" rtl="0" eaLnBrk="0" fontAlgn="base" hangingPunct="0">
              <a:spcBef>
                <a:spcPct val="0"/>
              </a:spcBef>
              <a:spcAft>
                <a:spcPct val="0"/>
              </a:spcAft>
              <a:defRPr sz="4400">
                <a:solidFill>
                  <a:schemeClr val="tx1"/>
                </a:solidFill>
                <a:latin typeface="Arial" panose="020B0604020202020204" pitchFamily="34" charset="0"/>
              </a:defRPr>
            </a:lvl5pPr>
            <a:lvl6pPr marL="457200" algn="l" rtl="0" fontAlgn="base">
              <a:spcBef>
                <a:spcPct val="0"/>
              </a:spcBef>
              <a:spcAft>
                <a:spcPct val="0"/>
              </a:spcAft>
              <a:defRPr sz="4400">
                <a:solidFill>
                  <a:schemeClr val="tx1"/>
                </a:solidFill>
                <a:latin typeface="Arial" panose="020B0604020202020204" pitchFamily="34" charset="0"/>
              </a:defRPr>
            </a:lvl6pPr>
            <a:lvl7pPr marL="914400" algn="l" rtl="0" fontAlgn="base">
              <a:spcBef>
                <a:spcPct val="0"/>
              </a:spcBef>
              <a:spcAft>
                <a:spcPct val="0"/>
              </a:spcAft>
              <a:defRPr sz="4400">
                <a:solidFill>
                  <a:schemeClr val="tx1"/>
                </a:solidFill>
                <a:latin typeface="Arial" panose="020B0604020202020204" pitchFamily="34" charset="0"/>
              </a:defRPr>
            </a:lvl7pPr>
            <a:lvl8pPr marL="1371600" algn="l" rtl="0" fontAlgn="base">
              <a:spcBef>
                <a:spcPct val="0"/>
              </a:spcBef>
              <a:spcAft>
                <a:spcPct val="0"/>
              </a:spcAft>
              <a:defRPr sz="4400">
                <a:solidFill>
                  <a:schemeClr val="tx1"/>
                </a:solidFill>
                <a:latin typeface="Arial" panose="020B0604020202020204" pitchFamily="34" charset="0"/>
              </a:defRPr>
            </a:lvl8pPr>
            <a:lvl9pPr marL="1828800" algn="l" rtl="0" fontAlgn="base">
              <a:spcBef>
                <a:spcPct val="0"/>
              </a:spcBef>
              <a:spcAft>
                <a:spcPct val="0"/>
              </a:spcAft>
              <a:defRPr sz="4400">
                <a:solidFill>
                  <a:schemeClr val="tx1"/>
                </a:solidFill>
                <a:latin typeface="Arial" panose="020B0604020202020204" pitchFamily="34" charset="0"/>
              </a:defRPr>
            </a:lvl9pPr>
          </a:lstStyle>
          <a:p>
            <a:r>
              <a:rPr lang="en-US" dirty="0">
                <a:ea typeface="+mj-lt"/>
                <a:cs typeface="+mj-lt"/>
              </a:rPr>
              <a:t>How Optimistic Initial Values works?</a:t>
            </a:r>
          </a:p>
          <a:p>
            <a:endParaRPr lang="en-US">
              <a:cs typeface="Arial"/>
            </a:endParaRPr>
          </a:p>
        </p:txBody>
      </p:sp>
    </p:spTree>
    <p:extLst>
      <p:ext uri="{BB962C8B-B14F-4D97-AF65-F5344CB8AC3E}">
        <p14:creationId xmlns:p14="http://schemas.microsoft.com/office/powerpoint/2010/main" val="571605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2066-ECDE-6C6E-1CE0-E2496D871F53}"/>
              </a:ext>
            </a:extLst>
          </p:cNvPr>
          <p:cNvSpPr>
            <a:spLocks noGrp="1"/>
          </p:cNvSpPr>
          <p:nvPr>
            <p:ph type="title"/>
          </p:nvPr>
        </p:nvSpPr>
        <p:spPr/>
        <p:txBody>
          <a:bodyPr/>
          <a:lstStyle/>
          <a:p>
            <a:r>
              <a:rPr lang="en-US">
                <a:ea typeface="+mj-lt"/>
                <a:cs typeface="+mj-lt"/>
              </a:rPr>
              <a:t>Upper-Confidence-Bound Action Selection</a:t>
            </a:r>
            <a:endParaRPr lang="en-US"/>
          </a:p>
        </p:txBody>
      </p:sp>
      <p:sp>
        <p:nvSpPr>
          <p:cNvPr id="3" name="Content Placeholder 2">
            <a:extLst>
              <a:ext uri="{FF2B5EF4-FFF2-40B4-BE49-F238E27FC236}">
                <a16:creationId xmlns:a16="http://schemas.microsoft.com/office/drawing/2014/main" id="{C9A1D768-466A-64BB-2EF2-88042EAC2049}"/>
              </a:ext>
            </a:extLst>
          </p:cNvPr>
          <p:cNvSpPr>
            <a:spLocks noGrp="1"/>
          </p:cNvSpPr>
          <p:nvPr>
            <p:ph idx="1"/>
          </p:nvPr>
        </p:nvSpPr>
        <p:spPr>
          <a:xfrm>
            <a:off x="609600" y="1834148"/>
            <a:ext cx="11333747" cy="4781883"/>
          </a:xfrm>
        </p:spPr>
        <p:txBody>
          <a:bodyPr/>
          <a:lstStyle/>
          <a:p>
            <a:pPr algn="just"/>
            <a:r>
              <a:rPr lang="en-US" sz="2800" dirty="0">
                <a:ea typeface="+mn-lt"/>
                <a:cs typeface="+mn-lt"/>
              </a:rPr>
              <a:t>Considering the working of Greedy and ε-Greedy algorithm, it would be better to select among the non-greedy actions according to their potential for actually being optimal, taking into account both how close their estimates are to being maximal and the uncertainties in those estimates. </a:t>
            </a:r>
          </a:p>
          <a:p>
            <a:pPr algn="just"/>
            <a:r>
              <a:rPr lang="en-US" sz="2800" dirty="0">
                <a:ea typeface="+mn-lt"/>
                <a:cs typeface="+mn-lt"/>
              </a:rPr>
              <a:t>One effective way of doing this is to select actions as</a:t>
            </a:r>
          </a:p>
          <a:p>
            <a:pPr algn="just"/>
            <a:endParaRPr lang="en-US" sz="2800">
              <a:cs typeface="Arial"/>
            </a:endParaRPr>
          </a:p>
          <a:p>
            <a:pPr algn="just"/>
            <a:endParaRPr lang="en-US" sz="2800">
              <a:cs typeface="Arial"/>
            </a:endParaRPr>
          </a:p>
          <a:p>
            <a:pPr algn="just"/>
            <a:endParaRPr lang="en-US" sz="2800" dirty="0">
              <a:ea typeface="+mn-lt"/>
              <a:cs typeface="+mn-lt"/>
            </a:endParaRPr>
          </a:p>
        </p:txBody>
      </p:sp>
      <p:pic>
        <p:nvPicPr>
          <p:cNvPr id="4" name="Picture 4" descr="A picture containing text, clock, watch, screenshot&#10;&#10;Description automatically generated">
            <a:extLst>
              <a:ext uri="{FF2B5EF4-FFF2-40B4-BE49-F238E27FC236}">
                <a16:creationId xmlns:a16="http://schemas.microsoft.com/office/drawing/2014/main" id="{660F9E51-C4E0-BCD6-E983-32A3FAB2FE8E}"/>
              </a:ext>
            </a:extLst>
          </p:cNvPr>
          <p:cNvPicPr>
            <a:picLocks noChangeAspect="1"/>
          </p:cNvPicPr>
          <p:nvPr/>
        </p:nvPicPr>
        <p:blipFill>
          <a:blip r:embed="rId3"/>
          <a:stretch>
            <a:fillRect/>
          </a:stretch>
        </p:blipFill>
        <p:spPr>
          <a:xfrm>
            <a:off x="2705977" y="4685094"/>
            <a:ext cx="7005637" cy="1785553"/>
          </a:xfrm>
          <a:prstGeom prst="rect">
            <a:avLst/>
          </a:prstGeom>
        </p:spPr>
      </p:pic>
    </p:spTree>
    <p:extLst>
      <p:ext uri="{BB962C8B-B14F-4D97-AF65-F5344CB8AC3E}">
        <p14:creationId xmlns:p14="http://schemas.microsoft.com/office/powerpoint/2010/main" val="41018326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50AE730-82C6-C5AD-B90E-04C15C5C0D90}"/>
              </a:ext>
            </a:extLst>
          </p:cNvPr>
          <p:cNvPicPr>
            <a:picLocks noGrp="1" noChangeAspect="1"/>
          </p:cNvPicPr>
          <p:nvPr>
            <p:ph idx="1"/>
          </p:nvPr>
        </p:nvPicPr>
        <p:blipFill>
          <a:blip r:embed="rId3"/>
          <a:stretch>
            <a:fillRect/>
          </a:stretch>
        </p:blipFill>
        <p:spPr>
          <a:xfrm>
            <a:off x="2711415" y="1705821"/>
            <a:ext cx="7809622" cy="3559354"/>
          </a:xfrm>
        </p:spPr>
      </p:pic>
      <p:sp>
        <p:nvSpPr>
          <p:cNvPr id="6" name="Title 1">
            <a:extLst>
              <a:ext uri="{FF2B5EF4-FFF2-40B4-BE49-F238E27FC236}">
                <a16:creationId xmlns:a16="http://schemas.microsoft.com/office/drawing/2014/main" id="{6F384C6A-033F-C79F-0C98-ED6435D614CA}"/>
              </a:ext>
            </a:extLst>
          </p:cNvPr>
          <p:cNvSpPr txBox="1">
            <a:spLocks/>
          </p:cNvSpPr>
          <p:nvPr/>
        </p:nvSpPr>
        <p:spPr bwMode="auto">
          <a:xfrm>
            <a:off x="609600" y="457200"/>
            <a:ext cx="1097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defRPr>
            </a:lvl2pPr>
            <a:lvl3pPr algn="l" rtl="0" eaLnBrk="0" fontAlgn="base" hangingPunct="0">
              <a:spcBef>
                <a:spcPct val="0"/>
              </a:spcBef>
              <a:spcAft>
                <a:spcPct val="0"/>
              </a:spcAft>
              <a:defRPr sz="4400">
                <a:solidFill>
                  <a:schemeClr val="tx1"/>
                </a:solidFill>
                <a:latin typeface="Arial" panose="020B0604020202020204" pitchFamily="34" charset="0"/>
              </a:defRPr>
            </a:lvl3pPr>
            <a:lvl4pPr algn="l" rtl="0" eaLnBrk="0" fontAlgn="base" hangingPunct="0">
              <a:spcBef>
                <a:spcPct val="0"/>
              </a:spcBef>
              <a:spcAft>
                <a:spcPct val="0"/>
              </a:spcAft>
              <a:defRPr sz="4400">
                <a:solidFill>
                  <a:schemeClr val="tx1"/>
                </a:solidFill>
                <a:latin typeface="Arial" panose="020B0604020202020204" pitchFamily="34" charset="0"/>
              </a:defRPr>
            </a:lvl4pPr>
            <a:lvl5pPr algn="l" rtl="0" eaLnBrk="0" fontAlgn="base" hangingPunct="0">
              <a:spcBef>
                <a:spcPct val="0"/>
              </a:spcBef>
              <a:spcAft>
                <a:spcPct val="0"/>
              </a:spcAft>
              <a:defRPr sz="4400">
                <a:solidFill>
                  <a:schemeClr val="tx1"/>
                </a:solidFill>
                <a:latin typeface="Arial" panose="020B0604020202020204" pitchFamily="34" charset="0"/>
              </a:defRPr>
            </a:lvl5pPr>
            <a:lvl6pPr marL="457200" algn="l" rtl="0" fontAlgn="base">
              <a:spcBef>
                <a:spcPct val="0"/>
              </a:spcBef>
              <a:spcAft>
                <a:spcPct val="0"/>
              </a:spcAft>
              <a:defRPr sz="4400">
                <a:solidFill>
                  <a:schemeClr val="tx1"/>
                </a:solidFill>
                <a:latin typeface="Arial" panose="020B0604020202020204" pitchFamily="34" charset="0"/>
              </a:defRPr>
            </a:lvl6pPr>
            <a:lvl7pPr marL="914400" algn="l" rtl="0" fontAlgn="base">
              <a:spcBef>
                <a:spcPct val="0"/>
              </a:spcBef>
              <a:spcAft>
                <a:spcPct val="0"/>
              </a:spcAft>
              <a:defRPr sz="4400">
                <a:solidFill>
                  <a:schemeClr val="tx1"/>
                </a:solidFill>
                <a:latin typeface="Arial" panose="020B0604020202020204" pitchFamily="34" charset="0"/>
              </a:defRPr>
            </a:lvl7pPr>
            <a:lvl8pPr marL="1371600" algn="l" rtl="0" fontAlgn="base">
              <a:spcBef>
                <a:spcPct val="0"/>
              </a:spcBef>
              <a:spcAft>
                <a:spcPct val="0"/>
              </a:spcAft>
              <a:defRPr sz="4400">
                <a:solidFill>
                  <a:schemeClr val="tx1"/>
                </a:solidFill>
                <a:latin typeface="Arial" panose="020B0604020202020204" pitchFamily="34" charset="0"/>
              </a:defRPr>
            </a:lvl8pPr>
            <a:lvl9pPr marL="1828800" algn="l" rtl="0" fontAlgn="base">
              <a:spcBef>
                <a:spcPct val="0"/>
              </a:spcBef>
              <a:spcAft>
                <a:spcPct val="0"/>
              </a:spcAft>
              <a:defRPr sz="4400">
                <a:solidFill>
                  <a:schemeClr val="tx1"/>
                </a:solidFill>
                <a:latin typeface="Arial" panose="020B0604020202020204" pitchFamily="34" charset="0"/>
              </a:defRPr>
            </a:lvl9pPr>
          </a:lstStyle>
          <a:p>
            <a:r>
              <a:rPr lang="en-US">
                <a:cs typeface="Arial"/>
              </a:rPr>
              <a:t>UCB Action Selection</a:t>
            </a:r>
            <a:endParaRPr lang="en-US"/>
          </a:p>
        </p:txBody>
      </p:sp>
      <p:sp>
        <p:nvSpPr>
          <p:cNvPr id="3" name="TextBox 2">
            <a:extLst>
              <a:ext uri="{FF2B5EF4-FFF2-40B4-BE49-F238E27FC236}">
                <a16:creationId xmlns:a16="http://schemas.microsoft.com/office/drawing/2014/main" id="{35BE0E77-03D6-19BA-E32B-B7B169105938}"/>
              </a:ext>
            </a:extLst>
          </p:cNvPr>
          <p:cNvSpPr txBox="1"/>
          <p:nvPr/>
        </p:nvSpPr>
        <p:spPr>
          <a:xfrm>
            <a:off x="799382" y="5371381"/>
            <a:ext cx="1101018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2400" i="1">
                <a:solidFill>
                  <a:srgbClr val="292929"/>
                </a:solidFill>
                <a:latin typeface="source-serif-pro"/>
              </a:rPr>
              <a:t>Qₜ(a) is the estimated value of action ‘a’ at time step ‘t’.</a:t>
            </a:r>
          </a:p>
          <a:p>
            <a:pPr>
              <a:buChar char="•"/>
            </a:pPr>
            <a:r>
              <a:rPr lang="en-US" sz="2400" i="1">
                <a:solidFill>
                  <a:srgbClr val="292929"/>
                </a:solidFill>
                <a:latin typeface="source-serif-pro"/>
              </a:rPr>
              <a:t>Nₜ(a) is the number of times that action ‘a’ has been selected, prior to time ‘t’.</a:t>
            </a:r>
          </a:p>
          <a:p>
            <a:pPr>
              <a:buChar char="•"/>
            </a:pPr>
            <a:r>
              <a:rPr lang="en-US" sz="2400" i="1">
                <a:solidFill>
                  <a:srgbClr val="292929"/>
                </a:solidFill>
                <a:latin typeface="source-serif-pro"/>
              </a:rPr>
              <a:t>‘c’ is a confidence value that controls the level of exploration.</a:t>
            </a:r>
          </a:p>
        </p:txBody>
      </p:sp>
    </p:spTree>
    <p:extLst>
      <p:ext uri="{BB962C8B-B14F-4D97-AF65-F5344CB8AC3E}">
        <p14:creationId xmlns:p14="http://schemas.microsoft.com/office/powerpoint/2010/main" val="3770896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1C94-1CDF-3B32-E489-0765694E38B0}"/>
              </a:ext>
            </a:extLst>
          </p:cNvPr>
          <p:cNvSpPr>
            <a:spLocks noGrp="1"/>
          </p:cNvSpPr>
          <p:nvPr>
            <p:ph type="title"/>
          </p:nvPr>
        </p:nvSpPr>
        <p:spPr>
          <a:xfrm>
            <a:off x="609600" y="125361"/>
            <a:ext cx="10972800" cy="1371600"/>
          </a:xfrm>
        </p:spPr>
        <p:txBody>
          <a:bodyPr/>
          <a:lstStyle/>
          <a:p>
            <a:r>
              <a:rPr lang="en-US" dirty="0">
                <a:cs typeface="Arial"/>
              </a:rPr>
              <a:t>UCB Action Selection</a:t>
            </a:r>
            <a:endParaRPr lang="en-US" dirty="0"/>
          </a:p>
        </p:txBody>
      </p:sp>
      <p:pic>
        <p:nvPicPr>
          <p:cNvPr id="4" name="Picture 4" descr="Diagram&#10;&#10;Description automatically generated">
            <a:extLst>
              <a:ext uri="{FF2B5EF4-FFF2-40B4-BE49-F238E27FC236}">
                <a16:creationId xmlns:a16="http://schemas.microsoft.com/office/drawing/2014/main" id="{2F858E5D-248D-2090-4165-2F63C8F30996}"/>
              </a:ext>
            </a:extLst>
          </p:cNvPr>
          <p:cNvPicPr>
            <a:picLocks noGrp="1" noChangeAspect="1"/>
          </p:cNvPicPr>
          <p:nvPr>
            <p:ph idx="1"/>
          </p:nvPr>
        </p:nvPicPr>
        <p:blipFill>
          <a:blip r:embed="rId3"/>
          <a:stretch>
            <a:fillRect/>
          </a:stretch>
        </p:blipFill>
        <p:spPr>
          <a:xfrm>
            <a:off x="4308745" y="1317523"/>
            <a:ext cx="3107477" cy="3886200"/>
          </a:xfrm>
        </p:spPr>
      </p:pic>
      <p:sp>
        <p:nvSpPr>
          <p:cNvPr id="5" name="TextBox 4">
            <a:extLst>
              <a:ext uri="{FF2B5EF4-FFF2-40B4-BE49-F238E27FC236}">
                <a16:creationId xmlns:a16="http://schemas.microsoft.com/office/drawing/2014/main" id="{9F9CDFC4-8EE8-F6A3-AF10-0A52EBA11E0B}"/>
              </a:ext>
            </a:extLst>
          </p:cNvPr>
          <p:cNvSpPr txBox="1"/>
          <p:nvPr/>
        </p:nvSpPr>
        <p:spPr>
          <a:xfrm>
            <a:off x="828368" y="5338917"/>
            <a:ext cx="1095313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a:solidFill>
                  <a:srgbClr val="273239"/>
                </a:solidFill>
                <a:latin typeface="urw-din"/>
              </a:rPr>
              <a:t>The </a:t>
            </a:r>
            <a:r>
              <a:rPr lang="en-US" sz="2400" b="1">
                <a:solidFill>
                  <a:srgbClr val="273239"/>
                </a:solidFill>
                <a:latin typeface="urw-din"/>
              </a:rPr>
              <a:t>Upper Confidence Bound</a:t>
            </a:r>
            <a:r>
              <a:rPr lang="en-US" sz="2400">
                <a:solidFill>
                  <a:srgbClr val="273239"/>
                </a:solidFill>
                <a:latin typeface="urw-din"/>
              </a:rPr>
              <a:t> follows the principle of optimism in the face of uncertainty which implies that if we are uncertain about an action, we should optimistically assume that it is the correct action.</a:t>
            </a:r>
            <a:endParaRPr lang="en-US" sz="2400"/>
          </a:p>
        </p:txBody>
      </p:sp>
    </p:spTree>
    <p:extLst>
      <p:ext uri="{BB962C8B-B14F-4D97-AF65-F5344CB8AC3E}">
        <p14:creationId xmlns:p14="http://schemas.microsoft.com/office/powerpoint/2010/main" val="6389401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B75B4-90E2-22C1-725A-5613E5D2EC2A}"/>
              </a:ext>
            </a:extLst>
          </p:cNvPr>
          <p:cNvSpPr>
            <a:spLocks noGrp="1"/>
          </p:cNvSpPr>
          <p:nvPr>
            <p:ph type="title"/>
          </p:nvPr>
        </p:nvSpPr>
        <p:spPr/>
        <p:txBody>
          <a:bodyPr/>
          <a:lstStyle/>
          <a:p>
            <a:r>
              <a:rPr lang="en-US" dirty="0">
                <a:cs typeface="Arial"/>
              </a:rPr>
              <a:t>UCB Action Selection</a:t>
            </a:r>
            <a:endParaRPr lang="en-US" dirty="0"/>
          </a:p>
        </p:txBody>
      </p:sp>
      <p:pic>
        <p:nvPicPr>
          <p:cNvPr id="4" name="Picture 4" descr="Chart, box and whisker chart&#10;&#10;Description automatically generated">
            <a:extLst>
              <a:ext uri="{FF2B5EF4-FFF2-40B4-BE49-F238E27FC236}">
                <a16:creationId xmlns:a16="http://schemas.microsoft.com/office/drawing/2014/main" id="{A8EE442F-D4FA-DBB0-F696-E56E0DE2849A}"/>
              </a:ext>
            </a:extLst>
          </p:cNvPr>
          <p:cNvPicPr>
            <a:picLocks noGrp="1" noChangeAspect="1"/>
          </p:cNvPicPr>
          <p:nvPr>
            <p:ph idx="1"/>
          </p:nvPr>
        </p:nvPicPr>
        <p:blipFill>
          <a:blip r:embed="rId3"/>
          <a:stretch>
            <a:fillRect/>
          </a:stretch>
        </p:blipFill>
        <p:spPr>
          <a:xfrm>
            <a:off x="1856509" y="1981200"/>
            <a:ext cx="8478982" cy="3886200"/>
          </a:xfrm>
        </p:spPr>
      </p:pic>
    </p:spTree>
    <p:extLst>
      <p:ext uri="{BB962C8B-B14F-4D97-AF65-F5344CB8AC3E}">
        <p14:creationId xmlns:p14="http://schemas.microsoft.com/office/powerpoint/2010/main" val="2082406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5E00-2810-DBCB-8807-CE1014B93D3A}"/>
              </a:ext>
            </a:extLst>
          </p:cNvPr>
          <p:cNvSpPr>
            <a:spLocks noGrp="1"/>
          </p:cNvSpPr>
          <p:nvPr>
            <p:ph type="title"/>
          </p:nvPr>
        </p:nvSpPr>
        <p:spPr/>
        <p:txBody>
          <a:bodyPr/>
          <a:lstStyle/>
          <a:p>
            <a:r>
              <a:rPr lang="en-US" dirty="0">
                <a:cs typeface="Arial"/>
              </a:rPr>
              <a:t>UCB Action Selection</a:t>
            </a:r>
            <a:endParaRPr lang="en-US" dirty="0"/>
          </a:p>
        </p:txBody>
      </p:sp>
      <p:pic>
        <p:nvPicPr>
          <p:cNvPr id="4" name="Picture 4" descr="Chart, box and whisker chart&#10;&#10;Description automatically generated">
            <a:extLst>
              <a:ext uri="{FF2B5EF4-FFF2-40B4-BE49-F238E27FC236}">
                <a16:creationId xmlns:a16="http://schemas.microsoft.com/office/drawing/2014/main" id="{BD92B437-56A1-66A5-0444-4C7337071483}"/>
              </a:ext>
            </a:extLst>
          </p:cNvPr>
          <p:cNvPicPr>
            <a:picLocks noGrp="1" noChangeAspect="1"/>
          </p:cNvPicPr>
          <p:nvPr>
            <p:ph idx="1"/>
          </p:nvPr>
        </p:nvPicPr>
        <p:blipFill>
          <a:blip r:embed="rId3"/>
          <a:stretch>
            <a:fillRect/>
          </a:stretch>
        </p:blipFill>
        <p:spPr>
          <a:xfrm>
            <a:off x="1922661" y="1981200"/>
            <a:ext cx="8346677" cy="3886200"/>
          </a:xfrm>
        </p:spPr>
      </p:pic>
    </p:spTree>
    <p:extLst>
      <p:ext uri="{BB962C8B-B14F-4D97-AF65-F5344CB8AC3E}">
        <p14:creationId xmlns:p14="http://schemas.microsoft.com/office/powerpoint/2010/main" val="32459883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EAB6F-E97E-EDCD-3B25-FBD0C925965A}"/>
              </a:ext>
            </a:extLst>
          </p:cNvPr>
          <p:cNvSpPr>
            <a:spLocks noGrp="1"/>
          </p:cNvSpPr>
          <p:nvPr>
            <p:ph type="title"/>
          </p:nvPr>
        </p:nvSpPr>
        <p:spPr/>
        <p:txBody>
          <a:bodyPr/>
          <a:lstStyle/>
          <a:p>
            <a:r>
              <a:rPr lang="en-US">
                <a:cs typeface="Arial"/>
              </a:rPr>
              <a:t>UCB Action Selection</a:t>
            </a:r>
            <a:endParaRPr lang="en-US"/>
          </a:p>
        </p:txBody>
      </p:sp>
      <p:pic>
        <p:nvPicPr>
          <p:cNvPr id="4" name="Picture 4" descr="Chart&#10;&#10;Description automatically generated">
            <a:extLst>
              <a:ext uri="{FF2B5EF4-FFF2-40B4-BE49-F238E27FC236}">
                <a16:creationId xmlns:a16="http://schemas.microsoft.com/office/drawing/2014/main" id="{CCFA24A7-5B84-D527-2D37-66ECD3E735A2}"/>
              </a:ext>
            </a:extLst>
          </p:cNvPr>
          <p:cNvPicPr>
            <a:picLocks noGrp="1" noChangeAspect="1"/>
          </p:cNvPicPr>
          <p:nvPr>
            <p:ph idx="1"/>
          </p:nvPr>
        </p:nvPicPr>
        <p:blipFill>
          <a:blip r:embed="rId2"/>
          <a:stretch>
            <a:fillRect/>
          </a:stretch>
        </p:blipFill>
        <p:spPr>
          <a:xfrm>
            <a:off x="6627989" y="1377470"/>
            <a:ext cx="5534192" cy="2723315"/>
          </a:xfrm>
        </p:spPr>
      </p:pic>
      <p:sp>
        <p:nvSpPr>
          <p:cNvPr id="5" name="TextBox 4">
            <a:extLst>
              <a:ext uri="{FF2B5EF4-FFF2-40B4-BE49-F238E27FC236}">
                <a16:creationId xmlns:a16="http://schemas.microsoft.com/office/drawing/2014/main" id="{3A278073-7650-87C8-F46C-9E086F0B6AA8}"/>
              </a:ext>
            </a:extLst>
          </p:cNvPr>
          <p:cNvSpPr txBox="1"/>
          <p:nvPr/>
        </p:nvSpPr>
        <p:spPr>
          <a:xfrm>
            <a:off x="320842" y="1624262"/>
            <a:ext cx="4912894" cy="45519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55791DDB-5201-5F53-02F4-D71347AF52CA}"/>
              </a:ext>
            </a:extLst>
          </p:cNvPr>
          <p:cNvSpPr txBox="1"/>
          <p:nvPr/>
        </p:nvSpPr>
        <p:spPr>
          <a:xfrm>
            <a:off x="7626562" y="4261609"/>
            <a:ext cx="425115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Figure: Average performance of UCB action selection on the 10-armed testbed.</a:t>
            </a:r>
            <a:endParaRPr lang="en-US"/>
          </a:p>
        </p:txBody>
      </p:sp>
      <p:graphicFrame>
        <p:nvGraphicFramePr>
          <p:cNvPr id="9" name="TextBox 5">
            <a:extLst>
              <a:ext uri="{FF2B5EF4-FFF2-40B4-BE49-F238E27FC236}">
                <a16:creationId xmlns:a16="http://schemas.microsoft.com/office/drawing/2014/main" id="{195EB1A4-AAFA-2A6C-2647-A7D7B2E72620}"/>
              </a:ext>
            </a:extLst>
          </p:cNvPr>
          <p:cNvGraphicFramePr/>
          <p:nvPr>
            <p:extLst>
              <p:ext uri="{D42A27DB-BD31-4B8C-83A1-F6EECF244321}">
                <p14:modId xmlns:p14="http://schemas.microsoft.com/office/powerpoint/2010/main" val="779078574"/>
              </p:ext>
            </p:extLst>
          </p:nvPr>
        </p:nvGraphicFramePr>
        <p:xfrm>
          <a:off x="320842" y="612881"/>
          <a:ext cx="6301387" cy="4247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04990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CC431-2E17-256A-C4B7-11AF9CE166FA}"/>
              </a:ext>
            </a:extLst>
          </p:cNvPr>
          <p:cNvSpPr>
            <a:spLocks noGrp="1"/>
          </p:cNvSpPr>
          <p:nvPr>
            <p:ph type="title"/>
          </p:nvPr>
        </p:nvSpPr>
        <p:spPr/>
        <p:txBody>
          <a:bodyPr/>
          <a:lstStyle/>
          <a:p>
            <a:r>
              <a:rPr lang="en-US" dirty="0">
                <a:cs typeface="Arial"/>
              </a:rPr>
              <a:t>UCB Action Selection</a:t>
            </a:r>
            <a:endParaRPr lang="en-US" dirty="0"/>
          </a:p>
        </p:txBody>
      </p:sp>
      <p:sp>
        <p:nvSpPr>
          <p:cNvPr id="3" name="Content Placeholder 2">
            <a:extLst>
              <a:ext uri="{FF2B5EF4-FFF2-40B4-BE49-F238E27FC236}">
                <a16:creationId xmlns:a16="http://schemas.microsoft.com/office/drawing/2014/main" id="{C9EC8E75-BDD1-8375-BB8C-B71F1A9C89D0}"/>
              </a:ext>
            </a:extLst>
          </p:cNvPr>
          <p:cNvSpPr>
            <a:spLocks noGrp="1"/>
          </p:cNvSpPr>
          <p:nvPr>
            <p:ph idx="1"/>
          </p:nvPr>
        </p:nvSpPr>
        <p:spPr/>
        <p:txBody>
          <a:bodyPr/>
          <a:lstStyle/>
          <a:p>
            <a:pPr algn="just"/>
            <a:r>
              <a:rPr lang="en-US" dirty="0">
                <a:ea typeface="+mn-lt"/>
                <a:cs typeface="+mn-lt"/>
              </a:rPr>
              <a:t>UCB will often perform well, but is more difficult than ε-greedy to extend beyond bandits to the more general reinforcement learning.</a:t>
            </a:r>
          </a:p>
          <a:p>
            <a:pPr algn="just"/>
            <a:r>
              <a:rPr lang="en-US" dirty="0">
                <a:ea typeface="+mn-lt"/>
                <a:cs typeface="+mn-lt"/>
              </a:rPr>
              <a:t>One difficulty is in dealing with nonstationary problems; something more complex than the methods discussed so far would be needed. </a:t>
            </a:r>
          </a:p>
          <a:p>
            <a:pPr algn="just"/>
            <a:r>
              <a:rPr lang="en-US" dirty="0">
                <a:ea typeface="+mn-lt"/>
                <a:cs typeface="+mn-lt"/>
              </a:rPr>
              <a:t>Another difficulty is dealing with large state spaces</a:t>
            </a:r>
            <a:endParaRPr lang="en-US" dirty="0">
              <a:cs typeface="Arial"/>
            </a:endParaRPr>
          </a:p>
        </p:txBody>
      </p:sp>
    </p:spTree>
    <p:extLst>
      <p:ext uri="{BB962C8B-B14F-4D97-AF65-F5344CB8AC3E}">
        <p14:creationId xmlns:p14="http://schemas.microsoft.com/office/powerpoint/2010/main" val="28433278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043CB-9F51-4B3B-BE3C-6EFE352F47BE}"/>
              </a:ext>
            </a:extLst>
          </p:cNvPr>
          <p:cNvSpPr>
            <a:spLocks noGrp="1"/>
          </p:cNvSpPr>
          <p:nvPr>
            <p:ph type="title"/>
          </p:nvPr>
        </p:nvSpPr>
        <p:spPr/>
        <p:txBody>
          <a:bodyPr/>
          <a:lstStyle/>
          <a:p>
            <a:r>
              <a:rPr lang="en-US" sz="4000" b="1" dirty="0">
                <a:cs typeface="Arial"/>
              </a:rPr>
              <a:t>Thompson Sampling</a:t>
            </a:r>
            <a:r>
              <a:rPr lang="en-US" sz="4000" b="1" dirty="0">
                <a:ea typeface="+mj-lt"/>
                <a:cs typeface="+mj-lt"/>
              </a:rPr>
              <a:t> (Posterior Sampling or Probability Matching)</a:t>
            </a:r>
            <a:r>
              <a:rPr lang="en-US" sz="4000" b="1" dirty="0">
                <a:cs typeface="Arial"/>
              </a:rPr>
              <a:t> Algorithm</a:t>
            </a:r>
          </a:p>
        </p:txBody>
      </p:sp>
      <p:sp>
        <p:nvSpPr>
          <p:cNvPr id="3" name="Content Placeholder 2">
            <a:extLst>
              <a:ext uri="{FF2B5EF4-FFF2-40B4-BE49-F238E27FC236}">
                <a16:creationId xmlns:a16="http://schemas.microsoft.com/office/drawing/2014/main" id="{799FE40B-2895-E782-57AB-CC3A49A935E3}"/>
              </a:ext>
            </a:extLst>
          </p:cNvPr>
          <p:cNvSpPr>
            <a:spLocks noGrp="1"/>
          </p:cNvSpPr>
          <p:nvPr>
            <p:ph idx="1"/>
          </p:nvPr>
        </p:nvSpPr>
        <p:spPr>
          <a:xfrm>
            <a:off x="609600" y="1834147"/>
            <a:ext cx="10972800" cy="4527884"/>
          </a:xfrm>
        </p:spPr>
        <p:txBody>
          <a:bodyPr/>
          <a:lstStyle/>
          <a:p>
            <a:pPr algn="just"/>
            <a:r>
              <a:rPr lang="en-US" dirty="0">
                <a:ea typeface="+mn-lt"/>
                <a:cs typeface="+mn-lt"/>
              </a:rPr>
              <a:t>All the methods we’ve seen for tackling the Bandit Problem have selected their actions based on the current averages of the rewards received from those actions.</a:t>
            </a:r>
          </a:p>
          <a:p>
            <a:pPr algn="just"/>
            <a:r>
              <a:rPr lang="en-US" dirty="0">
                <a:ea typeface="+mn-lt"/>
                <a:cs typeface="+mn-lt"/>
              </a:rPr>
              <a:t>Thompson Sampling (also sometimes referred to as the </a:t>
            </a:r>
            <a:r>
              <a:rPr lang="en-US" b="1" i="1" dirty="0">
                <a:ea typeface="+mn-lt"/>
                <a:cs typeface="+mn-lt"/>
              </a:rPr>
              <a:t>Bayesian Bandits</a:t>
            </a:r>
            <a:r>
              <a:rPr lang="en-US" b="1" dirty="0">
                <a:ea typeface="+mn-lt"/>
                <a:cs typeface="+mn-lt"/>
              </a:rPr>
              <a:t> algorithm</a:t>
            </a:r>
            <a:r>
              <a:rPr lang="en-US" dirty="0">
                <a:ea typeface="+mn-lt"/>
                <a:cs typeface="+mn-lt"/>
              </a:rPr>
              <a:t>) takes a slightly different approach; rather than just refining an estimate of the mean reward it extends this, to instead build up a probability model from the obtained rewards, and then samples from this to choose an action.</a:t>
            </a:r>
            <a:endParaRPr lang="en-US">
              <a:cs typeface="Arial"/>
            </a:endParaRPr>
          </a:p>
          <a:p>
            <a:pPr algn="just"/>
            <a:endParaRPr lang="en-US" dirty="0">
              <a:cs typeface="Arial"/>
            </a:endParaRPr>
          </a:p>
        </p:txBody>
      </p:sp>
    </p:spTree>
    <p:extLst>
      <p:ext uri="{BB962C8B-B14F-4D97-AF65-F5344CB8AC3E}">
        <p14:creationId xmlns:p14="http://schemas.microsoft.com/office/powerpoint/2010/main" val="19653516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A3DBB-422C-15C5-1F99-1EAFD7E6E2A9}"/>
              </a:ext>
            </a:extLst>
          </p:cNvPr>
          <p:cNvSpPr>
            <a:spLocks noGrp="1"/>
          </p:cNvSpPr>
          <p:nvPr>
            <p:ph type="title"/>
          </p:nvPr>
        </p:nvSpPr>
        <p:spPr/>
        <p:txBody>
          <a:bodyPr/>
          <a:lstStyle/>
          <a:p>
            <a:r>
              <a:rPr lang="en-US" dirty="0">
                <a:cs typeface="Arial"/>
              </a:rPr>
              <a:t>Bernoulli Thompson Sampling</a:t>
            </a:r>
            <a:endParaRPr lang="en-US" dirty="0"/>
          </a:p>
        </p:txBody>
      </p:sp>
      <p:sp>
        <p:nvSpPr>
          <p:cNvPr id="3" name="Content Placeholder 2">
            <a:extLst>
              <a:ext uri="{FF2B5EF4-FFF2-40B4-BE49-F238E27FC236}">
                <a16:creationId xmlns:a16="http://schemas.microsoft.com/office/drawing/2014/main" id="{4284ECE6-3923-4C0C-EC1C-5BAE77ADDE73}"/>
              </a:ext>
            </a:extLst>
          </p:cNvPr>
          <p:cNvSpPr>
            <a:spLocks noGrp="1"/>
          </p:cNvSpPr>
          <p:nvPr>
            <p:ph idx="1"/>
          </p:nvPr>
        </p:nvSpPr>
        <p:spPr>
          <a:xfrm>
            <a:off x="609600" y="1981200"/>
            <a:ext cx="10972800" cy="4588668"/>
          </a:xfrm>
        </p:spPr>
        <p:txBody>
          <a:bodyPr/>
          <a:lstStyle/>
          <a:p>
            <a:pPr algn="just"/>
            <a:r>
              <a:rPr lang="en-US" dirty="0">
                <a:ea typeface="+mn-lt"/>
                <a:cs typeface="+mn-lt"/>
              </a:rPr>
              <a:t>As an introduction, and to make things easier to work with, let’s simplify the available rewards i.e., 1 or 0.</a:t>
            </a:r>
            <a:endParaRPr lang="en-US"/>
          </a:p>
          <a:p>
            <a:pPr algn="just"/>
            <a:r>
              <a:rPr lang="en-US" dirty="0">
                <a:ea typeface="+mn-lt"/>
                <a:cs typeface="+mn-lt"/>
              </a:rPr>
              <a:t>When a random variable has only two possible outcomes its behavior can be described by the Bernoulli distribution.</a:t>
            </a:r>
          </a:p>
          <a:p>
            <a:pPr algn="just"/>
            <a:r>
              <a:rPr lang="en-US" dirty="0">
                <a:ea typeface="+mn-lt"/>
                <a:cs typeface="+mn-lt"/>
              </a:rPr>
              <a:t>Bernoulli distribution is a discrete probability distribution where the Bernoulli random variable can have only 0 or 1 as the outcome. p is the probability of success and 1 - p is the probability of failure.</a:t>
            </a:r>
            <a:endParaRPr lang="en-US">
              <a:cs typeface="Arial"/>
            </a:endParaRPr>
          </a:p>
        </p:txBody>
      </p:sp>
    </p:spTree>
    <p:extLst>
      <p:ext uri="{BB962C8B-B14F-4D97-AF65-F5344CB8AC3E}">
        <p14:creationId xmlns:p14="http://schemas.microsoft.com/office/powerpoint/2010/main" val="4245100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a:extLst>
              <a:ext uri="{FF2B5EF4-FFF2-40B4-BE49-F238E27FC236}">
                <a16:creationId xmlns:a16="http://schemas.microsoft.com/office/drawing/2014/main" id="{1BE12BC2-675A-77EE-E390-E8A31630D683}"/>
              </a:ext>
            </a:extLst>
          </p:cNvPr>
          <p:cNvSpPr>
            <a:spLocks noGrp="1" noChangeArrowheads="1"/>
          </p:cNvSpPr>
          <p:nvPr>
            <p:ph type="title"/>
          </p:nvPr>
        </p:nvSpPr>
        <p:spPr/>
        <p:txBody>
          <a:bodyPr/>
          <a:lstStyle/>
          <a:p>
            <a:r>
              <a:rPr lang="en-US" altLang="en-US" dirty="0"/>
              <a:t>k-armed Bandit problem </a:t>
            </a:r>
            <a:endParaRPr lang="en-US" dirty="0"/>
          </a:p>
        </p:txBody>
      </p:sp>
      <p:pic>
        <p:nvPicPr>
          <p:cNvPr id="4" name="Picture 4" descr="Text, chat or text message&#10;&#10;Description automatically generated">
            <a:extLst>
              <a:ext uri="{FF2B5EF4-FFF2-40B4-BE49-F238E27FC236}">
                <a16:creationId xmlns:a16="http://schemas.microsoft.com/office/drawing/2014/main" id="{F56175FE-EC35-5436-DBD5-2E13F4AA4232}"/>
              </a:ext>
            </a:extLst>
          </p:cNvPr>
          <p:cNvPicPr>
            <a:picLocks noGrp="1" noChangeAspect="1"/>
          </p:cNvPicPr>
          <p:nvPr>
            <p:ph idx="1"/>
          </p:nvPr>
        </p:nvPicPr>
        <p:blipFill>
          <a:blip r:embed="rId3"/>
          <a:stretch>
            <a:fillRect/>
          </a:stretch>
        </p:blipFill>
        <p:spPr>
          <a:xfrm>
            <a:off x="1097986" y="1835432"/>
            <a:ext cx="9971445" cy="4294853"/>
          </a:xfrm>
        </p:spPr>
      </p:pic>
    </p:spTree>
    <p:extLst>
      <p:ext uri="{BB962C8B-B14F-4D97-AF65-F5344CB8AC3E}">
        <p14:creationId xmlns:p14="http://schemas.microsoft.com/office/powerpoint/2010/main" val="1538230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C8F67-837D-9510-CD79-ACA930964293}"/>
              </a:ext>
            </a:extLst>
          </p:cNvPr>
          <p:cNvSpPr>
            <a:spLocks noGrp="1"/>
          </p:cNvSpPr>
          <p:nvPr>
            <p:ph type="title"/>
          </p:nvPr>
        </p:nvSpPr>
        <p:spPr>
          <a:xfrm>
            <a:off x="609600" y="126521"/>
            <a:ext cx="10972800" cy="1371600"/>
          </a:xfrm>
        </p:spPr>
        <p:txBody>
          <a:bodyPr/>
          <a:lstStyle/>
          <a:p>
            <a:r>
              <a:rPr lang="en-US" dirty="0">
                <a:cs typeface="Arial"/>
              </a:rPr>
              <a:t>Thompson Sampling</a:t>
            </a:r>
            <a:endParaRPr lang="en-US" dirty="0"/>
          </a:p>
        </p:txBody>
      </p:sp>
      <p:sp>
        <p:nvSpPr>
          <p:cNvPr id="3" name="Content Placeholder 2">
            <a:extLst>
              <a:ext uri="{FF2B5EF4-FFF2-40B4-BE49-F238E27FC236}">
                <a16:creationId xmlns:a16="http://schemas.microsoft.com/office/drawing/2014/main" id="{AB347110-B8B6-4084-F349-2A9343A4C12C}"/>
              </a:ext>
            </a:extLst>
          </p:cNvPr>
          <p:cNvSpPr>
            <a:spLocks noGrp="1"/>
          </p:cNvSpPr>
          <p:nvPr>
            <p:ph idx="1"/>
          </p:nvPr>
        </p:nvSpPr>
        <p:spPr>
          <a:xfrm>
            <a:off x="609797" y="1060466"/>
            <a:ext cx="11044237" cy="6146297"/>
          </a:xfrm>
        </p:spPr>
        <p:txBody>
          <a:bodyPr/>
          <a:lstStyle/>
          <a:p>
            <a:pPr algn="just"/>
            <a:r>
              <a:rPr lang="en-US" sz="2800" dirty="0">
                <a:ea typeface="+mn-lt"/>
                <a:cs typeface="+mn-lt"/>
              </a:rPr>
              <a:t>Thompson Sampling generates a model of the reward probabilities. When, as in this case, the available rewards are binary (win or lose, yes or no) </a:t>
            </a:r>
            <a:r>
              <a:rPr lang="en-US" sz="2800" dirty="0">
                <a:solidFill>
                  <a:schemeClr val="accent4"/>
                </a:solidFill>
                <a:ea typeface="+mn-lt"/>
                <a:cs typeface="+mn-lt"/>
              </a:rPr>
              <a:t>then the Beta distribution is ideal to model this type of probability.</a:t>
            </a:r>
          </a:p>
          <a:p>
            <a:pPr algn="just"/>
            <a:r>
              <a:rPr lang="en-US" sz="2800" dirty="0">
                <a:ea typeface="+mn-lt"/>
                <a:cs typeface="+mn-lt"/>
              </a:rPr>
              <a:t>The Beta distribution takes two parameters, ‘</a:t>
            </a:r>
            <a:r>
              <a:rPr lang="en-US" sz="2800" i="1" dirty="0">
                <a:ea typeface="+mn-lt"/>
                <a:cs typeface="+mn-lt"/>
              </a:rPr>
              <a:t>α</a:t>
            </a:r>
            <a:r>
              <a:rPr lang="en-US" sz="2800" dirty="0">
                <a:ea typeface="+mn-lt"/>
                <a:cs typeface="+mn-lt"/>
              </a:rPr>
              <a:t>’ (alpha) and ‘</a:t>
            </a:r>
            <a:r>
              <a:rPr lang="en-US" sz="2800" i="1" dirty="0">
                <a:ea typeface="+mn-lt"/>
                <a:cs typeface="+mn-lt"/>
              </a:rPr>
              <a:t>β</a:t>
            </a:r>
            <a:r>
              <a:rPr lang="en-US" sz="2800" dirty="0">
                <a:ea typeface="+mn-lt"/>
                <a:cs typeface="+mn-lt"/>
              </a:rPr>
              <a:t>’ (beta). In the simplest terms these parameters can be thought of as respectively the count of successes and failures.</a:t>
            </a:r>
            <a:endParaRPr lang="en-US" sz="2800" dirty="0">
              <a:solidFill>
                <a:schemeClr val="accent4"/>
              </a:solidFill>
              <a:cs typeface="Arial"/>
            </a:endParaRPr>
          </a:p>
          <a:p>
            <a:pPr algn="just"/>
            <a:r>
              <a:rPr lang="en-US" sz="2800" dirty="0">
                <a:ea typeface="+mn-lt"/>
                <a:cs typeface="+mn-lt"/>
              </a:rPr>
              <a:t>Additionally, a Beta distribution has a mean value given by:</a:t>
            </a:r>
            <a:endParaRPr lang="en-US" sz="2800" dirty="0"/>
          </a:p>
          <a:p>
            <a:pPr marL="0" indent="0" algn="just">
              <a:buNone/>
            </a:pPr>
            <a:br>
              <a:rPr lang="en-US" sz="2800" dirty="0"/>
            </a:br>
            <a:endParaRPr lang="en-US" sz="2800" dirty="0">
              <a:cs typeface="Arial"/>
            </a:endParaRPr>
          </a:p>
          <a:p>
            <a:pPr algn="just"/>
            <a:endParaRPr lang="en-US" sz="2800" dirty="0">
              <a:solidFill>
                <a:schemeClr val="accent4"/>
              </a:solidFill>
              <a:cs typeface="Arial"/>
            </a:endParaRPr>
          </a:p>
        </p:txBody>
      </p:sp>
      <p:pic>
        <p:nvPicPr>
          <p:cNvPr id="4" name="Picture 4">
            <a:extLst>
              <a:ext uri="{FF2B5EF4-FFF2-40B4-BE49-F238E27FC236}">
                <a16:creationId xmlns:a16="http://schemas.microsoft.com/office/drawing/2014/main" id="{BCAC33F7-0515-1E3E-BDD6-888EA340F9E7}"/>
              </a:ext>
            </a:extLst>
          </p:cNvPr>
          <p:cNvPicPr>
            <a:picLocks noChangeAspect="1"/>
          </p:cNvPicPr>
          <p:nvPr/>
        </p:nvPicPr>
        <p:blipFill>
          <a:blip r:embed="rId3"/>
          <a:stretch>
            <a:fillRect/>
          </a:stretch>
        </p:blipFill>
        <p:spPr>
          <a:xfrm>
            <a:off x="2745116" y="5228820"/>
            <a:ext cx="7200181" cy="1364079"/>
          </a:xfrm>
          <a:prstGeom prst="rect">
            <a:avLst/>
          </a:prstGeom>
        </p:spPr>
      </p:pic>
    </p:spTree>
    <p:extLst>
      <p:ext uri="{BB962C8B-B14F-4D97-AF65-F5344CB8AC3E}">
        <p14:creationId xmlns:p14="http://schemas.microsoft.com/office/powerpoint/2010/main" val="11462052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F1458-B120-F272-8D1D-3FDCAEB8656D}"/>
              </a:ext>
            </a:extLst>
          </p:cNvPr>
          <p:cNvSpPr>
            <a:spLocks noGrp="1"/>
          </p:cNvSpPr>
          <p:nvPr>
            <p:ph type="title"/>
          </p:nvPr>
        </p:nvSpPr>
        <p:spPr/>
        <p:txBody>
          <a:bodyPr/>
          <a:lstStyle/>
          <a:p>
            <a:r>
              <a:rPr lang="en-US" dirty="0">
                <a:cs typeface="Arial"/>
              </a:rPr>
              <a:t>Thompson Sampling</a:t>
            </a:r>
            <a:endParaRPr lang="en-US" dirty="0"/>
          </a:p>
        </p:txBody>
      </p:sp>
      <p:pic>
        <p:nvPicPr>
          <p:cNvPr id="4" name="Picture 4" descr="Chart, histogram&#10;&#10;Description automatically generated">
            <a:extLst>
              <a:ext uri="{FF2B5EF4-FFF2-40B4-BE49-F238E27FC236}">
                <a16:creationId xmlns:a16="http://schemas.microsoft.com/office/drawing/2014/main" id="{59235C1E-EB44-3F30-A6EF-918481F056E6}"/>
              </a:ext>
            </a:extLst>
          </p:cNvPr>
          <p:cNvPicPr>
            <a:picLocks noChangeAspect="1"/>
          </p:cNvPicPr>
          <p:nvPr/>
        </p:nvPicPr>
        <p:blipFill>
          <a:blip r:embed="rId3"/>
          <a:stretch>
            <a:fillRect/>
          </a:stretch>
        </p:blipFill>
        <p:spPr>
          <a:xfrm>
            <a:off x="228729" y="512384"/>
            <a:ext cx="6510723" cy="4049841"/>
          </a:xfrm>
          <a:prstGeom prst="rect">
            <a:avLst/>
          </a:prstGeom>
        </p:spPr>
      </p:pic>
      <p:sp>
        <p:nvSpPr>
          <p:cNvPr id="5" name="TextBox 4">
            <a:extLst>
              <a:ext uri="{FF2B5EF4-FFF2-40B4-BE49-F238E27FC236}">
                <a16:creationId xmlns:a16="http://schemas.microsoft.com/office/drawing/2014/main" id="{AF88173E-26A4-F887-EE6F-3E510CF8D236}"/>
              </a:ext>
            </a:extLst>
          </p:cNvPr>
          <p:cNvSpPr txBox="1"/>
          <p:nvPr/>
        </p:nvSpPr>
        <p:spPr>
          <a:xfrm>
            <a:off x="721894" y="4632157"/>
            <a:ext cx="397042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Figure: The Beta distribution for various values of alpha and beta.</a:t>
            </a:r>
            <a:endParaRPr lang="en-US" dirty="0"/>
          </a:p>
        </p:txBody>
      </p:sp>
      <p:pic>
        <p:nvPicPr>
          <p:cNvPr id="9" name="Picture 9" descr="Text, letter&#10;&#10;Description automatically generated">
            <a:extLst>
              <a:ext uri="{FF2B5EF4-FFF2-40B4-BE49-F238E27FC236}">
                <a16:creationId xmlns:a16="http://schemas.microsoft.com/office/drawing/2014/main" id="{9C45F510-15EB-058D-3A27-5F1780ECEE5C}"/>
              </a:ext>
            </a:extLst>
          </p:cNvPr>
          <p:cNvPicPr>
            <a:picLocks noChangeAspect="1"/>
          </p:cNvPicPr>
          <p:nvPr/>
        </p:nvPicPr>
        <p:blipFill>
          <a:blip r:embed="rId4"/>
          <a:stretch>
            <a:fillRect/>
          </a:stretch>
        </p:blipFill>
        <p:spPr>
          <a:xfrm>
            <a:off x="6008848" y="514985"/>
            <a:ext cx="6366041" cy="3908152"/>
          </a:xfrm>
          <a:prstGeom prst="rect">
            <a:avLst/>
          </a:prstGeom>
        </p:spPr>
      </p:pic>
      <p:sp>
        <p:nvSpPr>
          <p:cNvPr id="11" name="TextBox 10">
            <a:extLst>
              <a:ext uri="{FF2B5EF4-FFF2-40B4-BE49-F238E27FC236}">
                <a16:creationId xmlns:a16="http://schemas.microsoft.com/office/drawing/2014/main" id="{0BD25510-04AB-68D8-92FD-DE455812A8A0}"/>
              </a:ext>
            </a:extLst>
          </p:cNvPr>
          <p:cNvSpPr txBox="1"/>
          <p:nvPr/>
        </p:nvSpPr>
        <p:spPr>
          <a:xfrm>
            <a:off x="982997" y="5406690"/>
            <a:ext cx="68580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Prior: Beta(α,β)</a:t>
            </a:r>
          </a:p>
          <a:p>
            <a:r>
              <a:rPr lang="en-US" dirty="0">
                <a:cs typeface="Arial"/>
              </a:rPr>
              <a:t>Posterior: </a:t>
            </a:r>
            <a:r>
              <a:rPr lang="en-US" dirty="0">
                <a:ea typeface="+mn-lt"/>
                <a:cs typeface="+mn-lt"/>
              </a:rPr>
              <a:t>If reward: </a:t>
            </a:r>
            <a:r>
              <a:rPr lang="en-US" dirty="0">
                <a:cs typeface="Arial"/>
              </a:rPr>
              <a:t>Beta(α+1,β)</a:t>
            </a:r>
            <a:endParaRPr lang="en-US" dirty="0">
              <a:ea typeface="+mn-lt"/>
              <a:cs typeface="+mn-lt"/>
            </a:endParaRPr>
          </a:p>
          <a:p>
            <a:r>
              <a:rPr lang="en-US" dirty="0">
                <a:cs typeface="Arial"/>
              </a:rPr>
              <a:t>                 Else :       </a:t>
            </a:r>
            <a:r>
              <a:rPr lang="en-US" dirty="0">
                <a:ea typeface="+mn-lt"/>
                <a:cs typeface="+mn-lt"/>
              </a:rPr>
              <a:t>Beta(α,β+1)</a:t>
            </a:r>
            <a:endParaRPr lang="en-US" dirty="0"/>
          </a:p>
          <a:p>
            <a:r>
              <a:rPr lang="en-US" dirty="0">
                <a:cs typeface="Arial"/>
              </a:rPr>
              <a:t>                 </a:t>
            </a:r>
          </a:p>
        </p:txBody>
      </p:sp>
    </p:spTree>
    <p:extLst>
      <p:ext uri="{BB962C8B-B14F-4D97-AF65-F5344CB8AC3E}">
        <p14:creationId xmlns:p14="http://schemas.microsoft.com/office/powerpoint/2010/main" val="3475318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AC273-29BE-4D03-5CB0-8DB0B4A9FF4D}"/>
              </a:ext>
            </a:extLst>
          </p:cNvPr>
          <p:cNvSpPr>
            <a:spLocks noGrp="1"/>
          </p:cNvSpPr>
          <p:nvPr>
            <p:ph type="title"/>
          </p:nvPr>
        </p:nvSpPr>
        <p:spPr/>
        <p:txBody>
          <a:bodyPr/>
          <a:lstStyle/>
          <a:p>
            <a:r>
              <a:rPr lang="en-US" dirty="0">
                <a:cs typeface="Arial"/>
              </a:rPr>
              <a:t>Policy Gradient Approaches</a:t>
            </a:r>
            <a:endParaRPr lang="en-US" dirty="0"/>
          </a:p>
        </p:txBody>
      </p:sp>
      <p:sp>
        <p:nvSpPr>
          <p:cNvPr id="3" name="Content Placeholder 2">
            <a:extLst>
              <a:ext uri="{FF2B5EF4-FFF2-40B4-BE49-F238E27FC236}">
                <a16:creationId xmlns:a16="http://schemas.microsoft.com/office/drawing/2014/main" id="{ACD06F9F-ACF0-67FE-2EBC-6491C1C1F1EF}"/>
              </a:ext>
            </a:extLst>
          </p:cNvPr>
          <p:cNvSpPr>
            <a:spLocks noGrp="1"/>
          </p:cNvSpPr>
          <p:nvPr>
            <p:ph idx="1"/>
          </p:nvPr>
        </p:nvSpPr>
        <p:spPr>
          <a:xfrm>
            <a:off x="609600" y="1981200"/>
            <a:ext cx="10972800" cy="4313989"/>
          </a:xfrm>
        </p:spPr>
        <p:txBody>
          <a:bodyPr/>
          <a:lstStyle/>
          <a:p>
            <a:pPr algn="just"/>
            <a:r>
              <a:rPr lang="en-US" dirty="0">
                <a:ea typeface="+mn-lt"/>
                <a:cs typeface="+mn-lt"/>
              </a:rPr>
              <a:t>The goal of any Reinforcement Learning(RL) algorithm is to determine the optimal policy that has a maximum reward. </a:t>
            </a:r>
          </a:p>
          <a:p>
            <a:pPr algn="just"/>
            <a:r>
              <a:rPr lang="en-US" dirty="0">
                <a:ea typeface="+mn-lt"/>
                <a:cs typeface="+mn-lt"/>
              </a:rPr>
              <a:t>Policy gradient algorithm is a policy iteration approach where policy is directly manipulated to reach the optimal policy that maximizes the expected return. </a:t>
            </a:r>
          </a:p>
          <a:p>
            <a:pPr algn="just"/>
            <a:r>
              <a:rPr lang="en-US" dirty="0">
                <a:ea typeface="+mn-lt"/>
                <a:cs typeface="+mn-lt"/>
              </a:rPr>
              <a:t>This type of algorithms is model-free reinforcement learning(RL). </a:t>
            </a:r>
            <a:endParaRPr lang="en-US" dirty="0">
              <a:cs typeface="Arial"/>
            </a:endParaRPr>
          </a:p>
        </p:txBody>
      </p:sp>
    </p:spTree>
    <p:extLst>
      <p:ext uri="{BB962C8B-B14F-4D97-AF65-F5344CB8AC3E}">
        <p14:creationId xmlns:p14="http://schemas.microsoft.com/office/powerpoint/2010/main" val="2986851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7B7E2F1-40AD-E966-6CC7-13A4A6EA4610}"/>
              </a:ext>
            </a:extLst>
          </p:cNvPr>
          <p:cNvSpPr>
            <a:spLocks noGrp="1" noChangeArrowheads="1"/>
          </p:cNvSpPr>
          <p:nvPr>
            <p:ph type="title"/>
          </p:nvPr>
        </p:nvSpPr>
        <p:spPr/>
        <p:txBody>
          <a:bodyPr/>
          <a:lstStyle/>
          <a:p>
            <a:pPr eaLnBrk="1" hangingPunct="1"/>
            <a:r>
              <a:rPr lang="en-US" altLang="en-US" dirty="0"/>
              <a:t>The k-Armed Bandit Problem</a:t>
            </a:r>
          </a:p>
        </p:txBody>
      </p:sp>
      <p:sp>
        <p:nvSpPr>
          <p:cNvPr id="4" name="TextBox 3">
            <a:extLst>
              <a:ext uri="{FF2B5EF4-FFF2-40B4-BE49-F238E27FC236}">
                <a16:creationId xmlns:a16="http://schemas.microsoft.com/office/drawing/2014/main" id="{3BF64C38-4F64-FEFA-C2FF-CBA61474BAD0}"/>
              </a:ext>
            </a:extLst>
          </p:cNvPr>
          <p:cNvSpPr txBox="1"/>
          <p:nvPr/>
        </p:nvSpPr>
        <p:spPr>
          <a:xfrm>
            <a:off x="501650" y="1581150"/>
            <a:ext cx="11341100"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panose="020B0604020202020204" pitchFamily="34" charset="0"/>
              <a:buChar char="•"/>
            </a:pPr>
            <a:r>
              <a:rPr lang="en-US" sz="2800" dirty="0">
                <a:ea typeface="+mn-lt"/>
                <a:cs typeface="+mn-lt"/>
              </a:rPr>
              <a:t>Here, You are faced repeatedly with a choice among k different options, or actions. After each choice you receive a numerical reward chosen from a stationary probability distribution that depends on the action you selected. Your objective is to maximize the expected total reward over some time  period, for example, over 1000 action selections, or time steps. </a:t>
            </a:r>
          </a:p>
          <a:p>
            <a:pPr marL="342900" indent="-342900" algn="just">
              <a:buFont typeface="Arial" panose="020B0604020202020204" pitchFamily="34" charset="0"/>
              <a:buChar char="•"/>
            </a:pPr>
            <a:r>
              <a:rPr lang="en-US" sz="2800" dirty="0">
                <a:ea typeface="+mn-lt"/>
                <a:cs typeface="+mn-lt"/>
              </a:rPr>
              <a:t>This is the original form of the k-armed bandit problem, so named by analogy to a slot machine, or “one-armed bandit,” except that it has k levers instead of one. Each action selection is like a play of one of the slot machine’s levers, and the rewards are the payoffs for hitting the jackpot</a:t>
            </a:r>
            <a:endParaRPr lang="en-US" sz="2800" dirty="0">
              <a:cs typeface="Arial"/>
            </a:endParaRPr>
          </a:p>
        </p:txBody>
      </p:sp>
    </p:spTree>
    <p:extLst>
      <p:ext uri="{BB962C8B-B14F-4D97-AF65-F5344CB8AC3E}">
        <p14:creationId xmlns:p14="http://schemas.microsoft.com/office/powerpoint/2010/main" val="2702566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7B7E2F1-40AD-E966-6CC7-13A4A6EA4610}"/>
              </a:ext>
            </a:extLst>
          </p:cNvPr>
          <p:cNvSpPr>
            <a:spLocks noGrp="1" noChangeArrowheads="1"/>
          </p:cNvSpPr>
          <p:nvPr>
            <p:ph type="title"/>
          </p:nvPr>
        </p:nvSpPr>
        <p:spPr/>
        <p:txBody>
          <a:bodyPr/>
          <a:lstStyle/>
          <a:p>
            <a:pPr eaLnBrk="1" hangingPunct="1"/>
            <a:r>
              <a:rPr lang="en-US" altLang="en-US" dirty="0"/>
              <a:t>The k-Armed Bandit Problem</a:t>
            </a:r>
          </a:p>
        </p:txBody>
      </p:sp>
      <p:sp>
        <p:nvSpPr>
          <p:cNvPr id="14339" name="Rectangle 3">
            <a:extLst>
              <a:ext uri="{FF2B5EF4-FFF2-40B4-BE49-F238E27FC236}">
                <a16:creationId xmlns:a16="http://schemas.microsoft.com/office/drawing/2014/main" id="{F1CE6E78-FF55-C88E-0A4E-75A4B053473D}"/>
              </a:ext>
            </a:extLst>
          </p:cNvPr>
          <p:cNvSpPr>
            <a:spLocks noGrp="1" noChangeArrowheads="1"/>
          </p:cNvSpPr>
          <p:nvPr>
            <p:ph type="body" idx="1"/>
          </p:nvPr>
        </p:nvSpPr>
        <p:spPr>
          <a:xfrm>
            <a:off x="2076450" y="1422400"/>
            <a:ext cx="9415462" cy="2083594"/>
          </a:xfrm>
        </p:spPr>
        <p:txBody>
          <a:bodyPr/>
          <a:lstStyle/>
          <a:p>
            <a:pPr eaLnBrk="1" hangingPunct="1"/>
            <a:r>
              <a:rPr lang="en-US" altLang="en-US" dirty="0"/>
              <a:t>Choose repeatedly from one of k actions; each choice is called a </a:t>
            </a:r>
            <a:r>
              <a:rPr lang="en-US" altLang="en-US" b="1" dirty="0"/>
              <a:t>play</a:t>
            </a:r>
            <a:endParaRPr lang="en-US" altLang="en-US" dirty="0"/>
          </a:p>
          <a:p>
            <a:pPr eaLnBrk="1" hangingPunct="1"/>
            <a:r>
              <a:rPr lang="en-US" altLang="en-US" dirty="0"/>
              <a:t>After each play      , you get a reward      , where</a:t>
            </a:r>
            <a:endParaRPr lang="en-US" altLang="en-US" dirty="0">
              <a:cs typeface="Arial"/>
            </a:endParaRPr>
          </a:p>
        </p:txBody>
      </p:sp>
      <p:graphicFrame>
        <p:nvGraphicFramePr>
          <p:cNvPr id="14340" name="Object 4">
            <a:extLst>
              <a:ext uri="{FF2B5EF4-FFF2-40B4-BE49-F238E27FC236}">
                <a16:creationId xmlns:a16="http://schemas.microsoft.com/office/drawing/2014/main" id="{8E5DB172-3D4F-54F7-A085-FF07B8FD7A12}"/>
              </a:ext>
            </a:extLst>
          </p:cNvPr>
          <p:cNvGraphicFramePr>
            <a:graphicFrameLocks noChangeAspect="1"/>
          </p:cNvGraphicFramePr>
          <p:nvPr/>
        </p:nvGraphicFramePr>
        <p:xfrm>
          <a:off x="5410200" y="2590801"/>
          <a:ext cx="342900" cy="468313"/>
        </p:xfrm>
        <a:graphic>
          <a:graphicData uri="http://schemas.openxmlformats.org/presentationml/2006/ole">
            <mc:AlternateContent xmlns:mc="http://schemas.openxmlformats.org/markup-compatibility/2006">
              <mc:Choice xmlns:v="urn:schemas-microsoft-com:vml" Requires="v">
                <p:oleObj name="Equation" r:id="rId3" imgW="139700" imgH="190500" progId="Equation.3">
                  <p:embed/>
                </p:oleObj>
              </mc:Choice>
              <mc:Fallback>
                <p:oleObj name="Equation" r:id="rId3" imgW="139700" imgH="190500" progId="Equation.3">
                  <p:embed/>
                  <p:pic>
                    <p:nvPicPr>
                      <p:cNvPr id="14340" name="Object 4">
                        <a:extLst>
                          <a:ext uri="{FF2B5EF4-FFF2-40B4-BE49-F238E27FC236}">
                            <a16:creationId xmlns:a16="http://schemas.microsoft.com/office/drawing/2014/main" id="{8E5DB172-3D4F-54F7-A085-FF07B8FD7A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2590801"/>
                        <a:ext cx="342900"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1" name="Object 5">
            <a:extLst>
              <a:ext uri="{FF2B5EF4-FFF2-40B4-BE49-F238E27FC236}">
                <a16:creationId xmlns:a16="http://schemas.microsoft.com/office/drawing/2014/main" id="{2B0DC8BF-BE69-67B9-5281-086BCB3793BD}"/>
              </a:ext>
            </a:extLst>
          </p:cNvPr>
          <p:cNvGraphicFramePr>
            <a:graphicFrameLocks noChangeAspect="1"/>
          </p:cNvGraphicFramePr>
          <p:nvPr/>
        </p:nvGraphicFramePr>
        <p:xfrm>
          <a:off x="9220200" y="2590801"/>
          <a:ext cx="249238" cy="468313"/>
        </p:xfrm>
        <a:graphic>
          <a:graphicData uri="http://schemas.openxmlformats.org/presentationml/2006/ole">
            <mc:AlternateContent xmlns:mc="http://schemas.openxmlformats.org/markup-compatibility/2006">
              <mc:Choice xmlns:v="urn:schemas-microsoft-com:vml" Requires="v">
                <p:oleObj name="Equation" r:id="rId5" imgW="101600" imgH="190500" progId="Equation.3">
                  <p:embed/>
                </p:oleObj>
              </mc:Choice>
              <mc:Fallback>
                <p:oleObj name="Equation" r:id="rId5" imgW="101600" imgH="190500" progId="Equation.3">
                  <p:embed/>
                  <p:pic>
                    <p:nvPicPr>
                      <p:cNvPr id="14341" name="Object 5">
                        <a:extLst>
                          <a:ext uri="{FF2B5EF4-FFF2-40B4-BE49-F238E27FC236}">
                            <a16:creationId xmlns:a16="http://schemas.microsoft.com/office/drawing/2014/main" id="{2B0DC8BF-BE69-67B9-5281-086BCB3793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0200" y="2590801"/>
                        <a:ext cx="249238"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2" name="Text Box 6">
            <a:extLst>
              <a:ext uri="{FF2B5EF4-FFF2-40B4-BE49-F238E27FC236}">
                <a16:creationId xmlns:a16="http://schemas.microsoft.com/office/drawing/2014/main" id="{A5EB2352-6EB5-42F4-B1C7-5794C1997E25}"/>
              </a:ext>
            </a:extLst>
          </p:cNvPr>
          <p:cNvSpPr txBox="1">
            <a:spLocks noChangeArrowheads="1"/>
          </p:cNvSpPr>
          <p:nvPr/>
        </p:nvSpPr>
        <p:spPr bwMode="auto">
          <a:xfrm>
            <a:off x="4422775" y="3590132"/>
            <a:ext cx="767223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Skia" charset="0"/>
              </a:rPr>
              <a:t>These are unknown </a:t>
            </a:r>
            <a:r>
              <a:rPr lang="en-US" altLang="en-US" sz="2400" b="1" i="1">
                <a:latin typeface="Skia" charset="0"/>
              </a:rPr>
              <a:t>action values</a:t>
            </a:r>
            <a:endParaRPr lang="en-US" altLang="en-US" sz="2400" b="1">
              <a:latin typeface="Skia" charset="0"/>
            </a:endParaRPr>
          </a:p>
          <a:p>
            <a:r>
              <a:rPr lang="en-US" altLang="en-US" sz="2400">
                <a:latin typeface="Skia" charset="0"/>
              </a:rPr>
              <a:t>Distribution of      depends only on </a:t>
            </a:r>
            <a:r>
              <a:rPr lang="en-US" altLang="en-US" sz="2400">
                <a:latin typeface="Times" panose="02020603050405020304" pitchFamily="18" charset="0"/>
              </a:rPr>
              <a:t> </a:t>
            </a:r>
          </a:p>
        </p:txBody>
      </p:sp>
      <p:graphicFrame>
        <p:nvGraphicFramePr>
          <p:cNvPr id="14343" name="Object 7">
            <a:extLst>
              <a:ext uri="{FF2B5EF4-FFF2-40B4-BE49-F238E27FC236}">
                <a16:creationId xmlns:a16="http://schemas.microsoft.com/office/drawing/2014/main" id="{BAAC949D-9C84-D936-3D63-9C5E22733E4F}"/>
              </a:ext>
            </a:extLst>
          </p:cNvPr>
          <p:cNvGraphicFramePr>
            <a:graphicFrameLocks noChangeAspect="1"/>
          </p:cNvGraphicFramePr>
          <p:nvPr>
            <p:extLst>
              <p:ext uri="{D42A27DB-BD31-4B8C-83A1-F6EECF244321}">
                <p14:modId xmlns:p14="http://schemas.microsoft.com/office/powerpoint/2010/main" val="3308131331"/>
              </p:ext>
            </p:extLst>
          </p:nvPr>
        </p:nvGraphicFramePr>
        <p:xfrm>
          <a:off x="6953250" y="4005263"/>
          <a:ext cx="249238" cy="468313"/>
        </p:xfrm>
        <a:graphic>
          <a:graphicData uri="http://schemas.openxmlformats.org/presentationml/2006/ole">
            <mc:AlternateContent xmlns:mc="http://schemas.openxmlformats.org/markup-compatibility/2006">
              <mc:Choice xmlns:v="urn:schemas-microsoft-com:vml" Requires="v">
                <p:oleObj name="Equation" r:id="rId7" imgW="101600" imgH="190500" progId="Equation.3">
                  <p:embed/>
                </p:oleObj>
              </mc:Choice>
              <mc:Fallback>
                <p:oleObj name="Equation" r:id="rId7" imgW="101600" imgH="190500" progId="Equation.3">
                  <p:embed/>
                  <p:pic>
                    <p:nvPicPr>
                      <p:cNvPr id="14343" name="Object 7">
                        <a:extLst>
                          <a:ext uri="{FF2B5EF4-FFF2-40B4-BE49-F238E27FC236}">
                            <a16:creationId xmlns:a16="http://schemas.microsoft.com/office/drawing/2014/main" id="{BAAC949D-9C84-D936-3D63-9C5E22733E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53250" y="4005263"/>
                        <a:ext cx="249238"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4" name="Object 8">
            <a:extLst>
              <a:ext uri="{FF2B5EF4-FFF2-40B4-BE49-F238E27FC236}">
                <a16:creationId xmlns:a16="http://schemas.microsoft.com/office/drawing/2014/main" id="{2FB4C340-6142-88A1-AF9C-485419EA3199}"/>
              </a:ext>
            </a:extLst>
          </p:cNvPr>
          <p:cNvGraphicFramePr>
            <a:graphicFrameLocks noChangeAspect="1"/>
          </p:cNvGraphicFramePr>
          <p:nvPr>
            <p:extLst>
              <p:ext uri="{D42A27DB-BD31-4B8C-83A1-F6EECF244321}">
                <p14:modId xmlns:p14="http://schemas.microsoft.com/office/powerpoint/2010/main" val="4005125618"/>
              </p:ext>
            </p:extLst>
          </p:nvPr>
        </p:nvGraphicFramePr>
        <p:xfrm>
          <a:off x="10067131" y="4006057"/>
          <a:ext cx="342900" cy="468312"/>
        </p:xfrm>
        <a:graphic>
          <a:graphicData uri="http://schemas.openxmlformats.org/presentationml/2006/ole">
            <mc:AlternateContent xmlns:mc="http://schemas.openxmlformats.org/markup-compatibility/2006">
              <mc:Choice xmlns:v="urn:schemas-microsoft-com:vml" Requires="v">
                <p:oleObj name="Equation" r:id="rId8" imgW="139700" imgH="190500" progId="Equation.3">
                  <p:embed/>
                </p:oleObj>
              </mc:Choice>
              <mc:Fallback>
                <p:oleObj name="Equation" r:id="rId8" imgW="139700" imgH="190500" progId="Equation.3">
                  <p:embed/>
                  <p:pic>
                    <p:nvPicPr>
                      <p:cNvPr id="14344" name="Object 8">
                        <a:extLst>
                          <a:ext uri="{FF2B5EF4-FFF2-40B4-BE49-F238E27FC236}">
                            <a16:creationId xmlns:a16="http://schemas.microsoft.com/office/drawing/2014/main" id="{2FB4C340-6142-88A1-AF9C-485419EA31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7131" y="4006057"/>
                        <a:ext cx="342900"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5" name="Rectangle 9">
            <a:extLst>
              <a:ext uri="{FF2B5EF4-FFF2-40B4-BE49-F238E27FC236}">
                <a16:creationId xmlns:a16="http://schemas.microsoft.com/office/drawing/2014/main" id="{B247C58E-FF3F-A895-51CE-61C8A084B3AC}"/>
              </a:ext>
            </a:extLst>
          </p:cNvPr>
          <p:cNvSpPr>
            <a:spLocks noChangeArrowheads="1"/>
          </p:cNvSpPr>
          <p:nvPr/>
        </p:nvSpPr>
        <p:spPr bwMode="auto">
          <a:xfrm>
            <a:off x="2019300" y="4368800"/>
            <a:ext cx="77724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r>
              <a:rPr lang="en-US" altLang="en-US"/>
              <a:t>Objective is to maximize the reward in the long term, e.g., over 1000 plays</a:t>
            </a:r>
          </a:p>
        </p:txBody>
      </p:sp>
      <p:sp>
        <p:nvSpPr>
          <p:cNvPr id="14346" name="Rectangle 10">
            <a:extLst>
              <a:ext uri="{FF2B5EF4-FFF2-40B4-BE49-F238E27FC236}">
                <a16:creationId xmlns:a16="http://schemas.microsoft.com/office/drawing/2014/main" id="{D4F784C0-F6D5-2F04-E258-AB6F63E4272D}"/>
              </a:ext>
            </a:extLst>
          </p:cNvPr>
          <p:cNvSpPr>
            <a:spLocks noChangeArrowheads="1"/>
          </p:cNvSpPr>
          <p:nvPr/>
        </p:nvSpPr>
        <p:spPr bwMode="auto">
          <a:xfrm>
            <a:off x="3606801" y="5500689"/>
            <a:ext cx="6554423"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nchor="t">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r>
              <a:rPr lang="en-US" altLang="en-US" sz="2400" dirty="0">
                <a:latin typeface="Skia"/>
              </a:rPr>
              <a:t>To solve the k-armed bandit problem,</a:t>
            </a:r>
          </a:p>
          <a:p>
            <a:pPr>
              <a:lnSpc>
                <a:spcPct val="80000"/>
              </a:lnSpc>
            </a:pPr>
            <a:r>
              <a:rPr lang="en-US" altLang="en-US" sz="2400" dirty="0">
                <a:latin typeface="Skia"/>
              </a:rPr>
              <a:t>    you must </a:t>
            </a:r>
            <a:r>
              <a:rPr lang="en-US" altLang="en-US" sz="2400" b="1" dirty="0">
                <a:latin typeface="Skia"/>
              </a:rPr>
              <a:t>explore</a:t>
            </a:r>
            <a:r>
              <a:rPr lang="en-US" altLang="en-US" sz="2400" dirty="0">
                <a:latin typeface="Skia"/>
              </a:rPr>
              <a:t> a variety of actions</a:t>
            </a:r>
          </a:p>
          <a:p>
            <a:pPr>
              <a:lnSpc>
                <a:spcPct val="80000"/>
              </a:lnSpc>
            </a:pPr>
            <a:r>
              <a:rPr lang="en-US" altLang="en-US" sz="2400" dirty="0">
                <a:latin typeface="Skia"/>
              </a:rPr>
              <a:t>    and </a:t>
            </a:r>
            <a:r>
              <a:rPr lang="en-US" altLang="en-US" sz="2400" b="1" dirty="0">
                <a:latin typeface="Skia"/>
              </a:rPr>
              <a:t>exploit</a:t>
            </a:r>
            <a:r>
              <a:rPr lang="en-US" altLang="en-US" sz="2400" dirty="0">
                <a:latin typeface="Skia"/>
              </a:rPr>
              <a:t> the best of them</a:t>
            </a:r>
            <a:endParaRPr lang="en-US" altLang="en-US" sz="2400" b="1" dirty="0">
              <a:latin typeface="Skia"/>
            </a:endParaRPr>
          </a:p>
        </p:txBody>
      </p:sp>
      <p:pic>
        <p:nvPicPr>
          <p:cNvPr id="14347" name="Picture 11">
            <a:extLst>
              <a:ext uri="{FF2B5EF4-FFF2-40B4-BE49-F238E27FC236}">
                <a16:creationId xmlns:a16="http://schemas.microsoft.com/office/drawing/2014/main" id="{4A272DCF-30D7-937B-FB38-7F61EBF9E2C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19600" y="3124201"/>
            <a:ext cx="346075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9401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C65A33F-D2F8-F4D7-A95C-CCB7ABF5D7F2}"/>
              </a:ext>
            </a:extLst>
          </p:cNvPr>
          <p:cNvSpPr>
            <a:spLocks noGrp="1" noChangeArrowheads="1"/>
          </p:cNvSpPr>
          <p:nvPr>
            <p:ph type="title"/>
          </p:nvPr>
        </p:nvSpPr>
        <p:spPr>
          <a:xfrm>
            <a:off x="609600" y="140898"/>
            <a:ext cx="10972800" cy="1371600"/>
          </a:xfrm>
        </p:spPr>
        <p:txBody>
          <a:bodyPr/>
          <a:lstStyle/>
          <a:p>
            <a:pPr eaLnBrk="1" hangingPunct="1"/>
            <a:r>
              <a:rPr lang="en-US" altLang="en-US" sz="4000"/>
              <a:t>The Exploration/Exploitation Dilemma</a:t>
            </a:r>
          </a:p>
        </p:txBody>
      </p:sp>
      <p:sp>
        <p:nvSpPr>
          <p:cNvPr id="16387" name="Rectangle 3">
            <a:extLst>
              <a:ext uri="{FF2B5EF4-FFF2-40B4-BE49-F238E27FC236}">
                <a16:creationId xmlns:a16="http://schemas.microsoft.com/office/drawing/2014/main" id="{BE9EDD24-D50E-32CD-B813-F2F61C5731FE}"/>
              </a:ext>
            </a:extLst>
          </p:cNvPr>
          <p:cNvSpPr>
            <a:spLocks noGrp="1" noChangeArrowheads="1"/>
          </p:cNvSpPr>
          <p:nvPr>
            <p:ph type="body" idx="1"/>
          </p:nvPr>
        </p:nvSpPr>
        <p:spPr>
          <a:xfrm>
            <a:off x="2209800" y="1447800"/>
            <a:ext cx="8102600" cy="5257800"/>
          </a:xfrm>
        </p:spPr>
        <p:txBody>
          <a:bodyPr/>
          <a:lstStyle/>
          <a:p>
            <a:pPr eaLnBrk="1" hangingPunct="1">
              <a:lnSpc>
                <a:spcPct val="90000"/>
              </a:lnSpc>
            </a:pPr>
            <a:r>
              <a:rPr lang="en-US" altLang="en-US" sz="2800" dirty="0"/>
              <a:t>Suppose you form estimates</a:t>
            </a:r>
          </a:p>
          <a:p>
            <a:pPr eaLnBrk="1" hangingPunct="1">
              <a:lnSpc>
                <a:spcPct val="90000"/>
              </a:lnSpc>
            </a:pPr>
            <a:endParaRPr lang="en-US" altLang="en-US" sz="2800"/>
          </a:p>
          <a:p>
            <a:pPr eaLnBrk="1" hangingPunct="1">
              <a:lnSpc>
                <a:spcPct val="90000"/>
              </a:lnSpc>
            </a:pPr>
            <a:r>
              <a:rPr lang="en-US" altLang="en-US" sz="2800" dirty="0"/>
              <a:t>The </a:t>
            </a:r>
            <a:r>
              <a:rPr lang="en-US" altLang="en-US" sz="2800" b="1" dirty="0"/>
              <a:t>greedy</a:t>
            </a:r>
            <a:r>
              <a:rPr lang="en-US" altLang="en-US" sz="2800" dirty="0"/>
              <a:t> action at </a:t>
            </a:r>
            <a:r>
              <a:rPr lang="en-US" altLang="en-US" sz="2800" i="1" dirty="0"/>
              <a:t>t</a:t>
            </a:r>
            <a:r>
              <a:rPr lang="en-US" altLang="en-US" sz="2800" dirty="0"/>
              <a:t>  is </a:t>
            </a:r>
            <a:r>
              <a:rPr lang="en-US" altLang="en-US" sz="2800" i="1" dirty="0">
                <a:latin typeface="Times"/>
                <a:cs typeface="Times"/>
              </a:rPr>
              <a:t>a</a:t>
            </a:r>
            <a:r>
              <a:rPr lang="en-US" altLang="en-US" sz="2800" i="1" baseline="-25000" dirty="0">
                <a:latin typeface="Times"/>
                <a:cs typeface="Times"/>
              </a:rPr>
              <a:t>t</a:t>
            </a:r>
            <a:endParaRPr lang="en-US" altLang="en-US" sz="2800" dirty="0">
              <a:latin typeface="Times"/>
              <a:cs typeface="Times"/>
            </a:endParaRPr>
          </a:p>
          <a:p>
            <a:pPr eaLnBrk="1" hangingPunct="1">
              <a:lnSpc>
                <a:spcPct val="90000"/>
              </a:lnSpc>
            </a:pPr>
            <a:endParaRPr lang="en-US" altLang="en-US" sz="2800"/>
          </a:p>
          <a:p>
            <a:pPr eaLnBrk="1" hangingPunct="1">
              <a:lnSpc>
                <a:spcPct val="90000"/>
              </a:lnSpc>
            </a:pPr>
            <a:endParaRPr lang="en-US" altLang="en-US" sz="2800"/>
          </a:p>
          <a:p>
            <a:pPr eaLnBrk="1" hangingPunct="1">
              <a:lnSpc>
                <a:spcPct val="90000"/>
              </a:lnSpc>
            </a:pPr>
            <a:endParaRPr lang="en-US" altLang="en-US" sz="2800"/>
          </a:p>
          <a:p>
            <a:pPr eaLnBrk="1" hangingPunct="1">
              <a:lnSpc>
                <a:spcPct val="90000"/>
              </a:lnSpc>
            </a:pPr>
            <a:endParaRPr lang="en-US" altLang="en-US" sz="2800"/>
          </a:p>
          <a:p>
            <a:pPr eaLnBrk="1" hangingPunct="1">
              <a:lnSpc>
                <a:spcPct val="90000"/>
              </a:lnSpc>
            </a:pPr>
            <a:r>
              <a:rPr lang="en-US" altLang="en-US" sz="2800" dirty="0"/>
              <a:t>You can’t exploit all the time; you can’t explore all the time</a:t>
            </a:r>
            <a:endParaRPr lang="en-US" altLang="en-US" sz="2800" dirty="0">
              <a:cs typeface="Arial"/>
            </a:endParaRPr>
          </a:p>
          <a:p>
            <a:pPr eaLnBrk="1" hangingPunct="1">
              <a:lnSpc>
                <a:spcPct val="90000"/>
              </a:lnSpc>
            </a:pPr>
            <a:r>
              <a:rPr lang="en-US" altLang="en-US" sz="2800" dirty="0"/>
              <a:t>You can never stop exploring; but you should always reduce exploring. </a:t>
            </a:r>
          </a:p>
        </p:txBody>
      </p:sp>
      <p:graphicFrame>
        <p:nvGraphicFramePr>
          <p:cNvPr id="16388" name="Object 4">
            <a:extLst>
              <a:ext uri="{FF2B5EF4-FFF2-40B4-BE49-F238E27FC236}">
                <a16:creationId xmlns:a16="http://schemas.microsoft.com/office/drawing/2014/main" id="{1474E3B4-5A2F-2C9D-2235-2D4380D3015D}"/>
              </a:ext>
            </a:extLst>
          </p:cNvPr>
          <p:cNvGraphicFramePr>
            <a:graphicFrameLocks noChangeAspect="1"/>
          </p:cNvGraphicFramePr>
          <p:nvPr/>
        </p:nvGraphicFramePr>
        <p:xfrm>
          <a:off x="4140200" y="1987551"/>
          <a:ext cx="2095500" cy="523875"/>
        </p:xfrm>
        <a:graphic>
          <a:graphicData uri="http://schemas.openxmlformats.org/presentationml/2006/ole">
            <mc:AlternateContent xmlns:mc="http://schemas.openxmlformats.org/markup-compatibility/2006">
              <mc:Choice xmlns:v="urn:schemas-microsoft-com:vml" Requires="v">
                <p:oleObj name="Equation" r:id="rId3" imgW="863600" imgH="215900" progId="Equation.3">
                  <p:embed/>
                </p:oleObj>
              </mc:Choice>
              <mc:Fallback>
                <p:oleObj name="Equation" r:id="rId3" imgW="863600" imgH="215900" progId="Equation.3">
                  <p:embed/>
                  <p:pic>
                    <p:nvPicPr>
                      <p:cNvPr id="16388" name="Object 4">
                        <a:extLst>
                          <a:ext uri="{FF2B5EF4-FFF2-40B4-BE49-F238E27FC236}">
                            <a16:creationId xmlns:a16="http://schemas.microsoft.com/office/drawing/2014/main" id="{1474E3B4-5A2F-2C9D-2235-2D4380D301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200" y="1987551"/>
                        <a:ext cx="20955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9" name="Rectangle 5">
            <a:extLst>
              <a:ext uri="{FF2B5EF4-FFF2-40B4-BE49-F238E27FC236}">
                <a16:creationId xmlns:a16="http://schemas.microsoft.com/office/drawing/2014/main" id="{40F03A9A-E60A-6C78-B338-EDD6AEF23D95}"/>
              </a:ext>
            </a:extLst>
          </p:cNvPr>
          <p:cNvSpPr>
            <a:spLocks noChangeArrowheads="1"/>
          </p:cNvSpPr>
          <p:nvPr/>
        </p:nvSpPr>
        <p:spPr bwMode="auto">
          <a:xfrm>
            <a:off x="6731001" y="2041526"/>
            <a:ext cx="40863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latin typeface="Skia" charset="0"/>
              </a:rPr>
              <a:t>action value estimates</a:t>
            </a:r>
            <a:endParaRPr lang="en-US" altLang="en-US" sz="2400">
              <a:latin typeface="Times" panose="02020603050405020304" pitchFamily="18" charset="0"/>
            </a:endParaRPr>
          </a:p>
        </p:txBody>
      </p:sp>
      <p:graphicFrame>
        <p:nvGraphicFramePr>
          <p:cNvPr id="16390" name="Object 6">
            <a:extLst>
              <a:ext uri="{FF2B5EF4-FFF2-40B4-BE49-F238E27FC236}">
                <a16:creationId xmlns:a16="http://schemas.microsoft.com/office/drawing/2014/main" id="{3F3CAA6C-EC17-6DDD-1FC5-95F816F7098F}"/>
              </a:ext>
            </a:extLst>
          </p:cNvPr>
          <p:cNvGraphicFramePr>
            <a:graphicFrameLocks noChangeAspect="1"/>
          </p:cNvGraphicFramePr>
          <p:nvPr/>
        </p:nvGraphicFramePr>
        <p:xfrm>
          <a:off x="3200400" y="3048001"/>
          <a:ext cx="2916238" cy="1617663"/>
        </p:xfrm>
        <a:graphic>
          <a:graphicData uri="http://schemas.openxmlformats.org/presentationml/2006/ole">
            <mc:AlternateContent xmlns:mc="http://schemas.openxmlformats.org/markup-compatibility/2006">
              <mc:Choice xmlns:v="urn:schemas-microsoft-com:vml" Requires="v">
                <p:oleObj name="Equation" r:id="rId5" imgW="1397000" imgH="774700" progId="Equation.3">
                  <p:embed/>
                </p:oleObj>
              </mc:Choice>
              <mc:Fallback>
                <p:oleObj name="Equation" r:id="rId5" imgW="1397000" imgH="774700" progId="Equation.3">
                  <p:embed/>
                  <p:pic>
                    <p:nvPicPr>
                      <p:cNvPr id="16390" name="Object 6">
                        <a:extLst>
                          <a:ext uri="{FF2B5EF4-FFF2-40B4-BE49-F238E27FC236}">
                            <a16:creationId xmlns:a16="http://schemas.microsoft.com/office/drawing/2014/main" id="{3F3CAA6C-EC17-6DDD-1FC5-95F816F709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3048001"/>
                        <a:ext cx="2916238" cy="161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09873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49E4B9D-D811-9BE5-CC6D-EE59DFD5869F}"/>
              </a:ext>
            </a:extLst>
          </p:cNvPr>
          <p:cNvSpPr>
            <a:spLocks noGrp="1" noChangeArrowheads="1"/>
          </p:cNvSpPr>
          <p:nvPr>
            <p:ph type="title"/>
          </p:nvPr>
        </p:nvSpPr>
        <p:spPr/>
        <p:txBody>
          <a:bodyPr/>
          <a:lstStyle/>
          <a:p>
            <a:pPr eaLnBrk="1" hangingPunct="1"/>
            <a:r>
              <a:rPr lang="en-US" altLang="en-US"/>
              <a:t>Action-Value Methods</a:t>
            </a:r>
          </a:p>
        </p:txBody>
      </p:sp>
      <p:sp>
        <p:nvSpPr>
          <p:cNvPr id="18435" name="Rectangle 3">
            <a:extLst>
              <a:ext uri="{FF2B5EF4-FFF2-40B4-BE49-F238E27FC236}">
                <a16:creationId xmlns:a16="http://schemas.microsoft.com/office/drawing/2014/main" id="{3F8FE7C0-C91F-8E8E-8E7D-1ED3C1CC7E3F}"/>
              </a:ext>
            </a:extLst>
          </p:cNvPr>
          <p:cNvSpPr>
            <a:spLocks noGrp="1" noChangeArrowheads="1"/>
          </p:cNvSpPr>
          <p:nvPr>
            <p:ph type="body" idx="1"/>
          </p:nvPr>
        </p:nvSpPr>
        <p:spPr/>
        <p:txBody>
          <a:bodyPr/>
          <a:lstStyle/>
          <a:p>
            <a:pPr eaLnBrk="1" hangingPunct="1"/>
            <a:r>
              <a:rPr lang="en-US" altLang="en-US" dirty="0"/>
              <a:t>Methods that adapt action-value estimates and nothing else, e.g.:  suppose by the </a:t>
            </a:r>
            <a:r>
              <a:rPr lang="en-US" altLang="en-US" i="1" dirty="0"/>
              <a:t>t</a:t>
            </a:r>
            <a:r>
              <a:rPr lang="en-US" altLang="en-US" dirty="0"/>
              <a:t>-</a:t>
            </a:r>
            <a:r>
              <a:rPr lang="en-US" altLang="en-US" dirty="0" err="1"/>
              <a:t>th</a:t>
            </a:r>
            <a:r>
              <a:rPr lang="en-US" altLang="en-US" dirty="0"/>
              <a:t> play, action </a:t>
            </a:r>
            <a:r>
              <a:rPr lang="en-US" altLang="en-US" i="1" dirty="0"/>
              <a:t>    </a:t>
            </a:r>
            <a:r>
              <a:rPr lang="en-US" altLang="en-US" dirty="0"/>
              <a:t>had been chosen      times, producing rewards then </a:t>
            </a:r>
            <a:r>
              <a:rPr lang="en-US" dirty="0">
                <a:ea typeface="+mn-lt"/>
                <a:cs typeface="+mn-lt"/>
              </a:rPr>
              <a:t> </a:t>
            </a:r>
            <a:endParaRPr lang="en-US" altLang="en-US" dirty="0">
              <a:ea typeface="+mn-lt"/>
              <a:cs typeface="+mn-lt"/>
            </a:endParaRPr>
          </a:p>
          <a:p>
            <a:pPr eaLnBrk="1" hangingPunct="1"/>
            <a:endParaRPr lang="en-US" altLang="en-US"/>
          </a:p>
          <a:p>
            <a:pPr eaLnBrk="1" hangingPunct="1"/>
            <a:endParaRPr lang="en-US" altLang="en-US">
              <a:cs typeface="Arial"/>
            </a:endParaRPr>
          </a:p>
        </p:txBody>
      </p:sp>
      <p:graphicFrame>
        <p:nvGraphicFramePr>
          <p:cNvPr id="18436" name="Object 4">
            <a:extLst>
              <a:ext uri="{FF2B5EF4-FFF2-40B4-BE49-F238E27FC236}">
                <a16:creationId xmlns:a16="http://schemas.microsoft.com/office/drawing/2014/main" id="{39777226-4AF4-8485-6F75-CFA06AC7388A}"/>
              </a:ext>
            </a:extLst>
          </p:cNvPr>
          <p:cNvGraphicFramePr>
            <a:graphicFrameLocks noChangeAspect="1"/>
          </p:cNvGraphicFramePr>
          <p:nvPr>
            <p:extLst>
              <p:ext uri="{D42A27DB-BD31-4B8C-83A1-F6EECF244321}">
                <p14:modId xmlns:p14="http://schemas.microsoft.com/office/powerpoint/2010/main" val="232701905"/>
              </p:ext>
            </p:extLst>
          </p:nvPr>
        </p:nvGraphicFramePr>
        <p:xfrm>
          <a:off x="2474104" y="3031947"/>
          <a:ext cx="435873" cy="508898"/>
        </p:xfrm>
        <a:graphic>
          <a:graphicData uri="http://schemas.openxmlformats.org/presentationml/2006/ole">
            <mc:AlternateContent xmlns:mc="http://schemas.openxmlformats.org/markup-compatibility/2006">
              <mc:Choice xmlns:v="urn:schemas-microsoft-com:vml" Requires="v">
                <p:oleObj name="Equation" r:id="rId3" imgW="152400" imgH="190500" progId="Equation.3">
                  <p:embed/>
                </p:oleObj>
              </mc:Choice>
              <mc:Fallback>
                <p:oleObj name="Equation" r:id="rId3" imgW="152400" imgH="190500" progId="Equation.3">
                  <p:embed/>
                  <p:pic>
                    <p:nvPicPr>
                      <p:cNvPr id="18436" name="Object 4">
                        <a:extLst>
                          <a:ext uri="{FF2B5EF4-FFF2-40B4-BE49-F238E27FC236}">
                            <a16:creationId xmlns:a16="http://schemas.microsoft.com/office/drawing/2014/main" id="{39777226-4AF4-8485-6F75-CFA06AC738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4104" y="3031947"/>
                        <a:ext cx="435873" cy="508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7" name="Object 5">
            <a:extLst>
              <a:ext uri="{FF2B5EF4-FFF2-40B4-BE49-F238E27FC236}">
                <a16:creationId xmlns:a16="http://schemas.microsoft.com/office/drawing/2014/main" id="{7C5E6997-A94C-20B1-0A25-B15A7BF0715A}"/>
              </a:ext>
            </a:extLst>
          </p:cNvPr>
          <p:cNvGraphicFramePr>
            <a:graphicFrameLocks noChangeAspect="1"/>
          </p:cNvGraphicFramePr>
          <p:nvPr>
            <p:extLst>
              <p:ext uri="{D42A27DB-BD31-4B8C-83A1-F6EECF244321}">
                <p14:modId xmlns:p14="http://schemas.microsoft.com/office/powerpoint/2010/main" val="3839337855"/>
              </p:ext>
            </p:extLst>
          </p:nvPr>
        </p:nvGraphicFramePr>
        <p:xfrm>
          <a:off x="8683926" y="2934420"/>
          <a:ext cx="2365734" cy="606005"/>
        </p:xfrm>
        <a:graphic>
          <a:graphicData uri="http://schemas.openxmlformats.org/presentationml/2006/ole">
            <mc:AlternateContent xmlns:mc="http://schemas.openxmlformats.org/markup-compatibility/2006">
              <mc:Choice xmlns:v="urn:schemas-microsoft-com:vml" Requires="v">
                <p:oleObj name="Equation" r:id="rId5" imgW="749300" imgH="203200" progId="Equation.3">
                  <p:embed/>
                </p:oleObj>
              </mc:Choice>
              <mc:Fallback>
                <p:oleObj name="Equation" r:id="rId5" imgW="749300" imgH="203200" progId="Equation.3">
                  <p:embed/>
                  <p:pic>
                    <p:nvPicPr>
                      <p:cNvPr id="18437" name="Object 5">
                        <a:extLst>
                          <a:ext uri="{FF2B5EF4-FFF2-40B4-BE49-F238E27FC236}">
                            <a16:creationId xmlns:a16="http://schemas.microsoft.com/office/drawing/2014/main" id="{7C5E6997-A94C-20B1-0A25-B15A7BF071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83926" y="2934420"/>
                        <a:ext cx="2365734" cy="6060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8" name="Rectangle 6">
            <a:extLst>
              <a:ext uri="{FF2B5EF4-FFF2-40B4-BE49-F238E27FC236}">
                <a16:creationId xmlns:a16="http://schemas.microsoft.com/office/drawing/2014/main" id="{EBA8A5B2-2285-655D-460A-B3AD8053E12D}"/>
              </a:ext>
            </a:extLst>
          </p:cNvPr>
          <p:cNvSpPr>
            <a:spLocks noChangeArrowheads="1"/>
          </p:cNvSpPr>
          <p:nvPr/>
        </p:nvSpPr>
        <p:spPr bwMode="auto">
          <a:xfrm>
            <a:off x="126117" y="4077644"/>
            <a:ext cx="30194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Skia" charset="0"/>
              </a:rPr>
              <a:t>“sample average” </a:t>
            </a:r>
          </a:p>
        </p:txBody>
      </p:sp>
      <p:graphicFrame>
        <p:nvGraphicFramePr>
          <p:cNvPr id="18439" name="Object 7">
            <a:extLst>
              <a:ext uri="{FF2B5EF4-FFF2-40B4-BE49-F238E27FC236}">
                <a16:creationId xmlns:a16="http://schemas.microsoft.com/office/drawing/2014/main" id="{0DE696AD-EB10-355B-A64E-6C6D51F59913}"/>
              </a:ext>
            </a:extLst>
          </p:cNvPr>
          <p:cNvGraphicFramePr>
            <a:graphicFrameLocks noChangeAspect="1"/>
          </p:cNvGraphicFramePr>
          <p:nvPr>
            <p:extLst>
              <p:ext uri="{D42A27DB-BD31-4B8C-83A1-F6EECF244321}">
                <p14:modId xmlns:p14="http://schemas.microsoft.com/office/powerpoint/2010/main" val="1880573397"/>
              </p:ext>
            </p:extLst>
          </p:nvPr>
        </p:nvGraphicFramePr>
        <p:xfrm>
          <a:off x="4724401" y="5179924"/>
          <a:ext cx="2741613" cy="669925"/>
        </p:xfrm>
        <a:graphic>
          <a:graphicData uri="http://schemas.openxmlformats.org/presentationml/2006/ole">
            <mc:AlternateContent xmlns:mc="http://schemas.openxmlformats.org/markup-compatibility/2006">
              <mc:Choice xmlns:v="urn:schemas-microsoft-com:vml" Requires="v">
                <p:oleObj name="Equation" r:id="rId7" imgW="1143000" imgH="279400" progId="Equation.3">
                  <p:embed/>
                </p:oleObj>
              </mc:Choice>
              <mc:Fallback>
                <p:oleObj name="Equation" r:id="rId7" imgW="1143000" imgH="279400" progId="Equation.3">
                  <p:embed/>
                  <p:pic>
                    <p:nvPicPr>
                      <p:cNvPr id="18439" name="Object 7">
                        <a:extLst>
                          <a:ext uri="{FF2B5EF4-FFF2-40B4-BE49-F238E27FC236}">
                            <a16:creationId xmlns:a16="http://schemas.microsoft.com/office/drawing/2014/main" id="{0DE696AD-EB10-355B-A64E-6C6D51F599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4401" y="5179924"/>
                        <a:ext cx="2741613"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0" name="Object 8">
            <a:extLst>
              <a:ext uri="{FF2B5EF4-FFF2-40B4-BE49-F238E27FC236}">
                <a16:creationId xmlns:a16="http://schemas.microsoft.com/office/drawing/2014/main" id="{F2B65DF9-C7F4-A60F-FDB1-64DA23F04BD4}"/>
              </a:ext>
            </a:extLst>
          </p:cNvPr>
          <p:cNvGraphicFramePr>
            <a:graphicFrameLocks noChangeAspect="1"/>
          </p:cNvGraphicFramePr>
          <p:nvPr>
            <p:extLst>
              <p:ext uri="{D42A27DB-BD31-4B8C-83A1-F6EECF244321}">
                <p14:modId xmlns:p14="http://schemas.microsoft.com/office/powerpoint/2010/main" val="1030993153"/>
              </p:ext>
            </p:extLst>
          </p:nvPr>
        </p:nvGraphicFramePr>
        <p:xfrm>
          <a:off x="8768989" y="2542636"/>
          <a:ext cx="338588" cy="396096"/>
        </p:xfrm>
        <a:graphic>
          <a:graphicData uri="http://schemas.openxmlformats.org/presentationml/2006/ole">
            <mc:AlternateContent xmlns:mc="http://schemas.openxmlformats.org/markup-compatibility/2006">
              <mc:Choice xmlns:v="urn:schemas-microsoft-com:vml" Requires="v">
                <p:oleObj name="Equation" r:id="rId9" imgW="114300" imgH="114300" progId="Equation.3">
                  <p:embed/>
                </p:oleObj>
              </mc:Choice>
              <mc:Fallback>
                <p:oleObj name="Equation" r:id="rId9" imgW="114300" imgH="114300" progId="Equation.3">
                  <p:embed/>
                  <p:pic>
                    <p:nvPicPr>
                      <p:cNvPr id="18440" name="Object 8">
                        <a:extLst>
                          <a:ext uri="{FF2B5EF4-FFF2-40B4-BE49-F238E27FC236}">
                            <a16:creationId xmlns:a16="http://schemas.microsoft.com/office/drawing/2014/main" id="{F2B65DF9-C7F4-A60F-FDB1-64DA23F04BD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68989" y="2542636"/>
                        <a:ext cx="338588" cy="3960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8441" name="Picture 9">
            <a:extLst>
              <a:ext uri="{FF2B5EF4-FFF2-40B4-BE49-F238E27FC236}">
                <a16:creationId xmlns:a16="http://schemas.microsoft.com/office/drawing/2014/main" id="{679B3466-2DED-87B4-5122-183181F3503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1531" y="3916154"/>
            <a:ext cx="4115489" cy="85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2" descr="A picture containing text, antenna&#10;&#10;Description automatically generated">
            <a:extLst>
              <a:ext uri="{FF2B5EF4-FFF2-40B4-BE49-F238E27FC236}">
                <a16:creationId xmlns:a16="http://schemas.microsoft.com/office/drawing/2014/main" id="{15E454D6-3A19-0733-F370-E9EF94CBA1E3}"/>
              </a:ext>
            </a:extLst>
          </p:cNvPr>
          <p:cNvPicPr>
            <a:picLocks noChangeAspect="1"/>
          </p:cNvPicPr>
          <p:nvPr/>
        </p:nvPicPr>
        <p:blipFill>
          <a:blip r:embed="rId12"/>
          <a:stretch>
            <a:fillRect/>
          </a:stretch>
        </p:blipFill>
        <p:spPr>
          <a:xfrm>
            <a:off x="7944929" y="3693058"/>
            <a:ext cx="4109049" cy="1096526"/>
          </a:xfrm>
          <a:prstGeom prst="rect">
            <a:avLst/>
          </a:prstGeom>
        </p:spPr>
      </p:pic>
      <p:sp>
        <p:nvSpPr>
          <p:cNvPr id="3" name="TextBox 2">
            <a:extLst>
              <a:ext uri="{FF2B5EF4-FFF2-40B4-BE49-F238E27FC236}">
                <a16:creationId xmlns:a16="http://schemas.microsoft.com/office/drawing/2014/main" id="{3D123876-CD69-8C20-F87B-77A3E6B42D63}"/>
              </a:ext>
            </a:extLst>
          </p:cNvPr>
          <p:cNvSpPr txBox="1"/>
          <p:nvPr/>
        </p:nvSpPr>
        <p:spPr>
          <a:xfrm>
            <a:off x="7476227" y="3939397"/>
            <a:ext cx="6326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u="sng" dirty="0">
                <a:cs typeface="Arial"/>
              </a:rPr>
              <a:t>OR</a:t>
            </a:r>
            <a:endParaRPr lang="en-US">
              <a:cs typeface="Arial"/>
            </a:endParaRPr>
          </a:p>
        </p:txBody>
      </p:sp>
    </p:spTree>
    <p:extLst>
      <p:ext uri="{BB962C8B-B14F-4D97-AF65-F5344CB8AC3E}">
        <p14:creationId xmlns:p14="http://schemas.microsoft.com/office/powerpoint/2010/main" val="1395539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49E4B9D-D811-9BE5-CC6D-EE59DFD5869F}"/>
              </a:ext>
            </a:extLst>
          </p:cNvPr>
          <p:cNvSpPr>
            <a:spLocks noGrp="1" noChangeArrowheads="1"/>
          </p:cNvSpPr>
          <p:nvPr>
            <p:ph type="title"/>
          </p:nvPr>
        </p:nvSpPr>
        <p:spPr/>
        <p:txBody>
          <a:bodyPr/>
          <a:lstStyle/>
          <a:p>
            <a:pPr eaLnBrk="1" hangingPunct="1"/>
            <a:r>
              <a:rPr lang="en-US" altLang="en-US">
                <a:cs typeface="Arial"/>
              </a:rPr>
              <a:t>Sample Average Method</a:t>
            </a:r>
          </a:p>
        </p:txBody>
      </p:sp>
      <p:sp>
        <p:nvSpPr>
          <p:cNvPr id="4" name="TextBox 3">
            <a:extLst>
              <a:ext uri="{FF2B5EF4-FFF2-40B4-BE49-F238E27FC236}">
                <a16:creationId xmlns:a16="http://schemas.microsoft.com/office/drawing/2014/main" id="{3637CD72-E48D-B120-6672-4DB4460EB75E}"/>
              </a:ext>
            </a:extLst>
          </p:cNvPr>
          <p:cNvSpPr txBox="1"/>
          <p:nvPr/>
        </p:nvSpPr>
        <p:spPr>
          <a:xfrm>
            <a:off x="495300" y="1904999"/>
            <a:ext cx="11436350"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panose="020B0604020202020204" pitchFamily="34" charset="0"/>
              <a:buChar char="•"/>
            </a:pPr>
            <a:r>
              <a:rPr lang="en-US" sz="3200" dirty="0">
                <a:ea typeface="+mn-lt"/>
                <a:cs typeface="+mn-lt"/>
              </a:rPr>
              <a:t>If     = 0, then we define Q</a:t>
            </a:r>
            <a:r>
              <a:rPr lang="en-US" sz="2400" dirty="0">
                <a:ea typeface="+mn-lt"/>
                <a:cs typeface="+mn-lt"/>
              </a:rPr>
              <a:t>t</a:t>
            </a:r>
            <a:r>
              <a:rPr lang="en-US" sz="3200" dirty="0">
                <a:ea typeface="+mn-lt"/>
                <a:cs typeface="+mn-lt"/>
              </a:rPr>
              <a:t>(a) instead as some default value, such as Q</a:t>
            </a:r>
            <a:r>
              <a:rPr lang="en-US" sz="2400" dirty="0">
                <a:ea typeface="+mn-lt"/>
                <a:cs typeface="+mn-lt"/>
              </a:rPr>
              <a:t>1</a:t>
            </a:r>
            <a:r>
              <a:rPr lang="en-US" sz="3200" dirty="0">
                <a:ea typeface="+mn-lt"/>
                <a:cs typeface="+mn-lt"/>
              </a:rPr>
              <a:t>(a) = 0. </a:t>
            </a:r>
            <a:endParaRPr lang="en-US" dirty="0">
              <a:cs typeface="Arial"/>
            </a:endParaRPr>
          </a:p>
          <a:p>
            <a:pPr marL="457200" indent="-457200" algn="just">
              <a:buFont typeface="Arial" panose="020B0604020202020204" pitchFamily="34" charset="0"/>
              <a:buChar char="•"/>
            </a:pPr>
            <a:r>
              <a:rPr lang="en-US" sz="3200" dirty="0">
                <a:ea typeface="+mn-lt"/>
                <a:cs typeface="+mn-lt"/>
              </a:rPr>
              <a:t>As    → ∞, by the law of large numbers, Q</a:t>
            </a:r>
            <a:r>
              <a:rPr lang="en-US" sz="2400" dirty="0">
                <a:ea typeface="+mn-lt"/>
                <a:cs typeface="+mn-lt"/>
              </a:rPr>
              <a:t>t</a:t>
            </a:r>
            <a:r>
              <a:rPr lang="en-US" sz="3200" dirty="0">
                <a:ea typeface="+mn-lt"/>
                <a:cs typeface="+mn-lt"/>
              </a:rPr>
              <a:t>(a) converges to q*(a). </a:t>
            </a:r>
          </a:p>
          <a:p>
            <a:pPr marL="457200" indent="-457200" algn="just">
              <a:buFont typeface="Arial" panose="020B0604020202020204" pitchFamily="34" charset="0"/>
              <a:buChar char="•"/>
            </a:pPr>
            <a:r>
              <a:rPr lang="en-US" sz="3200" dirty="0">
                <a:ea typeface="+mn-lt"/>
                <a:cs typeface="+mn-lt"/>
              </a:rPr>
              <a:t>We call this the sample-average method for estimating action values because each estimate is a simple average of the sample of relevant rewards.</a:t>
            </a:r>
            <a:endParaRPr lang="en-US" sz="3200" dirty="0">
              <a:cs typeface="Arial"/>
            </a:endParaRPr>
          </a:p>
        </p:txBody>
      </p:sp>
      <p:graphicFrame>
        <p:nvGraphicFramePr>
          <p:cNvPr id="6" name="Object 4">
            <a:extLst>
              <a:ext uri="{FF2B5EF4-FFF2-40B4-BE49-F238E27FC236}">
                <a16:creationId xmlns:a16="http://schemas.microsoft.com/office/drawing/2014/main" id="{852431D9-4CEC-4159-68B2-3DCC64A74167}"/>
              </a:ext>
            </a:extLst>
          </p:cNvPr>
          <p:cNvGraphicFramePr>
            <a:graphicFrameLocks noChangeAspect="1"/>
          </p:cNvGraphicFramePr>
          <p:nvPr>
            <p:extLst>
              <p:ext uri="{D42A27DB-BD31-4B8C-83A1-F6EECF244321}">
                <p14:modId xmlns:p14="http://schemas.microsoft.com/office/powerpoint/2010/main" val="3615251131"/>
              </p:ext>
            </p:extLst>
          </p:nvPr>
        </p:nvGraphicFramePr>
        <p:xfrm>
          <a:off x="1460500" y="1968501"/>
          <a:ext cx="292100" cy="365125"/>
        </p:xfrm>
        <a:graphic>
          <a:graphicData uri="http://schemas.openxmlformats.org/presentationml/2006/ole">
            <mc:AlternateContent xmlns:mc="http://schemas.openxmlformats.org/markup-compatibility/2006">
              <mc:Choice xmlns:v="urn:schemas-microsoft-com:vml" Requires="v">
                <p:oleObj name="Equation" r:id="rId3" imgW="152400" imgH="190500" progId="Equation.3">
                  <p:embed/>
                </p:oleObj>
              </mc:Choice>
              <mc:Fallback>
                <p:oleObj name="Equation" r:id="rId3" imgW="152400" imgH="190500" progId="Equation.3">
                  <p:embed/>
                  <p:pic>
                    <p:nvPicPr>
                      <p:cNvPr id="6" name="Object 4">
                        <a:extLst>
                          <a:ext uri="{FF2B5EF4-FFF2-40B4-BE49-F238E27FC236}">
                            <a16:creationId xmlns:a16="http://schemas.microsoft.com/office/drawing/2014/main" id="{852431D9-4CEC-4159-68B2-3DCC64A741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500" y="1968501"/>
                        <a:ext cx="2921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4">
            <a:extLst>
              <a:ext uri="{FF2B5EF4-FFF2-40B4-BE49-F238E27FC236}">
                <a16:creationId xmlns:a16="http://schemas.microsoft.com/office/drawing/2014/main" id="{45EE190D-635A-5378-8947-FF110B0DB8F9}"/>
              </a:ext>
            </a:extLst>
          </p:cNvPr>
          <p:cNvGraphicFramePr>
            <a:graphicFrameLocks noChangeAspect="1"/>
          </p:cNvGraphicFramePr>
          <p:nvPr>
            <p:extLst>
              <p:ext uri="{D42A27DB-BD31-4B8C-83A1-F6EECF244321}">
                <p14:modId xmlns:p14="http://schemas.microsoft.com/office/powerpoint/2010/main" val="2981805857"/>
              </p:ext>
            </p:extLst>
          </p:nvPr>
        </p:nvGraphicFramePr>
        <p:xfrm>
          <a:off x="1600200" y="2997201"/>
          <a:ext cx="292100" cy="365125"/>
        </p:xfrm>
        <a:graphic>
          <a:graphicData uri="http://schemas.openxmlformats.org/presentationml/2006/ole">
            <mc:AlternateContent xmlns:mc="http://schemas.openxmlformats.org/markup-compatibility/2006">
              <mc:Choice xmlns:v="urn:schemas-microsoft-com:vml" Requires="v">
                <p:oleObj name="Equation" r:id="rId5" imgW="152400" imgH="190500" progId="Equation.3">
                  <p:embed/>
                </p:oleObj>
              </mc:Choice>
              <mc:Fallback>
                <p:oleObj name="Equation" r:id="rId5" imgW="152400" imgH="190500" progId="Equation.3">
                  <p:embed/>
                  <p:pic>
                    <p:nvPicPr>
                      <p:cNvPr id="8" name="Object 4">
                        <a:extLst>
                          <a:ext uri="{FF2B5EF4-FFF2-40B4-BE49-F238E27FC236}">
                            <a16:creationId xmlns:a16="http://schemas.microsoft.com/office/drawing/2014/main" id="{45EE190D-635A-5378-8947-FF110B0DB8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997201"/>
                        <a:ext cx="2921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 name="Picture 4">
            <a:extLst>
              <a:ext uri="{FF2B5EF4-FFF2-40B4-BE49-F238E27FC236}">
                <a16:creationId xmlns:a16="http://schemas.microsoft.com/office/drawing/2014/main" id="{FDBE1C3E-F082-D3AC-DB71-0D5D7CB2090A}"/>
              </a:ext>
            </a:extLst>
          </p:cNvPr>
          <p:cNvPicPr>
            <a:picLocks noChangeAspect="1"/>
          </p:cNvPicPr>
          <p:nvPr/>
        </p:nvPicPr>
        <p:blipFill>
          <a:blip r:embed="rId6"/>
          <a:stretch>
            <a:fillRect/>
          </a:stretch>
        </p:blipFill>
        <p:spPr>
          <a:xfrm>
            <a:off x="2035834" y="5538247"/>
            <a:ext cx="7818407" cy="1000486"/>
          </a:xfrm>
          <a:prstGeom prst="rect">
            <a:avLst/>
          </a:prstGeom>
        </p:spPr>
      </p:pic>
    </p:spTree>
    <p:extLst>
      <p:ext uri="{BB962C8B-B14F-4D97-AF65-F5344CB8AC3E}">
        <p14:creationId xmlns:p14="http://schemas.microsoft.com/office/powerpoint/2010/main" val="22836842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42</Slides>
  <Notes>28</Notes>
  <HiddenSlides>3</HiddenSlides>
  <ScaleCrop>false</ScaleCrop>
  <HeadingPairs>
    <vt:vector size="4" baseType="variant">
      <vt:variant>
        <vt:lpstr>Theme</vt:lpstr>
      </vt:variant>
      <vt:variant>
        <vt:i4>2</vt:i4>
      </vt:variant>
      <vt:variant>
        <vt:lpstr>Slide Titles</vt:lpstr>
      </vt:variant>
      <vt:variant>
        <vt:i4>42</vt:i4>
      </vt:variant>
    </vt:vector>
  </HeadingPairs>
  <TitlesOfParts>
    <vt:vector size="44" baseType="lpstr">
      <vt:lpstr>office theme</vt:lpstr>
      <vt:lpstr>Pixel</vt:lpstr>
      <vt:lpstr>BANDIT PROBLEMS</vt:lpstr>
      <vt:lpstr>Formal Definition of RL </vt:lpstr>
      <vt:lpstr>k-armed Bandit problem </vt:lpstr>
      <vt:lpstr>k-armed Bandit problem </vt:lpstr>
      <vt:lpstr>The k-Armed Bandit Problem</vt:lpstr>
      <vt:lpstr>The k-Armed Bandit Problem</vt:lpstr>
      <vt:lpstr>The Exploration/Exploitation Dilemma</vt:lpstr>
      <vt:lpstr>Action-Value Methods</vt:lpstr>
      <vt:lpstr>Sample Average Method</vt:lpstr>
      <vt:lpstr>Greedy Action Selection</vt:lpstr>
      <vt:lpstr>Greedy Policy</vt:lpstr>
      <vt:lpstr>e-Greedy Action Selection</vt:lpstr>
      <vt:lpstr>e-Greedy Action Selection</vt:lpstr>
      <vt:lpstr>Epsilon-Greedy Action Selection Algorithm</vt:lpstr>
      <vt:lpstr>e-Greedy Action Selection </vt:lpstr>
      <vt:lpstr>Greedy Vs e-Greedy Methods  </vt:lpstr>
      <vt:lpstr>Greedy Vs e-Greedy Methods </vt:lpstr>
      <vt:lpstr>Simple Bandit Algorithm</vt:lpstr>
      <vt:lpstr>Incremental Implementation</vt:lpstr>
      <vt:lpstr>Incremental Implementation </vt:lpstr>
      <vt:lpstr>Tracking a Nonstationary Problem </vt:lpstr>
      <vt:lpstr>Tracking a Nonstationary Problem</vt:lpstr>
      <vt:lpstr>Tracking a Nonstationary Problem</vt:lpstr>
      <vt:lpstr>Tracking a Nonstationary Problem </vt:lpstr>
      <vt:lpstr>Tracking a Nonstationary Problem  </vt:lpstr>
      <vt:lpstr>Tracking a Nonstationary Problem  </vt:lpstr>
      <vt:lpstr>Optimistic Initial Values</vt:lpstr>
      <vt:lpstr>Optimistic Initial Values </vt:lpstr>
      <vt:lpstr>PowerPoint Presentation</vt:lpstr>
      <vt:lpstr>PowerPoint Presentation</vt:lpstr>
      <vt:lpstr>Upper-Confidence-Bound Action Selection</vt:lpstr>
      <vt:lpstr>PowerPoint Presentation</vt:lpstr>
      <vt:lpstr>UCB Action Selection</vt:lpstr>
      <vt:lpstr>UCB Action Selection</vt:lpstr>
      <vt:lpstr>UCB Action Selection</vt:lpstr>
      <vt:lpstr>UCB Action Selection</vt:lpstr>
      <vt:lpstr>UCB Action Selection</vt:lpstr>
      <vt:lpstr>Thompson Sampling (Posterior Sampling or Probability Matching) Algorithm</vt:lpstr>
      <vt:lpstr>Bernoulli Thompson Sampling</vt:lpstr>
      <vt:lpstr>Thompson Sampling</vt:lpstr>
      <vt:lpstr>Thompson Sampling</vt:lpstr>
      <vt:lpstr>Policy Gradient Approaches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Dimple Bohra</cp:lastModifiedBy>
  <cp:revision>581</cp:revision>
  <dcterms:created xsi:type="dcterms:W3CDTF">2023-01-28T09:38:42Z</dcterms:created>
  <dcterms:modified xsi:type="dcterms:W3CDTF">2023-03-25T08:24:11Z</dcterms:modified>
</cp:coreProperties>
</file>