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94" r:id="rId48"/>
    <p:sldId id="295" r:id="rId4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CFA3E-0428-945A-10BC-1410690D0896}" v="100" dt="2023-04-06T02:03:15.458"/>
    <p1510:client id="{797E169F-735D-1777-7A0F-5D1ECF324E8B}" v="23" dt="2023-04-05T07:23:29.748"/>
    <p1510:client id="{A0F48392-240B-63A6-F571-9618A7DFB936}" v="2" dt="2023-04-11T05:01:49.869"/>
    <p1510:client id="{D949BCC2-866D-CB8F-AF86-930D8196571F}" v="129" dt="2023-04-05T00:26:08.415"/>
    <p1510:client id="{E1392710-F2D3-403B-9CFA-104093555641}" v="24" dt="2023-04-05T23:13:50.818"/>
    <p1510:client id="{ED8DCC41-C373-5405-6EDE-CEA15700004D}" v="52" dt="2023-04-06T03:53:10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ustomXml" Target="../customXml/item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ustomXml" Target="../customXml/item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E1392710-F2D3-403B-9CFA-104093555641}"/>
    <pc:docChg chg="modSld">
      <pc:chgData name="Pooja Vartak" userId="S::pooja.vartak@djsce.ac.in::fb147971-3b9d-466e-b3b5-73212d1ad48d" providerId="AD" clId="Web-{E1392710-F2D3-403B-9CFA-104093555641}" dt="2023-04-05T23:13:50.818" v="20" actId="1076"/>
      <pc:docMkLst>
        <pc:docMk/>
      </pc:docMkLst>
      <pc:sldChg chg="addSp delSp modSp">
        <pc:chgData name="Pooja Vartak" userId="S::pooja.vartak@djsce.ac.in::fb147971-3b9d-466e-b3b5-73212d1ad48d" providerId="AD" clId="Web-{E1392710-F2D3-403B-9CFA-104093555641}" dt="2023-04-05T23:13:50.818" v="20" actId="1076"/>
        <pc:sldMkLst>
          <pc:docMk/>
          <pc:sldMk cId="0" sldId="291"/>
        </pc:sldMkLst>
        <pc:picChg chg="add del mod">
          <ac:chgData name="Pooja Vartak" userId="S::pooja.vartak@djsce.ac.in::fb147971-3b9d-466e-b3b5-73212d1ad48d" providerId="AD" clId="Web-{E1392710-F2D3-403B-9CFA-104093555641}" dt="2023-04-05T23:13:16.004" v="14"/>
          <ac:picMkLst>
            <pc:docMk/>
            <pc:sldMk cId="0" sldId="291"/>
            <ac:picMk id="2" creationId="{812F48CC-582D-D82F-9934-0BBC768A8A66}"/>
          </ac:picMkLst>
        </pc:picChg>
        <pc:picChg chg="add mod">
          <ac:chgData name="Pooja Vartak" userId="S::pooja.vartak@djsce.ac.in::fb147971-3b9d-466e-b3b5-73212d1ad48d" providerId="AD" clId="Web-{E1392710-F2D3-403B-9CFA-104093555641}" dt="2023-04-05T23:13:50.818" v="20" actId="1076"/>
          <ac:picMkLst>
            <pc:docMk/>
            <pc:sldMk cId="0" sldId="291"/>
            <ac:picMk id="5" creationId="{58B19F96-FBB4-0D0C-93F8-B934A9BA916C}"/>
          </ac:picMkLst>
        </pc:picChg>
        <pc:picChg chg="add mod">
          <ac:chgData name="Pooja Vartak" userId="S::pooja.vartak@djsce.ac.in::fb147971-3b9d-466e-b3b5-73212d1ad48d" providerId="AD" clId="Web-{E1392710-F2D3-403B-9CFA-104093555641}" dt="2023-04-05T23:13:46.724" v="19" actId="1076"/>
          <ac:picMkLst>
            <pc:docMk/>
            <pc:sldMk cId="0" sldId="291"/>
            <ac:picMk id="7" creationId="{FC60DD9C-4CEA-912D-83EA-18B97C0C683A}"/>
          </ac:picMkLst>
        </pc:picChg>
        <pc:inkChg chg="add">
          <ac:chgData name="Pooja Vartak" userId="S::pooja.vartak@djsce.ac.in::fb147971-3b9d-466e-b3b5-73212d1ad48d" providerId="AD" clId="Web-{E1392710-F2D3-403B-9CFA-104093555641}" dt="2023-04-05T23:09:27.652" v="4"/>
          <ac:inkMkLst>
            <pc:docMk/>
            <pc:sldMk cId="0" sldId="291"/>
            <ac:inkMk id="3" creationId="{4FC197C7-EF62-275C-42AB-350D0DDA1E44}"/>
          </ac:inkMkLst>
        </pc:inkChg>
        <pc:inkChg chg="add del">
          <ac:chgData name="Pooja Vartak" userId="S::pooja.vartak@djsce.ac.in::fb147971-3b9d-466e-b3b5-73212d1ad48d" providerId="AD" clId="Web-{E1392710-F2D3-403B-9CFA-104093555641}" dt="2023-04-05T23:09:50.965" v="6"/>
          <ac:inkMkLst>
            <pc:docMk/>
            <pc:sldMk cId="0" sldId="291"/>
            <ac:inkMk id="4" creationId="{EFCF259C-04FB-6FBB-1D28-5C03C31AFD9D}"/>
          </ac:inkMkLst>
        </pc:inkChg>
        <pc:inkChg chg="add del">
          <ac:chgData name="Pooja Vartak" userId="S::pooja.vartak@djsce.ac.in::fb147971-3b9d-466e-b3b5-73212d1ad48d" providerId="AD" clId="Web-{E1392710-F2D3-403B-9CFA-104093555641}" dt="2023-04-05T23:11:09.296" v="9"/>
          <ac:inkMkLst>
            <pc:docMk/>
            <pc:sldMk cId="0" sldId="291"/>
            <ac:inkMk id="6" creationId="{9C76F7D3-7E29-58E5-153D-E5A5F2CFAF1F}"/>
          </ac:inkMkLst>
        </pc:inkChg>
      </pc:sldChg>
    </pc:docChg>
  </pc:docChgLst>
  <pc:docChgLst>
    <pc:chgData name="Pooja Vartak" userId="S::pooja.vartak@djsce.ac.in::fb147971-3b9d-466e-b3b5-73212d1ad48d" providerId="AD" clId="Web-{033CFA3E-0428-945A-10BC-1410690D0896}"/>
    <pc:docChg chg="addSld delSld modSld">
      <pc:chgData name="Pooja Vartak" userId="S::pooja.vartak@djsce.ac.in::fb147971-3b9d-466e-b3b5-73212d1ad48d" providerId="AD" clId="Web-{033CFA3E-0428-945A-10BC-1410690D0896}" dt="2023-04-06T02:03:15.458" v="94" actId="14100"/>
      <pc:docMkLst>
        <pc:docMk/>
      </pc:docMkLst>
      <pc:sldChg chg="new">
        <pc:chgData name="Pooja Vartak" userId="S::pooja.vartak@djsce.ac.in::fb147971-3b9d-466e-b3b5-73212d1ad48d" providerId="AD" clId="Web-{033CFA3E-0428-945A-10BC-1410690D0896}" dt="2023-04-06T01:56:00.948" v="0"/>
        <pc:sldMkLst>
          <pc:docMk/>
          <pc:sldMk cId="3241694896" sldId="295"/>
        </pc:sldMkLst>
      </pc:sldChg>
      <pc:sldChg chg="modSp new">
        <pc:chgData name="Pooja Vartak" userId="S::pooja.vartak@djsce.ac.in::fb147971-3b9d-466e-b3b5-73212d1ad48d" providerId="AD" clId="Web-{033CFA3E-0428-945A-10BC-1410690D0896}" dt="2023-04-06T01:56:50.855" v="19" actId="14100"/>
        <pc:sldMkLst>
          <pc:docMk/>
          <pc:sldMk cId="2579217901" sldId="296"/>
        </pc:sldMkLst>
        <pc:spChg chg="mod">
          <ac:chgData name="Pooja Vartak" userId="S::pooja.vartak@djsce.ac.in::fb147971-3b9d-466e-b3b5-73212d1ad48d" providerId="AD" clId="Web-{033CFA3E-0428-945A-10BC-1410690D0896}" dt="2023-04-06T01:56:46.465" v="17" actId="14100"/>
          <ac:spMkLst>
            <pc:docMk/>
            <pc:sldMk cId="2579217901" sldId="296"/>
            <ac:spMk id="2" creationId="{7F1858BC-562B-8880-2FFB-6203AB99EA7B}"/>
          </ac:spMkLst>
        </pc:spChg>
        <pc:spChg chg="mod">
          <ac:chgData name="Pooja Vartak" userId="S::pooja.vartak@djsce.ac.in::fb147971-3b9d-466e-b3b5-73212d1ad48d" providerId="AD" clId="Web-{033CFA3E-0428-945A-10BC-1410690D0896}" dt="2023-04-06T01:56:50.855" v="19" actId="14100"/>
          <ac:spMkLst>
            <pc:docMk/>
            <pc:sldMk cId="2579217901" sldId="296"/>
            <ac:spMk id="3" creationId="{F92FBDE9-30F6-9E90-C7A8-507D9FD41125}"/>
          </ac:spMkLst>
        </pc:spChg>
      </pc:sldChg>
      <pc:sldChg chg="modSp new">
        <pc:chgData name="Pooja Vartak" userId="S::pooja.vartak@djsce.ac.in::fb147971-3b9d-466e-b3b5-73212d1ad48d" providerId="AD" clId="Web-{033CFA3E-0428-945A-10BC-1410690D0896}" dt="2023-04-06T01:57:48.450" v="33" actId="1076"/>
        <pc:sldMkLst>
          <pc:docMk/>
          <pc:sldMk cId="2383329433" sldId="297"/>
        </pc:sldMkLst>
        <pc:spChg chg="mod">
          <ac:chgData name="Pooja Vartak" userId="S::pooja.vartak@djsce.ac.in::fb147971-3b9d-466e-b3b5-73212d1ad48d" providerId="AD" clId="Web-{033CFA3E-0428-945A-10BC-1410690D0896}" dt="2023-04-06T01:57:16.684" v="22" actId="20577"/>
          <ac:spMkLst>
            <pc:docMk/>
            <pc:sldMk cId="2383329433" sldId="297"/>
            <ac:spMk id="2" creationId="{9FC7C082-1368-5642-2178-24BA97923EFD}"/>
          </ac:spMkLst>
        </pc:spChg>
        <pc:spChg chg="mod">
          <ac:chgData name="Pooja Vartak" userId="S::pooja.vartak@djsce.ac.in::fb147971-3b9d-466e-b3b5-73212d1ad48d" providerId="AD" clId="Web-{033CFA3E-0428-945A-10BC-1410690D0896}" dt="2023-04-06T01:57:48.450" v="33" actId="1076"/>
          <ac:spMkLst>
            <pc:docMk/>
            <pc:sldMk cId="2383329433" sldId="297"/>
            <ac:spMk id="3" creationId="{FB704184-5BD8-EAB1-4879-2A9852D4B51B}"/>
          </ac:spMkLst>
        </pc:spChg>
      </pc:sldChg>
      <pc:sldChg chg="addSp delSp modSp new">
        <pc:chgData name="Pooja Vartak" userId="S::pooja.vartak@djsce.ac.in::fb147971-3b9d-466e-b3b5-73212d1ad48d" providerId="AD" clId="Web-{033CFA3E-0428-945A-10BC-1410690D0896}" dt="2023-04-06T01:59:02.390" v="51" actId="20577"/>
        <pc:sldMkLst>
          <pc:docMk/>
          <pc:sldMk cId="3552836177" sldId="298"/>
        </pc:sldMkLst>
        <pc:spChg chg="del">
          <ac:chgData name="Pooja Vartak" userId="S::pooja.vartak@djsce.ac.in::fb147971-3b9d-466e-b3b5-73212d1ad48d" providerId="AD" clId="Web-{033CFA3E-0428-945A-10BC-1410690D0896}" dt="2023-04-06T01:58:45.811" v="41"/>
          <ac:spMkLst>
            <pc:docMk/>
            <pc:sldMk cId="3552836177" sldId="298"/>
            <ac:spMk id="2" creationId="{79A51E45-E949-5323-6C29-B05125DFF85B}"/>
          </ac:spMkLst>
        </pc:spChg>
        <pc:spChg chg="del">
          <ac:chgData name="Pooja Vartak" userId="S::pooja.vartak@djsce.ac.in::fb147971-3b9d-466e-b3b5-73212d1ad48d" providerId="AD" clId="Web-{033CFA3E-0428-945A-10BC-1410690D0896}" dt="2023-04-06T01:58:27.842" v="37"/>
          <ac:spMkLst>
            <pc:docMk/>
            <pc:sldMk cId="3552836177" sldId="298"/>
            <ac:spMk id="3" creationId="{A1CCF25A-1B30-154C-9BA9-94E2A3218C9C}"/>
          </ac:spMkLst>
        </pc:spChg>
        <pc:spChg chg="add mod">
          <ac:chgData name="Pooja Vartak" userId="S::pooja.vartak@djsce.ac.in::fb147971-3b9d-466e-b3b5-73212d1ad48d" providerId="AD" clId="Web-{033CFA3E-0428-945A-10BC-1410690D0896}" dt="2023-04-06T01:59:02.390" v="51" actId="20577"/>
          <ac:spMkLst>
            <pc:docMk/>
            <pc:sldMk cId="3552836177" sldId="298"/>
            <ac:spMk id="6" creationId="{63CF5FBA-4844-6764-5211-26BC95B7F7BA}"/>
          </ac:spMkLst>
        </pc:spChg>
        <pc:picChg chg="add mod">
          <ac:chgData name="Pooja Vartak" userId="S::pooja.vartak@djsce.ac.in::fb147971-3b9d-466e-b3b5-73212d1ad48d" providerId="AD" clId="Web-{033CFA3E-0428-945A-10BC-1410690D0896}" dt="2023-04-06T01:58:43.874" v="40" actId="1076"/>
          <ac:picMkLst>
            <pc:docMk/>
            <pc:sldMk cId="3552836177" sldId="298"/>
            <ac:picMk id="4" creationId="{446F39BE-4977-FC75-217F-8C34D34C43CB}"/>
          </ac:picMkLst>
        </pc:picChg>
        <pc:picChg chg="add mod">
          <ac:chgData name="Pooja Vartak" userId="S::pooja.vartak@djsce.ac.in::fb147971-3b9d-466e-b3b5-73212d1ad48d" providerId="AD" clId="Web-{033CFA3E-0428-945A-10BC-1410690D0896}" dt="2023-04-06T01:58:51.405" v="45" actId="1076"/>
          <ac:picMkLst>
            <pc:docMk/>
            <pc:sldMk cId="3552836177" sldId="298"/>
            <ac:picMk id="5" creationId="{795127ED-EE0D-D76E-6602-59D78EC15F84}"/>
          </ac:picMkLst>
        </pc:picChg>
      </pc:sldChg>
      <pc:sldChg chg="modSp new">
        <pc:chgData name="Pooja Vartak" userId="S::pooja.vartak@djsce.ac.in::fb147971-3b9d-466e-b3b5-73212d1ad48d" providerId="AD" clId="Web-{033CFA3E-0428-945A-10BC-1410690D0896}" dt="2023-04-06T02:01:05.377" v="62" actId="20577"/>
        <pc:sldMkLst>
          <pc:docMk/>
          <pc:sldMk cId="2995207332" sldId="299"/>
        </pc:sldMkLst>
        <pc:spChg chg="mod">
          <ac:chgData name="Pooja Vartak" userId="S::pooja.vartak@djsce.ac.in::fb147971-3b9d-466e-b3b5-73212d1ad48d" providerId="AD" clId="Web-{033CFA3E-0428-945A-10BC-1410690D0896}" dt="2023-04-06T02:01:05.377" v="62" actId="20577"/>
          <ac:spMkLst>
            <pc:docMk/>
            <pc:sldMk cId="2995207332" sldId="299"/>
            <ac:spMk id="3" creationId="{C2313155-9E88-8DB2-0082-B708512DD93A}"/>
          </ac:spMkLst>
        </pc:spChg>
      </pc:sldChg>
      <pc:sldChg chg="addSp delSp modSp new mod setBg modClrScheme chgLayout">
        <pc:chgData name="Pooja Vartak" userId="S::pooja.vartak@djsce.ac.in::fb147971-3b9d-466e-b3b5-73212d1ad48d" providerId="AD" clId="Web-{033CFA3E-0428-945A-10BC-1410690D0896}" dt="2023-04-06T02:01:15.190" v="67"/>
        <pc:sldMkLst>
          <pc:docMk/>
          <pc:sldMk cId="1046414013" sldId="300"/>
        </pc:sldMkLst>
        <pc:spChg chg="del">
          <ac:chgData name="Pooja Vartak" userId="S::pooja.vartak@djsce.ac.in::fb147971-3b9d-466e-b3b5-73212d1ad48d" providerId="AD" clId="Web-{033CFA3E-0428-945A-10BC-1410690D0896}" dt="2023-04-06T02:01:10.033" v="64"/>
          <ac:spMkLst>
            <pc:docMk/>
            <pc:sldMk cId="1046414013" sldId="300"/>
            <ac:spMk id="2" creationId="{01C82175-1531-D3BE-D601-AA2C2F132A3E}"/>
          </ac:spMkLst>
        </pc:spChg>
        <pc:spChg chg="del">
          <ac:chgData name="Pooja Vartak" userId="S::pooja.vartak@djsce.ac.in::fb147971-3b9d-466e-b3b5-73212d1ad48d" providerId="AD" clId="Web-{033CFA3E-0428-945A-10BC-1410690D0896}" dt="2023-04-06T02:01:10.033" v="64"/>
          <ac:spMkLst>
            <pc:docMk/>
            <pc:sldMk cId="1046414013" sldId="300"/>
            <ac:spMk id="3" creationId="{14587883-EFE1-AE26-521B-6441D8860CAA}"/>
          </ac:spMkLst>
        </pc:spChg>
        <pc:picChg chg="add mod">
          <ac:chgData name="Pooja Vartak" userId="S::pooja.vartak@djsce.ac.in::fb147971-3b9d-466e-b3b5-73212d1ad48d" providerId="AD" clId="Web-{033CFA3E-0428-945A-10BC-1410690D0896}" dt="2023-04-06T02:01:15.190" v="67"/>
          <ac:picMkLst>
            <pc:docMk/>
            <pc:sldMk cId="1046414013" sldId="300"/>
            <ac:picMk id="4" creationId="{999B4130-8AD1-6123-6422-648F2DC8DB99}"/>
          </ac:picMkLst>
        </pc:picChg>
      </pc:sldChg>
      <pc:sldChg chg="addSp delSp modSp new mod modClrScheme chgLayout">
        <pc:chgData name="Pooja Vartak" userId="S::pooja.vartak@djsce.ac.in::fb147971-3b9d-466e-b3b5-73212d1ad48d" providerId="AD" clId="Web-{033CFA3E-0428-945A-10BC-1410690D0896}" dt="2023-04-06T02:02:08.566" v="80" actId="1076"/>
        <pc:sldMkLst>
          <pc:docMk/>
          <pc:sldMk cId="3590786171" sldId="301"/>
        </pc:sldMkLst>
        <pc:spChg chg="del">
          <ac:chgData name="Pooja Vartak" userId="S::pooja.vartak@djsce.ac.in::fb147971-3b9d-466e-b3b5-73212d1ad48d" providerId="AD" clId="Web-{033CFA3E-0428-945A-10BC-1410690D0896}" dt="2023-04-06T02:01:31.956" v="69"/>
          <ac:spMkLst>
            <pc:docMk/>
            <pc:sldMk cId="3590786171" sldId="301"/>
            <ac:spMk id="2" creationId="{DFAE9566-B265-7B6E-53EE-1A9C3F7F52F2}"/>
          </ac:spMkLst>
        </pc:spChg>
        <pc:spChg chg="del">
          <ac:chgData name="Pooja Vartak" userId="S::pooja.vartak@djsce.ac.in::fb147971-3b9d-466e-b3b5-73212d1ad48d" providerId="AD" clId="Web-{033CFA3E-0428-945A-10BC-1410690D0896}" dt="2023-04-06T02:01:31.956" v="69"/>
          <ac:spMkLst>
            <pc:docMk/>
            <pc:sldMk cId="3590786171" sldId="301"/>
            <ac:spMk id="3" creationId="{5A96A45D-80AD-F78D-1AA7-2C5A9AC44209}"/>
          </ac:spMkLst>
        </pc:spChg>
        <pc:picChg chg="add mod">
          <ac:chgData name="Pooja Vartak" userId="S::pooja.vartak@djsce.ac.in::fb147971-3b9d-466e-b3b5-73212d1ad48d" providerId="AD" clId="Web-{033CFA3E-0428-945A-10BC-1410690D0896}" dt="2023-04-06T02:01:39.284" v="73" actId="14100"/>
          <ac:picMkLst>
            <pc:docMk/>
            <pc:sldMk cId="3590786171" sldId="301"/>
            <ac:picMk id="4" creationId="{C4C9A1E8-F236-4E15-B0CD-00533A779574}"/>
          </ac:picMkLst>
        </pc:picChg>
        <pc:picChg chg="add mod">
          <ac:chgData name="Pooja Vartak" userId="S::pooja.vartak@djsce.ac.in::fb147971-3b9d-466e-b3b5-73212d1ad48d" providerId="AD" clId="Web-{033CFA3E-0428-945A-10BC-1410690D0896}" dt="2023-04-06T02:02:08.566" v="80" actId="1076"/>
          <ac:picMkLst>
            <pc:docMk/>
            <pc:sldMk cId="3590786171" sldId="301"/>
            <ac:picMk id="5" creationId="{DCAF593F-93DC-20CA-6A73-91EDE77BCB60}"/>
          </ac:picMkLst>
        </pc:picChg>
      </pc:sldChg>
      <pc:sldChg chg="addSp delSp modSp new mod setBg modClrScheme chgLayout">
        <pc:chgData name="Pooja Vartak" userId="S::pooja.vartak@djsce.ac.in::fb147971-3b9d-466e-b3b5-73212d1ad48d" providerId="AD" clId="Web-{033CFA3E-0428-945A-10BC-1410690D0896}" dt="2023-04-06T02:02:31.285" v="84"/>
        <pc:sldMkLst>
          <pc:docMk/>
          <pc:sldMk cId="2172554952" sldId="302"/>
        </pc:sldMkLst>
        <pc:spChg chg="del">
          <ac:chgData name="Pooja Vartak" userId="S::pooja.vartak@djsce.ac.in::fb147971-3b9d-466e-b3b5-73212d1ad48d" providerId="AD" clId="Web-{033CFA3E-0428-945A-10BC-1410690D0896}" dt="2023-04-06T02:02:26.801" v="82"/>
          <ac:spMkLst>
            <pc:docMk/>
            <pc:sldMk cId="2172554952" sldId="302"/>
            <ac:spMk id="2" creationId="{DC7AA177-DDF5-785F-6822-DDE56E41AF40}"/>
          </ac:spMkLst>
        </pc:spChg>
        <pc:spChg chg="del">
          <ac:chgData name="Pooja Vartak" userId="S::pooja.vartak@djsce.ac.in::fb147971-3b9d-466e-b3b5-73212d1ad48d" providerId="AD" clId="Web-{033CFA3E-0428-945A-10BC-1410690D0896}" dt="2023-04-06T02:02:26.801" v="82"/>
          <ac:spMkLst>
            <pc:docMk/>
            <pc:sldMk cId="2172554952" sldId="302"/>
            <ac:spMk id="3" creationId="{4F20ABE7-56B2-EF7C-2E60-B5E5380A75B8}"/>
          </ac:spMkLst>
        </pc:spChg>
        <pc:spChg chg="add">
          <ac:chgData name="Pooja Vartak" userId="S::pooja.vartak@djsce.ac.in::fb147971-3b9d-466e-b3b5-73212d1ad48d" providerId="AD" clId="Web-{033CFA3E-0428-945A-10BC-1410690D0896}" dt="2023-04-06T02:02:31.285" v="84"/>
          <ac:spMkLst>
            <pc:docMk/>
            <pc:sldMk cId="2172554952" sldId="302"/>
            <ac:spMk id="9" creationId="{42A4FC2C-047E-45A5-965D-8E1E3BF09BC6}"/>
          </ac:spMkLst>
        </pc:spChg>
        <pc:picChg chg="add mod">
          <ac:chgData name="Pooja Vartak" userId="S::pooja.vartak@djsce.ac.in::fb147971-3b9d-466e-b3b5-73212d1ad48d" providerId="AD" clId="Web-{033CFA3E-0428-945A-10BC-1410690D0896}" dt="2023-04-06T02:02:31.285" v="84"/>
          <ac:picMkLst>
            <pc:docMk/>
            <pc:sldMk cId="2172554952" sldId="302"/>
            <ac:picMk id="4" creationId="{CD6C34AE-B490-6377-8937-3D5BF13CB76B}"/>
          </ac:picMkLst>
        </pc:picChg>
      </pc:sldChg>
      <pc:sldChg chg="new del">
        <pc:chgData name="Pooja Vartak" userId="S::pooja.vartak@djsce.ac.in::fb147971-3b9d-466e-b3b5-73212d1ad48d" providerId="AD" clId="Web-{033CFA3E-0428-945A-10BC-1410690D0896}" dt="2023-04-06T02:02:54.145" v="86"/>
        <pc:sldMkLst>
          <pc:docMk/>
          <pc:sldMk cId="1074039532" sldId="303"/>
        </pc:sldMkLst>
      </pc:sldChg>
      <pc:sldChg chg="addSp delSp modSp new">
        <pc:chgData name="Pooja Vartak" userId="S::pooja.vartak@djsce.ac.in::fb147971-3b9d-466e-b3b5-73212d1ad48d" providerId="AD" clId="Web-{033CFA3E-0428-945A-10BC-1410690D0896}" dt="2023-04-06T02:03:15.458" v="94" actId="14100"/>
        <pc:sldMkLst>
          <pc:docMk/>
          <pc:sldMk cId="1962418852" sldId="303"/>
        </pc:sldMkLst>
        <pc:spChg chg="del">
          <ac:chgData name="Pooja Vartak" userId="S::pooja.vartak@djsce.ac.in::fb147971-3b9d-466e-b3b5-73212d1ad48d" providerId="AD" clId="Web-{033CFA3E-0428-945A-10BC-1410690D0896}" dt="2023-04-06T02:03:06.755" v="89"/>
          <ac:spMkLst>
            <pc:docMk/>
            <pc:sldMk cId="1962418852" sldId="303"/>
            <ac:spMk id="2" creationId="{4C447464-C6F5-CCCD-8B3C-B1DCC8859AE7}"/>
          </ac:spMkLst>
        </pc:spChg>
        <pc:spChg chg="del">
          <ac:chgData name="Pooja Vartak" userId="S::pooja.vartak@djsce.ac.in::fb147971-3b9d-466e-b3b5-73212d1ad48d" providerId="AD" clId="Web-{033CFA3E-0428-945A-10BC-1410690D0896}" dt="2023-04-06T02:03:07.942" v="90"/>
          <ac:spMkLst>
            <pc:docMk/>
            <pc:sldMk cId="1962418852" sldId="303"/>
            <ac:spMk id="3" creationId="{5177275A-73CC-134E-1FFE-7E4F075ED7E2}"/>
          </ac:spMkLst>
        </pc:spChg>
        <pc:picChg chg="add mod">
          <ac:chgData name="Pooja Vartak" userId="S::pooja.vartak@djsce.ac.in::fb147971-3b9d-466e-b3b5-73212d1ad48d" providerId="AD" clId="Web-{033CFA3E-0428-945A-10BC-1410690D0896}" dt="2023-04-06T02:03:15.458" v="94" actId="14100"/>
          <ac:picMkLst>
            <pc:docMk/>
            <pc:sldMk cId="1962418852" sldId="303"/>
            <ac:picMk id="4" creationId="{875608AC-9A6A-ADAB-7291-7EA6C76EC36A}"/>
          </ac:picMkLst>
        </pc:picChg>
      </pc:sldChg>
    </pc:docChg>
  </pc:docChgLst>
  <pc:docChgLst>
    <pc:chgData name="Pooja Vartak" userId="S::pooja.vartak@djsce.ac.in::fb147971-3b9d-466e-b3b5-73212d1ad48d" providerId="AD" clId="Web-{A0F48392-240B-63A6-F571-9618A7DFB936}"/>
    <pc:docChg chg="modSld">
      <pc:chgData name="Pooja Vartak" userId="S::pooja.vartak@djsce.ac.in::fb147971-3b9d-466e-b3b5-73212d1ad48d" providerId="AD" clId="Web-{A0F48392-240B-63A6-F571-9618A7DFB936}" dt="2023-04-11T05:01:49.869" v="1" actId="1076"/>
      <pc:docMkLst>
        <pc:docMk/>
      </pc:docMkLst>
      <pc:sldChg chg="modSp">
        <pc:chgData name="Pooja Vartak" userId="S::pooja.vartak@djsce.ac.in::fb147971-3b9d-466e-b3b5-73212d1ad48d" providerId="AD" clId="Web-{A0F48392-240B-63A6-F571-9618A7DFB936}" dt="2023-04-11T05:01:49.869" v="1" actId="1076"/>
        <pc:sldMkLst>
          <pc:docMk/>
          <pc:sldMk cId="0" sldId="293"/>
        </pc:sldMkLst>
        <pc:picChg chg="mod">
          <ac:chgData name="Pooja Vartak" userId="S::pooja.vartak@djsce.ac.in::fb147971-3b9d-466e-b3b5-73212d1ad48d" providerId="AD" clId="Web-{A0F48392-240B-63A6-F571-9618A7DFB936}" dt="2023-04-11T05:01:49.869" v="1" actId="1076"/>
          <ac:picMkLst>
            <pc:docMk/>
            <pc:sldMk cId="0" sldId="293"/>
            <ac:picMk id="2" creationId="{B52F2339-0D1D-D45B-BAA9-91E8BD6D9E71}"/>
          </ac:picMkLst>
        </pc:picChg>
      </pc:sldChg>
    </pc:docChg>
  </pc:docChgLst>
  <pc:docChgLst>
    <pc:chgData name="Pooja Vartak" userId="S::pooja.vartak@djsce.ac.in::fb147971-3b9d-466e-b3b5-73212d1ad48d" providerId="AD" clId="Web-{D949BCC2-866D-CB8F-AF86-930D8196571F}"/>
    <pc:docChg chg="delSld modSld">
      <pc:chgData name="Pooja Vartak" userId="S::pooja.vartak@djsce.ac.in::fb147971-3b9d-466e-b3b5-73212d1ad48d" providerId="AD" clId="Web-{D949BCC2-866D-CB8F-AF86-930D8196571F}" dt="2023-04-05T00:26:08.415" v="127" actId="14100"/>
      <pc:docMkLst>
        <pc:docMk/>
      </pc:docMkLst>
      <pc:sldChg chg="modSp">
        <pc:chgData name="Pooja Vartak" userId="S::pooja.vartak@djsce.ac.in::fb147971-3b9d-466e-b3b5-73212d1ad48d" providerId="AD" clId="Web-{D949BCC2-866D-CB8F-AF86-930D8196571F}" dt="2023-04-04T23:59:42.766" v="9" actId="20577"/>
        <pc:sldMkLst>
          <pc:docMk/>
          <pc:sldMk cId="0" sldId="281"/>
        </pc:sldMkLst>
        <pc:spChg chg="mod">
          <ac:chgData name="Pooja Vartak" userId="S::pooja.vartak@djsce.ac.in::fb147971-3b9d-466e-b3b5-73212d1ad48d" providerId="AD" clId="Web-{D949BCC2-866D-CB8F-AF86-930D8196571F}" dt="2023-04-04T23:59:19.140" v="3" actId="14100"/>
          <ac:spMkLst>
            <pc:docMk/>
            <pc:sldMk cId="0" sldId="281"/>
            <ac:spMk id="230" creationId="{00000000-0000-0000-0000-000000000000}"/>
          </ac:spMkLst>
        </pc:spChg>
        <pc:spChg chg="mod">
          <ac:chgData name="Pooja Vartak" userId="S::pooja.vartak@djsce.ac.in::fb147971-3b9d-466e-b3b5-73212d1ad48d" providerId="AD" clId="Web-{D949BCC2-866D-CB8F-AF86-930D8196571F}" dt="2023-04-04T23:59:42.766" v="9" actId="20577"/>
          <ac:spMkLst>
            <pc:docMk/>
            <pc:sldMk cId="0" sldId="281"/>
            <ac:spMk id="231" creationId="{00000000-0000-0000-0000-000000000000}"/>
          </ac:spMkLst>
        </pc:spChg>
      </pc:sldChg>
      <pc:sldChg chg="addSp modSp mod setBg">
        <pc:chgData name="Pooja Vartak" userId="S::pooja.vartak@djsce.ac.in::fb147971-3b9d-466e-b3b5-73212d1ad48d" providerId="AD" clId="Web-{D949BCC2-866D-CB8F-AF86-930D8196571F}" dt="2023-04-05T00:26:08.415" v="127" actId="14100"/>
        <pc:sldMkLst>
          <pc:docMk/>
          <pc:sldMk cId="0" sldId="288"/>
        </pc:sldMkLst>
        <pc:spChg chg="mod">
          <ac:chgData name="Pooja Vartak" userId="S::pooja.vartak@djsce.ac.in::fb147971-3b9d-466e-b3b5-73212d1ad48d" providerId="AD" clId="Web-{D949BCC2-866D-CB8F-AF86-930D8196571F}" dt="2023-04-05T00:26:03.446" v="126" actId="14100"/>
          <ac:spMkLst>
            <pc:docMk/>
            <pc:sldMk cId="0" sldId="288"/>
            <ac:spMk id="246" creationId="{00000000-0000-0000-0000-000000000000}"/>
          </ac:spMkLst>
        </pc:spChg>
        <pc:spChg chg="add">
          <ac:chgData name="Pooja Vartak" userId="S::pooja.vartak@djsce.ac.in::fb147971-3b9d-466e-b3b5-73212d1ad48d" providerId="AD" clId="Web-{D949BCC2-866D-CB8F-AF86-930D8196571F}" dt="2023-04-05T00:25:41.664" v="121"/>
          <ac:spMkLst>
            <pc:docMk/>
            <pc:sldMk cId="0" sldId="288"/>
            <ac:spMk id="251" creationId="{BCED4D40-4B67-4331-AC48-79B82B4A47D8}"/>
          </ac:spMkLst>
        </pc:spChg>
        <pc:spChg chg="add">
          <ac:chgData name="Pooja Vartak" userId="S::pooja.vartak@djsce.ac.in::fb147971-3b9d-466e-b3b5-73212d1ad48d" providerId="AD" clId="Web-{D949BCC2-866D-CB8F-AF86-930D8196571F}" dt="2023-04-05T00:25:41.664" v="121"/>
          <ac:spMkLst>
            <pc:docMk/>
            <pc:sldMk cId="0" sldId="288"/>
            <ac:spMk id="253" creationId="{670CEDEF-4F34-412E-84EE-329C1E936AF5}"/>
          </ac:spMkLst>
        </pc:spChg>
        <pc:picChg chg="add mod">
          <ac:chgData name="Pooja Vartak" userId="S::pooja.vartak@djsce.ac.in::fb147971-3b9d-466e-b3b5-73212d1ad48d" providerId="AD" clId="Web-{D949BCC2-866D-CB8F-AF86-930D8196571F}" dt="2023-04-05T00:26:08.415" v="127" actId="14100"/>
          <ac:picMkLst>
            <pc:docMk/>
            <pc:sldMk cId="0" sldId="288"/>
            <ac:picMk id="2" creationId="{02C9D7C4-61B5-3EFE-529B-21BD0F1C217F}"/>
          </ac:picMkLst>
        </pc:picChg>
      </pc:sldChg>
      <pc:sldChg chg="delSp del">
        <pc:chgData name="Pooja Vartak" userId="S::pooja.vartak@djsce.ac.in::fb147971-3b9d-466e-b3b5-73212d1ad48d" providerId="AD" clId="Web-{D949BCC2-866D-CB8F-AF86-930D8196571F}" dt="2023-04-05T00:25:37.586" v="120"/>
        <pc:sldMkLst>
          <pc:docMk/>
          <pc:sldMk cId="0" sldId="289"/>
        </pc:sldMkLst>
        <pc:picChg chg="del">
          <ac:chgData name="Pooja Vartak" userId="S::pooja.vartak@djsce.ac.in::fb147971-3b9d-466e-b3b5-73212d1ad48d" providerId="AD" clId="Web-{D949BCC2-866D-CB8F-AF86-930D8196571F}" dt="2023-04-05T00:25:31.883" v="118"/>
          <ac:picMkLst>
            <pc:docMk/>
            <pc:sldMk cId="0" sldId="289"/>
            <ac:picMk id="247" creationId="{00000000-0000-0000-0000-000000000000}"/>
          </ac:picMkLst>
        </pc:picChg>
      </pc:sldChg>
      <pc:sldChg chg="addSp delSp modSp mod setBg">
        <pc:chgData name="Pooja Vartak" userId="S::pooja.vartak@djsce.ac.in::fb147971-3b9d-466e-b3b5-73212d1ad48d" providerId="AD" clId="Web-{D949BCC2-866D-CB8F-AF86-930D8196571F}" dt="2023-04-05T00:07:47.985" v="94"/>
        <pc:sldMkLst>
          <pc:docMk/>
          <pc:sldMk cId="0" sldId="292"/>
        </pc:sldMkLst>
        <pc:spChg chg="mod">
          <ac:chgData name="Pooja Vartak" userId="S::pooja.vartak@djsce.ac.in::fb147971-3b9d-466e-b3b5-73212d1ad48d" providerId="AD" clId="Web-{D949BCC2-866D-CB8F-AF86-930D8196571F}" dt="2023-04-05T00:03:23.289" v="20" actId="20577"/>
          <ac:spMkLst>
            <pc:docMk/>
            <pc:sldMk cId="0" sldId="292"/>
            <ac:spMk id="250" creationId="{00000000-0000-0000-0000-000000000000}"/>
          </ac:spMkLst>
        </pc:spChg>
        <pc:spChg chg="add">
          <ac:chgData name="Pooja Vartak" userId="S::pooja.vartak@djsce.ac.in::fb147971-3b9d-466e-b3b5-73212d1ad48d" providerId="AD" clId="Web-{D949BCC2-866D-CB8F-AF86-930D8196571F}" dt="2023-04-05T00:03:13.570" v="11"/>
          <ac:spMkLst>
            <pc:docMk/>
            <pc:sldMk cId="0" sldId="292"/>
            <ac:spMk id="255" creationId="{D4771268-CB57-404A-9271-370EB28F6090}"/>
          </ac:spMkLst>
        </pc:spChg>
        <pc:picChg chg="add mod">
          <ac:chgData name="Pooja Vartak" userId="S::pooja.vartak@djsce.ac.in::fb147971-3b9d-466e-b3b5-73212d1ad48d" providerId="AD" clId="Web-{D949BCC2-866D-CB8F-AF86-930D8196571F}" dt="2023-04-05T00:03:13.570" v="11"/>
          <ac:picMkLst>
            <pc:docMk/>
            <pc:sldMk cId="0" sldId="292"/>
            <ac:picMk id="2" creationId="{95CFCAEE-7EFB-8B66-12CD-01C9AB7FD001}"/>
          </ac:picMkLst>
        </pc:picChg>
        <pc:inkChg chg="add">
          <ac:chgData name="Pooja Vartak" userId="S::pooja.vartak@djsce.ac.in::fb147971-3b9d-466e-b3b5-73212d1ad48d" providerId="AD" clId="Web-{D949BCC2-866D-CB8F-AF86-930D8196571F}" dt="2023-04-05T00:03:34.086" v="21"/>
          <ac:inkMkLst>
            <pc:docMk/>
            <pc:sldMk cId="0" sldId="292"/>
            <ac:inkMk id="3" creationId="{D98D4A34-5018-01D3-4DDC-C74F59D0C72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36.711" v="22"/>
          <ac:inkMkLst>
            <pc:docMk/>
            <pc:sldMk cId="0" sldId="292"/>
            <ac:inkMk id="4" creationId="{D0706416-4139-DDC8-7C6E-A95B4E6ED73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39.055" v="23"/>
          <ac:inkMkLst>
            <pc:docMk/>
            <pc:sldMk cId="0" sldId="292"/>
            <ac:inkMk id="5" creationId="{8B48FA47-1193-2303-7D57-D53A7F6CABAB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3:42.727" v="25"/>
          <ac:inkMkLst>
            <pc:docMk/>
            <pc:sldMk cId="0" sldId="292"/>
            <ac:inkMk id="6" creationId="{46352599-4E09-6E65-4363-EE6FF11FD393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48.118" v="26"/>
          <ac:inkMkLst>
            <pc:docMk/>
            <pc:sldMk cId="0" sldId="292"/>
            <ac:inkMk id="7" creationId="{0E31FF9C-98A9-5D49-20BF-F1B6A56C7D7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50.836" v="27"/>
          <ac:inkMkLst>
            <pc:docMk/>
            <pc:sldMk cId="0" sldId="292"/>
            <ac:inkMk id="8" creationId="{8AE82664-6DCD-3073-13A6-FC2C6F051FFF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52.352" v="28"/>
          <ac:inkMkLst>
            <pc:docMk/>
            <pc:sldMk cId="0" sldId="292"/>
            <ac:inkMk id="9" creationId="{94A888FB-3326-80F9-FAA8-912483A9860E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3:56.946" v="29"/>
          <ac:inkMkLst>
            <pc:docMk/>
            <pc:sldMk cId="0" sldId="292"/>
            <ac:inkMk id="10" creationId="{02D362AF-9512-7D55-EBCB-F09C99D8A045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00.884" v="30"/>
          <ac:inkMkLst>
            <pc:docMk/>
            <pc:sldMk cId="0" sldId="292"/>
            <ac:inkMk id="11" creationId="{86634BF5-46A2-D80D-6910-6315B813582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03.259" v="31"/>
          <ac:inkMkLst>
            <pc:docMk/>
            <pc:sldMk cId="0" sldId="292"/>
            <ac:inkMk id="12" creationId="{AC85D48D-03AE-4BAC-6949-B3D9024FECF8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08.962" v="32"/>
          <ac:inkMkLst>
            <pc:docMk/>
            <pc:sldMk cId="0" sldId="292"/>
            <ac:inkMk id="13" creationId="{E647CB8F-F3BC-B9B8-5B6D-890CE6020DD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10.681" v="33"/>
          <ac:inkMkLst>
            <pc:docMk/>
            <pc:sldMk cId="0" sldId="292"/>
            <ac:inkMk id="14" creationId="{3866530B-2B91-4BA9-D8A8-D3B98859E08B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11.618" v="34"/>
          <ac:inkMkLst>
            <pc:docMk/>
            <pc:sldMk cId="0" sldId="292"/>
            <ac:inkMk id="15" creationId="{DD7A9032-2234-1E15-B628-45B64AA657D8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14.025" v="35"/>
          <ac:inkMkLst>
            <pc:docMk/>
            <pc:sldMk cId="0" sldId="292"/>
            <ac:inkMk id="16" creationId="{D2CE115D-97BB-7CCA-26D9-280743AF879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16.337" v="36"/>
          <ac:inkMkLst>
            <pc:docMk/>
            <pc:sldMk cId="0" sldId="292"/>
            <ac:inkMk id="17" creationId="{ECF7A8CB-49E3-6433-9FE3-C7E815E16AAB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18.072" v="37"/>
          <ac:inkMkLst>
            <pc:docMk/>
            <pc:sldMk cId="0" sldId="292"/>
            <ac:inkMk id="18" creationId="{4FA4439E-82EA-344C-1AF2-9FD5E27E754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20.712" v="38"/>
          <ac:inkMkLst>
            <pc:docMk/>
            <pc:sldMk cId="0" sldId="292"/>
            <ac:inkMk id="19" creationId="{1E0455C0-2D7B-17E0-A55A-56DF47F20F47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22.884" v="39"/>
          <ac:inkMkLst>
            <pc:docMk/>
            <pc:sldMk cId="0" sldId="292"/>
            <ac:inkMk id="20" creationId="{ED7407E7-AE37-5130-37F5-FA0B2DCFE719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24.228" v="40"/>
          <ac:inkMkLst>
            <pc:docMk/>
            <pc:sldMk cId="0" sldId="292"/>
            <ac:inkMk id="21" creationId="{E5F03812-CACA-E626-B1CC-B030B24BBB3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25.353" v="41"/>
          <ac:inkMkLst>
            <pc:docMk/>
            <pc:sldMk cId="0" sldId="292"/>
            <ac:inkMk id="22" creationId="{3F15DB69-0036-161F-B3A4-7D14D9FA55D3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27.838" v="42"/>
          <ac:inkMkLst>
            <pc:docMk/>
            <pc:sldMk cId="0" sldId="292"/>
            <ac:inkMk id="23" creationId="{1BF90478-E97D-A405-DD9D-269811829000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30.556" v="43"/>
          <ac:inkMkLst>
            <pc:docMk/>
            <pc:sldMk cId="0" sldId="292"/>
            <ac:inkMk id="24" creationId="{5CB8F9E1-1F26-DE54-D97E-4BAA056087E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53.682" v="44"/>
          <ac:inkMkLst>
            <pc:docMk/>
            <pc:sldMk cId="0" sldId="292"/>
            <ac:inkMk id="25" creationId="{7F321E22-1F04-126B-CDEF-80D96AA2402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56.807" v="45"/>
          <ac:inkMkLst>
            <pc:docMk/>
            <pc:sldMk cId="0" sldId="292"/>
            <ac:inkMk id="26" creationId="{9FD872EF-EF13-F71E-7267-E89C3125D744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4:59.448" v="46"/>
          <ac:inkMkLst>
            <pc:docMk/>
            <pc:sldMk cId="0" sldId="292"/>
            <ac:inkMk id="27" creationId="{D0613B90-A335-3D0F-D1C8-0C17166BB95E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02.120" v="47"/>
          <ac:inkMkLst>
            <pc:docMk/>
            <pc:sldMk cId="0" sldId="292"/>
            <ac:inkMk id="28" creationId="{51B8AD6B-ABBB-4872-0CBB-7A1DCAA89D5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05.526" v="48"/>
          <ac:inkMkLst>
            <pc:docMk/>
            <pc:sldMk cId="0" sldId="292"/>
            <ac:inkMk id="29" creationId="{293EE90A-93C3-FC0B-69A4-CEDC4F0347A4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08.792" v="49"/>
          <ac:inkMkLst>
            <pc:docMk/>
            <pc:sldMk cId="0" sldId="292"/>
            <ac:inkMk id="30" creationId="{55370B7C-5C7A-6F09-5975-71BFE1980D28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11.511" v="50"/>
          <ac:inkMkLst>
            <pc:docMk/>
            <pc:sldMk cId="0" sldId="292"/>
            <ac:inkMk id="31" creationId="{343650B9-4CB1-9D1A-DCDF-77E556B1567F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14.589" v="51"/>
          <ac:inkMkLst>
            <pc:docMk/>
            <pc:sldMk cId="0" sldId="292"/>
            <ac:inkMk id="32" creationId="{F020BFA2-4D93-E31E-D678-550A8028BCD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16.261" v="52"/>
          <ac:inkMkLst>
            <pc:docMk/>
            <pc:sldMk cId="0" sldId="292"/>
            <ac:inkMk id="33" creationId="{9374D0C7-C451-F73E-1E80-4A9A028A96C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19.089" v="53"/>
          <ac:inkMkLst>
            <pc:docMk/>
            <pc:sldMk cId="0" sldId="292"/>
            <ac:inkMk id="34" creationId="{1710E38D-5F57-C03D-520E-D93E13A29CFE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23.355" v="54"/>
          <ac:inkMkLst>
            <pc:docMk/>
            <pc:sldMk cId="0" sldId="292"/>
            <ac:inkMk id="35" creationId="{6A9CCC48-21B1-10DA-D69F-F12B92D9DA0B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26.324" v="55"/>
          <ac:inkMkLst>
            <pc:docMk/>
            <pc:sldMk cId="0" sldId="292"/>
            <ac:inkMk id="36" creationId="{E76CF9B2-2BA8-8EA2-3F37-368E1D0C1877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31.058" v="56"/>
          <ac:inkMkLst>
            <pc:docMk/>
            <pc:sldMk cId="0" sldId="292"/>
            <ac:inkMk id="37" creationId="{855E20D9-A7EF-7638-F9FF-C24C9DDF552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5:34.746" v="57"/>
          <ac:inkMkLst>
            <pc:docMk/>
            <pc:sldMk cId="0" sldId="292"/>
            <ac:inkMk id="38" creationId="{9B0BDD3D-1B16-5D82-81F4-367838FE2497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12.982" v="71"/>
          <ac:inkMkLst>
            <pc:docMk/>
            <pc:sldMk cId="0" sldId="292"/>
            <ac:inkMk id="39" creationId="{42270B99-ECC2-DD20-081D-9AECDACFC7EB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12.388" v="70"/>
          <ac:inkMkLst>
            <pc:docMk/>
            <pc:sldMk cId="0" sldId="292"/>
            <ac:inkMk id="40" creationId="{E3F3BB38-976A-DCF0-001F-387C07A5C48F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10.935" v="69"/>
          <ac:inkMkLst>
            <pc:docMk/>
            <pc:sldMk cId="0" sldId="292"/>
            <ac:inkMk id="41" creationId="{8CE02AA9-1ED4-F35C-2FD5-8A7676D18191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10.341" v="68"/>
          <ac:inkMkLst>
            <pc:docMk/>
            <pc:sldMk cId="0" sldId="292"/>
            <ac:inkMk id="42" creationId="{999927EF-C872-4B52-2B76-1C3C297B57FB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08.482" v="67"/>
          <ac:inkMkLst>
            <pc:docMk/>
            <pc:sldMk cId="0" sldId="292"/>
            <ac:inkMk id="43" creationId="{341901BB-43B7-7AC2-145A-BE8C44BEE707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06.560" v="66"/>
          <ac:inkMkLst>
            <pc:docMk/>
            <pc:sldMk cId="0" sldId="292"/>
            <ac:inkMk id="44" creationId="{B38250C7-6366-6B73-4E4B-0E9DC826F929}"/>
          </ac:inkMkLst>
        </pc:inkChg>
        <pc:inkChg chg="add del">
          <ac:chgData name="Pooja Vartak" userId="S::pooja.vartak@djsce.ac.in::fb147971-3b9d-466e-b3b5-73212d1ad48d" providerId="AD" clId="Web-{D949BCC2-866D-CB8F-AF86-930D8196571F}" dt="2023-04-05T00:06:04.700" v="65"/>
          <ac:inkMkLst>
            <pc:docMk/>
            <pc:sldMk cId="0" sldId="292"/>
            <ac:inkMk id="45" creationId="{854627F6-4A41-5C7F-ED6F-D7AD08D43390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17.888" v="72"/>
          <ac:inkMkLst>
            <pc:docMk/>
            <pc:sldMk cId="0" sldId="292"/>
            <ac:inkMk id="46" creationId="{60ADE1AC-1FC9-8C21-B57D-B14EA61625EB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20.466" v="73"/>
          <ac:inkMkLst>
            <pc:docMk/>
            <pc:sldMk cId="0" sldId="292"/>
            <ac:inkMk id="47" creationId="{6086C760-F3F0-1FF0-FB29-82D60D8C973E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23.013" v="74"/>
          <ac:inkMkLst>
            <pc:docMk/>
            <pc:sldMk cId="0" sldId="292"/>
            <ac:inkMk id="48" creationId="{D654626F-96C8-07D0-25D0-E95D8C54D241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25.279" v="75"/>
          <ac:inkMkLst>
            <pc:docMk/>
            <pc:sldMk cId="0" sldId="292"/>
            <ac:inkMk id="49" creationId="{D145BB59-A89D-AD34-86FA-1AB05CCD36E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26.920" v="76"/>
          <ac:inkMkLst>
            <pc:docMk/>
            <pc:sldMk cId="0" sldId="292"/>
            <ac:inkMk id="50" creationId="{6E8C0EFE-7900-F05B-13F0-863B6AEF01F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30.014" v="77"/>
          <ac:inkMkLst>
            <pc:docMk/>
            <pc:sldMk cId="0" sldId="292"/>
            <ac:inkMk id="51" creationId="{5AE9142F-B4F1-8A28-79CE-3FAE55C452A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31.764" v="78"/>
          <ac:inkMkLst>
            <pc:docMk/>
            <pc:sldMk cId="0" sldId="292"/>
            <ac:inkMk id="52" creationId="{74DCC251-0248-1E84-B266-A3CDE0556A19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35.342" v="79"/>
          <ac:inkMkLst>
            <pc:docMk/>
            <pc:sldMk cId="0" sldId="292"/>
            <ac:inkMk id="53" creationId="{D28574B2-4653-10F7-9D4C-BC798D983D4B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40.436" v="80"/>
          <ac:inkMkLst>
            <pc:docMk/>
            <pc:sldMk cId="0" sldId="292"/>
            <ac:inkMk id="54" creationId="{7FA58FE3-B879-9DCD-3F9F-83D0B23791F8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44.092" v="81"/>
          <ac:inkMkLst>
            <pc:docMk/>
            <pc:sldMk cId="0" sldId="292"/>
            <ac:inkMk id="55" creationId="{E811A742-0641-ED35-07DA-1D7F9B76850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53.014" v="82"/>
          <ac:inkMkLst>
            <pc:docMk/>
            <pc:sldMk cId="0" sldId="292"/>
            <ac:inkMk id="56" creationId="{8B224B90-E325-9589-8F51-8AB4AE24384E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55.952" v="83"/>
          <ac:inkMkLst>
            <pc:docMk/>
            <pc:sldMk cId="0" sldId="292"/>
            <ac:inkMk id="57" creationId="{898390AA-8022-96EC-9C65-869FA3B9621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6:57.889" v="84"/>
          <ac:inkMkLst>
            <pc:docMk/>
            <pc:sldMk cId="0" sldId="292"/>
            <ac:inkMk id="58" creationId="{C59FF9C2-4950-99E0-2DCE-E3E11A0F0B24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04.312" v="85"/>
          <ac:inkMkLst>
            <pc:docMk/>
            <pc:sldMk cId="0" sldId="292"/>
            <ac:inkMk id="59" creationId="{58A84524-B47A-D99D-5576-F2AC167438B4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06.593" v="86"/>
          <ac:inkMkLst>
            <pc:docMk/>
            <pc:sldMk cId="0" sldId="292"/>
            <ac:inkMk id="60" creationId="{9097C57D-8EC6-C64C-4B07-04EF42F455E2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08.905" v="87"/>
          <ac:inkMkLst>
            <pc:docMk/>
            <pc:sldMk cId="0" sldId="292"/>
            <ac:inkMk id="61" creationId="{C5CD4CD4-69FB-3E1F-98F6-6B01F6987545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24.922" v="88"/>
          <ac:inkMkLst>
            <pc:docMk/>
            <pc:sldMk cId="0" sldId="292"/>
            <ac:inkMk id="62" creationId="{8FDF889C-FA14-29D2-01C1-CC8CC4F9E5FD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29.562" v="89"/>
          <ac:inkMkLst>
            <pc:docMk/>
            <pc:sldMk cId="0" sldId="292"/>
            <ac:inkMk id="63" creationId="{B6DCF633-AB09-42A1-D18D-A2AEAA5E4AA7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31.687" v="90"/>
          <ac:inkMkLst>
            <pc:docMk/>
            <pc:sldMk cId="0" sldId="292"/>
            <ac:inkMk id="192" creationId="{BF9015FA-CD36-073A-839A-BD1B423018AC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34.656" v="91"/>
          <ac:inkMkLst>
            <pc:docMk/>
            <pc:sldMk cId="0" sldId="292"/>
            <ac:inkMk id="193" creationId="{35549748-253A-A118-4B8C-1337CB703E6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38.297" v="92"/>
          <ac:inkMkLst>
            <pc:docMk/>
            <pc:sldMk cId="0" sldId="292"/>
            <ac:inkMk id="194" creationId="{00A9ED60-6D26-0B92-56D4-C2201CAB086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43.891" v="93"/>
          <ac:inkMkLst>
            <pc:docMk/>
            <pc:sldMk cId="0" sldId="292"/>
            <ac:inkMk id="195" creationId="{3793C86B-D91E-915E-F31D-7955E9C30DBA}"/>
          </ac:inkMkLst>
        </pc:inkChg>
        <pc:inkChg chg="add">
          <ac:chgData name="Pooja Vartak" userId="S::pooja.vartak@djsce.ac.in::fb147971-3b9d-466e-b3b5-73212d1ad48d" providerId="AD" clId="Web-{D949BCC2-866D-CB8F-AF86-930D8196571F}" dt="2023-04-05T00:07:47.985" v="94"/>
          <ac:inkMkLst>
            <pc:docMk/>
            <pc:sldMk cId="0" sldId="292"/>
            <ac:inkMk id="196" creationId="{B7C22A3A-5ADA-919E-678B-20523D4F4779}"/>
          </ac:inkMkLst>
        </pc:inkChg>
      </pc:sldChg>
      <pc:sldChg chg="addSp delSp modSp">
        <pc:chgData name="Pooja Vartak" userId="S::pooja.vartak@djsce.ac.in::fb147971-3b9d-466e-b3b5-73212d1ad48d" providerId="AD" clId="Web-{D949BCC2-866D-CB8F-AF86-930D8196571F}" dt="2023-04-05T00:09:59.270" v="108" actId="1076"/>
        <pc:sldMkLst>
          <pc:docMk/>
          <pc:sldMk cId="0" sldId="293"/>
        </pc:sldMkLst>
        <pc:spChg chg="del">
          <ac:chgData name="Pooja Vartak" userId="S::pooja.vartak@djsce.ac.in::fb147971-3b9d-466e-b3b5-73212d1ad48d" providerId="AD" clId="Web-{D949BCC2-866D-CB8F-AF86-930D8196571F}" dt="2023-04-05T00:09:27.894" v="99"/>
          <ac:spMkLst>
            <pc:docMk/>
            <pc:sldMk cId="0" sldId="293"/>
            <ac:spMk id="251" creationId="{00000000-0000-0000-0000-000000000000}"/>
          </ac:spMkLst>
        </pc:spChg>
        <pc:picChg chg="add mod">
          <ac:chgData name="Pooja Vartak" userId="S::pooja.vartak@djsce.ac.in::fb147971-3b9d-466e-b3b5-73212d1ad48d" providerId="AD" clId="Web-{D949BCC2-866D-CB8F-AF86-930D8196571F}" dt="2023-04-05T00:09:59.270" v="108" actId="1076"/>
          <ac:picMkLst>
            <pc:docMk/>
            <pc:sldMk cId="0" sldId="293"/>
            <ac:picMk id="2" creationId="{B52F2339-0D1D-D45B-BAA9-91E8BD6D9E71}"/>
          </ac:picMkLst>
        </pc:picChg>
        <pc:inkChg chg="add del">
          <ac:chgData name="Pooja Vartak" userId="S::pooja.vartak@djsce.ac.in::fb147971-3b9d-466e-b3b5-73212d1ad48d" providerId="AD" clId="Web-{D949BCC2-866D-CB8F-AF86-930D8196571F}" dt="2023-04-05T00:09:11.722" v="97"/>
          <ac:inkMkLst>
            <pc:docMk/>
            <pc:sldMk cId="0" sldId="293"/>
            <ac:inkMk id="3" creationId="{3509BEDA-6F15-8AC9-57F0-3754F5719DB0}"/>
          </ac:inkMkLst>
        </pc:inkChg>
      </pc:sldChg>
      <pc:sldChg chg="addSp modSp mod setBg">
        <pc:chgData name="Pooja Vartak" userId="S::pooja.vartak@djsce.ac.in::fb147971-3b9d-466e-b3b5-73212d1ad48d" providerId="AD" clId="Web-{D949BCC2-866D-CB8F-AF86-930D8196571F}" dt="2023-04-05T00:25:28.851" v="117" actId="20577"/>
        <pc:sldMkLst>
          <pc:docMk/>
          <pc:sldMk cId="0" sldId="294"/>
        </pc:sldMkLst>
        <pc:spChg chg="mod">
          <ac:chgData name="Pooja Vartak" userId="S::pooja.vartak@djsce.ac.in::fb147971-3b9d-466e-b3b5-73212d1ad48d" providerId="AD" clId="Web-{D949BCC2-866D-CB8F-AF86-930D8196571F}" dt="2023-04-05T00:25:28.851" v="117" actId="20577"/>
          <ac:spMkLst>
            <pc:docMk/>
            <pc:sldMk cId="0" sldId="294"/>
            <ac:spMk id="252" creationId="{00000000-0000-0000-0000-000000000000}"/>
          </ac:spMkLst>
        </pc:spChg>
        <pc:spChg chg="add">
          <ac:chgData name="Pooja Vartak" userId="S::pooja.vartak@djsce.ac.in::fb147971-3b9d-466e-b3b5-73212d1ad48d" providerId="AD" clId="Web-{D949BCC2-866D-CB8F-AF86-930D8196571F}" dt="2023-04-05T00:25:15.945" v="110"/>
          <ac:spMkLst>
            <pc:docMk/>
            <pc:sldMk cId="0" sldId="294"/>
            <ac:spMk id="257" creationId="{A4AC5506-6312-4701-8D3C-40187889A947}"/>
          </ac:spMkLst>
        </pc:spChg>
        <pc:picChg chg="add mod">
          <ac:chgData name="Pooja Vartak" userId="S::pooja.vartak@djsce.ac.in::fb147971-3b9d-466e-b3b5-73212d1ad48d" providerId="AD" clId="Web-{D949BCC2-866D-CB8F-AF86-930D8196571F}" dt="2023-04-05T00:25:15.945" v="110"/>
          <ac:picMkLst>
            <pc:docMk/>
            <pc:sldMk cId="0" sldId="294"/>
            <ac:picMk id="2" creationId="{822C5CF0-0EF9-8578-62A5-73BBBCCABA1A}"/>
          </ac:picMkLst>
        </pc:picChg>
      </pc:sldChg>
    </pc:docChg>
  </pc:docChgLst>
  <pc:docChgLst>
    <pc:chgData name="Pooja Vartak" userId="S::pooja.vartak@djsce.ac.in::fb147971-3b9d-466e-b3b5-73212d1ad48d" providerId="AD" clId="Web-{797E169F-735D-1777-7A0F-5D1ECF324E8B}"/>
    <pc:docChg chg="delSld modSld">
      <pc:chgData name="Pooja Vartak" userId="S::pooja.vartak@djsce.ac.in::fb147971-3b9d-466e-b3b5-73212d1ad48d" providerId="AD" clId="Web-{797E169F-735D-1777-7A0F-5D1ECF324E8B}" dt="2023-04-05T07:23:29.748" v="22"/>
      <pc:docMkLst>
        <pc:docMk/>
      </pc:docMkLst>
      <pc:sldChg chg="modSp">
        <pc:chgData name="Pooja Vartak" userId="S::pooja.vartak@djsce.ac.in::fb147971-3b9d-466e-b3b5-73212d1ad48d" providerId="AD" clId="Web-{797E169F-735D-1777-7A0F-5D1ECF324E8B}" dt="2023-04-05T06:45:30.781" v="1" actId="20577"/>
        <pc:sldMkLst>
          <pc:docMk/>
          <pc:sldMk cId="0" sldId="258"/>
        </pc:sldMkLst>
        <pc:spChg chg="mod">
          <ac:chgData name="Pooja Vartak" userId="S::pooja.vartak@djsce.ac.in::fb147971-3b9d-466e-b3b5-73212d1ad48d" providerId="AD" clId="Web-{797E169F-735D-1777-7A0F-5D1ECF324E8B}" dt="2023-04-05T06:45:30.781" v="1" actId="20577"/>
          <ac:spMkLst>
            <pc:docMk/>
            <pc:sldMk cId="0" sldId="258"/>
            <ac:spMk id="169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797E169F-735D-1777-7A0F-5D1ECF324E8B}" dt="2023-04-05T06:46:54.658" v="3" actId="20577"/>
        <pc:sldMkLst>
          <pc:docMk/>
          <pc:sldMk cId="0" sldId="260"/>
        </pc:sldMkLst>
        <pc:spChg chg="mod">
          <ac:chgData name="Pooja Vartak" userId="S::pooja.vartak@djsce.ac.in::fb147971-3b9d-466e-b3b5-73212d1ad48d" providerId="AD" clId="Web-{797E169F-735D-1777-7A0F-5D1ECF324E8B}" dt="2023-04-05T06:46:54.658" v="3" actId="20577"/>
          <ac:spMkLst>
            <pc:docMk/>
            <pc:sldMk cId="0" sldId="260"/>
            <ac:spMk id="173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797E169F-735D-1777-7A0F-5D1ECF324E8B}" dt="2023-04-05T06:50:14.818" v="7" actId="20577"/>
        <pc:sldMkLst>
          <pc:docMk/>
          <pc:sldMk cId="0" sldId="261"/>
        </pc:sldMkLst>
        <pc:spChg chg="mod">
          <ac:chgData name="Pooja Vartak" userId="S::pooja.vartak@djsce.ac.in::fb147971-3b9d-466e-b3b5-73212d1ad48d" providerId="AD" clId="Web-{797E169F-735D-1777-7A0F-5D1ECF324E8B}" dt="2023-04-05T06:50:14.818" v="7" actId="20577"/>
          <ac:spMkLst>
            <pc:docMk/>
            <pc:sldMk cId="0" sldId="261"/>
            <ac:spMk id="176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797E169F-735D-1777-7A0F-5D1ECF324E8B}" dt="2023-04-05T07:05:58.712" v="12" actId="14100"/>
        <pc:sldMkLst>
          <pc:docMk/>
          <pc:sldMk cId="0" sldId="271"/>
        </pc:sldMkLst>
        <pc:picChg chg="mod">
          <ac:chgData name="Pooja Vartak" userId="S::pooja.vartak@djsce.ac.in::fb147971-3b9d-466e-b3b5-73212d1ad48d" providerId="AD" clId="Web-{797E169F-735D-1777-7A0F-5D1ECF324E8B}" dt="2023-04-05T07:05:58.712" v="12" actId="14100"/>
          <ac:picMkLst>
            <pc:docMk/>
            <pc:sldMk cId="0" sldId="271"/>
            <ac:picMk id="209" creationId="{00000000-0000-0000-0000-000000000000}"/>
          </ac:picMkLst>
        </pc:picChg>
      </pc:sldChg>
      <pc:sldChg chg="del">
        <pc:chgData name="Pooja Vartak" userId="S::pooja.vartak@djsce.ac.in::fb147971-3b9d-466e-b3b5-73212d1ad48d" providerId="AD" clId="Web-{797E169F-735D-1777-7A0F-5D1ECF324E8B}" dt="2023-04-05T07:06:19.494" v="13"/>
        <pc:sldMkLst>
          <pc:docMk/>
          <pc:sldMk cId="0" sldId="278"/>
        </pc:sldMkLst>
      </pc:sldChg>
      <pc:sldChg chg="del">
        <pc:chgData name="Pooja Vartak" userId="S::pooja.vartak@djsce.ac.in::fb147971-3b9d-466e-b3b5-73212d1ad48d" providerId="AD" clId="Web-{797E169F-735D-1777-7A0F-5D1ECF324E8B}" dt="2023-04-05T07:09:20.747" v="14"/>
        <pc:sldMkLst>
          <pc:docMk/>
          <pc:sldMk cId="0" sldId="279"/>
        </pc:sldMkLst>
      </pc:sldChg>
      <pc:sldChg chg="modSp">
        <pc:chgData name="Pooja Vartak" userId="S::pooja.vartak@djsce.ac.in::fb147971-3b9d-466e-b3b5-73212d1ad48d" providerId="AD" clId="Web-{797E169F-735D-1777-7A0F-5D1ECF324E8B}" dt="2023-04-05T07:10:16.608" v="17" actId="20577"/>
        <pc:sldMkLst>
          <pc:docMk/>
          <pc:sldMk cId="0" sldId="286"/>
        </pc:sldMkLst>
        <pc:spChg chg="mod">
          <ac:chgData name="Pooja Vartak" userId="S::pooja.vartak@djsce.ac.in::fb147971-3b9d-466e-b3b5-73212d1ad48d" providerId="AD" clId="Web-{797E169F-735D-1777-7A0F-5D1ECF324E8B}" dt="2023-04-05T07:10:16.608" v="17" actId="20577"/>
          <ac:spMkLst>
            <pc:docMk/>
            <pc:sldMk cId="0" sldId="286"/>
            <ac:spMk id="242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797E169F-735D-1777-7A0F-5D1ECF324E8B}" dt="2023-04-05T07:23:23.451" v="18"/>
        <pc:sldMkLst>
          <pc:docMk/>
          <pc:sldMk cId="3241694896" sldId="295"/>
        </pc:sldMkLst>
      </pc:sldChg>
      <pc:sldChg chg="del">
        <pc:chgData name="Pooja Vartak" userId="S::pooja.vartak@djsce.ac.in::fb147971-3b9d-466e-b3b5-73212d1ad48d" providerId="AD" clId="Web-{797E169F-735D-1777-7A0F-5D1ECF324E8B}" dt="2023-04-05T07:23:25.217" v="19"/>
        <pc:sldMkLst>
          <pc:docMk/>
          <pc:sldMk cId="2579217901" sldId="296"/>
        </pc:sldMkLst>
      </pc:sldChg>
      <pc:sldChg chg="del">
        <pc:chgData name="Pooja Vartak" userId="S::pooja.vartak@djsce.ac.in::fb147971-3b9d-466e-b3b5-73212d1ad48d" providerId="AD" clId="Web-{797E169F-735D-1777-7A0F-5D1ECF324E8B}" dt="2023-04-05T07:23:27.576" v="20"/>
        <pc:sldMkLst>
          <pc:docMk/>
          <pc:sldMk cId="2383329433" sldId="297"/>
        </pc:sldMkLst>
      </pc:sldChg>
      <pc:sldChg chg="del">
        <pc:chgData name="Pooja Vartak" userId="S::pooja.vartak@djsce.ac.in::fb147971-3b9d-466e-b3b5-73212d1ad48d" providerId="AD" clId="Web-{797E169F-735D-1777-7A0F-5D1ECF324E8B}" dt="2023-04-05T07:23:28.717" v="21"/>
        <pc:sldMkLst>
          <pc:docMk/>
          <pc:sldMk cId="3552836177" sldId="298"/>
        </pc:sldMkLst>
      </pc:sldChg>
      <pc:sldChg chg="del">
        <pc:chgData name="Pooja Vartak" userId="S::pooja.vartak@djsce.ac.in::fb147971-3b9d-466e-b3b5-73212d1ad48d" providerId="AD" clId="Web-{797E169F-735D-1777-7A0F-5D1ECF324E8B}" dt="2023-04-05T07:23:29.748" v="22"/>
        <pc:sldMkLst>
          <pc:docMk/>
          <pc:sldMk cId="2995207332" sldId="299"/>
        </pc:sldMkLst>
      </pc:sldChg>
    </pc:docChg>
  </pc:docChgLst>
  <pc:docChgLst>
    <pc:chgData name="Pooja Vartak" userId="S::pooja.vartak@djsce.ac.in::fb147971-3b9d-466e-b3b5-73212d1ad48d" providerId="AD" clId="Web-{ED8DCC41-C373-5405-6EDE-CEA15700004D}"/>
    <pc:docChg chg="modSld">
      <pc:chgData name="Pooja Vartak" userId="S::pooja.vartak@djsce.ac.in::fb147971-3b9d-466e-b3b5-73212d1ad48d" providerId="AD" clId="Web-{ED8DCC41-C373-5405-6EDE-CEA15700004D}" dt="2023-04-06T03:53:10.735" v="50" actId="20577"/>
      <pc:docMkLst>
        <pc:docMk/>
      </pc:docMkLst>
      <pc:sldChg chg="modSp">
        <pc:chgData name="Pooja Vartak" userId="S::pooja.vartak@djsce.ac.in::fb147971-3b9d-466e-b3b5-73212d1ad48d" providerId="AD" clId="Web-{ED8DCC41-C373-5405-6EDE-CEA15700004D}" dt="2023-04-06T03:52:02.483" v="3" actId="20577"/>
        <pc:sldMkLst>
          <pc:docMk/>
          <pc:sldMk cId="2383329433" sldId="297"/>
        </pc:sldMkLst>
        <pc:spChg chg="mod">
          <ac:chgData name="Pooja Vartak" userId="S::pooja.vartak@djsce.ac.in::fb147971-3b9d-466e-b3b5-73212d1ad48d" providerId="AD" clId="Web-{ED8DCC41-C373-5405-6EDE-CEA15700004D}" dt="2023-04-06T03:52:02.483" v="3" actId="20577"/>
          <ac:spMkLst>
            <pc:docMk/>
            <pc:sldMk cId="2383329433" sldId="297"/>
            <ac:spMk id="3" creationId="{FB704184-5BD8-EAB1-4879-2A9852D4B51B}"/>
          </ac:spMkLst>
        </pc:spChg>
      </pc:sldChg>
      <pc:sldChg chg="addSp delSp modSp">
        <pc:chgData name="Pooja Vartak" userId="S::pooja.vartak@djsce.ac.in::fb147971-3b9d-466e-b3b5-73212d1ad48d" providerId="AD" clId="Web-{ED8DCC41-C373-5405-6EDE-CEA15700004D}" dt="2023-04-06T03:53:10.735" v="50" actId="20577"/>
        <pc:sldMkLst>
          <pc:docMk/>
          <pc:sldMk cId="2995207332" sldId="299"/>
        </pc:sldMkLst>
        <pc:spChg chg="del">
          <ac:chgData name="Pooja Vartak" userId="S::pooja.vartak@djsce.ac.in::fb147971-3b9d-466e-b3b5-73212d1ad48d" providerId="AD" clId="Web-{ED8DCC41-C373-5405-6EDE-CEA15700004D}" dt="2023-04-06T03:52:50.719" v="35"/>
          <ac:spMkLst>
            <pc:docMk/>
            <pc:sldMk cId="2995207332" sldId="299"/>
            <ac:spMk id="2" creationId="{E7B0B3ED-67D5-989D-6807-62DD46D4BA51}"/>
          </ac:spMkLst>
        </pc:spChg>
        <pc:spChg chg="add del mod">
          <ac:chgData name="Pooja Vartak" userId="S::pooja.vartak@djsce.ac.in::fb147971-3b9d-466e-b3b5-73212d1ad48d" providerId="AD" clId="Web-{ED8DCC41-C373-5405-6EDE-CEA15700004D}" dt="2023-04-06T03:53:10.735" v="50" actId="20577"/>
          <ac:spMkLst>
            <pc:docMk/>
            <pc:sldMk cId="2995207332" sldId="299"/>
            <ac:spMk id="3" creationId="{C2313155-9E88-8DB2-0082-B708512DD93A}"/>
          </ac:spMkLst>
        </pc:spChg>
        <pc:spChg chg="add del mod">
          <ac:chgData name="Pooja Vartak" userId="S::pooja.vartak@djsce.ac.in::fb147971-3b9d-466e-b3b5-73212d1ad48d" providerId="AD" clId="Web-{ED8DCC41-C373-5405-6EDE-CEA15700004D}" dt="2023-04-06T03:52:29.046" v="18"/>
          <ac:spMkLst>
            <pc:docMk/>
            <pc:sldMk cId="2995207332" sldId="299"/>
            <ac:spMk id="5" creationId="{A25E0509-5318-32EF-3AC0-BCCC03782C3D}"/>
          </ac:spMkLst>
        </pc:spChg>
        <pc:spChg chg="add del mod">
          <ac:chgData name="Pooja Vartak" userId="S::pooja.vartak@djsce.ac.in::fb147971-3b9d-466e-b3b5-73212d1ad48d" providerId="AD" clId="Web-{ED8DCC41-C373-5405-6EDE-CEA15700004D}" dt="2023-04-06T03:52:38.547" v="33"/>
          <ac:spMkLst>
            <pc:docMk/>
            <pc:sldMk cId="2995207332" sldId="299"/>
            <ac:spMk id="7" creationId="{6788778C-A710-284E-1ED4-1CDFE6A8EC5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6T01:55:21.5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21643 2503 16383 0 0,'11'0'0'0'0,"15"6"0"0"0,15 1 0 0 0,11 0 0 0 0,2-1 0 0 0,4 4 0 0 0,3 5 0 0 0,-9 7 0 0 0,-2 4 0 0 0,-4-1 0 0 0,-4-6 0 0 0,-4 0 0 0 0,-2 2 0 0 0,-8 4 0 0 0,-8 2 0 0 0,-8 9 0 0 0,0 9 0 0 0,-2 13 0 0 0,-3 4 0 0 0,-3 12 0 0 0,-1 6 0 0 0,-8 12 0 0 0,-8 0 0 0 0,-2-2 0 0 0,-10-2 0 0 0,-5 3 0 0 0,-5-9 0 0 0,-1-8 0 0 0,0-10 0 0 0,0-5 0 0 0,1-7 0 0 0,0-6 0 0 0,7-6 0 0 0,2-10 0 0 0,0-9 0 0 0,-1-9 0 0 0,4-12 0 0 0,5-12 0 0 0,7-8 0 0 0,5-8 0 0 0,3-4 0 0 0,2-3 0 0 0,7-5 0 0 0,14-9 0 0 0,9-6 0 0 0,11 0 0 0 0,4 4 0 0 0,0 5 0 0 0,4 10 0 0 0,5 6 0 0 0,-6 2 0 0 0,0 6 0 0 0,3 7 0 0 0,-2 6 0 0 0,-2 4 0 0 0,-4 3 0 0 0,-4 2 0 0 0,-8 7 0 0 0,-3 2 0 0 0,-7 5 0 0 0,-6 6 0 0 0,-1 10 0 0 0,-1 7 0 0 0,-4 1 0 0 0,-3 1 0 0 0,-2-1 0 0 0,-1 5 0 0 0,-8-6 0 0 0,-2-3 0 0 0,-5-1 0 0 0,-7-7 0 0 0,-4-8 0 0 0,-11-7 0 0 0,-4-5 0 0 0,-7-15 0 0 0,-1-17 0 0 0,7-15 0 0 0,5-19 0 0 0,8-3 0 0 0,9-9 0 0 0,8 3 0 0 0,5 7 0 0 0,9 9 0 0 0,4 8 0 0 0,6 11 0 0 0,1 6 0 0 0,-2 2 0 0 0,2 5 0 0 0,4 7 0 0 0,11 5 0 0 0,5 5 0 0 0,3 2 0 0 0,5 2 0 0 0,8 7 0 0 0,-6 13 0 0 0,1 9 0 0 0,-1 5 0 0 0,-3 2 0 0 0,-9 7 0 0 0,-4 1 0 0 0,-7 5 0 0 0,-2 5 0 0 0,-4-1 0 0 0,-5 1 0 0 0,-4-2 0 0 0,-4 1 0 0 0,-1-3 0 0 0,-2-4 0 0 0,-7 1 0 0 0,-7-7 0 0 0,-7-5 0 0 0,-11-9 0 0 0,-6-8 0 0 0,-2-7 0 0 0,0-6 0 0 0,1-9 0 0 0,8-16 0 0 0,8-15 0 0 0,9-13 0 0 0,6-15 0 0 0,5-2 0 0 0,3-3 0 0 0,7 1 0 0 0,8 5 0 0 0,7 8 0 0 0,5 13 0 0 0,10 13 0 0 0,3 12 0 0 0,7 14 0 0 0,1 13 0 0 0,-2 16 0 0 0,-3 8 0 0 0,-10 5 0 0 0,-9 7 0 0 0,-10 0 0 0 0,-6-2 0 0 0,-6 3 0 0 0,-2-1 0 0 0,-1-3 0 0 0,-1 2 0 0 0,0-1 0 0 0,-5-2 0 0 0,-7-4 0 0 0,-7-7 0 0 0,-6-10 0 0 0,-3-9 0 0 0,-2-6 0 0 0,3-16 0 0 0,8-17 0 0 0,7-10 0 0 0,6-5 0 0 0,4 0 0 0 0,8 0 0 0 0,5 2 0 0 0,5 8 0 0 0,6 8 0 0 0,5 9 0 0 0,5 7 0 0 0,2 4 0 0 0,1 9 0 0 0,-4 8 0 0 0,-2 8 0 0 0,-6 6 0 0 0,-6 3 0 0 0,-5 3 0 0 0,-6 0 0 0 0,-7-4 0 0 0,-10-9 0 0 0,-3-12 0 0 0,2-15 0 0 0,3-10 0 0 0,3-10 0 0 0,4-5 0 0 0,7 3 0 0 0,4 0 0 0 0,6 5 0 0 0,6 6 0 0 0,0 12 0 0 0,-3 13 0 0 0,-4 10 0 0 0,-4 7 0 0 0,-4 6 0 0 0,-8-3 0 0 0,-3 0 0 0 0,-7-5 0 0 0,-5-7 0 0 0,-1-11 0 0 0,4-18 0 0 0,4-12 0 0 0,5-8 0 0 0,8-4 0 0 0,11 5 0 0 0,2 2 0 0 0,5 6 0 0 0,5 1 0 0 0,4 5 0 0 0,2 5 0 0 0,3 6 0 0 0,-5 8 0 0 0,-2 5 0 0 0,-5 7 0 0 0,-6 7 0 0 0,-5 5 0 0 0,-5 5 0 0 0,-3 2 0 0 0,-2 2 0 0 0,-1 0 0 0 0,0 0 0 0 0,-6-5 0 0 0,-13-8 0 0 0,-8-8 0 0 0,-6-5 0 0 0,-2-5 0 0 0,-1-3 0 0 0,1-1 0 0 0,6-6 0 0 0,8-13 0 0 0,8-9 0 0 0,6-5 0 0 0,5-2 0 0 0,8-7 0 0 0,3-1 0 0 0,12 1 0 0 0,3 2 0 0 0,2 3 0 0 0,9 2 0 0 0,9 7 0 0 0,4 8 0 0 0,-1 8 0 0 0,-3 12 0 0 0,-8 18 0 0 0,-11 10 0 0 0,-9 8 0 0 0,-7 2 0 0 0,-5 1 0 0 0,-3 0 0 0 0,-1-1 0 0 0,-1-2 0 0 0,0-6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7885 8864 16383 0 0,'8'8'0'0'0,"10"2"0"0"0,11 8 0 0 0,8 1 0 0 0,6-3 0 0 0,3-4 0 0 0,2-4 0 0 0,-7 4 0 0 0,-2 1 0 0 0,-8 5 0 0 0,-2 1 0 0 0,3-4 0 0 0,-4 4 0 0 0,0-2 0 0 0,5-3 0 0 0,4 4 0 0 0,4-1 0 0 0,2 4 0 0 0,3-1 0 0 0,9-4 0 0 0,-4 3 0 0 0,-4-1 0 0 0,-1-5 0 0 0,-1-3 0 0 0,0-4 0 0 0,1-3 0 0 0,0-2 0 0 0,-8 6 0 0 0,-2 3 0 0 0,-7 8 0 0 0,-1 0 0 0 0,-4 5 0 0 0,-8 7 0 0 0,-5 6 0 0 0,-5 6 0 0 0,-12-6 0 0 0,-4 0 0 0 0,-9 2 0 0 0,-9 2 0 0 0,-8 11 0 0 0,-6 4 0 0 0,-3 1 0 0 0,5-1 0 0 0,10-2 0 0 0,2-10 0 0 0,6-4 0 0 0,6-1 0 0 0,6 1 0 0 0,-3 2 0 0 0,-7-6 0 0 0,-9 7 0 0 0,1 13 0 0 0,-3-4 0 0 0,4-2 0 0 0,7-1 0 0 0,6-9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1535 10353 16383 0 0,'0'8'0'0'0,"0"11"0"0"0,0 10 0 0 0,0 7 0 0 0,8-1 0 0 0,2 1 0 0 0,0 2 0 0 0,7-5 0 0 0,7 0 0 0 0,0 2 0 0 0,-3 3 0 0 0,1-5 0 0 0,-2 0 0 0 0,12-5 0 0 0,-1 0 0 0 0,-4 3 0 0 0,0-3 0 0 0,12 1 0 0 0,0 4 0 0 0,-8 5 0 0 0,0-5 0 0 0,-6 0 0 0 0,9-5 0 0 0,6-8 0 0 0,6-7 0 0 0,-7-13 0 0 0,-9-24 0 0 0,-9-23 0 0 0,-9-11 0 0 0,-7-21 0 0 0,-3-4 0 0 0,-3 4 0 0 0,0 7 0 0 0,-1 8 0 0 0,0 7 0 0 0,-7 5 0 0 0,-3 19 0 0 0,1 24 0 0 0,3 21 0 0 0,2 16 0 0 0,2 12 0 0 0,3 15 0 0 0,0 6 0 0 0,1 1 0 0 0,8-11 0 0 0,11-13 0 0 0,3-6 0 0 0,4-7 0 0 0,7-9 0 0 0,6 1 0 0 0,3-2 0 0 0,4-4 0 0 0,-7 12 0 0 0,-2 3 0 0 0,1-12 0 0 0,2-8 0 0 0,2-21 0 0 0,-6-15 0 0 0,-1-12 0 0 0,-6-6 0 0 0,-9-3 0 0 0,-7-1 0 0 0,-6 1 0 0 0,-5-8 0 0 0,-1-1 0 0 0,-3 2 0 0 0,1 2 0 0 0,-1 3 0 0 0,1 2 0 0 0,0 2 0 0 0,-15 10 0 0 0,-6 2 0 0 0,-6 9 0 0 0,1 0 0 0 0,-3 6 0 0 0,4-2 0 0 0,6-5 0 0 0,-1 2 0 0 0,-5 7 0 0 0,1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2328 10054 16383 0 0,'0'8'0'0'0,"0"11"0"0"0,0 10 0 0 0,0 8 0 0 0,8-3 0 0 0,3 2 0 0 0,-1 2 0 0 0,-2 3 0 0 0,-2 2 0 0 0,-2 2 0 0 0,-2 2 0 0 0,-2 0 0 0 0,0 0 0 0 0,0 1 0 0 0,8-8 0 0 0,2-4 0 0 0,0 1 0 0 0,-2-5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2249 9763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2514 10009 16383 0 0,'0'8'0'0'0,"0"11"0"0"0,0 9 0 0 0,0 9 0 0 0,0 6 0 0 0,0 4 0 0 0,0 1 0 0 0,0 1 0 0 0,0 0 0 0 0,0 0 0 0 0,0-1 0 0 0,0 0 0 0 0,0-1 0 0 0,0 1 0 0 0,0-1 0 0 0,0 0 0 0 0,0 0 0 0 0,8-8 0 0 0,2-27 0 0 0,0-23 0 0 0,-2-18 0 0 0,-2-12 0 0 0,-2-7 0 0 0,-2-3 0 0 0,-1-1 0 0 0,-1 0 0 0 0,-1 1 0 0 0,1-7 0 0 0,-1-1 0 0 0,1 1 0 0 0,0 3 0 0 0,0 2 0 0 0,0-6 0 0 0,-1 0 0 0 0,1 1 0 0 0,1 3 0 0 0,7 11 0 0 0,10 12 0 0 0,11 12 0 0 0,8 10 0 0 0,6 6 0 0 0,3 4 0 0 0,10 10 0 0 0,4 3 0 0 0,-9 7 0 0 0,-4 17 0 0 0,-3 2 0 0 0,-9 2 0 0 0,-2 10 0 0 0,-7 4 0 0 0,-8 10 0 0 0,10-8 0 0 0,-1-4 0 0 0,-5-4 0 0 0,-5-2 0 0 0,9-9 0 0 0,1-3 0 0 0,4-7 0 0 0,-4-9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3276 9913 16383 0 0,'0'8'0'0'0,"-8"2"0"0"0,-3 9 0 0 0,-7 7 0 0 0,-1 9 0 0 0,3 6 0 0 0,-4-5 0 0 0,2 1 0 0 0,3 1 0 0 0,5 3 0 0 0,4 1 0 0 0,3 3 0 0 0,2 1 0 0 0,9-7 0 0 0,11-10 0 0 0,3-3 0 0 0,5-5 0 0 0,-2 2 0 0 0,3-3 0 0 0,5-5 0 0 0,4-5 0 0 0,5-5 0 0 0,-6-10 0 0 0,-8-21 0 0 0,-10-14 0 0 0,-7-8 0 0 0,-6-4 0 0 0,-3-1 0 0 0,-3 1 0 0 0,-8 0 0 0 0,-4 2 0 0 0,2 1 0 0 0,1 1 0 0 0,-4 1 0 0 0,-1 0 0 0 0,-6 0 0 0 0,2 0 0 0 0,-5 9 0 0 0,2 1 0 0 0,-3 9 0 0 0,2-1 0 0 0,-3-2 0 0 0,-4 4 0 0 0,2-1 0 0 0,-2-5 0 0 0,4-4 0 0 0,-1-4 0 0 0,4-3 0 0 0,5 15 0 0 0,7 19 0 0 0,12 12 0 0 0,14 13 0 0 0,6 12 0 0 0,5 2 0 0 0,0 4 0 0 0,-5 4 0 0 0,-6 4 0 0 0,2-5 0 0 0,-2-1 0 0 0,-3 2 0 0 0,5-5 0 0 0,-2-1 0 0 0,-2 3 0 0 0,4-4 0 0 0,-1 8 0 0 0,-3 6 0 0 0,5 4 0 0 0,-2 1 0 0 0,5-8 0 0 0,0-2 0 0 0,3-8 0 0 0,-3-2 0 0 0,5-5 0 0 0,-4 1 0 0 0,3-3 0 0 0,-2-7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3440 9530 16383 0 0,'8'8'0'0'0,"2"11"0"0"0,8 2 0 0 0,1 5 0 0 0,5-1 0 0 0,-1 10 0 0 0,10 0 0 0 0,1 2 0 0 0,2-6 0 0 0,3-7 0 0 0,-5-1 0 0 0,0-4 0 0 0,-7 4 0 0 0,1-4 0 0 0,-4 4 0 0 0,9-2 0 0 0,7-4 0 0 0,14-6 0 0 0,4-4 0 0 0,1-4 0 0 0,-1-10 0 0 0,-12-12 0 0 0,-12-10 0 0 0,-13-9 0 0 0,-9-6 0 0 0,-8-3 0 0 0,-3-2 0 0 0,-3 0 0 0 0,-1-1 0 0 0,-7 10 0 0 0,-11 2 0 0 0,-9 0 0 0 0,-8 7 0 0 0,-5 0 0 0 0,-4 6 0 0 0,-1-1 0 0 0,-1 4 0 0 0,0 5 0 0 0,0 6 0 0 0,1 5 0 0 0,0 3 0 0 0,1 3 0 0 0,0 0 0 0 0,8 10 0 0 0,10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4022 9445 16383 0 0,'8'0'0'0'0,"2"8"0"0"0,8 3 0 0 0,9 7 0 0 0,8 9 0 0 0,-3 7 0 0 0,10-1 0 0 0,-2 1 0 0 0,0-5 0 0 0,1-7 0 0 0,-7 0 0 0 0,-8 4 0 0 0,-1-1 0 0 0,3-6 0 0 0,5-6 0 0 0,-4 3 0 0 0,3-1 0 0 0,2-4 0 0 0,5-3 0 0 0,2-3 0 0 0,4-10 0 0 0,-7-13 0 0 0,-10-11 0 0 0,-9-8 0 0 0,-8-7 0 0 0,-14-3 0 0 0,-15-10 0 0 0,-11 5 0 0 0,-2 3 0 0 0,-3 11 0 0 0,-4 10 0 0 0,5 3 0 0 0,7 14 0 0 0,9 16 0 0 0,15 8 0 0 0,16 9 0 0 0,5 9 0 0 0,8 0 0 0 0,-1 2 0 0 0,3-5 0 0 0,-3 1 0 0 0,2-4 0 0 0,4 2 0 0 0,4-5 0 0 0,5 3 0 0 0,3-3 0 0 0,2-5 0 0 0,1 2 0 0 0,1-2 0 0 0,0-4 0 0 0,0-4 0 0 0,0-3 0 0 0,-1-4 0 0 0,0-9 0 0 0,1-4 0 0 0,-9-7 0 0 0,-11-18 0 0 0,-10-10 0 0 0,-8-5 0 0 0,-5-3 0 0 0,-5 1 0 0 0,-1 1 0 0 0,-9 1 0 0 0,-3 2 0 0 0,1 1 0 0 0,3 0 0 0 0,-6 9 0 0 0,-7 3 0 0 0,-1-1 0 0 0,-4-1 0 0 0,2-3 0 0 0,6-3 0 0 0,-2 7 0 0 0,-6 10 0 0 0,-6 9 0 0 0,3-1 0 0 0,6 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10504 16383 0 0,'0'8'0'0'0,"0"11"0"0"0,0 9 0 0 0,0 9 0 0 0,0 6 0 0 0,0 3 0 0 0,0 3 0 0 0,0 0 0 0 0,0 8 0 0 0,0 2 0 0 0,0 0 0 0 0,0-3 0 0 0,8-11 0 0 0,10-13 0 0 0,19-11 0 0 0,11-11 0 0 0,5-5 0 0 0,1-5 0 0 0,0-2 0 0 0,-1-1 0 0 0,-10-7 0 0 0,-12-11 0 0 0,-4-1 0 0 0,3-5 0 0 0,-5-6 0 0 0,1 2 0 0 0,5 8 0 0 0,5 6 0 0 0,4 15 0 0 0,-4 15 0 0 0,-9 14 0 0 0,-1 10 0 0 0,-4 7 0 0 0,-7 4 0 0 0,-5 2 0 0 0,3 8 0 0 0,0 2 0 0 0,-3 0 0 0 0,-2-4 0 0 0,-4-2 0 0 0,-1-3 0 0 0,-2-2 0 0 0,-9-9 0 0 0,-11-12 0 0 0,-11-2 0 0 0,-7-6 0 0 0,-6-6 0 0 0,-4-5 0 0 0,-1-5 0 0 0,-10-3 0 0 0,-1-1 0 0 0,0-1 0 0 0,10-8 0 0 0,6-11 0 0 0,10-10 0 0 0,3-7 0 0 0,6-6 0 0 0,8-4 0 0 0,5-1 0 0 0,14 7 0 0 0,6 10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3942 10610 16383 0 0,'0'8'0'0'0,"0"10"0"0"0,8 11 0 0 0,3 8 0 0 0,7-2 0 0 0,1 1 0 0 0,5 2 0 0 0,-2 3 0 0 0,4 2 0 0 0,-3 2 0 0 0,-5 1 0 0 0,2 2 0 0 0,-2-1 0 0 0,-4 1 0 0 0,-5-1 0 0 0,-3-7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8911 8969 16383 0 0,'0'8'0'0'0,"0"11"0"0"0,-8 10 0 0 0,-2 8 0 0 0,0 13 0 0 0,2 8 0 0 0,2 0 0 0 0,2-1 0 0 0,2-2 0 0 0,1-3 0 0 0,1-1 0 0 0,1-3 0 0 0,-1 0 0 0 0,1-1 0 0 0,7-1 0 0 0,19 1 0 0 0,12-1 0 0 0,17-7 0 0 0,13-11 0 0 0,4-10 0 0 0,-3-8 0 0 0,-5-5 0 0 0,-5-5 0 0 0,-6-9 0 0 0,-3-12 0 0 0,-3-1 0 0 0,-10-6 0 0 0,-10-6 0 0 0,-11-5 0 0 0,-8-4 0 0 0,-5-3 0 0 0,-12-1 0 0 0,-12 7 0 0 0,-3 2 0 0 0,2 1 0 0 0,-3 5 0 0 0,3 1 0 0 0,-3-3 0 0 0,2-3 0 0 0,-3 4 0 0 0,-5 1 0 0 0,-14 4 0 0 0,1 0 0 0 0,0-3 0 0 0,-1 3 0 0 0,-1 7 0 0 0,7 14 0 0 0,2 9 0 0 0,-1 4 0 0 0,6 9 0 0 0,9 10 0 0 0,7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3784 10372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4207 10635 16383 0 0,'8'-8'0'0'0,"11"-3"0"0"0,1-7 0 0 0,7-1 0 0 0,-3-5 0 0 0,4-6 0 0 0,4 1 0 0 0,5-2 0 0 0,5-3 0 0 0,2-5 0 0 0,-6-11 0 0 0,-1-5 0 0 0,1-2 0 0 0,-6-6 0 0 0,-9 15 0 0 0,-7 23 0 0 0,-8 25 0 0 0,-4 20 0 0 0,-3 14 0 0 0,-2 10 0 0 0,-1 5 0 0 0,1 3 0 0 0,-9 8 0 0 0,-1 2 0 0 0,-8-2 0 0 0,0-3 0 0 0,2-3 0 0 0,-2-2 0 0 0,0-3 0 0 0,5-2 0 0 0,4 0 0 0 0,-4-8 0 0 0,0-4 0 0 0,3 2 0 0 0,2 1 0 0 0,4 3 0 0 0,11-14 0 0 0,3-19 0 0 0,9-19 0 0 0,9-16 0 0 0,9-11 0 0 0,5-7 0 0 0,4-5 0 0 0,2 8 0 0 0,2 1 0 0 0,-8 1 0 0 0,-3 7 0 0 0,8 1 0 0 0,4 6 0 0 0,-6 7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4779 10311 16383 0 0,'8'0'0'0'0,"11"0"0"0"0,10-8 0 0 0,8-10 0 0 0,5-11 0 0 0,5 0 0 0 0,-7-3 0 0 0,-2-5 0 0 0,-7-3 0 0 0,-9-3 0 0 0,-8-2 0 0 0,-7-2 0 0 0,-4-1 0 0 0,-3 0 0 0 0,-9 9 0 0 0,-11 10 0 0 0,-11 10 0 0 0,-7 8 0 0 0,-6 7 0 0 0,-3 3 0 0 0,-2 2 0 0 0,8 10 0 0 0,11 9 0 0 0,2 3 0 0 0,6 4 0 0 0,-1 7 0 0 0,3 4 0 0 0,5 5 0 0 0,5 3 0 0 0,5 1 0 0 0,2 1 0 0 0,3 0 0 0 0,0 0 0 0 0,1 0 0 0 0,0 0 0 0 0,0-1 0 0 0,7-8 0 0 0,4-2 0 0 0,6-8 0 0 0,1-1 0 0 0,-3 3 0 0 0,-4 4 0 0 0,3-4 0 0 0,8-7 0 0 0,0 1 0 0 0,4-5 0 0 0,13-5 0 0 0,8 2 0 0 0,4-1 0 0 0,1-3 0 0 0,-9 3 0 0 0,-3 0 0 0 0,-1-3 0 0 0,8-4 0 0 0,5-11 0 0 0,1-6 0 0 0,-9-9 0 0 0,-4-10 0 0 0,-8-8 0 0 0,-11-6 0 0 0,-9-5 0 0 0,2 7 0 0 0,-2 1 0 0 0,-3-1 0 0 0,-3 6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9022 7602 16383 0 0,'0'8'0'0'0,"0"11"0"0"0,0 9 0 0 0,0 9 0 0 0,0 6 0 0 0,0 3 0 0 0,8 3 0 0 0,11-8 0 0 0,10-11 0 0 0,8-10 0 0 0,5-8 0 0 0,5-7 0 0 0,1-4 0 0 0,1-2 0 0 0,0-1 0 0 0,0 0 0 0 0,-9-8 0 0 0,-10-10 0 0 0,-12-10 0 0 0,-7-7 0 0 0,-7-6 0 0 0,-4-4 0 0 0,-9 7 0 0 0,-4 2 0 0 0,-7 7 0 0 0,-9 9 0 0 0,2 0 0 0 0,-4 4 0 0 0,-4 5 0 0 0,-4 5 0 0 0,-4 4 0 0 0,6-6 0 0 0,1-1 0 0 0,-1 1 0 0 0,-3 11 0 0 0,-2 5 0 0 0,6 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7091 16383 0 0,'0'8'0'0'0,"8"10"0"0"0,2 11 0 0 0,8 0 0 0 0,1 3 0 0 0,5-3 0 0 0,7-8 0 0 0,-3 2 0 0 0,3-4 0 0 0,-5 3 0 0 0,2-2 0 0 0,-4 3 0 0 0,2-1 0 0 0,4-6 0 0 0,6-5 0 0 0,-4 12 0 0 0,-7 10 0 0 0,0-1 0 0 0,-4-6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10393 6615 16383 0 0,'0'8'0'0'0,"0"10"0"0"0,-8 11 0 0 0,-3 8 0 0 0,1 6 0 0 0,2 3 0 0 0,2 2 0 0 0,3 1 0 0 0,1 9 0 0 0,1 1 0 0 0,9-9 0 0 0,11-12 0 0 0,2-6 0 0 0,14-7 0 0 0,9-9 0 0 0,4-6 0 0 0,3-6 0 0 0,0-11 0 0 0,0-12 0 0 0,-1-11 0 0 0,-9-9 0 0 0,-11-5 0 0 0,-11-3 0 0 0,-9-2 0 0 0,-14 7 0 0 0,-14-5 0 0 0,-12-2 0 0 0,-10 7 0 0 0,-4 10 0 0 0,-5 12 0 0 0,0 8 0 0 0,-1 6 0 0 0,0 5 0 0 0,9 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10689 6358 16383 0 0,'8'0'0'0'0,"11"-8"0"0"0,10-3 0 0 0,8 1 0 0 0,5 2 0 0 0,5-6 0 0 0,1 0 0 0 0,1 2 0 0 0,-8 11 0 0 0,-11 13 0 0 0,-10 14 0 0 0,-9 9 0 0 0,-7 8 0 0 0,-3 4 0 0 0,-2 2 0 0 0,-1 0 0 0 0,0 1 0 0 0,0-1 0 0 0,1 0 0 0 0,8-17 0 0 0,11-14 0 0 0,2-18 0 0 0,7-9 0 0 0,-3-10 0 0 0,4-11 0 0 0,5 0 0 0 0,-4-11 0 0 0,2-6 0 0 0,-5-4 0 0 0,1 0 0 0 0,-3 7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11461 5609 16383 0 0,'0'8'0'0'0,"-8"3"0"0"0,-2 7 0 0 0,-1 9 0 0 0,3 7 0 0 0,-6 7 0 0 0,0 4 0 0 0,2 2 0 0 0,-5-7 0 0 0,1-2 0 0 0,-6 1 0 0 0,2 1 0 0 0,4 2 0 0 0,4 2 0 0 0,5 1 0 0 0,3 2 0 0 0,3 0 0 0 0,1 0 0 0 0,9-8 0 0 0,10-10 0 0 0,11-10 0 0 0,8-9 0 0 0,5-6 0 0 0,3-3 0 0 0,3-2 0 0 0,0-1 0 0 0,0 0 0 0 0,-8-8 0 0 0,-3-2 0 0 0,-9-7 0 0 0,-8-8 0 0 0,-9-8 0 0 0,-5-5 0 0 0,-5-5 0 0 0,-2-2 0 0 0,-1-1 0 0 0,-1-1 0 0 0,0 0 0 0 0,1 1 0 0 0,0 0 0 0 0,0 1 0 0 0,-7 7 0 0 0,-11 12 0 0 0,-1 2 0 0 0,-7 5 0 0 0,-5 7 0 0 0,-6 5 0 0 0,-5 12 0 0 0,6 14 0 0 0,8 4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5611 16383 0 0,'0'-8'0'0'0,"0"-11"0"0"0,8-1 0 0 0,11-7 0 0 0,10-5 0 0 0,8-7 0 0 0,5-3 0 0 0,-3-4 0 0 0,-2 7 0 0 0,2 10 0 0 0,2 9 0 0 0,2 1 0 0 0,2 3 0 0 0,1 5 0 0 0,-7 12 0 0 0,-11 13 0 0 0,-9 13 0 0 0,-9 10 0 0 0,-5 7 0 0 0,-4 3 0 0 0,-2 2 0 0 0,-1 1 0 0 0,0-1 0 0 0,-8-8 0 0 0,-2-3 0 0 0,-7-8 0 0 0,-8-1 0 0 0,-8-6 0 0 0,18-7 0 0 0,21-5 0 0 0,16-5 0 0 0,14-4 0 0 0,9-2 0 0 0,5-1 0 0 0,-6 8 0 0 0,-2 2 0 0 0,-7 8 0 0 0,-10 9 0 0 0,-9 8 0 0 0,-6 7 0 0 0,-5 3 0 0 0,-3 3 0 0 0,-1 2 0 0 0,-1 0 0 0 0,-8-9 0 0 0,-10-10 0 0 0,-10-3 0 0 0,-7-6 0 0 0,-7-6 0 0 0,-10-6 0 0 0,-5-4 0 0 0,0-4 0 0 0,2-1 0 0 0,2-1 0 0 0,3 0 0 0 0,3-1 0 0 0,8-6 0 0 0,13-12 0 0 0,10-1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12541 4643 16383 0 0,'0'8'0'0'0,"0"10"0"0"0,0 11 0 0 0,0 8 0 0 0,0 6 0 0 0,0 3 0 0 0,0 2 0 0 0,0 2 0 0 0,0-1 0 0 0,0-1 0 0 0,8-7 0 0 0,11-12 0 0 0,10-2 0 0 0,8-7 0 0 0,5-5 0 0 0,5-6 0 0 0,1-5 0 0 0,1-10 0 0 0,0-13 0 0 0,-8-11 0 0 0,-11-8 0 0 0,-3 2 0 0 0,-6-1 0 0 0,-7-2 0 0 0,-5-2 0 0 0,-4-2 0 0 0,-4-3 0 0 0,-1 0 0 0 0,-9 7 0 0 0,-11 2 0 0 0,-10 8 0 0 0,0 0 0 0 0,-2 6 0 0 0,-5 6 0 0 0,-3 6 0 0 0,4-3 0 0 0,1 1 0 0 0,-1 3 0 0 0,-4 3 0 0 0,7 10 0 0 0,-1 5 0 0 0,6 10 0 0 0,8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10504 9049 16383 0 0,'0'16'0'0'0,"0"13"0"0"0,0 10 0 0 0,0 6 0 0 0,0 4 0 0 0,0 1 0 0 0,0 0 0 0 0,0 0 0 0 0,0-1 0 0 0,0-1 0 0 0,0 8 0 0 0,0 2 0 0 0,0-1 0 0 0,0-1 0 0 0,0-12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12859 4154 16383 0 0,'0'8'0'0'0,"0"11"0"0"0,0 9 0 0 0,8 1 0 0 0,2 3 0 0 0,1 5 0 0 0,-3 3 0 0 0,6-5 0 0 0,0 0 0 0 0,-2 2 0 0 0,-3 2 0 0 0,-3 3 0 0 0,5 2 0 0 0,1 2 0 0 0,-2 1 0 0 0,6 0 0 0 0,0 1 0 0 0,13-9 0 0 0,2 6 0 0 0,-4 3 0 0 0,0-7 0 0 0,5-10 0 0 0,-4-19 0 0 0,2-18 0 0 0,3-10 0 0 0,-3-9 0 0 0,1 0 0 0 0,3-5 0 0 0,3-4 0 0 0,5-5 0 0 0,-6-4 0 0 0,-1 6 0 0 0,2 1 0 0 0,-6-2 0 0 0,1 6 0 0 0,-6 1 0 0 0,-7-3 0 0 0,-7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13097 4286 16383 0 0,'0'8'0'0'0,"8"11"0"0"0,11 10 0 0 0,1 8 0 0 0,7-3 0 0 0,-3 2 0 0 0,4 2 0 0 0,-4 11 0 0 0,3-3 0 0 0,-4-1 0 0 0,3-9 0 0 0,4-10 0 0 0,-2-1 0 0 0,-7 2 0 0 0,2-2 0 0 0,-3 1 0 0 0,2-2 0 0 0,7-7 0 0 0,-3 3 0 0 0,-5-3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13600 3669 16383 0 0,'0'8'0'0'0,"0"11"0"0"0,0 10 0 0 0,0 8 0 0 0,0 5 0 0 0,0 5 0 0 0,0 1 0 0 0,0 1 0 0 0,0 0 0 0 0,0 0 0 0 0,8-9 0 0 0,10-11 0 0 0,11-10 0 0 0,8-9 0 0 0,6-5 0 0 0,3-5 0 0 0,10-1 0 0 0,4-1 0 0 0,-1-16 0 0 0,-2-13 0 0 0,-11-10 0 0 0,-13-4 0 0 0,-12-4 0 0 0,-10-2 0 0 0,-7 1 0 0 0,-4 0 0 0 0,-1 1 0 0 0,-10 9 0 0 0,-10 3 0 0 0,-10 0 0 0 0,-7 6 0 0 0,-6 8 0 0 0,-3 9 0 0 0,-1 6 0 0 0,-1 4 0 0 0,0 4 0 0 0,8 9 0 0 0,11 11 0 0 0,11 10 0 0 0,9 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13996 3401 16383 0 0,'0'-8'0'0'0,"0"-11"0"0"0,8-9 0 0 0,19-9 0 0 0,4-6 0 0 0,6-3 0 0 0,4-3 0 0 0,-5 16 0 0 0,-9 21 0 0 0,-8 21 0 0 0,-8 17 0 0 0,-14 3 0 0 0,-6 6 0 0 0,-2 4 0 0 0,2 4 0 0 0,-7-5 0 0 0,0-2 0 0 0,3-7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14023 3230 16383 0 0,'0'8'0'0'0,"0"10"0"0"0,8 3 0 0 0,11 5 0 0 0,1 7 0 0 0,-1 5 0 0 0,3-3 0 0 0,-2 0 0 0 0,-5 2 0 0 0,4-6 0 0 0,-2 1 0 0 0,-3-13 0 0 0,-5-19 0 0 0,-3-16 0 0 0,5-14 0 0 0,8-10 0 0 0,10-6 0 0 0,7-3 0 0 0,6-2 0 0 0,4 9 0 0 0,2 10 0 0 0,0 12 0 0 0,1 9 0 0 0,-8 14 0 0 0,-4 6 0 0 0,-7 11 0 0 0,-1 1 0 0 0,-6 5 0 0 0,-6 6 0 0 0,-7 6 0 0 0,-4 4 0 0 0,-4 3 0 0 0,-2 2 0 0 0,-1 1 0 0 0,-8-7 0 0 0,-11-4 0 0 0,-10-7 0 0 0,-7-9 0 0 0,-7-8 0 0 0,-2-7 0 0 0,-3-3 0 0 0,0-3 0 0 0,0-2 0 0 0,1 1 0 0 0,7-1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11086 7646 16383 0 0,'8'0'0'0'0,"11"0"0"0"0,1 8 0 0 0,7 3 0 0 0,-3 7 0 0 0,-4 9 0 0 0,2 0 0 0 0,-3 3 0 0 0,11-4 0 0 0,1 2 0 0 0,-5 5 0 0 0,2-4 0 0 0,3 1 0 0 0,-4-4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7310 16383 0 0,'0'-8'0'0'0,"0"-11"0"0"0,0-10 0 0 0,8-8 0 0 0,2-5 0 0 0,8-5 0 0 0,9 7 0 0 0,0 1 0 0 0,3 9 0 0 0,4 8 0 0 0,-3 16 0 0 0,-7 17 0 0 0,0 15 0 0 0,-3 11 0 0 0,-6 7 0 0 0,-5 4 0 0 0,-5 2 0 0 0,-3 1 0 0 0,-1-1 0 0 0,-2-1 0 0 0,0 0 0 0 0,0-1 0 0 0,8-9 0 0 0,19-18 0 0 0,13-22 0 0 0,0-18 0 0 0,1-5 0 0 0,2-8 0 0 0,2-6 0 0 0,1-4 0 0 0,1-3 0 0 0,-7-2 0 0 0,-10 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12885 7837 16383 0 0,'8'-8'0'0'0,"11"-2"0"0"0,10 0 0 0 0,8-7 0 0 0,5-7 0 0 0,5-8 0 0 0,1 1 0 0 0,1 6 0 0 0,0 7 0 0 0,0 7 0 0 0,-1 5 0 0 0,0 4 0 0 0,0 2 0 0 0,-9 9 0 0 0,-11 11 0 0 0,-10 10 0 0 0,-8 8 0 0 0,-5 6 0 0 0,-5 3 0 0 0,-1 1 0 0 0,-1 1 0 0 0,0 0 0 0 0,0 0 0 0 0,1-1 0 0 0,0 0 0 0 0,1 0 0 0 0,-1-1 0 0 0,1-16 0 0 0,8-21 0 0 0,11-13 0 0 0,2-13 0 0 0,-3-13 0 0 0,4 0 0 0 0,-2-5 0 0 0,4-3 0 0 0,6 4 0 0 0,5-8 0 0 0,5-6 0 0 0,4-2 0 0 0,-6 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13732 7264 16383 0 0,'0'-8'0'0'0,"0"-11"0"0"0,8-10 0 0 0,3-7 0 0 0,-1-7 0 0 0,6 4 0 0 0,0 2 0 0 0,6 6 0 0 0,7 1 0 0 0,6 5 0 0 0,6 7 0 0 0,3 6 0 0 0,3 6 0 0 0,1 4 0 0 0,-8 10 0 0 0,-10 19 0 0 0,-11 14 0 0 0,-8 7 0 0 0,-6 12 0 0 0,-4 12 0 0 0,-10 1 0 0 0,-4-3 0 0 0,-7-6 0 0 0,-1-6 0 0 0,-4-13 0 0 0,2-5 0 0 0,4-3 0 0 0,14-6 0 0 0,16-10 0 0 0,22-7 0 0 0,13-7 0 0 0,7-4 0 0 0,3-3 0 0 0,-1-1 0 0 0,-9 7 0 0 0,-13 11 0 0 0,-4 2 0 0 0,-7 7 0 0 0,2-2 0 0 0,-5 3 0 0 0,-5 5 0 0 0,-4 5 0 0 0,-5 5 0 0 0,-2 2 0 0 0,-3 11 0 0 0,0 11 0 0 0,-9-5 0 0 0,-19 2 0 0 0,-20 8 0 0 0,-3-2 0 0 0,0-3 0 0 0,-7-14 0 0 0,-2-15 0 0 0,1-14 0 0 0,2-11 0 0 0,4-8 0 0 0,10-12 0 0 0,13-13 0 0 0,11-11 0 0 0,9-7 0 0 0,6 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7886 16383 0 0,'0'-8'0'0'0,"0"-11"0"0"0,0-10 0 0 0,8 0 0 0 0,3-3 0 0 0,7-4 0 0 0,8-4 0 0 0,9-3 0 0 0,6 5 0 0 0,-5 2 0 0 0,1 7 0 0 0,1 8 0 0 0,-5 15 0 0 0,-9 18 0 0 0,-8 14 0 0 0,-7 10 0 0 0,-5 16 0 0 0,-3 7 0 0 0,-2 1 0 0 0,-1-1 0 0 0,1-4 0 0 0,-9-10 0 0 0,-1-5 0 0 0,0-1 0 0 0,-6-8 0 0 0,8-8 0 0 0,14-9 0 0 0,14-7 0 0 0,11-4 0 0 0,10-2 0 0 0,12-3 0 0 0,7 1 0 0 0,1-1 0 0 0,-2 1 0 0 0,-3 0 0 0 0,-10 8 0 0 0,-14 11 0 0 0,5 3 0 0 0,-4 5 0 0 0,-8 7 0 0 0,-7 5 0 0 0,-8 5 0 0 0,-12 2 0 0 0,-6 2 0 0 0,-10-6 0 0 0,-1-4 0 0 0,-5-7 0 0 0,-7-1 0 0 0,2 3 0 0 0,-1-4 0 0 0,-12-7 0 0 0,-7-7 0 0 0,-2-6 0 0 0,-9-5 0 0 0,-2-9 0 0 0,2-14 0 0 0,12-10 0 0 0,13-8 0 0 0,21 2 0 0 0,14 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12435 9218 16383 0 0,'0'-8'0'0'0,"16"-3"0"0"0,14-7 0 0 0,9-1 0 0 0,6 3 0 0 0,-5-3 0 0 0,0 0 0 0 0,0 5 0 0 0,1 4 0 0 0,3 3 0 0 0,8 4 0 0 0,5 2 0 0 0,-8 9 0 0 0,-12 11 0 0 0,-13 11 0 0 0,-10 8 0 0 0,-8 5 0 0 0,-4 4 0 0 0,-3 2 0 0 0,-1 0 0 0 0,-1 0 0 0 0,-7 0 0 0 0,-2-1 0 0 0,-7-8 0 0 0,-9-11 0 0 0,1-3 0 0 0,-3-5 0 0 0,-4-7 0 0 0,-5-5 0 0 0,20-5 0 0 0,30-2 0 0 0,21-2 0 0 0,29-9 0 0 0,12-3 0 0 0,9 1 0 0 0,0 1 0 0 0,-7 4 0 0 0,0 2 0 0 0,-5 2 0 0 0,2 1 0 0 0,-4 1 0 0 0,-5 0 0 0 0,-5 1 0 0 0,-5-1 0 0 0,-11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15531 7170 16383 0 0,'8'0'0'0'0,"3"8"0"0"0,-1 19 0 0 0,-2 12 0 0 0,6 8 0 0 0,0 4 0 0 0,-2 1 0 0 0,-3 0 0 0 0,-3-1 0 0 0,5-1 0 0 0,1-1 0 0 0,7-9 0 0 0,7-19 0 0 0,0-22 0 0 0,12-17 0 0 0,6-15 0 0 0,5-10 0 0 0,1-5 0 0 0,1 6 0 0 0,-9 1 0 0 0,-3 1 0 0 0,0 6 0 0 0,1 1 0 0 0,1 7 0 0 0,-5-1 0 0 0,-2 4 0 0 0,-6 7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15796 7144 16383 0 0,'8'8'0'0'0,"10"10"0"0"0,11 11 0 0 0,0 8 0 0 0,-5 6 0 0 0,2-5 0 0 0,4 0 0 0 0,5 1 0 0 0,-4 2 0 0 0,2-6 0 0 0,-6-1 0 0 0,-6 2 0 0 0,0-6 0 0 0,-3 1 0 0 0,-5-6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17075 7657 16383 0 0,'8'0'0'0'0,"11"0"0"0"0,10-8 0 0 0,0-11 0 0 0,11-10 0 0 0,7-8 0 0 0,3-5 0 0 0,-15 3 0 0 0,-21 18 0 0 0,-21 11 0 0 0,-9 16 0 0 0,-10 7 0 0 0,-9 1 0 0 0,-6-2 0 0 0,-5 5 0 0 0,7 8 0 0 0,9 8 0 0 0,2 5 0 0 0,5 5 0 0 0,7 4 0 0 0,7 0 0 0 0,-5-6 0 0 0,2-3 0 0 0,-6-8 0 0 0,0-1 0 0 0,-5-5 0 0 0,10 1 0 0 0,15-4 0 0 0,15 3 0 0 0,12 5 0 0 0,10 6 0 0 0,6-3 0 0 0,-4 0 0 0 0,-2-4 0 0 0,9-7 0 0 0,4-8 0 0 0,1-5 0 0 0,0-5 0 0 0,-1-2 0 0 0,-2-2 0 0 0,-1-1 0 0 0,-1 1 0 0 0,-8-8 0 0 0,-4-3 0 0 0,1 2 0 0 0,-7-7 0 0 0,1-8 0 0 0,2 1 0 0 0,4 4 0 0 0,-5 5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17171 7620 16383 0 0,'0'8'0'0'0,"0"11"0"0"0,0 9 0 0 0,0 9 0 0 0,0 6 0 0 0,0 4 0 0 0,0 1 0 0 0,0 1 0 0 0,8-8 0 0 0,3-3 0 0 0,-1 0 0 0 0,-2 2 0 0 0,-2 2 0 0 0,-2 1 0 0 0,-2 2 0 0 0,-1 2 0 0 0,-1 0 0 0 0,-1 0 0 0 0,1-8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17719 7080 16383 0 0,'8'0'0'0'0,"11"-8"0"0"0,2-10 0 0 0,5-11 0 0 0,7-8 0 0 0,-11 2 0 0 0,-17 16 0 0 0,-17 10 0 0 0,-15 7 0 0 0,-10 12 0 0 0,0 12 0 0 0,0 2 0 0 0,-3-2 0 0 0,-3-6 0 0 0,7 3 0 0 0,1-2 0 0 0,6 4 0 0 0,9 7 0 0 0,15 6 0 0 0,9 6 0 0 0,11-5 0 0 0,12 1 0 0 0,0 1 0 0 0,-3 3 0 0 0,1 3 0 0 0,-3 1 0 0 0,3-6 0 0 0,-3-1 0 0 0,-6 0 0 0 0,-4 2 0 0 0,-6 3 0 0 0,-3 2 0 0 0,-2-15 0 0 0,-1-20 0 0 0,-1-19 0 0 0,8-9 0 0 0,11-8 0 0 0,10-8 0 0 0,8 2 0 0 0,7 6 0 0 0,3 9 0 0 0,-6-10 0 0 0,-2 1 0 0 0,1 5 0 0 0,2 5 0 0 0,2 7 0 0 0,1 4 0 0 0,1 12 0 0 0,-6 12 0 0 0,-3 3 0 0 0,-6 7 0 0 0,-10 6 0 0 0,-7 5 0 0 0,-6 4 0 0 0,-5 3 0 0 0,-10 1 0 0 0,-4 2 0 0 0,-7-1 0 0 0,-2 0 0 0 0,-4-8 0 0 0,-6-11 0 0 0,-6-10 0 0 0,-5-9 0 0 0,-3-6 0 0 0,-2-3 0 0 0,-1-11 0 0 0,8-2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12224 6588 16383 0 0,'0'8'0'0'0,"8"3"0"0"0,10 7 0 0 0,3 9 0 0 0,5-1 0 0 0,-1 4 0 0 0,-5 5 0 0 0,1-4 0 0 0,15 1 0 0 0,7 3 0 0 0,6 3 0 0 0,2-4 0 0 0,-8 0 0 0 0,-3 1 0 0 0,-8 4 0 0 0,6-5 0 0 0,-3-1 0 0 0,0-5 0 0 0,-5 0 0 0 0,0-4 0 0 0,-6 1 0 0 0,2-4 0 0 0,-4-4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12885 6340 16383 0 0,'0'-8'0'0'0,"0"-11"0"0"0,0-10 0 0 0,8-8 0 0 0,11 2 0 0 0,2 0 0 0 0,5 5 0 0 0,15-1 0 0 0,7 6 0 0 0,5 7 0 0 0,1 6 0 0 0,-9 14 0 0 0,-12 13 0 0 0,-12 14 0 0 0,-9 8 0 0 0,-7 8 0 0 0,-4 2 0 0 0,-2 3 0 0 0,-9 0 0 0 0,-3-1 0 0 0,1 0 0 0 0,-6-8 0 0 0,0-4 0 0 0,20-8 0 0 0,17-8 0 0 0,13-9 0 0 0,10-6 0 0 0,5-11 0 0 0,3-6 0 0 0,1-1 0 0 0,-1 2 0 0 0,0 3 0 0 0,-1 2 0 0 0,-9 10 0 0 0,-11 12 0 0 0,-10 12 0 0 0,-9 8 0 0 0,-6 6 0 0 0,-3 4 0 0 0,-11-6 0 0 0,-3-2 0 0 0,-7-8 0 0 0,0-1 0 0 0,-6-6 0 0 0,-5-6 0 0 0,-6 1 0 0 0,-4 5 0 0 0,-4 7 0 0 0,-2 6 0 0 0,-9 5 0 0 0,-2-5 0 0 0,-1-8 0 0 0,3-10 0 0 0,10-8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14102 7002 16383 0 0,'0'-8'0'0'0,"0"-11"0"0"0,0-10 0 0 0,0-8 0 0 0,0-5 0 0 0,0-5 0 0 0,8-1 0 0 0,11-1 0 0 0,2 0 0 0 0,5 0 0 0 0,15 1 0 0 0,7 8 0 0 0,5 11 0 0 0,1 11 0 0 0,-1 8 0 0 0,-10 13 0 0 0,-11 15 0 0 0,4 21 0 0 0,-4 10 0 0 0,-7 6 0 0 0,-8 2 0 0 0,-7-2 0 0 0,-5-2 0 0 0,-3-1 0 0 0,-3-2 0 0 0,-8-10 0 0 0,-3-3 0 0 0,0 0 0 0 0,-5 1 0 0 0,0 3 0 0 0,11-14 0 0 0,14-19 0 0 0,14-12 0 0 0,19-12 0 0 0,3-12 0 0 0,2-1 0 0 0,-7-4 0 0 0,-3 4 0 0 0,2-1 0 0 0,1 4 0 0 0,-5-1 0 0 0,-1 4 0 0 0,3 6 0 0 0,-6-2 0 0 0,9-7 0 0 0,-3-5 0 0 0,1 1 0 0 0,-6 6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14737 6085 16383 0 0,'0'8'0'0'0,"0"11"0"0"0,0 10 0 0 0,0 8 0 0 0,0 6 0 0 0,0 3 0 0 0,0 2 0 0 0,0 1 0 0 0,0 8 0 0 0,0 3 0 0 0,0-2 0 0 0,0-2 0 0 0,8-10 0 0 0,11-14 0 0 0,10-20 0 0 0,8-12 0 0 0,5-6 0 0 0,5-2 0 0 0,1 1 0 0 0,1-8 0 0 0,0 0 0 0 0,0 3 0 0 0,7 2 0 0 0,-5-4 0 0 0,-4-1 0 0 0,-2 3 0 0 0,8 4 0 0 0,2 2 0 0 0,-7 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6165 16383 0 0,'0'8'0'0'0,"8"10"0"0"0,3 11 0 0 0,7 8 0 0 0,0 6 0 0 0,-2 3 0 0 0,4-5 0 0 0,-1-3 0 0 0,-5 1 0 0 0,-4 2 0 0 0,4-7 0 0 0,0 0 0 0 0,-2 9 0 0 0,12-2 0 0 0,2 0 0 0 0,-3 0 0 0 0,3-5 0 0 0,-4-3 0 0 0,-5 3 0 0 0,2-6 0 0 0,-1 1 0 0 0,3-6 0 0 0,-1 2 0 0 0,-5 3 0 0 0,-4 6 0 0 0,4-5 0 0 0,-1 2 0 0 0,-3-6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14552 9216 16383 0 0,'8'0'0'0'0,"11"0"0"0"0,9 0 0 0 0,1-8 0 0 0,4-2 0 0 0,3 0 0 0 0,4 1 0 0 0,3 4 0 0 0,-5-15 0 0 0,6-3 0 0 0,4 2 0 0 0,2 4 0 0 0,0 6 0 0 0,0 4 0 0 0,-9 12 0 0 0,-11 12 0 0 0,-11 12 0 0 0,-8 9 0 0 0,-7 6 0 0 0,-3 3 0 0 0,-3 2 0 0 0,0 1 0 0 0,-8-9 0 0 0,-11-11 0 0 0,-9-2 0 0 0,-16-6 0 0 0,9-8 0 0 0,17-5 0 0 0,21-4 0 0 0,18-4 0 0 0,14-1 0 0 0,9-1 0 0 0,6 8 0 0 0,2 2 0 0 0,-7 16 0 0 0,-11 12 0 0 0,-2-1 0 0 0,-8 2 0 0 0,-6 3 0 0 0,-6 1 0 0 0,-6 3 0 0 0,-2 1 0 0 0,-2 0 0 0 0,-1 2 0 0 0,-9-9 0 0 0,-2-2 0 0 0,-7-8 0 0 0,-8-8 0 0 0,-8-8 0 0 0,-6-7 0 0 0,-4-3 0 0 0,-2-4 0 0 0,-1 0 0 0 0,-1-1 0 0 0,0 1 0 0 0,1 0 0 0 0,0 0 0 0 0,1 0 0 0 0,-1 1 0 0 0,1 0 0 0 0,8-8 0 0 0,3-3 0 0 0,7 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6745 16383 0 0,'0'-8'0'0'0,"8"-11"0"0"0,10-10 0 0 0,11 0 0 0 0,8-3 0 0 0,6 4 0 0 0,-5-1 0 0 0,0 3 0 0 0,1 8 0 0 0,2 6 0 0 0,2 5 0 0 0,-7 11 0 0 0,-8 14 0 0 0,-11 12 0 0 0,-6 8 0 0 0,-7 6 0 0 0,-3 4 0 0 0,-1 1 0 0 0,-10-8 0 0 0,-3-2 0 0 0,2 0 0 0 0,-7-7 0 0 0,1-1 0 0 0,-5-5 0 0 0,9-8 0 0 0,15-6 0 0 0,15-6 0 0 0,12-3 0 0 0,10-3 0 0 0,6-1 0 0 0,3-8 0 0 0,2-3 0 0 0,0 1 0 0 0,0 2 0 0 0,-1 2 0 0 0,-1 3 0 0 0,0 2 0 0 0,-8 10 0 0 0,-12 10 0 0 0,-10 11 0 0 0,-8 9 0 0 0,-6 5 0 0 0,-3 4 0 0 0,-2 2 0 0 0,-10 0 0 0 0,-1 0 0 0 0,-8-8 0 0 0,0-4 0 0 0,-5-7 0 0 0,2-1 0 0 0,-3-6 0 0 0,-5-6 0 0 0,-6-7 0 0 0,-4-4 0 0 0,5 4 0 0 0,1 1 0 0 0,-3-2 0 0 0,-1-2 0 0 0,-4-3 0 0 0,-9-1 0 0 0,-5-2 0 0 0,9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6469 16383 0 0,'8'-8'0'0'0,"11"-3"0"0"0,2-15 0 0 0,13-4 0 0 0,1-4 0 0 0,3-4 0 0 0,-6-5 0 0 0,1 6 0 0 0,-6 1 0 0 0,0-1 0 0 0,4-11 0 0 0,-3 4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16695 6283 16383 0 0,'0'8'0'0'0,"8"3"0"0"0,3 7 0 0 0,7 1 0 0 0,9-3 0 0 0,-1 3 0 0 0,-4 8 0 0 0,-6 6 0 0 0,2-2 0 0 0,-1 1 0 0 0,3-4 0 0 0,-1 1 0 0 0,-4 3 0 0 0,-4 5 0 0 0,4-5 0 0 0,-1-15 0 0 0,-3-18 0 0 0,-3-18 0 0 0,5-13 0 0 0,1-18 0 0 0,5-7 0 0 0,0-3 0 0 0,4 1 0 0 0,7 3 0 0 0,6 3 0 0 0,5 10 0 0 0,-5 4 0 0 0,0 10 0 0 0,2 8 0 0 0,2 9 0 0 0,2 6 0 0 0,3 5 0 0 0,1 1 0 0 0,0 2 0 0 0,2 0 0 0 0,-9 7 0 0 0,-10 11 0 0 0,-2 10 0 0 0,2-1 0 0 0,-4 4 0 0 0,-6 3 0 0 0,-6 4 0 0 0,-6 3 0 0 0,-3 3 0 0 0,-3 1 0 0 0,-10 0 0 0 0,-3 1 0 0 0,-7-8 0 0 0,-1 5 0 0 0,-5-5 0 0 0,2-2 0 0 0,-3-6 0 0 0,-5-10 0 0 0,-6 0 0 0 0,-4-3 0 0 0,-3 2 0 0 0,-2-2 0 0 0,6-4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13282 5530 16383 0 0,'0'8'0'0'0,"8"2"0"0"0,3 9 0 0 0,7 7 0 0 0,9 9 0 0 0,-1 6 0 0 0,-4 3 0 0 0,10 3 0 0 0,8 2 0 0 0,-4-1 0 0 0,1 1 0 0 0,-6-1 0 0 0,-1 0 0 0 0,3-8 0 0 0,-4-3 0 0 0,1-8 0 0 0,3-1 0 0 0,4 3 0 0 0,4 12 0 0 0,3-1 0 0 0,-6 0 0 0 0,-2 1 0 0 0,2-7 0 0 0,1-9 0 0 0,-5-10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13970 5080 16383 0 0,'0'8'0'0'0,"0"11"0"0"0,0 9 0 0 0,0 9 0 0 0,0 6 0 0 0,0 4 0 0 0,8 9 0 0 0,3 4 0 0 0,-1 7 0 0 0,-2 0 0 0 0,-2-2 0 0 0,-3-6 0 0 0,-1-4 0 0 0,7-11 0 0 0,18-14 0 0 0,12-19 0 0 0,7-12 0 0 0,-3-14 0 0 0,-2-4 0 0 0,1-7 0 0 0,-8-7 0 0 0,0 2 0 0 0,1 7 0 0 0,2-2 0 0 0,4 5 0 0 0,-5-3 0 0 0,-2-4 0 0 0,3 1 0 0 0,2 6 0 0 0,3 7 0 0 0,-6-3 0 0 0,-1 2 0 0 0,-7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14076 5133 16383 0 0,'0'8'0'0'0,"8"19"0"0"0,10 20 0 0 0,3 11 0 0 0,6 3 0 0 0,-3-1 0 0 0,4-2 0 0 0,4 4 0 0 0,5-7 0 0 0,-3-6 0 0 0,-9-3 0 0 0,1-9 0 0 0,3-4 0 0 0,5 2 0 0 0,5 10 0 0 0,3-2 0 0 0,3-1 0 0 0,-6-7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15319 6111 16383 0 0,'0'-8'0'0'0,"0"-11"0"0"0,0-10 0 0 0,8-7 0 0 0,3-15 0 0 0,-1-6 0 0 0,6-10 0 0 0,1-1 0 0 0,-3 3 0 0 0,4 13 0 0 0,-1 6 0 0 0,5 4 0 0 0,6 1 0 0 0,15 7 0 0 0,8 10 0 0 0,3 8 0 0 0,0 8 0 0 0,-8 12 0 0 0,-5 7 0 0 0,-9 8 0 0 0,-2 2 0 0 0,-6 4 0 0 0,-7 7 0 0 0,2 6 0 0 0,-3 12 0 0 0,-4 6 0 0 0,-4 1 0 0 0,-3 7 0 0 0,-3 1 0 0 0,-10-3 0 0 0,-2-4 0 0 0,-9-12 0 0 0,-1-6 0 0 0,3-1 0 0 0,-3 0 0 0 0,1 2 0 0 0,5 2 0 0 0,3 1 0 0 0,-3 2 0 0 0,0-16 0 0 0,11-12 0 0 0,14-18 0 0 0,12-8 0 0 0,3-11 0 0 0,6-3 0 0 0,4-13 0 0 0,4-8 0 0 0,4 2 0 0 0,2 1 0 0 0,-7-1 0 0 0,-1 6 0 0 0,-8 9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16014 5329 16383 0 0,'0'-8'0'0'0,"8"-3"0"0"0,3-7 0 0 0,7-9 0 0 0,9 1 0 0 0,-1-4 0 0 0,4-5 0 0 0,5-4 0 0 0,4 5 0 0 0,-5-1 0 0 0,1-1 0 0 0,-7 13 0 0 0,-15 18 0 0 0,-18 18 0 0 0,-17 15 0 0 0,-4 11 0 0 0,-5-2 0 0 0,2 1 0 0 0,-2-5 0 0 0,-4-1 0 0 0,4 2 0 0 0,8 3 0 0 0,-1-4 0 0 0,4 0 0 0 0,6 2 0 0 0,-4-4 0 0 0,-6-8 0 0 0,1 0 0 0 0,5 5 0 0 0,12-3 0 0 0,16-6 0 0 0,7 2 0 0 0,7-2 0 0 0,9-5 0 0 0,6 4 0 0 0,4-2 0 0 0,-4 5 0 0 0,-2-2 0 0 0,1 5 0 0 0,-5-11 0 0 0,-9-22 0 0 0,-9-19 0 0 0,2-12 0 0 0,6-7 0 0 0,6 4 0 0 0,-1 1 0 0 0,3 9 0 0 0,3 9 0 0 0,5-8 0 0 0,3 3 0 0 0,3 5 0 0 0,2 8 0 0 0,0 6 0 0 0,1 4 0 0 0,0 4 0 0 0,-1 2 0 0 0,1 1 0 0 0,-9 8 0 0 0,-10 11 0 0 0,-11 10 0 0 0,0 8 0 0 0,5 5 0 0 0,-1 12 0 0 0,-5 4 0 0 0,-5 0 0 0 0,-5-2 0 0 0,-3-2 0 0 0,-11 5 0 0 0,-11-8 0 0 0,-12-4 0 0 0,0-3 0 0 0,-3-9 0 0 0,-4-2 0 0 0,-4-7 0 0 0,-2-1 0 0 0,-3-4 0 0 0,-1-6 0 0 0,8-5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14605 4710 16383 0 0,'8'0'0'0'0,"19"8"0"0"0,12 10 0 0 0,8 11 0 0 0,4 16 0 0 0,1 16 0 0 0,0-1 0 0 0,-9-4 0 0 0,-4-12 0 0 0,-8-4 0 0 0,-10-10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4343 16383 0 0,'8'-8'0'0'0,"3"-11"0"0"0,-1-9 0 0 0,14-9 0 0 0,11-6 0 0 0,7-3 0 0 0,6-3 0 0 0,-7 0 0 0 0,-2 0 0 0 0,-7 16 0 0 0,-9 22 0 0 0,-17 13 0 0 0,-18 14 0 0 0,-13 12 0 0 0,-4 9 0 0 0,-5-1 0 0 0,4 1 0 0 0,-9 2 0 0 0,2 3 0 0 0,15-6 0 0 0,20-9 0 0 0,9-2 0 0 0,13 4 0 0 0,2 5 0 0 0,5-4 0 0 0,-1 1 0 0 0,-6 3 0 0 0,10 5 0 0 0,0 2 0 0 0,3 4 0 0 0,-4 1 0 0 0,-7 1 0 0 0,0-8 0 0 0,-3-17 0 0 0,3-22 0 0 0,6-18 0 0 0,-2-14 0 0 0,11-10 0 0 0,7-6 0 0 0,3 6 0 0 0,3 1 0 0 0,1 9 0 0 0,6 8 0 0 0,-5 18 0 0 0,-3 9 0 0 0,-11 12 0 0 0,-12 12 0 0 0,-10 8 0 0 0,-7 8 0 0 0,-6 3 0 0 0,-4 3 0 0 0,0 0 0 0 0,-2 1 0 0 0,1-1 0 0 0,1-1 0 0 0,-1 8 0 0 0,-14-6 0 0 0,-6-3 0 0 0,2-2 0 0 0,-5 0 0 0 0,3-1 0 0 0,-3-6 0 0 0,-6-11 0 0 0,-5-2 0 0 0,-12-4 0 0 0,1 1 0 0 0,1-3 0 0 0,1-4 0 0 0,-1-5 0 0 0,0-4 0 0 0,8-4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16961 8943 16383 0 0,'-8'0'0'0'0,"-2"8"0"0"0,0 11 0 0 0,1 9 0 0 0,4 9 0 0 0,-7-2 0 0 0,-1 1 0 0 0,3 2 0 0 0,1 3 0 0 0,-4-6 0 0 0,-1 0 0 0 0,2 1 0 0 0,4 3 0 0 0,-14 2 0 0 0,-2 3 0 0 0,18-14 0 0 0,19-13 0 0 0,15-8 0 0 0,10-7 0 0 0,-1-11 0 0 0,2-4 0 0 0,1 0 0 0 0,3 2 0 0 0,1 4 0 0 0,2-6 0 0 0,0-1 0 0 0,2 3 0 0 0,-1 3 0 0 0,0 2 0 0 0,-7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17114 8943 16383 0 0,'0'8'0'0'0,"0"11"0"0"0,0 9 0 0 0,0 9 0 0 0,0 6 0 0 0,0 3 0 0 0,0 3 0 0 0,-8 0 0 0 0,-3 0 0 0 0,1 0 0 0 0,2 7 0 0 0,2 2 0 0 0,2 0 0 0 0,2-3 0 0 0,2-2 0 0 0,-1-2 0 0 0,2-2 0 0 0,-1-9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19060 8811 16383 0 0,'8'0'0'0'0,"10"0"0"0"0,11 0 0 0 0,8 0 0 0 0,6 0 0 0 0,3 0 0 0 0,-13 0 0 0 0,-22 0 0 0 0,-19 0 0 0 0,-17 0 0 0 0,-12 0 0 0 0,-8 8 0 0 0,4 10 0 0 0,0 3 0 0 0,8 5 0 0 0,18 7 0 0 0,18 13 0 0 0,10 7 0 0 0,2 3 0 0 0,-2-1 0 0 0,-2-1 0 0 0,4 6 0 0 0,0 1 0 0 0,-2-2 0 0 0,-4-4 0 0 0,4-10 0 0 0,9-13 0 0 0,0-20 0 0 0,5-12 0 0 0,5-6 0 0 0,5-2 0 0 0,5 0 0 0 0,11 2 0 0 0,5 1 0 0 0,-1 3 0 0 0,0 0 0 0 0,-11 10 0 0 0,-5 10 0 0 0,-10 11 0 0 0,-2 1 0 0 0,3 2 0 0 0,-5 5 0 0 0,-7 3 0 0 0,-7 3 0 0 0,-5 3 0 0 0,-4 1 0 0 0,-3 0 0 0 0,-2 1 0 0 0,-8-8 0 0 0,-3-3 0 0 0,0 0 0 0 0,-5-6 0 0 0,0 0 0 0 0,-5 2 0 0 0,-7 4 0 0 0,-6-4 0 0 0,-14-8 0 0 0,-6-9 0 0 0,-1-6 0 0 0,0-5 0 0 0,2 4 0 0 0,2 1 0 0 0,2-1 0 0 0,1-3 0 0 0,1-1 0 0 0,1-11 0 0 0,9-11 0 0 0,2-12 0 0 0,-1 0 0 0 0,-1 5 0 0 0,5-2 0 0 0,8-5 0 0 0,9-4 0 0 0,6-5 0 0 0,14-11 0 0 0,6-6 0 0 0,9 8 0 0 0,1 4 0 0 0,6 1 0 0 0,-2 9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5T06:42:33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5477 9712 16383 0 0,'8'-8'0'0'0,"18"-2"0"0"0,30-1 0 0 0,12 3 0 0 0,12 2 0 0 0,-1 3 0 0 0,10 1 0 0 0,7 1 0 0 0,-6 1 0 0 0,-9 0 0 0 0,-11 1 0 0 0,-10-1 0 0 0,-6 1 0 0 0,-5-1 0 0 0,-3 0 0 0 0,0 0 0 0 0,6 0 0 0 0,4 0 0 0 0,0-8 0 0 0,6-2 0 0 0,1-1 0 0 0,-3 3 0 0 0,-2 2 0 0 0,3 3 0 0 0,1 1 0 0 0,4-7 0 0 0,1-2 0 0 0,11 2 0 0 0,10 1 0 0 0,-3 3 0 0 0,0 1 0 0 0,-6 3 0 0 0,-1 0 0 0 0,-5-7 0 0 0,1-2 0 0 0,-5 0 0 0 0,-5 2 0 0 0,-6 3 0 0 0,-5-6 0 0 0,12-2 0 0 0,4 2 0 0 0,22-5 0 0 0,19-16 0 0 0,7-3 0 0 0,-8 5 0 0 0,-7 8 0 0 0,4-1 0 0 0,-9 4 0 0 0,-13 4 0 0 0,-12 6 0 0 0,5 4 0 0 0,-2 3 0 0 0,-6 1 0 0 0,-7 2 0 0 0,-6 0 0 0 0,-4 0 0 0 0,-3 0 0 0 0,-3-1 0 0 0,0 1 0 0 0,0-1 0 0 0,0 0 0 0 0,0 0 0 0 0,0 0 0 0 0,1 0 0 0 0,0 0 0 0 0,0 0 0 0 0,8 0 0 0 0,3 0 0 0 0,-1 0 0 0 0,-2 0 0 0 0,-2 0 0 0 0,-2 0 0 0 0,-2 0 0 0 0,-2 0 0 0 0,1 0 0 0 0,-2 0 0 0 0,1 0 0 0 0,-1 0 0 0 0,1 0 0 0 0,0 0 0 0 0,0 0 0 0 0,-8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29E844-4A6D-410A-A207-B0127AB0E6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F78AEF-D914-4555-A24D-ABF153824D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5EEC31-4994-42C5-A29E-4725C443CBA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77F3E-A3EA-4635-AE77-2EB9A2C20DE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3C85DE-1C1F-4057-9C88-9B86EAE6BA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8F57D-0872-44AD-B7F6-115B998AF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4198EA-96A9-439A-BB98-B76019F4F0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FD2141-80CD-4920-A688-C9C7E74E5E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8AAE4C-42DC-466E-9160-788AB68519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FDBC00-5905-41BD-84A4-1615645B7D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ACB11F-231B-44F0-9FCD-4DA1F86E5A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0A6BE3-4E64-4598-9A6B-CF2014D2698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EB040D-F11A-4765-BA4E-5835323AB7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C39A40-31C9-48FF-A909-BE39CE6675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85FD06-701E-45D3-88DA-259A542BBC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D1C5DC-AA82-434F-8E3F-E3266E105B6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EFEBDB-EB25-431E-9313-5689EB35CD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5851BF8-0575-4A41-B854-D83BD14CB9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9B27F9-4DA8-4E26-85A3-F8305D4B2C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5381314-A958-4813-B5FA-BA9F21C942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465C0F-4808-4C05-9454-E07616CE3F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DC275C5-28F5-42E6-9EEA-60B1C024F7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AF4FAE-D542-49F4-B1CC-247D9D1C89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493779B-CD85-4F88-800C-BB04ADFED6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D68DB-C0E6-46B4-9FA8-EA45C4E152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BE538C-FAB2-4A40-81C1-6BDDB1451A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2D78915-615F-41BC-9BC6-7F4D3FE051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85ED46-318B-4360-BB7E-A064791749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F9765E2-F788-4A67-AC24-53EF8E7096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3B67478-E04C-46B1-82A3-7C6A3D03F4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D77A5D5-506D-4831-8150-49AE9E6D3B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93D2EC-D102-4C9C-B20B-9D76EAA3DD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44F968-817C-4DFF-9B5D-15C922F322C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8FECDB-7A2A-4027-B6DA-C4996480B3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FBF6F6-7D29-4F11-A0C4-443A8A1C2A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BC5B429-5435-4A02-BAF4-800720A6C7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9CA12C-7D94-4538-B58F-A05E0EE226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CA1C5FC-EC4C-46AB-BD5A-D57985019D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8C2A92C-CA6C-47AC-A1CC-A682443BFA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E003177-E864-4C9D-B95F-1DE5E728F7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6829ECA-0DAC-4436-9B81-BFF05D3767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0813474-EDDA-4022-9BA1-2713C248224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43FD139-17C3-4C25-B47C-320C99A203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47DCB3-2463-4912-8C3D-532A0338349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3C12F6-AC65-438C-AE07-5C9084B054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1320C2-8E3E-4DB7-8965-6BFE2160B1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B5D4D8-7AE6-40B7-BA24-FBF63B9D5C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31E614-B1BD-4433-A10F-65BFB3AB97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BD5523-B6DE-4925-97DC-99B9DFCDE04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B0EE03-FDAC-4A19-ACC2-A0F76939435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04F849-35C2-4744-8AD0-429C6E83C73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2C183-EC4E-4FEB-BA4B-D4ADB7135E1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117" Type="http://schemas.openxmlformats.org/officeDocument/2006/relationships/image" Target="../media/image83.png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69.png"/><Relationship Id="rId112" Type="http://schemas.openxmlformats.org/officeDocument/2006/relationships/customXml" Target="../ink/ink57.xml"/><Relationship Id="rId16" Type="http://schemas.openxmlformats.org/officeDocument/2006/relationships/image" Target="../media/image33.png"/><Relationship Id="rId107" Type="http://schemas.openxmlformats.org/officeDocument/2006/relationships/image" Target="../media/image78.png"/><Relationship Id="rId11" Type="http://schemas.openxmlformats.org/officeDocument/2006/relationships/customXml" Target="../ink/ink6.xml"/><Relationship Id="rId32" Type="http://schemas.openxmlformats.org/officeDocument/2006/relationships/image" Target="../media/image41.png"/><Relationship Id="rId37" Type="http://schemas.openxmlformats.org/officeDocument/2006/relationships/customXml" Target="../ink/ink19.xml"/><Relationship Id="rId53" Type="http://schemas.openxmlformats.org/officeDocument/2006/relationships/image" Target="../media/image51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64.png"/><Relationship Id="rId102" Type="http://schemas.openxmlformats.org/officeDocument/2006/relationships/customXml" Target="../ink/ink52.xml"/><Relationship Id="rId5" Type="http://schemas.openxmlformats.org/officeDocument/2006/relationships/customXml" Target="../ink/ink3.xml"/><Relationship Id="rId90" Type="http://schemas.openxmlformats.org/officeDocument/2006/relationships/customXml" Target="../ink/ink46.xml"/><Relationship Id="rId95" Type="http://schemas.openxmlformats.org/officeDocument/2006/relationships/image" Target="../media/image72.png"/><Relationship Id="rId22" Type="http://schemas.openxmlformats.org/officeDocument/2006/relationships/image" Target="../media/image36.png"/><Relationship Id="rId27" Type="http://schemas.openxmlformats.org/officeDocument/2006/relationships/customXml" Target="../ink/ink14.xml"/><Relationship Id="rId43" Type="http://schemas.openxmlformats.org/officeDocument/2006/relationships/image" Target="../media/image46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80" Type="http://schemas.openxmlformats.org/officeDocument/2006/relationships/customXml" Target="../ink/ink41.xml"/><Relationship Id="rId85" Type="http://schemas.openxmlformats.org/officeDocument/2006/relationships/image" Target="../media/image67.png"/><Relationship Id="rId12" Type="http://schemas.openxmlformats.org/officeDocument/2006/relationships/image" Target="../media/image31.png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44.png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55.xml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62.png"/><Relationship Id="rId91" Type="http://schemas.openxmlformats.org/officeDocument/2006/relationships/image" Target="../media/image70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8.png"/><Relationship Id="rId23" Type="http://schemas.openxmlformats.org/officeDocument/2006/relationships/customXml" Target="../ink/ink12.xml"/><Relationship Id="rId28" Type="http://schemas.openxmlformats.org/officeDocument/2006/relationships/image" Target="../media/image39.png"/><Relationship Id="rId49" Type="http://schemas.openxmlformats.org/officeDocument/2006/relationships/image" Target="../media/image49.png"/><Relationship Id="rId114" Type="http://schemas.openxmlformats.org/officeDocument/2006/relationships/customXml" Target="../ink/ink58.xml"/><Relationship Id="rId10" Type="http://schemas.openxmlformats.org/officeDocument/2006/relationships/image" Target="../media/image30.png"/><Relationship Id="rId31" Type="http://schemas.openxmlformats.org/officeDocument/2006/relationships/customXml" Target="../ink/ink16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40.xml"/><Relationship Id="rId81" Type="http://schemas.openxmlformats.org/officeDocument/2006/relationships/image" Target="../media/image65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4" Type="http://schemas.openxmlformats.org/officeDocument/2006/relationships/image" Target="../media/image27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34.png"/><Relationship Id="rId39" Type="http://schemas.openxmlformats.org/officeDocument/2006/relationships/customXml" Target="../ink/ink20.xml"/><Relationship Id="rId109" Type="http://schemas.openxmlformats.org/officeDocument/2006/relationships/image" Target="../media/image79.png"/><Relationship Id="rId34" Type="http://schemas.openxmlformats.org/officeDocument/2006/relationships/image" Target="../media/image42.png"/><Relationship Id="rId50" Type="http://schemas.openxmlformats.org/officeDocument/2006/relationships/customXml" Target="../ink/ink26.xml"/><Relationship Id="rId55" Type="http://schemas.openxmlformats.org/officeDocument/2006/relationships/image" Target="../media/image52.png"/><Relationship Id="rId76" Type="http://schemas.openxmlformats.org/officeDocument/2006/relationships/customXml" Target="../ink/ink39.xml"/><Relationship Id="rId97" Type="http://schemas.openxmlformats.org/officeDocument/2006/relationships/image" Target="../media/image73.png"/><Relationship Id="rId104" Type="http://schemas.openxmlformats.org/officeDocument/2006/relationships/customXml" Target="../ink/ink53.xml"/><Relationship Id="rId7" Type="http://schemas.openxmlformats.org/officeDocument/2006/relationships/customXml" Target="../ink/ink4.xml"/><Relationship Id="rId71" Type="http://schemas.openxmlformats.org/officeDocument/2006/relationships/image" Target="../media/image60.png"/><Relationship Id="rId92" Type="http://schemas.openxmlformats.org/officeDocument/2006/relationships/customXml" Target="../ink/ink47.xml"/><Relationship Id="rId2" Type="http://schemas.openxmlformats.org/officeDocument/2006/relationships/image" Target="../media/image26.png"/><Relationship Id="rId29" Type="http://schemas.openxmlformats.org/officeDocument/2006/relationships/customXml" Target="../ink/ink15.xml"/><Relationship Id="rId24" Type="http://schemas.openxmlformats.org/officeDocument/2006/relationships/image" Target="../media/image37.png"/><Relationship Id="rId40" Type="http://schemas.openxmlformats.org/officeDocument/2006/relationships/customXml" Target="../ink/ink21.xml"/><Relationship Id="rId45" Type="http://schemas.openxmlformats.org/officeDocument/2006/relationships/image" Target="../media/image47.png"/><Relationship Id="rId66" Type="http://schemas.openxmlformats.org/officeDocument/2006/relationships/customXml" Target="../ink/ink34.xml"/><Relationship Id="rId87" Type="http://schemas.openxmlformats.org/officeDocument/2006/relationships/image" Target="../media/image68.png"/><Relationship Id="rId110" Type="http://schemas.openxmlformats.org/officeDocument/2006/relationships/customXml" Target="../ink/ink56.xml"/><Relationship Id="rId115" Type="http://schemas.openxmlformats.org/officeDocument/2006/relationships/image" Target="../media/image82.png"/><Relationship Id="rId61" Type="http://schemas.openxmlformats.org/officeDocument/2006/relationships/image" Target="../media/image55.png"/><Relationship Id="rId82" Type="http://schemas.openxmlformats.org/officeDocument/2006/relationships/customXml" Target="../ink/ink42.xml"/><Relationship Id="rId19" Type="http://schemas.openxmlformats.org/officeDocument/2006/relationships/customXml" Target="../ink/ink10.xml"/><Relationship Id="rId14" Type="http://schemas.openxmlformats.org/officeDocument/2006/relationships/image" Target="../media/image32.png"/><Relationship Id="rId30" Type="http://schemas.openxmlformats.org/officeDocument/2006/relationships/image" Target="../media/image40.png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63.png"/><Relationship Id="rId100" Type="http://schemas.openxmlformats.org/officeDocument/2006/relationships/customXml" Target="../ink/ink51.xml"/><Relationship Id="rId105" Type="http://schemas.openxmlformats.org/officeDocument/2006/relationships/image" Target="../media/image77.png"/><Relationship Id="rId8" Type="http://schemas.openxmlformats.org/officeDocument/2006/relationships/image" Target="../media/image29.png"/><Relationship Id="rId51" Type="http://schemas.openxmlformats.org/officeDocument/2006/relationships/image" Target="../media/image50.png"/><Relationship Id="rId72" Type="http://schemas.openxmlformats.org/officeDocument/2006/relationships/customXml" Target="../ink/ink37.xml"/><Relationship Id="rId93" Type="http://schemas.openxmlformats.org/officeDocument/2006/relationships/image" Target="../media/image71.png"/><Relationship Id="rId98" Type="http://schemas.openxmlformats.org/officeDocument/2006/relationships/customXml" Target="../ink/ink50.xml"/><Relationship Id="rId3" Type="http://schemas.openxmlformats.org/officeDocument/2006/relationships/customXml" Target="../ink/ink2.xml"/><Relationship Id="rId25" Type="http://schemas.openxmlformats.org/officeDocument/2006/relationships/customXml" Target="../ink/ink13.xml"/><Relationship Id="rId46" Type="http://schemas.openxmlformats.org/officeDocument/2006/relationships/customXml" Target="../ink/ink24.xml"/><Relationship Id="rId67" Type="http://schemas.openxmlformats.org/officeDocument/2006/relationships/image" Target="../media/image58.png"/><Relationship Id="rId116" Type="http://schemas.openxmlformats.org/officeDocument/2006/relationships/customXml" Target="../ink/ink59.xml"/><Relationship Id="rId20" Type="http://schemas.openxmlformats.org/officeDocument/2006/relationships/image" Target="../media/image35.png"/><Relationship Id="rId41" Type="http://schemas.openxmlformats.org/officeDocument/2006/relationships/image" Target="../media/image45.png"/><Relationship Id="rId62" Type="http://schemas.openxmlformats.org/officeDocument/2006/relationships/customXml" Target="../ink/ink32.xml"/><Relationship Id="rId83" Type="http://schemas.openxmlformats.org/officeDocument/2006/relationships/image" Target="../media/image66.png"/><Relationship Id="rId88" Type="http://schemas.openxmlformats.org/officeDocument/2006/relationships/customXml" Target="../ink/ink45.xml"/><Relationship Id="rId111" Type="http://schemas.openxmlformats.org/officeDocument/2006/relationships/image" Target="../media/image80.png"/><Relationship Id="rId15" Type="http://schemas.openxmlformats.org/officeDocument/2006/relationships/customXml" Target="../ink/ink8.xml"/><Relationship Id="rId36" Type="http://schemas.openxmlformats.org/officeDocument/2006/relationships/image" Target="../media/image43.png"/><Relationship Id="rId57" Type="http://schemas.openxmlformats.org/officeDocument/2006/relationships/image" Target="../media/image53.png"/><Relationship Id="rId106" Type="http://schemas.openxmlformats.org/officeDocument/2006/relationships/customXml" Target="../ink/ink5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7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6000" b="0" strike="noStrike" spc="-1">
                <a:solidFill>
                  <a:srgbClr val="000000"/>
                </a:solidFill>
                <a:latin typeface="Calibri Light"/>
              </a:rPr>
              <a:t>Constituency Grammars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800" b="1" strike="noStrike" spc="-1">
                <a:solidFill>
                  <a:srgbClr val="000000"/>
                </a:solidFill>
                <a:latin typeface="Calibri Light"/>
              </a:rPr>
              <a:t>Context-Free Grammars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formal system for modeling constituent structure in English and other natural languages is the Context-Free Grammar, or CFG.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 is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also called Phrase-Structure Grammars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800" b="1" strike="noStrike" spc="-1">
                <a:solidFill>
                  <a:srgbClr val="000000"/>
                </a:solidFill>
                <a:latin typeface="Calibri Light"/>
              </a:rPr>
              <a:t>Context-Free Grammars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context-free grammar consists of a set of rules or productions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Which expresses the ways that symbols of the language can be grouped and ordered together, and a lexicon of words and symbols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Following is the Example of production rules of - CFG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Picture 3"/>
          <p:cNvPicPr/>
          <p:nvPr/>
        </p:nvPicPr>
        <p:blipFill>
          <a:blip r:embed="rId2"/>
          <a:stretch/>
        </p:blipFill>
        <p:spPr>
          <a:xfrm>
            <a:off x="1123920" y="4863960"/>
            <a:ext cx="4420440" cy="170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151200"/>
            <a:ext cx="10515240" cy="56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Context-free Grammars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37880" y="1047240"/>
            <a:ext cx="11671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Context-free rules can be hierarchically embedded, so we can combine the previous rules with others, like the following, that express facts about the lexicon: </a:t>
            </a:r>
          </a:p>
        </p:txBody>
      </p:sp>
      <p:pic>
        <p:nvPicPr>
          <p:cNvPr id="193" name="Picture 3"/>
          <p:cNvPicPr/>
          <p:nvPr/>
        </p:nvPicPr>
        <p:blipFill>
          <a:blip r:embed="rId2"/>
          <a:stretch/>
        </p:blipFill>
        <p:spPr>
          <a:xfrm>
            <a:off x="0" y="2255760"/>
            <a:ext cx="3498840" cy="149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4200" y="-227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Symbols in CFG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96400" y="9874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symbols that are used in a CFG are divided into two classes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3200" b="1" strike="noStrike" spc="-1">
                <a:solidFill>
                  <a:srgbClr val="FF0000"/>
                </a:solidFill>
                <a:latin typeface="Calibri"/>
              </a:rPr>
              <a:t>Terminal     </a:t>
            </a:r>
            <a:r>
              <a:rPr lang="en-IN" sz="3200" b="0" strike="noStrike" spc="-1">
                <a:solidFill>
                  <a:srgbClr val="FF0000"/>
                </a:solidFill>
                <a:latin typeface="Calibri"/>
              </a:rPr>
              <a:t>                               </a:t>
            </a:r>
            <a:r>
              <a:rPr lang="en-IN" sz="3200" b="1" strike="noStrike" spc="-1">
                <a:solidFill>
                  <a:srgbClr val="FF0000"/>
                </a:solidFill>
                <a:latin typeface="Calibri"/>
              </a:rPr>
              <a:t>non-terminal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Straight Arrow Connector 4"/>
          <p:cNvSpPr/>
          <p:nvPr/>
        </p:nvSpPr>
        <p:spPr>
          <a:xfrm flipH="1">
            <a:off x="2832480" y="1928160"/>
            <a:ext cx="636840" cy="142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Arrow Connector 5"/>
          <p:cNvSpPr/>
          <p:nvPr/>
        </p:nvSpPr>
        <p:spPr>
          <a:xfrm>
            <a:off x="8404560" y="1920240"/>
            <a:ext cx="557280" cy="158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8"/>
          <p:cNvSpPr/>
          <p:nvPr/>
        </p:nvSpPr>
        <p:spPr>
          <a:xfrm>
            <a:off x="1533600" y="3223440"/>
            <a:ext cx="323568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symbols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terminal that correspond to words in the language (“the”, “nightclub”)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9" name="Rectangle 9"/>
          <p:cNvSpPr/>
          <p:nvPr/>
        </p:nvSpPr>
        <p:spPr>
          <a:xfrm>
            <a:off x="7337880" y="3354120"/>
            <a:ext cx="32486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symbols that express abstractions over these terminals are called non-terminals.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0" name="Rectangle 10"/>
          <p:cNvSpPr/>
          <p:nvPr/>
        </p:nvSpPr>
        <p:spPr>
          <a:xfrm>
            <a:off x="503640" y="5586120"/>
            <a:ext cx="11286000" cy="16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item to the right of the arrow (→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is an ordered list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</a:rPr>
              <a:t>of one or more terminals and non-terminals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the left of the arrow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is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a single non-terminal symbol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expressing some cluster or generalization.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Two ways of CFG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device for generating sentences and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device for assigning a structure to a given sentence.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800" b="1" strike="noStrike" spc="-1">
                <a:solidFill>
                  <a:srgbClr val="000000"/>
                </a:solidFill>
                <a:latin typeface="Calibri Light"/>
              </a:rPr>
              <a:t>CFG as a generator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353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we can read the → arrow as “rewrite the symbol on the left with the string of symbols on the right”. </a:t>
            </a:r>
          </a:p>
        </p:txBody>
      </p:sp>
      <p:pic>
        <p:nvPicPr>
          <p:cNvPr id="205" name="Picture 3"/>
          <p:cNvPicPr/>
          <p:nvPr/>
        </p:nvPicPr>
        <p:blipFill>
          <a:blip r:embed="rId2"/>
          <a:stretch/>
        </p:blipFill>
        <p:spPr>
          <a:xfrm>
            <a:off x="838080" y="3089880"/>
            <a:ext cx="8373600" cy="1822680"/>
          </a:xfrm>
          <a:prstGeom prst="rect">
            <a:avLst/>
          </a:prstGeom>
          <a:ln w="0">
            <a:noFill/>
          </a:ln>
        </p:spPr>
      </p:pic>
      <p:sp>
        <p:nvSpPr>
          <p:cNvPr id="206" name="Rectangle 4"/>
          <p:cNvSpPr/>
          <p:nvPr/>
        </p:nvSpPr>
        <p:spPr>
          <a:xfrm>
            <a:off x="838080" y="5150880"/>
            <a:ext cx="95893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flight can be derived from the non-terminal NP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0" y="-143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800" b="1" strike="noStrike" spc="-1">
                <a:solidFill>
                  <a:srgbClr val="000000"/>
                </a:solidFill>
                <a:latin typeface="Calibri Light"/>
              </a:rPr>
              <a:t>CFG as a generator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Rectangle 6"/>
          <p:cNvSpPr/>
          <p:nvPr/>
        </p:nvSpPr>
        <p:spPr>
          <a:xfrm>
            <a:off x="0" y="993960"/>
            <a:ext cx="8365320" cy="691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Thus, a CFG can be used to generate a set of strings. ]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This sequence of rule expansions is called a derivation of the string of words.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It is common to represent a derivation by a parse tree (commonly shown inverted with the root at the top).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Figure above 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“A parse tree for “a flight””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shows the tree representation of this derivation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09" name="Picture 7"/>
          <p:cNvPicPr/>
          <p:nvPr/>
        </p:nvPicPr>
        <p:blipFill>
          <a:blip r:embed="rId2"/>
          <a:stretch/>
        </p:blipFill>
        <p:spPr>
          <a:xfrm>
            <a:off x="7881444" y="60084"/>
            <a:ext cx="4193448" cy="317488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Start Symbol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0" y="1475280"/>
            <a:ext cx="117770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 formal language defined by a CFG is the set of strings that are derivable start symbol from the designated start symbol.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Each grammar must have one designated start symbol, which is often called S.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Since context-free grammars are often used to define sentences, S is usually interpreted as the “sentence” node, and the set of strings that are derivable from S is the set of sentences in some simplified version of English.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-36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Few additional rules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1177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following rule expresses the fact that a sentence can consist of a noun phrase followed by a verb phrase:verb phrase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 → NP VP        </a:t>
            </a: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I prefer a morning flight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verb phrase in English consists of a verb followed by assorted other things;for example, one kind of verb phrase consists of a verb followed by a noun phrase: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VP → Verb NP </a:t>
            </a: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prefer a morning flight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-36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Few additional rules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0" y="689040"/>
            <a:ext cx="1219176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verb may be followed by a noun phrase and a prepositional phrase: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VP → Verb NP PP </a:t>
            </a: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    leave Boston in the morning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the verb phrase may have a verb followed by a prepositional phrase alone: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VP → Verb PP </a:t>
            </a: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         leaving on Thursday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prepositional phrase generally has a preposition followed by a noun phrase.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a common type of prepositional phrase in the ATIS corpus is used to indicate location or direction:</a:t>
            </a:r>
            <a:endParaRPr lang="en-IN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PP → Preposition NP</a:t>
            </a:r>
            <a:r>
              <a:rPr lang="en-US" sz="2800" b="1" strike="noStrike" spc="-1">
                <a:solidFill>
                  <a:srgbClr val="C9211E"/>
                </a:solidFill>
                <a:latin typeface="Calibri"/>
              </a:rPr>
              <a:t>     from Los Angeles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Context-free grammars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CFGS the backbone of many formal models of the syntax of natural language (and, for that matter, of computer languages).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play a role in many computational applications, including grammar checking, semantic interpretation, dialogue understanding, and machine translation.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express sophisticated relations among the words in a sentence, yet computationally tractable enough that efficient algorithms exist for parsing sentences with them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24760" y="1148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Example of lexicons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1635840" y="1825560"/>
            <a:ext cx="8918640" cy="435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2948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The grammar for L0, with example phrases for each rule</a:t>
            </a:r>
            <a:endParaRPr lang="en-IN" sz="2200" b="0" strike="noStrike" spc="-1"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447480" y="1440000"/>
            <a:ext cx="10787400" cy="481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40000" y="1148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The parse tree for “I prefer a morning flight” according to grammar L0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540000" y="1260000"/>
            <a:ext cx="7379640" cy="48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Formal Definition of Context-Free Grammar</a:t>
            </a:r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820080" y="2520000"/>
            <a:ext cx="9000000" cy="2854440"/>
          </a:xfrm>
          <a:prstGeom prst="rect">
            <a:avLst/>
          </a:prstGeom>
          <a:ln w="0">
            <a:noFill/>
          </a:ln>
        </p:spPr>
      </p:pic>
      <p:sp>
        <p:nvSpPr>
          <p:cNvPr id="227" name="TextBox 226"/>
          <p:cNvSpPr txBox="1"/>
          <p:nvPr/>
        </p:nvSpPr>
        <p:spPr>
          <a:xfrm>
            <a:off x="720000" y="1800000"/>
            <a:ext cx="910008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600" b="1" strike="noStrike" spc="-1">
                <a:latin typeface="Arial"/>
              </a:rPr>
              <a:t>A context-free grammar G is defined by four parameters: N, Σ, R, S (technically this is a “4-tuple”).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40000" y="5651640"/>
            <a:ext cx="10620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600" b="1" strike="noStrike" spc="-1">
                <a:latin typeface="Arial"/>
              </a:rPr>
              <a:t>The problem of mapping from a string of words to its parse tree is called syntactic parsing;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1" strike="noStrike" spc="-1">
                <a:latin typeface="Arial"/>
              </a:rPr>
              <a:t>Constituency Parsing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080000" y="1927440"/>
            <a:ext cx="11106566" cy="239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3200" b="0" strike="noStrike" spc="-1">
                <a:latin typeface="Arial"/>
              </a:rPr>
              <a:t>Syntactic parsing is the task of assigning a syntactic structure to a sentence</a:t>
            </a:r>
          </a:p>
          <a:p>
            <a:endParaRPr lang="en-IN" sz="1200" b="0" strike="noStrike" spc="-1">
              <a:latin typeface="Arial"/>
            </a:endParaRPr>
          </a:p>
          <a:p>
            <a:endParaRPr lang="en-IN" sz="1200" b="0" strike="noStrike" spc="-1">
              <a:latin typeface="Arial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80000" y="3240000"/>
            <a:ext cx="10980000" cy="213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/>
            <a:r>
              <a:rPr lang="en-IN" sz="3200" b="0" strike="noStrike" spc="-1">
                <a:latin typeface="Arial"/>
              </a:rPr>
              <a:t>Parse trees can be used in applications such as grammar checking sentence that cannot be parsed may have grammatical errors (or at least be hard to read).</a:t>
            </a:r>
            <a:r>
              <a:rPr lang="en-IN" sz="3200" spc="-1">
                <a:latin typeface="Arial"/>
              </a:rPr>
              <a:t> </a:t>
            </a:r>
            <a:endParaRPr lang="en-US"/>
          </a:p>
          <a:p>
            <a:pPr algn="just"/>
            <a:endParaRPr lang="en-IN" sz="3200" b="0" strike="noStrike" spc="-1">
              <a:latin typeface="Arial"/>
            </a:endParaRPr>
          </a:p>
          <a:p>
            <a:pPr algn="just"/>
            <a:r>
              <a:rPr lang="en-IN" sz="3200" b="0" strike="noStrike" spc="-1">
                <a:latin typeface="Arial"/>
              </a:rPr>
              <a:t>Parse trees can be an intermediate stage of representation for semantic analysis</a:t>
            </a:r>
            <a:r>
              <a:rPr lang="en-IN" sz="3200" spc="-1">
                <a:latin typeface="Arial"/>
              </a:rPr>
              <a:t> 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Ambiguity</a:t>
            </a: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404640" y="1620000"/>
            <a:ext cx="11115360" cy="274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540000" y="18000"/>
            <a:ext cx="11652120" cy="68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360000" y="540000"/>
            <a:ext cx="11160000" cy="593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Explanantion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84480" y="1620000"/>
            <a:ext cx="11675520" cy="371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800" b="1" strike="noStrike" spc="-1">
                <a:latin typeface="Arial"/>
              </a:rPr>
              <a:t>Two parse trees for an ambiguous sentence. </a:t>
            </a:r>
          </a:p>
          <a:p>
            <a:endParaRPr lang="en-IN" sz="1000" b="1" strike="noStrike" spc="-1">
              <a:latin typeface="Arial"/>
            </a:endParaRPr>
          </a:p>
          <a:p>
            <a:r>
              <a:rPr lang="en-IN" sz="2800" b="1" strike="noStrike" spc="-1">
                <a:latin typeface="Arial"/>
              </a:rPr>
              <a:t>The parse on the left corresponds to the humorous reading in which the elephant is in the pajamas, </a:t>
            </a:r>
          </a:p>
          <a:p>
            <a:endParaRPr lang="en-IN" sz="2400" b="1" strike="noStrike" spc="-1">
              <a:latin typeface="Arial"/>
            </a:endParaRPr>
          </a:p>
          <a:p>
            <a:r>
              <a:rPr lang="en-IN" sz="3200" b="1" strike="noStrike" spc="-1">
                <a:latin typeface="Arial"/>
              </a:rPr>
              <a:t>the</a:t>
            </a:r>
            <a:r>
              <a:rPr lang="en-IN" sz="2800" b="1" strike="noStrike" spc="-1">
                <a:latin typeface="Arial"/>
              </a:rPr>
              <a:t> parse on the right corresponds to the reading in which Captain Spaulding did the shooting in his pajamas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80000" y="-42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Types of ambiguity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2234880" y="720000"/>
            <a:ext cx="9645120" cy="132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1" strike="noStrike" spc="-1">
                <a:latin typeface="Arial"/>
              </a:rPr>
              <a:t>Two common  kinds of ambiguity are attachment ambiguity and coordination ambiguity. </a:t>
            </a:r>
          </a:p>
          <a:p>
            <a:endParaRPr lang="en-IN" sz="1600" b="1" strike="noStrike" spc="-1">
              <a:latin typeface="Arial"/>
            </a:endParaRPr>
          </a:p>
          <a:p>
            <a:endParaRPr lang="en-IN" sz="1600" b="1" strike="noStrike" spc="-1">
              <a:latin typeface="Arial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13920" y="1771560"/>
            <a:ext cx="5806080" cy="484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000" b="1" strike="noStrike" spc="-1">
                <a:latin typeface="Arial"/>
              </a:rPr>
              <a:t>A  sentence has an attachment ambiguity if a particular constituent can be attached to the parse tree at more than one place. </a:t>
            </a:r>
          </a:p>
          <a:p>
            <a:r>
              <a:rPr lang="en-IN" sz="2000" b="1" strike="noStrike" spc="-1">
                <a:latin typeface="Arial"/>
              </a:rPr>
              <a:t>The Groucho Marx sentence is an example of PP-attachment ambiguity. Various kinds of adverbial phrases are also subject to this kind of ambiguity. </a:t>
            </a:r>
          </a:p>
          <a:p>
            <a:r>
              <a:rPr lang="en-IN" sz="2000" b="1" strike="noStrike" spc="-1">
                <a:latin typeface="Arial"/>
              </a:rPr>
              <a:t>For instance, in the following example the gerundive-VP flying to Paris can be part of a gerundive sentence whose subject is the Eiffel Tower or it can be an adjunct modifying the VP headed by saw:</a:t>
            </a:r>
          </a:p>
          <a:p>
            <a:r>
              <a:rPr lang="en-IN" sz="2000" b="1" strike="noStrike" spc="-1">
                <a:latin typeface="Arial"/>
              </a:rPr>
              <a:t>We saw the Eiffel Tower flying to Paris.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080000" y="971640"/>
            <a:ext cx="450000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600" b="1" strike="noStrike" spc="-1">
                <a:latin typeface="Arial"/>
              </a:rPr>
              <a:t>attachment ambiguity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840000" y="1800000"/>
            <a:ext cx="5197680" cy="363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000" b="1" strike="noStrike" spc="-1">
                <a:latin typeface="Arial"/>
              </a:rPr>
              <a:t>In coordination ambiguity phrases can be conjoined by a conjunction like and</a:t>
            </a:r>
            <a:r>
              <a:rPr lang="en-IN" sz="2000" b="1" spc="-1">
                <a:latin typeface="Arial"/>
              </a:rPr>
              <a:t> </a:t>
            </a:r>
            <a:r>
              <a:rPr lang="en-IN" sz="2000" b="1" strike="noStrike" spc="-1">
                <a:latin typeface="Arial"/>
              </a:rPr>
              <a:t>coordination ambiguity</a:t>
            </a:r>
          </a:p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en-IN" sz="2000" b="1" strike="noStrike" spc="-1">
                <a:latin typeface="Arial"/>
                <a:ea typeface="Noto Sans CJK SC"/>
              </a:rPr>
              <a:t>For example, the phrase old men and women can be bracketed as [old [men </a:t>
            </a:r>
            <a:r>
              <a:rPr lang="en-IN" sz="2000" b="1" spc="-1">
                <a:latin typeface="Arial"/>
                <a:ea typeface="Noto Sans CJK SC"/>
              </a:rPr>
              <a:t>and </a:t>
            </a:r>
            <a:r>
              <a:rPr lang="en-IN" sz="2000" b="1" spc="-1">
                <a:latin typeface="Arial"/>
              </a:rPr>
              <a:t>women</a:t>
            </a:r>
            <a:r>
              <a:rPr lang="en-IN" sz="2000" b="1" strike="noStrike" spc="-1">
                <a:latin typeface="Arial"/>
              </a:rPr>
              <a:t>]], referring to old men and old women, or as [old men] and [women], in which case it is only the men who are old.</a:t>
            </a:r>
            <a:r>
              <a:rPr lang="en-IN" sz="1000" b="1" spc="-1">
                <a:latin typeface="Arial"/>
              </a:rPr>
              <a:t> </a:t>
            </a:r>
            <a:endParaRPr lang="en-IN" sz="1000" b="1" strike="noStrike" spc="-1">
              <a:latin typeface="Arial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427880" y="1080000"/>
            <a:ext cx="4092120" cy="82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600" b="1" strike="noStrike" spc="-1">
                <a:latin typeface="Arial"/>
              </a:rPr>
              <a:t>coordination ambiguity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 Constituency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Syntactic constituency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is the idea that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groups of words can behave as single units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or constituents.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group of words come together to form a Noun Phrase.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Part of developing a grammar involves building an inventory of the constituents in the language.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-12960" y="2520"/>
            <a:ext cx="122050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1" strike="noStrike" spc="-1">
                <a:latin typeface="Arial"/>
              </a:rPr>
              <a:t>CKY Parsing: A Dynamic Programming Approach</a:t>
            </a: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509400" y="1327320"/>
            <a:ext cx="11239200" cy="515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1" name="Rectangle 25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74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Convert CFG to CNF </a:t>
            </a:r>
          </a:p>
        </p:txBody>
      </p:sp>
      <p:sp>
        <p:nvSpPr>
          <p:cNvPr id="25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C9D7C4-61B5-3EFE-529B-21BD0F1C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" y="1166982"/>
            <a:ext cx="12094719" cy="561355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7"/>
          <p:cNvPicPr/>
          <p:nvPr/>
        </p:nvPicPr>
        <p:blipFill>
          <a:blip r:embed="rId2"/>
          <a:stretch/>
        </p:blipFill>
        <p:spPr>
          <a:xfrm>
            <a:off x="2067840" y="0"/>
            <a:ext cx="8372160" cy="652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48"/>
          <p:cNvPicPr/>
          <p:nvPr/>
        </p:nvPicPr>
        <p:blipFill>
          <a:blip r:embed="rId2"/>
          <a:stretch/>
        </p:blipFill>
        <p:spPr>
          <a:xfrm>
            <a:off x="75240" y="18720"/>
            <a:ext cx="4964760" cy="6857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197C7-EF62-275C-42AB-350D0DDA1E44}"/>
                  </a:ext>
                </a:extLst>
              </p14:cNvPr>
              <p14:cNvContentPartPr/>
              <p14:nvPr/>
            </p14:nvContentPartPr>
            <p14:xfrm>
              <a:off x="11013281" y="961430"/>
              <a:ext cx="586562" cy="585418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197C7-EF62-275C-42AB-350D0DDA1E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5288" y="943439"/>
                <a:ext cx="622188" cy="621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8B19F96-FBB4-0D0C-93F8-B934A9BA9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869" y="2141197"/>
            <a:ext cx="5362574" cy="140879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C60DD9C-4CEA-912D-83EA-18B97C0C6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868" y="146462"/>
            <a:ext cx="3409949" cy="19930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-1">
                <a:solidFill>
                  <a:srgbClr val="FFFFFF"/>
                </a:solidFill>
              </a:rPr>
              <a:t>CKY</a:t>
            </a:r>
            <a:br>
              <a:rPr lang="en-US" sz="3600" spc="-1">
                <a:solidFill>
                  <a:srgbClr val="FFFFFF"/>
                </a:solidFill>
              </a:rPr>
            </a:br>
            <a:r>
              <a:rPr lang="en-US" sz="3600" spc="-1">
                <a:solidFill>
                  <a:srgbClr val="FFFFFF"/>
                </a:solidFill>
              </a:rPr>
              <a:t>Algorithm</a:t>
            </a:r>
            <a:endParaRPr lang="en-US" sz="36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CFCAEE-7EFB-8B66-12CD-01C9AB7F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03761"/>
            <a:ext cx="6780700" cy="42481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8D4A34-5018-01D3-4DDC-C74F59D0C72A}"/>
                  </a:ext>
                </a:extLst>
              </p14:cNvPr>
              <p14:cNvContentPartPr/>
              <p14:nvPr/>
            </p14:nvContentPartPr>
            <p14:xfrm>
              <a:off x="4943795" y="5232400"/>
              <a:ext cx="258203" cy="30815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8D4A34-5018-01D3-4DDC-C74F59D0C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5839" y="5214421"/>
                <a:ext cx="293755" cy="343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06416-4139-DDC8-7C6E-A95B4E6ED73C}"/>
                  </a:ext>
                </a:extLst>
              </p14:cNvPr>
              <p14:cNvContentPartPr/>
              <p14:nvPr/>
            </p14:nvContentPartPr>
            <p14:xfrm>
              <a:off x="5994399" y="5283200"/>
              <a:ext cx="16933" cy="250736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06416-4139-DDC8-7C6E-A95B4E6ED7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7749" y="5265213"/>
                <a:ext cx="1693300" cy="28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48FA47-1193-2303-7D57-D53A7F6CABAB}"/>
                  </a:ext>
                </a:extLst>
              </p14:cNvPr>
              <p14:cNvContentPartPr/>
              <p14:nvPr/>
            </p14:nvContentPartPr>
            <p14:xfrm>
              <a:off x="7230533" y="5298763"/>
              <a:ext cx="456823" cy="20657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48FA47-1193-2303-7D57-D53A7F6CAB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2548" y="5280800"/>
                <a:ext cx="492434" cy="242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1FF9C-98A9-5D49-20BF-F1B6A56C7D7C}"/>
                  </a:ext>
                </a:extLst>
              </p14:cNvPr>
              <p14:cNvContentPartPr/>
              <p14:nvPr/>
            </p14:nvContentPartPr>
            <p14:xfrm>
              <a:off x="8585199" y="5300148"/>
              <a:ext cx="290105" cy="35830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1FF9C-98A9-5D49-20BF-F1B6A56C7D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7225" y="5282179"/>
                <a:ext cx="325694" cy="39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E82664-6DCD-3073-13A6-FC2C6F051FFF}"/>
                  </a:ext>
                </a:extLst>
              </p14:cNvPr>
              <p14:cNvContentPartPr/>
              <p14:nvPr/>
            </p14:nvContentPartPr>
            <p14:xfrm>
              <a:off x="10008678" y="5215466"/>
              <a:ext cx="200020" cy="19088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E82664-6DCD-3073-13A6-FC2C6F051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90723" y="5197492"/>
                <a:ext cx="235571" cy="226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A888FB-3326-80F9-FAA8-912483A9860E}"/>
                  </a:ext>
                </a:extLst>
              </p14:cNvPr>
              <p14:cNvContentPartPr/>
              <p14:nvPr/>
            </p14:nvContentPartPr>
            <p14:xfrm>
              <a:off x="10193128" y="5215466"/>
              <a:ext cx="17671" cy="286776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A888FB-3326-80F9-FAA8-912483A98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5803" y="5197498"/>
                <a:ext cx="51974" cy="322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D362AF-9512-7D55-EBCB-F09C99D8A045}"/>
                  </a:ext>
                </a:extLst>
              </p14:cNvPr>
              <p14:cNvContentPartPr/>
              <p14:nvPr/>
            </p14:nvContentPartPr>
            <p14:xfrm>
              <a:off x="11378342" y="5130800"/>
              <a:ext cx="324819" cy="52419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D362AF-9512-7D55-EBCB-F09C99D8A0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60376" y="5112811"/>
                <a:ext cx="360391" cy="559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634BF5-46A2-D80D-6910-6315B813582D}"/>
                  </a:ext>
                </a:extLst>
              </p14:cNvPr>
              <p14:cNvContentPartPr/>
              <p14:nvPr/>
            </p14:nvContentPartPr>
            <p14:xfrm>
              <a:off x="2777067" y="5433948"/>
              <a:ext cx="1877698" cy="15405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634BF5-46A2-D80D-6910-6315B81358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9071" y="5415993"/>
                <a:ext cx="1913330" cy="189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85D48D-03AE-4BAC-6949-B3D9024FECF8}"/>
                  </a:ext>
                </a:extLst>
              </p14:cNvPr>
              <p14:cNvContentPartPr/>
              <p14:nvPr/>
            </p14:nvContentPartPr>
            <p14:xfrm>
              <a:off x="4318000" y="5164666"/>
              <a:ext cx="441356" cy="54106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85D48D-03AE-4BAC-6949-B3D9024FEC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00015" y="5146678"/>
                <a:ext cx="476967" cy="5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47CB8F-F3BC-B9B8-5B6D-890CE6020DDD}"/>
                  </a:ext>
                </a:extLst>
              </p14:cNvPr>
              <p14:cNvContentPartPr/>
              <p14:nvPr/>
            </p14:nvContentPartPr>
            <p14:xfrm>
              <a:off x="253999" y="5912899"/>
              <a:ext cx="425861" cy="38476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47CB8F-F3BC-B9B8-5B6D-890CE6020D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6015" y="5894903"/>
                <a:ext cx="461469" cy="42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66530B-2B91-4BA9-D8A8-D3B98859E08B}"/>
                  </a:ext>
                </a:extLst>
              </p14:cNvPr>
              <p14:cNvContentPartPr/>
              <p14:nvPr/>
            </p14:nvContentPartPr>
            <p14:xfrm>
              <a:off x="762000" y="5926666"/>
              <a:ext cx="30308" cy="23880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66530B-2B91-4BA9-D8A8-D3B98859E0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379" y="5908711"/>
                <a:ext cx="65197" cy="274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7A9032-2234-1E15-B628-45B64AA657D8}"/>
                  </a:ext>
                </a:extLst>
              </p14:cNvPr>
              <p14:cNvContentPartPr/>
              <p14:nvPr/>
            </p14:nvContentPartPr>
            <p14:xfrm>
              <a:off x="711199" y="5740399"/>
              <a:ext cx="16933" cy="16933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7A9032-2234-1E15-B628-45B64AA657D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35451" y="4893749"/>
                <a:ext cx="1693300" cy="169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CE115D-97BB-7CCA-26D9-280743AF879D}"/>
                  </a:ext>
                </a:extLst>
              </p14:cNvPr>
              <p14:cNvContentPartPr/>
              <p14:nvPr/>
            </p14:nvContentPartPr>
            <p14:xfrm>
              <a:off x="880533" y="5770261"/>
              <a:ext cx="289272" cy="34529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CE115D-97BB-7CCA-26D9-280743AF87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2543" y="5752277"/>
                <a:ext cx="324891" cy="380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F7A8CB-49E3-6433-9FE3-C7E815E16AAB}"/>
                  </a:ext>
                </a:extLst>
              </p14:cNvPr>
              <p14:cNvContentPartPr/>
              <p14:nvPr/>
            </p14:nvContentPartPr>
            <p14:xfrm>
              <a:off x="1221015" y="5539786"/>
              <a:ext cx="171822" cy="387291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F7A8CB-49E3-6433-9FE3-C7E815E16A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3042" y="5521789"/>
                <a:ext cx="207409" cy="422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A4439E-82EA-344C-1AF2-9FD5E27E7542}"/>
                  </a:ext>
                </a:extLst>
              </p14:cNvPr>
              <p14:cNvContentPartPr/>
              <p14:nvPr/>
            </p14:nvContentPartPr>
            <p14:xfrm>
              <a:off x="1473200" y="5467591"/>
              <a:ext cx="292030" cy="22322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A4439E-82EA-344C-1AF2-9FD5E27E75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55218" y="5449618"/>
                <a:ext cx="327635" cy="25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0455C0-2D7B-17E0-A55A-56DF47F20F47}"/>
                  </a:ext>
                </a:extLst>
              </p14:cNvPr>
              <p14:cNvContentPartPr/>
              <p14:nvPr/>
            </p14:nvContentPartPr>
            <p14:xfrm>
              <a:off x="1845733" y="5189142"/>
              <a:ext cx="494466" cy="33103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0455C0-2D7B-17E0-A55A-56DF47F20F4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27739" y="5171151"/>
                <a:ext cx="530093" cy="36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7407E7-AE37-5130-37F5-FA0B2DCFE719}"/>
                  </a:ext>
                </a:extLst>
              </p14:cNvPr>
              <p14:cNvContentPartPr/>
              <p14:nvPr/>
            </p14:nvContentPartPr>
            <p14:xfrm>
              <a:off x="1439333" y="6214533"/>
              <a:ext cx="288768" cy="42530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7407E7-AE37-5130-37F5-FA0B2DCFE7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1352" y="6196542"/>
                <a:ext cx="324370" cy="460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F03812-CACA-E626-B1CC-B030B24BBB3C}"/>
                  </a:ext>
                </a:extLst>
              </p14:cNvPr>
              <p14:cNvContentPartPr/>
              <p14:nvPr/>
            </p14:nvContentPartPr>
            <p14:xfrm>
              <a:off x="1794933" y="6282266"/>
              <a:ext cx="84835" cy="21808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F03812-CACA-E626-B1CC-B030B24BBB3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77035" y="6264302"/>
                <a:ext cx="120272" cy="253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15DB69-0036-161F-B3A4-7D14D9FA55D3}"/>
                  </a:ext>
                </a:extLst>
              </p14:cNvPr>
              <p14:cNvContentPartPr/>
              <p14:nvPr/>
            </p14:nvContentPartPr>
            <p14:xfrm>
              <a:off x="1693333" y="6129866"/>
              <a:ext cx="16933" cy="16933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15DB69-0036-161F-B3A4-7D14D9FA55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6683" y="5283216"/>
                <a:ext cx="1693300" cy="169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F90478-E97D-A405-DD9D-269811829000}"/>
                  </a:ext>
                </a:extLst>
              </p14:cNvPr>
              <p14:cNvContentPartPr/>
              <p14:nvPr/>
            </p14:nvContentPartPr>
            <p14:xfrm>
              <a:off x="1964266" y="5952207"/>
              <a:ext cx="280950" cy="32832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F90478-E97D-A405-DD9D-2698118290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46279" y="5934226"/>
                <a:ext cx="316563" cy="363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B8F9E1-1F26-DE54-D97E-4BAA056087E2}"/>
                  </a:ext>
                </a:extLst>
              </p14:cNvPr>
              <p14:cNvContentPartPr/>
              <p14:nvPr/>
            </p14:nvContentPartPr>
            <p14:xfrm>
              <a:off x="2267417" y="5753893"/>
              <a:ext cx="305274" cy="356638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B8F9E1-1F26-DE54-D97E-4BAA056087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9439" y="5735917"/>
                <a:ext cx="340871" cy="39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321E22-1F04-126B-CDEF-80D96AA2402C}"/>
                  </a:ext>
                </a:extLst>
              </p14:cNvPr>
              <p14:cNvContentPartPr/>
              <p14:nvPr/>
            </p14:nvContentPartPr>
            <p14:xfrm>
              <a:off x="5046133" y="4306297"/>
              <a:ext cx="172849" cy="15061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321E22-1F04-126B-CDEF-80D96AA24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8165" y="4288366"/>
                <a:ext cx="208425" cy="186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D872EF-EF13-F71E-7267-E89C3125D744}"/>
                  </a:ext>
                </a:extLst>
              </p14:cNvPr>
              <p14:cNvContentPartPr/>
              <p14:nvPr/>
            </p14:nvContentPartPr>
            <p14:xfrm>
              <a:off x="5350933" y="4030133"/>
              <a:ext cx="159165" cy="157061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D872EF-EF13-F71E-7267-E89C3125D7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32969" y="4012163"/>
                <a:ext cx="194735" cy="19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613B90-A335-3D0F-D1C8-0C17166BB95E}"/>
                  </a:ext>
                </a:extLst>
              </p14:cNvPr>
              <p14:cNvContentPartPr/>
              <p14:nvPr/>
            </p14:nvContentPartPr>
            <p14:xfrm>
              <a:off x="5892073" y="3725333"/>
              <a:ext cx="171974" cy="205423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613B90-A335-3D0F-D1C8-0C17166BB9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74122" y="3707345"/>
                <a:ext cx="207518" cy="24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1B8AD6B-ABBB-4872-0CBB-7A1DCAA89D5C}"/>
                  </a:ext>
                </a:extLst>
              </p14:cNvPr>
              <p14:cNvContentPartPr/>
              <p14:nvPr/>
            </p14:nvContentPartPr>
            <p14:xfrm>
              <a:off x="6112933" y="3510980"/>
              <a:ext cx="241858" cy="165409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1B8AD6B-ABBB-4872-0CBB-7A1DCAA89D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94964" y="3493001"/>
                <a:ext cx="277436" cy="2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93EE90A-93C3-FC0B-69A4-CEDC4F0347A4}"/>
                  </a:ext>
                </a:extLst>
              </p14:cNvPr>
              <p14:cNvContentPartPr/>
              <p14:nvPr/>
            </p14:nvContentPartPr>
            <p14:xfrm>
              <a:off x="6483989" y="3081866"/>
              <a:ext cx="173632" cy="274336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93EE90A-93C3-FC0B-69A4-CEDC4F0347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66015" y="3063889"/>
                <a:ext cx="209221" cy="309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370B7C-5C7A-6F09-5975-71BFE1980D28}"/>
                  </a:ext>
                </a:extLst>
              </p14:cNvPr>
              <p14:cNvContentPartPr/>
              <p14:nvPr/>
            </p14:nvContentPartPr>
            <p14:xfrm>
              <a:off x="6705600" y="2848144"/>
              <a:ext cx="256932" cy="354322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370B7C-5C7A-6F09-5975-71BFE1980D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87633" y="2830158"/>
                <a:ext cx="292507" cy="38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3650B9-4CB1-9D1A-DCDF-77E556B1567F}"/>
                  </a:ext>
                </a:extLst>
              </p14:cNvPr>
              <p14:cNvContentPartPr/>
              <p14:nvPr/>
            </p14:nvContentPartPr>
            <p14:xfrm>
              <a:off x="7298266" y="2406396"/>
              <a:ext cx="171397" cy="21975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3650B9-4CB1-9D1A-DCDF-77E556B156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0300" y="2388413"/>
                <a:ext cx="206970" cy="255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20BFA2-4D93-E31E-D678-550A8028BCDA}"/>
                  </a:ext>
                </a:extLst>
              </p14:cNvPr>
              <p14:cNvContentPartPr/>
              <p14:nvPr/>
            </p14:nvContentPartPr>
            <p14:xfrm>
              <a:off x="7501466" y="2150533"/>
              <a:ext cx="286555" cy="298631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20BFA2-4D93-E31E-D678-550A8028BC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3489" y="2132543"/>
                <a:ext cx="322150" cy="334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74D0C7-C451-F73E-1E80-4A9A028A96CA}"/>
                  </a:ext>
                </a:extLst>
              </p14:cNvPr>
              <p14:cNvContentPartPr/>
              <p14:nvPr/>
            </p14:nvContentPartPr>
            <p14:xfrm>
              <a:off x="7653866" y="2235199"/>
              <a:ext cx="160538" cy="21030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74D0C7-C451-F73E-1E80-4A9A028A96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35909" y="2217224"/>
                <a:ext cx="196093" cy="24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10E38D-5F57-C03D-520E-D93E13A29CFE}"/>
                  </a:ext>
                </a:extLst>
              </p14:cNvPr>
              <p14:cNvContentPartPr/>
              <p14:nvPr/>
            </p14:nvContentPartPr>
            <p14:xfrm>
              <a:off x="7975600" y="1775321"/>
              <a:ext cx="190400" cy="209394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10E38D-5F57-C03D-520E-D93E13A29C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57604" y="1757332"/>
                <a:ext cx="226033" cy="245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A9CCC48-21B1-10DA-D69F-F12B92D9DA0B}"/>
                  </a:ext>
                </a:extLst>
              </p14:cNvPr>
              <p14:cNvContentPartPr/>
              <p14:nvPr/>
            </p14:nvContentPartPr>
            <p14:xfrm>
              <a:off x="8229600" y="1492839"/>
              <a:ext cx="85084" cy="10227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A9CCC48-21B1-10DA-D69F-F12B92D9DA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11725" y="1474896"/>
                <a:ext cx="120476" cy="137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6CF9B2-2BA8-8EA2-3F37-368E1D0C1877}"/>
                  </a:ext>
                </a:extLst>
              </p14:cNvPr>
              <p14:cNvContentPartPr/>
              <p14:nvPr/>
            </p14:nvContentPartPr>
            <p14:xfrm>
              <a:off x="8246533" y="1556421"/>
              <a:ext cx="256082" cy="173554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6CF9B2-2BA8-8EA2-3F37-368E1D0C18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28550" y="1538455"/>
                <a:ext cx="291689" cy="20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55E20D9-A7EF-7638-F9FF-C24C9DDF5522}"/>
                  </a:ext>
                </a:extLst>
              </p14:cNvPr>
              <p14:cNvContentPartPr/>
              <p14:nvPr/>
            </p14:nvContentPartPr>
            <p14:xfrm>
              <a:off x="6366933" y="4385733"/>
              <a:ext cx="119613" cy="105244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55E20D9-A7EF-7638-F9FF-C24C9DDF552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48973" y="4367834"/>
                <a:ext cx="155174" cy="140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B0BDD3D-1B16-5D82-81F4-367838FE2497}"/>
                  </a:ext>
                </a:extLst>
              </p14:cNvPr>
              <p14:cNvContentPartPr/>
              <p14:nvPr/>
            </p14:nvContentPartPr>
            <p14:xfrm>
              <a:off x="6722533" y="3966148"/>
              <a:ext cx="244897" cy="1882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B0BDD3D-1B16-5D82-81F4-367838FE24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04552" y="3948188"/>
                <a:ext cx="280499" cy="223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ADE1AC-1FC9-8C21-B57D-B14EA61625EB}"/>
                  </a:ext>
                </a:extLst>
              </p14:cNvPr>
              <p14:cNvContentPartPr/>
              <p14:nvPr/>
            </p14:nvContentPartPr>
            <p14:xfrm>
              <a:off x="7518400" y="4383486"/>
              <a:ext cx="334872" cy="221263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ADE1AC-1FC9-8C21-B57D-B14EA61625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00415" y="4365526"/>
                <a:ext cx="370481" cy="256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086C760-F3F0-1FF0-FB29-82D60D8C973E}"/>
                  </a:ext>
                </a:extLst>
              </p14:cNvPr>
              <p14:cNvContentPartPr/>
              <p14:nvPr/>
            </p14:nvContentPartPr>
            <p14:xfrm>
              <a:off x="8060266" y="3926442"/>
              <a:ext cx="272585" cy="565688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086C760-F3F0-1FF0-FB29-82D60D8C97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42285" y="3908449"/>
                <a:ext cx="308186" cy="601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54626F-96C8-07D0-25D0-E95D8C54D241}"/>
                  </a:ext>
                </a:extLst>
              </p14:cNvPr>
              <p14:cNvContentPartPr/>
              <p14:nvPr/>
            </p14:nvContentPartPr>
            <p14:xfrm>
              <a:off x="8873066" y="4304975"/>
              <a:ext cx="305083" cy="38743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54626F-96C8-07D0-25D0-E95D8C54D2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55078" y="4286988"/>
                <a:ext cx="340700" cy="423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45BB59-A89D-AD34-86FA-1AB05CCD36ED}"/>
                  </a:ext>
                </a:extLst>
              </p14:cNvPr>
              <p14:cNvContentPartPr/>
              <p14:nvPr/>
            </p14:nvContentPartPr>
            <p14:xfrm>
              <a:off x="9211733" y="4080933"/>
              <a:ext cx="258150" cy="17515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45BB59-A89D-AD34-86FA-1AB05CCD36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93756" y="4062987"/>
                <a:ext cx="293744" cy="21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E8C0EFE-7900-F05B-13F0-863B6AEF01FA}"/>
                  </a:ext>
                </a:extLst>
              </p14:cNvPr>
              <p14:cNvContentPartPr/>
              <p14:nvPr/>
            </p14:nvContentPartPr>
            <p14:xfrm>
              <a:off x="9381066" y="4063999"/>
              <a:ext cx="130989" cy="173787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E8C0EFE-7900-F05B-13F0-863B6AEF01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63073" y="4046009"/>
                <a:ext cx="166615" cy="209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AE9142F-B4F1-8A28-79CE-3FAE55C452A2}"/>
                  </a:ext>
                </a:extLst>
              </p14:cNvPr>
              <p14:cNvContentPartPr/>
              <p14:nvPr/>
            </p14:nvContentPartPr>
            <p14:xfrm>
              <a:off x="10108444" y="4261192"/>
              <a:ext cx="321423" cy="26235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AE9142F-B4F1-8A28-79CE-3FAE55C452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90467" y="4243223"/>
                <a:ext cx="357017" cy="297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4DCC251-0248-1E84-B266-A3CDE0556A19}"/>
                  </a:ext>
                </a:extLst>
              </p14:cNvPr>
              <p14:cNvContentPartPr/>
              <p14:nvPr/>
            </p14:nvContentPartPr>
            <p14:xfrm>
              <a:off x="10261599" y="4368800"/>
              <a:ext cx="17671" cy="268636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4DCC251-0248-1E84-B266-A3CDE0556A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44274" y="4350819"/>
                <a:ext cx="51974" cy="304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8574B2-4653-10F7-9D4C-BC798D983D4B}"/>
                  </a:ext>
                </a:extLst>
              </p14:cNvPr>
              <p14:cNvContentPartPr/>
              <p14:nvPr/>
            </p14:nvContentPartPr>
            <p14:xfrm>
              <a:off x="10468692" y="3922548"/>
              <a:ext cx="303550" cy="365054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8574B2-4653-10F7-9D4C-BC798D983D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50709" y="3904565"/>
                <a:ext cx="339156" cy="40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A58FE3-B879-9DCD-3F9F-83D0B23791F8}"/>
                  </a:ext>
                </a:extLst>
              </p14:cNvPr>
              <p14:cNvContentPartPr/>
              <p14:nvPr/>
            </p14:nvContentPartPr>
            <p14:xfrm>
              <a:off x="7095066" y="3708399"/>
              <a:ext cx="242469" cy="231367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A58FE3-B879-9DCD-3F9F-83D0B23791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77079" y="3690436"/>
                <a:ext cx="278084" cy="266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811A742-0641-ED35-07DA-1D7F9B76850D}"/>
                  </a:ext>
                </a:extLst>
              </p14:cNvPr>
              <p14:cNvContentPartPr/>
              <p14:nvPr/>
            </p14:nvContentPartPr>
            <p14:xfrm>
              <a:off x="7518399" y="3371061"/>
              <a:ext cx="291411" cy="388508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811A742-0641-ED35-07DA-1D7F9B7685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00433" y="3353075"/>
                <a:ext cx="326984" cy="42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224B90-E325-9589-8F51-8AB4AE24384E}"/>
                  </a:ext>
                </a:extLst>
              </p14:cNvPr>
              <p14:cNvContentPartPr/>
              <p14:nvPr/>
            </p14:nvContentPartPr>
            <p14:xfrm>
              <a:off x="8297332" y="3638906"/>
              <a:ext cx="374145" cy="237239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224B90-E325-9589-8F51-8AB4AE2438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79362" y="3620933"/>
                <a:ext cx="409727" cy="272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98390AA-8022-96EC-9C65-869FA3B96212}"/>
                  </a:ext>
                </a:extLst>
              </p14:cNvPr>
              <p14:cNvContentPartPr/>
              <p14:nvPr/>
            </p14:nvContentPartPr>
            <p14:xfrm>
              <a:off x="8703733" y="3386667"/>
              <a:ext cx="263267" cy="215894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98390AA-8022-96EC-9C65-869FA3B962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85775" y="3368706"/>
                <a:ext cx="298824" cy="251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9FF9C2-4950-99E0-2DCE-E3E11A0F0B24}"/>
                  </a:ext>
                </a:extLst>
              </p14:cNvPr>
              <p14:cNvContentPartPr/>
              <p14:nvPr/>
            </p14:nvContentPartPr>
            <p14:xfrm>
              <a:off x="8873066" y="3437466"/>
              <a:ext cx="164237" cy="341873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9FF9C2-4950-99E0-2DCE-E3E11A0F0B2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55097" y="3419473"/>
                <a:ext cx="199816" cy="37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A84524-B47A-D99D-5576-F2AC167438B4}"/>
                  </a:ext>
                </a:extLst>
              </p14:cNvPr>
              <p14:cNvContentPartPr/>
              <p14:nvPr/>
            </p14:nvContentPartPr>
            <p14:xfrm>
              <a:off x="9601199" y="3656873"/>
              <a:ext cx="325185" cy="35709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A84524-B47A-D99D-5576-F2AC167438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83213" y="3638892"/>
                <a:ext cx="360797" cy="392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97C57D-8EC6-C64C-4B07-04EF42F455E2}"/>
                  </a:ext>
                </a:extLst>
              </p14:cNvPr>
              <p14:cNvContentPartPr/>
              <p14:nvPr/>
            </p14:nvContentPartPr>
            <p14:xfrm>
              <a:off x="9956799" y="3380973"/>
              <a:ext cx="119807" cy="141159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97C57D-8EC6-C64C-4B07-04EF42F455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38864" y="3363014"/>
                <a:ext cx="155319" cy="17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CD4CD4-69FB-3E1F-98F6-6B01F6987545}"/>
                  </a:ext>
                </a:extLst>
              </p14:cNvPr>
              <p14:cNvContentPartPr/>
              <p14:nvPr/>
            </p14:nvContentPartPr>
            <p14:xfrm>
              <a:off x="9956799" y="3417518"/>
              <a:ext cx="374589" cy="268204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CD4CD4-69FB-3E1F-98F6-6B01F698754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38824" y="3399542"/>
                <a:ext cx="410179" cy="303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DF889C-FA14-29D2-01C1-CC8CC4F9E5FD}"/>
                  </a:ext>
                </a:extLst>
              </p14:cNvPr>
              <p14:cNvContentPartPr/>
              <p14:nvPr/>
            </p14:nvContentPartPr>
            <p14:xfrm>
              <a:off x="7772400" y="3031066"/>
              <a:ext cx="270098" cy="319493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DF889C-FA14-29D2-01C1-CC8CC4F9E5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4417" y="3013077"/>
                <a:ext cx="305703" cy="35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DCF633-AB09-42A1-D18D-A2AEAA5E4AA7}"/>
                  </a:ext>
                </a:extLst>
              </p14:cNvPr>
              <p14:cNvContentPartPr/>
              <p14:nvPr/>
            </p14:nvContentPartPr>
            <p14:xfrm>
              <a:off x="8212666" y="2743200"/>
              <a:ext cx="274744" cy="250578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DCF633-AB09-42A1-D18D-A2AEAA5E4AA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94685" y="2725225"/>
                <a:ext cx="310346" cy="286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F9015FA-CD36-073A-839A-BD1B423018AC}"/>
                  </a:ext>
                </a:extLst>
              </p14:cNvPr>
              <p14:cNvContentPartPr/>
              <p14:nvPr/>
            </p14:nvContentPartPr>
            <p14:xfrm>
              <a:off x="8280399" y="2777066"/>
              <a:ext cx="182839" cy="288319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F9015FA-CD36-073A-839A-BD1B423018A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62438" y="2759091"/>
                <a:ext cx="218401" cy="323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5549748-253A-A118-4B8C-1337CB703E6A}"/>
                  </a:ext>
                </a:extLst>
              </p14:cNvPr>
              <p14:cNvContentPartPr/>
              <p14:nvPr/>
            </p14:nvContentPartPr>
            <p14:xfrm>
              <a:off x="9076266" y="2978667"/>
              <a:ext cx="291697" cy="341473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5549748-253A-A118-4B8C-1337CB703E6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58304" y="2960676"/>
                <a:ext cx="327261" cy="377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0A9ED60-6D26-0B92-56D4-C2201CAB086A}"/>
                  </a:ext>
                </a:extLst>
              </p14:cNvPr>
              <p14:cNvContentPartPr/>
              <p14:nvPr/>
            </p14:nvContentPartPr>
            <p14:xfrm>
              <a:off x="9472292" y="2693069"/>
              <a:ext cx="400914" cy="404615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0A9ED60-6D26-0B92-56D4-C2201CAB08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54314" y="2675086"/>
                <a:ext cx="436511" cy="44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793C86B-D91E-915E-F31D-7955E9C30DBA}"/>
                  </a:ext>
                </a:extLst>
              </p14:cNvPr>
              <p14:cNvContentPartPr/>
              <p14:nvPr/>
            </p14:nvContentPartPr>
            <p14:xfrm>
              <a:off x="8619066" y="2506133"/>
              <a:ext cx="147664" cy="141076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793C86B-D91E-915E-F31D-7955E9C30D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01102" y="2488139"/>
                <a:ext cx="183233" cy="17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7C22A3A-5ADA-919E-678B-20523D4F4779}"/>
                  </a:ext>
                </a:extLst>
              </p14:cNvPr>
              <p14:cNvContentPartPr/>
              <p14:nvPr/>
            </p14:nvContentPartPr>
            <p14:xfrm>
              <a:off x="8873066" y="2033635"/>
              <a:ext cx="342261" cy="490735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7C22A3A-5ADA-919E-678B-20523D4F477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55090" y="2015646"/>
                <a:ext cx="377853" cy="52635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52F2339-0D1D-D45B-BAA9-91E8BD6D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2683369" y="768433"/>
            <a:ext cx="7430215" cy="76156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58BC-562B-8880-2FFB-6203AB99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9" y="410943"/>
            <a:ext cx="10514880" cy="691331"/>
          </a:xfrm>
        </p:spPr>
        <p:txBody>
          <a:bodyPr/>
          <a:lstStyle/>
          <a:p>
            <a:r>
              <a:rPr lang="en-US" b="1">
                <a:cs typeface="Arial"/>
              </a:rPr>
              <a:t>Cocke-Younger-Kasami Algorithm</a:t>
            </a:r>
            <a:r>
              <a:rPr lang="en-US">
                <a:cs typeface="Arial"/>
              </a:rPr>
              <a:t> </a:t>
            </a:r>
            <a:br>
              <a:rPr lang="en-US">
                <a:cs typeface="Arial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BDE9-30F6-9E90-C7A8-507D9FD411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7888" y="1825560"/>
            <a:ext cx="11772638" cy="4350600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It is used to solves the membership problem using a </a:t>
            </a:r>
            <a:r>
              <a:rPr lang="en-US" u="sng">
                <a:ea typeface="+mn-lt"/>
                <a:cs typeface="+mn-lt"/>
              </a:rPr>
              <a:t>dynamic programming</a:t>
            </a:r>
            <a:r>
              <a:rPr lang="en-US">
                <a:ea typeface="+mn-lt"/>
                <a:cs typeface="+mn-lt"/>
              </a:rPr>
              <a:t> approach. 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algorithm is based on the principle that the solution to problem </a:t>
            </a:r>
            <a:r>
              <a:rPr lang="en-US" i="1">
                <a:ea typeface="+mn-lt"/>
                <a:cs typeface="+mn-lt"/>
              </a:rPr>
              <a:t>[</a:t>
            </a:r>
            <a:r>
              <a:rPr lang="en-US" i="1" err="1">
                <a:ea typeface="+mn-lt"/>
                <a:cs typeface="+mn-lt"/>
              </a:rPr>
              <a:t>i</a:t>
            </a:r>
            <a:r>
              <a:rPr lang="en-US" i="1">
                <a:ea typeface="+mn-lt"/>
                <a:cs typeface="+mn-lt"/>
              </a:rPr>
              <a:t>, j]</a:t>
            </a:r>
            <a:r>
              <a:rPr lang="en-US">
                <a:ea typeface="+mn-lt"/>
                <a:cs typeface="+mn-lt"/>
              </a:rPr>
              <a:t> can constructed from solution to subproblem </a:t>
            </a:r>
            <a:r>
              <a:rPr lang="en-US" i="1">
                <a:ea typeface="+mn-lt"/>
                <a:cs typeface="+mn-lt"/>
              </a:rPr>
              <a:t>[</a:t>
            </a:r>
            <a:r>
              <a:rPr lang="en-US" i="1" err="1">
                <a:ea typeface="+mn-lt"/>
                <a:cs typeface="+mn-lt"/>
              </a:rPr>
              <a:t>i</a:t>
            </a:r>
            <a:r>
              <a:rPr lang="en-US" i="1">
                <a:ea typeface="+mn-lt"/>
                <a:cs typeface="+mn-lt"/>
              </a:rPr>
              <a:t>, k] </a:t>
            </a:r>
            <a:r>
              <a:rPr lang="en-US">
                <a:ea typeface="+mn-lt"/>
                <a:cs typeface="+mn-lt"/>
              </a:rPr>
              <a:t>and solution to sub problem </a:t>
            </a:r>
            <a:r>
              <a:rPr lang="en-US" i="1">
                <a:ea typeface="+mn-lt"/>
                <a:cs typeface="+mn-lt"/>
              </a:rPr>
              <a:t>[k, j]. 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algorithm requires the Grammar </a:t>
            </a:r>
            <a:r>
              <a:rPr lang="en-US" i="1">
                <a:ea typeface="+mn-lt"/>
                <a:cs typeface="+mn-lt"/>
              </a:rPr>
              <a:t>G</a:t>
            </a:r>
            <a:r>
              <a:rPr lang="en-US">
                <a:ea typeface="+mn-lt"/>
                <a:cs typeface="+mn-lt"/>
              </a:rPr>
              <a:t> to be in Chomsky Normal Form (CNF). Note that any Context-Free Grammar can be systematically </a:t>
            </a:r>
            <a:r>
              <a:rPr lang="en-US" u="sng">
                <a:ea typeface="+mn-lt"/>
                <a:cs typeface="+mn-lt"/>
              </a:rPr>
              <a:t>converted to CNF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This restriction is employed so that each problem can only be divided into two subproblems and not more – to bound the time complexity.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7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C082-1368-5642-2178-24BA9792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How does the CYK Algorithm work?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04184-5BD8-EAB1-4879-2A9852D4B5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9525" y="2321319"/>
            <a:ext cx="11901168" cy="2000335"/>
          </a:xfrm>
        </p:spPr>
        <p:txBody>
          <a:bodyPr/>
          <a:lstStyle/>
          <a:p>
            <a:r>
              <a:rPr lang="en-US" sz="2800">
                <a:ea typeface="+mn-lt"/>
                <a:cs typeface="+mn-lt"/>
              </a:rPr>
              <a:t>For a string of length </a:t>
            </a:r>
            <a:r>
              <a:rPr lang="en-US" sz="2800" b="1">
                <a:ea typeface="+mn-lt"/>
                <a:cs typeface="+mn-lt"/>
              </a:rPr>
              <a:t>N</a:t>
            </a:r>
            <a:r>
              <a:rPr lang="en-US" sz="2800">
                <a:ea typeface="+mn-lt"/>
                <a:cs typeface="+mn-lt"/>
              </a:rPr>
              <a:t>, construct a table </a:t>
            </a:r>
            <a:r>
              <a:rPr lang="en-US" sz="2800" b="1">
                <a:ea typeface="+mn-lt"/>
                <a:cs typeface="+mn-lt"/>
              </a:rPr>
              <a:t>T</a:t>
            </a:r>
            <a:r>
              <a:rPr lang="en-US" sz="2800">
                <a:ea typeface="+mn-lt"/>
                <a:cs typeface="+mn-lt"/>
              </a:rPr>
              <a:t> of size </a:t>
            </a:r>
            <a:r>
              <a:rPr lang="en-US" sz="2800" b="1">
                <a:ea typeface="+mn-lt"/>
                <a:cs typeface="+mn-lt"/>
              </a:rPr>
              <a:t>N x N</a:t>
            </a:r>
            <a:r>
              <a:rPr lang="en-US" sz="2800">
                <a:ea typeface="+mn-lt"/>
                <a:cs typeface="+mn-lt"/>
              </a:rPr>
              <a:t>. Each cell in the table </a:t>
            </a:r>
            <a:r>
              <a:rPr lang="en-US" sz="2800" b="1">
                <a:ea typeface="+mn-lt"/>
                <a:cs typeface="+mn-lt"/>
              </a:rPr>
              <a:t>T[</a:t>
            </a:r>
            <a:r>
              <a:rPr lang="en-US" sz="2800" b="1" err="1">
                <a:ea typeface="+mn-lt"/>
                <a:cs typeface="+mn-lt"/>
              </a:rPr>
              <a:t>i</a:t>
            </a:r>
            <a:r>
              <a:rPr lang="en-US" sz="2800" b="1">
                <a:ea typeface="+mn-lt"/>
                <a:cs typeface="+mn-lt"/>
              </a:rPr>
              <a:t>, j]</a:t>
            </a:r>
            <a:r>
              <a:rPr lang="en-US" sz="2800">
                <a:ea typeface="+mn-lt"/>
                <a:cs typeface="+mn-lt"/>
              </a:rPr>
              <a:t> is the set of all constituents that can produce the substring spanning from position </a:t>
            </a:r>
            <a:r>
              <a:rPr lang="en-US" sz="2800" err="1">
                <a:ea typeface="+mn-lt"/>
                <a:cs typeface="+mn-lt"/>
              </a:rPr>
              <a:t>i</a:t>
            </a:r>
            <a:r>
              <a:rPr lang="en-US" sz="2800">
                <a:ea typeface="+mn-lt"/>
                <a:cs typeface="+mn-lt"/>
              </a:rPr>
              <a:t> to j. 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The process involves filling the table with the solutions to the subproblems encountered in the bottom-up parsing process. 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Therefore, cells will be filled from left to right and bottom to top.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83329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6F39BE-4977-FC75-217F-8C34D34C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7" y="88576"/>
            <a:ext cx="4201348" cy="4347811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795127ED-EE0D-D76E-6602-59D78EC15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659" y="4733455"/>
            <a:ext cx="8239125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F5FBA-4844-6764-5211-26BC95B7F7BA}"/>
              </a:ext>
            </a:extLst>
          </p:cNvPr>
          <p:cNvSpPr txBox="1"/>
          <p:nvPr/>
        </p:nvSpPr>
        <p:spPr>
          <a:xfrm>
            <a:off x="378178" y="5693363"/>
            <a:ext cx="10118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urw-din"/>
              </a:rPr>
              <a:t>In T[</a:t>
            </a:r>
            <a:r>
              <a:rPr lang="en-US" err="1">
                <a:solidFill>
                  <a:srgbClr val="273239"/>
                </a:solidFill>
                <a:latin typeface="urw-din"/>
              </a:rPr>
              <a:t>i</a:t>
            </a:r>
            <a:r>
              <a:rPr lang="en-US">
                <a:solidFill>
                  <a:srgbClr val="273239"/>
                </a:solidFill>
                <a:latin typeface="urw-din"/>
              </a:rPr>
              <a:t>, j], the row number</a:t>
            </a:r>
            <a:r>
              <a:rPr lang="en-US" i="1">
                <a:solidFill>
                  <a:srgbClr val="273239"/>
                </a:solidFill>
                <a:latin typeface="urw-din"/>
              </a:rPr>
              <a:t> </a:t>
            </a:r>
            <a:r>
              <a:rPr lang="en-US" i="1" err="1">
                <a:solidFill>
                  <a:srgbClr val="273239"/>
                </a:solidFill>
                <a:latin typeface="urw-din"/>
              </a:rPr>
              <a:t>i</a:t>
            </a:r>
            <a:r>
              <a:rPr lang="en-US">
                <a:solidFill>
                  <a:srgbClr val="273239"/>
                </a:solidFill>
                <a:latin typeface="urw-din"/>
              </a:rPr>
              <a:t> denotes the start index, and the column number</a:t>
            </a:r>
            <a:r>
              <a:rPr lang="en-US" i="1">
                <a:solidFill>
                  <a:srgbClr val="273239"/>
                </a:solidFill>
                <a:latin typeface="urw-din"/>
              </a:rPr>
              <a:t> j </a:t>
            </a:r>
            <a:r>
              <a:rPr lang="en-US">
                <a:solidFill>
                  <a:srgbClr val="273239"/>
                </a:solidFill>
                <a:latin typeface="urw-din"/>
              </a:rPr>
              <a:t>denotes the end index.</a:t>
            </a:r>
          </a:p>
          <a:p>
            <a:pPr algn="ctr"/>
            <a:endParaRPr lang="en-US">
              <a:solidFill>
                <a:srgbClr val="273239"/>
              </a:solidFill>
              <a:latin typeface="urw-din"/>
            </a:endParaRPr>
          </a:p>
          <a:p>
            <a:endParaRPr lang="en-US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552836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313155-9E88-8DB2-0082-B708512DD9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28899" y="365040"/>
            <a:ext cx="10524061" cy="6043691"/>
          </a:xfrm>
        </p:spPr>
        <p:txBody>
          <a:bodyPr/>
          <a:lstStyle/>
          <a:p>
            <a:r>
              <a:rPr lang="en-US" sz="2800">
                <a:ea typeface="+mn-lt"/>
                <a:cs typeface="+mn-lt"/>
              </a:rPr>
              <a:t>The algorithm considers </a:t>
            </a:r>
            <a:r>
              <a:rPr lang="en-US" sz="2800" u="sng">
                <a:ea typeface="+mn-lt"/>
                <a:cs typeface="+mn-lt"/>
              </a:rPr>
              <a:t>every possible subsequence</a:t>
            </a:r>
            <a:r>
              <a:rPr lang="en-US" sz="2800">
                <a:ea typeface="+mn-lt"/>
                <a:cs typeface="+mn-lt"/>
              </a:rPr>
              <a:t> of letters and adds </a:t>
            </a:r>
            <a:r>
              <a:rPr lang="en-US" sz="2800" b="1">
                <a:ea typeface="+mn-lt"/>
                <a:cs typeface="+mn-lt"/>
              </a:rPr>
              <a:t>K</a:t>
            </a:r>
            <a:r>
              <a:rPr lang="en-US" sz="2800">
                <a:ea typeface="+mn-lt"/>
                <a:cs typeface="+mn-lt"/>
              </a:rPr>
              <a:t> to </a:t>
            </a:r>
            <a:r>
              <a:rPr lang="en-US" sz="2800" i="1">
                <a:ea typeface="+mn-lt"/>
                <a:cs typeface="+mn-lt"/>
              </a:rPr>
              <a:t>T[</a:t>
            </a:r>
            <a:r>
              <a:rPr lang="en-US" sz="2800" i="1" err="1">
                <a:ea typeface="+mn-lt"/>
                <a:cs typeface="+mn-lt"/>
              </a:rPr>
              <a:t>i</a:t>
            </a:r>
            <a:r>
              <a:rPr lang="en-US" sz="2800" i="1">
                <a:ea typeface="+mn-lt"/>
                <a:cs typeface="+mn-lt"/>
              </a:rPr>
              <a:t>, j]</a:t>
            </a:r>
            <a:r>
              <a:rPr lang="en-US" sz="2800">
                <a:ea typeface="+mn-lt"/>
                <a:cs typeface="+mn-lt"/>
              </a:rPr>
              <a:t> if the sequence of letters starting from</a:t>
            </a:r>
            <a:r>
              <a:rPr lang="en-US" sz="2800" i="1">
                <a:ea typeface="+mn-lt"/>
                <a:cs typeface="+mn-lt"/>
              </a:rPr>
              <a:t> </a:t>
            </a:r>
            <a:r>
              <a:rPr lang="en-US" sz="2800" i="1" err="1">
                <a:ea typeface="+mn-lt"/>
                <a:cs typeface="+mn-lt"/>
              </a:rPr>
              <a:t>i</a:t>
            </a:r>
            <a:r>
              <a:rPr lang="en-US" sz="2800" i="1">
                <a:ea typeface="+mn-lt"/>
                <a:cs typeface="+mn-lt"/>
              </a:rPr>
              <a:t> </a:t>
            </a:r>
            <a:r>
              <a:rPr lang="en-US" sz="2800">
                <a:ea typeface="+mn-lt"/>
                <a:cs typeface="+mn-lt"/>
              </a:rPr>
              <a:t>to</a:t>
            </a:r>
            <a:r>
              <a:rPr lang="en-US" sz="2800" i="1">
                <a:ea typeface="+mn-lt"/>
                <a:cs typeface="+mn-lt"/>
              </a:rPr>
              <a:t> j </a:t>
            </a:r>
            <a:r>
              <a:rPr lang="en-US" sz="2800">
                <a:ea typeface="+mn-lt"/>
                <a:cs typeface="+mn-lt"/>
              </a:rPr>
              <a:t>can be generated from the non-terminal </a:t>
            </a:r>
            <a:r>
              <a:rPr lang="en-US" sz="2800" i="1">
                <a:ea typeface="+mn-lt"/>
                <a:cs typeface="+mn-lt"/>
              </a:rPr>
              <a:t>K</a:t>
            </a:r>
            <a:r>
              <a:rPr lang="en-US" sz="2800">
                <a:ea typeface="+mn-lt"/>
                <a:cs typeface="+mn-lt"/>
              </a:rPr>
              <a:t>.  </a:t>
            </a:r>
          </a:p>
          <a:p>
            <a:endParaRPr lang="en-US" sz="54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For subsequences of length 2 and greater, it considers every possible partition of the subsequence into two parts, and checks if there is a rule of the form </a:t>
            </a:r>
            <a:r>
              <a:rPr lang="en-US" sz="2800" i="1">
                <a:ea typeface="+mn-lt"/>
                <a:cs typeface="+mn-lt"/>
              </a:rPr>
              <a:t>A</a:t>
            </a:r>
            <a:r>
              <a:rPr lang="en-US" sz="2800">
                <a:ea typeface="+mn-lt"/>
                <a:cs typeface="+mn-lt"/>
              </a:rPr>
              <a:t> -&gt; </a:t>
            </a:r>
            <a:r>
              <a:rPr lang="en-US" sz="2800" i="1">
                <a:ea typeface="+mn-lt"/>
                <a:cs typeface="+mn-lt"/>
              </a:rPr>
              <a:t>BC</a:t>
            </a:r>
            <a:r>
              <a:rPr lang="en-US" sz="2800">
                <a:ea typeface="+mn-lt"/>
                <a:cs typeface="+mn-lt"/>
              </a:rPr>
              <a:t> in the grammar where B and C can generate the two parts respectively, based on already existing entries in </a:t>
            </a:r>
            <a:r>
              <a:rPr lang="en-US" sz="2800" i="1">
                <a:ea typeface="+mn-lt"/>
                <a:cs typeface="+mn-lt"/>
              </a:rPr>
              <a:t>T</a:t>
            </a:r>
            <a:r>
              <a:rPr lang="en-US" sz="2800">
                <a:ea typeface="+mn-lt"/>
                <a:cs typeface="+mn-lt"/>
              </a:rPr>
              <a:t>. 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The sentence can be produced by the grammar only if the entire string is matched by the start symbol, </a:t>
            </a:r>
            <a:r>
              <a:rPr lang="en-US" sz="2800" err="1">
                <a:ea typeface="+mn-lt"/>
                <a:cs typeface="+mn-lt"/>
              </a:rPr>
              <a:t>i.e</a:t>
            </a:r>
            <a:r>
              <a:rPr lang="en-US" sz="2800">
                <a:ea typeface="+mn-lt"/>
                <a:cs typeface="+mn-lt"/>
              </a:rPr>
              <a:t>, if </a:t>
            </a:r>
            <a:r>
              <a:rPr lang="en-US" sz="2800" i="1">
                <a:ea typeface="+mn-lt"/>
                <a:cs typeface="+mn-lt"/>
              </a:rPr>
              <a:t>S</a:t>
            </a:r>
            <a:r>
              <a:rPr lang="en-US" sz="2800">
                <a:ea typeface="+mn-lt"/>
                <a:cs typeface="+mn-lt"/>
              </a:rPr>
              <a:t> is a member of </a:t>
            </a:r>
            <a:r>
              <a:rPr lang="en-US" sz="2800" i="1">
                <a:ea typeface="+mn-lt"/>
                <a:cs typeface="+mn-lt"/>
              </a:rPr>
              <a:t>T[1, n].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9520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How do words group together in English?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Consider noun phrase the noun phrase, a sequence of words surrounding at least one noun.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Here are some examples of noun phrases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3"/>
          <p:cNvPicPr/>
          <p:nvPr/>
        </p:nvPicPr>
        <p:blipFill>
          <a:blip r:embed="rId2"/>
          <a:stretch/>
        </p:blipFill>
        <p:spPr>
          <a:xfrm>
            <a:off x="838080" y="4001400"/>
            <a:ext cx="9626040" cy="191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99B4130-8AD1-6123-6422-648F2DC8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76" y="643466"/>
            <a:ext cx="8904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4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C9A1E8-F236-4E15-B0CD-00533A77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3" y="333677"/>
            <a:ext cx="10739496" cy="1853833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CAF593F-93DC-20CA-6A73-91EDE77B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355047"/>
            <a:ext cx="10861793" cy="42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6C34AE-B490-6377-8937-3D5BF13C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4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75608AC-9A6A-ADAB-7291-7EA6C76E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19" y="328002"/>
            <a:ext cx="9478903" cy="58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8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spc="-1">
                <a:solidFill>
                  <a:schemeClr val="bg1"/>
                </a:solidFill>
              </a:rPr>
              <a:t>CYK Algorithm </a:t>
            </a:r>
            <a:endParaRPr lang="en-US" sz="3200" b="0" strike="noStrike" kern="1200" spc="-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22C5CF0-0EF9-8578-62A5-73BBBCCA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68410"/>
            <a:ext cx="10905066" cy="340783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B95-FB02-8F3D-0E0E-44A36C79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DE78-E54C-0724-97C8-BCC10D05F07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7530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How do words group together in English?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How these words for constituents or they group together 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One evidence is that they can all appear in similar syntactic environments, for example, before a verb.</a:t>
            </a:r>
          </a:p>
        </p:txBody>
      </p:sp>
      <p:pic>
        <p:nvPicPr>
          <p:cNvPr id="175" name="Picture 4"/>
          <p:cNvPicPr/>
          <p:nvPr/>
        </p:nvPicPr>
        <p:blipFill>
          <a:blip r:embed="rId2"/>
          <a:stretch/>
        </p:blipFill>
        <p:spPr>
          <a:xfrm>
            <a:off x="1027440" y="3866400"/>
            <a:ext cx="9439200" cy="184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585360" y="2498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But while the whole noun phrase can occur before a verb, this is not true 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for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of the individual words that make up a noun phrase.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following are not grammatical sentences of English (we use an asterisk (*) to mark fragments that are not grammatical English sentences):</a:t>
            </a:r>
          </a:p>
        </p:txBody>
      </p:sp>
      <p:pic>
        <p:nvPicPr>
          <p:cNvPr id="177" name="Picture 3"/>
          <p:cNvPicPr/>
          <p:nvPr/>
        </p:nvPicPr>
        <p:blipFill>
          <a:blip r:embed="rId2"/>
          <a:stretch/>
        </p:blipFill>
        <p:spPr>
          <a:xfrm>
            <a:off x="585360" y="3323520"/>
            <a:ext cx="8870040" cy="255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-410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Pre-posed or post-posed constructions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37880" y="677880"/>
            <a:ext cx="11768400" cy="515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the prepositional phrase on September seventeenth can be placed in a number of different locations in the following examples, including at the beginning (preposed) or at the end (postposed):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But again, while the entire phrase can be placed differently, the individual words making up the phrase cannot be</a:t>
            </a:r>
          </a:p>
        </p:txBody>
      </p:sp>
      <p:pic>
        <p:nvPicPr>
          <p:cNvPr id="180" name="Picture 3"/>
          <p:cNvPicPr/>
          <p:nvPr/>
        </p:nvPicPr>
        <p:blipFill>
          <a:blip r:embed="rId2"/>
          <a:stretch/>
        </p:blipFill>
        <p:spPr>
          <a:xfrm>
            <a:off x="370080" y="2396880"/>
            <a:ext cx="9775080" cy="9882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4"/>
          <p:cNvPicPr/>
          <p:nvPr/>
        </p:nvPicPr>
        <p:blipFill>
          <a:blip r:embed="rId3"/>
          <a:stretch/>
        </p:blipFill>
        <p:spPr>
          <a:xfrm>
            <a:off x="370080" y="5182560"/>
            <a:ext cx="10699560" cy="129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Verb Phase 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612360" y="1486800"/>
            <a:ext cx="10666080" cy="477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Adjective Phrase 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4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396000" y="1331280"/>
            <a:ext cx="10515240" cy="248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8F94F8-DC89-4770-981A-98C92200E988}"/>
</file>

<file path=customXml/itemProps2.xml><?xml version="1.0" encoding="utf-8"?>
<ds:datastoreItem xmlns:ds="http://schemas.openxmlformats.org/officeDocument/2006/customXml" ds:itemID="{60C37331-468F-4483-89D3-156643BC6383}"/>
</file>

<file path=customXml/itemProps3.xml><?xml version="1.0" encoding="utf-8"?>
<ds:datastoreItem xmlns:ds="http://schemas.openxmlformats.org/officeDocument/2006/customXml" ds:itemID="{5C78D834-6E10-48A7-8041-1803C37CF2F7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Office Theme</vt:lpstr>
      <vt:lpstr>Office Theme</vt:lpstr>
      <vt:lpstr>Office Theme</vt:lpstr>
      <vt:lpstr>Office Theme</vt:lpstr>
      <vt:lpstr>Constituency Grammars</vt:lpstr>
      <vt:lpstr>Context-free grammars</vt:lpstr>
      <vt:lpstr> Constituency</vt:lpstr>
      <vt:lpstr>How do words group together in English?</vt:lpstr>
      <vt:lpstr>How do words group together in English?</vt:lpstr>
      <vt:lpstr>PowerPoint Presentation</vt:lpstr>
      <vt:lpstr>Pre-posed or post-posed constructions</vt:lpstr>
      <vt:lpstr>Verb Phase </vt:lpstr>
      <vt:lpstr>Adjective Phrase </vt:lpstr>
      <vt:lpstr>Context-Free Grammars</vt:lpstr>
      <vt:lpstr>Context-Free Grammars</vt:lpstr>
      <vt:lpstr>Context-free Grammars</vt:lpstr>
      <vt:lpstr>Symbols in CFG</vt:lpstr>
      <vt:lpstr>Two ways of CFG </vt:lpstr>
      <vt:lpstr>CFG as a generator</vt:lpstr>
      <vt:lpstr>CFG as a generator</vt:lpstr>
      <vt:lpstr>Start Symbol </vt:lpstr>
      <vt:lpstr>Few additional rules</vt:lpstr>
      <vt:lpstr>Few additional rules</vt:lpstr>
      <vt:lpstr>Example of lexicons</vt:lpstr>
      <vt:lpstr>The grammar for L0, with example phrases for each rule</vt:lpstr>
      <vt:lpstr>The parse tree for “I prefer a morning flight” according to grammar L0</vt:lpstr>
      <vt:lpstr>Formal Definition of Context-Free Grammar</vt:lpstr>
      <vt:lpstr>Constituency Parsing</vt:lpstr>
      <vt:lpstr>Ambiguity</vt:lpstr>
      <vt:lpstr>PowerPoint Presentation</vt:lpstr>
      <vt:lpstr>PowerPoint Presentation</vt:lpstr>
      <vt:lpstr>Explanantion </vt:lpstr>
      <vt:lpstr>Types of ambiguity </vt:lpstr>
      <vt:lpstr>CKY Parsing: A Dynamic Programming Approach</vt:lpstr>
      <vt:lpstr>How to Convert CFG to CNF </vt:lpstr>
      <vt:lpstr>PowerPoint Presentation</vt:lpstr>
      <vt:lpstr>PowerPoint Presentation</vt:lpstr>
      <vt:lpstr>CKY Algorithm</vt:lpstr>
      <vt:lpstr>PowerPoint Presentation</vt:lpstr>
      <vt:lpstr>Cocke-Younger-Kasami Algorithm  </vt:lpstr>
      <vt:lpstr>How does the CYK Algorithm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CYK Algorithm 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Constituency Grammars</dc:title>
  <dc:subject/>
  <dc:creator>Pooja Vartak</dc:creator>
  <dc:description/>
  <cp:revision>1</cp:revision>
  <dcterms:created xsi:type="dcterms:W3CDTF">2023-03-25T02:59:24Z</dcterms:created>
  <dcterms:modified xsi:type="dcterms:W3CDTF">2023-04-11T05:02:02Z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  <property fmtid="{D5CDD505-2E9C-101B-9397-08002B2CF9AE}" pid="4" name="ContentTypeId">
    <vt:lpwstr>0x0101007086616D1B2B5D4EACF4EB6E2954224C</vt:lpwstr>
  </property>
</Properties>
</file>