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5AC99-C989-BCC8-95D9-1AF80CF18627}" v="540" dt="2023-04-05T23:04:31.080"/>
    <p1510:client id="{74C7CFEF-276D-49BD-9716-5644A0AC2C6F}" v="11" dt="2023-04-05T22:11:24.901"/>
    <p1510:client id="{CE2B106D-0B5A-1A98-8585-720A2538B916}" v="3" dt="2023-04-06T03:03:54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74C7CFEF-276D-49BD-9716-5644A0AC2C6F}"/>
    <pc:docChg chg="modSld">
      <pc:chgData name="Pooja Vartak" userId="S::pooja.vartak@djsce.ac.in::fb147971-3b9d-466e-b3b5-73212d1ad48d" providerId="AD" clId="Web-{74C7CFEF-276D-49BD-9716-5644A0AC2C6F}" dt="2023-04-05T22:11:24.901" v="10" actId="20577"/>
      <pc:docMkLst>
        <pc:docMk/>
      </pc:docMkLst>
      <pc:sldChg chg="modSp">
        <pc:chgData name="Pooja Vartak" userId="S::pooja.vartak@djsce.ac.in::fb147971-3b9d-466e-b3b5-73212d1ad48d" providerId="AD" clId="Web-{74C7CFEF-276D-49BD-9716-5644A0AC2C6F}" dt="2023-04-05T22:11:24.901" v="10" actId="20577"/>
        <pc:sldMkLst>
          <pc:docMk/>
          <pc:sldMk cId="109857222" sldId="256"/>
        </pc:sldMkLst>
        <pc:spChg chg="mod">
          <ac:chgData name="Pooja Vartak" userId="S::pooja.vartak@djsce.ac.in::fb147971-3b9d-466e-b3b5-73212d1ad48d" providerId="AD" clId="Web-{74C7CFEF-276D-49BD-9716-5644A0AC2C6F}" dt="2023-04-05T22:11:24.901" v="1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ooja Vartak" userId="S::pooja.vartak@djsce.ac.in::fb147971-3b9d-466e-b3b5-73212d1ad48d" providerId="AD" clId="Web-{00B5AC99-C989-BCC8-95D9-1AF80CF18627}"/>
    <pc:docChg chg="addSld modSld">
      <pc:chgData name="Pooja Vartak" userId="S::pooja.vartak@djsce.ac.in::fb147971-3b9d-466e-b3b5-73212d1ad48d" providerId="AD" clId="Web-{00B5AC99-C989-BCC8-95D9-1AF80CF18627}" dt="2023-04-05T23:04:31.065" v="463" actId="20577"/>
      <pc:docMkLst>
        <pc:docMk/>
      </pc:docMkLst>
      <pc:sldChg chg="modSp new">
        <pc:chgData name="Pooja Vartak" userId="S::pooja.vartak@djsce.ac.in::fb147971-3b9d-466e-b3b5-73212d1ad48d" providerId="AD" clId="Web-{00B5AC99-C989-BCC8-95D9-1AF80CF18627}" dt="2023-04-05T22:17:10.981" v="29" actId="14100"/>
        <pc:sldMkLst>
          <pc:docMk/>
          <pc:sldMk cId="1180527752" sldId="257"/>
        </pc:sldMkLst>
        <pc:spChg chg="mod">
          <ac:chgData name="Pooja Vartak" userId="S::pooja.vartak@djsce.ac.in::fb147971-3b9d-466e-b3b5-73212d1ad48d" providerId="AD" clId="Web-{00B5AC99-C989-BCC8-95D9-1AF80CF18627}" dt="2023-04-05T22:16:56.684" v="22" actId="1076"/>
          <ac:spMkLst>
            <pc:docMk/>
            <pc:sldMk cId="1180527752" sldId="257"/>
            <ac:spMk id="2" creationId="{950901FF-12F3-3AF0-171E-5B084B83A698}"/>
          </ac:spMkLst>
        </pc:spChg>
        <pc:spChg chg="mod">
          <ac:chgData name="Pooja Vartak" userId="S::pooja.vartak@djsce.ac.in::fb147971-3b9d-466e-b3b5-73212d1ad48d" providerId="AD" clId="Web-{00B5AC99-C989-BCC8-95D9-1AF80CF18627}" dt="2023-04-05T22:17:10.981" v="29" actId="14100"/>
          <ac:spMkLst>
            <pc:docMk/>
            <pc:sldMk cId="1180527752" sldId="257"/>
            <ac:spMk id="3" creationId="{51E1074A-0114-073F-84A5-F3961DC8AE7A}"/>
          </ac:spMkLst>
        </pc:spChg>
      </pc:sldChg>
      <pc:sldChg chg="addSp modSp new">
        <pc:chgData name="Pooja Vartak" userId="S::pooja.vartak@djsce.ac.in::fb147971-3b9d-466e-b3b5-73212d1ad48d" providerId="AD" clId="Web-{00B5AC99-C989-BCC8-95D9-1AF80CF18627}" dt="2023-04-05T22:19:31.469" v="52" actId="1076"/>
        <pc:sldMkLst>
          <pc:docMk/>
          <pc:sldMk cId="2651796631" sldId="258"/>
        </pc:sldMkLst>
        <pc:spChg chg="mod">
          <ac:chgData name="Pooja Vartak" userId="S::pooja.vartak@djsce.ac.in::fb147971-3b9d-466e-b3b5-73212d1ad48d" providerId="AD" clId="Web-{00B5AC99-C989-BCC8-95D9-1AF80CF18627}" dt="2023-04-05T22:18:58.280" v="45" actId="1076"/>
          <ac:spMkLst>
            <pc:docMk/>
            <pc:sldMk cId="2651796631" sldId="258"/>
            <ac:spMk id="2" creationId="{CFC4D3A2-0D6D-90A2-75A9-96FEEFEDE010}"/>
          </ac:spMkLst>
        </pc:spChg>
        <pc:spChg chg="mod">
          <ac:chgData name="Pooja Vartak" userId="S::pooja.vartak@djsce.ac.in::fb147971-3b9d-466e-b3b5-73212d1ad48d" providerId="AD" clId="Web-{00B5AC99-C989-BCC8-95D9-1AF80CF18627}" dt="2023-04-05T22:19:01.312" v="46" actId="14100"/>
          <ac:spMkLst>
            <pc:docMk/>
            <pc:sldMk cId="2651796631" sldId="258"/>
            <ac:spMk id="3" creationId="{E45F394B-326F-81BE-D8AD-6A9615D2E7D6}"/>
          </ac:spMkLst>
        </pc:spChg>
        <pc:picChg chg="add mod">
          <ac:chgData name="Pooja Vartak" userId="S::pooja.vartak@djsce.ac.in::fb147971-3b9d-466e-b3b5-73212d1ad48d" providerId="AD" clId="Web-{00B5AC99-C989-BCC8-95D9-1AF80CF18627}" dt="2023-04-05T22:19:31.469" v="52" actId="1076"/>
          <ac:picMkLst>
            <pc:docMk/>
            <pc:sldMk cId="2651796631" sldId="258"/>
            <ac:picMk id="4" creationId="{A1B25B4B-CA48-08BB-E356-5D8A5DBE3B0D}"/>
          </ac:picMkLst>
        </pc:picChg>
      </pc:sldChg>
      <pc:sldChg chg="addSp delSp modSp new mod setBg">
        <pc:chgData name="Pooja Vartak" userId="S::pooja.vartak@djsce.ac.in::fb147971-3b9d-466e-b3b5-73212d1ad48d" providerId="AD" clId="Web-{00B5AC99-C989-BCC8-95D9-1AF80CF18627}" dt="2023-04-05T22:22:49.099" v="64"/>
        <pc:sldMkLst>
          <pc:docMk/>
          <pc:sldMk cId="2514382550" sldId="259"/>
        </pc:sldMkLst>
        <pc:spChg chg="mod">
          <ac:chgData name="Pooja Vartak" userId="S::pooja.vartak@djsce.ac.in::fb147971-3b9d-466e-b3b5-73212d1ad48d" providerId="AD" clId="Web-{00B5AC99-C989-BCC8-95D9-1AF80CF18627}" dt="2023-04-05T22:22:49.099" v="64"/>
          <ac:spMkLst>
            <pc:docMk/>
            <pc:sldMk cId="2514382550" sldId="259"/>
            <ac:spMk id="2" creationId="{D3A82E52-4537-5499-D69E-01BB36CBD330}"/>
          </ac:spMkLst>
        </pc:spChg>
        <pc:spChg chg="mod">
          <ac:chgData name="Pooja Vartak" userId="S::pooja.vartak@djsce.ac.in::fb147971-3b9d-466e-b3b5-73212d1ad48d" providerId="AD" clId="Web-{00B5AC99-C989-BCC8-95D9-1AF80CF18627}" dt="2023-04-05T22:22:49.099" v="64"/>
          <ac:spMkLst>
            <pc:docMk/>
            <pc:sldMk cId="2514382550" sldId="259"/>
            <ac:spMk id="3" creationId="{74E4FA46-9D03-4CF0-05CF-65A132FDAB76}"/>
          </ac:spMkLst>
        </pc:spChg>
        <pc:spChg chg="add del mod">
          <ac:chgData name="Pooja Vartak" userId="S::pooja.vartak@djsce.ac.in::fb147971-3b9d-466e-b3b5-73212d1ad48d" providerId="AD" clId="Web-{00B5AC99-C989-BCC8-95D9-1AF80CF18627}" dt="2023-04-05T22:22:35.426" v="62"/>
          <ac:spMkLst>
            <pc:docMk/>
            <pc:sldMk cId="2514382550" sldId="259"/>
            <ac:spMk id="4" creationId="{D468D2A2-1DDE-639D-D730-6905C21781A8}"/>
          </ac:spMkLst>
        </pc:spChg>
        <pc:spChg chg="add">
          <ac:chgData name="Pooja Vartak" userId="S::pooja.vartak@djsce.ac.in::fb147971-3b9d-466e-b3b5-73212d1ad48d" providerId="AD" clId="Web-{00B5AC99-C989-BCC8-95D9-1AF80CF18627}" dt="2023-04-05T22:22:49.099" v="64"/>
          <ac:spMkLst>
            <pc:docMk/>
            <pc:sldMk cId="2514382550" sldId="259"/>
            <ac:spMk id="10" creationId="{1A95671B-3CC6-4792-9114-B74FAEA224E6}"/>
          </ac:spMkLst>
        </pc:spChg>
        <pc:picChg chg="add mod">
          <ac:chgData name="Pooja Vartak" userId="S::pooja.vartak@djsce.ac.in::fb147971-3b9d-466e-b3b5-73212d1ad48d" providerId="AD" clId="Web-{00B5AC99-C989-BCC8-95D9-1AF80CF18627}" dt="2023-04-05T22:22:49.099" v="64"/>
          <ac:picMkLst>
            <pc:docMk/>
            <pc:sldMk cId="2514382550" sldId="259"/>
            <ac:picMk id="5" creationId="{EC5DE25E-4A35-9016-0EB5-EE240ADB87BC}"/>
          </ac:picMkLst>
        </pc:picChg>
      </pc:sldChg>
      <pc:sldChg chg="addSp delSp modSp new">
        <pc:chgData name="Pooja Vartak" userId="S::pooja.vartak@djsce.ac.in::fb147971-3b9d-466e-b3b5-73212d1ad48d" providerId="AD" clId="Web-{00B5AC99-C989-BCC8-95D9-1AF80CF18627}" dt="2023-04-05T22:24:38.023" v="80" actId="20577"/>
        <pc:sldMkLst>
          <pc:docMk/>
          <pc:sldMk cId="383136948" sldId="260"/>
        </pc:sldMkLst>
        <pc:spChg chg="mod">
          <ac:chgData name="Pooja Vartak" userId="S::pooja.vartak@djsce.ac.in::fb147971-3b9d-466e-b3b5-73212d1ad48d" providerId="AD" clId="Web-{00B5AC99-C989-BCC8-95D9-1AF80CF18627}" dt="2023-04-05T22:23:42.741" v="71" actId="20577"/>
          <ac:spMkLst>
            <pc:docMk/>
            <pc:sldMk cId="383136948" sldId="260"/>
            <ac:spMk id="2" creationId="{8CA3CC56-4EFE-FA20-D71D-452C43FEFB2C}"/>
          </ac:spMkLst>
        </pc:spChg>
        <pc:spChg chg="mod">
          <ac:chgData name="Pooja Vartak" userId="S::pooja.vartak@djsce.ac.in::fb147971-3b9d-466e-b3b5-73212d1ad48d" providerId="AD" clId="Web-{00B5AC99-C989-BCC8-95D9-1AF80CF18627}" dt="2023-04-05T22:24:38.023" v="80" actId="20577"/>
          <ac:spMkLst>
            <pc:docMk/>
            <pc:sldMk cId="383136948" sldId="260"/>
            <ac:spMk id="3" creationId="{1270264B-B144-8F5A-012E-0EDEC04E7FF6}"/>
          </ac:spMkLst>
        </pc:spChg>
        <pc:spChg chg="add del mod">
          <ac:chgData name="Pooja Vartak" userId="S::pooja.vartak@djsce.ac.in::fb147971-3b9d-466e-b3b5-73212d1ad48d" providerId="AD" clId="Web-{00B5AC99-C989-BCC8-95D9-1AF80CF18627}" dt="2023-04-05T22:23:32.897" v="69"/>
          <ac:spMkLst>
            <pc:docMk/>
            <pc:sldMk cId="383136948" sldId="260"/>
            <ac:spMk id="4" creationId="{D936E9AF-8C54-AC5E-7438-61024521BDBD}"/>
          </ac:spMkLst>
        </pc:spChg>
      </pc:sldChg>
      <pc:sldChg chg="modSp add replId">
        <pc:chgData name="Pooja Vartak" userId="S::pooja.vartak@djsce.ac.in::fb147971-3b9d-466e-b3b5-73212d1ad48d" providerId="AD" clId="Web-{00B5AC99-C989-BCC8-95D9-1AF80CF18627}" dt="2023-04-05T22:25:33.697" v="90" actId="20577"/>
        <pc:sldMkLst>
          <pc:docMk/>
          <pc:sldMk cId="3455457283" sldId="261"/>
        </pc:sldMkLst>
        <pc:spChg chg="mod">
          <ac:chgData name="Pooja Vartak" userId="S::pooja.vartak@djsce.ac.in::fb147971-3b9d-466e-b3b5-73212d1ad48d" providerId="AD" clId="Web-{00B5AC99-C989-BCC8-95D9-1AF80CF18627}" dt="2023-04-05T22:25:33.697" v="90" actId="20577"/>
          <ac:spMkLst>
            <pc:docMk/>
            <pc:sldMk cId="3455457283" sldId="261"/>
            <ac:spMk id="3" creationId="{1270264B-B144-8F5A-012E-0EDEC04E7FF6}"/>
          </ac:spMkLst>
        </pc:spChg>
      </pc:sldChg>
      <pc:sldChg chg="addSp delSp modSp new">
        <pc:chgData name="Pooja Vartak" userId="S::pooja.vartak@djsce.ac.in::fb147971-3b9d-466e-b3b5-73212d1ad48d" providerId="AD" clId="Web-{00B5AC99-C989-BCC8-95D9-1AF80CF18627}" dt="2023-04-05T22:26:08.697" v="94" actId="20577"/>
        <pc:sldMkLst>
          <pc:docMk/>
          <pc:sldMk cId="2941771283" sldId="262"/>
        </pc:sldMkLst>
        <pc:spChg chg="mod">
          <ac:chgData name="Pooja Vartak" userId="S::pooja.vartak@djsce.ac.in::fb147971-3b9d-466e-b3b5-73212d1ad48d" providerId="AD" clId="Web-{00B5AC99-C989-BCC8-95D9-1AF80CF18627}" dt="2023-04-05T22:26:08.697" v="94" actId="20577"/>
          <ac:spMkLst>
            <pc:docMk/>
            <pc:sldMk cId="2941771283" sldId="262"/>
            <ac:spMk id="2" creationId="{14346338-1100-E708-93A8-A0CE75AE2FEF}"/>
          </ac:spMkLst>
        </pc:spChg>
        <pc:spChg chg="del">
          <ac:chgData name="Pooja Vartak" userId="S::pooja.vartak@djsce.ac.in::fb147971-3b9d-466e-b3b5-73212d1ad48d" providerId="AD" clId="Web-{00B5AC99-C989-BCC8-95D9-1AF80CF18627}" dt="2023-04-05T22:25:42.166" v="92"/>
          <ac:spMkLst>
            <pc:docMk/>
            <pc:sldMk cId="2941771283" sldId="262"/>
            <ac:spMk id="3" creationId="{2632366D-523A-C941-9749-74518B811040}"/>
          </ac:spMkLst>
        </pc:spChg>
        <pc:picChg chg="add mod ord">
          <ac:chgData name="Pooja Vartak" userId="S::pooja.vartak@djsce.ac.in::fb147971-3b9d-466e-b3b5-73212d1ad48d" providerId="AD" clId="Web-{00B5AC99-C989-BCC8-95D9-1AF80CF18627}" dt="2023-04-05T22:25:42.166" v="92"/>
          <ac:picMkLst>
            <pc:docMk/>
            <pc:sldMk cId="2941771283" sldId="262"/>
            <ac:picMk id="4" creationId="{152D2D8D-C56A-CC86-632D-B5C2CDAF839D}"/>
          </ac:picMkLst>
        </pc:picChg>
      </pc:sldChg>
      <pc:sldChg chg="addSp delSp modSp add replId">
        <pc:chgData name="Pooja Vartak" userId="S::pooja.vartak@djsce.ac.in::fb147971-3b9d-466e-b3b5-73212d1ad48d" providerId="AD" clId="Web-{00B5AC99-C989-BCC8-95D9-1AF80CF18627}" dt="2023-04-05T22:26:22.151" v="98" actId="14100"/>
        <pc:sldMkLst>
          <pc:docMk/>
          <pc:sldMk cId="828212720" sldId="263"/>
        </pc:sldMkLst>
        <pc:spChg chg="add del mod">
          <ac:chgData name="Pooja Vartak" userId="S::pooja.vartak@djsce.ac.in::fb147971-3b9d-466e-b3b5-73212d1ad48d" providerId="AD" clId="Web-{00B5AC99-C989-BCC8-95D9-1AF80CF18627}" dt="2023-04-05T22:26:18.932" v="97"/>
          <ac:spMkLst>
            <pc:docMk/>
            <pc:sldMk cId="828212720" sldId="263"/>
            <ac:spMk id="5" creationId="{FC911DB1-4B33-E8CE-4419-A192FB23FA96}"/>
          </ac:spMkLst>
        </pc:spChg>
        <pc:picChg chg="del">
          <ac:chgData name="Pooja Vartak" userId="S::pooja.vartak@djsce.ac.in::fb147971-3b9d-466e-b3b5-73212d1ad48d" providerId="AD" clId="Web-{00B5AC99-C989-BCC8-95D9-1AF80CF18627}" dt="2023-04-05T22:26:12.463" v="96"/>
          <ac:picMkLst>
            <pc:docMk/>
            <pc:sldMk cId="828212720" sldId="263"/>
            <ac:picMk id="4" creationId="{152D2D8D-C56A-CC86-632D-B5C2CDAF839D}"/>
          </ac:picMkLst>
        </pc:picChg>
        <pc:picChg chg="add mod ord">
          <ac:chgData name="Pooja Vartak" userId="S::pooja.vartak@djsce.ac.in::fb147971-3b9d-466e-b3b5-73212d1ad48d" providerId="AD" clId="Web-{00B5AC99-C989-BCC8-95D9-1AF80CF18627}" dt="2023-04-05T22:26:22.151" v="98" actId="14100"/>
          <ac:picMkLst>
            <pc:docMk/>
            <pc:sldMk cId="828212720" sldId="263"/>
            <ac:picMk id="6" creationId="{EC82DFB8-E2D8-7DFB-116A-03ABBD558FB8}"/>
          </ac:picMkLst>
        </pc:picChg>
      </pc:sldChg>
      <pc:sldChg chg="modSp new">
        <pc:chgData name="Pooja Vartak" userId="S::pooja.vartak@djsce.ac.in::fb147971-3b9d-466e-b3b5-73212d1ad48d" providerId="AD" clId="Web-{00B5AC99-C989-BCC8-95D9-1AF80CF18627}" dt="2023-04-05T22:28:36.764" v="110" actId="20577"/>
        <pc:sldMkLst>
          <pc:docMk/>
          <pc:sldMk cId="1112587179" sldId="264"/>
        </pc:sldMkLst>
        <pc:spChg chg="mod">
          <ac:chgData name="Pooja Vartak" userId="S::pooja.vartak@djsce.ac.in::fb147971-3b9d-466e-b3b5-73212d1ad48d" providerId="AD" clId="Web-{00B5AC99-C989-BCC8-95D9-1AF80CF18627}" dt="2023-04-05T22:27:57.747" v="101" actId="20577"/>
          <ac:spMkLst>
            <pc:docMk/>
            <pc:sldMk cId="1112587179" sldId="264"/>
            <ac:spMk id="2" creationId="{A830F7E4-0B06-A1A6-3FDE-3813801B70FE}"/>
          </ac:spMkLst>
        </pc:spChg>
        <pc:spChg chg="mod">
          <ac:chgData name="Pooja Vartak" userId="S::pooja.vartak@djsce.ac.in::fb147971-3b9d-466e-b3b5-73212d1ad48d" providerId="AD" clId="Web-{00B5AC99-C989-BCC8-95D9-1AF80CF18627}" dt="2023-04-05T22:28:36.764" v="110" actId="20577"/>
          <ac:spMkLst>
            <pc:docMk/>
            <pc:sldMk cId="1112587179" sldId="264"/>
            <ac:spMk id="3" creationId="{1954CD8C-9882-E9F6-6892-6C4C05249C7A}"/>
          </ac:spMkLst>
        </pc:spChg>
      </pc:sldChg>
      <pc:sldChg chg="addSp delSp modSp new mod setBg">
        <pc:chgData name="Pooja Vartak" userId="S::pooja.vartak@djsce.ac.in::fb147971-3b9d-466e-b3b5-73212d1ad48d" providerId="AD" clId="Web-{00B5AC99-C989-BCC8-95D9-1AF80CF18627}" dt="2023-04-05T22:32:32.723" v="135"/>
        <pc:sldMkLst>
          <pc:docMk/>
          <pc:sldMk cId="4247200396" sldId="265"/>
        </pc:sldMkLst>
        <pc:spChg chg="mod">
          <ac:chgData name="Pooja Vartak" userId="S::pooja.vartak@djsce.ac.in::fb147971-3b9d-466e-b3b5-73212d1ad48d" providerId="AD" clId="Web-{00B5AC99-C989-BCC8-95D9-1AF80CF18627}" dt="2023-04-05T22:32:32.723" v="135"/>
          <ac:spMkLst>
            <pc:docMk/>
            <pc:sldMk cId="4247200396" sldId="265"/>
            <ac:spMk id="2" creationId="{B23FACDA-14B8-605F-29CB-FF5FE26E8566}"/>
          </ac:spMkLst>
        </pc:spChg>
        <pc:spChg chg="mod">
          <ac:chgData name="Pooja Vartak" userId="S::pooja.vartak@djsce.ac.in::fb147971-3b9d-466e-b3b5-73212d1ad48d" providerId="AD" clId="Web-{00B5AC99-C989-BCC8-95D9-1AF80CF18627}" dt="2023-04-05T22:32:32.723" v="135"/>
          <ac:spMkLst>
            <pc:docMk/>
            <pc:sldMk cId="4247200396" sldId="265"/>
            <ac:spMk id="3" creationId="{BBF7B56D-65BA-6532-F8E9-2D4B56032A94}"/>
          </ac:spMkLst>
        </pc:spChg>
        <pc:spChg chg="add del">
          <ac:chgData name="Pooja Vartak" userId="S::pooja.vartak@djsce.ac.in::fb147971-3b9d-466e-b3b5-73212d1ad48d" providerId="AD" clId="Web-{00B5AC99-C989-BCC8-95D9-1AF80CF18627}" dt="2023-04-05T22:32:32.707" v="134"/>
          <ac:spMkLst>
            <pc:docMk/>
            <pc:sldMk cId="4247200396" sldId="265"/>
            <ac:spMk id="9" creationId="{058A14AF-9FB5-4CC7-BA35-E8E85D3EDF0E}"/>
          </ac:spMkLst>
        </pc:spChg>
        <pc:spChg chg="add del">
          <ac:chgData name="Pooja Vartak" userId="S::pooja.vartak@djsce.ac.in::fb147971-3b9d-466e-b3b5-73212d1ad48d" providerId="AD" clId="Web-{00B5AC99-C989-BCC8-95D9-1AF80CF18627}" dt="2023-04-05T22:32:32.707" v="134"/>
          <ac:spMkLst>
            <pc:docMk/>
            <pc:sldMk cId="4247200396" sldId="265"/>
            <ac:spMk id="11" creationId="{3A9A4357-BD1D-4622-A4FE-766E6AB8DE84}"/>
          </ac:spMkLst>
        </pc:spChg>
        <pc:spChg chg="add del">
          <ac:chgData name="Pooja Vartak" userId="S::pooja.vartak@djsce.ac.in::fb147971-3b9d-466e-b3b5-73212d1ad48d" providerId="AD" clId="Web-{00B5AC99-C989-BCC8-95D9-1AF80CF18627}" dt="2023-04-05T22:32:32.707" v="134"/>
          <ac:spMkLst>
            <pc:docMk/>
            <pc:sldMk cId="4247200396" sldId="265"/>
            <ac:spMk id="13" creationId="{E659831F-0D9A-4C63-9EBB-8435B85A440F}"/>
          </ac:spMkLst>
        </pc:spChg>
        <pc:spChg chg="add del">
          <ac:chgData name="Pooja Vartak" userId="S::pooja.vartak@djsce.ac.in::fb147971-3b9d-466e-b3b5-73212d1ad48d" providerId="AD" clId="Web-{00B5AC99-C989-BCC8-95D9-1AF80CF18627}" dt="2023-04-05T22:32:32.707" v="134"/>
          <ac:spMkLst>
            <pc:docMk/>
            <pc:sldMk cId="4247200396" sldId="265"/>
            <ac:spMk id="15" creationId="{E6995CE5-F890-4ABA-82A2-26507CE8D2A3}"/>
          </ac:spMkLst>
        </pc:spChg>
        <pc:spChg chg="add">
          <ac:chgData name="Pooja Vartak" userId="S::pooja.vartak@djsce.ac.in::fb147971-3b9d-466e-b3b5-73212d1ad48d" providerId="AD" clId="Web-{00B5AC99-C989-BCC8-95D9-1AF80CF18627}" dt="2023-04-05T22:32:32.723" v="135"/>
          <ac:spMkLst>
            <pc:docMk/>
            <pc:sldMk cId="4247200396" sldId="265"/>
            <ac:spMk id="17" creationId="{32AEEBC8-9D30-42EF-95F2-386C2653FBF0}"/>
          </ac:spMkLst>
        </pc:spChg>
        <pc:spChg chg="add">
          <ac:chgData name="Pooja Vartak" userId="S::pooja.vartak@djsce.ac.in::fb147971-3b9d-466e-b3b5-73212d1ad48d" providerId="AD" clId="Web-{00B5AC99-C989-BCC8-95D9-1AF80CF18627}" dt="2023-04-05T22:32:32.723" v="135"/>
          <ac:spMkLst>
            <pc:docMk/>
            <pc:sldMk cId="4247200396" sldId="265"/>
            <ac:spMk id="18" creationId="{2E92FA66-67D7-4CB4-94D3-E643A9AD4757}"/>
          </ac:spMkLst>
        </pc:spChg>
        <pc:picChg chg="add mod">
          <ac:chgData name="Pooja Vartak" userId="S::pooja.vartak@djsce.ac.in::fb147971-3b9d-466e-b3b5-73212d1ad48d" providerId="AD" clId="Web-{00B5AC99-C989-BCC8-95D9-1AF80CF18627}" dt="2023-04-05T22:32:32.723" v="135"/>
          <ac:picMkLst>
            <pc:docMk/>
            <pc:sldMk cId="4247200396" sldId="265"/>
            <ac:picMk id="4" creationId="{54C21924-D106-DF0E-E09E-1E414FA859DA}"/>
          </ac:picMkLst>
        </pc:picChg>
      </pc:sldChg>
      <pc:sldChg chg="modSp add replId">
        <pc:chgData name="Pooja Vartak" userId="S::pooja.vartak@djsce.ac.in::fb147971-3b9d-466e-b3b5-73212d1ad48d" providerId="AD" clId="Web-{00B5AC99-C989-BCC8-95D9-1AF80CF18627}" dt="2023-04-05T22:30:14.766" v="125" actId="20577"/>
        <pc:sldMkLst>
          <pc:docMk/>
          <pc:sldMk cId="1381333548" sldId="266"/>
        </pc:sldMkLst>
        <pc:spChg chg="mod">
          <ac:chgData name="Pooja Vartak" userId="S::pooja.vartak@djsce.ac.in::fb147971-3b9d-466e-b3b5-73212d1ad48d" providerId="AD" clId="Web-{00B5AC99-C989-BCC8-95D9-1AF80CF18627}" dt="2023-04-05T22:30:14.766" v="125" actId="20577"/>
          <ac:spMkLst>
            <pc:docMk/>
            <pc:sldMk cId="1381333548" sldId="266"/>
            <ac:spMk id="3" creationId="{1954CD8C-9882-E9F6-6892-6C4C05249C7A}"/>
          </ac:spMkLst>
        </pc:spChg>
      </pc:sldChg>
      <pc:sldChg chg="modSp new">
        <pc:chgData name="Pooja Vartak" userId="S::pooja.vartak@djsce.ac.in::fb147971-3b9d-466e-b3b5-73212d1ad48d" providerId="AD" clId="Web-{00B5AC99-C989-BCC8-95D9-1AF80CF18627}" dt="2023-04-05T22:33:34.543" v="149" actId="20577"/>
        <pc:sldMkLst>
          <pc:docMk/>
          <pc:sldMk cId="1740359988" sldId="267"/>
        </pc:sldMkLst>
        <pc:spChg chg="mod">
          <ac:chgData name="Pooja Vartak" userId="S::pooja.vartak@djsce.ac.in::fb147971-3b9d-466e-b3b5-73212d1ad48d" providerId="AD" clId="Web-{00B5AC99-C989-BCC8-95D9-1AF80CF18627}" dt="2023-04-05T22:33:22.277" v="147" actId="20577"/>
          <ac:spMkLst>
            <pc:docMk/>
            <pc:sldMk cId="1740359988" sldId="267"/>
            <ac:spMk id="2" creationId="{F151A088-4966-70B1-224D-ED7271942532}"/>
          </ac:spMkLst>
        </pc:spChg>
        <pc:spChg chg="mod">
          <ac:chgData name="Pooja Vartak" userId="S::pooja.vartak@djsce.ac.in::fb147971-3b9d-466e-b3b5-73212d1ad48d" providerId="AD" clId="Web-{00B5AC99-C989-BCC8-95D9-1AF80CF18627}" dt="2023-04-05T22:33:34.543" v="149" actId="20577"/>
          <ac:spMkLst>
            <pc:docMk/>
            <pc:sldMk cId="1740359988" sldId="267"/>
            <ac:spMk id="3" creationId="{56699876-0A25-0F16-23DA-C77E124F7771}"/>
          </ac:spMkLst>
        </pc:spChg>
      </pc:sldChg>
      <pc:sldChg chg="modSp new">
        <pc:chgData name="Pooja Vartak" userId="S::pooja.vartak@djsce.ac.in::fb147971-3b9d-466e-b3b5-73212d1ad48d" providerId="AD" clId="Web-{00B5AC99-C989-BCC8-95D9-1AF80CF18627}" dt="2023-04-05T22:34:51.654" v="172" actId="20577"/>
        <pc:sldMkLst>
          <pc:docMk/>
          <pc:sldMk cId="3503204355" sldId="268"/>
        </pc:sldMkLst>
        <pc:spChg chg="mod">
          <ac:chgData name="Pooja Vartak" userId="S::pooja.vartak@djsce.ac.in::fb147971-3b9d-466e-b3b5-73212d1ad48d" providerId="AD" clId="Web-{00B5AC99-C989-BCC8-95D9-1AF80CF18627}" dt="2023-04-05T22:34:51.654" v="172" actId="20577"/>
          <ac:spMkLst>
            <pc:docMk/>
            <pc:sldMk cId="3503204355" sldId="268"/>
            <ac:spMk id="2" creationId="{88779FA0-30BD-A2D5-744F-6A963D8B1FCA}"/>
          </ac:spMkLst>
        </pc:spChg>
        <pc:spChg chg="mod">
          <ac:chgData name="Pooja Vartak" userId="S::pooja.vartak@djsce.ac.in::fb147971-3b9d-466e-b3b5-73212d1ad48d" providerId="AD" clId="Web-{00B5AC99-C989-BCC8-95D9-1AF80CF18627}" dt="2023-04-05T22:33:53.247" v="152" actId="20577"/>
          <ac:spMkLst>
            <pc:docMk/>
            <pc:sldMk cId="3503204355" sldId="268"/>
            <ac:spMk id="3" creationId="{C2D04BA8-DF5F-A150-375E-53BF0433B0CF}"/>
          </ac:spMkLst>
        </pc:spChg>
      </pc:sldChg>
      <pc:sldChg chg="addSp delSp modSp new">
        <pc:chgData name="Pooja Vartak" userId="S::pooja.vartak@djsce.ac.in::fb147971-3b9d-466e-b3b5-73212d1ad48d" providerId="AD" clId="Web-{00B5AC99-C989-BCC8-95D9-1AF80CF18627}" dt="2023-04-05T22:36:12.391" v="201" actId="20577"/>
        <pc:sldMkLst>
          <pc:docMk/>
          <pc:sldMk cId="4169556105" sldId="269"/>
        </pc:sldMkLst>
        <pc:spChg chg="mod">
          <ac:chgData name="Pooja Vartak" userId="S::pooja.vartak@djsce.ac.in::fb147971-3b9d-466e-b3b5-73212d1ad48d" providerId="AD" clId="Web-{00B5AC99-C989-BCC8-95D9-1AF80CF18627}" dt="2023-04-05T22:36:12.391" v="201" actId="20577"/>
          <ac:spMkLst>
            <pc:docMk/>
            <pc:sldMk cId="4169556105" sldId="269"/>
            <ac:spMk id="2" creationId="{D0A263BB-B0A8-BF8A-A232-72E45D15FD1A}"/>
          </ac:spMkLst>
        </pc:spChg>
        <pc:spChg chg="del">
          <ac:chgData name="Pooja Vartak" userId="S::pooja.vartak@djsce.ac.in::fb147971-3b9d-466e-b3b5-73212d1ad48d" providerId="AD" clId="Web-{00B5AC99-C989-BCC8-95D9-1AF80CF18627}" dt="2023-04-05T22:35:22.061" v="182"/>
          <ac:spMkLst>
            <pc:docMk/>
            <pc:sldMk cId="4169556105" sldId="269"/>
            <ac:spMk id="3" creationId="{ADCE9CCC-883E-58B8-8F59-C47307E95BA0}"/>
          </ac:spMkLst>
        </pc:spChg>
        <pc:spChg chg="add mod">
          <ac:chgData name="Pooja Vartak" userId="S::pooja.vartak@djsce.ac.in::fb147971-3b9d-466e-b3b5-73212d1ad48d" providerId="AD" clId="Web-{00B5AC99-C989-BCC8-95D9-1AF80CF18627}" dt="2023-04-05T22:36:07.297" v="200" actId="20577"/>
          <ac:spMkLst>
            <pc:docMk/>
            <pc:sldMk cId="4169556105" sldId="269"/>
            <ac:spMk id="5" creationId="{7FE6835C-BDE8-578D-A56F-81B6051B36D6}"/>
          </ac:spMkLst>
        </pc:spChg>
        <pc:picChg chg="add mod ord">
          <ac:chgData name="Pooja Vartak" userId="S::pooja.vartak@djsce.ac.in::fb147971-3b9d-466e-b3b5-73212d1ad48d" providerId="AD" clId="Web-{00B5AC99-C989-BCC8-95D9-1AF80CF18627}" dt="2023-04-05T22:35:51.187" v="189" actId="14100"/>
          <ac:picMkLst>
            <pc:docMk/>
            <pc:sldMk cId="4169556105" sldId="269"/>
            <ac:picMk id="4" creationId="{5C21A33E-6DDC-6332-C725-BBF5D515B739}"/>
          </ac:picMkLst>
        </pc:picChg>
      </pc:sldChg>
      <pc:sldChg chg="modSp new">
        <pc:chgData name="Pooja Vartak" userId="S::pooja.vartak@djsce.ac.in::fb147971-3b9d-466e-b3b5-73212d1ad48d" providerId="AD" clId="Web-{00B5AC99-C989-BCC8-95D9-1AF80CF18627}" dt="2023-04-05T22:41:09.842" v="220" actId="20577"/>
        <pc:sldMkLst>
          <pc:docMk/>
          <pc:sldMk cId="2848007225" sldId="270"/>
        </pc:sldMkLst>
        <pc:spChg chg="mod">
          <ac:chgData name="Pooja Vartak" userId="S::pooja.vartak@djsce.ac.in::fb147971-3b9d-466e-b3b5-73212d1ad48d" providerId="AD" clId="Web-{00B5AC99-C989-BCC8-95D9-1AF80CF18627}" dt="2023-04-05T22:40:27.950" v="215" actId="14100"/>
          <ac:spMkLst>
            <pc:docMk/>
            <pc:sldMk cId="2848007225" sldId="270"/>
            <ac:spMk id="2" creationId="{B39FB723-AB02-924A-213D-981AD955D3A5}"/>
          </ac:spMkLst>
        </pc:spChg>
        <pc:spChg chg="mod">
          <ac:chgData name="Pooja Vartak" userId="S::pooja.vartak@djsce.ac.in::fb147971-3b9d-466e-b3b5-73212d1ad48d" providerId="AD" clId="Web-{00B5AC99-C989-BCC8-95D9-1AF80CF18627}" dt="2023-04-05T22:41:09.842" v="220" actId="20577"/>
          <ac:spMkLst>
            <pc:docMk/>
            <pc:sldMk cId="2848007225" sldId="270"/>
            <ac:spMk id="3" creationId="{C6D58C4F-F52C-3FB7-FB6E-BC41999CE1A8}"/>
          </ac:spMkLst>
        </pc:spChg>
      </pc:sldChg>
      <pc:sldChg chg="addSp delSp modSp new mod setBg">
        <pc:chgData name="Pooja Vartak" userId="S::pooja.vartak@djsce.ac.in::fb147971-3b9d-466e-b3b5-73212d1ad48d" providerId="AD" clId="Web-{00B5AC99-C989-BCC8-95D9-1AF80CF18627}" dt="2023-04-05T22:41:47.858" v="226" actId="14100"/>
        <pc:sldMkLst>
          <pc:docMk/>
          <pc:sldMk cId="4128738438" sldId="271"/>
        </pc:sldMkLst>
        <pc:spChg chg="del">
          <ac:chgData name="Pooja Vartak" userId="S::pooja.vartak@djsce.ac.in::fb147971-3b9d-466e-b3b5-73212d1ad48d" providerId="AD" clId="Web-{00B5AC99-C989-BCC8-95D9-1AF80CF18627}" dt="2023-04-05T22:41:38.499" v="223"/>
          <ac:spMkLst>
            <pc:docMk/>
            <pc:sldMk cId="4128738438" sldId="271"/>
            <ac:spMk id="2" creationId="{6B14F606-27E7-1F39-CAA1-F009B566EBB3}"/>
          </ac:spMkLst>
        </pc:spChg>
        <pc:spChg chg="del">
          <ac:chgData name="Pooja Vartak" userId="S::pooja.vartak@djsce.ac.in::fb147971-3b9d-466e-b3b5-73212d1ad48d" providerId="AD" clId="Web-{00B5AC99-C989-BCC8-95D9-1AF80CF18627}" dt="2023-04-05T22:41:34.717" v="222"/>
          <ac:spMkLst>
            <pc:docMk/>
            <pc:sldMk cId="4128738438" sldId="271"/>
            <ac:spMk id="3" creationId="{E588D5A6-7A10-25B9-89C5-2CA87B9B7DEF}"/>
          </ac:spMkLst>
        </pc:spChg>
        <pc:spChg chg="add">
          <ac:chgData name="Pooja Vartak" userId="S::pooja.vartak@djsce.ac.in::fb147971-3b9d-466e-b3b5-73212d1ad48d" providerId="AD" clId="Web-{00B5AC99-C989-BCC8-95D9-1AF80CF18627}" dt="2023-04-05T22:41:38.499" v="223"/>
          <ac:spMkLst>
            <pc:docMk/>
            <pc:sldMk cId="4128738438" sldId="271"/>
            <ac:spMk id="9" creationId="{F3060C83-F051-4F0E-ABAD-AA0DFC48B218}"/>
          </ac:spMkLst>
        </pc:spChg>
        <pc:spChg chg="add">
          <ac:chgData name="Pooja Vartak" userId="S::pooja.vartak@djsce.ac.in::fb147971-3b9d-466e-b3b5-73212d1ad48d" providerId="AD" clId="Web-{00B5AC99-C989-BCC8-95D9-1AF80CF18627}" dt="2023-04-05T22:41:38.499" v="223"/>
          <ac:spMkLst>
            <pc:docMk/>
            <pc:sldMk cId="4128738438" sldId="271"/>
            <ac:spMk id="11" creationId="{83C98ABE-055B-441F-B07E-44F97F083C39}"/>
          </ac:spMkLst>
        </pc:spChg>
        <pc:spChg chg="add">
          <ac:chgData name="Pooja Vartak" userId="S::pooja.vartak@djsce.ac.in::fb147971-3b9d-466e-b3b5-73212d1ad48d" providerId="AD" clId="Web-{00B5AC99-C989-BCC8-95D9-1AF80CF18627}" dt="2023-04-05T22:41:38.499" v="223"/>
          <ac:spMkLst>
            <pc:docMk/>
            <pc:sldMk cId="4128738438" sldId="271"/>
            <ac:spMk id="13" creationId="{29FDB030-9B49-4CED-8CCD-4D99382388AC}"/>
          </ac:spMkLst>
        </pc:spChg>
        <pc:spChg chg="add">
          <ac:chgData name="Pooja Vartak" userId="S::pooja.vartak@djsce.ac.in::fb147971-3b9d-466e-b3b5-73212d1ad48d" providerId="AD" clId="Web-{00B5AC99-C989-BCC8-95D9-1AF80CF18627}" dt="2023-04-05T22:41:38.499" v="223"/>
          <ac:spMkLst>
            <pc:docMk/>
            <pc:sldMk cId="4128738438" sldId="271"/>
            <ac:spMk id="15" creationId="{3783CA14-24A1-485C-8B30-D6A5D87987AD}"/>
          </ac:spMkLst>
        </pc:spChg>
        <pc:spChg chg="add">
          <ac:chgData name="Pooja Vartak" userId="S::pooja.vartak@djsce.ac.in::fb147971-3b9d-466e-b3b5-73212d1ad48d" providerId="AD" clId="Web-{00B5AC99-C989-BCC8-95D9-1AF80CF18627}" dt="2023-04-05T22:41:38.499" v="223"/>
          <ac:spMkLst>
            <pc:docMk/>
            <pc:sldMk cId="4128738438" sldId="271"/>
            <ac:spMk id="17" creationId="{9A97C86A-04D6-40F7-AE84-31AB43E6A846}"/>
          </ac:spMkLst>
        </pc:spChg>
        <pc:spChg chg="add">
          <ac:chgData name="Pooja Vartak" userId="S::pooja.vartak@djsce.ac.in::fb147971-3b9d-466e-b3b5-73212d1ad48d" providerId="AD" clId="Web-{00B5AC99-C989-BCC8-95D9-1AF80CF18627}" dt="2023-04-05T22:41:38.499" v="223"/>
          <ac:spMkLst>
            <pc:docMk/>
            <pc:sldMk cId="4128738438" sldId="271"/>
            <ac:spMk id="19" creationId="{FF9F2414-84E8-453E-B1F3-389FDE8192D9}"/>
          </ac:spMkLst>
        </pc:spChg>
        <pc:spChg chg="add">
          <ac:chgData name="Pooja Vartak" userId="S::pooja.vartak@djsce.ac.in::fb147971-3b9d-466e-b3b5-73212d1ad48d" providerId="AD" clId="Web-{00B5AC99-C989-BCC8-95D9-1AF80CF18627}" dt="2023-04-05T22:41:38.499" v="223"/>
          <ac:spMkLst>
            <pc:docMk/>
            <pc:sldMk cId="4128738438" sldId="271"/>
            <ac:spMk id="21" creationId="{3ECA69A1-7536-43AC-85EF-C7106179F5ED}"/>
          </ac:spMkLst>
        </pc:spChg>
        <pc:picChg chg="add mod ord">
          <ac:chgData name="Pooja Vartak" userId="S::pooja.vartak@djsce.ac.in::fb147971-3b9d-466e-b3b5-73212d1ad48d" providerId="AD" clId="Web-{00B5AC99-C989-BCC8-95D9-1AF80CF18627}" dt="2023-04-05T22:41:47.858" v="226" actId="14100"/>
          <ac:picMkLst>
            <pc:docMk/>
            <pc:sldMk cId="4128738438" sldId="271"/>
            <ac:picMk id="4" creationId="{6C6CFF91-978F-68FC-3F63-A1395965C25F}"/>
          </ac:picMkLst>
        </pc:picChg>
      </pc:sldChg>
      <pc:sldChg chg="addSp delSp modSp new mod modClrScheme chgLayout">
        <pc:chgData name="Pooja Vartak" userId="S::pooja.vartak@djsce.ac.in::fb147971-3b9d-466e-b3b5-73212d1ad48d" providerId="AD" clId="Web-{00B5AC99-C989-BCC8-95D9-1AF80CF18627}" dt="2023-04-05T22:53:37.026" v="313" actId="20577"/>
        <pc:sldMkLst>
          <pc:docMk/>
          <pc:sldMk cId="358762492" sldId="272"/>
        </pc:sldMkLst>
        <pc:spChg chg="del">
          <ac:chgData name="Pooja Vartak" userId="S::pooja.vartak@djsce.ac.in::fb147971-3b9d-466e-b3b5-73212d1ad48d" providerId="AD" clId="Web-{00B5AC99-C989-BCC8-95D9-1AF80CF18627}" dt="2023-04-05T22:42:07.609" v="228"/>
          <ac:spMkLst>
            <pc:docMk/>
            <pc:sldMk cId="358762492" sldId="272"/>
            <ac:spMk id="2" creationId="{43DCE1E4-F7FB-3E73-5F08-89094344A88B}"/>
          </ac:spMkLst>
        </pc:spChg>
        <pc:spChg chg="del">
          <ac:chgData name="Pooja Vartak" userId="S::pooja.vartak@djsce.ac.in::fb147971-3b9d-466e-b3b5-73212d1ad48d" providerId="AD" clId="Web-{00B5AC99-C989-BCC8-95D9-1AF80CF18627}" dt="2023-04-05T22:42:07.609" v="228"/>
          <ac:spMkLst>
            <pc:docMk/>
            <pc:sldMk cId="358762492" sldId="272"/>
            <ac:spMk id="3" creationId="{25EF8ACF-E0B6-CEC7-7BAD-692BD0FD5013}"/>
          </ac:spMkLst>
        </pc:spChg>
        <pc:spChg chg="add mod">
          <ac:chgData name="Pooja Vartak" userId="S::pooja.vartak@djsce.ac.in::fb147971-3b9d-466e-b3b5-73212d1ad48d" providerId="AD" clId="Web-{00B5AC99-C989-BCC8-95D9-1AF80CF18627}" dt="2023-04-05T22:51:52.521" v="260" actId="14100"/>
          <ac:spMkLst>
            <pc:docMk/>
            <pc:sldMk cId="358762492" sldId="272"/>
            <ac:spMk id="4" creationId="{E45C43EA-2933-9E6F-DAED-D8941C6B0363}"/>
          </ac:spMkLst>
        </pc:spChg>
        <pc:spChg chg="add mod">
          <ac:chgData name="Pooja Vartak" userId="S::pooja.vartak@djsce.ac.in::fb147971-3b9d-466e-b3b5-73212d1ad48d" providerId="AD" clId="Web-{00B5AC99-C989-BCC8-95D9-1AF80CF18627}" dt="2023-04-05T22:51:30.455" v="252" actId="1076"/>
          <ac:spMkLst>
            <pc:docMk/>
            <pc:sldMk cId="358762492" sldId="272"/>
            <ac:spMk id="5" creationId="{783A917A-040E-7EF1-7D1F-802986A36375}"/>
          </ac:spMkLst>
        </pc:spChg>
        <pc:spChg chg="add mod">
          <ac:chgData name="Pooja Vartak" userId="S::pooja.vartak@djsce.ac.in::fb147971-3b9d-466e-b3b5-73212d1ad48d" providerId="AD" clId="Web-{00B5AC99-C989-BCC8-95D9-1AF80CF18627}" dt="2023-04-05T22:53:37.026" v="313" actId="20577"/>
          <ac:spMkLst>
            <pc:docMk/>
            <pc:sldMk cId="358762492" sldId="272"/>
            <ac:spMk id="6" creationId="{05F779E2-6395-8643-5756-29B39588A765}"/>
          </ac:spMkLst>
        </pc:spChg>
        <pc:spChg chg="add mod">
          <ac:chgData name="Pooja Vartak" userId="S::pooja.vartak@djsce.ac.in::fb147971-3b9d-466e-b3b5-73212d1ad48d" providerId="AD" clId="Web-{00B5AC99-C989-BCC8-95D9-1AF80CF18627}" dt="2023-04-05T22:51:30.471" v="254" actId="1076"/>
          <ac:spMkLst>
            <pc:docMk/>
            <pc:sldMk cId="358762492" sldId="272"/>
            <ac:spMk id="7" creationId="{D8387038-AD8F-7382-8B07-8AE820035CA4}"/>
          </ac:spMkLst>
        </pc:spChg>
        <pc:spChg chg="add del mod">
          <ac:chgData name="Pooja Vartak" userId="S::pooja.vartak@djsce.ac.in::fb147971-3b9d-466e-b3b5-73212d1ad48d" providerId="AD" clId="Web-{00B5AC99-C989-BCC8-95D9-1AF80CF18627}" dt="2023-04-05T22:52:25.961" v="264"/>
          <ac:spMkLst>
            <pc:docMk/>
            <pc:sldMk cId="358762492" sldId="272"/>
            <ac:spMk id="8" creationId="{8A27AC9D-56E5-7A86-B2EE-226718A977DB}"/>
          </ac:spMkLst>
        </pc:spChg>
        <pc:picChg chg="add del mod">
          <ac:chgData name="Pooja Vartak" userId="S::pooja.vartak@djsce.ac.in::fb147971-3b9d-466e-b3b5-73212d1ad48d" providerId="AD" clId="Web-{00B5AC99-C989-BCC8-95D9-1AF80CF18627}" dt="2023-04-05T22:52:53.712" v="280"/>
          <ac:picMkLst>
            <pc:docMk/>
            <pc:sldMk cId="358762492" sldId="272"/>
            <ac:picMk id="9" creationId="{42CF60AB-002E-165E-0E71-27624F4155DE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2:53.712" v="279"/>
          <ac:picMkLst>
            <pc:docMk/>
            <pc:sldMk cId="358762492" sldId="272"/>
            <ac:picMk id="10" creationId="{958552B1-E68D-70CF-7EA2-AA7EBCC89797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2:53.712" v="278"/>
          <ac:picMkLst>
            <pc:docMk/>
            <pc:sldMk cId="358762492" sldId="272"/>
            <ac:picMk id="11" creationId="{472A647F-1070-7CAC-794F-882C59752021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2:53.712" v="277"/>
          <ac:picMkLst>
            <pc:docMk/>
            <pc:sldMk cId="358762492" sldId="272"/>
            <ac:picMk id="12" creationId="{F7D4A63E-9AD6-5400-C65F-9DB2C4D0FA29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2:53.712" v="276"/>
          <ac:picMkLst>
            <pc:docMk/>
            <pc:sldMk cId="358762492" sldId="272"/>
            <ac:picMk id="13" creationId="{C76E08FF-A82D-BD7F-190D-9AAF246AC369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2:53.712" v="275"/>
          <ac:picMkLst>
            <pc:docMk/>
            <pc:sldMk cId="358762492" sldId="272"/>
            <ac:picMk id="14" creationId="{3979192A-EA96-4E63-2D27-AC7E3FB87E1F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2:53.712" v="274"/>
          <ac:picMkLst>
            <pc:docMk/>
            <pc:sldMk cId="358762492" sldId="272"/>
            <ac:picMk id="15" creationId="{85A79612-8B1E-900A-2B98-88D1DE655B7C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2:53.712" v="273"/>
          <ac:picMkLst>
            <pc:docMk/>
            <pc:sldMk cId="358762492" sldId="272"/>
            <ac:picMk id="16" creationId="{3CDEF4A0-C2FE-15F7-0C39-57668A90D339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04.197" v="296"/>
          <ac:picMkLst>
            <pc:docMk/>
            <pc:sldMk cId="358762492" sldId="272"/>
            <ac:picMk id="17" creationId="{6C9E8AC1-3D43-BFD8-1ED3-8B7D9609C8BB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04.197" v="295"/>
          <ac:picMkLst>
            <pc:docMk/>
            <pc:sldMk cId="358762492" sldId="272"/>
            <ac:picMk id="18" creationId="{D47C9758-460B-ECE6-8670-0A4319FC3D62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04.181" v="294"/>
          <ac:picMkLst>
            <pc:docMk/>
            <pc:sldMk cId="358762492" sldId="272"/>
            <ac:picMk id="19" creationId="{303568EF-2915-989E-E184-5C20BAE02846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04.181" v="293"/>
          <ac:picMkLst>
            <pc:docMk/>
            <pc:sldMk cId="358762492" sldId="272"/>
            <ac:picMk id="20" creationId="{CE8314AF-7BDE-5361-E74D-1329F4ECB8B7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04.181" v="292"/>
          <ac:picMkLst>
            <pc:docMk/>
            <pc:sldMk cId="358762492" sldId="272"/>
            <ac:picMk id="21" creationId="{EF350E2B-AE0C-DF49-135A-F9A56E84C444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04.181" v="291"/>
          <ac:picMkLst>
            <pc:docMk/>
            <pc:sldMk cId="358762492" sldId="272"/>
            <ac:picMk id="22" creationId="{352B4464-8DD0-2730-A570-1F68CCB40224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04.181" v="290"/>
          <ac:picMkLst>
            <pc:docMk/>
            <pc:sldMk cId="358762492" sldId="272"/>
            <ac:picMk id="23" creationId="{7ADB7439-C03A-2FB3-9867-82B33A1A7A6B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04.181" v="289"/>
          <ac:picMkLst>
            <pc:docMk/>
            <pc:sldMk cId="358762492" sldId="272"/>
            <ac:picMk id="24" creationId="{F180EF85-E4E3-C0C4-D45F-587ECC8A668D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24.635" v="312"/>
          <ac:picMkLst>
            <pc:docMk/>
            <pc:sldMk cId="358762492" sldId="272"/>
            <ac:picMk id="25" creationId="{5B4556BB-1600-BC30-C89D-51D259DF798B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24.635" v="311"/>
          <ac:picMkLst>
            <pc:docMk/>
            <pc:sldMk cId="358762492" sldId="272"/>
            <ac:picMk id="26" creationId="{BA99E01F-D89B-1A5D-E6D6-C5BE8346B438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24.635" v="310"/>
          <ac:picMkLst>
            <pc:docMk/>
            <pc:sldMk cId="358762492" sldId="272"/>
            <ac:picMk id="27" creationId="{738D20A0-D12C-6F56-E8A2-53C4423F2D69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24.635" v="309"/>
          <ac:picMkLst>
            <pc:docMk/>
            <pc:sldMk cId="358762492" sldId="272"/>
            <ac:picMk id="28" creationId="{77DF885E-76A7-1463-C8AC-6C75FBF79F4D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24.635" v="308"/>
          <ac:picMkLst>
            <pc:docMk/>
            <pc:sldMk cId="358762492" sldId="272"/>
            <ac:picMk id="29" creationId="{ABF9068C-DD64-CBBC-9FB1-80E47783BF7E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24.635" v="307"/>
          <ac:picMkLst>
            <pc:docMk/>
            <pc:sldMk cId="358762492" sldId="272"/>
            <ac:picMk id="30" creationId="{F774A142-06D0-356A-B065-CC2717812326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24.635" v="306"/>
          <ac:picMkLst>
            <pc:docMk/>
            <pc:sldMk cId="358762492" sldId="272"/>
            <ac:picMk id="31" creationId="{1BE67203-BC92-CEA4-1208-1365E5A5ECD8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3:24.635" v="305"/>
          <ac:picMkLst>
            <pc:docMk/>
            <pc:sldMk cId="358762492" sldId="272"/>
            <ac:picMk id="32" creationId="{DAFB1DE9-97A8-69AF-0F29-3F62C5896EA2}"/>
          </ac:picMkLst>
        </pc:picChg>
      </pc:sldChg>
      <pc:sldChg chg="addSp delSp modSp new">
        <pc:chgData name="Pooja Vartak" userId="S::pooja.vartak@djsce.ac.in::fb147971-3b9d-466e-b3b5-73212d1ad48d" providerId="AD" clId="Web-{00B5AC99-C989-BCC8-95D9-1AF80CF18627}" dt="2023-04-05T22:56:21.754" v="372" actId="20577"/>
        <pc:sldMkLst>
          <pc:docMk/>
          <pc:sldMk cId="2584873414" sldId="273"/>
        </pc:sldMkLst>
        <pc:spChg chg="add mod">
          <ac:chgData name="Pooja Vartak" userId="S::pooja.vartak@djsce.ac.in::fb147971-3b9d-466e-b3b5-73212d1ad48d" providerId="AD" clId="Web-{00B5AC99-C989-BCC8-95D9-1AF80CF18627}" dt="2023-04-05T22:56:21.754" v="372" actId="20577"/>
          <ac:spMkLst>
            <pc:docMk/>
            <pc:sldMk cId="2584873414" sldId="273"/>
            <ac:spMk id="18" creationId="{C4BFC86F-9AF0-EDCD-09B7-EB6B06B893FA}"/>
          </ac:spMkLst>
        </pc:spChg>
        <pc:picChg chg="add del mod">
          <ac:chgData name="Pooja Vartak" userId="S::pooja.vartak@djsce.ac.in::fb147971-3b9d-466e-b3b5-73212d1ad48d" providerId="AD" clId="Web-{00B5AC99-C989-BCC8-95D9-1AF80CF18627}" dt="2023-04-05T22:55:02.127" v="330"/>
          <ac:picMkLst>
            <pc:docMk/>
            <pc:sldMk cId="2584873414" sldId="273"/>
            <ac:picMk id="2" creationId="{6243955A-3B1F-9B1F-AB96-F959E9219F01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02.127" v="329"/>
          <ac:picMkLst>
            <pc:docMk/>
            <pc:sldMk cId="2584873414" sldId="273"/>
            <ac:picMk id="3" creationId="{F119D775-7CB3-B0DF-D542-AC3BE8840777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02.127" v="328"/>
          <ac:picMkLst>
            <pc:docMk/>
            <pc:sldMk cId="2584873414" sldId="273"/>
            <ac:picMk id="4" creationId="{E3468C3D-DF59-3642-75C6-00CA2016316E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02.127" v="327"/>
          <ac:picMkLst>
            <pc:docMk/>
            <pc:sldMk cId="2584873414" sldId="273"/>
            <ac:picMk id="5" creationId="{6180B762-8561-D9DE-605E-95C5107F9213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02.127" v="326"/>
          <ac:picMkLst>
            <pc:docMk/>
            <pc:sldMk cId="2584873414" sldId="273"/>
            <ac:picMk id="6" creationId="{51DF4ECF-A889-47E6-DF57-E5589249F1E3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02.127" v="325"/>
          <ac:picMkLst>
            <pc:docMk/>
            <pc:sldMk cId="2584873414" sldId="273"/>
            <ac:picMk id="7" creationId="{3197AE65-0D7D-4CA0-9EC9-E3637AC2D5A2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02.127" v="324"/>
          <ac:picMkLst>
            <pc:docMk/>
            <pc:sldMk cId="2584873414" sldId="273"/>
            <ac:picMk id="8" creationId="{50B860F5-2F17-B0A9-03EF-7009CEBC5384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02.127" v="323"/>
          <ac:picMkLst>
            <pc:docMk/>
            <pc:sldMk cId="2584873414" sldId="273"/>
            <ac:picMk id="9" creationId="{F9CE611E-A07F-8D84-EF18-FB1B562A2D7D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20.408" v="346"/>
          <ac:picMkLst>
            <pc:docMk/>
            <pc:sldMk cId="2584873414" sldId="273"/>
            <ac:picMk id="10" creationId="{8BD22444-1889-902D-FB7E-44D127AE6055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20.408" v="345"/>
          <ac:picMkLst>
            <pc:docMk/>
            <pc:sldMk cId="2584873414" sldId="273"/>
            <ac:picMk id="11" creationId="{94CC31BA-AC8F-CCF9-28BF-CF8E60DF529E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20.408" v="344"/>
          <ac:picMkLst>
            <pc:docMk/>
            <pc:sldMk cId="2584873414" sldId="273"/>
            <ac:picMk id="12" creationId="{D51F7260-CE3C-478E-8ACD-5DA30B941A90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20.408" v="343"/>
          <ac:picMkLst>
            <pc:docMk/>
            <pc:sldMk cId="2584873414" sldId="273"/>
            <ac:picMk id="13" creationId="{B5A50912-CA80-4217-319B-AA8882C74B96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20.408" v="342"/>
          <ac:picMkLst>
            <pc:docMk/>
            <pc:sldMk cId="2584873414" sldId="273"/>
            <ac:picMk id="14" creationId="{5E8ED398-1AAF-1D6B-00A9-77FF92B81BCE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20.408" v="341"/>
          <ac:picMkLst>
            <pc:docMk/>
            <pc:sldMk cId="2584873414" sldId="273"/>
            <ac:picMk id="15" creationId="{BA8347CD-8010-3729-23B4-08237A322753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20.408" v="340"/>
          <ac:picMkLst>
            <pc:docMk/>
            <pc:sldMk cId="2584873414" sldId="273"/>
            <ac:picMk id="16" creationId="{AFE002D9-275B-5A40-F106-602B6ED240B2}"/>
          </ac:picMkLst>
        </pc:picChg>
        <pc:picChg chg="add del mod">
          <ac:chgData name="Pooja Vartak" userId="S::pooja.vartak@djsce.ac.in::fb147971-3b9d-466e-b3b5-73212d1ad48d" providerId="AD" clId="Web-{00B5AC99-C989-BCC8-95D9-1AF80CF18627}" dt="2023-04-05T22:55:20.408" v="339"/>
          <ac:picMkLst>
            <pc:docMk/>
            <pc:sldMk cId="2584873414" sldId="273"/>
            <ac:picMk id="17" creationId="{4F265C00-1AF9-D5CF-6136-095BFFA5219A}"/>
          </ac:picMkLst>
        </pc:picChg>
      </pc:sldChg>
      <pc:sldChg chg="addSp modSp new">
        <pc:chgData name="Pooja Vartak" userId="S::pooja.vartak@djsce.ac.in::fb147971-3b9d-466e-b3b5-73212d1ad48d" providerId="AD" clId="Web-{00B5AC99-C989-BCC8-95D9-1AF80CF18627}" dt="2023-04-05T22:57:15.710" v="393" actId="20577"/>
        <pc:sldMkLst>
          <pc:docMk/>
          <pc:sldMk cId="3366126392" sldId="274"/>
        </pc:sldMkLst>
        <pc:spChg chg="add mod">
          <ac:chgData name="Pooja Vartak" userId="S::pooja.vartak@djsce.ac.in::fb147971-3b9d-466e-b3b5-73212d1ad48d" providerId="AD" clId="Web-{00B5AC99-C989-BCC8-95D9-1AF80CF18627}" dt="2023-04-05T22:57:15.710" v="393" actId="20577"/>
          <ac:spMkLst>
            <pc:docMk/>
            <pc:sldMk cId="3366126392" sldId="274"/>
            <ac:spMk id="2" creationId="{402A6BC7-EA0F-FB32-497D-66F40026ABD4}"/>
          </ac:spMkLst>
        </pc:spChg>
      </pc:sldChg>
      <pc:sldChg chg="addSp modSp new">
        <pc:chgData name="Pooja Vartak" userId="S::pooja.vartak@djsce.ac.in::fb147971-3b9d-466e-b3b5-73212d1ad48d" providerId="AD" clId="Web-{00B5AC99-C989-BCC8-95D9-1AF80CF18627}" dt="2023-04-05T22:58:10.305" v="406" actId="20577"/>
        <pc:sldMkLst>
          <pc:docMk/>
          <pc:sldMk cId="973439246" sldId="275"/>
        </pc:sldMkLst>
        <pc:spChg chg="add mod">
          <ac:chgData name="Pooja Vartak" userId="S::pooja.vartak@djsce.ac.in::fb147971-3b9d-466e-b3b5-73212d1ad48d" providerId="AD" clId="Web-{00B5AC99-C989-BCC8-95D9-1AF80CF18627}" dt="2023-04-05T22:58:10.305" v="406" actId="20577"/>
          <ac:spMkLst>
            <pc:docMk/>
            <pc:sldMk cId="973439246" sldId="275"/>
            <ac:spMk id="2" creationId="{860A8DE3-BE87-30D7-C4A3-E5A41F8C5FDB}"/>
          </ac:spMkLst>
        </pc:spChg>
      </pc:sldChg>
      <pc:sldChg chg="addSp modSp new">
        <pc:chgData name="Pooja Vartak" userId="S::pooja.vartak@djsce.ac.in::fb147971-3b9d-466e-b3b5-73212d1ad48d" providerId="AD" clId="Web-{00B5AC99-C989-BCC8-95D9-1AF80CF18627}" dt="2023-04-05T22:59:41.370" v="430" actId="14100"/>
        <pc:sldMkLst>
          <pc:docMk/>
          <pc:sldMk cId="1167073844" sldId="276"/>
        </pc:sldMkLst>
        <pc:spChg chg="add mod">
          <ac:chgData name="Pooja Vartak" userId="S::pooja.vartak@djsce.ac.in::fb147971-3b9d-466e-b3b5-73212d1ad48d" providerId="AD" clId="Web-{00B5AC99-C989-BCC8-95D9-1AF80CF18627}" dt="2023-04-05T22:59:17.307" v="426" actId="1076"/>
          <ac:spMkLst>
            <pc:docMk/>
            <pc:sldMk cId="1167073844" sldId="276"/>
            <ac:spMk id="2" creationId="{926750DF-F0D3-EF30-2A90-749365305C5B}"/>
          </ac:spMkLst>
        </pc:spChg>
        <pc:picChg chg="add mod">
          <ac:chgData name="Pooja Vartak" userId="S::pooja.vartak@djsce.ac.in::fb147971-3b9d-466e-b3b5-73212d1ad48d" providerId="AD" clId="Web-{00B5AC99-C989-BCC8-95D9-1AF80CF18627}" dt="2023-04-05T22:59:41.370" v="430" actId="14100"/>
          <ac:picMkLst>
            <pc:docMk/>
            <pc:sldMk cId="1167073844" sldId="276"/>
            <ac:picMk id="3" creationId="{50F974F3-B436-A1F2-269F-4162DD0C970E}"/>
          </ac:picMkLst>
        </pc:picChg>
      </pc:sldChg>
      <pc:sldChg chg="addSp modSp new">
        <pc:chgData name="Pooja Vartak" userId="S::pooja.vartak@djsce.ac.in::fb147971-3b9d-466e-b3b5-73212d1ad48d" providerId="AD" clId="Web-{00B5AC99-C989-BCC8-95D9-1AF80CF18627}" dt="2023-04-05T23:04:31.065" v="463" actId="20577"/>
        <pc:sldMkLst>
          <pc:docMk/>
          <pc:sldMk cId="135729398" sldId="277"/>
        </pc:sldMkLst>
        <pc:spChg chg="add mod">
          <ac:chgData name="Pooja Vartak" userId="S::pooja.vartak@djsce.ac.in::fb147971-3b9d-466e-b3b5-73212d1ad48d" providerId="AD" clId="Web-{00B5AC99-C989-BCC8-95D9-1AF80CF18627}" dt="2023-04-05T23:04:31.065" v="463" actId="20577"/>
          <ac:spMkLst>
            <pc:docMk/>
            <pc:sldMk cId="135729398" sldId="277"/>
            <ac:spMk id="2" creationId="{D6C3EE19-67E8-17BE-D295-84EF7A083E16}"/>
          </ac:spMkLst>
        </pc:spChg>
      </pc:sldChg>
    </pc:docChg>
  </pc:docChgLst>
  <pc:docChgLst>
    <pc:chgData name="Pooja Vartak" userId="S::pooja.vartak@djsce.ac.in::fb147971-3b9d-466e-b3b5-73212d1ad48d" providerId="AD" clId="Web-{CE2B106D-0B5A-1A98-8585-720A2538B916}"/>
    <pc:docChg chg="modSld">
      <pc:chgData name="Pooja Vartak" userId="S::pooja.vartak@djsce.ac.in::fb147971-3b9d-466e-b3b5-73212d1ad48d" providerId="AD" clId="Web-{CE2B106D-0B5A-1A98-8585-720A2538B916}" dt="2023-04-06T03:03:54.601" v="2" actId="1076"/>
      <pc:docMkLst>
        <pc:docMk/>
      </pc:docMkLst>
      <pc:sldChg chg="modSp">
        <pc:chgData name="Pooja Vartak" userId="S::pooja.vartak@djsce.ac.in::fb147971-3b9d-466e-b3b5-73212d1ad48d" providerId="AD" clId="Web-{CE2B106D-0B5A-1A98-8585-720A2538B916}" dt="2023-04-06T03:03:54.601" v="2" actId="1076"/>
        <pc:sldMkLst>
          <pc:docMk/>
          <pc:sldMk cId="1167073844" sldId="276"/>
        </pc:sldMkLst>
        <pc:picChg chg="mod">
          <ac:chgData name="Pooja Vartak" userId="S::pooja.vartak@djsce.ac.in::fb147971-3b9d-466e-b3b5-73212d1ad48d" providerId="AD" clId="Web-{CE2B106D-0B5A-1A98-8585-720A2538B916}" dt="2023-04-06T03:03:54.601" v="2" actId="1076"/>
          <ac:picMkLst>
            <pc:docMk/>
            <pc:sldMk cId="1167073844" sldId="276"/>
            <ac:picMk id="3" creationId="{50F974F3-B436-A1F2-269F-4162DD0C97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Dependency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F7E4-0B06-A1A6-3FDE-3813801B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Dependency parse tree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CD8C-9882-E9F6-6892-6C4C0524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 dependency parse tree is the directed graph mentioned above which has the below features: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Root has no Incoming arcs (can only be Head in Head-Dependent pair)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Vertices(except Root) should have only one incoming arc (Only one Parent/Head)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Unique path should exist between Root &amp; each vertex in the tree.</a:t>
            </a:r>
            <a:br>
              <a:rPr lang="en-US" dirty="0"/>
            </a:b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133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FACDA-14B8-605F-29CB-FF5FE26E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Projectivity</a:t>
            </a:r>
            <a:endParaRPr lang="en-US" sz="48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B56D-65BA-6532-F8E9-2D4B5603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Projective arc</a:t>
            </a:r>
            <a:r>
              <a:rPr lang="en-US" sz="2200">
                <a:ea typeface="+mn-lt"/>
                <a:cs typeface="+mn-lt"/>
              </a:rPr>
              <a:t>: An arc/arrows_with_tag are projective when ‘Head’ associated with the arc has a path to reach </a:t>
            </a:r>
            <a:r>
              <a:rPr lang="en-US" sz="2200" b="1">
                <a:ea typeface="+mn-lt"/>
                <a:cs typeface="+mn-lt"/>
              </a:rPr>
              <a:t>each word that lies between ‘Head’ &amp; ‘Dependent’.</a:t>
            </a:r>
            <a:endParaRPr lang="en-US" sz="2200">
              <a:cs typeface="Calibri"/>
            </a:endParaRPr>
          </a:p>
          <a:p>
            <a:endParaRPr lang="en-US" sz="2200" b="1">
              <a:cs typeface="Calibri"/>
            </a:endParaRPr>
          </a:p>
          <a:p>
            <a:endParaRPr lang="en-US" sz="2200" b="1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4C21924-D106-DF0E-E09E-1E414FA8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55505"/>
            <a:ext cx="10917936" cy="36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A088-4966-70B1-224D-ED727194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Explanation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9876-0A25-0F16-23DA-C77E124F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Here, </a:t>
            </a:r>
            <a:r>
              <a:rPr lang="en-US" b="1" dirty="0">
                <a:ea typeface="+mn-lt"/>
                <a:cs typeface="+mn-lt"/>
              </a:rPr>
              <a:t>the arc between ‘the’ &amp; ‘flights’ is projective</a:t>
            </a:r>
            <a:r>
              <a:rPr lang="en-US" dirty="0">
                <a:ea typeface="+mn-lt"/>
                <a:cs typeface="+mn-lt"/>
              </a:rPr>
              <a:t> as the ‘Head’ </a:t>
            </a:r>
            <a:r>
              <a:rPr lang="en-US" dirty="0" err="1">
                <a:ea typeface="+mn-lt"/>
                <a:cs typeface="+mn-lt"/>
              </a:rPr>
              <a:t>i.e</a:t>
            </a:r>
            <a:r>
              <a:rPr lang="en-US" dirty="0">
                <a:ea typeface="+mn-lt"/>
                <a:cs typeface="+mn-lt"/>
              </a:rPr>
              <a:t> ‘flights’ has a path to ‘morning’ as well which lies between </a:t>
            </a:r>
            <a:r>
              <a:rPr lang="en-US" b="1" dirty="0">
                <a:ea typeface="+mn-lt"/>
                <a:cs typeface="+mn-lt"/>
              </a:rPr>
              <a:t>‘the’ &amp; ‘flights</a:t>
            </a:r>
            <a:r>
              <a:rPr lang="en-US" dirty="0">
                <a:ea typeface="+mn-lt"/>
                <a:cs typeface="+mn-lt"/>
              </a:rPr>
              <a:t>. Similarly, arc between </a:t>
            </a:r>
            <a:r>
              <a:rPr lang="en-US" b="1" dirty="0">
                <a:ea typeface="+mn-lt"/>
                <a:cs typeface="+mn-lt"/>
              </a:rPr>
              <a:t>‘canceled’ &amp; ‘flights’ is also projective</a:t>
            </a:r>
            <a:r>
              <a:rPr lang="en-US" dirty="0">
                <a:ea typeface="+mn-lt"/>
                <a:cs typeface="+mn-lt"/>
              </a:rPr>
              <a:t> as ‘canceled’ has a path to ‘the’(canceled →flights →the) &amp; ‘morning’ (canceled →flights →morning) which lies between Head ‘canceled’ &amp; Dependent ‘flights’</a:t>
            </a:r>
          </a:p>
        </p:txBody>
      </p:sp>
    </p:spTree>
    <p:extLst>
      <p:ext uri="{BB962C8B-B14F-4D97-AF65-F5344CB8AC3E}">
        <p14:creationId xmlns:p14="http://schemas.microsoft.com/office/powerpoint/2010/main" val="174035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9FA0-30BD-A2D5-744F-6A963D8B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Projective and Non-Projective Parse Tress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4BA8-DF5F-A150-375E-53BF0433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Projective parse tree:</a:t>
            </a:r>
            <a:r>
              <a:rPr lang="en-US" dirty="0">
                <a:ea typeface="+mn-lt"/>
                <a:cs typeface="+mn-lt"/>
              </a:rPr>
              <a:t> A parse tree with all its arcs projective. The above tree is projective.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Non-projective parse tree</a:t>
            </a:r>
            <a:r>
              <a:rPr lang="en-US" dirty="0">
                <a:ea typeface="+mn-lt"/>
                <a:cs typeface="+mn-lt"/>
              </a:rPr>
              <a:t>: A tree with at least one of the arcs as non-projective. Have a look at the below example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20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63BB-B0A8-BF8A-A232-72E45D15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Non-Projective Parse Tree Example </a:t>
            </a:r>
            <a:endParaRPr lang="en-US" b="1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C21A33E-6DDC-6332-C725-BBF5D515B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23" y="1240751"/>
            <a:ext cx="12187866" cy="42271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E6835C-BDE8-578D-A56F-81B6051B36D6}"/>
              </a:ext>
            </a:extLst>
          </p:cNvPr>
          <p:cNvSpPr txBox="1"/>
          <p:nvPr/>
        </p:nvSpPr>
        <p:spPr>
          <a:xfrm>
            <a:off x="310551" y="5414512"/>
            <a:ext cx="1125459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292929"/>
                </a:solidFill>
                <a:latin typeface="source-serif-pro"/>
              </a:rPr>
              <a:t>Here, the arc between ‘flight’ &amp; ‘was’ is non-projective as there exists no path between ‘flight’ &amp; ‘morning’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55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B723-AB02-924A-213D-981AD955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29" y="911465"/>
            <a:ext cx="12025221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dirty="0"/>
              <a:t>how to create a dependency parse tree-</a:t>
            </a:r>
            <a:r>
              <a:rPr lang="en-US" b="1" dirty="0"/>
              <a:t>Shift Reduce Parsing (Arc standard):</a:t>
            </a:r>
            <a:endParaRPr lang="en-US" dirty="0"/>
          </a:p>
          <a:p>
            <a:endParaRPr lang="en-US" sz="5400" b="1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8C4F-F52C-3FB7-FB6E-BC41999C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ea typeface="+mn-lt"/>
                <a:cs typeface="+mn-lt"/>
              </a:rPr>
              <a:t>We need some setup for this algorithm:</a:t>
            </a:r>
            <a:endParaRPr lang="en-US" sz="4000" b="1">
              <a:cs typeface="Calibri" panose="020F0502020204030204"/>
            </a:endParaRPr>
          </a:p>
          <a:p>
            <a:r>
              <a:rPr lang="en-US" sz="4000" b="1" dirty="0">
                <a:ea typeface="+mn-lt"/>
                <a:cs typeface="+mn-lt"/>
              </a:rPr>
              <a:t>A Stack</a:t>
            </a:r>
            <a:endParaRPr lang="en-US" sz="4000" b="1">
              <a:cs typeface="Calibri"/>
            </a:endParaRPr>
          </a:p>
          <a:p>
            <a:r>
              <a:rPr lang="en-US" sz="4000" b="1" dirty="0">
                <a:ea typeface="+mn-lt"/>
                <a:cs typeface="+mn-lt"/>
              </a:rPr>
              <a:t>Buffer of input words</a:t>
            </a:r>
            <a:endParaRPr lang="en-US" sz="4000" b="1">
              <a:cs typeface="Calibri"/>
            </a:endParaRPr>
          </a:p>
          <a:p>
            <a:r>
              <a:rPr lang="en-US" sz="4000" b="1" dirty="0">
                <a:ea typeface="+mn-lt"/>
                <a:cs typeface="+mn-lt"/>
              </a:rPr>
              <a:t>Oracle function/parser &amp; set of dependency relations (like obj, </a:t>
            </a:r>
            <a:r>
              <a:rPr lang="en-US" sz="4000" b="1" dirty="0" err="1">
                <a:ea typeface="+mn-lt"/>
                <a:cs typeface="+mn-lt"/>
              </a:rPr>
              <a:t>iobj</a:t>
            </a:r>
            <a:r>
              <a:rPr lang="en-US" sz="4000" b="1" dirty="0">
                <a:ea typeface="+mn-lt"/>
                <a:cs typeface="+mn-lt"/>
              </a:rPr>
              <a:t>, </a:t>
            </a:r>
            <a:r>
              <a:rPr lang="en-US" sz="4000" b="1" dirty="0" err="1">
                <a:ea typeface="+mn-lt"/>
                <a:cs typeface="+mn-lt"/>
              </a:rPr>
              <a:t>etc</a:t>
            </a:r>
            <a:r>
              <a:rPr lang="en-US" sz="4000" b="1" dirty="0">
                <a:ea typeface="+mn-lt"/>
                <a:cs typeface="+mn-lt"/>
              </a:rPr>
              <a:t> tags that are used to represent arcs).</a:t>
            </a:r>
            <a:endParaRPr lang="en-US" sz="4000" b="1" dirty="0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00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C6CFF91-978F-68FC-3F63-A1395965C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3" y="643467"/>
            <a:ext cx="11940069" cy="6333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C43EA-2933-9E6F-DAED-D8941C6B0363}"/>
              </a:ext>
            </a:extLst>
          </p:cNvPr>
          <p:cNvSpPr txBox="1"/>
          <p:nvPr/>
        </p:nvSpPr>
        <p:spPr>
          <a:xfrm>
            <a:off x="310551" y="382438"/>
            <a:ext cx="117434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Initially, the Stack has [Root], a dummy variable. </a:t>
            </a:r>
            <a:endParaRPr lang="en-US" sz="2400">
              <a:cs typeface="Calibri"/>
            </a:endParaRPr>
          </a:p>
          <a:p>
            <a:pPr>
              <a:buChar char="•"/>
            </a:pPr>
            <a:endParaRPr lang="en-US" sz="24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All the words of the sentence to be parsed are in the buffer.</a:t>
            </a:r>
            <a:endParaRPr lang="en-US" sz="2400">
              <a:solidFill>
                <a:srgbClr val="292929"/>
              </a:solidFill>
              <a:latin typeface="source-serif-pro"/>
              <a:cs typeface="Calibri"/>
            </a:endParaRPr>
          </a:p>
          <a:p>
            <a:pPr>
              <a:buChar char="•"/>
            </a:pPr>
            <a:endParaRPr lang="en-US" sz="24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endParaRPr lang="en-US" sz="24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A word is popped from buffer &amp; pushed in Stack.</a:t>
            </a:r>
          </a:p>
          <a:p>
            <a:pPr>
              <a:buChar char="•"/>
            </a:pPr>
            <a:endParaRPr lang="en-US" sz="24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As a word is pushed in Stack, the Oracle/parser takes the top two elements of the stack &amp; outputs/predict any of the below 3 transition with relationship type: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A917A-040E-7EF1-7D1F-802986A36375}"/>
              </a:ext>
            </a:extLst>
          </p:cNvPr>
          <p:cNvSpPr txBox="1"/>
          <p:nvPr/>
        </p:nvSpPr>
        <p:spPr>
          <a:xfrm>
            <a:off x="554966" y="39048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92929"/>
                </a:solidFill>
                <a:latin typeface="source-serif-pro"/>
              </a:rPr>
              <a:t>LEFTARC_FUNCTION: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779E2-6395-8643-5756-29B39588A765}"/>
              </a:ext>
            </a:extLst>
          </p:cNvPr>
          <p:cNvSpPr txBox="1"/>
          <p:nvPr/>
        </p:nvSpPr>
        <p:spPr>
          <a:xfrm>
            <a:off x="554966" y="45806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urce-serif-pro"/>
              </a:rPr>
              <a:t>RIGHTARC_FUNCTION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87038-AD8F-7382-8B07-8AE820035CA4}"/>
              </a:ext>
            </a:extLst>
          </p:cNvPr>
          <p:cNvSpPr txBox="1"/>
          <p:nvPr/>
        </p:nvSpPr>
        <p:spPr>
          <a:xfrm>
            <a:off x="655607" y="53713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92929"/>
                </a:solidFill>
                <a:latin typeface="source-serif-pro"/>
              </a:rPr>
              <a:t>SHIFT: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4BFC86F-9AF0-EDCD-09B7-EB6B06B893FA}"/>
              </a:ext>
            </a:extLst>
          </p:cNvPr>
          <p:cNvSpPr txBox="1"/>
          <p:nvPr/>
        </p:nvSpPr>
        <p:spPr>
          <a:xfrm>
            <a:off x="310055" y="336331"/>
            <a:ext cx="12189372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292929"/>
                </a:solidFill>
                <a:latin typeface="source-serif-pro"/>
              </a:rPr>
              <a:t>Hence, the actual prediction has two parts:</a:t>
            </a:r>
          </a:p>
          <a:p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Determining Head &amp; Dependent using LEFTARC/RIGHTARC</a:t>
            </a:r>
          </a:p>
          <a:p>
            <a:pPr>
              <a:buChar char="•"/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Determining their relation type </a:t>
            </a:r>
            <a:r>
              <a:rPr lang="en-US" sz="2800" dirty="0" err="1">
                <a:solidFill>
                  <a:srgbClr val="292929"/>
                </a:solidFill>
                <a:latin typeface="source-serif-pro"/>
              </a:rPr>
              <a:t>i.e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 functions like </a:t>
            </a:r>
            <a:r>
              <a:rPr lang="en-US" sz="2800" dirty="0" err="1">
                <a:solidFill>
                  <a:srgbClr val="292929"/>
                </a:solidFill>
                <a:latin typeface="source-serif-pro"/>
              </a:rPr>
              <a:t>conj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n-US" sz="2800" dirty="0" err="1">
                <a:solidFill>
                  <a:srgbClr val="292929"/>
                </a:solidFill>
                <a:latin typeface="source-serif-pro"/>
              </a:rPr>
              <a:t>iobj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, etc.</a:t>
            </a:r>
            <a:endParaRPr lang="en-US" sz="2800">
              <a:cs typeface="Calibri"/>
            </a:endParaRPr>
          </a:p>
          <a:p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r>
              <a:rPr lang="en-US" sz="2800" dirty="0">
                <a:solidFill>
                  <a:srgbClr val="292929"/>
                </a:solidFill>
                <a:latin typeface="source-serif-pro"/>
              </a:rPr>
              <a:t>Hence the actual predictions done by Oracle are something like this LEFTARC_IOBJ, RIGHTARC_CONJ, etc.</a:t>
            </a:r>
            <a:endParaRPr lang="en-US" sz="2800">
              <a:cs typeface="Calibri"/>
            </a:endParaRPr>
          </a:p>
          <a:p>
            <a:pPr lvl="1"/>
            <a:r>
              <a:rPr lang="en-US" sz="2800" i="1" dirty="0">
                <a:solidFill>
                  <a:srgbClr val="292929"/>
                </a:solidFill>
                <a:latin typeface="source-serif-pro"/>
              </a:rPr>
              <a:t>For simplicity purposes, I will be using just LEFTARC &amp; RIGHTARC notations in the below example.</a:t>
            </a:r>
          </a:p>
          <a:p>
            <a:pPr>
              <a:buChar char="•"/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We will stop as &amp; when the </a:t>
            </a:r>
            <a:r>
              <a:rPr lang="en-US" sz="2800" b="1" dirty="0">
                <a:solidFill>
                  <a:srgbClr val="292929"/>
                </a:solidFill>
                <a:latin typeface="source-serif-pro"/>
              </a:rPr>
              <a:t>buffer is empty &amp; stack has only [Root] left.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487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A6BC7-EA0F-FB32-497D-66F40026ABD4}"/>
              </a:ext>
            </a:extLst>
          </p:cNvPr>
          <p:cNvSpPr txBox="1"/>
          <p:nvPr/>
        </p:nvSpPr>
        <p:spPr>
          <a:xfrm>
            <a:off x="362607" y="244366"/>
            <a:ext cx="1025809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292929"/>
                </a:solidFill>
                <a:latin typeface="sohne"/>
              </a:rPr>
              <a:t>Some restrictions are also considered:</a:t>
            </a:r>
          </a:p>
          <a:p>
            <a:endParaRPr lang="en-US" sz="2800" b="1" dirty="0">
              <a:solidFill>
                <a:srgbClr val="292929"/>
              </a:solidFill>
              <a:latin typeface="sohne"/>
            </a:endParaRPr>
          </a:p>
          <a:p>
            <a:pPr>
              <a:buChar char="•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No LEFTARC, if we have [Root] as 2nd element of the stack &amp; buffer, is non-empty</a:t>
            </a:r>
          </a:p>
          <a:p>
            <a:pPr>
              <a:buChar char="•"/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At least 2 elements should be Stack for LEFTARC/RIGHTARC transition.</a:t>
            </a:r>
          </a:p>
          <a:p>
            <a:pPr>
              <a:buChar char="•"/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>
              <a:buChar char="•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[Root] can never be a dependent (as it is a dummy variable)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661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01FF-12F3-3AF0-171E-5B084B83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-33936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Introduction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074A-0114-073F-84A5-F3961DC8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991738"/>
            <a:ext cx="11780807" cy="57746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some languages, the same statement can be written in such a way that on translating in English (word to word translation), it might yield ‘He is standing wall behind’ </a:t>
            </a:r>
            <a:r>
              <a:rPr lang="en-US" dirty="0" err="1">
                <a:ea typeface="+mn-lt"/>
                <a:cs typeface="+mn-lt"/>
              </a:rPr>
              <a:t>i.e</a:t>
            </a:r>
            <a:r>
              <a:rPr lang="en-US" dirty="0">
                <a:ea typeface="+mn-lt"/>
                <a:cs typeface="+mn-lt"/>
              </a:rPr>
              <a:t> the </a:t>
            </a:r>
            <a:r>
              <a:rPr lang="en-US" b="1" dirty="0">
                <a:ea typeface="+mn-lt"/>
                <a:cs typeface="+mn-lt"/>
              </a:rPr>
              <a:t>word order is free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isn’t necessary the adjective has to appear just before the noun it like ‘Handsome boy’.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can be ‘Boy handsome’.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Hence, </a:t>
            </a:r>
            <a:r>
              <a:rPr lang="en-US" b="1" dirty="0">
                <a:ea typeface="+mn-lt"/>
                <a:cs typeface="+mn-lt"/>
              </a:rPr>
              <a:t>using rules for parsing such languages is problematic!!</a:t>
            </a:r>
            <a:endParaRPr lang="en-US">
              <a:ea typeface="+mn-lt"/>
              <a:cs typeface="+mn-lt"/>
            </a:endParaRPr>
          </a:p>
          <a:p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And that is why dependency parsing is required. 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0527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A8DE3-BE87-30D7-C4A3-E5A41F8C5FDB}"/>
              </a:ext>
            </a:extLst>
          </p:cNvPr>
          <p:cNvSpPr txBox="1"/>
          <p:nvPr/>
        </p:nvSpPr>
        <p:spPr>
          <a:xfrm>
            <a:off x="126124" y="112986"/>
            <a:ext cx="1150619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i="1" dirty="0">
                <a:solidFill>
                  <a:srgbClr val="292929"/>
                </a:solidFill>
                <a:latin typeface="source-serif-pro"/>
              </a:rPr>
              <a:t>A Dependency Treebank is a text corpus in which each sentence has a corresponding dependency tree which is usually either extracted using Syntactic Treebanks(like </a:t>
            </a:r>
            <a:r>
              <a:rPr lang="en-US" sz="3200" b="1" i="1" dirty="0" err="1">
                <a:solidFill>
                  <a:srgbClr val="292929"/>
                </a:solidFill>
                <a:latin typeface="source-serif-pro"/>
              </a:rPr>
              <a:t>PennTreebank</a:t>
            </a:r>
            <a:r>
              <a:rPr lang="en-US" sz="3200" b="1" i="1" dirty="0">
                <a:solidFill>
                  <a:srgbClr val="292929"/>
                </a:solidFill>
                <a:latin typeface="source-serif-pro"/>
              </a:rPr>
              <a:t>) or manually marked by humans.</a:t>
            </a:r>
            <a:endParaRPr lang="en-US" sz="3200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343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750DF-F0D3-EF30-2A90-749365305C5B}"/>
              </a:ext>
            </a:extLst>
          </p:cNvPr>
          <p:cNvSpPr txBox="1"/>
          <p:nvPr/>
        </p:nvSpPr>
        <p:spPr>
          <a:xfrm>
            <a:off x="99849" y="152400"/>
            <a:ext cx="109149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92929"/>
                </a:solidFill>
                <a:latin typeface="source-serif-pro"/>
              </a:rPr>
              <a:t>Examples</a:t>
            </a:r>
            <a:endParaRPr lang="en-US" sz="2400" b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2400" b="1" dirty="0">
              <a:solidFill>
                <a:srgbClr val="292929"/>
              </a:solidFill>
              <a:latin typeface="source-serif-pro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source-serif-pro"/>
              </a:rPr>
              <a:t> consider the statement: ‘book me the morning flight’. We will be creating a dependency parse tree for this sentence</a:t>
            </a:r>
            <a:endParaRPr lang="en-US" sz="2400" b="1">
              <a:cs typeface="Calibri"/>
            </a:endParaRPr>
          </a:p>
        </p:txBody>
      </p:sp>
      <p:pic>
        <p:nvPicPr>
          <p:cNvPr id="3" name="Picture 3" descr="Text, table&#10;&#10;Description automatically generated">
            <a:extLst>
              <a:ext uri="{FF2B5EF4-FFF2-40B4-BE49-F238E27FC236}">
                <a16:creationId xmlns:a16="http://schemas.microsoft.com/office/drawing/2014/main" id="{50F974F3-B436-A1F2-269F-4162DD0C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0" y="1594775"/>
            <a:ext cx="11913475" cy="48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3EE19-67E8-17BE-D295-84EF7A083E16}"/>
              </a:ext>
            </a:extLst>
          </p:cNvPr>
          <p:cNvSpPr txBox="1"/>
          <p:nvPr/>
        </p:nvSpPr>
        <p:spPr>
          <a:xfrm>
            <a:off x="86710" y="323193"/>
            <a:ext cx="11782096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92929"/>
                </a:solidFill>
                <a:latin typeface="source-serif-pro"/>
              </a:rPr>
              <a:t>Step-0:</a:t>
            </a:r>
            <a:r>
              <a:rPr lang="en-US" sz="2400" dirty="0">
                <a:solidFill>
                  <a:srgbClr val="292929"/>
                </a:solidFill>
                <a:latin typeface="source-serif-pro"/>
              </a:rPr>
              <a:t> As Stack has only one element [root], SHIFT is predicted(exception cases mentioned above) &amp; ‘book’ is pushed.</a:t>
            </a:r>
          </a:p>
          <a:p>
            <a:endParaRPr lang="en-US" sz="2400" dirty="0">
              <a:solidFill>
                <a:srgbClr val="292929"/>
              </a:solidFill>
              <a:latin typeface="source-serif-pro"/>
            </a:endParaRPr>
          </a:p>
          <a:p>
            <a:endParaRPr lang="en-US" sz="2400" dirty="0">
              <a:solidFill>
                <a:srgbClr val="292929"/>
              </a:solidFill>
              <a:latin typeface="source-serif-pro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source-serif-pro"/>
              </a:rPr>
              <a:t>Step-1:</a:t>
            </a:r>
            <a:r>
              <a:rPr lang="en-US" sz="2400" dirty="0">
                <a:solidFill>
                  <a:srgbClr val="292929"/>
                </a:solidFill>
                <a:latin typeface="source-serif-pro"/>
              </a:rPr>
              <a:t>[root, book] are popped out from Stack, Oracle predicts SHIFT hence they are put back, and ‘me’ is pushed in Stack.</a:t>
            </a:r>
          </a:p>
          <a:p>
            <a:endParaRPr lang="en-US" sz="2400" b="1" dirty="0">
              <a:solidFill>
                <a:srgbClr val="292929"/>
              </a:solidFill>
              <a:latin typeface="source-serif-pro"/>
            </a:endParaRPr>
          </a:p>
          <a:p>
            <a:endParaRPr lang="en-US" sz="2400" b="1" dirty="0">
              <a:solidFill>
                <a:srgbClr val="292929"/>
              </a:solidFill>
              <a:latin typeface="source-serif-pro"/>
            </a:endParaRPr>
          </a:p>
          <a:p>
            <a:endParaRPr lang="en-US" sz="2400" b="1" dirty="0">
              <a:solidFill>
                <a:srgbClr val="292929"/>
              </a:solidFill>
              <a:latin typeface="source-serif-pro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source-serif-pro"/>
              </a:rPr>
              <a:t>Step-2:</a:t>
            </a:r>
            <a:r>
              <a:rPr lang="en-US" sz="2400" dirty="0">
                <a:solidFill>
                  <a:srgbClr val="292929"/>
                </a:solidFill>
                <a:latin typeface="source-serif-pro"/>
              </a:rPr>
              <a:t>[book, me](top 2 elements of the Stack currently) are popped, Oracle predicts RIGTHARC, hence declaring ‘book’ as Head &amp; ‘me’ as dependent &amp; removing ‘me’ from Stack; pushing back ‘book’ &amp; adding relation:(</a:t>
            </a:r>
            <a:r>
              <a:rPr lang="en-US" sz="2400" err="1">
                <a:solidFill>
                  <a:srgbClr val="292929"/>
                </a:solidFill>
                <a:latin typeface="source-serif-pro"/>
              </a:rPr>
              <a:t>Book→me</a:t>
            </a:r>
            <a:r>
              <a:rPr lang="en-US" sz="2400" dirty="0">
                <a:solidFill>
                  <a:srgbClr val="292929"/>
                </a:solidFill>
                <a:latin typeface="source-serif-pro"/>
              </a:rPr>
              <a:t>)</a:t>
            </a:r>
          </a:p>
          <a:p>
            <a:endParaRPr lang="en-US" sz="2400" dirty="0">
              <a:solidFill>
                <a:srgbClr val="292929"/>
              </a:solidFill>
              <a:latin typeface="source-serif-pro"/>
            </a:endParaRPr>
          </a:p>
          <a:p>
            <a:endParaRPr lang="en-US" sz="2400" dirty="0">
              <a:solidFill>
                <a:srgbClr val="292929"/>
              </a:solidFill>
              <a:latin typeface="source-serif-pro"/>
            </a:endParaRPr>
          </a:p>
          <a:p>
            <a:r>
              <a:rPr lang="en-US" sz="2400" dirty="0">
                <a:ea typeface="+mn-lt"/>
                <a:cs typeface="+mn-lt"/>
              </a:rPr>
              <a:t>At last, we can pop ‘root’ &amp; ‘book’ as the buffer is empty(which we avoided in Step-0 due to the exception mentioned). RIGTHARC is the relation detected &amp; with this the parse tree is obtained. Using the relations found, a directed graph can be easily established with ‘book’ as the root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D3A2-0D6D-90A2-75A9-96FEEFED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-32498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Dependency Parsing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394B-326F-81BE-D8AD-6A9615D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574" y="718569"/>
            <a:ext cx="7050657" cy="6134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Dependency parsing helps us build a parsing tree </a:t>
            </a:r>
            <a:r>
              <a:rPr lang="en-US" b="1" dirty="0">
                <a:ea typeface="+mn-lt"/>
                <a:cs typeface="+mn-lt"/>
              </a:rPr>
              <a:t>with the tags used determining the relationship between words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 sentence rather than using any Grammar rule as used for syntactic parsing which gives a lot of flexibility even when the order of words (like ‘boy handsome’ or ‘handsome boy’) get changed.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sample dependency tree can be observed below:</a:t>
            </a:r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B25B4B-CA48-08BB-E356-5D8A5DBE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51" y="-3865"/>
            <a:ext cx="5231920" cy="3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9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2E52-4537-5499-D69E-01BB36CB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ea typeface="+mj-lt"/>
                <a:cs typeface="+mj-lt"/>
              </a:rPr>
              <a:t>Below is an example of Dependency parsing for: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FA46-9D03-4CF0-05CF-65A132FD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dirty="0">
                <a:ea typeface="+mn-lt"/>
                <a:cs typeface="+mn-lt"/>
              </a:rPr>
              <a:t>‘I prefer the morning flight through Denver’</a:t>
            </a:r>
            <a:endParaRPr lang="en-US" sz="20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C5DE25E-4A35-9016-0EB5-EE240AD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540906"/>
            <a:ext cx="10515595" cy="36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CC56-4EFE-FA20-D71D-452C43FE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terminologies as well used for Dependency parsing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264B-B144-8F5A-012E-0EDEC04E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Head-Dependent: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In the arrows representing relationship, the origin word is the Head &amp; the destination word is Dependent.</a:t>
            </a:r>
          </a:p>
          <a:p>
            <a:r>
              <a:rPr lang="en-US" i="1" dirty="0">
                <a:ea typeface="+mn-lt"/>
                <a:cs typeface="+mn-lt"/>
              </a:rPr>
              <a:t>For example: (I, ‘</a:t>
            </a:r>
            <a:r>
              <a:rPr lang="en-US" i="1" dirty="0" err="1">
                <a:ea typeface="+mn-lt"/>
                <a:cs typeface="+mn-lt"/>
              </a:rPr>
              <a:t>nsubj</a:t>
            </a:r>
            <a:r>
              <a:rPr lang="en-US" i="1" dirty="0">
                <a:ea typeface="+mn-lt"/>
                <a:cs typeface="+mn-lt"/>
              </a:rPr>
              <a:t>’, prefer), ‘prefer’ is Head &amp; ‘I’ is Dependent.</a:t>
            </a:r>
          </a:p>
          <a:p>
            <a:endParaRPr lang="en-US" i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Root:</a:t>
            </a:r>
            <a:r>
              <a:rPr lang="en-US" dirty="0">
                <a:ea typeface="+mn-lt"/>
                <a:cs typeface="+mn-lt"/>
              </a:rPr>
              <a:t> Word which is the root of our parse tree. It is ‘prefer’ in the above example.</a:t>
            </a:r>
            <a:endParaRPr lang="en-US" i="1" dirty="0">
              <a:ea typeface="+mn-lt"/>
              <a:cs typeface="+mn-lt"/>
            </a:endParaRPr>
          </a:p>
          <a:p>
            <a:endParaRPr lang="en-US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1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CC56-4EFE-FA20-D71D-452C43FE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terminologies as well used for Dependency parsing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264B-B144-8F5A-012E-0EDEC04E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Grammar Functions and Arcs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b="1" dirty="0">
                <a:ea typeface="+mn-lt"/>
                <a:cs typeface="+mn-lt"/>
              </a:rPr>
              <a:t>Tags between each Head-Dependent</a:t>
            </a:r>
            <a:r>
              <a:rPr lang="en-US" dirty="0">
                <a:ea typeface="+mn-lt"/>
                <a:cs typeface="+mn-lt"/>
              </a:rPr>
              <a:t> pair is a grammar function determining the relation between the Head &amp; Dependent. </a:t>
            </a:r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b="1" dirty="0">
                <a:ea typeface="+mn-lt"/>
                <a:cs typeface="+mn-lt"/>
              </a:rPr>
              <a:t>arrowhead carrying the tag is called an Arc</a:t>
            </a:r>
            <a:r>
              <a:rPr lang="en-US" dirty="0">
                <a:ea typeface="+mn-lt"/>
                <a:cs typeface="+mn-lt"/>
              </a:rPr>
              <a:t>. Below is the table that interprets the meaning of some common grammar functions:</a:t>
            </a:r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45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6338-1100-E708-93A8-A0CE75AE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Some examples for Grammar Functions are given below: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52D2D8D-C56A-CC86-632D-B5C2CDAF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87" y="1825625"/>
            <a:ext cx="7444025" cy="4351338"/>
          </a:xfrm>
        </p:spPr>
      </p:pic>
    </p:spTree>
    <p:extLst>
      <p:ext uri="{BB962C8B-B14F-4D97-AF65-F5344CB8AC3E}">
        <p14:creationId xmlns:p14="http://schemas.microsoft.com/office/powerpoint/2010/main" val="294177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6338-1100-E708-93A8-A0CE75AE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Some examples for Grammar Functions are given below:</a:t>
            </a:r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C82DFB8-E2D8-7DFB-116A-03ABBD558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841" y="1825625"/>
            <a:ext cx="8446053" cy="4351338"/>
          </a:xfrm>
        </p:spPr>
      </p:pic>
    </p:spTree>
    <p:extLst>
      <p:ext uri="{BB962C8B-B14F-4D97-AF65-F5344CB8AC3E}">
        <p14:creationId xmlns:p14="http://schemas.microsoft.com/office/powerpoint/2010/main" val="8282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F7E4-0B06-A1A6-3FDE-3813801B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Dependency parse tree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CD8C-9882-E9F6-6892-6C4C0524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represent </a:t>
            </a:r>
            <a:r>
              <a:rPr lang="en-US" b="1" dirty="0">
                <a:ea typeface="+mn-lt"/>
                <a:cs typeface="+mn-lt"/>
              </a:rPr>
              <a:t>dependencies as a directed graph G= (V, A)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where V(set of vertices) represents words (and punctuation marks as well) in the sentence &amp;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A( set of arcs) represent the grammar relationship between elements of V.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58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CA484-ACF8-4283-A19C-CFCADF8D7078}"/>
</file>

<file path=customXml/itemProps2.xml><?xml version="1.0" encoding="utf-8"?>
<ds:datastoreItem xmlns:ds="http://schemas.openxmlformats.org/officeDocument/2006/customXml" ds:itemID="{BE4AACF0-31B5-4274-A0A9-84C6C09C13D4}"/>
</file>

<file path=customXml/itemProps3.xml><?xml version="1.0" encoding="utf-8"?>
<ds:datastoreItem xmlns:ds="http://schemas.openxmlformats.org/officeDocument/2006/customXml" ds:itemID="{9B204902-32D4-490A-A37C-70361A4FE65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Dependency Parsing</vt:lpstr>
      <vt:lpstr>Introduction </vt:lpstr>
      <vt:lpstr>Dependency Parsing </vt:lpstr>
      <vt:lpstr>Below is an example of Dependency parsing for:</vt:lpstr>
      <vt:lpstr> terminologies as well used for Dependency parsing</vt:lpstr>
      <vt:lpstr> terminologies as well used for Dependency parsing</vt:lpstr>
      <vt:lpstr>Some examples for Grammar Functions are given below:</vt:lpstr>
      <vt:lpstr>Some examples for Grammar Functions are given below:</vt:lpstr>
      <vt:lpstr>Understanding the Dependency parse tree </vt:lpstr>
      <vt:lpstr>Understanding the Dependency parse tree </vt:lpstr>
      <vt:lpstr>Projectivity</vt:lpstr>
      <vt:lpstr>Explanation</vt:lpstr>
      <vt:lpstr>Projective and Non-Projective Parse Tress</vt:lpstr>
      <vt:lpstr>Non-Projective Parse Tree Example </vt:lpstr>
      <vt:lpstr>how to create a dependency parse tree-Shift Reduce Parsing (Arc standard):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176</cp:revision>
  <dcterms:created xsi:type="dcterms:W3CDTF">2023-04-05T22:05:40Z</dcterms:created>
  <dcterms:modified xsi:type="dcterms:W3CDTF">2023-04-06T03:03:55Z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</Properties>
</file>