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339A-4DC1-D33E-613B-97C13A051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5C5D4-1737-860C-4A42-24B3BEE1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30AF-5A66-EC5A-CEBB-7BE31315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7FD7-661D-4931-9CCC-1413507E6277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6BD2-E092-CAB2-879C-00D5C67B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6B651-BAF7-4465-57D1-53E4BD43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6A54-E168-4655-90A7-CC8B71F7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85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5EC4-4692-21A8-B351-DC4C392F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5E984-444C-0F52-E3A8-918D4349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A74C7-555A-95DB-6221-9AAAAB0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7FD7-661D-4931-9CCC-1413507E6277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CD17-AEA4-923E-B86B-898C29A9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3420D-E450-A9B5-551A-3BC18A7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6A54-E168-4655-90A7-CC8B71F7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2821A-642D-6ACB-8F15-F5602B889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005B8-7B68-3F32-FD50-C1B2FB685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DFE36-D88B-EAA8-D8F8-FDC00151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7FD7-661D-4931-9CCC-1413507E6277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D5F8-E05E-4010-70ED-7EC75E85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C820-C3F2-EB33-4065-6909D878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6A54-E168-4655-90A7-CC8B71F7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5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3717-BD3D-6C2A-89E2-676EC391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109BD-9290-E7AF-BACF-0A0B7E89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3CDB-496D-AA80-98B4-B717A247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7FD7-661D-4931-9CCC-1413507E6277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E569-812B-CFD1-F4CB-EA3309E9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B1690-2821-3AFE-5641-E78C389C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6A54-E168-4655-90A7-CC8B71F7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5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E1AF-2E1B-9ADB-B601-7DB2B1CF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52D73-4CF2-33B3-64DD-E17306878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3E0FD-CEDE-922B-2808-F3606E75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7FD7-661D-4931-9CCC-1413507E6277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1FFA-FA7A-1631-5BCF-30D67799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BF8DB-0E7D-53DE-4E84-8E234F06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6A54-E168-4655-90A7-CC8B71F7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58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5522-0470-E4EA-AD25-D456118D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6E7C-DCF8-966C-94CA-92F92B2FC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0FCE-56B4-7F1A-0C92-D83BF1A7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FC9B4-013F-70F8-FFE2-D75A196F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7FD7-661D-4931-9CCC-1413507E6277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6F265-E238-63F3-35CF-9E6D8519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8C30B-A1F9-8735-0FE9-5D2A8B25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6A54-E168-4655-90A7-CC8B71F7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3820-7DF7-DD6B-373F-AD12C655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7571E-DE4D-4479-F548-78EEBB65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DD228-74AC-63B7-82A6-CFCB0E38B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C787E-10D8-9F15-4B4E-52BD82DD2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48CD9-7EFC-7D95-E778-A4DE20578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BF31B-7A55-2700-9E97-86E10486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7FD7-661D-4931-9CCC-1413507E6277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8CE01-1051-5245-BA8A-362FFD4F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60FF8-089F-9103-2901-6EC14EF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6A54-E168-4655-90A7-CC8B71F7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6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6E5-37DF-409E-0A77-BD4A31F9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1ACD5-4C7A-1B07-6C53-10364F48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7FD7-661D-4931-9CCC-1413507E6277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08D3E-261A-B7CB-2B7E-604D4EA4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0ACCF-A889-B167-BCA4-7914CAF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6A54-E168-4655-90A7-CC8B71F7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1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96DDB-7465-03D4-B488-1C61A4FE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7FD7-661D-4931-9CCC-1413507E6277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31C73-3530-1FA9-40DF-89F9D403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81E0B-733C-D4B4-7C69-0B1C01BC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6A54-E168-4655-90A7-CC8B71F7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89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5D63-7F63-66C6-EDC4-88034D4A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054E-8615-6D6C-D637-3D42F80A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C36C9-F72B-2F51-C808-BAC1252AD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DAA57-1E0F-ADFB-7E44-54377D10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7FD7-661D-4931-9CCC-1413507E6277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AAD40-32B1-DBF5-2454-D8D30411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F026D-90A3-3E8E-D220-1ECF3362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6A54-E168-4655-90A7-CC8B71F7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09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5F89-5847-5898-3945-9451A134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69F48-AEC9-E42A-134C-B2AA5FAF2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7FAED-82C5-4CBD-EDA2-9E0809449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D4B04-E520-30F1-FC7A-17FFD355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7FD7-661D-4931-9CCC-1413507E6277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9814C-122F-08BF-D84A-FF5C17C3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BD65-B1FE-9EDD-4193-43784512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6A54-E168-4655-90A7-CC8B71F7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9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4E31F-6820-DB94-234D-84F77441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F5605-7AAB-60D9-B51E-572C25CEB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1964F-D9F3-811D-E0E9-1D3B575B1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7FD7-661D-4931-9CCC-1413507E6277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D1F60-8A8D-B99B-8D81-BF92CC5A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F6844-C902-A70E-CA3A-94F70680B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56A54-E168-4655-90A7-CC8B71F7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3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E670-53F5-2892-2E41-F2C23EB97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Need Of Parsing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C4077-875B-7219-F225-22E27244A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6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CFBA-5AA2-E344-3686-6394A43A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 do in POS Tagging?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A54319-4B11-1AD0-DB82-9F4C9404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7" y="1014921"/>
            <a:ext cx="11170025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Assigning Parts of speech tags for individual words in the given sentence .</a:t>
            </a:r>
          </a:p>
          <a:p>
            <a:endParaRPr 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</a:rPr>
              <a:t>For example, using POS Tagging we might get the below result for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</a:rPr>
              <a:t>‘the blue umbrella’: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i="1" dirty="0">
              <a:solidFill>
                <a:srgbClr val="292929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1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i="1" dirty="0">
              <a:solidFill>
                <a:srgbClr val="292929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</a:rPr>
              <a:t>‘The’: Determiner, ‘blue’: Adjective, ‘Umbrella’: Noun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948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1D7C-5A61-0D82-8572-7FE9C6C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Parsing..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DB59-E33D-E98C-004B-6820C150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30" y="1341531"/>
            <a:ext cx="11712388" cy="51513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But it is nowhere mentioned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‘blue’ is used for ‘umbrella’.</a:t>
            </a:r>
          </a:p>
          <a:p>
            <a:pPr algn="just"/>
            <a:endParaRPr lang="en-US" b="1" dirty="0">
              <a:solidFill>
                <a:srgbClr val="292929"/>
              </a:solidFill>
              <a:latin typeface="source-serif-pro"/>
            </a:endParaRPr>
          </a:p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Hence we need some sort of grouping so as to retrieve the relationship between the words of a sentence.</a:t>
            </a:r>
          </a:p>
          <a:p>
            <a:pPr algn="just"/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When we were going through POS Tagging, we come to understand one thing!! Using it, we can generate POS tags corresponding to each word.</a:t>
            </a:r>
          </a:p>
          <a:p>
            <a:pPr algn="just"/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But does this contribute anything when we look at the bigger picture? </a:t>
            </a:r>
          </a:p>
          <a:p>
            <a:pPr algn="just"/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It isn’t contributing anything that an ML model can derive the meaning of a sentence. </a:t>
            </a:r>
          </a:p>
          <a:p>
            <a:pPr algn="just"/>
            <a:endParaRPr lang="en-US" b="1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just"/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The meaning of any sentence can only be derived when we can know how these words combine together in a sentence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60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6616D1B2B5D4EACF4EB6E2954224C" ma:contentTypeVersion="2" ma:contentTypeDescription="Create a new document." ma:contentTypeScope="" ma:versionID="5a88e146a983b1d38362edfdcab8f0ec">
  <xsd:schema xmlns:xsd="http://www.w3.org/2001/XMLSchema" xmlns:xs="http://www.w3.org/2001/XMLSchema" xmlns:p="http://schemas.microsoft.com/office/2006/metadata/properties" xmlns:ns2="7cf577e1-93f0-4b20-915c-ed64a841f63e" targetNamespace="http://schemas.microsoft.com/office/2006/metadata/properties" ma:root="true" ma:fieldsID="16ce83775638b187892c11bb27775f47" ns2:_="">
    <xsd:import namespace="7cf577e1-93f0-4b20-915c-ed64a841f6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577e1-93f0-4b20-915c-ed64a841f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74D7CB-2425-4F8E-9F48-2F9560F2403A}"/>
</file>

<file path=customXml/itemProps2.xml><?xml version="1.0" encoding="utf-8"?>
<ds:datastoreItem xmlns:ds="http://schemas.openxmlformats.org/officeDocument/2006/customXml" ds:itemID="{F142BFA4-8014-4E9C-A31B-19A8EBDF2FCD}"/>
</file>

<file path=customXml/itemProps3.xml><?xml version="1.0" encoding="utf-8"?>
<ds:datastoreItem xmlns:ds="http://schemas.openxmlformats.org/officeDocument/2006/customXml" ds:itemID="{86BB1110-6B8F-4A54-B3C3-5020F7778A5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source-serif-pro</vt:lpstr>
      <vt:lpstr>Office Theme</vt:lpstr>
      <vt:lpstr>Need Of Parsing </vt:lpstr>
      <vt:lpstr>What we do in POS Tagging?</vt:lpstr>
      <vt:lpstr>Need of Parsing..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Of Parsing </dc:title>
  <dc:creator>Prathamesh Vartak</dc:creator>
  <cp:lastModifiedBy>Prathamesh Vartak</cp:lastModifiedBy>
  <cp:revision>1</cp:revision>
  <dcterms:created xsi:type="dcterms:W3CDTF">2023-04-05T22:10:00Z</dcterms:created>
  <dcterms:modified xsi:type="dcterms:W3CDTF">2023-04-05T22:10:12Z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0x0101007086616D1B2B5D4EACF4EB6E2954224C</vt:lpwstr>
  </property>
</Properties>
</file>