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1EC38-7CD6-F4BC-93F7-0A307752A3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25CA7F-E46B-F3AB-A093-F7A59C2FD9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F3605C-EB18-5F06-4A94-398DB8AF6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786FC-D050-4C67-850C-E4F4BA934446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47384-1AAD-C85F-7744-1925DE63E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35A1B3-AB51-6106-84D2-58055D04F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369B4-7535-469F-9637-4FD8AAA52C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7086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C6DAD-F2EE-0603-8631-9B6C80A06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72A4CB-103F-2EB8-DDB2-D0011927E7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D202D6-0130-9900-88B0-6EEAA8D66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786FC-D050-4C67-850C-E4F4BA934446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AD6C3E-DAD1-BE07-678C-0C9DF2474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49FA7-44E0-54B0-BF56-DB431176A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369B4-7535-469F-9637-4FD8AAA52C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4744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A063AA-54CB-A7A6-A866-7ACE5D8712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BD6658-6C74-FAEF-E6E2-38E7B36B1C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423D18-54A7-9F67-0561-8C0F54274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786FC-D050-4C67-850C-E4F4BA934446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5492F3-E417-BFD7-1360-4DA4AE2D0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1B1841-65A8-D11D-2BE8-F1F78E277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369B4-7535-469F-9637-4FD8AAA52C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3400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BF8EF-F576-EC43-2999-DC8EE1E73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1423B-53B9-CE5B-5D7B-A0AC86E051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BA9E3-DA88-41F8-79A8-2A9B332AE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786FC-D050-4C67-850C-E4F4BA934446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3CFA52-084B-7007-9613-A975FC932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CFB01-3FF6-BB65-105D-4B74D344D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369B4-7535-469F-9637-4FD8AAA52C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6096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B116B-88DC-C03A-B805-C01ABBBD6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4E6F92-DFEA-2210-E237-5C810080CE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9EF761-C35C-BDD7-365A-154DFFA41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786FC-D050-4C67-850C-E4F4BA934446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FF95E-E31D-069A-0DD2-31485BE31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C330A6-BEA5-16A1-C8A3-532EB5A35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369B4-7535-469F-9637-4FD8AAA52C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9834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7318E-40C9-DFEE-9EAF-14DCFAABA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2BB82-F0FE-43D9-A62C-B7BA547EFB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DE9CAB-C3CB-380F-65CA-79AABC0566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08BCDC-F3B4-1779-CBED-6256C4FD6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786FC-D050-4C67-850C-E4F4BA934446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BB32E7-0B39-D9FF-8379-5D0381559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FF23E3-3B3D-1B91-FDFE-300ECCD95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369B4-7535-469F-9637-4FD8AAA52C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8028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6C42F-F166-7D7A-1B0E-381C85EC1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B0D50B-3C11-5EDB-2328-9E0814666D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E65C84-D9C3-541F-F95C-329B4BF8AD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1A764A-6A37-C0AD-24D3-C0CD5C930B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8D3789-22E6-2F0D-8AED-87EBE3DDDD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8B53E7-CB83-35D2-2262-4DF0AA57E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786FC-D050-4C67-850C-E4F4BA934446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4F7B79-A214-E526-0FD8-6649C2748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0D877B-7AE0-C9CC-8A57-3EE68D7FF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369B4-7535-469F-9637-4FD8AAA52C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0749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6561D-0D35-2FF0-B550-291524446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62AB9E-BB50-286A-7717-24EAC2D2C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786FC-D050-4C67-850C-E4F4BA934446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85B25A-AB6D-9622-D361-5062A834E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351DAF-B994-92BC-34B1-CEB2DBEA5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369B4-7535-469F-9637-4FD8AAA52C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4291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4B413D-F0B5-F1B7-D810-E3E9206FC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786FC-D050-4C67-850C-E4F4BA934446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9A79AC-57AF-8960-938A-470AD3291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59EABA-69F2-7403-F2AA-CC1EEE426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369B4-7535-469F-9637-4FD8AAA52C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1108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33485-0EC8-2562-1875-2F9C1BF1B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4DE6F-5F8E-CF97-85B8-3A94E719DF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FED3CA-CC98-3FC8-476C-8E197758A9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28789C-4E1F-F4FE-7C0C-C2F3356D6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786FC-D050-4C67-850C-E4F4BA934446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9DA678-F20E-60E2-5E9A-B6C196858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3608B-466C-AA3E-BCBA-055F8A02D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369B4-7535-469F-9637-4FD8AAA52C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822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13337-F33E-1A42-68E5-6B821F57E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8520B8-50DD-3FB0-2231-9655305281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5C8951-50F3-F051-AD80-E120650D3F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9BA472-3155-77B9-BA66-4BFFF2C11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786FC-D050-4C67-850C-E4F4BA934446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3BAAEE-1119-9F90-CCB1-23F8D0197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B7BF63-0D59-1F12-59FC-B13E6164E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369B4-7535-469F-9637-4FD8AAA52C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7667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B0B98E-60AD-F925-C1F0-3798DC3C4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61E1D3-F78E-53FD-7877-92AB9FE07E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8C5797-7A7F-3F23-0BE2-50D3B4D9B3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7786FC-D050-4C67-850C-E4F4BA934446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340DDB-C5C6-10B7-D883-C222565807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83184C-4396-95EB-CC6D-F37ACA8DAF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9369B4-7535-469F-9637-4FD8AAA52C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6564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D58EB-A5AF-CA9A-1DA2-3356BD1F3A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Probablilstic</a:t>
            </a:r>
            <a:r>
              <a:rPr lang="en-US" dirty="0"/>
              <a:t> Context Free Grammar 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43057A-AD53-3B1D-BF81-4F972FA92E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5268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B2D0A-D33C-DB6B-E314-078794534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OF PCFG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3F6424-8DF7-0BD3-AAD6-5A82A84357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299883"/>
            <a:ext cx="10692314" cy="1211592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F9AF6FA-553A-7680-B7A6-4D067F8F2E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793770"/>
            <a:ext cx="11129682" cy="3382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003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E8A51-8B84-6A76-35D2-0F582A8D6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Probabilistic CFG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9CC3A4-0904-F86B-D87B-0AC8FD863F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7839635" cy="4333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516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41CCA7C-8642-A0FB-4CCA-9ED72FEA18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882" y="1882027"/>
            <a:ext cx="11268635" cy="37408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DEB85EA-524C-F535-0634-917095A2AF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640726"/>
            <a:ext cx="4442845" cy="59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580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24BE0-267B-ED06-DEEA-DACB6F5BF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AA761-FEF8-BD0A-D8E2-E2CEDA157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 descr="Probabilistic Context-free Grammars">
            <a:extLst>
              <a:ext uri="{FF2B5EF4-FFF2-40B4-BE49-F238E27FC236}">
                <a16:creationId xmlns:a16="http://schemas.microsoft.com/office/drawing/2014/main" id="{85A4E6BF-76C8-63CC-1B50-A16D1134FC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61938"/>
            <a:ext cx="10058400" cy="633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5359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9AFB5-D0D3-58E1-5C1A-A3EEF819C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 Tree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5AF99-D30B-A11C-12E4-0D316D5ED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6BB9361-234E-B4BE-2DFE-E3AB3E6DC3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24844"/>
            <a:ext cx="10077450" cy="415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3120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08867-9738-C246-6AA3-3EBA983C5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Probabilities of The above Tree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1EA499-E2DF-7C1F-6E2D-C2BA946FA7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201" y="1961552"/>
            <a:ext cx="9388654" cy="3436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89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4F1E3D9-DC73-FD3A-F1DE-76D968CB82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343" y="466327"/>
            <a:ext cx="9064704" cy="335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480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086616D1B2B5D4EACF4EB6E2954224C" ma:contentTypeVersion="2" ma:contentTypeDescription="Create a new document." ma:contentTypeScope="" ma:versionID="5a88e146a983b1d38362edfdcab8f0ec">
  <xsd:schema xmlns:xsd="http://www.w3.org/2001/XMLSchema" xmlns:xs="http://www.w3.org/2001/XMLSchema" xmlns:p="http://schemas.microsoft.com/office/2006/metadata/properties" xmlns:ns2="7cf577e1-93f0-4b20-915c-ed64a841f63e" targetNamespace="http://schemas.microsoft.com/office/2006/metadata/properties" ma:root="true" ma:fieldsID="16ce83775638b187892c11bb27775f47" ns2:_="">
    <xsd:import namespace="7cf577e1-93f0-4b20-915c-ed64a841f63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cf577e1-93f0-4b20-915c-ed64a841f63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87199B9-2836-4293-A168-2E3C2D6FBF71}"/>
</file>

<file path=customXml/itemProps2.xml><?xml version="1.0" encoding="utf-8"?>
<ds:datastoreItem xmlns:ds="http://schemas.openxmlformats.org/officeDocument/2006/customXml" ds:itemID="{A1F28DE2-1273-4FF8-A814-2250771C8018}"/>
</file>

<file path=customXml/itemProps3.xml><?xml version="1.0" encoding="utf-8"?>
<ds:datastoreItem xmlns:ds="http://schemas.openxmlformats.org/officeDocument/2006/customXml" ds:itemID="{B142D677-B10C-4F08-9880-70EE8327A05D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</Words>
  <Application>Microsoft Office PowerPoint</Application>
  <PresentationFormat>Widescreen</PresentationFormat>
  <Paragraphs>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Probablilstic Context Free Grammar </vt:lpstr>
      <vt:lpstr>USE OF PCFG</vt:lpstr>
      <vt:lpstr>Probabilistic CFG</vt:lpstr>
      <vt:lpstr>PowerPoint Presentation</vt:lpstr>
      <vt:lpstr>PowerPoint Presentation</vt:lpstr>
      <vt:lpstr>Parse Tree</vt:lpstr>
      <vt:lpstr>Probabilities of The above Tree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Probablilstic Context Free Grammar </dc:title>
  <dc:creator>Prathamesh Vartak</dc:creator>
  <cp:lastModifiedBy>Prathamesh Vartak</cp:lastModifiedBy>
  <cp:revision>1</cp:revision>
  <dcterms:created xsi:type="dcterms:W3CDTF">2023-04-05T23:30:20Z</dcterms:created>
  <dcterms:modified xsi:type="dcterms:W3CDTF">2023-04-05T23:30:26Z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0x0101007086616D1B2B5D4EACF4EB6E2954224C</vt:lpwstr>
  </property>
</Properties>
</file>