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98346-3B86-C2E4-1139-D31283122887}" v="124" dt="2021-01-18T14:14:36.636"/>
    <p1510:client id="{54B126EA-F402-4717-83D0-6175FF541AD5}" v="161" dt="2021-01-18T13:20:2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%3ctong.wu@institutoptique.f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x.doi.org/10.1021/acsphotonics.0c01569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02A9F3-A98F-41DF-ACF0-C129AC88F9EE}"/>
              </a:ext>
            </a:extLst>
          </p:cNvPr>
          <p:cNvSpPr/>
          <p:nvPr/>
        </p:nvSpPr>
        <p:spPr>
          <a:xfrm>
            <a:off x="8052048" y="-12"/>
            <a:ext cx="4138960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>
                <a:cs typeface="Calibri"/>
              </a:rPr>
              <a:t>NonClassical</a:t>
            </a:r>
            <a:r>
              <a:rPr lang="fr-FR" dirty="0">
                <a:cs typeface="Calibri"/>
              </a:rPr>
              <a:t> Model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4DFE8-DCBF-494A-84DB-C2EA9902D7B2}"/>
              </a:ext>
            </a:extLst>
          </p:cNvPr>
          <p:cNvSpPr/>
          <p:nvPr/>
        </p:nvSpPr>
        <p:spPr>
          <a:xfrm>
            <a:off x="8012503" y="955184"/>
            <a:ext cx="4229043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Contacts: Tong Wu &lt;</a:t>
            </a:r>
            <a:r>
              <a:rPr lang="fr-FR" sz="1400" dirty="0">
                <a:hlinkClick r:id="rId2"/>
              </a:rPr>
              <a:t>tong.wu@institutoptique.fr&gt;</a:t>
            </a:r>
            <a:r>
              <a:rPr lang="fr-FR" sz="1400" dirty="0"/>
              <a:t>,</a:t>
            </a:r>
            <a:endParaRPr lang="fr-FR" dirty="0"/>
          </a:p>
          <a:p>
            <a:r>
              <a:rPr lang="fr-FR" sz="1400" dirty="0"/>
              <a:t> Philippe Lalanne &lt;philippe.lalanne@institutoptique.fr&gt;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C16B5D1-AC29-478B-81FD-4481F50351D9}"/>
              </a:ext>
            </a:extLst>
          </p:cNvPr>
          <p:cNvSpPr txBox="1"/>
          <p:nvPr/>
        </p:nvSpPr>
        <p:spPr>
          <a:xfrm>
            <a:off x="8435299" y="1575419"/>
            <a:ext cx="318991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nonclassical.mph</a:t>
            </a:r>
            <a:r>
              <a:rPr lang="fr-FR" sz="1400" dirty="0"/>
              <a:t>’’</a:t>
            </a:r>
            <a:endParaRPr lang="fr-FR" sz="1400" dirty="0">
              <a:cs typeface="Calibri"/>
            </a:endParaRP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479378D4-F7CE-4DD2-B54C-C87C8541B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0864" y="114765"/>
            <a:ext cx="5414613" cy="3162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A96A16-408F-4DC9-94F2-7ECB0FE7C8A3}"/>
              </a:ext>
            </a:extLst>
          </p:cNvPr>
          <p:cNvSpPr txBox="1"/>
          <p:nvPr/>
        </p:nvSpPr>
        <p:spPr>
          <a:xfrm>
            <a:off x="1750743" y="3321204"/>
            <a:ext cx="8690516" cy="27412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This model is used to compute the LDOS of an axisymmetric object when the </a:t>
            </a:r>
            <a:r>
              <a:rPr lang="en-US" dirty="0" err="1"/>
              <a:t>Felbelman's</a:t>
            </a:r>
            <a:r>
              <a:rPr lang="en-US" dirty="0"/>
              <a:t> d parameters are introduced. It can be used for generating the curves in Figure 4e of the article [</a:t>
            </a:r>
            <a:r>
              <a:rPr lang="en-US" dirty="0">
                <a:hlinkClick r:id="rId5"/>
              </a:rPr>
              <a:t>https://dx.doi.org/10.1021/acsphotonics.0c01569</a:t>
            </a:r>
            <a:r>
              <a:rPr lang="en-US" dirty="0"/>
              <a:t>]. The model is directly inspired from that initially proposed in ref. </a:t>
            </a:r>
            <a:r>
              <a:rPr lang="en-US" dirty="0">
                <a:ea typeface="+mn-lt"/>
                <a:cs typeface="+mn-lt"/>
              </a:rPr>
              <a:t>[Nature 576, 248-252 (2019)].</a:t>
            </a:r>
            <a:r>
              <a:rPr lang="en-US" dirty="0"/>
              <a:t> Our version uses the concept of transformation optics to covert the 2.5D problem to a 2D program. The model avoids the occurrence of irregular points for electric fields when the azimuthal index number m is not equal to 0. 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We kindly ask that you cite the following paper in any published work for which you use or modify our model here: </a:t>
            </a:r>
            <a:r>
              <a:rPr lang="en-US" dirty="0">
                <a:hlinkClick r:id="rId5"/>
              </a:rPr>
              <a:t>https://dx.doi.org/10.1021/acsphotonics.0c01569</a:t>
            </a:r>
            <a:r>
              <a:rPr lang="en-US" dirty="0"/>
              <a:t>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DD4CA465-4C0C-4AFF-8722-F280A212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327" y="5835482"/>
            <a:ext cx="2743200" cy="9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</cp:revision>
  <dcterms:created xsi:type="dcterms:W3CDTF">2021-01-18T13:05:07Z</dcterms:created>
  <dcterms:modified xsi:type="dcterms:W3CDTF">2021-01-18T14:15:07Z</dcterms:modified>
</cp:coreProperties>
</file>