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notesSlides/notesSlide4.xml" ContentType="application/vnd.openxmlformats-officedocument.presentationml.notesSlide+xml"/>
  <Override PartName="/ppt/tags/tag3.xml" ContentType="application/vnd.openxmlformats-officedocument.presentationml.tags+xml"/>
  <Override PartName="/ppt/notesSlides/notesSlide5.xml" ContentType="application/vnd.openxmlformats-officedocument.presentationml.notesSlide+xml"/>
  <Override PartName="/ppt/tags/tag4.xml" ContentType="application/vnd.openxmlformats-officedocument.presentationml.tags+xml"/>
  <Override PartName="/ppt/notesSlides/notesSlide6.xml" ContentType="application/vnd.openxmlformats-officedocument.presentationml.notesSlide+xml"/>
  <Override PartName="/ppt/tags/tag5.xml" ContentType="application/vnd.openxmlformats-officedocument.presentationml.tags+xml"/>
  <Override PartName="/ppt/notesSlides/notesSlide7.xml" ContentType="application/vnd.openxmlformats-officedocument.presentationml.notesSlide+xml"/>
  <Override PartName="/ppt/tags/tag6.xml" ContentType="application/vnd.openxmlformats-officedocument.presentationml.tags+xml"/>
  <Override PartName="/ppt/notesSlides/notesSlide8.xml" ContentType="application/vnd.openxmlformats-officedocument.presentationml.notesSlide+xml"/>
  <Override PartName="/ppt/tags/tag7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8.xml" ContentType="application/vnd.openxmlformats-officedocument.presentationml.tags+xml"/>
  <Override PartName="/ppt/notesSlides/notesSlide12.xml" ContentType="application/vnd.openxmlformats-officedocument.presentationml.notesSlide+xml"/>
  <Override PartName="/ppt/tags/tag9.xml" ContentType="application/vnd.openxmlformats-officedocument.presentationml.tags+xml"/>
  <Override PartName="/ppt/notesSlides/notesSlide13.xml" ContentType="application/vnd.openxmlformats-officedocument.presentationml.notesSlide+xml"/>
  <Override PartName="/ppt/tags/tag10.xml" ContentType="application/vnd.openxmlformats-officedocument.presentationml.tags+xml"/>
  <Override PartName="/ppt/notesSlides/notesSlide14.xml" ContentType="application/vnd.openxmlformats-officedocument.presentationml.notesSlide+xml"/>
  <Override PartName="/ppt/tags/tag11.xml" ContentType="application/vnd.openxmlformats-officedocument.presentationml.tags+xml"/>
  <Override PartName="/ppt/notesSlides/notesSlide15.xml" ContentType="application/vnd.openxmlformats-officedocument.presentationml.notesSlide+xml"/>
  <Override PartName="/ppt/tags/tag12.xml" ContentType="application/vnd.openxmlformats-officedocument.presentationml.tags+xml"/>
  <Override PartName="/ppt/notesSlides/notesSlide16.xml" ContentType="application/vnd.openxmlformats-officedocument.presentationml.notesSlide+xml"/>
  <Override PartName="/ppt/tags/tag13.xml" ContentType="application/vnd.openxmlformats-officedocument.presentationml.tags+xml"/>
  <Override PartName="/ppt/notesSlides/notesSlide17.xml" ContentType="application/vnd.openxmlformats-officedocument.presentationml.notesSlide+xml"/>
  <Override PartName="/ppt/tags/tag14.xml" ContentType="application/vnd.openxmlformats-officedocument.presentationml.tags+xml"/>
  <Override PartName="/ppt/notesSlides/notesSlide18.xml" ContentType="application/vnd.openxmlformats-officedocument.presentationml.notesSlide+xml"/>
  <Override PartName="/ppt/tags/tag15.xml" ContentType="application/vnd.openxmlformats-officedocument.presentationml.tags+xml"/>
  <Override PartName="/ppt/notesSlides/notesSlide19.xml" ContentType="application/vnd.openxmlformats-officedocument.presentationml.notesSlide+xml"/>
  <Override PartName="/ppt/tags/tag16.xml" ContentType="application/vnd.openxmlformats-officedocument.presentationml.tags+xml"/>
  <Override PartName="/ppt/notesSlides/notesSlide20.xml" ContentType="application/vnd.openxmlformats-officedocument.presentationml.notesSlide+xml"/>
  <Override PartName="/ppt/tags/tag17.xml" ContentType="application/vnd.openxmlformats-officedocument.presentationml.tags+xml"/>
  <Override PartName="/ppt/notesSlides/notesSlide21.xml" ContentType="application/vnd.openxmlformats-officedocument.presentationml.notesSlide+xml"/>
  <Override PartName="/ppt/tags/tag18.xml" ContentType="application/vnd.openxmlformats-officedocument.presentationml.tags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ppt/notesSlides/notesSlide26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3.xml" ContentType="application/vnd.openxmlformats-officedocument.themeOverr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heme/themeOverride4.xml" ContentType="application/vnd.openxmlformats-officedocument.themeOverr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97" r:id="rId3"/>
    <p:sldId id="266" r:id="rId4"/>
    <p:sldId id="273" r:id="rId5"/>
    <p:sldId id="274" r:id="rId6"/>
    <p:sldId id="292" r:id="rId7"/>
    <p:sldId id="314" r:id="rId8"/>
    <p:sldId id="320" r:id="rId9"/>
    <p:sldId id="321" r:id="rId10"/>
    <p:sldId id="322" r:id="rId11"/>
    <p:sldId id="298" r:id="rId12"/>
    <p:sldId id="296" r:id="rId13"/>
    <p:sldId id="302" r:id="rId14"/>
    <p:sldId id="293" r:id="rId15"/>
    <p:sldId id="278" r:id="rId16"/>
    <p:sldId id="283" r:id="rId17"/>
    <p:sldId id="284" r:id="rId18"/>
    <p:sldId id="282" r:id="rId19"/>
    <p:sldId id="319" r:id="rId20"/>
    <p:sldId id="286" r:id="rId21"/>
    <p:sldId id="303" r:id="rId22"/>
    <p:sldId id="287" r:id="rId23"/>
    <p:sldId id="299" r:id="rId24"/>
    <p:sldId id="317" r:id="rId25"/>
    <p:sldId id="310" r:id="rId26"/>
    <p:sldId id="311" r:id="rId27"/>
    <p:sldId id="313" r:id="rId28"/>
    <p:sldId id="306" r:id="rId2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69" userDrawn="1">
          <p15:clr>
            <a:srgbClr val="A4A3A4"/>
          </p15:clr>
        </p15:guide>
        <p15:guide id="2" pos="4861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erlight" initials="h" lastIdx="1" clrIdx="0">
    <p:extLst>
      <p:ext uri="{19B8F6BF-5375-455C-9EA6-DF929625EA0E}">
        <p15:presenceInfo xmlns:p15="http://schemas.microsoft.com/office/powerpoint/2012/main" userId="herlight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FF"/>
    <a:srgbClr val="E7E7E7"/>
    <a:srgbClr val="9A0000"/>
    <a:srgbClr val="DE8888"/>
    <a:srgbClr val="9E0000"/>
    <a:srgbClr val="FFDDDD"/>
    <a:srgbClr val="FFC0C0"/>
    <a:srgbClr val="FF9B9B"/>
    <a:srgbClr val="FFB9B9"/>
    <a:srgbClr val="FFC9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B344D84-9AFB-497E-A393-DC336BA19D2E}" styleName="中度样式 3 - 强调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中度样式 3 - 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中度样式 3 - 强调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5BE263C-DBD7-4A20-BB59-AAB30ACAA65A}" styleName="中度样式 3 - 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468" autoAdjust="0"/>
  </p:normalViewPr>
  <p:slideViewPr>
    <p:cSldViewPr snapToGrid="0" showGuides="1">
      <p:cViewPr varScale="1">
        <p:scale>
          <a:sx n="96" d="100"/>
          <a:sy n="96" d="100"/>
        </p:scale>
        <p:origin x="1368" y="62"/>
      </p:cViewPr>
      <p:guideLst>
        <p:guide orient="horz" pos="2069"/>
        <p:guide pos="48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oleObject" Target="file:///D:\Work\Research\Project\MaGiaS\data\data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oleObject" Target="file:///D:\Work\Research\Project\MaGiaS\data\data.xlsx" TargetMode="Externa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oleObject" Target="file:///D:\Work\Research\Project\MaGiaS\data\data.xlsx" TargetMode="Externa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4.xml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oleObject" Target="file:///D:\Work\Research\Project\MaGiaS\data\data.xlsx" TargetMode="Externa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D:\Work\Research\Project\MaGiaS\data\data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'3090'!$AH$1</c:f>
              <c:strCache>
                <c:ptCount val="1"/>
                <c:pt idx="0">
                  <c:v>MAGIS</c:v>
                </c:pt>
              </c:strCache>
            </c:strRef>
          </c:tx>
          <c:spPr>
            <a:solidFill>
              <a:schemeClr val="accent1"/>
            </a:solidFill>
            <a:ln w="9525">
              <a:solidFill>
                <a:sysClr val="windowText" lastClr="000000"/>
              </a:solidFill>
            </a:ln>
            <a:effectLst/>
          </c:spPr>
          <c:invertIfNegative val="0"/>
          <c:cat>
            <c:strRef>
              <c:f>'3090'!$AG$2:$AG$8</c:f>
              <c:strCache>
                <c:ptCount val="7"/>
                <c:pt idx="0">
                  <c:v>ResNet (b64)</c:v>
                </c:pt>
                <c:pt idx="1">
                  <c:v>BERT (b32)</c:v>
                </c:pt>
                <c:pt idx="2">
                  <c:v>ViT (b64)</c:v>
                </c:pt>
                <c:pt idx="3">
                  <c:v>UNet (b32)</c:v>
                </c:pt>
                <c:pt idx="4">
                  <c:v>UNet++ (b16)</c:v>
                </c:pt>
                <c:pt idx="5">
                  <c:v>GPT-Neo (b32)</c:v>
                </c:pt>
                <c:pt idx="6">
                  <c:v>BTLM (b32)</c:v>
                </c:pt>
              </c:strCache>
            </c:strRef>
          </c:cat>
          <c:val>
            <c:numRef>
              <c:f>'3090'!$AH$2:$AH$8</c:f>
              <c:numCache>
                <c:formatCode>General</c:formatCode>
                <c:ptCount val="7"/>
                <c:pt idx="0">
                  <c:v>0.51155423162954705</c:v>
                </c:pt>
                <c:pt idx="1">
                  <c:v>0.46835758317939402</c:v>
                </c:pt>
                <c:pt idx="2">
                  <c:v>0.37318133919706697</c:v>
                </c:pt>
                <c:pt idx="3">
                  <c:v>0.25714860818294599</c:v>
                </c:pt>
                <c:pt idx="4">
                  <c:v>0.128554911548971</c:v>
                </c:pt>
                <c:pt idx="5">
                  <c:v>0.41590825425392702</c:v>
                </c:pt>
                <c:pt idx="6">
                  <c:v>0.26367838975983998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FAA-4284-97D6-F6C6F6586A7A}"/>
            </c:ext>
          </c:extLst>
        </c:ser>
        <c:ser>
          <c:idx val="1"/>
          <c:order val="1"/>
          <c:tx>
            <c:strRef>
              <c:f>'3090'!$AI$1</c:f>
              <c:strCache>
                <c:ptCount val="1"/>
                <c:pt idx="0">
                  <c:v>POFO</c:v>
                </c:pt>
              </c:strCache>
            </c:strRef>
          </c:tx>
          <c:spPr>
            <a:solidFill>
              <a:schemeClr val="accent2"/>
            </a:solidFill>
            <a:ln w="9525">
              <a:solidFill>
                <a:sysClr val="windowText" lastClr="000000"/>
              </a:solidFill>
            </a:ln>
            <a:effectLst/>
          </c:spPr>
          <c:invertIfNegative val="0"/>
          <c:cat>
            <c:strRef>
              <c:f>'3090'!$AG$2:$AG$8</c:f>
              <c:strCache>
                <c:ptCount val="7"/>
                <c:pt idx="0">
                  <c:v>ResNet (b64)</c:v>
                </c:pt>
                <c:pt idx="1">
                  <c:v>BERT (b32)</c:v>
                </c:pt>
                <c:pt idx="2">
                  <c:v>ViT (b64)</c:v>
                </c:pt>
                <c:pt idx="3">
                  <c:v>UNet (b32)</c:v>
                </c:pt>
                <c:pt idx="4">
                  <c:v>UNet++ (b16)</c:v>
                </c:pt>
                <c:pt idx="5">
                  <c:v>GPT-Neo (b32)</c:v>
                </c:pt>
                <c:pt idx="6">
                  <c:v>BTLM (b32)</c:v>
                </c:pt>
              </c:strCache>
            </c:strRef>
          </c:cat>
          <c:val>
            <c:numRef>
              <c:f>'3090'!$AI$2:$AI$8</c:f>
              <c:numCache>
                <c:formatCode>General</c:formatCode>
                <c:ptCount val="7"/>
                <c:pt idx="0">
                  <c:v>0.622263169531037</c:v>
                </c:pt>
                <c:pt idx="1">
                  <c:v>0.83030420467517096</c:v>
                </c:pt>
                <c:pt idx="2">
                  <c:v>0.75212774276307304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FAA-4284-97D6-F6C6F6586A7A}"/>
            </c:ext>
          </c:extLst>
        </c:ser>
        <c:ser>
          <c:idx val="2"/>
          <c:order val="2"/>
          <c:tx>
            <c:strRef>
              <c:f>'3090'!$AJ$1</c:f>
              <c:strCache>
                <c:ptCount val="1"/>
                <c:pt idx="0">
                  <c:v>DTR</c:v>
                </c:pt>
              </c:strCache>
            </c:strRef>
          </c:tx>
          <c:spPr>
            <a:solidFill>
              <a:schemeClr val="accent3"/>
            </a:solidFill>
            <a:ln w="9525">
              <a:solidFill>
                <a:sysClr val="windowText" lastClr="000000"/>
              </a:solidFill>
            </a:ln>
            <a:effectLst/>
          </c:spPr>
          <c:invertIfNegative val="0"/>
          <c:cat>
            <c:strRef>
              <c:f>'3090'!$AG$2:$AG$8</c:f>
              <c:strCache>
                <c:ptCount val="7"/>
                <c:pt idx="0">
                  <c:v>ResNet (b64)</c:v>
                </c:pt>
                <c:pt idx="1">
                  <c:v>BERT (b32)</c:v>
                </c:pt>
                <c:pt idx="2">
                  <c:v>ViT (b64)</c:v>
                </c:pt>
                <c:pt idx="3">
                  <c:v>UNet (b32)</c:v>
                </c:pt>
                <c:pt idx="4">
                  <c:v>UNet++ (b16)</c:v>
                </c:pt>
                <c:pt idx="5">
                  <c:v>GPT-Neo (b32)</c:v>
                </c:pt>
                <c:pt idx="6">
                  <c:v>BTLM (b32)</c:v>
                </c:pt>
              </c:strCache>
            </c:strRef>
          </c:cat>
          <c:val>
            <c:numRef>
              <c:f>'3090'!$AJ$2:$AJ$8</c:f>
              <c:numCache>
                <c:formatCode>General</c:formatCode>
                <c:ptCount val="7"/>
                <c:pt idx="0">
                  <c:v>0.59589430115726705</c:v>
                </c:pt>
                <c:pt idx="1">
                  <c:v>0.769527776481851</c:v>
                </c:pt>
                <c:pt idx="2">
                  <c:v>0.8</c:v>
                </c:pt>
                <c:pt idx="3">
                  <c:v>0.7</c:v>
                </c:pt>
                <c:pt idx="4">
                  <c:v>0.7</c:v>
                </c:pt>
                <c:pt idx="5">
                  <c:v>0.85</c:v>
                </c:pt>
                <c:pt idx="6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FAA-4284-97D6-F6C6F6586A7A}"/>
            </c:ext>
          </c:extLst>
        </c:ser>
        <c:ser>
          <c:idx val="3"/>
          <c:order val="3"/>
          <c:tx>
            <c:strRef>
              <c:f>'3090'!$AK$1</c:f>
              <c:strCache>
                <c:ptCount val="1"/>
                <c:pt idx="0">
                  <c:v>XLA</c:v>
                </c:pt>
              </c:strCache>
            </c:strRef>
          </c:tx>
          <c:spPr>
            <a:solidFill>
              <a:schemeClr val="accent4"/>
            </a:solidFill>
            <a:ln w="9525">
              <a:solidFill>
                <a:sysClr val="windowText" lastClr="000000"/>
              </a:solidFill>
            </a:ln>
            <a:effectLst/>
          </c:spPr>
          <c:invertIfNegative val="0"/>
          <c:cat>
            <c:strRef>
              <c:f>'3090'!$AG$2:$AG$8</c:f>
              <c:strCache>
                <c:ptCount val="7"/>
                <c:pt idx="0">
                  <c:v>ResNet (b64)</c:v>
                </c:pt>
                <c:pt idx="1">
                  <c:v>BERT (b32)</c:v>
                </c:pt>
                <c:pt idx="2">
                  <c:v>ViT (b64)</c:v>
                </c:pt>
                <c:pt idx="3">
                  <c:v>UNet (b32)</c:v>
                </c:pt>
                <c:pt idx="4">
                  <c:v>UNet++ (b16)</c:v>
                </c:pt>
                <c:pt idx="5">
                  <c:v>GPT-Neo (b32)</c:v>
                </c:pt>
                <c:pt idx="6">
                  <c:v>BTLM (b32)</c:v>
                </c:pt>
              </c:strCache>
            </c:strRef>
          </c:cat>
          <c:val>
            <c:numRef>
              <c:f>'3090'!$AK$2:$AK$8</c:f>
              <c:numCache>
                <c:formatCode>General</c:formatCode>
                <c:ptCount val="7"/>
                <c:pt idx="0">
                  <c:v>0.79324958444698401</c:v>
                </c:pt>
                <c:pt idx="1">
                  <c:v>0.77683222980966804</c:v>
                </c:pt>
                <c:pt idx="2">
                  <c:v>0.75813310517376498</c:v>
                </c:pt>
                <c:pt idx="3">
                  <c:v>0.70782722929019304</c:v>
                </c:pt>
                <c:pt idx="4">
                  <c:v>0.78366160080380198</c:v>
                </c:pt>
                <c:pt idx="5">
                  <c:v>0.70713862074607303</c:v>
                </c:pt>
                <c:pt idx="6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CFAA-4284-97D6-F6C6F6586A7A}"/>
            </c:ext>
          </c:extLst>
        </c:ser>
        <c:ser>
          <c:idx val="4"/>
          <c:order val="4"/>
          <c:tx>
            <c:strRef>
              <c:f>'3090'!$AL$1</c:f>
              <c:strCache>
                <c:ptCount val="1"/>
                <c:pt idx="0">
                  <c:v>TVM</c:v>
                </c:pt>
              </c:strCache>
            </c:strRef>
          </c:tx>
          <c:spPr>
            <a:solidFill>
              <a:schemeClr val="accent5"/>
            </a:solidFill>
            <a:ln>
              <a:solidFill>
                <a:sysClr val="windowText" lastClr="000000"/>
              </a:solidFill>
            </a:ln>
            <a:effectLst/>
          </c:spPr>
          <c:invertIfNegative val="0"/>
          <c:cat>
            <c:strRef>
              <c:f>'3090'!$AG$2:$AG$8</c:f>
              <c:strCache>
                <c:ptCount val="7"/>
                <c:pt idx="0">
                  <c:v>ResNet (b64)</c:v>
                </c:pt>
                <c:pt idx="1">
                  <c:v>BERT (b32)</c:v>
                </c:pt>
                <c:pt idx="2">
                  <c:v>ViT (b64)</c:v>
                </c:pt>
                <c:pt idx="3">
                  <c:v>UNet (b32)</c:v>
                </c:pt>
                <c:pt idx="4">
                  <c:v>UNet++ (b16)</c:v>
                </c:pt>
                <c:pt idx="5">
                  <c:v>GPT-Neo (b32)</c:v>
                </c:pt>
                <c:pt idx="6">
                  <c:v>BTLM (b32)</c:v>
                </c:pt>
              </c:strCache>
            </c:strRef>
          </c:cat>
          <c:val>
            <c:numRef>
              <c:f>'3090'!$AL$2:$AL$8</c:f>
              <c:numCache>
                <c:formatCode>General</c:formatCode>
                <c:ptCount val="7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FAA-4284-97D6-F6C6F6586A7A}"/>
            </c:ext>
          </c:extLst>
        </c:ser>
        <c:ser>
          <c:idx val="5"/>
          <c:order val="5"/>
          <c:tx>
            <c:strRef>
              <c:f>'3090'!$AM$1</c:f>
              <c:strCache>
                <c:ptCount val="1"/>
                <c:pt idx="0">
                  <c:v>TI</c:v>
                </c:pt>
              </c:strCache>
            </c:strRef>
          </c:tx>
          <c:spPr>
            <a:solidFill>
              <a:schemeClr val="accent6"/>
            </a:solidFill>
            <a:ln>
              <a:solidFill>
                <a:sysClr val="windowText" lastClr="000000"/>
              </a:solidFill>
            </a:ln>
            <a:effectLst/>
          </c:spPr>
          <c:invertIfNegative val="0"/>
          <c:cat>
            <c:strRef>
              <c:f>'3090'!$AG$2:$AG$8</c:f>
              <c:strCache>
                <c:ptCount val="7"/>
                <c:pt idx="0">
                  <c:v>ResNet (b64)</c:v>
                </c:pt>
                <c:pt idx="1">
                  <c:v>BERT (b32)</c:v>
                </c:pt>
                <c:pt idx="2">
                  <c:v>ViT (b64)</c:v>
                </c:pt>
                <c:pt idx="3">
                  <c:v>UNet (b32)</c:v>
                </c:pt>
                <c:pt idx="4">
                  <c:v>UNet++ (b16)</c:v>
                </c:pt>
                <c:pt idx="5">
                  <c:v>GPT-Neo (b32)</c:v>
                </c:pt>
                <c:pt idx="6">
                  <c:v>BTLM (b32)</c:v>
                </c:pt>
              </c:strCache>
            </c:strRef>
          </c:cat>
          <c:val>
            <c:numRef>
              <c:f>'3090'!$AM$2:$AM$8</c:f>
              <c:numCache>
                <c:formatCode>General</c:formatCode>
                <c:ptCount val="7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CFAA-4284-97D6-F6C6F6586A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50"/>
        <c:axId val="1189179439"/>
        <c:axId val="1255986191"/>
      </c:barChart>
      <c:catAx>
        <c:axId val="1189179439"/>
        <c:scaling>
          <c:orientation val="minMax"/>
        </c:scaling>
        <c:delete val="0"/>
        <c:axPos val="b"/>
        <c:numFmt formatCode="General" sourceLinked="1"/>
        <c:majorTickMark val="cross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pPr>
            <a:endParaRPr lang="zh-CN"/>
          </a:p>
        </c:txPr>
        <c:crossAx val="1255986191"/>
        <c:crosses val="autoZero"/>
        <c:auto val="1"/>
        <c:lblAlgn val="ctr"/>
        <c:lblOffset val="100"/>
        <c:noMultiLvlLbl val="0"/>
      </c:catAx>
      <c:valAx>
        <c:axId val="1255986191"/>
        <c:scaling>
          <c:orientation val="minMax"/>
          <c:max val="1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000" b="0" i="0" u="none" strike="noStrike" kern="1200" baseline="0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defRPr>
                </a:pPr>
                <a:r>
                  <a:rPr lang="en-US"/>
                  <a:t>Relative Memory</a:t>
                </a:r>
                <a:endParaRPr lang="zh-CN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lang="zh-CN" sz="1000" b="0" i="0" u="none" strike="noStrik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defRPr>
              </a:pPr>
              <a:endParaRPr lang="zh-CN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12700">
            <a:solidFill>
              <a:sysClr val="windowText" lastClr="000000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pPr>
            <a:endParaRPr lang="zh-CN"/>
          </a:p>
        </c:txPr>
        <c:crossAx val="1189179439"/>
        <c:crosses val="autoZero"/>
        <c:crossBetween val="between"/>
      </c:valAx>
      <c:spPr>
        <a:noFill/>
        <a:ln w="12700"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000" b="0" i="0" u="none" strike="noStrike" kern="1200" baseline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defRPr>
          </a:pPr>
          <a:endParaRPr lang="zh-CN"/>
        </a:p>
      </c:txPr>
    </c:legend>
    <c:plotVisOnly val="1"/>
    <c:dispBlanksAs val="gap"/>
    <c:showDLblsOverMax val="0"/>
  </c:chart>
  <c:spPr>
    <a:noFill/>
    <a:ln w="12700" cap="flat" cmpd="sng" algn="ctr">
      <a:noFill/>
      <a:round/>
    </a:ln>
    <a:effectLst/>
  </c:spPr>
  <c:txPr>
    <a:bodyPr/>
    <a:lstStyle/>
    <a:p>
      <a:pPr>
        <a:defRPr lang="zh-CN" sz="10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pPr>
      <a:endParaRPr lang="zh-CN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'3090'!$AH$35</c:f>
              <c:strCache>
                <c:ptCount val="1"/>
                <c:pt idx="0">
                  <c:v>MAGIS</c:v>
                </c:pt>
              </c:strCache>
            </c:strRef>
          </c:tx>
          <c:spPr>
            <a:solidFill>
              <a:schemeClr val="accent1"/>
            </a:solidFill>
            <a:ln w="9525">
              <a:solidFill>
                <a:sysClr val="windowText" lastClr="000000"/>
              </a:solidFill>
            </a:ln>
            <a:effectLst/>
          </c:spPr>
          <c:invertIfNegative val="0"/>
          <c:cat>
            <c:strRef>
              <c:f>'3090'!$AG$36:$AG$42</c:f>
              <c:strCache>
                <c:ptCount val="7"/>
                <c:pt idx="0">
                  <c:v>ResNet (b64)</c:v>
                </c:pt>
                <c:pt idx="1">
                  <c:v>BERT (b32)</c:v>
                </c:pt>
                <c:pt idx="2">
                  <c:v>ViT (b64)</c:v>
                </c:pt>
                <c:pt idx="3">
                  <c:v>UNet (b32)</c:v>
                </c:pt>
                <c:pt idx="4">
                  <c:v>UNet++ (b16)</c:v>
                </c:pt>
                <c:pt idx="5">
                  <c:v>GPT-Neo (b32)</c:v>
                </c:pt>
                <c:pt idx="6">
                  <c:v>BTLM (b32)</c:v>
                </c:pt>
              </c:strCache>
            </c:strRef>
          </c:cat>
          <c:val>
            <c:numRef>
              <c:f>'3090'!$AH$36:$AH$42</c:f>
              <c:numCache>
                <c:formatCode>General</c:formatCode>
                <c:ptCount val="7"/>
                <c:pt idx="0">
                  <c:v>0.63868964250055504</c:v>
                </c:pt>
                <c:pt idx="1">
                  <c:v>0.7</c:v>
                </c:pt>
                <c:pt idx="2">
                  <c:v>0.61333654133140003</c:v>
                </c:pt>
                <c:pt idx="3">
                  <c:v>0.49784009233033399</c:v>
                </c:pt>
                <c:pt idx="4">
                  <c:v>0.25884173626610901</c:v>
                </c:pt>
                <c:pt idx="5">
                  <c:v>0.64103914430628295</c:v>
                </c:pt>
                <c:pt idx="6">
                  <c:v>0.43087318629086102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81B-45A8-B84C-DCD9A83F1313}"/>
            </c:ext>
          </c:extLst>
        </c:ser>
        <c:ser>
          <c:idx val="1"/>
          <c:order val="1"/>
          <c:tx>
            <c:strRef>
              <c:f>'3090'!$AI$35</c:f>
              <c:strCache>
                <c:ptCount val="1"/>
                <c:pt idx="0">
                  <c:v>POFO</c:v>
                </c:pt>
              </c:strCache>
            </c:strRef>
          </c:tx>
          <c:spPr>
            <a:solidFill>
              <a:schemeClr val="accent2"/>
            </a:solidFill>
            <a:ln w="9525">
              <a:solidFill>
                <a:sysClr val="windowText" lastClr="000000"/>
              </a:solidFill>
            </a:ln>
            <a:effectLst/>
          </c:spPr>
          <c:invertIfNegative val="0"/>
          <c:cat>
            <c:strRef>
              <c:f>'3090'!$AG$36:$AG$42</c:f>
              <c:strCache>
                <c:ptCount val="7"/>
                <c:pt idx="0">
                  <c:v>ResNet (b64)</c:v>
                </c:pt>
                <c:pt idx="1">
                  <c:v>BERT (b32)</c:v>
                </c:pt>
                <c:pt idx="2">
                  <c:v>ViT (b64)</c:v>
                </c:pt>
                <c:pt idx="3">
                  <c:v>UNet (b32)</c:v>
                </c:pt>
                <c:pt idx="4">
                  <c:v>UNet++ (b16)</c:v>
                </c:pt>
                <c:pt idx="5">
                  <c:v>GPT-Neo (b32)</c:v>
                </c:pt>
                <c:pt idx="6">
                  <c:v>BTLM (b32)</c:v>
                </c:pt>
              </c:strCache>
            </c:strRef>
          </c:cat>
          <c:val>
            <c:numRef>
              <c:f>'3090'!$AI$36:$AI$42</c:f>
              <c:numCache>
                <c:formatCode>General</c:formatCode>
                <c:ptCount val="7"/>
                <c:pt idx="0">
                  <c:v>0.80001607046787404</c:v>
                </c:pt>
                <c:pt idx="1">
                  <c:v>0.96103677166359602</c:v>
                </c:pt>
                <c:pt idx="2">
                  <c:v>0.87571760316320302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81B-45A8-B84C-DCD9A83F1313}"/>
            </c:ext>
          </c:extLst>
        </c:ser>
        <c:ser>
          <c:idx val="2"/>
          <c:order val="2"/>
          <c:tx>
            <c:strRef>
              <c:f>'3090'!$AJ$35</c:f>
              <c:strCache>
                <c:ptCount val="1"/>
                <c:pt idx="0">
                  <c:v>DTR</c:v>
                </c:pt>
              </c:strCache>
            </c:strRef>
          </c:tx>
          <c:spPr>
            <a:solidFill>
              <a:schemeClr val="accent3"/>
            </a:solidFill>
            <a:ln w="9525">
              <a:solidFill>
                <a:sysClr val="windowText" lastClr="000000"/>
              </a:solidFill>
            </a:ln>
            <a:effectLst/>
          </c:spPr>
          <c:invertIfNegative val="0"/>
          <c:cat>
            <c:strRef>
              <c:f>'3090'!$AG$36:$AG$42</c:f>
              <c:strCache>
                <c:ptCount val="7"/>
                <c:pt idx="0">
                  <c:v>ResNet (b64)</c:v>
                </c:pt>
                <c:pt idx="1">
                  <c:v>BERT (b32)</c:v>
                </c:pt>
                <c:pt idx="2">
                  <c:v>ViT (b64)</c:v>
                </c:pt>
                <c:pt idx="3">
                  <c:v>UNet (b32)</c:v>
                </c:pt>
                <c:pt idx="4">
                  <c:v>UNet++ (b16)</c:v>
                </c:pt>
                <c:pt idx="5">
                  <c:v>GPT-Neo (b32)</c:v>
                </c:pt>
                <c:pt idx="6">
                  <c:v>BTLM (b32)</c:v>
                </c:pt>
              </c:strCache>
            </c:strRef>
          </c:cat>
          <c:val>
            <c:numRef>
              <c:f>'3090'!$AJ$36:$AJ$42</c:f>
              <c:numCache>
                <c:formatCode>General</c:formatCode>
                <c:ptCount val="7"/>
                <c:pt idx="0">
                  <c:v>0.84999999999999898</c:v>
                </c:pt>
                <c:pt idx="1">
                  <c:v>0.9</c:v>
                </c:pt>
                <c:pt idx="2">
                  <c:v>0.95</c:v>
                </c:pt>
                <c:pt idx="3">
                  <c:v>0.7</c:v>
                </c:pt>
                <c:pt idx="4">
                  <c:v>0.75</c:v>
                </c:pt>
                <c:pt idx="5">
                  <c:v>1</c:v>
                </c:pt>
                <c:pt idx="6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81B-45A8-B84C-DCD9A83F1313}"/>
            </c:ext>
          </c:extLst>
        </c:ser>
        <c:ser>
          <c:idx val="3"/>
          <c:order val="3"/>
          <c:tx>
            <c:strRef>
              <c:f>'3090'!$AK$35</c:f>
              <c:strCache>
                <c:ptCount val="1"/>
                <c:pt idx="0">
                  <c:v>XLA</c:v>
                </c:pt>
              </c:strCache>
            </c:strRef>
          </c:tx>
          <c:spPr>
            <a:solidFill>
              <a:schemeClr val="accent4"/>
            </a:solidFill>
            <a:ln>
              <a:solidFill>
                <a:sysClr val="windowText" lastClr="000000"/>
              </a:solidFill>
            </a:ln>
            <a:effectLst/>
          </c:spPr>
          <c:invertIfNegative val="0"/>
          <c:cat>
            <c:strRef>
              <c:f>'3090'!$AG$36:$AG$42</c:f>
              <c:strCache>
                <c:ptCount val="7"/>
                <c:pt idx="0">
                  <c:v>ResNet (b64)</c:v>
                </c:pt>
                <c:pt idx="1">
                  <c:v>BERT (b32)</c:v>
                </c:pt>
                <c:pt idx="2">
                  <c:v>ViT (b64)</c:v>
                </c:pt>
                <c:pt idx="3">
                  <c:v>UNet (b32)</c:v>
                </c:pt>
                <c:pt idx="4">
                  <c:v>UNet++ (b16)</c:v>
                </c:pt>
                <c:pt idx="5">
                  <c:v>GPT-Neo (b32)</c:v>
                </c:pt>
                <c:pt idx="6">
                  <c:v>BTLM (b32)</c:v>
                </c:pt>
              </c:strCache>
            </c:strRef>
          </c:cat>
          <c:val>
            <c:numRef>
              <c:f>'3090'!$AK$36:$AK$42</c:f>
              <c:numCache>
                <c:formatCode>General</c:formatCode>
                <c:ptCount val="7"/>
                <c:pt idx="0">
                  <c:v>0.82823273428674904</c:v>
                </c:pt>
                <c:pt idx="1">
                  <c:v>0.87247555989123904</c:v>
                </c:pt>
                <c:pt idx="2">
                  <c:v>0.84676568761049598</c:v>
                </c:pt>
                <c:pt idx="3">
                  <c:v>0.76330657331825003</c:v>
                </c:pt>
                <c:pt idx="4">
                  <c:v>1</c:v>
                </c:pt>
                <c:pt idx="5">
                  <c:v>0.806615060536649</c:v>
                </c:pt>
                <c:pt idx="6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81B-45A8-B84C-DCD9A83F1313}"/>
            </c:ext>
          </c:extLst>
        </c:ser>
        <c:ser>
          <c:idx val="4"/>
          <c:order val="4"/>
          <c:tx>
            <c:strRef>
              <c:f>'3090'!$AL$35</c:f>
              <c:strCache>
                <c:ptCount val="1"/>
                <c:pt idx="0">
                  <c:v>TVM</c:v>
                </c:pt>
              </c:strCache>
            </c:strRef>
          </c:tx>
          <c:spPr>
            <a:solidFill>
              <a:schemeClr val="accent5"/>
            </a:solidFill>
            <a:ln>
              <a:solidFill>
                <a:sysClr val="windowText" lastClr="000000"/>
              </a:solidFill>
            </a:ln>
            <a:effectLst/>
          </c:spPr>
          <c:invertIfNegative val="0"/>
          <c:cat>
            <c:strRef>
              <c:f>'3090'!$AG$36:$AG$42</c:f>
              <c:strCache>
                <c:ptCount val="7"/>
                <c:pt idx="0">
                  <c:v>ResNet (b64)</c:v>
                </c:pt>
                <c:pt idx="1">
                  <c:v>BERT (b32)</c:v>
                </c:pt>
                <c:pt idx="2">
                  <c:v>ViT (b64)</c:v>
                </c:pt>
                <c:pt idx="3">
                  <c:v>UNet (b32)</c:v>
                </c:pt>
                <c:pt idx="4">
                  <c:v>UNet++ (b16)</c:v>
                </c:pt>
                <c:pt idx="5">
                  <c:v>GPT-Neo (b32)</c:v>
                </c:pt>
                <c:pt idx="6">
                  <c:v>BTLM (b32)</c:v>
                </c:pt>
              </c:strCache>
            </c:strRef>
          </c:cat>
          <c:val>
            <c:numRef>
              <c:f>'3090'!$AL$36:$AL$42</c:f>
              <c:numCache>
                <c:formatCode>General</c:formatCode>
                <c:ptCount val="7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81B-45A8-B84C-DCD9A83F1313}"/>
            </c:ext>
          </c:extLst>
        </c:ser>
        <c:ser>
          <c:idx val="5"/>
          <c:order val="5"/>
          <c:tx>
            <c:strRef>
              <c:f>'3090'!$AM$35</c:f>
              <c:strCache>
                <c:ptCount val="1"/>
                <c:pt idx="0">
                  <c:v>TI</c:v>
                </c:pt>
              </c:strCache>
            </c:strRef>
          </c:tx>
          <c:spPr>
            <a:solidFill>
              <a:schemeClr val="accent6"/>
            </a:solidFill>
            <a:ln>
              <a:solidFill>
                <a:sysClr val="windowText" lastClr="000000"/>
              </a:solidFill>
            </a:ln>
            <a:effectLst/>
          </c:spPr>
          <c:invertIfNegative val="0"/>
          <c:cat>
            <c:strRef>
              <c:f>'3090'!$AG$36:$AG$42</c:f>
              <c:strCache>
                <c:ptCount val="7"/>
                <c:pt idx="0">
                  <c:v>ResNet (b64)</c:v>
                </c:pt>
                <c:pt idx="1">
                  <c:v>BERT (b32)</c:v>
                </c:pt>
                <c:pt idx="2">
                  <c:v>ViT (b64)</c:v>
                </c:pt>
                <c:pt idx="3">
                  <c:v>UNet (b32)</c:v>
                </c:pt>
                <c:pt idx="4">
                  <c:v>UNet++ (b16)</c:v>
                </c:pt>
                <c:pt idx="5">
                  <c:v>GPT-Neo (b32)</c:v>
                </c:pt>
                <c:pt idx="6">
                  <c:v>BTLM (b32)</c:v>
                </c:pt>
              </c:strCache>
            </c:strRef>
          </c:cat>
          <c:val>
            <c:numRef>
              <c:f>'3090'!$AM$36:$AM$42</c:f>
              <c:numCache>
                <c:formatCode>General</c:formatCode>
                <c:ptCount val="7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181B-45A8-B84C-DCD9A83F131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50"/>
        <c:axId val="1189179439"/>
        <c:axId val="1255986191"/>
      </c:barChart>
      <c:catAx>
        <c:axId val="1189179439"/>
        <c:scaling>
          <c:orientation val="minMax"/>
        </c:scaling>
        <c:delete val="0"/>
        <c:axPos val="b"/>
        <c:numFmt formatCode="General" sourceLinked="1"/>
        <c:majorTickMark val="cross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255986191"/>
        <c:crosses val="autoZero"/>
        <c:auto val="1"/>
        <c:lblAlgn val="ctr"/>
        <c:lblOffset val="100"/>
        <c:noMultiLvlLbl val="0"/>
      </c:catAx>
      <c:valAx>
        <c:axId val="1255986191"/>
        <c:scaling>
          <c:orientation val="minMax"/>
          <c:max val="1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Relative Memory</a:t>
                </a:r>
                <a:endParaRPr lang="zh-CN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lang="zh-CN"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12700">
            <a:solidFill>
              <a:sysClr val="windowText" lastClr="000000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189179439"/>
        <c:crosses val="autoZero"/>
        <c:crossBetween val="between"/>
        <c:majorUnit val="0.2"/>
      </c:valAx>
      <c:spPr>
        <a:noFill/>
        <a:ln w="12700"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 w="12700" cap="flat" cmpd="sng" algn="ctr">
      <a:noFill/>
      <a:round/>
    </a:ln>
    <a:effectLst/>
  </c:spPr>
  <c:txPr>
    <a:bodyPr/>
    <a:lstStyle/>
    <a:p>
      <a:pPr>
        <a:defRPr lang="zh-CN" sz="1000">
          <a:solidFill>
            <a:schemeClr val="tx1"/>
          </a:solidFill>
          <a:latin typeface="+mn-lt"/>
        </a:defRPr>
      </a:pPr>
      <a:endParaRPr lang="zh-CN"/>
    </a:p>
  </c:txPr>
  <c:externalData r:id="rId4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'3090'!$AH$26</c:f>
              <c:strCache>
                <c:ptCount val="1"/>
                <c:pt idx="0">
                  <c:v>MAGIS</c:v>
                </c:pt>
              </c:strCache>
            </c:strRef>
          </c:tx>
          <c:spPr>
            <a:solidFill>
              <a:schemeClr val="accent1"/>
            </a:solidFill>
            <a:ln w="9525">
              <a:solidFill>
                <a:sysClr val="windowText" lastClr="000000"/>
              </a:solidFill>
            </a:ln>
            <a:effectLst/>
          </c:spPr>
          <c:invertIfNegative val="0"/>
          <c:cat>
            <c:strRef>
              <c:f>'3090'!$AG$27:$AG$33</c:f>
              <c:strCache>
                <c:ptCount val="7"/>
                <c:pt idx="0">
                  <c:v>ResNet (b64)</c:v>
                </c:pt>
                <c:pt idx="1">
                  <c:v>BERT (b32)</c:v>
                </c:pt>
                <c:pt idx="2">
                  <c:v>ViT (b64)</c:v>
                </c:pt>
                <c:pt idx="3">
                  <c:v>UNet (b32)</c:v>
                </c:pt>
                <c:pt idx="4">
                  <c:v>UNet++ (b16)</c:v>
                </c:pt>
                <c:pt idx="5">
                  <c:v>GPT-Neo (b32)</c:v>
                </c:pt>
                <c:pt idx="6">
                  <c:v>BTLM (b32)</c:v>
                </c:pt>
              </c:strCache>
            </c:strRef>
          </c:cat>
          <c:val>
            <c:numRef>
              <c:f>'3090'!$AH$27:$AH$33</c:f>
              <c:numCache>
                <c:formatCode>General</c:formatCode>
                <c:ptCount val="7"/>
                <c:pt idx="0">
                  <c:v>0.133462367201135</c:v>
                </c:pt>
                <c:pt idx="1">
                  <c:v>0.14869850860339101</c:v>
                </c:pt>
                <c:pt idx="2">
                  <c:v>9.6454215098612003E-2</c:v>
                </c:pt>
                <c:pt idx="3">
                  <c:v>6.1033178746287803E-2</c:v>
                </c:pt>
                <c:pt idx="4">
                  <c:v>3.9533189020812702E-2</c:v>
                </c:pt>
                <c:pt idx="5">
                  <c:v>9.7545227647905602E-2</c:v>
                </c:pt>
                <c:pt idx="6">
                  <c:v>7.9391123812866796E-2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7D0-4EBF-9C40-B991F7311679}"/>
            </c:ext>
          </c:extLst>
        </c:ser>
        <c:ser>
          <c:idx val="1"/>
          <c:order val="1"/>
          <c:tx>
            <c:strRef>
              <c:f>'3090'!$AI$26</c:f>
              <c:strCache>
                <c:ptCount val="1"/>
                <c:pt idx="0">
                  <c:v>POFO</c:v>
                </c:pt>
              </c:strCache>
            </c:strRef>
          </c:tx>
          <c:spPr>
            <a:solidFill>
              <a:schemeClr val="accent2"/>
            </a:solidFill>
            <a:ln w="9525">
              <a:solidFill>
                <a:sysClr val="windowText" lastClr="000000"/>
              </a:solidFill>
            </a:ln>
            <a:effectLst/>
          </c:spPr>
          <c:invertIfNegative val="0"/>
          <c:cat>
            <c:strRef>
              <c:f>'3090'!$AG$27:$AG$33</c:f>
              <c:strCache>
                <c:ptCount val="7"/>
                <c:pt idx="0">
                  <c:v>ResNet (b64)</c:v>
                </c:pt>
                <c:pt idx="1">
                  <c:v>BERT (b32)</c:v>
                </c:pt>
                <c:pt idx="2">
                  <c:v>ViT (b64)</c:v>
                </c:pt>
                <c:pt idx="3">
                  <c:v>UNet (b32)</c:v>
                </c:pt>
                <c:pt idx="4">
                  <c:v>UNet++ (b16)</c:v>
                </c:pt>
                <c:pt idx="5">
                  <c:v>GPT-Neo (b32)</c:v>
                </c:pt>
                <c:pt idx="6">
                  <c:v>BTLM (b32)</c:v>
                </c:pt>
              </c:strCache>
            </c:strRef>
          </c:cat>
          <c:val>
            <c:numRef>
              <c:f>'3090'!$AI$27:$AI$33</c:f>
              <c:numCache>
                <c:formatCode>General</c:formatCode>
                <c:ptCount val="7"/>
                <c:pt idx="0">
                  <c:v>0.32375228253594202</c:v>
                </c:pt>
                <c:pt idx="1">
                  <c:v>0.286470270004758</c:v>
                </c:pt>
                <c:pt idx="2">
                  <c:v>0.27310258007897398</c:v>
                </c:pt>
                <c:pt idx="3">
                  <c:v>1</c:v>
                </c:pt>
                <c:pt idx="4">
                  <c:v>1</c:v>
                </c:pt>
                <c:pt idx="5">
                  <c:v>0.39673734356334101</c:v>
                </c:pt>
                <c:pt idx="6">
                  <c:v>0.419976124212946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7D0-4EBF-9C40-B991F7311679}"/>
            </c:ext>
          </c:extLst>
        </c:ser>
        <c:ser>
          <c:idx val="2"/>
          <c:order val="2"/>
          <c:tx>
            <c:strRef>
              <c:f>'3090'!$AJ$26</c:f>
              <c:strCache>
                <c:ptCount val="1"/>
                <c:pt idx="0">
                  <c:v>DTR</c:v>
                </c:pt>
              </c:strCache>
            </c:strRef>
          </c:tx>
          <c:spPr>
            <a:solidFill>
              <a:schemeClr val="accent3"/>
            </a:solidFill>
            <a:ln w="9525">
              <a:solidFill>
                <a:sysClr val="windowText" lastClr="000000"/>
              </a:solidFill>
            </a:ln>
            <a:effectLst/>
          </c:spPr>
          <c:invertIfNegative val="0"/>
          <c:cat>
            <c:strRef>
              <c:f>'3090'!$AG$27:$AG$33</c:f>
              <c:strCache>
                <c:ptCount val="7"/>
                <c:pt idx="0">
                  <c:v>ResNet (b64)</c:v>
                </c:pt>
                <c:pt idx="1">
                  <c:v>BERT (b32)</c:v>
                </c:pt>
                <c:pt idx="2">
                  <c:v>ViT (b64)</c:v>
                </c:pt>
                <c:pt idx="3">
                  <c:v>UNet (b32)</c:v>
                </c:pt>
                <c:pt idx="4">
                  <c:v>UNet++ (b16)</c:v>
                </c:pt>
                <c:pt idx="5">
                  <c:v>GPT-Neo (b32)</c:v>
                </c:pt>
                <c:pt idx="6">
                  <c:v>BTLM (b32)</c:v>
                </c:pt>
              </c:strCache>
            </c:strRef>
          </c:cat>
          <c:val>
            <c:numRef>
              <c:f>'3090'!$AJ$27:$AJ$33</c:f>
              <c:numCache>
                <c:formatCode>General</c:formatCode>
                <c:ptCount val="7"/>
                <c:pt idx="0">
                  <c:v>0.44239753713906399</c:v>
                </c:pt>
                <c:pt idx="1">
                  <c:v>0.23509409894129599</c:v>
                </c:pt>
                <c:pt idx="2">
                  <c:v>0.213468758388663</c:v>
                </c:pt>
                <c:pt idx="3">
                  <c:v>0.71945340680526904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7D0-4EBF-9C40-B991F7311679}"/>
            </c:ext>
          </c:extLst>
        </c:ser>
        <c:ser>
          <c:idx val="3"/>
          <c:order val="3"/>
          <c:tx>
            <c:strRef>
              <c:f>'3090'!$AK$26</c:f>
              <c:strCache>
                <c:ptCount val="1"/>
                <c:pt idx="0">
                  <c:v>XLA</c:v>
                </c:pt>
              </c:strCache>
            </c:strRef>
          </c:tx>
          <c:spPr>
            <a:solidFill>
              <a:schemeClr val="accent4"/>
            </a:solidFill>
            <a:ln>
              <a:solidFill>
                <a:sysClr val="windowText" lastClr="000000"/>
              </a:solidFill>
            </a:ln>
            <a:effectLst/>
          </c:spPr>
          <c:invertIfNegative val="0"/>
          <c:cat>
            <c:strRef>
              <c:f>'3090'!$AG$27:$AG$33</c:f>
              <c:strCache>
                <c:ptCount val="7"/>
                <c:pt idx="0">
                  <c:v>ResNet (b64)</c:v>
                </c:pt>
                <c:pt idx="1">
                  <c:v>BERT (b32)</c:v>
                </c:pt>
                <c:pt idx="2">
                  <c:v>ViT (b64)</c:v>
                </c:pt>
                <c:pt idx="3">
                  <c:v>UNet (b32)</c:v>
                </c:pt>
                <c:pt idx="4">
                  <c:v>UNet++ (b16)</c:v>
                </c:pt>
                <c:pt idx="5">
                  <c:v>GPT-Neo (b32)</c:v>
                </c:pt>
                <c:pt idx="6">
                  <c:v>BTLM (b32)</c:v>
                </c:pt>
              </c:strCache>
            </c:strRef>
          </c:cat>
          <c:val>
            <c:numRef>
              <c:f>'3090'!$AK$27:$AK$33</c:f>
              <c:numCache>
                <c:formatCode>General</c:formatCode>
                <c:ptCount val="7"/>
                <c:pt idx="0">
                  <c:v>1</c:v>
                </c:pt>
                <c:pt idx="1">
                  <c:v>0.70045699450612497</c:v>
                </c:pt>
                <c:pt idx="2">
                  <c:v>0.65045699450612504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C7D0-4EBF-9C40-B991F7311679}"/>
            </c:ext>
          </c:extLst>
        </c:ser>
        <c:ser>
          <c:idx val="4"/>
          <c:order val="4"/>
          <c:tx>
            <c:strRef>
              <c:f>'3090'!$AL$26</c:f>
              <c:strCache>
                <c:ptCount val="1"/>
                <c:pt idx="0">
                  <c:v>TVM</c:v>
                </c:pt>
              </c:strCache>
            </c:strRef>
          </c:tx>
          <c:spPr>
            <a:solidFill>
              <a:schemeClr val="accent5"/>
            </a:solidFill>
            <a:ln>
              <a:solidFill>
                <a:sysClr val="windowText" lastClr="000000"/>
              </a:solidFill>
            </a:ln>
            <a:effectLst/>
          </c:spPr>
          <c:invertIfNegative val="0"/>
          <c:cat>
            <c:strRef>
              <c:f>'3090'!$AG$27:$AG$33</c:f>
              <c:strCache>
                <c:ptCount val="7"/>
                <c:pt idx="0">
                  <c:v>ResNet (b64)</c:v>
                </c:pt>
                <c:pt idx="1">
                  <c:v>BERT (b32)</c:v>
                </c:pt>
                <c:pt idx="2">
                  <c:v>ViT (b64)</c:v>
                </c:pt>
                <c:pt idx="3">
                  <c:v>UNet (b32)</c:v>
                </c:pt>
                <c:pt idx="4">
                  <c:v>UNet++ (b16)</c:v>
                </c:pt>
                <c:pt idx="5">
                  <c:v>GPT-Neo (b32)</c:v>
                </c:pt>
                <c:pt idx="6">
                  <c:v>BTLM (b32)</c:v>
                </c:pt>
              </c:strCache>
            </c:strRef>
          </c:cat>
          <c:val>
            <c:numRef>
              <c:f>'3090'!$AL$27:$AL$33</c:f>
              <c:numCache>
                <c:formatCode>General</c:formatCode>
                <c:ptCount val="7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7D0-4EBF-9C40-B991F7311679}"/>
            </c:ext>
          </c:extLst>
        </c:ser>
        <c:ser>
          <c:idx val="5"/>
          <c:order val="5"/>
          <c:tx>
            <c:strRef>
              <c:f>'3090'!$AM$26</c:f>
              <c:strCache>
                <c:ptCount val="1"/>
                <c:pt idx="0">
                  <c:v>TI</c:v>
                </c:pt>
              </c:strCache>
            </c:strRef>
          </c:tx>
          <c:spPr>
            <a:solidFill>
              <a:schemeClr val="accent6"/>
            </a:solidFill>
            <a:ln>
              <a:solidFill>
                <a:sysClr val="windowText" lastClr="000000"/>
              </a:solidFill>
            </a:ln>
            <a:effectLst/>
          </c:spPr>
          <c:invertIfNegative val="0"/>
          <c:cat>
            <c:strRef>
              <c:f>'3090'!$AG$27:$AG$33</c:f>
              <c:strCache>
                <c:ptCount val="7"/>
                <c:pt idx="0">
                  <c:v>ResNet (b64)</c:v>
                </c:pt>
                <c:pt idx="1">
                  <c:v>BERT (b32)</c:v>
                </c:pt>
                <c:pt idx="2">
                  <c:v>ViT (b64)</c:v>
                </c:pt>
                <c:pt idx="3">
                  <c:v>UNet (b32)</c:v>
                </c:pt>
                <c:pt idx="4">
                  <c:v>UNet++ (b16)</c:v>
                </c:pt>
                <c:pt idx="5">
                  <c:v>GPT-Neo (b32)</c:v>
                </c:pt>
                <c:pt idx="6">
                  <c:v>BTLM (b32)</c:v>
                </c:pt>
              </c:strCache>
            </c:strRef>
          </c:cat>
          <c:val>
            <c:numRef>
              <c:f>'3090'!$AM$27:$AM$33</c:f>
              <c:numCache>
                <c:formatCode>General</c:formatCode>
                <c:ptCount val="7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C7D0-4EBF-9C40-B991F731167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50"/>
        <c:axId val="1189179439"/>
        <c:axId val="1255986191"/>
      </c:barChart>
      <c:catAx>
        <c:axId val="1189179439"/>
        <c:scaling>
          <c:orientation val="minMax"/>
        </c:scaling>
        <c:delete val="0"/>
        <c:axPos val="b"/>
        <c:numFmt formatCode="General" sourceLinked="1"/>
        <c:majorTickMark val="cross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05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255986191"/>
        <c:crosses val="autoZero"/>
        <c:auto val="1"/>
        <c:lblAlgn val="ctr"/>
        <c:lblOffset val="100"/>
        <c:noMultiLvlLbl val="0"/>
      </c:catAx>
      <c:valAx>
        <c:axId val="1255986191"/>
        <c:scaling>
          <c:orientation val="minMax"/>
          <c:max val="0.8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05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Latency Overhead</a:t>
                </a:r>
                <a:endParaRPr lang="zh-CN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lang="zh-CN" sz="105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12700">
            <a:solidFill>
              <a:sysClr val="windowText" lastClr="000000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05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189179439"/>
        <c:crosses val="autoZero"/>
        <c:crossBetween val="between"/>
      </c:valAx>
      <c:spPr>
        <a:noFill/>
        <a:ln w="12700"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05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 w="12700" cap="flat" cmpd="sng" algn="ctr">
      <a:noFill/>
      <a:round/>
    </a:ln>
    <a:effectLst/>
  </c:spPr>
  <c:txPr>
    <a:bodyPr/>
    <a:lstStyle/>
    <a:p>
      <a:pPr>
        <a:defRPr lang="zh-CN" sz="1050">
          <a:solidFill>
            <a:schemeClr val="tx1"/>
          </a:solidFill>
          <a:latin typeface="+mn-lt"/>
        </a:defRPr>
      </a:pPr>
      <a:endParaRPr lang="zh-CN"/>
    </a:p>
  </c:txPr>
  <c:externalData r:id="rId4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'3090'!$AH$17</c:f>
              <c:strCache>
                <c:ptCount val="1"/>
                <c:pt idx="0">
                  <c:v>MAGIS</c:v>
                </c:pt>
              </c:strCache>
            </c:strRef>
          </c:tx>
          <c:spPr>
            <a:solidFill>
              <a:schemeClr val="accent1"/>
            </a:solidFill>
            <a:ln w="9525">
              <a:solidFill>
                <a:sysClr val="windowText" lastClr="000000"/>
              </a:solidFill>
            </a:ln>
            <a:effectLst/>
          </c:spPr>
          <c:invertIfNegative val="0"/>
          <c:cat>
            <c:strRef>
              <c:f>'3090'!$AG$18:$AG$24</c:f>
              <c:strCache>
                <c:ptCount val="7"/>
                <c:pt idx="0">
                  <c:v>ResNet (b64)</c:v>
                </c:pt>
                <c:pt idx="1">
                  <c:v>BERT (b32)</c:v>
                </c:pt>
                <c:pt idx="2">
                  <c:v>ViT (b64)</c:v>
                </c:pt>
                <c:pt idx="3">
                  <c:v>UNet (b32)</c:v>
                </c:pt>
                <c:pt idx="4">
                  <c:v>UNet++ (b16)</c:v>
                </c:pt>
                <c:pt idx="5">
                  <c:v>GPT-Neo (b32)</c:v>
                </c:pt>
                <c:pt idx="6">
                  <c:v>BTLM (b32)</c:v>
                </c:pt>
              </c:strCache>
            </c:strRef>
          </c:cat>
          <c:val>
            <c:numRef>
              <c:f>'3090'!$AH$18:$AH$24</c:f>
              <c:numCache>
                <c:formatCode>General</c:formatCode>
                <c:ptCount val="7"/>
                <c:pt idx="0">
                  <c:v>3.1412068919247499E-2</c:v>
                </c:pt>
                <c:pt idx="1">
                  <c:v>1.9139301301944599E-2</c:v>
                </c:pt>
                <c:pt idx="2">
                  <c:v>4.5560307728687501E-2</c:v>
                </c:pt>
                <c:pt idx="3">
                  <c:v>2.3777022132070801E-2</c:v>
                </c:pt>
                <c:pt idx="4">
                  <c:v>2.0131165767504001E-2</c:v>
                </c:pt>
                <c:pt idx="5">
                  <c:v>4.9809863605251997E-2</c:v>
                </c:pt>
                <c:pt idx="6">
                  <c:v>3.0825552741784699E-2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97D-4752-AC0A-FF85812EA4E7}"/>
            </c:ext>
          </c:extLst>
        </c:ser>
        <c:ser>
          <c:idx val="1"/>
          <c:order val="1"/>
          <c:tx>
            <c:strRef>
              <c:f>'3090'!$AI$17</c:f>
              <c:strCache>
                <c:ptCount val="1"/>
                <c:pt idx="0">
                  <c:v>POFO</c:v>
                </c:pt>
              </c:strCache>
            </c:strRef>
          </c:tx>
          <c:spPr>
            <a:solidFill>
              <a:schemeClr val="accent2"/>
            </a:solidFill>
            <a:ln w="9525">
              <a:solidFill>
                <a:sysClr val="windowText" lastClr="000000"/>
              </a:solidFill>
            </a:ln>
            <a:effectLst/>
          </c:spPr>
          <c:invertIfNegative val="0"/>
          <c:cat>
            <c:strRef>
              <c:f>'3090'!$AG$18:$AG$24</c:f>
              <c:strCache>
                <c:ptCount val="7"/>
                <c:pt idx="0">
                  <c:v>ResNet (b64)</c:v>
                </c:pt>
                <c:pt idx="1">
                  <c:v>BERT (b32)</c:v>
                </c:pt>
                <c:pt idx="2">
                  <c:v>ViT (b64)</c:v>
                </c:pt>
                <c:pt idx="3">
                  <c:v>UNet (b32)</c:v>
                </c:pt>
                <c:pt idx="4">
                  <c:v>UNet++ (b16)</c:v>
                </c:pt>
                <c:pt idx="5">
                  <c:v>GPT-Neo (b32)</c:v>
                </c:pt>
                <c:pt idx="6">
                  <c:v>BTLM (b32)</c:v>
                </c:pt>
              </c:strCache>
            </c:strRef>
          </c:cat>
          <c:val>
            <c:numRef>
              <c:f>'3090'!$AI$18:$AI$24</c:f>
              <c:numCache>
                <c:formatCode>General</c:formatCode>
                <c:ptCount val="7"/>
                <c:pt idx="0">
                  <c:v>5.3277537738443702E-2</c:v>
                </c:pt>
                <c:pt idx="1">
                  <c:v>0.13668836850091001</c:v>
                </c:pt>
                <c:pt idx="2">
                  <c:v>7.3339321173983701E-2</c:v>
                </c:pt>
                <c:pt idx="3">
                  <c:v>1</c:v>
                </c:pt>
                <c:pt idx="4">
                  <c:v>1</c:v>
                </c:pt>
                <c:pt idx="5">
                  <c:v>0.19367968845008299</c:v>
                </c:pt>
                <c:pt idx="6">
                  <c:v>0.419976124212946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97D-4752-AC0A-FF85812EA4E7}"/>
            </c:ext>
          </c:extLst>
        </c:ser>
        <c:ser>
          <c:idx val="2"/>
          <c:order val="2"/>
          <c:tx>
            <c:strRef>
              <c:f>'3090'!$AJ$17</c:f>
              <c:strCache>
                <c:ptCount val="1"/>
                <c:pt idx="0">
                  <c:v>DTR</c:v>
                </c:pt>
              </c:strCache>
            </c:strRef>
          </c:tx>
          <c:spPr>
            <a:solidFill>
              <a:schemeClr val="accent3"/>
            </a:solidFill>
            <a:ln w="9525">
              <a:solidFill>
                <a:sysClr val="windowText" lastClr="000000"/>
              </a:solidFill>
            </a:ln>
            <a:effectLst/>
          </c:spPr>
          <c:invertIfNegative val="0"/>
          <c:cat>
            <c:strRef>
              <c:f>'3090'!$AG$18:$AG$24</c:f>
              <c:strCache>
                <c:ptCount val="7"/>
                <c:pt idx="0">
                  <c:v>ResNet (b64)</c:v>
                </c:pt>
                <c:pt idx="1">
                  <c:v>BERT (b32)</c:v>
                </c:pt>
                <c:pt idx="2">
                  <c:v>ViT (b64)</c:v>
                </c:pt>
                <c:pt idx="3">
                  <c:v>UNet (b32)</c:v>
                </c:pt>
                <c:pt idx="4">
                  <c:v>UNet++ (b16)</c:v>
                </c:pt>
                <c:pt idx="5">
                  <c:v>GPT-Neo (b32)</c:v>
                </c:pt>
                <c:pt idx="6">
                  <c:v>BTLM (b32)</c:v>
                </c:pt>
              </c:strCache>
            </c:strRef>
          </c:cat>
          <c:val>
            <c:numRef>
              <c:f>'3090'!$AJ$18:$AJ$24</c:f>
              <c:numCache>
                <c:formatCode>General</c:formatCode>
                <c:ptCount val="7"/>
                <c:pt idx="0">
                  <c:v>4.0958639802139603E-2</c:v>
                </c:pt>
                <c:pt idx="1">
                  <c:v>8.9241745987448398E-2</c:v>
                </c:pt>
                <c:pt idx="2">
                  <c:v>8.7379000136210402E-2</c:v>
                </c:pt>
                <c:pt idx="3">
                  <c:v>2.6322371574332801E-2</c:v>
                </c:pt>
                <c:pt idx="4">
                  <c:v>3.3979887626852501E-2</c:v>
                </c:pt>
                <c:pt idx="5">
                  <c:v>0.133357468588259</c:v>
                </c:pt>
                <c:pt idx="6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97D-4752-AC0A-FF85812EA4E7}"/>
            </c:ext>
          </c:extLst>
        </c:ser>
        <c:ser>
          <c:idx val="3"/>
          <c:order val="3"/>
          <c:tx>
            <c:strRef>
              <c:f>'3090'!$AK$17</c:f>
              <c:strCache>
                <c:ptCount val="1"/>
                <c:pt idx="0">
                  <c:v>XLA</c:v>
                </c:pt>
              </c:strCache>
            </c:strRef>
          </c:tx>
          <c:spPr>
            <a:solidFill>
              <a:schemeClr val="accent4"/>
            </a:solidFill>
            <a:ln>
              <a:solidFill>
                <a:sysClr val="windowText" lastClr="000000"/>
              </a:solidFill>
            </a:ln>
            <a:effectLst/>
          </c:spPr>
          <c:invertIfNegative val="0"/>
          <c:cat>
            <c:strRef>
              <c:f>'3090'!$AG$18:$AG$24</c:f>
              <c:strCache>
                <c:ptCount val="7"/>
                <c:pt idx="0">
                  <c:v>ResNet (b64)</c:v>
                </c:pt>
                <c:pt idx="1">
                  <c:v>BERT (b32)</c:v>
                </c:pt>
                <c:pt idx="2">
                  <c:v>ViT (b64)</c:v>
                </c:pt>
                <c:pt idx="3">
                  <c:v>UNet (b32)</c:v>
                </c:pt>
                <c:pt idx="4">
                  <c:v>UNet++ (b16)</c:v>
                </c:pt>
                <c:pt idx="5">
                  <c:v>GPT-Neo (b32)</c:v>
                </c:pt>
                <c:pt idx="6">
                  <c:v>BTLM (b32)</c:v>
                </c:pt>
              </c:strCache>
            </c:strRef>
          </c:cat>
          <c:val>
            <c:numRef>
              <c:f>'3090'!$AK$18:$AK$24</c:f>
              <c:numCache>
                <c:formatCode>General</c:formatCode>
                <c:ptCount val="7"/>
                <c:pt idx="0">
                  <c:v>8.19952392984971E-2</c:v>
                </c:pt>
                <c:pt idx="1">
                  <c:v>9.9197018191540698E-2</c:v>
                </c:pt>
                <c:pt idx="2">
                  <c:v>6.0861930483185903E-2</c:v>
                </c:pt>
                <c:pt idx="3">
                  <c:v>3.8670407023363398E-2</c:v>
                </c:pt>
                <c:pt idx="4">
                  <c:v>0.100925751447123</c:v>
                </c:pt>
                <c:pt idx="5">
                  <c:v>6.3713856312083206E-2</c:v>
                </c:pt>
                <c:pt idx="6">
                  <c:v>0.20818276685131401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97D-4752-AC0A-FF85812EA4E7}"/>
            </c:ext>
          </c:extLst>
        </c:ser>
        <c:ser>
          <c:idx val="4"/>
          <c:order val="4"/>
          <c:tx>
            <c:strRef>
              <c:f>'3090'!$AL$17</c:f>
              <c:strCache>
                <c:ptCount val="1"/>
                <c:pt idx="0">
                  <c:v>TVM</c:v>
                </c:pt>
              </c:strCache>
            </c:strRef>
          </c:tx>
          <c:spPr>
            <a:solidFill>
              <a:schemeClr val="accent5"/>
            </a:solidFill>
            <a:ln>
              <a:solidFill>
                <a:sysClr val="windowText" lastClr="000000"/>
              </a:solidFill>
            </a:ln>
            <a:effectLst/>
          </c:spPr>
          <c:invertIfNegative val="0"/>
          <c:cat>
            <c:strRef>
              <c:f>'3090'!$AG$18:$AG$24</c:f>
              <c:strCache>
                <c:ptCount val="7"/>
                <c:pt idx="0">
                  <c:v>ResNet (b64)</c:v>
                </c:pt>
                <c:pt idx="1">
                  <c:v>BERT (b32)</c:v>
                </c:pt>
                <c:pt idx="2">
                  <c:v>ViT (b64)</c:v>
                </c:pt>
                <c:pt idx="3">
                  <c:v>UNet (b32)</c:v>
                </c:pt>
                <c:pt idx="4">
                  <c:v>UNet++ (b16)</c:v>
                </c:pt>
                <c:pt idx="5">
                  <c:v>GPT-Neo (b32)</c:v>
                </c:pt>
                <c:pt idx="6">
                  <c:v>BTLM (b32)</c:v>
                </c:pt>
              </c:strCache>
            </c:strRef>
          </c:cat>
          <c:val>
            <c:numRef>
              <c:f>'3090'!$AL$18:$AL$24</c:f>
              <c:numCache>
                <c:formatCode>General</c:formatCode>
                <c:ptCount val="7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97D-4752-AC0A-FF85812EA4E7}"/>
            </c:ext>
          </c:extLst>
        </c:ser>
        <c:ser>
          <c:idx val="5"/>
          <c:order val="5"/>
          <c:tx>
            <c:strRef>
              <c:f>'3090'!$AM$17</c:f>
              <c:strCache>
                <c:ptCount val="1"/>
                <c:pt idx="0">
                  <c:v>TI</c:v>
                </c:pt>
              </c:strCache>
            </c:strRef>
          </c:tx>
          <c:spPr>
            <a:solidFill>
              <a:schemeClr val="accent6"/>
            </a:solidFill>
            <a:ln>
              <a:solidFill>
                <a:sysClr val="windowText" lastClr="000000"/>
              </a:solidFill>
            </a:ln>
            <a:effectLst/>
          </c:spPr>
          <c:invertIfNegative val="0"/>
          <c:cat>
            <c:strRef>
              <c:f>'3090'!$AG$18:$AG$24</c:f>
              <c:strCache>
                <c:ptCount val="7"/>
                <c:pt idx="0">
                  <c:v>ResNet (b64)</c:v>
                </c:pt>
                <c:pt idx="1">
                  <c:v>BERT (b32)</c:v>
                </c:pt>
                <c:pt idx="2">
                  <c:v>ViT (b64)</c:v>
                </c:pt>
                <c:pt idx="3">
                  <c:v>UNet (b32)</c:v>
                </c:pt>
                <c:pt idx="4">
                  <c:v>UNet++ (b16)</c:v>
                </c:pt>
                <c:pt idx="5">
                  <c:v>GPT-Neo (b32)</c:v>
                </c:pt>
                <c:pt idx="6">
                  <c:v>BTLM (b32)</c:v>
                </c:pt>
              </c:strCache>
            </c:strRef>
          </c:cat>
          <c:val>
            <c:numRef>
              <c:f>'3090'!$AM$18:$AM$24</c:f>
              <c:numCache>
                <c:formatCode>General</c:formatCode>
                <c:ptCount val="7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897D-4752-AC0A-FF85812EA4E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50"/>
        <c:axId val="1189179439"/>
        <c:axId val="1255986191"/>
      </c:barChart>
      <c:catAx>
        <c:axId val="1189179439"/>
        <c:scaling>
          <c:orientation val="minMax"/>
        </c:scaling>
        <c:delete val="0"/>
        <c:axPos val="b"/>
        <c:numFmt formatCode="General" sourceLinked="1"/>
        <c:majorTickMark val="cross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05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255986191"/>
        <c:crosses val="autoZero"/>
        <c:auto val="1"/>
        <c:lblAlgn val="ctr"/>
        <c:lblOffset val="100"/>
        <c:noMultiLvlLbl val="0"/>
      </c:catAx>
      <c:valAx>
        <c:axId val="1255986191"/>
        <c:scaling>
          <c:orientation val="minMax"/>
          <c:max val="0.5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05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Latency Overhead</a:t>
                </a:r>
                <a:endParaRPr lang="zh-CN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lang="zh-CN" sz="105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12700">
            <a:solidFill>
              <a:sysClr val="windowText" lastClr="000000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05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189179439"/>
        <c:crosses val="autoZero"/>
        <c:crossBetween val="between"/>
      </c:valAx>
      <c:spPr>
        <a:noFill/>
        <a:ln w="12700"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05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 w="12700" cap="flat" cmpd="sng" algn="ctr">
      <a:noFill/>
      <a:round/>
    </a:ln>
    <a:effectLst/>
  </c:spPr>
  <c:txPr>
    <a:bodyPr/>
    <a:lstStyle/>
    <a:p>
      <a:pPr>
        <a:defRPr lang="zh-CN" sz="1050">
          <a:solidFill>
            <a:schemeClr val="tx1"/>
          </a:solidFill>
          <a:latin typeface="+mn-lt"/>
        </a:defRPr>
      </a:pPr>
      <a:endParaRPr lang="zh-CN"/>
    </a:p>
  </c:txPr>
  <c:externalData r:id="rId4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2160" b="0" i="0" u="none" strike="noStrike" kern="1200" spc="0" baseline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pPr>
            <a:r>
              <a:rPr lang="en-US"/>
              <a:t>ViT (batch=64, patch-size=16)</a:t>
            </a:r>
          </a:p>
        </c:rich>
      </c:tx>
      <c:layout>
        <c:manualLayout>
          <c:xMode val="edge"/>
          <c:yMode val="edge"/>
          <c:x val="0.40114472395053702"/>
          <c:y val="3.982366790614780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2160" b="0" i="0" u="none" strike="noStrike" kern="1200" spc="0" baseline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0.13549348090211599"/>
          <c:y val="3.64553799841646E-2"/>
          <c:w val="0.54225163823521005"/>
          <c:h val="0.67149916250094699"/>
        </c:manualLayout>
      </c:layout>
      <c:scatterChart>
        <c:scatterStyle val="smoothMarker"/>
        <c:varyColors val="0"/>
        <c:ser>
          <c:idx val="0"/>
          <c:order val="0"/>
          <c:tx>
            <c:strRef>
              <c:f>MAGIS</c:f>
              <c:strCache>
                <c:ptCount val="1"/>
                <c:pt idx="0">
                  <c:v>MAGIS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magias!$G$24:$G$27</c:f>
              <c:numCache>
                <c:formatCode>General</c:formatCode>
                <c:ptCount val="4"/>
                <c:pt idx="0">
                  <c:v>0.83392579778648102</c:v>
                </c:pt>
                <c:pt idx="1">
                  <c:v>0.61333654133140003</c:v>
                </c:pt>
                <c:pt idx="2">
                  <c:v>0.37318133919706697</c:v>
                </c:pt>
                <c:pt idx="3">
                  <c:v>0.250382675592211</c:v>
                </c:pt>
              </c:numCache>
            </c:numRef>
          </c:xVal>
          <c:yVal>
            <c:numRef>
              <c:f>magias!$F$24:$F$27</c:f>
              <c:numCache>
                <c:formatCode>General</c:formatCode>
                <c:ptCount val="4"/>
                <c:pt idx="0">
                  <c:v>4.5560307728687501E-2</c:v>
                </c:pt>
                <c:pt idx="1">
                  <c:v>5.0978530620852003E-2</c:v>
                </c:pt>
                <c:pt idx="2">
                  <c:v>9.6454215098612003E-2</c:v>
                </c:pt>
                <c:pt idx="3">
                  <c:v>0.14021660062022501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0CE4-41D1-8106-666842F92FD6}"/>
            </c:ext>
          </c:extLst>
        </c:ser>
        <c:ser>
          <c:idx val="2"/>
          <c:order val="1"/>
          <c:tx>
            <c:strRef>
              <c:f>POFO</c:f>
              <c:strCache>
                <c:ptCount val="1"/>
                <c:pt idx="0">
                  <c:v>POFO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squar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magias!$M$24:$M$27</c:f>
              <c:numCache>
                <c:formatCode>General</c:formatCode>
                <c:ptCount val="4"/>
                <c:pt idx="0">
                  <c:v>0.93597097700632204</c:v>
                </c:pt>
                <c:pt idx="1">
                  <c:v>0.46730092329527201</c:v>
                </c:pt>
                <c:pt idx="2">
                  <c:v>0.24192116637055699</c:v>
                </c:pt>
                <c:pt idx="3">
                  <c:v>0.18831569319137201</c:v>
                </c:pt>
              </c:numCache>
            </c:numRef>
          </c:xVal>
          <c:yVal>
            <c:numRef>
              <c:f>magias!$L$24:$L$27</c:f>
              <c:numCache>
                <c:formatCode>General</c:formatCode>
                <c:ptCount val="4"/>
                <c:pt idx="0">
                  <c:v>0.13369111773869699</c:v>
                </c:pt>
                <c:pt idx="1">
                  <c:v>0.33023432369498401</c:v>
                </c:pt>
                <c:pt idx="2">
                  <c:v>0.43828806457890801</c:v>
                </c:pt>
                <c:pt idx="3">
                  <c:v>0.51343452982999904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0CE4-41D1-8106-666842F92FD6}"/>
            </c:ext>
          </c:extLst>
        </c:ser>
        <c:ser>
          <c:idx val="1"/>
          <c:order val="2"/>
          <c:tx>
            <c:strRef>
              <c:f>POFO (factor=32)</c:f>
              <c:strCache>
                <c:ptCount val="1"/>
                <c:pt idx="0">
                  <c:v>POFO (factor=32)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diamond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magias!$M$29:$M$32</c:f>
              <c:numCache>
                <c:formatCode>General</c:formatCode>
                <c:ptCount val="4"/>
                <c:pt idx="0">
                  <c:v>0.93597097700632204</c:v>
                </c:pt>
                <c:pt idx="1">
                  <c:v>0.46730092329527201</c:v>
                </c:pt>
                <c:pt idx="2">
                  <c:v>0.24192116637055699</c:v>
                </c:pt>
                <c:pt idx="3">
                  <c:v>0.122071796427662</c:v>
                </c:pt>
              </c:numCache>
            </c:numRef>
          </c:xVal>
          <c:yVal>
            <c:numRef>
              <c:f>magias!$L$29:$L$32</c:f>
              <c:numCache>
                <c:formatCode>General</c:formatCode>
                <c:ptCount val="4"/>
                <c:pt idx="0">
                  <c:v>8.7740991564826398E-2</c:v>
                </c:pt>
                <c:pt idx="1">
                  <c:v>0.17543915398930299</c:v>
                </c:pt>
                <c:pt idx="2">
                  <c:v>0.35847564233510099</c:v>
                </c:pt>
                <c:pt idx="3">
                  <c:v>0.46652938321902399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0CE4-41D1-8106-666842F92FD6}"/>
            </c:ext>
          </c:extLst>
        </c:ser>
        <c:ser>
          <c:idx val="3"/>
          <c:order val="3"/>
          <c:tx>
            <c:strRef>
              <c:f>POFO (factor=16)</c:f>
              <c:strCache>
                <c:ptCount val="1"/>
                <c:pt idx="0">
                  <c:v>POFO (factor=16)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triang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magias!$M$34:$M$37</c:f>
              <c:numCache>
                <c:formatCode>General</c:formatCode>
                <c:ptCount val="4"/>
                <c:pt idx="0">
                  <c:v>0.93597097700632204</c:v>
                </c:pt>
                <c:pt idx="1">
                  <c:v>0.46730092329527201</c:v>
                </c:pt>
                <c:pt idx="2">
                  <c:v>0.24192116637055699</c:v>
                </c:pt>
                <c:pt idx="3">
                  <c:v>0.122071796427662</c:v>
                </c:pt>
              </c:numCache>
            </c:numRef>
          </c:xVal>
          <c:yVal>
            <c:numRef>
              <c:f>magias!$L$34:$L$37</c:f>
              <c:numCache>
                <c:formatCode>General</c:formatCode>
                <c:ptCount val="4"/>
                <c:pt idx="0">
                  <c:v>0.16959988617385899</c:v>
                </c:pt>
                <c:pt idx="1">
                  <c:v>0.187063117023786</c:v>
                </c:pt>
                <c:pt idx="2">
                  <c:v>0.23148521049828799</c:v>
                </c:pt>
                <c:pt idx="3">
                  <c:v>0.45086704805049599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0CE4-41D1-8106-666842F92FD6}"/>
            </c:ext>
          </c:extLst>
        </c:ser>
        <c:ser>
          <c:idx val="4"/>
          <c:order val="4"/>
          <c:tx>
            <c:strRef>
              <c:f>POFO (factor=8)</c:f>
              <c:strCache>
                <c:ptCount val="1"/>
                <c:pt idx="0">
                  <c:v>POFO (factor=8)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x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numRef>
              <c:f>magias!$M$39:$M$42</c:f>
              <c:numCache>
                <c:formatCode>General</c:formatCode>
                <c:ptCount val="4"/>
                <c:pt idx="0">
                  <c:v>0.93597097700632204</c:v>
                </c:pt>
                <c:pt idx="1">
                  <c:v>0.46730092329527201</c:v>
                </c:pt>
                <c:pt idx="2">
                  <c:v>0.24192116637055699</c:v>
                </c:pt>
                <c:pt idx="3">
                  <c:v>0.122071796427662</c:v>
                </c:pt>
              </c:numCache>
            </c:numRef>
          </c:xVal>
          <c:yVal>
            <c:numRef>
              <c:f>magias!$L$39:$L$42</c:f>
              <c:numCache>
                <c:formatCode>General</c:formatCode>
                <c:ptCount val="4"/>
                <c:pt idx="0">
                  <c:v>0.33511431189192897</c:v>
                </c:pt>
                <c:pt idx="1">
                  <c:v>0.32514730884591098</c:v>
                </c:pt>
                <c:pt idx="2">
                  <c:v>0.32411927784724398</c:v>
                </c:pt>
                <c:pt idx="3">
                  <c:v>0.36787075778137202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4-0CE4-41D1-8106-666842F92FD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47129488"/>
        <c:axId val="845540256"/>
      </c:scatterChart>
      <c:valAx>
        <c:axId val="747129488"/>
        <c:scaling>
          <c:orientation val="minMax"/>
          <c:max val="1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1800" b="0" i="0" u="none" strike="noStrike" kern="1200" baseline="0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defRPr>
                </a:pPr>
                <a:r>
                  <a:rPr lang="en-US"/>
                  <a:t>Memory Ratio</a:t>
                </a:r>
                <a:endParaRPr lang="zh-CN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lang="zh-CN" sz="1800" b="0" i="0" u="none" strike="noStrik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ysClr val="windowText" lastClr="000000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800" b="0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pPr>
            <a:endParaRPr lang="zh-CN"/>
          </a:p>
        </c:txPr>
        <c:crossAx val="845540256"/>
        <c:crosses val="autoZero"/>
        <c:crossBetween val="midCat"/>
      </c:valAx>
      <c:valAx>
        <c:axId val="845540256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800" b="0" i="0" u="none" strike="noStrike" kern="1200" baseline="0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defRPr>
                </a:pPr>
                <a:r>
                  <a:rPr lang="en-US"/>
                  <a:t>Latency Overhead</a:t>
                </a:r>
                <a:endParaRPr lang="zh-CN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lang="zh-CN" sz="1800" b="0" i="0" u="none" strike="noStrik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ysClr val="windowText" lastClr="000000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800" b="0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pPr>
            <a:endParaRPr lang="zh-CN"/>
          </a:p>
        </c:txPr>
        <c:crossAx val="74712948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800" b="0" i="0" u="none" strike="noStrike" kern="1200" baseline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 sz="18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BAA30E-415E-49BA-9B71-17FF1EDB7C8E}" type="datetimeFigureOut">
              <a:rPr lang="zh-CN" altLang="en-US" smtClean="0"/>
              <a:t>2024/5/28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1410F2-8FD1-4E21-A828-44785B1D23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4307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Hello every one, I'm here to present our work: MAGIS Memory Optimization via Coordinated Graph Transformation and Scheduling for DNN.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1410F2-8FD1-4E21-A828-44785B1D230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1678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With the aid of Fission Transformation, Graph Transformation can greatly extend the memory &amp; latency trade-off space, enhancing the capability of Graph Scheduling for memory optimization. Therefore, we propose MAGIS to coordinate graph transformation and graph scheduling for memory optimization.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1410F2-8FD1-4E21-A828-44785B1D2301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47403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Next I will introduce the techniques of MAGIS.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1410F2-8FD1-4E21-A828-44785B1D2301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97357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MAGIS can optimize memory under a give latency constraint or vice versa. It consists of a Frontend, a Backend, an Analyzer, and a Optimizer. The Frontend parse user input into MAGIS Graph IR. The M-Analyzer builds a search space of Fission Transformation and generates an initial search state. The M-Optimizer iteratively applies transformation rules to generate new graphs and schedule them. The Backend generate executable code for optimized graph and schedule. I will first introduce the M-Analyzer and focus on the definition, representation, and search </a:t>
            </a:r>
            <a:r>
              <a:rPr lang="en-US" altLang="zh-CN" dirty="0" err="1"/>
              <a:t>spscheduleace</a:t>
            </a:r>
            <a:r>
              <a:rPr lang="en-US" altLang="zh-CN" dirty="0"/>
              <a:t> construction of Fission Transformation.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1410F2-8FD1-4E21-A828-44785B1D2301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02826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Before defining Fission Transformation, we need to represent the graph-level dimensions. This can be derived from the dimension mappings between adjacent operators. </a:t>
            </a:r>
          </a:p>
          <a:p>
            <a:pPr marL="228600" indent="-228600">
              <a:buAutoNum type="arabicPeriod"/>
            </a:pPr>
            <a:r>
              <a:rPr lang="en-US" altLang="zh-CN" dirty="0"/>
              <a:t>For instance, there's an operator Y, </a:t>
            </a:r>
          </a:p>
          <a:p>
            <a:pPr marL="228600" indent="-228600">
              <a:buAutoNum type="arabicPeriod"/>
            </a:pPr>
            <a:r>
              <a:rPr lang="en-US" altLang="zh-CN" dirty="0"/>
              <a:t>and based on its tensor expression we can derive the dimension mappings, where solid squares denote spatial dimensions and hollow squares represent reduction dimensions. </a:t>
            </a:r>
          </a:p>
          <a:p>
            <a:pPr marL="228600" indent="-228600">
              <a:buAutoNum type="arabicPeriod"/>
            </a:pPr>
            <a:r>
              <a:rPr lang="en-US" altLang="zh-CN" dirty="0"/>
              <a:t>We can similarly build dimension mappings for each operator in a sub-graph, thus constructing a dimension graph. </a:t>
            </a:r>
          </a:p>
          <a:p>
            <a:pPr marL="228600" indent="-228600">
              <a:buAutoNum type="arabicPeriod"/>
            </a:pPr>
            <a:r>
              <a:rPr lang="en-US" altLang="zh-CN" dirty="0"/>
              <a:t>The connected components within this Dimension Graph can serve as the graph-level dimensions to split along for Fission Transformation.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1410F2-8FD1-4E21-A828-44785B1D2301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97738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altLang="zh-CN" dirty="0"/>
              <a:t>Now, we can define a Fission Transformation as a triple (S, D, n), which means splitting sub-graph S along dimension graph D into n partitions. </a:t>
            </a:r>
          </a:p>
          <a:p>
            <a:pPr marL="228600" indent="-228600">
              <a:buAutoNum type="arabicPeriod"/>
            </a:pPr>
            <a:r>
              <a:rPr lang="en-US" altLang="zh-CN" dirty="0"/>
              <a:t>For instance, there's a part of a training graph of a MLP. </a:t>
            </a:r>
          </a:p>
          <a:p>
            <a:pPr marL="228600" indent="-228600">
              <a:buAutoNum type="arabicPeriod"/>
            </a:pPr>
            <a:r>
              <a:rPr lang="en-US" altLang="zh-CN" dirty="0"/>
              <a:t>We select nodes 3 to 8 as sub-graph S, with nodes 0, 1, and 2 as inputs. </a:t>
            </a:r>
          </a:p>
          <a:p>
            <a:pPr marL="228600" indent="-228600">
              <a:buAutoNum type="arabicPeriod"/>
            </a:pPr>
            <a:r>
              <a:rPr lang="en-US" altLang="zh-CN" dirty="0"/>
              <a:t>A part of the dimension graph is shown in the left. </a:t>
            </a:r>
          </a:p>
          <a:p>
            <a:pPr marL="228600" indent="-228600">
              <a:buAutoNum type="arabicPeriod"/>
            </a:pPr>
            <a:r>
              <a:rPr lang="en-US" altLang="zh-CN" dirty="0"/>
              <a:t>We choose the highlight connected component as D. </a:t>
            </a:r>
          </a:p>
          <a:p>
            <a:pPr marL="228600" indent="-228600">
              <a:buAutoNum type="arabicPeriod"/>
            </a:pPr>
            <a:r>
              <a:rPr lang="en-US" altLang="zh-CN" dirty="0"/>
              <a:t>Assuming a Fission Transformation (S, D, 2), </a:t>
            </a:r>
          </a:p>
          <a:p>
            <a:pPr marL="228600" indent="-228600">
              <a:buAutoNum type="arabicPeriod"/>
            </a:pPr>
            <a:r>
              <a:rPr lang="en-US" altLang="zh-CN" dirty="0"/>
              <a:t>it uses slice operator to splits input nodes with corresponding dimensions in D. </a:t>
            </a:r>
          </a:p>
          <a:p>
            <a:pPr marL="228600" indent="-228600">
              <a:buAutoNum type="arabicPeriod"/>
            </a:pPr>
            <a:r>
              <a:rPr lang="en-US" altLang="zh-CN" dirty="0"/>
              <a:t>While other input nodes are shared by both partitions S-1 and S-2. </a:t>
            </a:r>
          </a:p>
          <a:p>
            <a:pPr marL="228600" indent="-228600">
              <a:buAutoNum type="arabicPeriod"/>
            </a:pPr>
            <a:r>
              <a:rPr lang="en-US" altLang="zh-CN" dirty="0"/>
              <a:t>It use </a:t>
            </a:r>
            <a:r>
              <a:rPr lang="en-US" altLang="zh-CN" dirty="0" err="1"/>
              <a:t>concat</a:t>
            </a:r>
            <a:r>
              <a:rPr lang="en-US" altLang="zh-CN" dirty="0"/>
              <a:t> operator to merge sub-outputs from all the partitions into the output nodes with spatial dimensions in D. </a:t>
            </a:r>
          </a:p>
          <a:p>
            <a:pPr marL="228600" indent="-228600">
              <a:buAutoNum type="arabicPeriod"/>
            </a:pPr>
            <a:r>
              <a:rPr lang="en-US" altLang="zh-CN" dirty="0"/>
              <a:t>While other outputs nodes are accumulated from the sub-outputs.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1410F2-8FD1-4E21-A828-44785B1D2301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66611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altLang="zh-CN" dirty="0"/>
              <a:t>However, Fission Transformations will greatly increase the graph complexity, hindering the future optimizations. </a:t>
            </a:r>
          </a:p>
          <a:p>
            <a:pPr marL="228600" indent="-228600">
              <a:buAutoNum type="arabicPeriod"/>
            </a:pPr>
            <a:r>
              <a:rPr lang="en-US" altLang="zh-CN" dirty="0"/>
              <a:t>To address such issue, we preserve the information about Fission Transformations without directly rewriting the graph. </a:t>
            </a:r>
          </a:p>
          <a:p>
            <a:pPr marL="228600" indent="-228600">
              <a:buAutoNum type="arabicPeriod"/>
            </a:pPr>
            <a:r>
              <a:rPr lang="en-US" altLang="zh-CN" dirty="0"/>
              <a:t>For instance, there are four sub-graph regions S-1 to S-4 that we want apply Fission Transformation on. </a:t>
            </a:r>
          </a:p>
          <a:p>
            <a:pPr marL="228600" indent="-228600">
              <a:buAutoNum type="arabicPeriod"/>
            </a:pPr>
            <a:r>
              <a:rPr lang="en-US" altLang="zh-CN" dirty="0"/>
              <a:t>Instead of directly mutating the graph's structure, we record these transformations </a:t>
            </a:r>
          </a:p>
          <a:p>
            <a:pPr marL="228600" indent="-228600">
              <a:buAutoNum type="arabicPeriod"/>
            </a:pPr>
            <a:r>
              <a:rPr lang="en-US" altLang="zh-CN" dirty="0"/>
              <a:t>and construct a hierarchical tree based on the sub-graph containment relationships. We call it Fission Hierarchy Tree.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1410F2-8FD1-4E21-A828-44785B1D2301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45826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altLang="zh-CN" dirty="0"/>
              <a:t>Another problem is that Fission Transformations can be applied on almost any sub-graph, introducing a vast search space. </a:t>
            </a:r>
          </a:p>
          <a:p>
            <a:pPr marL="228600" indent="-228600">
              <a:buAutoNum type="arabicPeriod"/>
            </a:pPr>
            <a:r>
              <a:rPr lang="en-US" altLang="zh-CN" dirty="0"/>
              <a:t>To address this, we estimate minimum peak memory reduction to select suitable sub-graphs for Fission Transformation. </a:t>
            </a:r>
          </a:p>
          <a:p>
            <a:pPr marL="228600" indent="-228600">
              <a:buAutoNum type="arabicPeriod"/>
            </a:pPr>
            <a:r>
              <a:rPr lang="en-US" altLang="zh-CN" dirty="0"/>
              <a:t>As shown in the formula, </a:t>
            </a:r>
          </a:p>
          <a:p>
            <a:pPr marL="228600" indent="-228600">
              <a:buAutoNum type="arabicPeriod"/>
            </a:pPr>
            <a:r>
              <a:rPr lang="en-US" altLang="zh-CN" dirty="0"/>
              <a:t>we use the function score to estimate the reduction of peak memory after splitting a sub-graph S into two parts, </a:t>
            </a:r>
          </a:p>
          <a:p>
            <a:pPr marL="228600" indent="-228600">
              <a:buAutoNum type="arabicPeriod"/>
            </a:pPr>
            <a:r>
              <a:rPr lang="en-US" altLang="zh-CN" dirty="0"/>
              <a:t>where "heat S" represents the contribution of S to the peak memory. </a:t>
            </a:r>
          </a:p>
          <a:p>
            <a:pPr marL="228600" indent="-228600">
              <a:buAutoNum type="arabicPeriod"/>
            </a:pPr>
            <a:r>
              <a:rPr lang="en-US" altLang="zh-CN" dirty="0"/>
              <a:t>Additionally, since the input nodes should remain in memory, the score further subtracts the memory occupied by the inputs. </a:t>
            </a:r>
          </a:p>
          <a:p>
            <a:pPr marL="228600" indent="-228600">
              <a:buAutoNum type="arabicPeriod"/>
            </a:pPr>
            <a:r>
              <a:rPr lang="en-US" altLang="zh-CN" dirty="0"/>
              <a:t>To minimize input memory usage, we can only consider the sub-graph dominated by a single input node.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1410F2-8FD1-4E21-A828-44785B1D2301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58948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altLang="zh-CN" dirty="0"/>
              <a:t>Given a computation graph, we first identify its memory hot-spots, that is, the nodes that have contributions to peak memory. </a:t>
            </a:r>
          </a:p>
          <a:p>
            <a:pPr marL="228600" indent="-228600">
              <a:buAutoNum type="arabicPeriod"/>
            </a:pPr>
            <a:r>
              <a:rPr lang="en-US" altLang="zh-CN" dirty="0"/>
              <a:t>Second, we construct a dominator tree of the graph. </a:t>
            </a:r>
          </a:p>
          <a:p>
            <a:pPr marL="228600" indent="-228600">
              <a:buAutoNum type="arabicPeriod"/>
            </a:pPr>
            <a:r>
              <a:rPr lang="en-US" altLang="zh-CN" dirty="0"/>
              <a:t>Third, we compute the score for each sub-graph dominated by a node to estimate its peak memory reduction after applying Fission Transformation. </a:t>
            </a:r>
          </a:p>
          <a:p>
            <a:pPr marL="228600" indent="-228600">
              <a:buAutoNum type="arabicPeriod"/>
            </a:pPr>
            <a:r>
              <a:rPr lang="en-US" altLang="zh-CN" dirty="0"/>
              <a:t>We divide the scores into several intervals and choose the largest ones in each interval, and their corresponding sub-graphs are selected as Fission Transformation candidates, </a:t>
            </a:r>
          </a:p>
          <a:p>
            <a:pPr marL="228600" indent="-228600">
              <a:buAutoNum type="arabicPeriod"/>
            </a:pPr>
            <a:r>
              <a:rPr lang="en-US" altLang="zh-CN" dirty="0"/>
              <a:t>thus creating an initial Fission Hierarchy Tree where n is equals to 1 for each tree node.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1410F2-8FD1-4E21-A828-44785B1D2301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94039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altLang="zh-CN" dirty="0"/>
              <a:t>The Fission Hierarchy Tree serves as a record of the state of a Graph after applying several Fission Transformations. </a:t>
            </a:r>
          </a:p>
          <a:p>
            <a:pPr marL="228600" indent="-228600">
              <a:buAutoNum type="arabicPeriod"/>
            </a:pPr>
            <a:r>
              <a:rPr lang="en-US" altLang="zh-CN" dirty="0"/>
              <a:t>We can transform the graph by mutating the Fission Hierarchy Tree. </a:t>
            </a:r>
          </a:p>
          <a:p>
            <a:pPr marL="228600" indent="-228600">
              <a:buAutoNum type="arabicPeriod"/>
            </a:pPr>
            <a:r>
              <a:rPr lang="en-US" altLang="zh-CN" dirty="0"/>
              <a:t>For instance, increasing the fission number 'n' of a tree node is equal to applying Fission Transformation on the corresponding sub-graph.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1410F2-8FD1-4E21-A828-44785B1D2301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032378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Next I will introduce the M-Optimizer. </a:t>
            </a:r>
          </a:p>
          <a:p>
            <a:pPr marL="228600" indent="-228600">
              <a:buAutoNum type="arabicPeriod"/>
            </a:pPr>
            <a:r>
              <a:rPr lang="en-US" altLang="zh-CN" dirty="0"/>
              <a:t>It iteratively applies transformation rules new graphs, schedules them to measure their memory and latency, and pushes well-performed graphs into a queue for future transformation. </a:t>
            </a:r>
          </a:p>
          <a:p>
            <a:pPr marL="228600" indent="-228600">
              <a:buAutoNum type="arabicPeriod"/>
            </a:pPr>
            <a:r>
              <a:rPr lang="en-US" altLang="zh-CN" dirty="0"/>
              <a:t>The graph scheduling is frequently invoked for every new graph. </a:t>
            </a:r>
          </a:p>
          <a:p>
            <a:pPr marL="228600" indent="-228600">
              <a:buAutoNum type="arabicPeriod"/>
            </a:pPr>
            <a:r>
              <a:rPr lang="en-US" altLang="zh-CN" dirty="0"/>
              <a:t>Moreover, both graph transformation and graph scheduling multi-objective optimization for memory and latency, which make the optimization much more complicated. </a:t>
            </a:r>
          </a:p>
          <a:p>
            <a:pPr marL="228600" indent="-228600">
              <a:buAutoNum type="arabicPeriod"/>
            </a:pPr>
            <a:r>
              <a:rPr lang="en-US" altLang="zh-CN" dirty="0"/>
              <a:t>Therefore, we need to simplify graph scheduling process.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1410F2-8FD1-4E21-A828-44785B1D2301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01717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First I will introduce the background and motivation of our work.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1410F2-8FD1-4E21-A828-44785B1D230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17877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altLang="zh-CN" dirty="0"/>
              <a:t>Considering that re-materialization and swapping trade latency for memory while re-ordering only optimize memory, </a:t>
            </a:r>
          </a:p>
          <a:p>
            <a:pPr marL="228600" indent="-228600">
              <a:buAutoNum type="arabicPeriod"/>
            </a:pPr>
            <a:r>
              <a:rPr lang="en-US" altLang="zh-CN" dirty="0"/>
              <a:t>we can decouple the former two into graph transformation and re-ordering. </a:t>
            </a:r>
          </a:p>
          <a:p>
            <a:pPr marL="228600" indent="-228600">
              <a:buAutoNum type="arabicPeriod"/>
            </a:pPr>
            <a:r>
              <a:rPr lang="en-US" altLang="zh-CN" dirty="0"/>
              <a:t>For example, there's a re-materialization process, </a:t>
            </a:r>
          </a:p>
          <a:p>
            <a:pPr marL="228600" indent="-228600">
              <a:buAutoNum type="arabicPeriod"/>
            </a:pPr>
            <a:r>
              <a:rPr lang="en-US" altLang="zh-CN" dirty="0"/>
              <a:t>we can decouple it into two stages. </a:t>
            </a:r>
          </a:p>
          <a:p>
            <a:pPr marL="228600" indent="-228600">
              <a:buAutoNum type="arabicPeriod"/>
            </a:pPr>
            <a:r>
              <a:rPr lang="en-US" altLang="zh-CN" dirty="0"/>
              <a:t>First, we perform a graph transformation that duplicate node B, and let node E use the re-computed B. </a:t>
            </a:r>
          </a:p>
          <a:p>
            <a:pPr marL="228600" indent="-228600">
              <a:buAutoNum type="arabicPeriod"/>
            </a:pPr>
            <a:r>
              <a:rPr lang="en-US" altLang="zh-CN" dirty="0"/>
              <a:t>Second, we schedule the graph using only re-ordering, achieving the same result as re-materialization.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1410F2-8FD1-4E21-A828-44785B1D2301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87253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The swapping is similar. </a:t>
            </a:r>
          </a:p>
          <a:p>
            <a:pPr marL="228600" indent="-228600">
              <a:buAutoNum type="arabicPeriod"/>
            </a:pPr>
            <a:r>
              <a:rPr lang="en-US" altLang="zh-CN" dirty="0"/>
              <a:t>For the example swapping process, </a:t>
            </a:r>
          </a:p>
          <a:p>
            <a:pPr marL="228600" indent="-228600">
              <a:buAutoNum type="arabicPeriod"/>
            </a:pPr>
            <a:r>
              <a:rPr lang="en-US" altLang="zh-CN" dirty="0"/>
              <a:t>we first insert Load &amp; Store operators between node A and F, </a:t>
            </a:r>
          </a:p>
          <a:p>
            <a:pPr marL="228600" indent="-228600">
              <a:buAutoNum type="arabicPeriod"/>
            </a:pPr>
            <a:r>
              <a:rPr lang="en-US" altLang="zh-CN" dirty="0"/>
              <a:t>and schedule the graph using only re-ordering, achieving the same result as swapping.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1410F2-8FD1-4E21-A828-44785B1D2301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791371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Now we can build a unified trade-off space for memory and latency, where each rule can make a small-step trade-off for memory and latency, while scheduling only considers re-ordering for memory optimization. </a:t>
            </a:r>
          </a:p>
          <a:p>
            <a:pPr marL="228600" indent="-228600">
              <a:buAutoNum type="arabicPeriod"/>
            </a:pPr>
            <a:r>
              <a:rPr lang="en-US" altLang="zh-CN" dirty="0"/>
              <a:t>Moreover, to further alleviate the overhead of frequently invoked re-ordering, we introduce incremental scheduling to quickly schedule new graph based on previous schedule result and newly mutated sub-graph region.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1410F2-8FD1-4E21-A828-44785B1D2301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768366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Now I will show some evaluation results of MAGIS.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1410F2-8FD1-4E21-A828-44785B1D2301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56268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Here is the experiment setup. We compare MAGIS with the 6 baselines and 7 networks shown in the tables.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1410F2-8FD1-4E21-A828-44785B1D2301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423893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First, we compare the memory optimization capabilities of MAGIS against the state-of-the-art works under some latency constraints. With the 10% latency overhead constraint, MAGIS optimizes peak memory into 15 to 85% of baselines. With the 5% constraint, MAGIS optimizes peak memory into 25 to 80% of baselines.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1410F2-8FD1-4E21-A828-44785B1D2301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575511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Second, we compare the latency optimization. With the 80% memory ratio limit, MAGIS brings at most 5% latency overhead, while other baselines introduces at most 40% overhead. With the 40% limit, MAGIS brings at most 15% latency overhead, while other works involves at most 70% overhead or even failed to optimize memory to meet such constraint.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1410F2-8FD1-4E21-A828-44785B1D2301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348555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In summary, we propose MAGIS to optimize DNN memory via the coordination of graph transformation, particularly Fission Transformation, and graph scheduling. MAGIS contains an M-Analyzer to build search space for Fission Transformation and an M-Optimizer with unified trade-off space for memory and latency. MAGIS uses only 15%~85% peak memory compared to SOTA works under the same latency constraint. Our code is now open-sourced. Thanks for listening.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1410F2-8FD1-4E21-A828-44785B1D2301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013466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Next, we compare MAGIS with the combination of graph scheduling technique and Fission Transformation. The results shows that compared to the combination of POFO and a simple Fission Transformation which splits the whole graph along batch-dimension with different factors, MAGIS can achieve better memory &amp; latency Pareto frontier, since it can better optimize memory and latency with its unified trade-off space.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1410F2-8FD1-4E21-A828-44785B1D2301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94298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Recent DNNs face high memory pressure. 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dirty="0"/>
              <a:t>One important source is the large tensor size. 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dirty="0"/>
              <a:t>First, model size grows due to the increase of hidden dimensions. For example, recent models often have billions of parameters. 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dirty="0"/>
              <a:t>Second, data size also increases. For instance, state-of-the-art LLMs now supports text lengths ranging from thousands to millions.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1410F2-8FD1-4E21-A828-44785B1D230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96960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US" altLang="zh-CN" dirty="0"/>
              <a:t>Another source of memory pressure is the long lifetimes of some tensors, which occupy memory for a long time. 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dirty="0"/>
              <a:t>For instance, in the training graph of a DNN, activation computed in forward pass should reside in memory until being used in backward pass. 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dirty="0"/>
              <a:t>Additionally, in networks like U-Net, many tensors are reused after long skip-connections and should stay in memory until then.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1410F2-8FD1-4E21-A828-44785B1D230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69609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Current DNN memory optimization methods can be roughly grouped into two categories. 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dirty="0"/>
              <a:t>First, Model Compression, including Pruning, Quantization, and Decomposition, aims to reduce memory usage by compressing parameters at the cost of model accuracy. 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dirty="0"/>
              <a:t>Second, Graph Scheduling, involving Re-ordering, Re-materialization, and Swapping, can reduce peak memory usage by managing the lifetimes of tensors.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1410F2-8FD1-4E21-A828-44785B1D230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99859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Among the sub-classes of Graph Scheduling, 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dirty="0"/>
              <a:t>Re-ordering optimizes peak memory by permuting computation sequence. 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dirty="0"/>
              <a:t>Re-materialization discards some tensors, and re-computes them later to reduce peak memory. 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dirty="0"/>
              <a:t>Swapping diminishes peak memory by temporally swapping-out some tensors and reloading them later. 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dirty="0"/>
              <a:t>Notably, re-ordering generally does not hurt latency, 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dirty="0"/>
              <a:t>whereas re-materialization and swapping optimize memory at the cost of latency overhead due to re-computation or data transfer.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1410F2-8FD1-4E21-A828-44785B1D230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47100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US" altLang="zh-CN" dirty="0"/>
              <a:t>However, Graph Scheduling only affects tensor lifetimes without altering tensor sizes, thus its capability for memory optimization is limited. 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dirty="0"/>
              <a:t>Graph Transformation, a compilation optimization technique, can mutate the graph structure and tensor sizes. 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dirty="0"/>
              <a:t>Previous work introduced Interim Transformations, which are derived from some algebraic properties. 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dirty="0"/>
              <a:t>And Aggregation Transformations, which merge small operators into larger ones to improve hardware utilization.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1410F2-8FD1-4E21-A828-44785B1D230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20353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US" altLang="zh-CN" dirty="0"/>
              <a:t>As shown in the slide, after applying an Aggregation Transformation on a graph, 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dirty="0"/>
              <a:t>the overall execution latency decreases due to higher hardware utilization, but the memory usage is temporally increased. 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dirty="0"/>
              <a:t>Thus Aggregation Transformation can trade memory for latency.</a:t>
            </a:r>
          </a:p>
          <a:p>
            <a:pPr marL="0" indent="0">
              <a:buFont typeface="+mj-lt"/>
              <a:buNone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1410F2-8FD1-4E21-A828-44785B1D230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44007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US" altLang="zh-CN" dirty="0"/>
              <a:t>If we reverse the Aggregation Transformation, that is, splitting operators into smaller ones, we get a new class of transformation, which we call Fission Transformation. 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dirty="0"/>
              <a:t>As depicted in the slide, after applying Fission Transformation, the latency increases due to lower hardware utilization, but the memory is reduced. 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dirty="0"/>
              <a:t>Thus Fission Transformation can trade latency for memory savings.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1410F2-8FD1-4E21-A828-44785B1D230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89830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AC5F77-26C7-457A-8F1A-A6724BE002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EE1AF82-C469-4B6C-8E7D-6C0DE05BDC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AC78DF-87D4-46CC-976B-FF8D905C5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MAGIS @ ASPLOS'24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2B56FF-0F70-4547-8607-8E1E99535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altLang="zh-CN"/>
              <a:t>Yun (Eric) Liang (ericlyun@pku.edu.cn)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838551-DFCB-47F8-A612-280244095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5BFD8-CB30-4112-B08F-EB36947D17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5256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062C36-BE57-4F35-B3AE-3294D575E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5950CE-5E34-4213-8B6B-35CFE575F1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D38D7A4-C6CA-4273-9540-DA7B01444E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98BAB3A-1B4A-4EA3-ABE8-AB1C5A7C3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MAGIS @ ASPLOS'24</a:t>
            </a:r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C2CEE77-983D-4E6E-9794-8B270D446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altLang="zh-CN"/>
              <a:t>Yun (Eric) Liang (ericlyun@pku.edu.cn)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9CEEB03-5153-4DB8-A381-E1CCCB684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5BFD8-CB30-4112-B08F-EB36947D17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2196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60F71B-AD9E-498C-BBDB-C00A9F4FB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FDE0643-89B1-44DB-BBE6-9D0CD88580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15E78CD-F175-40AA-8CE9-67CAC71B61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2A8526C-F76E-45F1-8A3B-80D48E3201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D0C0F77-DAE8-4EC4-B0E2-963DCB6599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5ABB812-9896-42CF-9B6B-C080CD5ED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MAGIS @ ASPLOS'24</a:t>
            </a:r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0CF0D99-7A83-471C-8C72-E77F2E043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altLang="zh-CN"/>
              <a:t>Yun (Eric) Liang (ericlyun@pku.edu.cn)</a:t>
            </a:r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AAAB5BE-1EE6-495F-92E2-9A4D5E55A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5BFD8-CB30-4112-B08F-EB36947D17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71145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DEC673-F8FB-4C43-B1DE-C4E391C3F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97EE94B-BF2F-48FE-939A-AC7467FAA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MAGIS @ ASPLOS'24</a:t>
            </a:r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5BAAA5C-B0DC-490D-B06C-B93E29D8F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altLang="zh-CN"/>
              <a:t>Yun (Eric) Liang (ericlyun@pku.edu.cn)</a:t>
            </a: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52958EF-8419-4DF1-B5FF-5E75D575C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5BFD8-CB30-4112-B08F-EB36947D17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98012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7232264-21E7-41C6-B047-FD85A4480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MAGIS @ ASPLOS'24</a:t>
            </a:r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F14E68E-543D-4E76-9242-3ADF4682A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altLang="zh-CN"/>
              <a:t>Yun (Eric) Liang (ericlyun@pku.edu.cn)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27D430A-7119-448F-B19D-53D0019D9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5BFD8-CB30-4112-B08F-EB36947D17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28029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CD250C-BA8E-4C8A-ABF2-BBC00109B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1525C2-6CCB-4B17-9938-CA43CEE756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8D50F77-053A-4269-A7C3-7E01D87225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1550058-92EA-4EAF-B46E-ECCA252E8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MAGIS @ ASPLOS'24</a:t>
            </a:r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A84F2EB-A85F-4D5D-951E-D5DB1C56E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altLang="zh-CN"/>
              <a:t>Yun (Eric) Liang (ericlyun@pku.edu.cn)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23167C8-38DA-4F1A-A9D2-D8A1FDCCD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5BFD8-CB30-4112-B08F-EB36947D17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24970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218BC9-37C3-4A7E-92BE-A43703D25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9385A01-DB49-4ABE-B064-17D7CE3F45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BA715DE-8E30-404A-9375-95E8F62569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0D64CB0-576B-4412-BF9D-436A844F9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MAGIS @ ASPLOS'24</a:t>
            </a:r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9CDE4FE-8E32-4A82-B343-BE0B19C99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altLang="zh-CN"/>
              <a:t>Yun (Eric) Liang (ericlyun@pku.edu.cn)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6E1DDB4-8C40-400D-B92F-B0834AD3C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5BFD8-CB30-4112-B08F-EB36947D17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2892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D8EA0C-2E14-412A-AA8E-0A433E901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E701ABA-4455-4D24-9B0D-0D1229FAB1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34ECC3-6191-4CFA-B825-544B711EC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MAGIS @ ASPLOS'24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2479A8-8D27-4F79-9EE5-E60F8A53C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altLang="zh-CN"/>
              <a:t>Yun (Eric) Liang (ericlyun@pku.edu.cn)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FCDDD6-925C-4710-ADB3-BEF343571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5BFD8-CB30-4112-B08F-EB36947D17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23281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B580958-1564-47B8-8ED4-6E5FBBC599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054E55F-5316-42D4-AAF6-2930EC5BCF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893154-0071-46C6-8811-9FE449730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MAGIS @ ASPLOS'24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2EF077-787D-4702-B4C1-9909F8CAB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altLang="zh-CN"/>
              <a:t>Yun (Eric) Liang (ericlyun@pku.edu.cn)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AB9997-91CF-4EC6-90C2-6489E7EF5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5BFD8-CB30-4112-B08F-EB36947D17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1809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AC5F77-26C7-457A-8F1A-A6724BE002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EE1AF82-C469-4B6C-8E7D-6C0DE05BDC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AC78DF-87D4-46CC-976B-FF8D905C5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MAGIS @ ASPLOS'24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2B56FF-0F70-4547-8607-8E1E99535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altLang="zh-CN"/>
              <a:t>Yun (Eric) Liang (ericlyun@pku.edu.cn)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838551-DFCB-47F8-A612-280244095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5BFD8-CB30-4112-B08F-EB36947D1724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4FE60883-6248-474E-80C8-A7A90E46A65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560" y="212725"/>
            <a:ext cx="645154" cy="645154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81CE73D8-3E5B-48AA-B910-99B7E8986C6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420" y="212724"/>
            <a:ext cx="1607656" cy="645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437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ctr" anchorCtr="1"/>
          <a:lstStyle>
            <a:lvl1pPr algn="ctr">
              <a:defRPr sz="6000">
                <a:latin typeface="Corbel" panose="020B0503020204020204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89033"/>
            <a:ext cx="9144000" cy="1655762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algn="ctr"/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MAGIS @ ASPLOS'24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altLang="zh-CN"/>
              <a:t>Yun (Eric) Liang (ericlyun@pku.edu.cn)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L 形 6"/>
          <p:cNvSpPr/>
          <p:nvPr userDrawn="1"/>
        </p:nvSpPr>
        <p:spPr>
          <a:xfrm rot="5400000">
            <a:off x="1524000" y="1122680"/>
            <a:ext cx="669925" cy="669925"/>
          </a:xfrm>
          <a:prstGeom prst="corner">
            <a:avLst>
              <a:gd name="adj1" fmla="val 26445"/>
              <a:gd name="adj2" fmla="val 26161"/>
            </a:avLst>
          </a:prstGeom>
          <a:solidFill>
            <a:srgbClr val="9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L 形 7"/>
          <p:cNvSpPr/>
          <p:nvPr userDrawn="1"/>
        </p:nvSpPr>
        <p:spPr>
          <a:xfrm rot="16200000">
            <a:off x="9998075" y="2840355"/>
            <a:ext cx="669925" cy="669925"/>
          </a:xfrm>
          <a:prstGeom prst="corner">
            <a:avLst>
              <a:gd name="adj1" fmla="val 26445"/>
              <a:gd name="adj2" fmla="val 26161"/>
            </a:avLst>
          </a:prstGeom>
          <a:solidFill>
            <a:srgbClr val="9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2093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ctr" anchorCtr="1"/>
          <a:lstStyle>
            <a:lvl1pPr algn="ctr">
              <a:defRPr sz="6000">
                <a:latin typeface="Myriad Pro" panose="020B0503030403020204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3646805" y="4179316"/>
            <a:ext cx="4897755" cy="1522095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sz="2400">
                <a:solidFill>
                  <a:schemeClr val="tx1"/>
                </a:solidFill>
                <a:latin typeface="Myriad Pro" panose="020B0503030403020204" pitchFamily="34" charset="0"/>
                <a:ea typeface="舟方日明体" panose="02000506000000000000" pitchFamily="50" charset="-122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algn="ctr"/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MAGIS @ ASPLOS'24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altLang="zh-CN"/>
              <a:t>Yun (Eric) Liang (ericlyun@pku.edu.cn)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L 形 6"/>
          <p:cNvSpPr/>
          <p:nvPr userDrawn="1"/>
        </p:nvSpPr>
        <p:spPr>
          <a:xfrm rot="5400000">
            <a:off x="1524000" y="1122680"/>
            <a:ext cx="669925" cy="669925"/>
          </a:xfrm>
          <a:prstGeom prst="corner">
            <a:avLst>
              <a:gd name="adj1" fmla="val 26445"/>
              <a:gd name="adj2" fmla="val 26161"/>
            </a:avLst>
          </a:prstGeom>
          <a:solidFill>
            <a:srgbClr val="9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L 形 7"/>
          <p:cNvSpPr/>
          <p:nvPr userDrawn="1"/>
        </p:nvSpPr>
        <p:spPr>
          <a:xfrm rot="16200000">
            <a:off x="9998075" y="2840355"/>
            <a:ext cx="669925" cy="669925"/>
          </a:xfrm>
          <a:prstGeom prst="corner">
            <a:avLst>
              <a:gd name="adj1" fmla="val 26445"/>
              <a:gd name="adj2" fmla="val 26161"/>
            </a:avLst>
          </a:prstGeom>
          <a:solidFill>
            <a:srgbClr val="9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L 形 8"/>
          <p:cNvSpPr/>
          <p:nvPr userDrawn="1"/>
        </p:nvSpPr>
        <p:spPr>
          <a:xfrm rot="5400000">
            <a:off x="3646805" y="4172585"/>
            <a:ext cx="473710" cy="473710"/>
          </a:xfrm>
          <a:prstGeom prst="corner">
            <a:avLst>
              <a:gd name="adj1" fmla="val 26445"/>
              <a:gd name="adj2" fmla="val 26161"/>
            </a:avLst>
          </a:prstGeom>
          <a:solidFill>
            <a:srgbClr val="9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L 形 9"/>
          <p:cNvSpPr/>
          <p:nvPr userDrawn="1"/>
        </p:nvSpPr>
        <p:spPr>
          <a:xfrm rot="16200000">
            <a:off x="8071485" y="5220970"/>
            <a:ext cx="473710" cy="473710"/>
          </a:xfrm>
          <a:prstGeom prst="corner">
            <a:avLst>
              <a:gd name="adj1" fmla="val 26445"/>
              <a:gd name="adj2" fmla="val 26161"/>
            </a:avLst>
          </a:prstGeom>
          <a:solidFill>
            <a:srgbClr val="9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0404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（固定副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ctr" anchorCtr="1"/>
          <a:lstStyle>
            <a:lvl1pPr algn="ctr">
              <a:defRPr sz="6000">
                <a:latin typeface="Myriad Pro" panose="020B0503030403020204" pitchFamily="34" charset="0"/>
                <a:ea typeface="未来荧黑 Condensed" panose="020B0400000000000000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MAGIS @ ASPLOS'24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altLang="zh-CN"/>
              <a:t>Yun (Eric) Liang (ericlyun@pku.edu.cn)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L 形 6"/>
          <p:cNvSpPr/>
          <p:nvPr userDrawn="1"/>
        </p:nvSpPr>
        <p:spPr>
          <a:xfrm rot="5400000">
            <a:off x="1524000" y="1122680"/>
            <a:ext cx="669925" cy="669925"/>
          </a:xfrm>
          <a:prstGeom prst="corner">
            <a:avLst>
              <a:gd name="adj1" fmla="val 26445"/>
              <a:gd name="adj2" fmla="val 26161"/>
            </a:avLst>
          </a:prstGeom>
          <a:solidFill>
            <a:srgbClr val="9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L 形 7"/>
          <p:cNvSpPr/>
          <p:nvPr userDrawn="1"/>
        </p:nvSpPr>
        <p:spPr>
          <a:xfrm rot="16200000">
            <a:off x="9998075" y="2840355"/>
            <a:ext cx="669925" cy="669925"/>
          </a:xfrm>
          <a:prstGeom prst="corner">
            <a:avLst>
              <a:gd name="adj1" fmla="val 26445"/>
              <a:gd name="adj2" fmla="val 26161"/>
            </a:avLst>
          </a:prstGeom>
          <a:solidFill>
            <a:srgbClr val="9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 userDrawn="1"/>
        </p:nvSpPr>
        <p:spPr>
          <a:xfrm>
            <a:off x="3646805" y="4172585"/>
            <a:ext cx="4898390" cy="1522095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 algn="ctr"/>
            <a:r>
              <a:rPr lang="en-US" altLang="zh-CN" sz="2000" dirty="0" err="1">
                <a:solidFill>
                  <a:schemeClr val="tx1"/>
                </a:solidFill>
                <a:latin typeface="Myriad Pro" panose="020B0503030403020204" pitchFamily="34" charset="0"/>
                <a:ea typeface="舟方日明体" panose="02000506000000000000" pitchFamily="50" charset="-122"/>
                <a:cs typeface="Times New Roman" panose="02020603050405020304" pitchFamily="18" charset="0"/>
                <a:sym typeface="+mn-ea"/>
              </a:rPr>
              <a:t>Renze</a:t>
            </a:r>
            <a:r>
              <a:rPr lang="en-US" altLang="zh-CN" sz="2000" dirty="0">
                <a:solidFill>
                  <a:schemeClr val="tx1"/>
                </a:solidFill>
                <a:latin typeface="Myriad Pro" panose="020B0503030403020204" pitchFamily="34" charset="0"/>
                <a:ea typeface="舟方日明体" panose="02000506000000000000" pitchFamily="50" charset="-122"/>
                <a:cs typeface="Times New Roman" panose="02020603050405020304" pitchFamily="18" charset="0"/>
                <a:sym typeface="+mn-ea"/>
              </a:rPr>
              <a:t> Chen (crz@pku.edu.cn)</a:t>
            </a:r>
          </a:p>
          <a:p>
            <a:pPr algn="ctr"/>
            <a:endParaRPr lang="en-US" altLang="zh-CN" sz="2000" dirty="0">
              <a:solidFill>
                <a:schemeClr val="tx1"/>
              </a:solidFill>
              <a:latin typeface="Myriad Pro" panose="020B0503030403020204" pitchFamily="34" charset="0"/>
              <a:ea typeface="舟方日明体" panose="02000506000000000000" pitchFamily="50" charset="-122"/>
              <a:cs typeface="Times New Roman" panose="02020603050405020304" pitchFamily="18" charset="0"/>
            </a:endParaRPr>
          </a:p>
          <a:p>
            <a:pPr algn="ctr"/>
            <a:fld id="{D997B5FA-0921-464F-AAE1-844C04324D75}" type="datetimeFigureOut">
              <a:rPr lang="zh-CN" altLang="en-US" sz="2000" smtClean="0">
                <a:solidFill>
                  <a:schemeClr val="tx1"/>
                </a:solidFill>
                <a:latin typeface="Myriad Pro" panose="020B0503030403020204" pitchFamily="34" charset="0"/>
                <a:ea typeface="舟方日明体" panose="02000506000000000000" pitchFamily="50" charset="-122"/>
                <a:cs typeface="Times New Roman" panose="02020603050405020304" pitchFamily="18" charset="0"/>
              </a:rPr>
              <a:t>2024/5/28</a:t>
            </a:fld>
            <a:endParaRPr lang="zh-CN" altLang="en-US" sz="2000" dirty="0">
              <a:solidFill>
                <a:schemeClr val="tx1"/>
              </a:solidFill>
              <a:latin typeface="Myriad Pro" panose="020B0503030403020204" pitchFamily="34" charset="0"/>
              <a:ea typeface="舟方日明体" panose="02000506000000000000" pitchFamily="50" charset="-122"/>
              <a:cs typeface="Times New Roman" panose="02020603050405020304" pitchFamily="18" charset="0"/>
            </a:endParaRPr>
          </a:p>
        </p:txBody>
      </p:sp>
      <p:sp>
        <p:nvSpPr>
          <p:cNvPr id="9" name="L 形 8"/>
          <p:cNvSpPr/>
          <p:nvPr userDrawn="1"/>
        </p:nvSpPr>
        <p:spPr>
          <a:xfrm rot="5400000">
            <a:off x="3646805" y="4172585"/>
            <a:ext cx="473710" cy="473710"/>
          </a:xfrm>
          <a:prstGeom prst="corner">
            <a:avLst>
              <a:gd name="adj1" fmla="val 26445"/>
              <a:gd name="adj2" fmla="val 26161"/>
            </a:avLst>
          </a:prstGeom>
          <a:solidFill>
            <a:srgbClr val="9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L 形 9"/>
          <p:cNvSpPr/>
          <p:nvPr userDrawn="1"/>
        </p:nvSpPr>
        <p:spPr>
          <a:xfrm rot="16200000">
            <a:off x="8071485" y="5220970"/>
            <a:ext cx="473710" cy="473710"/>
          </a:xfrm>
          <a:prstGeom prst="corner">
            <a:avLst>
              <a:gd name="adj1" fmla="val 26445"/>
              <a:gd name="adj2" fmla="val 26161"/>
            </a:avLst>
          </a:prstGeom>
          <a:solidFill>
            <a:srgbClr val="9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8350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AADA5C-4D94-4E8E-922E-2C9B8E172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D568D7-14F6-489F-840E-564F6C5F1B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78408B-55AF-4D2F-8888-26AA35A5D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MAGIS @ ASPLOS'24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19A245-D6E9-4599-A143-C0ED4D022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altLang="zh-CN"/>
              <a:t>Yun (Eric) Liang (ericlyun@pku.edu.cn)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66F12E-3AD6-4DB8-AA7B-8E1B8A858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5BFD8-CB30-4112-B08F-EB36947D17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1870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A6742FC0-F114-4197-A8EA-FCD36188A2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560" y="212725"/>
            <a:ext cx="645154" cy="645154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E1AADA5C-4D94-4E8E-922E-2C9B8E172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231" y="155254"/>
            <a:ext cx="10515600" cy="760095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D568D7-14F6-489F-840E-564F6C5F1B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4230" y="1146414"/>
            <a:ext cx="10359569" cy="5030549"/>
          </a:xfrm>
        </p:spPr>
        <p:txBody>
          <a:bodyPr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78408B-55AF-4D2F-8888-26AA35A5D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MAGIS @ ASPLOS'24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19A245-D6E9-4599-A143-C0ED4D022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altLang="zh-CN"/>
              <a:t>Yun (Eric) Liang (ericlyun@pku.edu.cn)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66F12E-3AD6-4DB8-AA7B-8E1B8A858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5BFD8-CB30-4112-B08F-EB36947D1724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6B7B7F52-14F7-4379-A00C-475394484212}"/>
              </a:ext>
            </a:extLst>
          </p:cNvPr>
          <p:cNvCxnSpPr/>
          <p:nvPr userDrawn="1"/>
        </p:nvCxnSpPr>
        <p:spPr>
          <a:xfrm>
            <a:off x="251460" y="972820"/>
            <a:ext cx="11689080" cy="0"/>
          </a:xfrm>
          <a:prstGeom prst="line">
            <a:avLst/>
          </a:prstGeom>
          <a:ln w="19050">
            <a:solidFill>
              <a:srgbClr val="9A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6984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AADA5C-4D94-4E8E-922E-2C9B8E172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231" y="155254"/>
            <a:ext cx="10515600" cy="760095"/>
          </a:xfrm>
        </p:spPr>
        <p:txBody>
          <a:bodyPr/>
          <a:lstStyle>
            <a:lvl1pPr>
              <a:defRPr u="sng" baseline="0">
                <a:uFill>
                  <a:solidFill>
                    <a:srgbClr val="C00000"/>
                  </a:solidFill>
                </a:u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D568D7-14F6-489F-840E-564F6C5F1B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4230" y="1146414"/>
            <a:ext cx="10359569" cy="503054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78408B-55AF-4D2F-8888-26AA35A5D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MAGIS @ ASPLOS'24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19A245-D6E9-4599-A143-C0ED4D022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altLang="zh-CN"/>
              <a:t>Yun (Eric) Liang (ericlyun@pku.edu.cn)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66F12E-3AD6-4DB8-AA7B-8E1B8A858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5BFD8-CB30-4112-B08F-EB36947D1724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19CD653-C7CD-46A6-9900-4BA60162FAA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560" y="212725"/>
            <a:ext cx="645154" cy="645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268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92AEF8-91C9-4BAE-A3AA-8B6E0BD7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FAF04A6-B0B1-4FEE-8DAC-9C757BA69A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53964E-8BCA-493A-961D-3B77EB967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MAGIS @ ASPLOS'24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63107F-D099-4946-91F9-3246D1A30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altLang="zh-CN"/>
              <a:t>Yun (Eric) Liang (ericlyun@pku.edu.cn)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0C93D5-4A40-46C1-9BCC-1C85ACA64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5BFD8-CB30-4112-B08F-EB36947D17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3776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C17C584-C74B-4A4E-A2AD-C387ABD11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r>
              <a:rPr lang="en-US" altLang="zh-CN" dirty="0"/>
              <a:t> NIPS’23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998A767-E0F0-4294-AE77-DA3C7656E5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7069DC-F7AD-409B-B24F-0CD189C65C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801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altLang="zh-CN"/>
              <a:t>MAGIS @ ASPLOS'24</a:t>
            </a:r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938DB6-CDB7-4E2C-BBA6-18257E54C2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801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de-DE" altLang="zh-CN"/>
              <a:t>Yun (Eric) Liang (ericlyun@pku.edu.cn)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4C19E2-84FA-4E0F-8ABE-74D85420D9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801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9E269CC-5695-4261-821A-4E2CDED70712}"/>
              </a:ext>
            </a:extLst>
          </p:cNvPr>
          <p:cNvSpPr/>
          <p:nvPr userDrawn="1"/>
        </p:nvSpPr>
        <p:spPr>
          <a:xfrm>
            <a:off x="-50" y="0"/>
            <a:ext cx="12204000" cy="45719"/>
          </a:xfrm>
          <a:prstGeom prst="rect">
            <a:avLst/>
          </a:prstGeom>
          <a:solidFill>
            <a:srgbClr val="9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811B05B-E7EA-4ACF-9111-6691B2D684BD}"/>
              </a:ext>
            </a:extLst>
          </p:cNvPr>
          <p:cNvSpPr/>
          <p:nvPr userDrawn="1"/>
        </p:nvSpPr>
        <p:spPr>
          <a:xfrm>
            <a:off x="-50" y="6428106"/>
            <a:ext cx="12204000" cy="45719"/>
          </a:xfrm>
          <a:prstGeom prst="rect">
            <a:avLst/>
          </a:prstGeom>
          <a:solidFill>
            <a:srgbClr val="9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1192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62" r:id="rId3"/>
    <p:sldLayoutId id="2147483663" r:id="rId4"/>
    <p:sldLayoutId id="2147483664" r:id="rId5"/>
    <p:sldLayoutId id="2147483650" r:id="rId6"/>
    <p:sldLayoutId id="2147483660" r:id="rId7"/>
    <p:sldLayoutId id="2147483661" r:id="rId8"/>
    <p:sldLayoutId id="2147483651" r:id="rId9"/>
    <p:sldLayoutId id="2147483652" r:id="rId10"/>
    <p:sldLayoutId id="2147483653" r:id="rId11"/>
    <p:sldLayoutId id="2147483654" r:id="rId12"/>
    <p:sldLayoutId id="2147483655" r:id="rId13"/>
    <p:sldLayoutId id="2147483656" r:id="rId14"/>
    <p:sldLayoutId id="2147483657" r:id="rId15"/>
    <p:sldLayoutId id="2147483658" r:id="rId16"/>
    <p:sldLayoutId id="2147483659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Bahnschrift SemiCondensed" panose="020B0502040204020203" pitchFamily="34" charset="0"/>
          <a:ea typeface="舟方日明体" panose="02000506000000000000" pitchFamily="50" charset="-122"/>
          <a:cs typeface="Calibri" panose="020F0502020204030204" pitchFamily="34" charset="0"/>
        </a:defRPr>
      </a:lvl1pPr>
    </p:titleStyle>
    <p:bodyStyle>
      <a:lvl1pPr marL="228600" indent="-252000" algn="l" defTabSz="914400" rtl="0" eaLnBrk="1" latinLnBrk="0" hangingPunct="1">
        <a:lnSpc>
          <a:spcPct val="100000"/>
        </a:lnSpc>
        <a:spcBef>
          <a:spcPts val="1000"/>
        </a:spcBef>
        <a:buSzPct val="100000"/>
        <a:buFontTx/>
        <a:buBlip>
          <a:blip r:embed="rId19"/>
        </a:buBlip>
        <a:defRPr sz="2400" kern="1200">
          <a:solidFill>
            <a:schemeClr val="tx1"/>
          </a:solidFill>
          <a:latin typeface="Calibri" panose="020F0502020204030204" pitchFamily="34" charset="0"/>
          <a:ea typeface="舟方日明体" panose="02000506000000000000" pitchFamily="50" charset="-122"/>
          <a:cs typeface="Calibri" panose="020F0502020204030204" pitchFamily="34" charset="0"/>
        </a:defRPr>
      </a:lvl1pPr>
      <a:lvl2pPr marL="685800" indent="-252000" algn="l" defTabSz="914400" rtl="0" eaLnBrk="1" latinLnBrk="0" hangingPunct="1">
        <a:lnSpc>
          <a:spcPct val="100000"/>
        </a:lnSpc>
        <a:spcBef>
          <a:spcPts val="500"/>
        </a:spcBef>
        <a:buSzPct val="100000"/>
        <a:buFontTx/>
        <a:buBlip>
          <a:blip r:embed="rId19"/>
        </a:buBlip>
        <a:defRPr sz="2400" kern="1200">
          <a:solidFill>
            <a:schemeClr val="tx1"/>
          </a:solidFill>
          <a:latin typeface="Calibri" panose="020F0502020204030204" pitchFamily="34" charset="0"/>
          <a:ea typeface="舟方日明体" panose="02000506000000000000" pitchFamily="50" charset="-122"/>
          <a:cs typeface="Calibri" panose="020F0502020204030204" pitchFamily="34" charset="0"/>
        </a:defRPr>
      </a:lvl2pPr>
      <a:lvl3pPr marL="1143000" indent="-252000" algn="l" defTabSz="914400" rtl="0" eaLnBrk="1" latinLnBrk="0" hangingPunct="1">
        <a:lnSpc>
          <a:spcPct val="100000"/>
        </a:lnSpc>
        <a:spcBef>
          <a:spcPts val="500"/>
        </a:spcBef>
        <a:buSzPct val="100000"/>
        <a:buFontTx/>
        <a:buBlip>
          <a:blip r:embed="rId19"/>
        </a:buBlip>
        <a:defRPr sz="2400" kern="1200">
          <a:solidFill>
            <a:schemeClr val="tx1"/>
          </a:solidFill>
          <a:latin typeface="Calibri" panose="020F0502020204030204" pitchFamily="34" charset="0"/>
          <a:ea typeface="舟方日明体" panose="02000506000000000000" pitchFamily="50" charset="-122"/>
          <a:cs typeface="Calibri" panose="020F0502020204030204" pitchFamily="34" charset="0"/>
        </a:defRPr>
      </a:lvl3pPr>
      <a:lvl4pPr marL="1600200" indent="-252000" algn="l" defTabSz="914400" rtl="0" eaLnBrk="1" latinLnBrk="0" hangingPunct="1">
        <a:lnSpc>
          <a:spcPct val="100000"/>
        </a:lnSpc>
        <a:spcBef>
          <a:spcPts val="500"/>
        </a:spcBef>
        <a:buSzPct val="100000"/>
        <a:buFontTx/>
        <a:buBlip>
          <a:blip r:embed="rId19"/>
        </a:buBlip>
        <a:defRPr sz="2400" kern="1200">
          <a:solidFill>
            <a:schemeClr val="tx1"/>
          </a:solidFill>
          <a:latin typeface="Calibri" panose="020F0502020204030204" pitchFamily="34" charset="0"/>
          <a:ea typeface="舟方日明体" panose="02000506000000000000" pitchFamily="50" charset="-122"/>
          <a:cs typeface="Calibri" panose="020F0502020204030204" pitchFamily="34" charset="0"/>
        </a:defRPr>
      </a:lvl4pPr>
      <a:lvl5pPr marL="2057400" indent="-252000" algn="l" defTabSz="914400" rtl="0" eaLnBrk="1" latinLnBrk="0" hangingPunct="1">
        <a:lnSpc>
          <a:spcPct val="100000"/>
        </a:lnSpc>
        <a:spcBef>
          <a:spcPts val="500"/>
        </a:spcBef>
        <a:buSzPct val="100000"/>
        <a:buFontTx/>
        <a:buBlip>
          <a:blip r:embed="rId19"/>
        </a:buBlip>
        <a:defRPr sz="2400" kern="1200">
          <a:solidFill>
            <a:schemeClr val="tx1"/>
          </a:solidFill>
          <a:latin typeface="Calibri" panose="020F0502020204030204" pitchFamily="34" charset="0"/>
          <a:ea typeface="舟方日明体" panose="02000506000000000000" pitchFamily="50" charset="-122"/>
          <a:cs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9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15.png"/><Relationship Id="rId18" Type="http://schemas.openxmlformats.org/officeDocument/2006/relationships/image" Target="../media/image25.png"/><Relationship Id="rId3" Type="http://schemas.openxmlformats.org/officeDocument/2006/relationships/notesSlide" Target="../notesSlides/notesSlide14.xml"/><Relationship Id="rId21" Type="http://schemas.openxmlformats.org/officeDocument/2006/relationships/image" Target="../media/image28.png"/><Relationship Id="rId7" Type="http://schemas.openxmlformats.org/officeDocument/2006/relationships/image" Target="../media/image17.png"/><Relationship Id="rId12" Type="http://schemas.openxmlformats.org/officeDocument/2006/relationships/image" Target="../media/image14.png"/><Relationship Id="rId17" Type="http://schemas.openxmlformats.org/officeDocument/2006/relationships/image" Target="../media/image23.png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2.png"/><Relationship Id="rId20" Type="http://schemas.openxmlformats.org/officeDocument/2006/relationships/image" Target="../media/image27.png"/><Relationship Id="rId1" Type="http://schemas.openxmlformats.org/officeDocument/2006/relationships/tags" Target="../tags/tag10.xml"/><Relationship Id="rId6" Type="http://schemas.openxmlformats.org/officeDocument/2006/relationships/image" Target="../media/image16.png"/><Relationship Id="rId11" Type="http://schemas.openxmlformats.org/officeDocument/2006/relationships/image" Target="../media/image13.png"/><Relationship Id="rId15" Type="http://schemas.openxmlformats.org/officeDocument/2006/relationships/image" Target="../media/image21.png"/><Relationship Id="rId10" Type="http://schemas.openxmlformats.org/officeDocument/2006/relationships/image" Target="../media/image7.png"/><Relationship Id="rId19" Type="http://schemas.openxmlformats.org/officeDocument/2006/relationships/image" Target="../media/image26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0.png"/><Relationship Id="rId13" Type="http://schemas.openxmlformats.org/officeDocument/2006/relationships/image" Target="../media/image29.png"/><Relationship Id="rId18" Type="http://schemas.openxmlformats.org/officeDocument/2006/relationships/image" Target="../media/image34.png"/><Relationship Id="rId3" Type="http://schemas.openxmlformats.org/officeDocument/2006/relationships/notesSlide" Target="../notesSlides/notesSlide15.xml"/><Relationship Id="rId21" Type="http://schemas.openxmlformats.org/officeDocument/2006/relationships/image" Target="../media/image37.png"/><Relationship Id="rId7" Type="http://schemas.openxmlformats.org/officeDocument/2006/relationships/image" Target="../media/image150.png"/><Relationship Id="rId12" Type="http://schemas.openxmlformats.org/officeDocument/2006/relationships/image" Target="../media/image280.png"/><Relationship Id="rId17" Type="http://schemas.openxmlformats.org/officeDocument/2006/relationships/image" Target="../media/image33.png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2.png"/><Relationship Id="rId20" Type="http://schemas.openxmlformats.org/officeDocument/2006/relationships/image" Target="../media/image36.png"/><Relationship Id="rId1" Type="http://schemas.openxmlformats.org/officeDocument/2006/relationships/tags" Target="../tags/tag11.xml"/><Relationship Id="rId6" Type="http://schemas.openxmlformats.org/officeDocument/2006/relationships/image" Target="../media/image140.png"/><Relationship Id="rId11" Type="http://schemas.openxmlformats.org/officeDocument/2006/relationships/image" Target="../media/image270.png"/><Relationship Id="rId15" Type="http://schemas.openxmlformats.org/officeDocument/2006/relationships/image" Target="../media/image31.png"/><Relationship Id="rId10" Type="http://schemas.openxmlformats.org/officeDocument/2006/relationships/image" Target="../media/image260.png"/><Relationship Id="rId19" Type="http://schemas.openxmlformats.org/officeDocument/2006/relationships/image" Target="../media/image35.png"/><Relationship Id="rId9" Type="http://schemas.openxmlformats.org/officeDocument/2006/relationships/image" Target="../media/image250.png"/><Relationship Id="rId1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44.png"/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39.png"/><Relationship Id="rId12" Type="http://schemas.openxmlformats.org/officeDocument/2006/relationships/image" Target="../media/image43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2.xml"/><Relationship Id="rId6" Type="http://schemas.openxmlformats.org/officeDocument/2006/relationships/image" Target="../media/image38.png"/><Relationship Id="rId11" Type="http://schemas.openxmlformats.org/officeDocument/2006/relationships/image" Target="../media/image42.png"/><Relationship Id="rId9" Type="http://schemas.openxmlformats.org/officeDocument/2006/relationships/image" Target="../media/image41.png"/><Relationship Id="rId14" Type="http://schemas.openxmlformats.org/officeDocument/2006/relationships/image" Target="../media/image45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0.png"/><Relationship Id="rId13" Type="http://schemas.openxmlformats.org/officeDocument/2006/relationships/image" Target="../media/image430.png"/><Relationship Id="rId3" Type="http://schemas.openxmlformats.org/officeDocument/2006/relationships/notesSlide" Target="../notesSlides/notesSlide17.xml"/><Relationship Id="rId7" Type="http://schemas.openxmlformats.org/officeDocument/2006/relationships/image" Target="../media/image370.png"/><Relationship Id="rId12" Type="http://schemas.openxmlformats.org/officeDocument/2006/relationships/image" Target="../media/image420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3.xml"/><Relationship Id="rId6" Type="http://schemas.openxmlformats.org/officeDocument/2006/relationships/image" Target="../media/image360.png"/><Relationship Id="rId11" Type="http://schemas.openxmlformats.org/officeDocument/2006/relationships/image" Target="../media/image410.png"/><Relationship Id="rId15" Type="http://schemas.openxmlformats.org/officeDocument/2006/relationships/image" Target="../media/image450.png"/><Relationship Id="rId10" Type="http://schemas.openxmlformats.org/officeDocument/2006/relationships/image" Target="../media/image400.png"/><Relationship Id="rId9" Type="http://schemas.openxmlformats.org/officeDocument/2006/relationships/image" Target="../media/image390.png"/><Relationship Id="rId14" Type="http://schemas.openxmlformats.org/officeDocument/2006/relationships/image" Target="../media/image44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6.png"/><Relationship Id="rId5" Type="http://schemas.openxmlformats.org/officeDocument/2006/relationships/image" Target="../media/image70.png"/><Relationship Id="rId4" Type="http://schemas.openxmlformats.org/officeDocument/2006/relationships/chart" Target="../charts/char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chart" Target="../charts/char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github.com/pku-liang/MAGIS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notesSlide" Target="../notesSlides/notesSlide4.xml"/><Relationship Id="rId12" Type="http://schemas.openxmlformats.org/officeDocument/2006/relationships/image" Target="../media/image1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Relationship Id="rId11" Type="http://schemas.openxmlformats.org/officeDocument/2006/relationships/image" Target="../media/image8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B96F3CBF-DA1A-4EF4-B401-E0AAE6C0A9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7640" y="1565699"/>
            <a:ext cx="11856720" cy="1406843"/>
          </a:xfrm>
        </p:spPr>
        <p:txBody>
          <a:bodyPr>
            <a:noAutofit/>
          </a:bodyPr>
          <a:lstStyle/>
          <a:p>
            <a:r>
              <a:rPr lang="en-US" altLang="zh-CN" sz="4800" dirty="0">
                <a:latin typeface="Bahnschrift SemiCondensed" panose="020B0502040204020203" pitchFamily="34" charset="0"/>
              </a:rPr>
              <a:t>MAGIS: </a:t>
            </a:r>
            <a:r>
              <a:rPr lang="en-US" altLang="zh-CN" sz="4800" u="sng" dirty="0">
                <a:latin typeface="Bahnschrift SemiCondensed" panose="020B0502040204020203" pitchFamily="34" charset="0"/>
              </a:rPr>
              <a:t>M</a:t>
            </a:r>
            <a:r>
              <a:rPr lang="en-US" altLang="zh-CN" sz="4800" dirty="0">
                <a:latin typeface="Bahnschrift SemiCondensed" panose="020B0502040204020203" pitchFamily="34" charset="0"/>
              </a:rPr>
              <a:t>emory Optimiz</a:t>
            </a:r>
            <a:r>
              <a:rPr lang="en-US" altLang="zh-CN" sz="4800" u="sng" dirty="0">
                <a:latin typeface="Bahnschrift SemiCondensed" panose="020B0502040204020203" pitchFamily="34" charset="0"/>
              </a:rPr>
              <a:t>a</a:t>
            </a:r>
            <a:r>
              <a:rPr lang="en-US" altLang="zh-CN" sz="4800" dirty="0">
                <a:latin typeface="Bahnschrift SemiCondensed" panose="020B0502040204020203" pitchFamily="34" charset="0"/>
              </a:rPr>
              <a:t>tion via Coordinated </a:t>
            </a:r>
            <a:r>
              <a:rPr lang="en-US" altLang="zh-CN" sz="4800" u="sng" dirty="0">
                <a:latin typeface="Bahnschrift SemiCondensed" panose="020B0502040204020203" pitchFamily="34" charset="0"/>
              </a:rPr>
              <a:t>G</a:t>
            </a:r>
            <a:r>
              <a:rPr lang="en-US" altLang="zh-CN" sz="4800" dirty="0">
                <a:latin typeface="Bahnschrift SemiCondensed" panose="020B0502040204020203" pitchFamily="34" charset="0"/>
              </a:rPr>
              <a:t>raph Transformat</a:t>
            </a:r>
            <a:r>
              <a:rPr lang="en-US" altLang="zh-CN" sz="4800" u="sng" dirty="0">
                <a:latin typeface="Bahnschrift SemiCondensed" panose="020B0502040204020203" pitchFamily="34" charset="0"/>
              </a:rPr>
              <a:t>i</a:t>
            </a:r>
            <a:r>
              <a:rPr lang="en-US" altLang="zh-CN" sz="4800" dirty="0">
                <a:latin typeface="Bahnschrift SemiCondensed" panose="020B0502040204020203" pitchFamily="34" charset="0"/>
              </a:rPr>
              <a:t>on and </a:t>
            </a:r>
            <a:r>
              <a:rPr lang="en-US" altLang="zh-CN" sz="4800" u="sng" dirty="0">
                <a:latin typeface="Bahnschrift SemiCondensed" panose="020B0502040204020203" pitchFamily="34" charset="0"/>
              </a:rPr>
              <a:t>S</a:t>
            </a:r>
            <a:r>
              <a:rPr lang="en-US" altLang="zh-CN" sz="4800" dirty="0">
                <a:latin typeface="Bahnschrift SemiCondensed" panose="020B0502040204020203" pitchFamily="34" charset="0"/>
              </a:rPr>
              <a:t>cheduling for DNN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F83C81F-8C91-4BC4-91BF-47F4D601A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MAGIS @ ASPLOS'24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F13EE6C-9736-4249-A261-255C78113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altLang="zh-CN"/>
              <a:t>Yun (Eric) Liang (ericlyun@pku.edu.cn)</a:t>
            </a: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777EA28-6DF0-4BE9-A6D5-67F1314B4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1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71E5EB1-C697-4439-A69F-62171A291338}"/>
              </a:ext>
            </a:extLst>
          </p:cNvPr>
          <p:cNvSpPr txBox="1"/>
          <p:nvPr/>
        </p:nvSpPr>
        <p:spPr>
          <a:xfrm>
            <a:off x="2593759" y="3429000"/>
            <a:ext cx="70044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err="1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Renze</a:t>
            </a:r>
            <a:r>
              <a:rPr lang="en-US" altLang="zh-CN" sz="2000" dirty="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 Chen</a:t>
            </a:r>
            <a:r>
              <a:rPr lang="en-US" altLang="zh-CN" sz="2000" baseline="30000" dirty="0">
                <a:solidFill>
                  <a:srgbClr val="9A0000"/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1</a:t>
            </a:r>
            <a:r>
              <a:rPr lang="en-US" altLang="zh-CN" sz="2000" dirty="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, </a:t>
            </a:r>
            <a:r>
              <a:rPr lang="en-US" altLang="zh-CN" sz="2000" dirty="0" err="1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Zijian</a:t>
            </a:r>
            <a:r>
              <a:rPr lang="en-US" altLang="zh-CN" sz="2000" dirty="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 Ding</a:t>
            </a:r>
            <a:r>
              <a:rPr lang="en-US" altLang="zh-CN" sz="2000" baseline="30000" dirty="0">
                <a:solidFill>
                  <a:srgbClr val="0F6196"/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2</a:t>
            </a:r>
            <a:r>
              <a:rPr lang="en-US" altLang="zh-CN" sz="2000" dirty="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, Size Zheng</a:t>
            </a:r>
            <a:r>
              <a:rPr lang="en-US" altLang="zh-CN" sz="2000" baseline="30000" dirty="0">
                <a:solidFill>
                  <a:srgbClr val="9A0000"/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1</a:t>
            </a:r>
            <a:r>
              <a:rPr lang="en-US" altLang="zh-CN" sz="2000" dirty="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, </a:t>
            </a:r>
            <a:r>
              <a:rPr lang="en-US" altLang="zh-CN" sz="2000" dirty="0" err="1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Chengrui</a:t>
            </a:r>
            <a:r>
              <a:rPr lang="en-US" altLang="zh-CN" sz="2000" dirty="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 Zhang</a:t>
            </a:r>
            <a:r>
              <a:rPr lang="en-US" altLang="zh-CN" sz="2000" baseline="30000" dirty="0">
                <a:solidFill>
                  <a:srgbClr val="9A0000"/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1</a:t>
            </a:r>
            <a:r>
              <a:rPr lang="en-US" altLang="zh-CN" sz="2000" dirty="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, </a:t>
            </a:r>
          </a:p>
          <a:p>
            <a:pPr algn="ctr"/>
            <a:r>
              <a:rPr lang="en-US" altLang="zh-CN" sz="2000" dirty="0" err="1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Jingwen</a:t>
            </a:r>
            <a:r>
              <a:rPr lang="en-US" altLang="zh-CN" sz="2000" dirty="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 Leng</a:t>
            </a:r>
            <a:r>
              <a:rPr lang="en-US" altLang="zh-CN" sz="2000" baseline="30000" dirty="0">
                <a:solidFill>
                  <a:srgbClr val="0B4DA2"/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3</a:t>
            </a:r>
            <a:r>
              <a:rPr lang="en-US" altLang="zh-CN" sz="2000" dirty="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, </a:t>
            </a:r>
            <a:r>
              <a:rPr lang="en-US" altLang="zh-CN" sz="2000" dirty="0" err="1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Xuanzhe</a:t>
            </a:r>
            <a:r>
              <a:rPr lang="en-US" altLang="zh-CN" sz="2000" dirty="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 Liu</a:t>
            </a:r>
            <a:r>
              <a:rPr lang="en-US" altLang="zh-CN" sz="2000" baseline="30000" dirty="0">
                <a:solidFill>
                  <a:srgbClr val="9A0000"/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1</a:t>
            </a:r>
            <a:r>
              <a:rPr lang="en-US" altLang="zh-CN" sz="2000" dirty="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, </a:t>
            </a:r>
            <a:r>
              <a:rPr lang="en-US" altLang="zh-CN" sz="2000" u="sng" dirty="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Yun Liang</a:t>
            </a:r>
            <a:r>
              <a:rPr lang="en-US" altLang="zh-CN" sz="2000" baseline="30000" dirty="0">
                <a:solidFill>
                  <a:srgbClr val="9A0000"/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1</a:t>
            </a:r>
            <a:endParaRPr lang="zh-CN" altLang="en-US" sz="2000" dirty="0">
              <a:solidFill>
                <a:srgbClr val="9A0000"/>
              </a:solidFill>
              <a:latin typeface="Cambria" panose="02040503050406030204" pitchFamily="18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04BD379-A5B6-4D90-91ED-20E1C71B9BC2}"/>
              </a:ext>
            </a:extLst>
          </p:cNvPr>
          <p:cNvSpPr txBox="1"/>
          <p:nvPr/>
        </p:nvSpPr>
        <p:spPr>
          <a:xfrm>
            <a:off x="2593759" y="4276638"/>
            <a:ext cx="700448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aseline="30000" dirty="0">
                <a:solidFill>
                  <a:srgbClr val="9A0000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1</a:t>
            </a:r>
            <a:r>
              <a:rPr lang="en-US" altLang="zh-CN" sz="2000" dirty="0">
                <a:solidFill>
                  <a:srgbClr val="9A0000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Peking University</a:t>
            </a:r>
          </a:p>
          <a:p>
            <a:pPr algn="ctr"/>
            <a:r>
              <a:rPr lang="en-US" altLang="zh-CN" sz="2000" baseline="30000" dirty="0">
                <a:solidFill>
                  <a:srgbClr val="0F6196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2</a:t>
            </a:r>
            <a:r>
              <a:rPr lang="en-US" altLang="zh-CN" sz="2000" dirty="0">
                <a:solidFill>
                  <a:srgbClr val="0F6196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University of California, Los Angeles</a:t>
            </a:r>
          </a:p>
          <a:p>
            <a:pPr algn="ctr"/>
            <a:r>
              <a:rPr lang="en-US" altLang="zh-CN" sz="2000" baseline="30000" dirty="0">
                <a:solidFill>
                  <a:srgbClr val="0B4DA2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3</a:t>
            </a:r>
            <a:r>
              <a:rPr lang="en-US" altLang="zh-CN" sz="2000" dirty="0">
                <a:solidFill>
                  <a:srgbClr val="0B4DA2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Shanghai Jiao Tong University</a:t>
            </a:r>
            <a:endParaRPr lang="zh-CN" altLang="en-US" sz="2000" dirty="0">
              <a:solidFill>
                <a:srgbClr val="0B4DA2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6708843"/>
      </p:ext>
    </p:extLst>
  </p:cSld>
  <p:clrMapOvr>
    <a:masterClrMapping/>
  </p:clrMapOvr>
  <p:extLst mod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BC1D75-F99D-48D3-AADD-464213160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Motivation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261D60-7742-4A50-BE70-3E558F694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MAGIS @ ASPLOS'24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50428D-8C29-4C2A-9A81-7ED7A1BC9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altLang="zh-CN"/>
              <a:t>Yun (Eric) Liang (ericlyun@pku.edu.cn)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234A92-6C50-463E-9373-7698113D5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5BFD8-CB30-4112-B08F-EB36947D1724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CECBCD6-1D9C-4D85-A7D2-9A2ECD5735F2}"/>
              </a:ext>
            </a:extLst>
          </p:cNvPr>
          <p:cNvSpPr txBox="1"/>
          <p:nvPr/>
        </p:nvSpPr>
        <p:spPr>
          <a:xfrm>
            <a:off x="156031" y="4822157"/>
            <a:ext cx="1187993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tx2"/>
                </a:solidFill>
                <a:latin typeface="Corbel" panose="020B0503020204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 the aid of </a:t>
            </a:r>
            <a:r>
              <a:rPr lang="en-US" altLang="zh-CN" sz="2800" i="1" u="sng" dirty="0">
                <a:solidFill>
                  <a:schemeClr val="tx2"/>
                </a:solidFill>
                <a:latin typeface="Corbel" panose="020B0503020204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Fission Transformation (F-Trans)</a:t>
            </a:r>
            <a:r>
              <a:rPr lang="en-US" altLang="zh-CN" sz="2800" dirty="0">
                <a:solidFill>
                  <a:schemeClr val="tx2"/>
                </a:solidFill>
                <a:latin typeface="Corbel" panose="020B0503020204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</a:p>
          <a:p>
            <a:pPr algn="ctr"/>
            <a:r>
              <a:rPr lang="en-US" altLang="zh-CN" sz="2800" dirty="0">
                <a:solidFill>
                  <a:schemeClr val="tx2"/>
                </a:solidFill>
                <a:latin typeface="Corbel" panose="020B0503020204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Graph Transformation can extend the </a:t>
            </a:r>
            <a:r>
              <a:rPr lang="en-US" altLang="zh-CN" sz="2800" u="sng" dirty="0">
                <a:solidFill>
                  <a:schemeClr val="tx2"/>
                </a:solidFill>
                <a:latin typeface="Corbel" panose="020B0503020204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memory &amp; latency trade-off space</a:t>
            </a:r>
            <a:r>
              <a:rPr lang="en-US" altLang="zh-CN" sz="2800" dirty="0">
                <a:solidFill>
                  <a:schemeClr val="tx2"/>
                </a:solidFill>
                <a:latin typeface="Corbel" panose="020B0503020204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</a:p>
          <a:p>
            <a:pPr algn="ctr"/>
            <a:r>
              <a:rPr lang="en-US" altLang="zh-CN" sz="2800" dirty="0">
                <a:solidFill>
                  <a:schemeClr val="tx2"/>
                </a:solidFill>
                <a:latin typeface="Corbel" panose="020B0503020204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enhancing the capability of Graph Scheduling for memory optimization.</a:t>
            </a:r>
            <a:endParaRPr lang="zh-CN" altLang="en-US" sz="2800" dirty="0">
              <a:solidFill>
                <a:schemeClr val="tx2"/>
              </a:solidFill>
              <a:latin typeface="Corbel" panose="020B0503020204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84" name="组合 83">
            <a:extLst>
              <a:ext uri="{FF2B5EF4-FFF2-40B4-BE49-F238E27FC236}">
                <a16:creationId xmlns:a16="http://schemas.microsoft.com/office/drawing/2014/main" id="{67AF988F-82D3-40FA-8CC3-F048EC2794C2}"/>
              </a:ext>
            </a:extLst>
          </p:cNvPr>
          <p:cNvGrpSpPr/>
          <p:nvPr/>
        </p:nvGrpSpPr>
        <p:grpSpPr>
          <a:xfrm>
            <a:off x="2750442" y="1278467"/>
            <a:ext cx="5439503" cy="3455395"/>
            <a:chOff x="2750442" y="1278467"/>
            <a:chExt cx="5439503" cy="3455395"/>
          </a:xfrm>
        </p:grpSpPr>
        <p:cxnSp>
          <p:nvCxnSpPr>
            <p:cNvPr id="7" name="直接箭头连接符 6">
              <a:extLst>
                <a:ext uri="{FF2B5EF4-FFF2-40B4-BE49-F238E27FC236}">
                  <a16:creationId xmlns:a16="http://schemas.microsoft.com/office/drawing/2014/main" id="{74B47E5B-53A1-4655-8B79-406A1FC0A960}"/>
                </a:ext>
              </a:extLst>
            </p:cNvPr>
            <p:cNvCxnSpPr>
              <a:cxnSpLocks/>
            </p:cNvCxnSpPr>
            <p:nvPr/>
          </p:nvCxnSpPr>
          <p:spPr>
            <a:xfrm>
              <a:off x="4037628" y="4272197"/>
              <a:ext cx="4107305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AED9084F-DF0B-4537-B18F-9D2D2C85C4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37628" y="1278467"/>
              <a:ext cx="0" cy="2993731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EBFF6D9A-6E05-447B-B00E-72CD63549A60}"/>
                </a:ext>
              </a:extLst>
            </p:cNvPr>
            <p:cNvSpPr txBox="1"/>
            <p:nvPr/>
          </p:nvSpPr>
          <p:spPr>
            <a:xfrm>
              <a:off x="6887986" y="4272197"/>
              <a:ext cx="13019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sz="2400" dirty="0">
                  <a:latin typeface="Bahnschrift" panose="020B0502040204020203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Memory</a:t>
              </a:r>
              <a:endParaRPr lang="zh-CN" altLang="en-US" sz="2400" dirty="0">
                <a:latin typeface="Bahnschrift" panose="020B0502040204020203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614D548C-C653-4BEC-868E-3A2FE16A4784}"/>
                </a:ext>
              </a:extLst>
            </p:cNvPr>
            <p:cNvSpPr txBox="1"/>
            <p:nvPr/>
          </p:nvSpPr>
          <p:spPr>
            <a:xfrm>
              <a:off x="2750442" y="1278467"/>
              <a:ext cx="126509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sz="2400" dirty="0">
                  <a:latin typeface="Bahnschrift" panose="020B0502040204020203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Latency</a:t>
              </a:r>
              <a:endParaRPr lang="zh-CN" altLang="en-US" sz="2400" dirty="0">
                <a:latin typeface="Bahnschrift" panose="020B0502040204020203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77" name="椭圆 76">
            <a:extLst>
              <a:ext uri="{FF2B5EF4-FFF2-40B4-BE49-F238E27FC236}">
                <a16:creationId xmlns:a16="http://schemas.microsoft.com/office/drawing/2014/main" id="{D7631E78-087A-4B18-B99E-F374D9D35259}"/>
              </a:ext>
            </a:extLst>
          </p:cNvPr>
          <p:cNvSpPr/>
          <p:nvPr/>
        </p:nvSpPr>
        <p:spPr>
          <a:xfrm>
            <a:off x="6068660" y="3276711"/>
            <a:ext cx="125718" cy="125718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Calibri" panose="020F0502020204030204" pitchFamily="34" charset="0"/>
              <a:ea typeface="舟方日明体" panose="02000506000000000000" pitchFamily="50" charset="-122"/>
              <a:cs typeface="Calibri" panose="020F0502020204030204" pitchFamily="34" charset="0"/>
            </a:endParaRPr>
          </a:p>
        </p:txBody>
      </p:sp>
      <p:sp>
        <p:nvSpPr>
          <p:cNvPr id="12" name="任意多边形: 形状 11">
            <a:extLst>
              <a:ext uri="{FF2B5EF4-FFF2-40B4-BE49-F238E27FC236}">
                <a16:creationId xmlns:a16="http://schemas.microsoft.com/office/drawing/2014/main" id="{04D0DF9C-31D9-488D-A4E3-5E4B712FE952}"/>
              </a:ext>
            </a:extLst>
          </p:cNvPr>
          <p:cNvSpPr/>
          <p:nvPr/>
        </p:nvSpPr>
        <p:spPr>
          <a:xfrm rot="20770960">
            <a:off x="4618956" y="1951381"/>
            <a:ext cx="1428750" cy="1654453"/>
          </a:xfrm>
          <a:custGeom>
            <a:avLst/>
            <a:gdLst>
              <a:gd name="connsiteX0" fmla="*/ 1409700 w 1428750"/>
              <a:gd name="connsiteY0" fmla="*/ 1797050 h 1797712"/>
              <a:gd name="connsiteX1" fmla="*/ 1371600 w 1428750"/>
              <a:gd name="connsiteY1" fmla="*/ 1765300 h 1797712"/>
              <a:gd name="connsiteX2" fmla="*/ 1352550 w 1428750"/>
              <a:gd name="connsiteY2" fmla="*/ 1758950 h 1797712"/>
              <a:gd name="connsiteX3" fmla="*/ 1314450 w 1428750"/>
              <a:gd name="connsiteY3" fmla="*/ 1739900 h 1797712"/>
              <a:gd name="connsiteX4" fmla="*/ 1276350 w 1428750"/>
              <a:gd name="connsiteY4" fmla="*/ 1720850 h 1797712"/>
              <a:gd name="connsiteX5" fmla="*/ 1212850 w 1428750"/>
              <a:gd name="connsiteY5" fmla="*/ 1682750 h 1797712"/>
              <a:gd name="connsiteX6" fmla="*/ 1181100 w 1428750"/>
              <a:gd name="connsiteY6" fmla="*/ 1663700 h 1797712"/>
              <a:gd name="connsiteX7" fmla="*/ 1155700 w 1428750"/>
              <a:gd name="connsiteY7" fmla="*/ 1651000 h 1797712"/>
              <a:gd name="connsiteX8" fmla="*/ 1117600 w 1428750"/>
              <a:gd name="connsiteY8" fmla="*/ 1619250 h 1797712"/>
              <a:gd name="connsiteX9" fmla="*/ 1028700 w 1428750"/>
              <a:gd name="connsiteY9" fmla="*/ 1581150 h 1797712"/>
              <a:gd name="connsiteX10" fmla="*/ 984250 w 1428750"/>
              <a:gd name="connsiteY10" fmla="*/ 1555750 h 1797712"/>
              <a:gd name="connsiteX11" fmla="*/ 920750 w 1428750"/>
              <a:gd name="connsiteY11" fmla="*/ 1524000 h 1797712"/>
              <a:gd name="connsiteX12" fmla="*/ 882650 w 1428750"/>
              <a:gd name="connsiteY12" fmla="*/ 1511300 h 1797712"/>
              <a:gd name="connsiteX13" fmla="*/ 863600 w 1428750"/>
              <a:gd name="connsiteY13" fmla="*/ 1504950 h 1797712"/>
              <a:gd name="connsiteX14" fmla="*/ 831850 w 1428750"/>
              <a:gd name="connsiteY14" fmla="*/ 1485900 h 1797712"/>
              <a:gd name="connsiteX15" fmla="*/ 812800 w 1428750"/>
              <a:gd name="connsiteY15" fmla="*/ 1473200 h 1797712"/>
              <a:gd name="connsiteX16" fmla="*/ 787400 w 1428750"/>
              <a:gd name="connsiteY16" fmla="*/ 1466850 h 1797712"/>
              <a:gd name="connsiteX17" fmla="*/ 736600 w 1428750"/>
              <a:gd name="connsiteY17" fmla="*/ 1441450 h 1797712"/>
              <a:gd name="connsiteX18" fmla="*/ 654050 w 1428750"/>
              <a:gd name="connsiteY18" fmla="*/ 1403350 h 1797712"/>
              <a:gd name="connsiteX19" fmla="*/ 635000 w 1428750"/>
              <a:gd name="connsiteY19" fmla="*/ 1384300 h 1797712"/>
              <a:gd name="connsiteX20" fmla="*/ 590550 w 1428750"/>
              <a:gd name="connsiteY20" fmla="*/ 1365250 h 1797712"/>
              <a:gd name="connsiteX21" fmla="*/ 508000 w 1428750"/>
              <a:gd name="connsiteY21" fmla="*/ 1314450 h 1797712"/>
              <a:gd name="connsiteX22" fmla="*/ 450850 w 1428750"/>
              <a:gd name="connsiteY22" fmla="*/ 1270000 h 1797712"/>
              <a:gd name="connsiteX23" fmla="*/ 425450 w 1428750"/>
              <a:gd name="connsiteY23" fmla="*/ 1257300 h 1797712"/>
              <a:gd name="connsiteX24" fmla="*/ 387350 w 1428750"/>
              <a:gd name="connsiteY24" fmla="*/ 1212850 h 1797712"/>
              <a:gd name="connsiteX25" fmla="*/ 368300 w 1428750"/>
              <a:gd name="connsiteY25" fmla="*/ 1200150 h 1797712"/>
              <a:gd name="connsiteX26" fmla="*/ 355600 w 1428750"/>
              <a:gd name="connsiteY26" fmla="*/ 1181100 h 1797712"/>
              <a:gd name="connsiteX27" fmla="*/ 336550 w 1428750"/>
              <a:gd name="connsiteY27" fmla="*/ 1168400 h 1797712"/>
              <a:gd name="connsiteX28" fmla="*/ 311150 w 1428750"/>
              <a:gd name="connsiteY28" fmla="*/ 1143000 h 1797712"/>
              <a:gd name="connsiteX29" fmla="*/ 273050 w 1428750"/>
              <a:gd name="connsiteY29" fmla="*/ 1092200 h 1797712"/>
              <a:gd name="connsiteX30" fmla="*/ 254000 w 1428750"/>
              <a:gd name="connsiteY30" fmla="*/ 1066800 h 1797712"/>
              <a:gd name="connsiteX31" fmla="*/ 228600 w 1428750"/>
              <a:gd name="connsiteY31" fmla="*/ 1028700 h 1797712"/>
              <a:gd name="connsiteX32" fmla="*/ 209550 w 1428750"/>
              <a:gd name="connsiteY32" fmla="*/ 1009650 h 1797712"/>
              <a:gd name="connsiteX33" fmla="*/ 177800 w 1428750"/>
              <a:gd name="connsiteY33" fmla="*/ 977900 h 1797712"/>
              <a:gd name="connsiteX34" fmla="*/ 146050 w 1428750"/>
              <a:gd name="connsiteY34" fmla="*/ 946150 h 1797712"/>
              <a:gd name="connsiteX35" fmla="*/ 120650 w 1428750"/>
              <a:gd name="connsiteY35" fmla="*/ 908050 h 1797712"/>
              <a:gd name="connsiteX36" fmla="*/ 95250 w 1428750"/>
              <a:gd name="connsiteY36" fmla="*/ 869950 h 1797712"/>
              <a:gd name="connsiteX37" fmla="*/ 82550 w 1428750"/>
              <a:gd name="connsiteY37" fmla="*/ 850900 h 1797712"/>
              <a:gd name="connsiteX38" fmla="*/ 63500 w 1428750"/>
              <a:gd name="connsiteY38" fmla="*/ 831850 h 1797712"/>
              <a:gd name="connsiteX39" fmla="*/ 44450 w 1428750"/>
              <a:gd name="connsiteY39" fmla="*/ 800100 h 1797712"/>
              <a:gd name="connsiteX40" fmla="*/ 19050 w 1428750"/>
              <a:gd name="connsiteY40" fmla="*/ 755650 h 1797712"/>
              <a:gd name="connsiteX41" fmla="*/ 6350 w 1428750"/>
              <a:gd name="connsiteY41" fmla="*/ 698500 h 1797712"/>
              <a:gd name="connsiteX42" fmla="*/ 0 w 1428750"/>
              <a:gd name="connsiteY42" fmla="*/ 666750 h 1797712"/>
              <a:gd name="connsiteX43" fmla="*/ 19050 w 1428750"/>
              <a:gd name="connsiteY43" fmla="*/ 495300 h 1797712"/>
              <a:gd name="connsiteX44" fmla="*/ 25400 w 1428750"/>
              <a:gd name="connsiteY44" fmla="*/ 476250 h 1797712"/>
              <a:gd name="connsiteX45" fmla="*/ 31750 w 1428750"/>
              <a:gd name="connsiteY45" fmla="*/ 438150 h 1797712"/>
              <a:gd name="connsiteX46" fmla="*/ 44450 w 1428750"/>
              <a:gd name="connsiteY46" fmla="*/ 412750 h 1797712"/>
              <a:gd name="connsiteX47" fmla="*/ 88900 w 1428750"/>
              <a:gd name="connsiteY47" fmla="*/ 336550 h 1797712"/>
              <a:gd name="connsiteX48" fmla="*/ 107950 w 1428750"/>
              <a:gd name="connsiteY48" fmla="*/ 279400 h 1797712"/>
              <a:gd name="connsiteX49" fmla="*/ 114300 w 1428750"/>
              <a:gd name="connsiteY49" fmla="*/ 260350 h 1797712"/>
              <a:gd name="connsiteX50" fmla="*/ 133350 w 1428750"/>
              <a:gd name="connsiteY50" fmla="*/ 241300 h 1797712"/>
              <a:gd name="connsiteX51" fmla="*/ 158750 w 1428750"/>
              <a:gd name="connsiteY51" fmla="*/ 203200 h 1797712"/>
              <a:gd name="connsiteX52" fmla="*/ 177800 w 1428750"/>
              <a:gd name="connsiteY52" fmla="*/ 190500 h 1797712"/>
              <a:gd name="connsiteX53" fmla="*/ 196850 w 1428750"/>
              <a:gd name="connsiteY53" fmla="*/ 165100 h 1797712"/>
              <a:gd name="connsiteX54" fmla="*/ 215900 w 1428750"/>
              <a:gd name="connsiteY54" fmla="*/ 152400 h 1797712"/>
              <a:gd name="connsiteX55" fmla="*/ 241300 w 1428750"/>
              <a:gd name="connsiteY55" fmla="*/ 127000 h 1797712"/>
              <a:gd name="connsiteX56" fmla="*/ 298450 w 1428750"/>
              <a:gd name="connsiteY56" fmla="*/ 107950 h 1797712"/>
              <a:gd name="connsiteX57" fmla="*/ 336550 w 1428750"/>
              <a:gd name="connsiteY57" fmla="*/ 95250 h 1797712"/>
              <a:gd name="connsiteX58" fmla="*/ 361950 w 1428750"/>
              <a:gd name="connsiteY58" fmla="*/ 88900 h 1797712"/>
              <a:gd name="connsiteX59" fmla="*/ 425450 w 1428750"/>
              <a:gd name="connsiteY59" fmla="*/ 50800 h 1797712"/>
              <a:gd name="connsiteX60" fmla="*/ 488950 w 1428750"/>
              <a:gd name="connsiteY60" fmla="*/ 31750 h 1797712"/>
              <a:gd name="connsiteX61" fmla="*/ 565150 w 1428750"/>
              <a:gd name="connsiteY61" fmla="*/ 12700 h 1797712"/>
              <a:gd name="connsiteX62" fmla="*/ 590550 w 1428750"/>
              <a:gd name="connsiteY62" fmla="*/ 6350 h 1797712"/>
              <a:gd name="connsiteX63" fmla="*/ 622300 w 1428750"/>
              <a:gd name="connsiteY63" fmla="*/ 0 h 1797712"/>
              <a:gd name="connsiteX64" fmla="*/ 730250 w 1428750"/>
              <a:gd name="connsiteY64" fmla="*/ 6350 h 1797712"/>
              <a:gd name="connsiteX65" fmla="*/ 749300 w 1428750"/>
              <a:gd name="connsiteY65" fmla="*/ 12700 h 1797712"/>
              <a:gd name="connsiteX66" fmla="*/ 781050 w 1428750"/>
              <a:gd name="connsiteY66" fmla="*/ 19050 h 1797712"/>
              <a:gd name="connsiteX67" fmla="*/ 806450 w 1428750"/>
              <a:gd name="connsiteY67" fmla="*/ 31750 h 1797712"/>
              <a:gd name="connsiteX68" fmla="*/ 831850 w 1428750"/>
              <a:gd name="connsiteY68" fmla="*/ 38100 h 1797712"/>
              <a:gd name="connsiteX69" fmla="*/ 901700 w 1428750"/>
              <a:gd name="connsiteY69" fmla="*/ 50800 h 1797712"/>
              <a:gd name="connsiteX70" fmla="*/ 920750 w 1428750"/>
              <a:gd name="connsiteY70" fmla="*/ 69850 h 1797712"/>
              <a:gd name="connsiteX71" fmla="*/ 939800 w 1428750"/>
              <a:gd name="connsiteY71" fmla="*/ 76200 h 1797712"/>
              <a:gd name="connsiteX72" fmla="*/ 958850 w 1428750"/>
              <a:gd name="connsiteY72" fmla="*/ 88900 h 1797712"/>
              <a:gd name="connsiteX73" fmla="*/ 977900 w 1428750"/>
              <a:gd name="connsiteY73" fmla="*/ 133350 h 1797712"/>
              <a:gd name="connsiteX74" fmla="*/ 996950 w 1428750"/>
              <a:gd name="connsiteY74" fmla="*/ 152400 h 1797712"/>
              <a:gd name="connsiteX75" fmla="*/ 1022350 w 1428750"/>
              <a:gd name="connsiteY75" fmla="*/ 190500 h 1797712"/>
              <a:gd name="connsiteX76" fmla="*/ 1035050 w 1428750"/>
              <a:gd name="connsiteY76" fmla="*/ 209550 h 1797712"/>
              <a:gd name="connsiteX77" fmla="*/ 1047750 w 1428750"/>
              <a:gd name="connsiteY77" fmla="*/ 247650 h 1797712"/>
              <a:gd name="connsiteX78" fmla="*/ 1060450 w 1428750"/>
              <a:gd name="connsiteY78" fmla="*/ 298450 h 1797712"/>
              <a:gd name="connsiteX79" fmla="*/ 1066800 w 1428750"/>
              <a:gd name="connsiteY79" fmla="*/ 317500 h 1797712"/>
              <a:gd name="connsiteX80" fmla="*/ 1092200 w 1428750"/>
              <a:gd name="connsiteY80" fmla="*/ 419100 h 1797712"/>
              <a:gd name="connsiteX81" fmla="*/ 1098550 w 1428750"/>
              <a:gd name="connsiteY81" fmla="*/ 450850 h 1797712"/>
              <a:gd name="connsiteX82" fmla="*/ 1104900 w 1428750"/>
              <a:gd name="connsiteY82" fmla="*/ 469900 h 1797712"/>
              <a:gd name="connsiteX83" fmla="*/ 1111250 w 1428750"/>
              <a:gd name="connsiteY83" fmla="*/ 501650 h 1797712"/>
              <a:gd name="connsiteX84" fmla="*/ 1123950 w 1428750"/>
              <a:gd name="connsiteY84" fmla="*/ 558800 h 1797712"/>
              <a:gd name="connsiteX85" fmla="*/ 1130300 w 1428750"/>
              <a:gd name="connsiteY85" fmla="*/ 628650 h 1797712"/>
              <a:gd name="connsiteX86" fmla="*/ 1136650 w 1428750"/>
              <a:gd name="connsiteY86" fmla="*/ 654050 h 1797712"/>
              <a:gd name="connsiteX87" fmla="*/ 1155700 w 1428750"/>
              <a:gd name="connsiteY87" fmla="*/ 730250 h 1797712"/>
              <a:gd name="connsiteX88" fmla="*/ 1168400 w 1428750"/>
              <a:gd name="connsiteY88" fmla="*/ 812800 h 1797712"/>
              <a:gd name="connsiteX89" fmla="*/ 1187450 w 1428750"/>
              <a:gd name="connsiteY89" fmla="*/ 908050 h 1797712"/>
              <a:gd name="connsiteX90" fmla="*/ 1200150 w 1428750"/>
              <a:gd name="connsiteY90" fmla="*/ 933450 h 1797712"/>
              <a:gd name="connsiteX91" fmla="*/ 1206500 w 1428750"/>
              <a:gd name="connsiteY91" fmla="*/ 984250 h 1797712"/>
              <a:gd name="connsiteX92" fmla="*/ 1212850 w 1428750"/>
              <a:gd name="connsiteY92" fmla="*/ 1009650 h 1797712"/>
              <a:gd name="connsiteX93" fmla="*/ 1225550 w 1428750"/>
              <a:gd name="connsiteY93" fmla="*/ 1066800 h 1797712"/>
              <a:gd name="connsiteX94" fmla="*/ 1244600 w 1428750"/>
              <a:gd name="connsiteY94" fmla="*/ 1168400 h 1797712"/>
              <a:gd name="connsiteX95" fmla="*/ 1250950 w 1428750"/>
              <a:gd name="connsiteY95" fmla="*/ 1263650 h 1797712"/>
              <a:gd name="connsiteX96" fmla="*/ 1276350 w 1428750"/>
              <a:gd name="connsiteY96" fmla="*/ 1327150 h 1797712"/>
              <a:gd name="connsiteX97" fmla="*/ 1282700 w 1428750"/>
              <a:gd name="connsiteY97" fmla="*/ 1346200 h 1797712"/>
              <a:gd name="connsiteX98" fmla="*/ 1301750 w 1428750"/>
              <a:gd name="connsiteY98" fmla="*/ 1371600 h 1797712"/>
              <a:gd name="connsiteX99" fmla="*/ 1327150 w 1428750"/>
              <a:gd name="connsiteY99" fmla="*/ 1409700 h 1797712"/>
              <a:gd name="connsiteX100" fmla="*/ 1346200 w 1428750"/>
              <a:gd name="connsiteY100" fmla="*/ 1447800 h 1797712"/>
              <a:gd name="connsiteX101" fmla="*/ 1352550 w 1428750"/>
              <a:gd name="connsiteY101" fmla="*/ 1473200 h 1797712"/>
              <a:gd name="connsiteX102" fmla="*/ 1365250 w 1428750"/>
              <a:gd name="connsiteY102" fmla="*/ 1517650 h 1797712"/>
              <a:gd name="connsiteX103" fmla="*/ 1377950 w 1428750"/>
              <a:gd name="connsiteY103" fmla="*/ 1606550 h 1797712"/>
              <a:gd name="connsiteX104" fmla="*/ 1384300 w 1428750"/>
              <a:gd name="connsiteY104" fmla="*/ 1625600 h 1797712"/>
              <a:gd name="connsiteX105" fmla="*/ 1390650 w 1428750"/>
              <a:gd name="connsiteY105" fmla="*/ 1657350 h 1797712"/>
              <a:gd name="connsiteX106" fmla="*/ 1403350 w 1428750"/>
              <a:gd name="connsiteY106" fmla="*/ 1676400 h 1797712"/>
              <a:gd name="connsiteX107" fmla="*/ 1428750 w 1428750"/>
              <a:gd name="connsiteY107" fmla="*/ 1733550 h 1797712"/>
              <a:gd name="connsiteX108" fmla="*/ 1409700 w 1428750"/>
              <a:gd name="connsiteY108" fmla="*/ 1797050 h 1797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</a:cxnLst>
            <a:rect l="l" t="t" r="r" b="b"/>
            <a:pathLst>
              <a:path w="1428750" h="1797712">
                <a:moveTo>
                  <a:pt x="1409700" y="1797050"/>
                </a:moveTo>
                <a:cubicBezTo>
                  <a:pt x="1400175" y="1802342"/>
                  <a:pt x="1385355" y="1774470"/>
                  <a:pt x="1371600" y="1765300"/>
                </a:cubicBezTo>
                <a:cubicBezTo>
                  <a:pt x="1366031" y="1761587"/>
                  <a:pt x="1358667" y="1761668"/>
                  <a:pt x="1352550" y="1758950"/>
                </a:cubicBezTo>
                <a:cubicBezTo>
                  <a:pt x="1339575" y="1753183"/>
                  <a:pt x="1326862" y="1746796"/>
                  <a:pt x="1314450" y="1739900"/>
                </a:cubicBezTo>
                <a:cubicBezTo>
                  <a:pt x="1277521" y="1719384"/>
                  <a:pt x="1313436" y="1733212"/>
                  <a:pt x="1276350" y="1720850"/>
                </a:cubicBezTo>
                <a:cubicBezTo>
                  <a:pt x="1231712" y="1687372"/>
                  <a:pt x="1270986" y="1714461"/>
                  <a:pt x="1212850" y="1682750"/>
                </a:cubicBezTo>
                <a:cubicBezTo>
                  <a:pt x="1202015" y="1676840"/>
                  <a:pt x="1191889" y="1669694"/>
                  <a:pt x="1181100" y="1663700"/>
                </a:cubicBezTo>
                <a:cubicBezTo>
                  <a:pt x="1172825" y="1659103"/>
                  <a:pt x="1163403" y="1656502"/>
                  <a:pt x="1155700" y="1651000"/>
                </a:cubicBezTo>
                <a:cubicBezTo>
                  <a:pt x="1131070" y="1633407"/>
                  <a:pt x="1144278" y="1631107"/>
                  <a:pt x="1117600" y="1619250"/>
                </a:cubicBezTo>
                <a:cubicBezTo>
                  <a:pt x="1077471" y="1601415"/>
                  <a:pt x="1068943" y="1611332"/>
                  <a:pt x="1028700" y="1581150"/>
                </a:cubicBezTo>
                <a:cubicBezTo>
                  <a:pt x="977503" y="1542752"/>
                  <a:pt x="1026269" y="1575143"/>
                  <a:pt x="984250" y="1555750"/>
                </a:cubicBezTo>
                <a:cubicBezTo>
                  <a:pt x="962763" y="1545833"/>
                  <a:pt x="943201" y="1531484"/>
                  <a:pt x="920750" y="1524000"/>
                </a:cubicBezTo>
                <a:lnTo>
                  <a:pt x="882650" y="1511300"/>
                </a:lnTo>
                <a:cubicBezTo>
                  <a:pt x="876300" y="1509183"/>
                  <a:pt x="869340" y="1508394"/>
                  <a:pt x="863600" y="1504950"/>
                </a:cubicBezTo>
                <a:cubicBezTo>
                  <a:pt x="853017" y="1498600"/>
                  <a:pt x="842316" y="1492441"/>
                  <a:pt x="831850" y="1485900"/>
                </a:cubicBezTo>
                <a:cubicBezTo>
                  <a:pt x="825378" y="1481855"/>
                  <a:pt x="819815" y="1476206"/>
                  <a:pt x="812800" y="1473200"/>
                </a:cubicBezTo>
                <a:cubicBezTo>
                  <a:pt x="804778" y="1469762"/>
                  <a:pt x="795867" y="1468967"/>
                  <a:pt x="787400" y="1466850"/>
                </a:cubicBezTo>
                <a:cubicBezTo>
                  <a:pt x="750198" y="1442049"/>
                  <a:pt x="788381" y="1465615"/>
                  <a:pt x="736600" y="1441450"/>
                </a:cubicBezTo>
                <a:cubicBezTo>
                  <a:pt x="649741" y="1400916"/>
                  <a:pt x="700464" y="1418821"/>
                  <a:pt x="654050" y="1403350"/>
                </a:cubicBezTo>
                <a:cubicBezTo>
                  <a:pt x="647700" y="1397000"/>
                  <a:pt x="642701" y="1388920"/>
                  <a:pt x="635000" y="1384300"/>
                </a:cubicBezTo>
                <a:cubicBezTo>
                  <a:pt x="621177" y="1376006"/>
                  <a:pt x="605225" y="1371921"/>
                  <a:pt x="590550" y="1365250"/>
                </a:cubicBezTo>
                <a:cubicBezTo>
                  <a:pt x="564925" y="1353602"/>
                  <a:pt x="524041" y="1330491"/>
                  <a:pt x="508000" y="1314450"/>
                </a:cubicBezTo>
                <a:cubicBezTo>
                  <a:pt x="482626" y="1289076"/>
                  <a:pt x="488827" y="1292786"/>
                  <a:pt x="450850" y="1270000"/>
                </a:cubicBezTo>
                <a:cubicBezTo>
                  <a:pt x="442733" y="1265130"/>
                  <a:pt x="433153" y="1262802"/>
                  <a:pt x="425450" y="1257300"/>
                </a:cubicBezTo>
                <a:cubicBezTo>
                  <a:pt x="401257" y="1240020"/>
                  <a:pt x="409029" y="1234529"/>
                  <a:pt x="387350" y="1212850"/>
                </a:cubicBezTo>
                <a:cubicBezTo>
                  <a:pt x="381954" y="1207454"/>
                  <a:pt x="374650" y="1204383"/>
                  <a:pt x="368300" y="1200150"/>
                </a:cubicBezTo>
                <a:cubicBezTo>
                  <a:pt x="364067" y="1193800"/>
                  <a:pt x="360996" y="1186496"/>
                  <a:pt x="355600" y="1181100"/>
                </a:cubicBezTo>
                <a:cubicBezTo>
                  <a:pt x="350204" y="1175704"/>
                  <a:pt x="342344" y="1173367"/>
                  <a:pt x="336550" y="1168400"/>
                </a:cubicBezTo>
                <a:cubicBezTo>
                  <a:pt x="327459" y="1160608"/>
                  <a:pt x="319617" y="1151467"/>
                  <a:pt x="311150" y="1143000"/>
                </a:cubicBezTo>
                <a:cubicBezTo>
                  <a:pt x="298979" y="1106488"/>
                  <a:pt x="311965" y="1135980"/>
                  <a:pt x="273050" y="1092200"/>
                </a:cubicBezTo>
                <a:cubicBezTo>
                  <a:pt x="266019" y="1084290"/>
                  <a:pt x="260069" y="1075470"/>
                  <a:pt x="254000" y="1066800"/>
                </a:cubicBezTo>
                <a:cubicBezTo>
                  <a:pt x="245247" y="1054296"/>
                  <a:pt x="239393" y="1039493"/>
                  <a:pt x="228600" y="1028700"/>
                </a:cubicBezTo>
                <a:cubicBezTo>
                  <a:pt x="222250" y="1022350"/>
                  <a:pt x="215299" y="1016549"/>
                  <a:pt x="209550" y="1009650"/>
                </a:cubicBezTo>
                <a:cubicBezTo>
                  <a:pt x="183092" y="977900"/>
                  <a:pt x="212725" y="1001183"/>
                  <a:pt x="177800" y="977900"/>
                </a:cubicBezTo>
                <a:cubicBezTo>
                  <a:pt x="127000" y="901700"/>
                  <a:pt x="205317" y="1013883"/>
                  <a:pt x="146050" y="946150"/>
                </a:cubicBezTo>
                <a:cubicBezTo>
                  <a:pt x="135999" y="934663"/>
                  <a:pt x="129117" y="920750"/>
                  <a:pt x="120650" y="908050"/>
                </a:cubicBezTo>
                <a:lnTo>
                  <a:pt x="95250" y="869950"/>
                </a:lnTo>
                <a:cubicBezTo>
                  <a:pt x="91017" y="863600"/>
                  <a:pt x="87946" y="856296"/>
                  <a:pt x="82550" y="850900"/>
                </a:cubicBezTo>
                <a:cubicBezTo>
                  <a:pt x="76200" y="844550"/>
                  <a:pt x="68888" y="839034"/>
                  <a:pt x="63500" y="831850"/>
                </a:cubicBezTo>
                <a:cubicBezTo>
                  <a:pt x="56095" y="821976"/>
                  <a:pt x="50991" y="810566"/>
                  <a:pt x="44450" y="800100"/>
                </a:cubicBezTo>
                <a:cubicBezTo>
                  <a:pt x="22011" y="764198"/>
                  <a:pt x="40729" y="799009"/>
                  <a:pt x="19050" y="755650"/>
                </a:cubicBezTo>
                <a:cubicBezTo>
                  <a:pt x="-102" y="659891"/>
                  <a:pt x="24285" y="779209"/>
                  <a:pt x="6350" y="698500"/>
                </a:cubicBezTo>
                <a:cubicBezTo>
                  <a:pt x="4009" y="687964"/>
                  <a:pt x="2117" y="677333"/>
                  <a:pt x="0" y="666750"/>
                </a:cubicBezTo>
                <a:cubicBezTo>
                  <a:pt x="6350" y="609600"/>
                  <a:pt x="11450" y="552297"/>
                  <a:pt x="19050" y="495300"/>
                </a:cubicBezTo>
                <a:cubicBezTo>
                  <a:pt x="19935" y="488665"/>
                  <a:pt x="23948" y="482784"/>
                  <a:pt x="25400" y="476250"/>
                </a:cubicBezTo>
                <a:cubicBezTo>
                  <a:pt x="28193" y="463681"/>
                  <a:pt x="28050" y="450482"/>
                  <a:pt x="31750" y="438150"/>
                </a:cubicBezTo>
                <a:cubicBezTo>
                  <a:pt x="34470" y="429083"/>
                  <a:pt x="40605" y="421400"/>
                  <a:pt x="44450" y="412750"/>
                </a:cubicBezTo>
                <a:cubicBezTo>
                  <a:pt x="69637" y="356080"/>
                  <a:pt x="41381" y="403077"/>
                  <a:pt x="88900" y="336550"/>
                </a:cubicBezTo>
                <a:lnTo>
                  <a:pt x="107950" y="279400"/>
                </a:lnTo>
                <a:cubicBezTo>
                  <a:pt x="110067" y="273050"/>
                  <a:pt x="109567" y="265083"/>
                  <a:pt x="114300" y="260350"/>
                </a:cubicBezTo>
                <a:cubicBezTo>
                  <a:pt x="120650" y="254000"/>
                  <a:pt x="127837" y="248389"/>
                  <a:pt x="133350" y="241300"/>
                </a:cubicBezTo>
                <a:cubicBezTo>
                  <a:pt x="142721" y="229252"/>
                  <a:pt x="148699" y="214687"/>
                  <a:pt x="158750" y="203200"/>
                </a:cubicBezTo>
                <a:cubicBezTo>
                  <a:pt x="163776" y="197457"/>
                  <a:pt x="172404" y="195896"/>
                  <a:pt x="177800" y="190500"/>
                </a:cubicBezTo>
                <a:cubicBezTo>
                  <a:pt x="185284" y="183016"/>
                  <a:pt x="189366" y="172584"/>
                  <a:pt x="196850" y="165100"/>
                </a:cubicBezTo>
                <a:cubicBezTo>
                  <a:pt x="202246" y="159704"/>
                  <a:pt x="210106" y="157367"/>
                  <a:pt x="215900" y="152400"/>
                </a:cubicBezTo>
                <a:cubicBezTo>
                  <a:pt x="224991" y="144608"/>
                  <a:pt x="231721" y="134184"/>
                  <a:pt x="241300" y="127000"/>
                </a:cubicBezTo>
                <a:cubicBezTo>
                  <a:pt x="263476" y="110368"/>
                  <a:pt x="272100" y="115136"/>
                  <a:pt x="298450" y="107950"/>
                </a:cubicBezTo>
                <a:cubicBezTo>
                  <a:pt x="311365" y="104428"/>
                  <a:pt x="323728" y="99097"/>
                  <a:pt x="336550" y="95250"/>
                </a:cubicBezTo>
                <a:cubicBezTo>
                  <a:pt x="344909" y="92742"/>
                  <a:pt x="353483" y="91017"/>
                  <a:pt x="361950" y="88900"/>
                </a:cubicBezTo>
                <a:cubicBezTo>
                  <a:pt x="383117" y="76200"/>
                  <a:pt x="401807" y="57893"/>
                  <a:pt x="425450" y="50800"/>
                </a:cubicBezTo>
                <a:cubicBezTo>
                  <a:pt x="446617" y="44450"/>
                  <a:pt x="467630" y="37565"/>
                  <a:pt x="488950" y="31750"/>
                </a:cubicBezTo>
                <a:cubicBezTo>
                  <a:pt x="514209" y="24861"/>
                  <a:pt x="539750" y="19050"/>
                  <a:pt x="565150" y="12700"/>
                </a:cubicBezTo>
                <a:cubicBezTo>
                  <a:pt x="573617" y="10583"/>
                  <a:pt x="581992" y="8062"/>
                  <a:pt x="590550" y="6350"/>
                </a:cubicBezTo>
                <a:lnTo>
                  <a:pt x="622300" y="0"/>
                </a:lnTo>
                <a:cubicBezTo>
                  <a:pt x="658283" y="2117"/>
                  <a:pt x="694383" y="2763"/>
                  <a:pt x="730250" y="6350"/>
                </a:cubicBezTo>
                <a:cubicBezTo>
                  <a:pt x="736910" y="7016"/>
                  <a:pt x="742806" y="11077"/>
                  <a:pt x="749300" y="12700"/>
                </a:cubicBezTo>
                <a:cubicBezTo>
                  <a:pt x="759771" y="15318"/>
                  <a:pt x="770467" y="16933"/>
                  <a:pt x="781050" y="19050"/>
                </a:cubicBezTo>
                <a:cubicBezTo>
                  <a:pt x="789517" y="23283"/>
                  <a:pt x="797587" y="28426"/>
                  <a:pt x="806450" y="31750"/>
                </a:cubicBezTo>
                <a:cubicBezTo>
                  <a:pt x="814622" y="34814"/>
                  <a:pt x="823331" y="36207"/>
                  <a:pt x="831850" y="38100"/>
                </a:cubicBezTo>
                <a:cubicBezTo>
                  <a:pt x="858475" y="44017"/>
                  <a:pt x="874128" y="46205"/>
                  <a:pt x="901700" y="50800"/>
                </a:cubicBezTo>
                <a:cubicBezTo>
                  <a:pt x="908050" y="57150"/>
                  <a:pt x="913278" y="64869"/>
                  <a:pt x="920750" y="69850"/>
                </a:cubicBezTo>
                <a:cubicBezTo>
                  <a:pt x="926319" y="73563"/>
                  <a:pt x="933813" y="73207"/>
                  <a:pt x="939800" y="76200"/>
                </a:cubicBezTo>
                <a:cubicBezTo>
                  <a:pt x="946626" y="79613"/>
                  <a:pt x="952500" y="84667"/>
                  <a:pt x="958850" y="88900"/>
                </a:cubicBezTo>
                <a:cubicBezTo>
                  <a:pt x="964032" y="104446"/>
                  <a:pt x="968092" y="119618"/>
                  <a:pt x="977900" y="133350"/>
                </a:cubicBezTo>
                <a:cubicBezTo>
                  <a:pt x="983120" y="140658"/>
                  <a:pt x="991437" y="145311"/>
                  <a:pt x="996950" y="152400"/>
                </a:cubicBezTo>
                <a:cubicBezTo>
                  <a:pt x="1006321" y="164448"/>
                  <a:pt x="1013883" y="177800"/>
                  <a:pt x="1022350" y="190500"/>
                </a:cubicBezTo>
                <a:cubicBezTo>
                  <a:pt x="1026583" y="196850"/>
                  <a:pt x="1032637" y="202310"/>
                  <a:pt x="1035050" y="209550"/>
                </a:cubicBezTo>
                <a:cubicBezTo>
                  <a:pt x="1039283" y="222250"/>
                  <a:pt x="1044503" y="234663"/>
                  <a:pt x="1047750" y="247650"/>
                </a:cubicBezTo>
                <a:cubicBezTo>
                  <a:pt x="1051983" y="264583"/>
                  <a:pt x="1054930" y="281891"/>
                  <a:pt x="1060450" y="298450"/>
                </a:cubicBezTo>
                <a:cubicBezTo>
                  <a:pt x="1062567" y="304800"/>
                  <a:pt x="1065487" y="310936"/>
                  <a:pt x="1066800" y="317500"/>
                </a:cubicBezTo>
                <a:cubicBezTo>
                  <a:pt x="1085808" y="412541"/>
                  <a:pt x="1066237" y="367174"/>
                  <a:pt x="1092200" y="419100"/>
                </a:cubicBezTo>
                <a:cubicBezTo>
                  <a:pt x="1094317" y="429683"/>
                  <a:pt x="1095932" y="440379"/>
                  <a:pt x="1098550" y="450850"/>
                </a:cubicBezTo>
                <a:cubicBezTo>
                  <a:pt x="1100173" y="457344"/>
                  <a:pt x="1103277" y="463406"/>
                  <a:pt x="1104900" y="469900"/>
                </a:cubicBezTo>
                <a:cubicBezTo>
                  <a:pt x="1107518" y="480371"/>
                  <a:pt x="1108909" y="491114"/>
                  <a:pt x="1111250" y="501650"/>
                </a:cubicBezTo>
                <a:cubicBezTo>
                  <a:pt x="1129185" y="582359"/>
                  <a:pt x="1104798" y="463041"/>
                  <a:pt x="1123950" y="558800"/>
                </a:cubicBezTo>
                <a:cubicBezTo>
                  <a:pt x="1126067" y="582083"/>
                  <a:pt x="1127210" y="605476"/>
                  <a:pt x="1130300" y="628650"/>
                </a:cubicBezTo>
                <a:cubicBezTo>
                  <a:pt x="1131453" y="637301"/>
                  <a:pt x="1134938" y="645492"/>
                  <a:pt x="1136650" y="654050"/>
                </a:cubicBezTo>
                <a:cubicBezTo>
                  <a:pt x="1149476" y="718181"/>
                  <a:pt x="1134483" y="666599"/>
                  <a:pt x="1155700" y="730250"/>
                </a:cubicBezTo>
                <a:cubicBezTo>
                  <a:pt x="1171798" y="875130"/>
                  <a:pt x="1153402" y="732809"/>
                  <a:pt x="1168400" y="812800"/>
                </a:cubicBezTo>
                <a:cubicBezTo>
                  <a:pt x="1172877" y="836677"/>
                  <a:pt x="1175381" y="879888"/>
                  <a:pt x="1187450" y="908050"/>
                </a:cubicBezTo>
                <a:cubicBezTo>
                  <a:pt x="1191179" y="916751"/>
                  <a:pt x="1195917" y="924983"/>
                  <a:pt x="1200150" y="933450"/>
                </a:cubicBezTo>
                <a:cubicBezTo>
                  <a:pt x="1202267" y="950383"/>
                  <a:pt x="1203695" y="967417"/>
                  <a:pt x="1206500" y="984250"/>
                </a:cubicBezTo>
                <a:cubicBezTo>
                  <a:pt x="1207935" y="992858"/>
                  <a:pt x="1210888" y="1001146"/>
                  <a:pt x="1212850" y="1009650"/>
                </a:cubicBezTo>
                <a:cubicBezTo>
                  <a:pt x="1217238" y="1028665"/>
                  <a:pt x="1221530" y="1047704"/>
                  <a:pt x="1225550" y="1066800"/>
                </a:cubicBezTo>
                <a:cubicBezTo>
                  <a:pt x="1237730" y="1124655"/>
                  <a:pt x="1236518" y="1119905"/>
                  <a:pt x="1244600" y="1168400"/>
                </a:cubicBezTo>
                <a:cubicBezTo>
                  <a:pt x="1246717" y="1200150"/>
                  <a:pt x="1246450" y="1232149"/>
                  <a:pt x="1250950" y="1263650"/>
                </a:cubicBezTo>
                <a:cubicBezTo>
                  <a:pt x="1255080" y="1292557"/>
                  <a:pt x="1265840" y="1302627"/>
                  <a:pt x="1276350" y="1327150"/>
                </a:cubicBezTo>
                <a:cubicBezTo>
                  <a:pt x="1278987" y="1333302"/>
                  <a:pt x="1279379" y="1340388"/>
                  <a:pt x="1282700" y="1346200"/>
                </a:cubicBezTo>
                <a:cubicBezTo>
                  <a:pt x="1287951" y="1355389"/>
                  <a:pt x="1295681" y="1362930"/>
                  <a:pt x="1301750" y="1371600"/>
                </a:cubicBezTo>
                <a:cubicBezTo>
                  <a:pt x="1310503" y="1384104"/>
                  <a:pt x="1318683" y="1397000"/>
                  <a:pt x="1327150" y="1409700"/>
                </a:cubicBezTo>
                <a:cubicBezTo>
                  <a:pt x="1341065" y="1430572"/>
                  <a:pt x="1339627" y="1424796"/>
                  <a:pt x="1346200" y="1447800"/>
                </a:cubicBezTo>
                <a:cubicBezTo>
                  <a:pt x="1348598" y="1456191"/>
                  <a:pt x="1350152" y="1464809"/>
                  <a:pt x="1352550" y="1473200"/>
                </a:cubicBezTo>
                <a:cubicBezTo>
                  <a:pt x="1358589" y="1494338"/>
                  <a:pt x="1361280" y="1493829"/>
                  <a:pt x="1365250" y="1517650"/>
                </a:cubicBezTo>
                <a:cubicBezTo>
                  <a:pt x="1371658" y="1556098"/>
                  <a:pt x="1369956" y="1570575"/>
                  <a:pt x="1377950" y="1606550"/>
                </a:cubicBezTo>
                <a:cubicBezTo>
                  <a:pt x="1379402" y="1613084"/>
                  <a:pt x="1382677" y="1619106"/>
                  <a:pt x="1384300" y="1625600"/>
                </a:cubicBezTo>
                <a:cubicBezTo>
                  <a:pt x="1386918" y="1636071"/>
                  <a:pt x="1386860" y="1647244"/>
                  <a:pt x="1390650" y="1657350"/>
                </a:cubicBezTo>
                <a:cubicBezTo>
                  <a:pt x="1393330" y="1664496"/>
                  <a:pt x="1400250" y="1669426"/>
                  <a:pt x="1403350" y="1676400"/>
                </a:cubicBezTo>
                <a:cubicBezTo>
                  <a:pt x="1433577" y="1744410"/>
                  <a:pt x="1400008" y="1690437"/>
                  <a:pt x="1428750" y="1733550"/>
                </a:cubicBezTo>
                <a:cubicBezTo>
                  <a:pt x="1422017" y="1807616"/>
                  <a:pt x="1419225" y="1791758"/>
                  <a:pt x="1409700" y="1797050"/>
                </a:cubicBezTo>
                <a:close/>
              </a:path>
            </a:pathLst>
          </a:custGeom>
          <a:solidFill>
            <a:schemeClr val="accent5">
              <a:alpha val="7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Calibri" panose="020F0502020204030204" pitchFamily="34" charset="0"/>
              <a:ea typeface="舟方日明体" panose="02000506000000000000" pitchFamily="50" charset="-122"/>
              <a:cs typeface="Calibri" panose="020F0502020204030204" pitchFamily="34" charset="0"/>
            </a:endParaRPr>
          </a:p>
        </p:txBody>
      </p:sp>
      <p:sp>
        <p:nvSpPr>
          <p:cNvPr id="18" name="任意多边形: 形状 17">
            <a:extLst>
              <a:ext uri="{FF2B5EF4-FFF2-40B4-BE49-F238E27FC236}">
                <a16:creationId xmlns:a16="http://schemas.microsoft.com/office/drawing/2014/main" id="{2B93B478-68F6-4345-B0E2-03CC64FEA381}"/>
              </a:ext>
            </a:extLst>
          </p:cNvPr>
          <p:cNvSpPr/>
          <p:nvPr/>
        </p:nvSpPr>
        <p:spPr>
          <a:xfrm>
            <a:off x="4656723" y="2216143"/>
            <a:ext cx="1567875" cy="1198906"/>
          </a:xfrm>
          <a:custGeom>
            <a:avLst/>
            <a:gdLst>
              <a:gd name="connsiteX0" fmla="*/ 1143761 w 1166469"/>
              <a:gd name="connsiteY0" fmla="*/ 1555750 h 1556033"/>
              <a:gd name="connsiteX1" fmla="*/ 997711 w 1166469"/>
              <a:gd name="connsiteY1" fmla="*/ 1530350 h 1556033"/>
              <a:gd name="connsiteX2" fmla="*/ 858011 w 1166469"/>
              <a:gd name="connsiteY2" fmla="*/ 1517650 h 1556033"/>
              <a:gd name="connsiteX3" fmla="*/ 788161 w 1166469"/>
              <a:gd name="connsiteY3" fmla="*/ 1504950 h 1556033"/>
              <a:gd name="connsiteX4" fmla="*/ 731011 w 1166469"/>
              <a:gd name="connsiteY4" fmla="*/ 1492250 h 1556033"/>
              <a:gd name="connsiteX5" fmla="*/ 692911 w 1166469"/>
              <a:gd name="connsiteY5" fmla="*/ 1485900 h 1556033"/>
              <a:gd name="connsiteX6" fmla="*/ 667511 w 1166469"/>
              <a:gd name="connsiteY6" fmla="*/ 1479550 h 1556033"/>
              <a:gd name="connsiteX7" fmla="*/ 604011 w 1166469"/>
              <a:gd name="connsiteY7" fmla="*/ 1466850 h 1556033"/>
              <a:gd name="connsiteX8" fmla="*/ 565911 w 1166469"/>
              <a:gd name="connsiteY8" fmla="*/ 1454150 h 1556033"/>
              <a:gd name="connsiteX9" fmla="*/ 515111 w 1166469"/>
              <a:gd name="connsiteY9" fmla="*/ 1441450 h 1556033"/>
              <a:gd name="connsiteX10" fmla="*/ 457961 w 1166469"/>
              <a:gd name="connsiteY10" fmla="*/ 1422400 h 1556033"/>
              <a:gd name="connsiteX11" fmla="*/ 438911 w 1166469"/>
              <a:gd name="connsiteY11" fmla="*/ 1416050 h 1556033"/>
              <a:gd name="connsiteX12" fmla="*/ 375411 w 1166469"/>
              <a:gd name="connsiteY12" fmla="*/ 1409700 h 1556033"/>
              <a:gd name="connsiteX13" fmla="*/ 324611 w 1166469"/>
              <a:gd name="connsiteY13" fmla="*/ 1397000 h 1556033"/>
              <a:gd name="connsiteX14" fmla="*/ 292861 w 1166469"/>
              <a:gd name="connsiteY14" fmla="*/ 1390650 h 1556033"/>
              <a:gd name="connsiteX15" fmla="*/ 273811 w 1166469"/>
              <a:gd name="connsiteY15" fmla="*/ 1384300 h 1556033"/>
              <a:gd name="connsiteX16" fmla="*/ 229361 w 1166469"/>
              <a:gd name="connsiteY16" fmla="*/ 1377950 h 1556033"/>
              <a:gd name="connsiteX17" fmla="*/ 191261 w 1166469"/>
              <a:gd name="connsiteY17" fmla="*/ 1365250 h 1556033"/>
              <a:gd name="connsiteX18" fmla="*/ 153161 w 1166469"/>
              <a:gd name="connsiteY18" fmla="*/ 1339850 h 1556033"/>
              <a:gd name="connsiteX19" fmla="*/ 146811 w 1166469"/>
              <a:gd name="connsiteY19" fmla="*/ 1320800 h 1556033"/>
              <a:gd name="connsiteX20" fmla="*/ 108711 w 1166469"/>
              <a:gd name="connsiteY20" fmla="*/ 1295400 h 1556033"/>
              <a:gd name="connsiteX21" fmla="*/ 83311 w 1166469"/>
              <a:gd name="connsiteY21" fmla="*/ 1257300 h 1556033"/>
              <a:gd name="connsiteX22" fmla="*/ 57911 w 1166469"/>
              <a:gd name="connsiteY22" fmla="*/ 1219200 h 1556033"/>
              <a:gd name="connsiteX23" fmla="*/ 45211 w 1166469"/>
              <a:gd name="connsiteY23" fmla="*/ 1200150 h 1556033"/>
              <a:gd name="connsiteX24" fmla="*/ 13461 w 1166469"/>
              <a:gd name="connsiteY24" fmla="*/ 1162050 h 1556033"/>
              <a:gd name="connsiteX25" fmla="*/ 7111 w 1166469"/>
              <a:gd name="connsiteY25" fmla="*/ 1143000 h 1556033"/>
              <a:gd name="connsiteX26" fmla="*/ 7111 w 1166469"/>
              <a:gd name="connsiteY26" fmla="*/ 1009650 h 1556033"/>
              <a:gd name="connsiteX27" fmla="*/ 19811 w 1166469"/>
              <a:gd name="connsiteY27" fmla="*/ 971550 h 1556033"/>
              <a:gd name="connsiteX28" fmla="*/ 26161 w 1166469"/>
              <a:gd name="connsiteY28" fmla="*/ 952500 h 1556033"/>
              <a:gd name="connsiteX29" fmla="*/ 32511 w 1166469"/>
              <a:gd name="connsiteY29" fmla="*/ 908050 h 1556033"/>
              <a:gd name="connsiteX30" fmla="*/ 38861 w 1166469"/>
              <a:gd name="connsiteY30" fmla="*/ 857250 h 1556033"/>
              <a:gd name="connsiteX31" fmla="*/ 51561 w 1166469"/>
              <a:gd name="connsiteY31" fmla="*/ 812800 h 1556033"/>
              <a:gd name="connsiteX32" fmla="*/ 64261 w 1166469"/>
              <a:gd name="connsiteY32" fmla="*/ 762000 h 1556033"/>
              <a:gd name="connsiteX33" fmla="*/ 70611 w 1166469"/>
              <a:gd name="connsiteY33" fmla="*/ 742950 h 1556033"/>
              <a:gd name="connsiteX34" fmla="*/ 83311 w 1166469"/>
              <a:gd name="connsiteY34" fmla="*/ 692150 h 1556033"/>
              <a:gd name="connsiteX35" fmla="*/ 96011 w 1166469"/>
              <a:gd name="connsiteY35" fmla="*/ 666750 h 1556033"/>
              <a:gd name="connsiteX36" fmla="*/ 108711 w 1166469"/>
              <a:gd name="connsiteY36" fmla="*/ 628650 h 1556033"/>
              <a:gd name="connsiteX37" fmla="*/ 115061 w 1166469"/>
              <a:gd name="connsiteY37" fmla="*/ 609600 h 1556033"/>
              <a:gd name="connsiteX38" fmla="*/ 127761 w 1166469"/>
              <a:gd name="connsiteY38" fmla="*/ 565150 h 1556033"/>
              <a:gd name="connsiteX39" fmla="*/ 140461 w 1166469"/>
              <a:gd name="connsiteY39" fmla="*/ 546100 h 1556033"/>
              <a:gd name="connsiteX40" fmla="*/ 153161 w 1166469"/>
              <a:gd name="connsiteY40" fmla="*/ 508000 h 1556033"/>
              <a:gd name="connsiteX41" fmla="*/ 159511 w 1166469"/>
              <a:gd name="connsiteY41" fmla="*/ 488950 h 1556033"/>
              <a:gd name="connsiteX42" fmla="*/ 184911 w 1166469"/>
              <a:gd name="connsiteY42" fmla="*/ 450850 h 1556033"/>
              <a:gd name="connsiteX43" fmla="*/ 197611 w 1166469"/>
              <a:gd name="connsiteY43" fmla="*/ 431800 h 1556033"/>
              <a:gd name="connsiteX44" fmla="*/ 216661 w 1166469"/>
              <a:gd name="connsiteY44" fmla="*/ 393700 h 1556033"/>
              <a:gd name="connsiteX45" fmla="*/ 235711 w 1166469"/>
              <a:gd name="connsiteY45" fmla="*/ 374650 h 1556033"/>
              <a:gd name="connsiteX46" fmla="*/ 248411 w 1166469"/>
              <a:gd name="connsiteY46" fmla="*/ 355600 h 1556033"/>
              <a:gd name="connsiteX47" fmla="*/ 311911 w 1166469"/>
              <a:gd name="connsiteY47" fmla="*/ 292100 h 1556033"/>
              <a:gd name="connsiteX48" fmla="*/ 330961 w 1166469"/>
              <a:gd name="connsiteY48" fmla="*/ 273050 h 1556033"/>
              <a:gd name="connsiteX49" fmla="*/ 350011 w 1166469"/>
              <a:gd name="connsiteY49" fmla="*/ 260350 h 1556033"/>
              <a:gd name="connsiteX50" fmla="*/ 369061 w 1166469"/>
              <a:gd name="connsiteY50" fmla="*/ 241300 h 1556033"/>
              <a:gd name="connsiteX51" fmla="*/ 388111 w 1166469"/>
              <a:gd name="connsiteY51" fmla="*/ 234950 h 1556033"/>
              <a:gd name="connsiteX52" fmla="*/ 451611 w 1166469"/>
              <a:gd name="connsiteY52" fmla="*/ 196850 h 1556033"/>
              <a:gd name="connsiteX53" fmla="*/ 470661 w 1166469"/>
              <a:gd name="connsiteY53" fmla="*/ 177800 h 1556033"/>
              <a:gd name="connsiteX54" fmla="*/ 508761 w 1166469"/>
              <a:gd name="connsiteY54" fmla="*/ 152400 h 1556033"/>
              <a:gd name="connsiteX55" fmla="*/ 546861 w 1166469"/>
              <a:gd name="connsiteY55" fmla="*/ 120650 h 1556033"/>
              <a:gd name="connsiteX56" fmla="*/ 565911 w 1166469"/>
              <a:gd name="connsiteY56" fmla="*/ 101600 h 1556033"/>
              <a:gd name="connsiteX57" fmla="*/ 604011 w 1166469"/>
              <a:gd name="connsiteY57" fmla="*/ 76200 h 1556033"/>
              <a:gd name="connsiteX58" fmla="*/ 623061 w 1166469"/>
              <a:gd name="connsiteY58" fmla="*/ 63500 h 1556033"/>
              <a:gd name="connsiteX59" fmla="*/ 661161 w 1166469"/>
              <a:gd name="connsiteY59" fmla="*/ 38100 h 1556033"/>
              <a:gd name="connsiteX60" fmla="*/ 680211 w 1166469"/>
              <a:gd name="connsiteY60" fmla="*/ 25400 h 1556033"/>
              <a:gd name="connsiteX61" fmla="*/ 743711 w 1166469"/>
              <a:gd name="connsiteY61" fmla="*/ 6350 h 1556033"/>
              <a:gd name="connsiteX62" fmla="*/ 781811 w 1166469"/>
              <a:gd name="connsiteY62" fmla="*/ 0 h 1556033"/>
              <a:gd name="connsiteX63" fmla="*/ 902461 w 1166469"/>
              <a:gd name="connsiteY63" fmla="*/ 12700 h 1556033"/>
              <a:gd name="connsiteX64" fmla="*/ 921511 w 1166469"/>
              <a:gd name="connsiteY64" fmla="*/ 19050 h 1556033"/>
              <a:gd name="connsiteX65" fmla="*/ 940561 w 1166469"/>
              <a:gd name="connsiteY65" fmla="*/ 31750 h 1556033"/>
              <a:gd name="connsiteX66" fmla="*/ 972311 w 1166469"/>
              <a:gd name="connsiteY66" fmla="*/ 63500 h 1556033"/>
              <a:gd name="connsiteX67" fmla="*/ 985011 w 1166469"/>
              <a:gd name="connsiteY67" fmla="*/ 82550 h 1556033"/>
              <a:gd name="connsiteX68" fmla="*/ 1004061 w 1166469"/>
              <a:gd name="connsiteY68" fmla="*/ 101600 h 1556033"/>
              <a:gd name="connsiteX69" fmla="*/ 1029461 w 1166469"/>
              <a:gd name="connsiteY69" fmla="*/ 177800 h 1556033"/>
              <a:gd name="connsiteX70" fmla="*/ 1035811 w 1166469"/>
              <a:gd name="connsiteY70" fmla="*/ 196850 h 1556033"/>
              <a:gd name="connsiteX71" fmla="*/ 1042161 w 1166469"/>
              <a:gd name="connsiteY71" fmla="*/ 215900 h 1556033"/>
              <a:gd name="connsiteX72" fmla="*/ 1048511 w 1166469"/>
              <a:gd name="connsiteY72" fmla="*/ 241300 h 1556033"/>
              <a:gd name="connsiteX73" fmla="*/ 1061211 w 1166469"/>
              <a:gd name="connsiteY73" fmla="*/ 666750 h 1556033"/>
              <a:gd name="connsiteX74" fmla="*/ 1067561 w 1166469"/>
              <a:gd name="connsiteY74" fmla="*/ 749300 h 1556033"/>
              <a:gd name="connsiteX75" fmla="*/ 1080261 w 1166469"/>
              <a:gd name="connsiteY75" fmla="*/ 831850 h 1556033"/>
              <a:gd name="connsiteX76" fmla="*/ 1086611 w 1166469"/>
              <a:gd name="connsiteY76" fmla="*/ 895350 h 1556033"/>
              <a:gd name="connsiteX77" fmla="*/ 1092961 w 1166469"/>
              <a:gd name="connsiteY77" fmla="*/ 927100 h 1556033"/>
              <a:gd name="connsiteX78" fmla="*/ 1099311 w 1166469"/>
              <a:gd name="connsiteY78" fmla="*/ 971550 h 1556033"/>
              <a:gd name="connsiteX79" fmla="*/ 1112011 w 1166469"/>
              <a:gd name="connsiteY79" fmla="*/ 1047750 h 1556033"/>
              <a:gd name="connsiteX80" fmla="*/ 1118361 w 1166469"/>
              <a:gd name="connsiteY80" fmla="*/ 1104900 h 1556033"/>
              <a:gd name="connsiteX81" fmla="*/ 1124711 w 1166469"/>
              <a:gd name="connsiteY81" fmla="*/ 1136650 h 1556033"/>
              <a:gd name="connsiteX82" fmla="*/ 1131061 w 1166469"/>
              <a:gd name="connsiteY82" fmla="*/ 1206500 h 1556033"/>
              <a:gd name="connsiteX83" fmla="*/ 1143761 w 1166469"/>
              <a:gd name="connsiteY83" fmla="*/ 1308100 h 1556033"/>
              <a:gd name="connsiteX84" fmla="*/ 1150111 w 1166469"/>
              <a:gd name="connsiteY84" fmla="*/ 1371600 h 1556033"/>
              <a:gd name="connsiteX85" fmla="*/ 1156461 w 1166469"/>
              <a:gd name="connsiteY85" fmla="*/ 1397000 h 1556033"/>
              <a:gd name="connsiteX86" fmla="*/ 1162811 w 1166469"/>
              <a:gd name="connsiteY86" fmla="*/ 1511300 h 1556033"/>
              <a:gd name="connsiteX87" fmla="*/ 1143761 w 1166469"/>
              <a:gd name="connsiteY87" fmla="*/ 1555750 h 15560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</a:cxnLst>
            <a:rect l="l" t="t" r="r" b="b"/>
            <a:pathLst>
              <a:path w="1166469" h="1556033">
                <a:moveTo>
                  <a:pt x="1143761" y="1555750"/>
                </a:moveTo>
                <a:cubicBezTo>
                  <a:pt x="1116244" y="1558925"/>
                  <a:pt x="1039360" y="1534515"/>
                  <a:pt x="997711" y="1530350"/>
                </a:cubicBezTo>
                <a:cubicBezTo>
                  <a:pt x="908849" y="1521464"/>
                  <a:pt x="955410" y="1525767"/>
                  <a:pt x="858011" y="1517650"/>
                </a:cubicBezTo>
                <a:cubicBezTo>
                  <a:pt x="819151" y="1504697"/>
                  <a:pt x="854835" y="1515207"/>
                  <a:pt x="788161" y="1504950"/>
                </a:cubicBezTo>
                <a:cubicBezTo>
                  <a:pt x="740103" y="1497556"/>
                  <a:pt x="773148" y="1500677"/>
                  <a:pt x="731011" y="1492250"/>
                </a:cubicBezTo>
                <a:cubicBezTo>
                  <a:pt x="718386" y="1489725"/>
                  <a:pt x="705536" y="1488425"/>
                  <a:pt x="692911" y="1485900"/>
                </a:cubicBezTo>
                <a:cubicBezTo>
                  <a:pt x="684353" y="1484188"/>
                  <a:pt x="676045" y="1481379"/>
                  <a:pt x="667511" y="1479550"/>
                </a:cubicBezTo>
                <a:cubicBezTo>
                  <a:pt x="646404" y="1475027"/>
                  <a:pt x="624489" y="1473676"/>
                  <a:pt x="604011" y="1466850"/>
                </a:cubicBezTo>
                <a:cubicBezTo>
                  <a:pt x="591311" y="1462617"/>
                  <a:pt x="578898" y="1457397"/>
                  <a:pt x="565911" y="1454150"/>
                </a:cubicBezTo>
                <a:cubicBezTo>
                  <a:pt x="548978" y="1449917"/>
                  <a:pt x="531670" y="1446970"/>
                  <a:pt x="515111" y="1441450"/>
                </a:cubicBezTo>
                <a:lnTo>
                  <a:pt x="457961" y="1422400"/>
                </a:lnTo>
                <a:cubicBezTo>
                  <a:pt x="451611" y="1420283"/>
                  <a:pt x="445571" y="1416716"/>
                  <a:pt x="438911" y="1416050"/>
                </a:cubicBezTo>
                <a:lnTo>
                  <a:pt x="375411" y="1409700"/>
                </a:lnTo>
                <a:cubicBezTo>
                  <a:pt x="358478" y="1405467"/>
                  <a:pt x="341727" y="1400423"/>
                  <a:pt x="324611" y="1397000"/>
                </a:cubicBezTo>
                <a:cubicBezTo>
                  <a:pt x="314028" y="1394883"/>
                  <a:pt x="303332" y="1393268"/>
                  <a:pt x="292861" y="1390650"/>
                </a:cubicBezTo>
                <a:cubicBezTo>
                  <a:pt x="286367" y="1389027"/>
                  <a:pt x="280375" y="1385613"/>
                  <a:pt x="273811" y="1384300"/>
                </a:cubicBezTo>
                <a:cubicBezTo>
                  <a:pt x="259135" y="1381365"/>
                  <a:pt x="244178" y="1380067"/>
                  <a:pt x="229361" y="1377950"/>
                </a:cubicBezTo>
                <a:cubicBezTo>
                  <a:pt x="216661" y="1373717"/>
                  <a:pt x="202400" y="1372676"/>
                  <a:pt x="191261" y="1365250"/>
                </a:cubicBezTo>
                <a:lnTo>
                  <a:pt x="153161" y="1339850"/>
                </a:lnTo>
                <a:cubicBezTo>
                  <a:pt x="151044" y="1333500"/>
                  <a:pt x="151544" y="1325533"/>
                  <a:pt x="146811" y="1320800"/>
                </a:cubicBezTo>
                <a:cubicBezTo>
                  <a:pt x="136018" y="1310007"/>
                  <a:pt x="108711" y="1295400"/>
                  <a:pt x="108711" y="1295400"/>
                </a:cubicBezTo>
                <a:cubicBezTo>
                  <a:pt x="96567" y="1258967"/>
                  <a:pt x="111058" y="1292975"/>
                  <a:pt x="83311" y="1257300"/>
                </a:cubicBezTo>
                <a:cubicBezTo>
                  <a:pt x="73940" y="1245252"/>
                  <a:pt x="66378" y="1231900"/>
                  <a:pt x="57911" y="1219200"/>
                </a:cubicBezTo>
                <a:cubicBezTo>
                  <a:pt x="53678" y="1212850"/>
                  <a:pt x="50607" y="1205546"/>
                  <a:pt x="45211" y="1200150"/>
                </a:cubicBezTo>
                <a:cubicBezTo>
                  <a:pt x="31167" y="1186106"/>
                  <a:pt x="22302" y="1179731"/>
                  <a:pt x="13461" y="1162050"/>
                </a:cubicBezTo>
                <a:cubicBezTo>
                  <a:pt x="10468" y="1156063"/>
                  <a:pt x="9228" y="1149350"/>
                  <a:pt x="7111" y="1143000"/>
                </a:cubicBezTo>
                <a:cubicBezTo>
                  <a:pt x="-459" y="1082437"/>
                  <a:pt x="-4110" y="1080717"/>
                  <a:pt x="7111" y="1009650"/>
                </a:cubicBezTo>
                <a:cubicBezTo>
                  <a:pt x="9199" y="996427"/>
                  <a:pt x="15578" y="984250"/>
                  <a:pt x="19811" y="971550"/>
                </a:cubicBezTo>
                <a:lnTo>
                  <a:pt x="26161" y="952500"/>
                </a:lnTo>
                <a:cubicBezTo>
                  <a:pt x="28278" y="937683"/>
                  <a:pt x="30533" y="922886"/>
                  <a:pt x="32511" y="908050"/>
                </a:cubicBezTo>
                <a:cubicBezTo>
                  <a:pt x="34766" y="891135"/>
                  <a:pt x="36056" y="874083"/>
                  <a:pt x="38861" y="857250"/>
                </a:cubicBezTo>
                <a:cubicBezTo>
                  <a:pt x="43394" y="830054"/>
                  <a:pt x="45090" y="836527"/>
                  <a:pt x="51561" y="812800"/>
                </a:cubicBezTo>
                <a:cubicBezTo>
                  <a:pt x="56154" y="795961"/>
                  <a:pt x="58741" y="778559"/>
                  <a:pt x="64261" y="762000"/>
                </a:cubicBezTo>
                <a:cubicBezTo>
                  <a:pt x="66378" y="755650"/>
                  <a:pt x="68850" y="749408"/>
                  <a:pt x="70611" y="742950"/>
                </a:cubicBezTo>
                <a:cubicBezTo>
                  <a:pt x="75204" y="726111"/>
                  <a:pt x="75505" y="707762"/>
                  <a:pt x="83311" y="692150"/>
                </a:cubicBezTo>
                <a:cubicBezTo>
                  <a:pt x="87544" y="683683"/>
                  <a:pt x="92495" y="675539"/>
                  <a:pt x="96011" y="666750"/>
                </a:cubicBezTo>
                <a:cubicBezTo>
                  <a:pt x="100983" y="654321"/>
                  <a:pt x="104478" y="641350"/>
                  <a:pt x="108711" y="628650"/>
                </a:cubicBezTo>
                <a:cubicBezTo>
                  <a:pt x="110828" y="622300"/>
                  <a:pt x="113438" y="616094"/>
                  <a:pt x="115061" y="609600"/>
                </a:cubicBezTo>
                <a:cubicBezTo>
                  <a:pt x="117096" y="601462"/>
                  <a:pt x="123206" y="574260"/>
                  <a:pt x="127761" y="565150"/>
                </a:cubicBezTo>
                <a:cubicBezTo>
                  <a:pt x="131174" y="558324"/>
                  <a:pt x="137361" y="553074"/>
                  <a:pt x="140461" y="546100"/>
                </a:cubicBezTo>
                <a:cubicBezTo>
                  <a:pt x="145898" y="533867"/>
                  <a:pt x="148928" y="520700"/>
                  <a:pt x="153161" y="508000"/>
                </a:cubicBezTo>
                <a:cubicBezTo>
                  <a:pt x="155278" y="501650"/>
                  <a:pt x="155798" y="494519"/>
                  <a:pt x="159511" y="488950"/>
                </a:cubicBezTo>
                <a:lnTo>
                  <a:pt x="184911" y="450850"/>
                </a:lnTo>
                <a:cubicBezTo>
                  <a:pt x="189144" y="444500"/>
                  <a:pt x="195198" y="439040"/>
                  <a:pt x="197611" y="431800"/>
                </a:cubicBezTo>
                <a:cubicBezTo>
                  <a:pt x="203975" y="412707"/>
                  <a:pt x="202984" y="410113"/>
                  <a:pt x="216661" y="393700"/>
                </a:cubicBezTo>
                <a:cubicBezTo>
                  <a:pt x="222410" y="386801"/>
                  <a:pt x="229962" y="381549"/>
                  <a:pt x="235711" y="374650"/>
                </a:cubicBezTo>
                <a:cubicBezTo>
                  <a:pt x="240597" y="368787"/>
                  <a:pt x="243306" y="361273"/>
                  <a:pt x="248411" y="355600"/>
                </a:cubicBezTo>
                <a:lnTo>
                  <a:pt x="311911" y="292100"/>
                </a:lnTo>
                <a:cubicBezTo>
                  <a:pt x="318261" y="285750"/>
                  <a:pt x="323489" y="278031"/>
                  <a:pt x="330961" y="273050"/>
                </a:cubicBezTo>
                <a:cubicBezTo>
                  <a:pt x="337311" y="268817"/>
                  <a:pt x="344148" y="265236"/>
                  <a:pt x="350011" y="260350"/>
                </a:cubicBezTo>
                <a:cubicBezTo>
                  <a:pt x="356910" y="254601"/>
                  <a:pt x="361589" y="246281"/>
                  <a:pt x="369061" y="241300"/>
                </a:cubicBezTo>
                <a:cubicBezTo>
                  <a:pt x="374630" y="237587"/>
                  <a:pt x="381959" y="237587"/>
                  <a:pt x="388111" y="234950"/>
                </a:cubicBezTo>
                <a:cubicBezTo>
                  <a:pt x="405649" y="227434"/>
                  <a:pt x="440325" y="208136"/>
                  <a:pt x="451611" y="196850"/>
                </a:cubicBezTo>
                <a:cubicBezTo>
                  <a:pt x="457961" y="190500"/>
                  <a:pt x="463572" y="183313"/>
                  <a:pt x="470661" y="177800"/>
                </a:cubicBezTo>
                <a:cubicBezTo>
                  <a:pt x="482709" y="168429"/>
                  <a:pt x="497968" y="163193"/>
                  <a:pt x="508761" y="152400"/>
                </a:cubicBezTo>
                <a:cubicBezTo>
                  <a:pt x="564416" y="96745"/>
                  <a:pt x="493817" y="164853"/>
                  <a:pt x="546861" y="120650"/>
                </a:cubicBezTo>
                <a:cubicBezTo>
                  <a:pt x="553760" y="114901"/>
                  <a:pt x="558822" y="107113"/>
                  <a:pt x="565911" y="101600"/>
                </a:cubicBezTo>
                <a:cubicBezTo>
                  <a:pt x="577959" y="92229"/>
                  <a:pt x="591311" y="84667"/>
                  <a:pt x="604011" y="76200"/>
                </a:cubicBezTo>
                <a:cubicBezTo>
                  <a:pt x="610361" y="71967"/>
                  <a:pt x="617665" y="68896"/>
                  <a:pt x="623061" y="63500"/>
                </a:cubicBezTo>
                <a:cubicBezTo>
                  <a:pt x="659173" y="27388"/>
                  <a:pt x="624402" y="56480"/>
                  <a:pt x="661161" y="38100"/>
                </a:cubicBezTo>
                <a:cubicBezTo>
                  <a:pt x="667987" y="34687"/>
                  <a:pt x="673237" y="28500"/>
                  <a:pt x="680211" y="25400"/>
                </a:cubicBezTo>
                <a:cubicBezTo>
                  <a:pt x="693465" y="19510"/>
                  <a:pt x="726919" y="9708"/>
                  <a:pt x="743711" y="6350"/>
                </a:cubicBezTo>
                <a:cubicBezTo>
                  <a:pt x="756336" y="3825"/>
                  <a:pt x="769111" y="2117"/>
                  <a:pt x="781811" y="0"/>
                </a:cubicBezTo>
                <a:cubicBezTo>
                  <a:pt x="852318" y="4700"/>
                  <a:pt x="855365" y="-756"/>
                  <a:pt x="902461" y="12700"/>
                </a:cubicBezTo>
                <a:cubicBezTo>
                  <a:pt x="908897" y="14539"/>
                  <a:pt x="915524" y="16057"/>
                  <a:pt x="921511" y="19050"/>
                </a:cubicBezTo>
                <a:cubicBezTo>
                  <a:pt x="928337" y="22463"/>
                  <a:pt x="934211" y="27517"/>
                  <a:pt x="940561" y="31750"/>
                </a:cubicBezTo>
                <a:cubicBezTo>
                  <a:pt x="974428" y="82550"/>
                  <a:pt x="929978" y="21167"/>
                  <a:pt x="972311" y="63500"/>
                </a:cubicBezTo>
                <a:cubicBezTo>
                  <a:pt x="977707" y="68896"/>
                  <a:pt x="980125" y="76687"/>
                  <a:pt x="985011" y="82550"/>
                </a:cubicBezTo>
                <a:cubicBezTo>
                  <a:pt x="990760" y="89449"/>
                  <a:pt x="997711" y="95250"/>
                  <a:pt x="1004061" y="101600"/>
                </a:cubicBezTo>
                <a:lnTo>
                  <a:pt x="1029461" y="177800"/>
                </a:lnTo>
                <a:lnTo>
                  <a:pt x="1035811" y="196850"/>
                </a:lnTo>
                <a:cubicBezTo>
                  <a:pt x="1037928" y="203200"/>
                  <a:pt x="1040538" y="209406"/>
                  <a:pt x="1042161" y="215900"/>
                </a:cubicBezTo>
                <a:lnTo>
                  <a:pt x="1048511" y="241300"/>
                </a:lnTo>
                <a:cubicBezTo>
                  <a:pt x="1065954" y="450618"/>
                  <a:pt x="1047894" y="213972"/>
                  <a:pt x="1061211" y="666750"/>
                </a:cubicBezTo>
                <a:cubicBezTo>
                  <a:pt x="1062022" y="694336"/>
                  <a:pt x="1065170" y="721806"/>
                  <a:pt x="1067561" y="749300"/>
                </a:cubicBezTo>
                <a:cubicBezTo>
                  <a:pt x="1073339" y="815746"/>
                  <a:pt x="1067574" y="793788"/>
                  <a:pt x="1080261" y="831850"/>
                </a:cubicBezTo>
                <a:cubicBezTo>
                  <a:pt x="1082378" y="853017"/>
                  <a:pt x="1083800" y="874264"/>
                  <a:pt x="1086611" y="895350"/>
                </a:cubicBezTo>
                <a:cubicBezTo>
                  <a:pt x="1088037" y="906048"/>
                  <a:pt x="1091187" y="916454"/>
                  <a:pt x="1092961" y="927100"/>
                </a:cubicBezTo>
                <a:cubicBezTo>
                  <a:pt x="1095422" y="941863"/>
                  <a:pt x="1097455" y="956698"/>
                  <a:pt x="1099311" y="971550"/>
                </a:cubicBezTo>
                <a:cubicBezTo>
                  <a:pt x="1107818" y="1039606"/>
                  <a:pt x="1099105" y="1009031"/>
                  <a:pt x="1112011" y="1047750"/>
                </a:cubicBezTo>
                <a:cubicBezTo>
                  <a:pt x="1114128" y="1066800"/>
                  <a:pt x="1115650" y="1085925"/>
                  <a:pt x="1118361" y="1104900"/>
                </a:cubicBezTo>
                <a:cubicBezTo>
                  <a:pt x="1119887" y="1115584"/>
                  <a:pt x="1123372" y="1125940"/>
                  <a:pt x="1124711" y="1136650"/>
                </a:cubicBezTo>
                <a:cubicBezTo>
                  <a:pt x="1127611" y="1159849"/>
                  <a:pt x="1129119" y="1183201"/>
                  <a:pt x="1131061" y="1206500"/>
                </a:cubicBezTo>
                <a:cubicBezTo>
                  <a:pt x="1138687" y="1298012"/>
                  <a:pt x="1128499" y="1262313"/>
                  <a:pt x="1143761" y="1308100"/>
                </a:cubicBezTo>
                <a:cubicBezTo>
                  <a:pt x="1145878" y="1329267"/>
                  <a:pt x="1147103" y="1350542"/>
                  <a:pt x="1150111" y="1371600"/>
                </a:cubicBezTo>
                <a:cubicBezTo>
                  <a:pt x="1151345" y="1380240"/>
                  <a:pt x="1155671" y="1388309"/>
                  <a:pt x="1156461" y="1397000"/>
                </a:cubicBezTo>
                <a:cubicBezTo>
                  <a:pt x="1159916" y="1435002"/>
                  <a:pt x="1158078" y="1473436"/>
                  <a:pt x="1162811" y="1511300"/>
                </a:cubicBezTo>
                <a:cubicBezTo>
                  <a:pt x="1168327" y="1555424"/>
                  <a:pt x="1171278" y="1552575"/>
                  <a:pt x="1143761" y="1555750"/>
                </a:cubicBezTo>
                <a:close/>
              </a:path>
            </a:pathLst>
          </a:custGeom>
          <a:solidFill>
            <a:schemeClr val="accent6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Calibri" panose="020F0502020204030204" pitchFamily="34" charset="0"/>
              <a:ea typeface="舟方日明体" panose="02000506000000000000" pitchFamily="50" charset="-122"/>
              <a:cs typeface="Calibri" panose="020F0502020204030204" pitchFamily="34" charset="0"/>
            </a:endParaRPr>
          </a:p>
        </p:txBody>
      </p:sp>
      <p:sp>
        <p:nvSpPr>
          <p:cNvPr id="31" name="任意多边形: 形状 30">
            <a:extLst>
              <a:ext uri="{FF2B5EF4-FFF2-40B4-BE49-F238E27FC236}">
                <a16:creationId xmlns:a16="http://schemas.microsoft.com/office/drawing/2014/main" id="{F2409A10-DCE6-4A2C-9C1B-738AFD33DD52}"/>
              </a:ext>
            </a:extLst>
          </p:cNvPr>
          <p:cNvSpPr/>
          <p:nvPr/>
        </p:nvSpPr>
        <p:spPr>
          <a:xfrm rot="11212935">
            <a:off x="5940454" y="3291905"/>
            <a:ext cx="997606" cy="676290"/>
          </a:xfrm>
          <a:custGeom>
            <a:avLst/>
            <a:gdLst>
              <a:gd name="connsiteX0" fmla="*/ 1143761 w 1166469"/>
              <a:gd name="connsiteY0" fmla="*/ 1555750 h 1556033"/>
              <a:gd name="connsiteX1" fmla="*/ 997711 w 1166469"/>
              <a:gd name="connsiteY1" fmla="*/ 1530350 h 1556033"/>
              <a:gd name="connsiteX2" fmla="*/ 858011 w 1166469"/>
              <a:gd name="connsiteY2" fmla="*/ 1517650 h 1556033"/>
              <a:gd name="connsiteX3" fmla="*/ 788161 w 1166469"/>
              <a:gd name="connsiteY3" fmla="*/ 1504950 h 1556033"/>
              <a:gd name="connsiteX4" fmla="*/ 731011 w 1166469"/>
              <a:gd name="connsiteY4" fmla="*/ 1492250 h 1556033"/>
              <a:gd name="connsiteX5" fmla="*/ 692911 w 1166469"/>
              <a:gd name="connsiteY5" fmla="*/ 1485900 h 1556033"/>
              <a:gd name="connsiteX6" fmla="*/ 667511 w 1166469"/>
              <a:gd name="connsiteY6" fmla="*/ 1479550 h 1556033"/>
              <a:gd name="connsiteX7" fmla="*/ 604011 w 1166469"/>
              <a:gd name="connsiteY7" fmla="*/ 1466850 h 1556033"/>
              <a:gd name="connsiteX8" fmla="*/ 565911 w 1166469"/>
              <a:gd name="connsiteY8" fmla="*/ 1454150 h 1556033"/>
              <a:gd name="connsiteX9" fmla="*/ 515111 w 1166469"/>
              <a:gd name="connsiteY9" fmla="*/ 1441450 h 1556033"/>
              <a:gd name="connsiteX10" fmla="*/ 457961 w 1166469"/>
              <a:gd name="connsiteY10" fmla="*/ 1422400 h 1556033"/>
              <a:gd name="connsiteX11" fmla="*/ 438911 w 1166469"/>
              <a:gd name="connsiteY11" fmla="*/ 1416050 h 1556033"/>
              <a:gd name="connsiteX12" fmla="*/ 375411 w 1166469"/>
              <a:gd name="connsiteY12" fmla="*/ 1409700 h 1556033"/>
              <a:gd name="connsiteX13" fmla="*/ 324611 w 1166469"/>
              <a:gd name="connsiteY13" fmla="*/ 1397000 h 1556033"/>
              <a:gd name="connsiteX14" fmla="*/ 292861 w 1166469"/>
              <a:gd name="connsiteY14" fmla="*/ 1390650 h 1556033"/>
              <a:gd name="connsiteX15" fmla="*/ 273811 w 1166469"/>
              <a:gd name="connsiteY15" fmla="*/ 1384300 h 1556033"/>
              <a:gd name="connsiteX16" fmla="*/ 229361 w 1166469"/>
              <a:gd name="connsiteY16" fmla="*/ 1377950 h 1556033"/>
              <a:gd name="connsiteX17" fmla="*/ 191261 w 1166469"/>
              <a:gd name="connsiteY17" fmla="*/ 1365250 h 1556033"/>
              <a:gd name="connsiteX18" fmla="*/ 153161 w 1166469"/>
              <a:gd name="connsiteY18" fmla="*/ 1339850 h 1556033"/>
              <a:gd name="connsiteX19" fmla="*/ 146811 w 1166469"/>
              <a:gd name="connsiteY19" fmla="*/ 1320800 h 1556033"/>
              <a:gd name="connsiteX20" fmla="*/ 108711 w 1166469"/>
              <a:gd name="connsiteY20" fmla="*/ 1295400 h 1556033"/>
              <a:gd name="connsiteX21" fmla="*/ 83311 w 1166469"/>
              <a:gd name="connsiteY21" fmla="*/ 1257300 h 1556033"/>
              <a:gd name="connsiteX22" fmla="*/ 57911 w 1166469"/>
              <a:gd name="connsiteY22" fmla="*/ 1219200 h 1556033"/>
              <a:gd name="connsiteX23" fmla="*/ 45211 w 1166469"/>
              <a:gd name="connsiteY23" fmla="*/ 1200150 h 1556033"/>
              <a:gd name="connsiteX24" fmla="*/ 13461 w 1166469"/>
              <a:gd name="connsiteY24" fmla="*/ 1162050 h 1556033"/>
              <a:gd name="connsiteX25" fmla="*/ 7111 w 1166469"/>
              <a:gd name="connsiteY25" fmla="*/ 1143000 h 1556033"/>
              <a:gd name="connsiteX26" fmla="*/ 7111 w 1166469"/>
              <a:gd name="connsiteY26" fmla="*/ 1009650 h 1556033"/>
              <a:gd name="connsiteX27" fmla="*/ 19811 w 1166469"/>
              <a:gd name="connsiteY27" fmla="*/ 971550 h 1556033"/>
              <a:gd name="connsiteX28" fmla="*/ 26161 w 1166469"/>
              <a:gd name="connsiteY28" fmla="*/ 952500 h 1556033"/>
              <a:gd name="connsiteX29" fmla="*/ 32511 w 1166469"/>
              <a:gd name="connsiteY29" fmla="*/ 908050 h 1556033"/>
              <a:gd name="connsiteX30" fmla="*/ 38861 w 1166469"/>
              <a:gd name="connsiteY30" fmla="*/ 857250 h 1556033"/>
              <a:gd name="connsiteX31" fmla="*/ 51561 w 1166469"/>
              <a:gd name="connsiteY31" fmla="*/ 812800 h 1556033"/>
              <a:gd name="connsiteX32" fmla="*/ 64261 w 1166469"/>
              <a:gd name="connsiteY32" fmla="*/ 762000 h 1556033"/>
              <a:gd name="connsiteX33" fmla="*/ 70611 w 1166469"/>
              <a:gd name="connsiteY33" fmla="*/ 742950 h 1556033"/>
              <a:gd name="connsiteX34" fmla="*/ 83311 w 1166469"/>
              <a:gd name="connsiteY34" fmla="*/ 692150 h 1556033"/>
              <a:gd name="connsiteX35" fmla="*/ 96011 w 1166469"/>
              <a:gd name="connsiteY35" fmla="*/ 666750 h 1556033"/>
              <a:gd name="connsiteX36" fmla="*/ 108711 w 1166469"/>
              <a:gd name="connsiteY36" fmla="*/ 628650 h 1556033"/>
              <a:gd name="connsiteX37" fmla="*/ 115061 w 1166469"/>
              <a:gd name="connsiteY37" fmla="*/ 609600 h 1556033"/>
              <a:gd name="connsiteX38" fmla="*/ 127761 w 1166469"/>
              <a:gd name="connsiteY38" fmla="*/ 565150 h 1556033"/>
              <a:gd name="connsiteX39" fmla="*/ 140461 w 1166469"/>
              <a:gd name="connsiteY39" fmla="*/ 546100 h 1556033"/>
              <a:gd name="connsiteX40" fmla="*/ 153161 w 1166469"/>
              <a:gd name="connsiteY40" fmla="*/ 508000 h 1556033"/>
              <a:gd name="connsiteX41" fmla="*/ 159511 w 1166469"/>
              <a:gd name="connsiteY41" fmla="*/ 488950 h 1556033"/>
              <a:gd name="connsiteX42" fmla="*/ 184911 w 1166469"/>
              <a:gd name="connsiteY42" fmla="*/ 450850 h 1556033"/>
              <a:gd name="connsiteX43" fmla="*/ 197611 w 1166469"/>
              <a:gd name="connsiteY43" fmla="*/ 431800 h 1556033"/>
              <a:gd name="connsiteX44" fmla="*/ 216661 w 1166469"/>
              <a:gd name="connsiteY44" fmla="*/ 393700 h 1556033"/>
              <a:gd name="connsiteX45" fmla="*/ 235711 w 1166469"/>
              <a:gd name="connsiteY45" fmla="*/ 374650 h 1556033"/>
              <a:gd name="connsiteX46" fmla="*/ 248411 w 1166469"/>
              <a:gd name="connsiteY46" fmla="*/ 355600 h 1556033"/>
              <a:gd name="connsiteX47" fmla="*/ 311911 w 1166469"/>
              <a:gd name="connsiteY47" fmla="*/ 292100 h 1556033"/>
              <a:gd name="connsiteX48" fmla="*/ 330961 w 1166469"/>
              <a:gd name="connsiteY48" fmla="*/ 273050 h 1556033"/>
              <a:gd name="connsiteX49" fmla="*/ 350011 w 1166469"/>
              <a:gd name="connsiteY49" fmla="*/ 260350 h 1556033"/>
              <a:gd name="connsiteX50" fmla="*/ 369061 w 1166469"/>
              <a:gd name="connsiteY50" fmla="*/ 241300 h 1556033"/>
              <a:gd name="connsiteX51" fmla="*/ 388111 w 1166469"/>
              <a:gd name="connsiteY51" fmla="*/ 234950 h 1556033"/>
              <a:gd name="connsiteX52" fmla="*/ 451611 w 1166469"/>
              <a:gd name="connsiteY52" fmla="*/ 196850 h 1556033"/>
              <a:gd name="connsiteX53" fmla="*/ 470661 w 1166469"/>
              <a:gd name="connsiteY53" fmla="*/ 177800 h 1556033"/>
              <a:gd name="connsiteX54" fmla="*/ 508761 w 1166469"/>
              <a:gd name="connsiteY54" fmla="*/ 152400 h 1556033"/>
              <a:gd name="connsiteX55" fmla="*/ 546861 w 1166469"/>
              <a:gd name="connsiteY55" fmla="*/ 120650 h 1556033"/>
              <a:gd name="connsiteX56" fmla="*/ 565911 w 1166469"/>
              <a:gd name="connsiteY56" fmla="*/ 101600 h 1556033"/>
              <a:gd name="connsiteX57" fmla="*/ 604011 w 1166469"/>
              <a:gd name="connsiteY57" fmla="*/ 76200 h 1556033"/>
              <a:gd name="connsiteX58" fmla="*/ 623061 w 1166469"/>
              <a:gd name="connsiteY58" fmla="*/ 63500 h 1556033"/>
              <a:gd name="connsiteX59" fmla="*/ 661161 w 1166469"/>
              <a:gd name="connsiteY59" fmla="*/ 38100 h 1556033"/>
              <a:gd name="connsiteX60" fmla="*/ 680211 w 1166469"/>
              <a:gd name="connsiteY60" fmla="*/ 25400 h 1556033"/>
              <a:gd name="connsiteX61" fmla="*/ 743711 w 1166469"/>
              <a:gd name="connsiteY61" fmla="*/ 6350 h 1556033"/>
              <a:gd name="connsiteX62" fmla="*/ 781811 w 1166469"/>
              <a:gd name="connsiteY62" fmla="*/ 0 h 1556033"/>
              <a:gd name="connsiteX63" fmla="*/ 902461 w 1166469"/>
              <a:gd name="connsiteY63" fmla="*/ 12700 h 1556033"/>
              <a:gd name="connsiteX64" fmla="*/ 921511 w 1166469"/>
              <a:gd name="connsiteY64" fmla="*/ 19050 h 1556033"/>
              <a:gd name="connsiteX65" fmla="*/ 940561 w 1166469"/>
              <a:gd name="connsiteY65" fmla="*/ 31750 h 1556033"/>
              <a:gd name="connsiteX66" fmla="*/ 972311 w 1166469"/>
              <a:gd name="connsiteY66" fmla="*/ 63500 h 1556033"/>
              <a:gd name="connsiteX67" fmla="*/ 985011 w 1166469"/>
              <a:gd name="connsiteY67" fmla="*/ 82550 h 1556033"/>
              <a:gd name="connsiteX68" fmla="*/ 1004061 w 1166469"/>
              <a:gd name="connsiteY68" fmla="*/ 101600 h 1556033"/>
              <a:gd name="connsiteX69" fmla="*/ 1029461 w 1166469"/>
              <a:gd name="connsiteY69" fmla="*/ 177800 h 1556033"/>
              <a:gd name="connsiteX70" fmla="*/ 1035811 w 1166469"/>
              <a:gd name="connsiteY70" fmla="*/ 196850 h 1556033"/>
              <a:gd name="connsiteX71" fmla="*/ 1042161 w 1166469"/>
              <a:gd name="connsiteY71" fmla="*/ 215900 h 1556033"/>
              <a:gd name="connsiteX72" fmla="*/ 1048511 w 1166469"/>
              <a:gd name="connsiteY72" fmla="*/ 241300 h 1556033"/>
              <a:gd name="connsiteX73" fmla="*/ 1061211 w 1166469"/>
              <a:gd name="connsiteY73" fmla="*/ 666750 h 1556033"/>
              <a:gd name="connsiteX74" fmla="*/ 1067561 w 1166469"/>
              <a:gd name="connsiteY74" fmla="*/ 749300 h 1556033"/>
              <a:gd name="connsiteX75" fmla="*/ 1080261 w 1166469"/>
              <a:gd name="connsiteY75" fmla="*/ 831850 h 1556033"/>
              <a:gd name="connsiteX76" fmla="*/ 1086611 w 1166469"/>
              <a:gd name="connsiteY76" fmla="*/ 895350 h 1556033"/>
              <a:gd name="connsiteX77" fmla="*/ 1092961 w 1166469"/>
              <a:gd name="connsiteY77" fmla="*/ 927100 h 1556033"/>
              <a:gd name="connsiteX78" fmla="*/ 1099311 w 1166469"/>
              <a:gd name="connsiteY78" fmla="*/ 971550 h 1556033"/>
              <a:gd name="connsiteX79" fmla="*/ 1112011 w 1166469"/>
              <a:gd name="connsiteY79" fmla="*/ 1047750 h 1556033"/>
              <a:gd name="connsiteX80" fmla="*/ 1118361 w 1166469"/>
              <a:gd name="connsiteY80" fmla="*/ 1104900 h 1556033"/>
              <a:gd name="connsiteX81" fmla="*/ 1124711 w 1166469"/>
              <a:gd name="connsiteY81" fmla="*/ 1136650 h 1556033"/>
              <a:gd name="connsiteX82" fmla="*/ 1131061 w 1166469"/>
              <a:gd name="connsiteY82" fmla="*/ 1206500 h 1556033"/>
              <a:gd name="connsiteX83" fmla="*/ 1143761 w 1166469"/>
              <a:gd name="connsiteY83" fmla="*/ 1308100 h 1556033"/>
              <a:gd name="connsiteX84" fmla="*/ 1150111 w 1166469"/>
              <a:gd name="connsiteY84" fmla="*/ 1371600 h 1556033"/>
              <a:gd name="connsiteX85" fmla="*/ 1156461 w 1166469"/>
              <a:gd name="connsiteY85" fmla="*/ 1397000 h 1556033"/>
              <a:gd name="connsiteX86" fmla="*/ 1162811 w 1166469"/>
              <a:gd name="connsiteY86" fmla="*/ 1511300 h 1556033"/>
              <a:gd name="connsiteX87" fmla="*/ 1143761 w 1166469"/>
              <a:gd name="connsiteY87" fmla="*/ 1555750 h 15560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</a:cxnLst>
            <a:rect l="l" t="t" r="r" b="b"/>
            <a:pathLst>
              <a:path w="1166469" h="1556033">
                <a:moveTo>
                  <a:pt x="1143761" y="1555750"/>
                </a:moveTo>
                <a:cubicBezTo>
                  <a:pt x="1116244" y="1558925"/>
                  <a:pt x="1039360" y="1534515"/>
                  <a:pt x="997711" y="1530350"/>
                </a:cubicBezTo>
                <a:cubicBezTo>
                  <a:pt x="908849" y="1521464"/>
                  <a:pt x="955410" y="1525767"/>
                  <a:pt x="858011" y="1517650"/>
                </a:cubicBezTo>
                <a:cubicBezTo>
                  <a:pt x="819151" y="1504697"/>
                  <a:pt x="854835" y="1515207"/>
                  <a:pt x="788161" y="1504950"/>
                </a:cubicBezTo>
                <a:cubicBezTo>
                  <a:pt x="740103" y="1497556"/>
                  <a:pt x="773148" y="1500677"/>
                  <a:pt x="731011" y="1492250"/>
                </a:cubicBezTo>
                <a:cubicBezTo>
                  <a:pt x="718386" y="1489725"/>
                  <a:pt x="705536" y="1488425"/>
                  <a:pt x="692911" y="1485900"/>
                </a:cubicBezTo>
                <a:cubicBezTo>
                  <a:pt x="684353" y="1484188"/>
                  <a:pt x="676045" y="1481379"/>
                  <a:pt x="667511" y="1479550"/>
                </a:cubicBezTo>
                <a:cubicBezTo>
                  <a:pt x="646404" y="1475027"/>
                  <a:pt x="624489" y="1473676"/>
                  <a:pt x="604011" y="1466850"/>
                </a:cubicBezTo>
                <a:cubicBezTo>
                  <a:pt x="591311" y="1462617"/>
                  <a:pt x="578898" y="1457397"/>
                  <a:pt x="565911" y="1454150"/>
                </a:cubicBezTo>
                <a:cubicBezTo>
                  <a:pt x="548978" y="1449917"/>
                  <a:pt x="531670" y="1446970"/>
                  <a:pt x="515111" y="1441450"/>
                </a:cubicBezTo>
                <a:lnTo>
                  <a:pt x="457961" y="1422400"/>
                </a:lnTo>
                <a:cubicBezTo>
                  <a:pt x="451611" y="1420283"/>
                  <a:pt x="445571" y="1416716"/>
                  <a:pt x="438911" y="1416050"/>
                </a:cubicBezTo>
                <a:lnTo>
                  <a:pt x="375411" y="1409700"/>
                </a:lnTo>
                <a:cubicBezTo>
                  <a:pt x="358478" y="1405467"/>
                  <a:pt x="341727" y="1400423"/>
                  <a:pt x="324611" y="1397000"/>
                </a:cubicBezTo>
                <a:cubicBezTo>
                  <a:pt x="314028" y="1394883"/>
                  <a:pt x="303332" y="1393268"/>
                  <a:pt x="292861" y="1390650"/>
                </a:cubicBezTo>
                <a:cubicBezTo>
                  <a:pt x="286367" y="1389027"/>
                  <a:pt x="280375" y="1385613"/>
                  <a:pt x="273811" y="1384300"/>
                </a:cubicBezTo>
                <a:cubicBezTo>
                  <a:pt x="259135" y="1381365"/>
                  <a:pt x="244178" y="1380067"/>
                  <a:pt x="229361" y="1377950"/>
                </a:cubicBezTo>
                <a:cubicBezTo>
                  <a:pt x="216661" y="1373717"/>
                  <a:pt x="202400" y="1372676"/>
                  <a:pt x="191261" y="1365250"/>
                </a:cubicBezTo>
                <a:lnTo>
                  <a:pt x="153161" y="1339850"/>
                </a:lnTo>
                <a:cubicBezTo>
                  <a:pt x="151044" y="1333500"/>
                  <a:pt x="151544" y="1325533"/>
                  <a:pt x="146811" y="1320800"/>
                </a:cubicBezTo>
                <a:cubicBezTo>
                  <a:pt x="136018" y="1310007"/>
                  <a:pt x="108711" y="1295400"/>
                  <a:pt x="108711" y="1295400"/>
                </a:cubicBezTo>
                <a:cubicBezTo>
                  <a:pt x="96567" y="1258967"/>
                  <a:pt x="111058" y="1292975"/>
                  <a:pt x="83311" y="1257300"/>
                </a:cubicBezTo>
                <a:cubicBezTo>
                  <a:pt x="73940" y="1245252"/>
                  <a:pt x="66378" y="1231900"/>
                  <a:pt x="57911" y="1219200"/>
                </a:cubicBezTo>
                <a:cubicBezTo>
                  <a:pt x="53678" y="1212850"/>
                  <a:pt x="50607" y="1205546"/>
                  <a:pt x="45211" y="1200150"/>
                </a:cubicBezTo>
                <a:cubicBezTo>
                  <a:pt x="31167" y="1186106"/>
                  <a:pt x="22302" y="1179731"/>
                  <a:pt x="13461" y="1162050"/>
                </a:cubicBezTo>
                <a:cubicBezTo>
                  <a:pt x="10468" y="1156063"/>
                  <a:pt x="9228" y="1149350"/>
                  <a:pt x="7111" y="1143000"/>
                </a:cubicBezTo>
                <a:cubicBezTo>
                  <a:pt x="-459" y="1082437"/>
                  <a:pt x="-4110" y="1080717"/>
                  <a:pt x="7111" y="1009650"/>
                </a:cubicBezTo>
                <a:cubicBezTo>
                  <a:pt x="9199" y="996427"/>
                  <a:pt x="15578" y="984250"/>
                  <a:pt x="19811" y="971550"/>
                </a:cubicBezTo>
                <a:lnTo>
                  <a:pt x="26161" y="952500"/>
                </a:lnTo>
                <a:cubicBezTo>
                  <a:pt x="28278" y="937683"/>
                  <a:pt x="30533" y="922886"/>
                  <a:pt x="32511" y="908050"/>
                </a:cubicBezTo>
                <a:cubicBezTo>
                  <a:pt x="34766" y="891135"/>
                  <a:pt x="36056" y="874083"/>
                  <a:pt x="38861" y="857250"/>
                </a:cubicBezTo>
                <a:cubicBezTo>
                  <a:pt x="43394" y="830054"/>
                  <a:pt x="45090" y="836527"/>
                  <a:pt x="51561" y="812800"/>
                </a:cubicBezTo>
                <a:cubicBezTo>
                  <a:pt x="56154" y="795961"/>
                  <a:pt x="58741" y="778559"/>
                  <a:pt x="64261" y="762000"/>
                </a:cubicBezTo>
                <a:cubicBezTo>
                  <a:pt x="66378" y="755650"/>
                  <a:pt x="68850" y="749408"/>
                  <a:pt x="70611" y="742950"/>
                </a:cubicBezTo>
                <a:cubicBezTo>
                  <a:pt x="75204" y="726111"/>
                  <a:pt x="75505" y="707762"/>
                  <a:pt x="83311" y="692150"/>
                </a:cubicBezTo>
                <a:cubicBezTo>
                  <a:pt x="87544" y="683683"/>
                  <a:pt x="92495" y="675539"/>
                  <a:pt x="96011" y="666750"/>
                </a:cubicBezTo>
                <a:cubicBezTo>
                  <a:pt x="100983" y="654321"/>
                  <a:pt x="104478" y="641350"/>
                  <a:pt x="108711" y="628650"/>
                </a:cubicBezTo>
                <a:cubicBezTo>
                  <a:pt x="110828" y="622300"/>
                  <a:pt x="113438" y="616094"/>
                  <a:pt x="115061" y="609600"/>
                </a:cubicBezTo>
                <a:cubicBezTo>
                  <a:pt x="117096" y="601462"/>
                  <a:pt x="123206" y="574260"/>
                  <a:pt x="127761" y="565150"/>
                </a:cubicBezTo>
                <a:cubicBezTo>
                  <a:pt x="131174" y="558324"/>
                  <a:pt x="137361" y="553074"/>
                  <a:pt x="140461" y="546100"/>
                </a:cubicBezTo>
                <a:cubicBezTo>
                  <a:pt x="145898" y="533867"/>
                  <a:pt x="148928" y="520700"/>
                  <a:pt x="153161" y="508000"/>
                </a:cubicBezTo>
                <a:cubicBezTo>
                  <a:pt x="155278" y="501650"/>
                  <a:pt x="155798" y="494519"/>
                  <a:pt x="159511" y="488950"/>
                </a:cubicBezTo>
                <a:lnTo>
                  <a:pt x="184911" y="450850"/>
                </a:lnTo>
                <a:cubicBezTo>
                  <a:pt x="189144" y="444500"/>
                  <a:pt x="195198" y="439040"/>
                  <a:pt x="197611" y="431800"/>
                </a:cubicBezTo>
                <a:cubicBezTo>
                  <a:pt x="203975" y="412707"/>
                  <a:pt x="202984" y="410113"/>
                  <a:pt x="216661" y="393700"/>
                </a:cubicBezTo>
                <a:cubicBezTo>
                  <a:pt x="222410" y="386801"/>
                  <a:pt x="229962" y="381549"/>
                  <a:pt x="235711" y="374650"/>
                </a:cubicBezTo>
                <a:cubicBezTo>
                  <a:pt x="240597" y="368787"/>
                  <a:pt x="243306" y="361273"/>
                  <a:pt x="248411" y="355600"/>
                </a:cubicBezTo>
                <a:lnTo>
                  <a:pt x="311911" y="292100"/>
                </a:lnTo>
                <a:cubicBezTo>
                  <a:pt x="318261" y="285750"/>
                  <a:pt x="323489" y="278031"/>
                  <a:pt x="330961" y="273050"/>
                </a:cubicBezTo>
                <a:cubicBezTo>
                  <a:pt x="337311" y="268817"/>
                  <a:pt x="344148" y="265236"/>
                  <a:pt x="350011" y="260350"/>
                </a:cubicBezTo>
                <a:cubicBezTo>
                  <a:pt x="356910" y="254601"/>
                  <a:pt x="361589" y="246281"/>
                  <a:pt x="369061" y="241300"/>
                </a:cubicBezTo>
                <a:cubicBezTo>
                  <a:pt x="374630" y="237587"/>
                  <a:pt x="381959" y="237587"/>
                  <a:pt x="388111" y="234950"/>
                </a:cubicBezTo>
                <a:cubicBezTo>
                  <a:pt x="405649" y="227434"/>
                  <a:pt x="440325" y="208136"/>
                  <a:pt x="451611" y="196850"/>
                </a:cubicBezTo>
                <a:cubicBezTo>
                  <a:pt x="457961" y="190500"/>
                  <a:pt x="463572" y="183313"/>
                  <a:pt x="470661" y="177800"/>
                </a:cubicBezTo>
                <a:cubicBezTo>
                  <a:pt x="482709" y="168429"/>
                  <a:pt x="497968" y="163193"/>
                  <a:pt x="508761" y="152400"/>
                </a:cubicBezTo>
                <a:cubicBezTo>
                  <a:pt x="564416" y="96745"/>
                  <a:pt x="493817" y="164853"/>
                  <a:pt x="546861" y="120650"/>
                </a:cubicBezTo>
                <a:cubicBezTo>
                  <a:pt x="553760" y="114901"/>
                  <a:pt x="558822" y="107113"/>
                  <a:pt x="565911" y="101600"/>
                </a:cubicBezTo>
                <a:cubicBezTo>
                  <a:pt x="577959" y="92229"/>
                  <a:pt x="591311" y="84667"/>
                  <a:pt x="604011" y="76200"/>
                </a:cubicBezTo>
                <a:cubicBezTo>
                  <a:pt x="610361" y="71967"/>
                  <a:pt x="617665" y="68896"/>
                  <a:pt x="623061" y="63500"/>
                </a:cubicBezTo>
                <a:cubicBezTo>
                  <a:pt x="659173" y="27388"/>
                  <a:pt x="624402" y="56480"/>
                  <a:pt x="661161" y="38100"/>
                </a:cubicBezTo>
                <a:cubicBezTo>
                  <a:pt x="667987" y="34687"/>
                  <a:pt x="673237" y="28500"/>
                  <a:pt x="680211" y="25400"/>
                </a:cubicBezTo>
                <a:cubicBezTo>
                  <a:pt x="693465" y="19510"/>
                  <a:pt x="726919" y="9708"/>
                  <a:pt x="743711" y="6350"/>
                </a:cubicBezTo>
                <a:cubicBezTo>
                  <a:pt x="756336" y="3825"/>
                  <a:pt x="769111" y="2117"/>
                  <a:pt x="781811" y="0"/>
                </a:cubicBezTo>
                <a:cubicBezTo>
                  <a:pt x="852318" y="4700"/>
                  <a:pt x="855365" y="-756"/>
                  <a:pt x="902461" y="12700"/>
                </a:cubicBezTo>
                <a:cubicBezTo>
                  <a:pt x="908897" y="14539"/>
                  <a:pt x="915524" y="16057"/>
                  <a:pt x="921511" y="19050"/>
                </a:cubicBezTo>
                <a:cubicBezTo>
                  <a:pt x="928337" y="22463"/>
                  <a:pt x="934211" y="27517"/>
                  <a:pt x="940561" y="31750"/>
                </a:cubicBezTo>
                <a:cubicBezTo>
                  <a:pt x="974428" y="82550"/>
                  <a:pt x="929978" y="21167"/>
                  <a:pt x="972311" y="63500"/>
                </a:cubicBezTo>
                <a:cubicBezTo>
                  <a:pt x="977707" y="68896"/>
                  <a:pt x="980125" y="76687"/>
                  <a:pt x="985011" y="82550"/>
                </a:cubicBezTo>
                <a:cubicBezTo>
                  <a:pt x="990760" y="89449"/>
                  <a:pt x="997711" y="95250"/>
                  <a:pt x="1004061" y="101600"/>
                </a:cubicBezTo>
                <a:lnTo>
                  <a:pt x="1029461" y="177800"/>
                </a:lnTo>
                <a:lnTo>
                  <a:pt x="1035811" y="196850"/>
                </a:lnTo>
                <a:cubicBezTo>
                  <a:pt x="1037928" y="203200"/>
                  <a:pt x="1040538" y="209406"/>
                  <a:pt x="1042161" y="215900"/>
                </a:cubicBezTo>
                <a:lnTo>
                  <a:pt x="1048511" y="241300"/>
                </a:lnTo>
                <a:cubicBezTo>
                  <a:pt x="1065954" y="450618"/>
                  <a:pt x="1047894" y="213972"/>
                  <a:pt x="1061211" y="666750"/>
                </a:cubicBezTo>
                <a:cubicBezTo>
                  <a:pt x="1062022" y="694336"/>
                  <a:pt x="1065170" y="721806"/>
                  <a:pt x="1067561" y="749300"/>
                </a:cubicBezTo>
                <a:cubicBezTo>
                  <a:pt x="1073339" y="815746"/>
                  <a:pt x="1067574" y="793788"/>
                  <a:pt x="1080261" y="831850"/>
                </a:cubicBezTo>
                <a:cubicBezTo>
                  <a:pt x="1082378" y="853017"/>
                  <a:pt x="1083800" y="874264"/>
                  <a:pt x="1086611" y="895350"/>
                </a:cubicBezTo>
                <a:cubicBezTo>
                  <a:pt x="1088037" y="906048"/>
                  <a:pt x="1091187" y="916454"/>
                  <a:pt x="1092961" y="927100"/>
                </a:cubicBezTo>
                <a:cubicBezTo>
                  <a:pt x="1095422" y="941863"/>
                  <a:pt x="1097455" y="956698"/>
                  <a:pt x="1099311" y="971550"/>
                </a:cubicBezTo>
                <a:cubicBezTo>
                  <a:pt x="1107818" y="1039606"/>
                  <a:pt x="1099105" y="1009031"/>
                  <a:pt x="1112011" y="1047750"/>
                </a:cubicBezTo>
                <a:cubicBezTo>
                  <a:pt x="1114128" y="1066800"/>
                  <a:pt x="1115650" y="1085925"/>
                  <a:pt x="1118361" y="1104900"/>
                </a:cubicBezTo>
                <a:cubicBezTo>
                  <a:pt x="1119887" y="1115584"/>
                  <a:pt x="1123372" y="1125940"/>
                  <a:pt x="1124711" y="1136650"/>
                </a:cubicBezTo>
                <a:cubicBezTo>
                  <a:pt x="1127611" y="1159849"/>
                  <a:pt x="1129119" y="1183201"/>
                  <a:pt x="1131061" y="1206500"/>
                </a:cubicBezTo>
                <a:cubicBezTo>
                  <a:pt x="1138687" y="1298012"/>
                  <a:pt x="1128499" y="1262313"/>
                  <a:pt x="1143761" y="1308100"/>
                </a:cubicBezTo>
                <a:cubicBezTo>
                  <a:pt x="1145878" y="1329267"/>
                  <a:pt x="1147103" y="1350542"/>
                  <a:pt x="1150111" y="1371600"/>
                </a:cubicBezTo>
                <a:cubicBezTo>
                  <a:pt x="1151345" y="1380240"/>
                  <a:pt x="1155671" y="1388309"/>
                  <a:pt x="1156461" y="1397000"/>
                </a:cubicBezTo>
                <a:cubicBezTo>
                  <a:pt x="1159916" y="1435002"/>
                  <a:pt x="1158078" y="1473436"/>
                  <a:pt x="1162811" y="1511300"/>
                </a:cubicBezTo>
                <a:cubicBezTo>
                  <a:pt x="1168327" y="1555424"/>
                  <a:pt x="1171278" y="1552575"/>
                  <a:pt x="1143761" y="1555750"/>
                </a:cubicBezTo>
                <a:close/>
              </a:path>
            </a:pathLst>
          </a:cu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Calibri" panose="020F0502020204030204" pitchFamily="34" charset="0"/>
              <a:ea typeface="舟方日明体" panose="02000506000000000000" pitchFamily="50" charset="-122"/>
              <a:cs typeface="Calibri" panose="020F0502020204030204" pitchFamily="34" charset="0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9C6CF26A-DE47-48A4-98EE-E07F7C799CA4}"/>
              </a:ext>
            </a:extLst>
          </p:cNvPr>
          <p:cNvSpPr txBox="1"/>
          <p:nvPr/>
        </p:nvSpPr>
        <p:spPr>
          <a:xfrm>
            <a:off x="6974986" y="3331335"/>
            <a:ext cx="13051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dirty="0">
                <a:solidFill>
                  <a:schemeClr val="accent2">
                    <a:lumMod val="75000"/>
                  </a:schemeClr>
                </a:solidFill>
                <a:latin typeface="Bahnschrift" panose="020B050204020402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A-Trans</a:t>
            </a:r>
            <a:endParaRPr lang="zh-CN" altLang="en-US" sz="2400" dirty="0">
              <a:solidFill>
                <a:schemeClr val="accent2">
                  <a:lumMod val="75000"/>
                </a:schemeClr>
              </a:solidFill>
              <a:latin typeface="Bahnschrift" panose="020B0502040204020203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38B44C07-0C88-4C51-837B-DA5B3018CDBA}"/>
              </a:ext>
            </a:extLst>
          </p:cNvPr>
          <p:cNvSpPr txBox="1"/>
          <p:nvPr/>
        </p:nvSpPr>
        <p:spPr>
          <a:xfrm>
            <a:off x="4292617" y="1488609"/>
            <a:ext cx="26228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Bahnschrift" panose="020B050204020402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Graph Scheduling</a:t>
            </a:r>
            <a:endParaRPr lang="zh-CN" altLang="en-US" sz="2400" dirty="0">
              <a:solidFill>
                <a:schemeClr val="accent1">
                  <a:lumMod val="75000"/>
                </a:schemeClr>
              </a:solidFill>
              <a:latin typeface="Bahnschrift" panose="020B0502040204020203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04913638-6870-40B0-B3DC-6A8817A8017B}"/>
              </a:ext>
            </a:extLst>
          </p:cNvPr>
          <p:cNvSpPr txBox="1"/>
          <p:nvPr/>
        </p:nvSpPr>
        <p:spPr>
          <a:xfrm>
            <a:off x="4292617" y="3329626"/>
            <a:ext cx="12779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  <a:latin typeface="Bahnschrift" panose="020B050204020402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F-Trans</a:t>
            </a:r>
            <a:endParaRPr lang="zh-CN" altLang="en-US" sz="2400" dirty="0">
              <a:solidFill>
                <a:schemeClr val="accent6">
                  <a:lumMod val="75000"/>
                </a:schemeClr>
              </a:solidFill>
              <a:latin typeface="Bahnschrift" panose="020B0502040204020203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66019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1EE672-2EE2-4F03-A9BB-CCB49CF1D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MAGIS @ ASPLOS'24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828662-89DE-4DCA-8C37-A076B740D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altLang="zh-CN"/>
              <a:t>Yun (Eric) Liang (ericlyun@pku.edu.cn)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EF28ED-5B12-4A25-98FC-68D08577C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5BFD8-CB30-4112-B08F-EB36947D1724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37384CA-4B80-4BBD-9605-A1A5F335DAC1}"/>
              </a:ext>
            </a:extLst>
          </p:cNvPr>
          <p:cNvSpPr txBox="1"/>
          <p:nvPr/>
        </p:nvSpPr>
        <p:spPr>
          <a:xfrm>
            <a:off x="3018502" y="1720840"/>
            <a:ext cx="615499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indent="-1143000">
              <a:buFont typeface="+mj-lt"/>
              <a:buAutoNum type="romanUcPeriod"/>
            </a:pPr>
            <a:r>
              <a:rPr lang="en-US" altLang="zh-CN" sz="7200" dirty="0">
                <a:solidFill>
                  <a:schemeClr val="bg2">
                    <a:lumMod val="90000"/>
                  </a:schemeClr>
                </a:solidFill>
                <a:latin typeface="Corbel" panose="020B0503020204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Motivation</a:t>
            </a:r>
          </a:p>
          <a:p>
            <a:pPr marL="1143000" indent="-1143000">
              <a:buFont typeface="+mj-lt"/>
              <a:buAutoNum type="romanUcPeriod"/>
            </a:pPr>
            <a:r>
              <a:rPr lang="en-US" altLang="zh-CN" sz="7200" dirty="0">
                <a:solidFill>
                  <a:srgbClr val="9A0000"/>
                </a:solidFill>
                <a:latin typeface="Corbel" panose="020B0503020204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Techniques</a:t>
            </a:r>
          </a:p>
          <a:p>
            <a:pPr marL="1143000" indent="-1143000">
              <a:buFont typeface="+mj-lt"/>
              <a:buAutoNum type="romanUcPeriod"/>
            </a:pPr>
            <a:r>
              <a:rPr lang="en-US" altLang="zh-CN" sz="7200" dirty="0">
                <a:solidFill>
                  <a:schemeClr val="bg2">
                    <a:lumMod val="90000"/>
                  </a:schemeClr>
                </a:solidFill>
                <a:latin typeface="Corbel" panose="020B0503020204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Eval-Results</a:t>
            </a:r>
            <a:endParaRPr lang="zh-CN" altLang="en-US" sz="7200" dirty="0">
              <a:solidFill>
                <a:schemeClr val="bg2">
                  <a:lumMod val="90000"/>
                </a:schemeClr>
              </a:solidFill>
              <a:latin typeface="Corbel" panose="020B0503020204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425586"/>
      </p:ext>
    </p:extLst>
  </p:cSld>
  <p:clrMapOvr>
    <a:masterClrMapping/>
  </p:clrMapOvr>
  <p:extLst mod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354B6B-6CA1-4783-A578-221773D94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MAGIS Overview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1FE0AF-9D83-4579-AF62-3F451930B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MAGIS @ ASPLOS'24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0611E9-6D9C-4A4F-9BA1-8964FA729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altLang="zh-CN"/>
              <a:t>Yun (Eric) Liang (ericlyun@pku.edu.cn)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FF79E5-6632-46C2-9658-72FDFB21E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5BFD8-CB30-4112-B08F-EB36947D1724}" type="slidenum">
              <a:rPr lang="zh-CN" altLang="en-US" smtClean="0"/>
              <a:t>12</a:t>
            </a:fld>
            <a:endParaRPr lang="zh-CN" altLang="en-US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0D84D336-54A5-43ED-8FFC-2A3F6E17AD90}"/>
              </a:ext>
            </a:extLst>
          </p:cNvPr>
          <p:cNvGrpSpPr/>
          <p:nvPr/>
        </p:nvGrpSpPr>
        <p:grpSpPr>
          <a:xfrm>
            <a:off x="0" y="1908553"/>
            <a:ext cx="12192000" cy="2734637"/>
            <a:chOff x="0" y="1628607"/>
            <a:chExt cx="12192000" cy="2734637"/>
          </a:xfrm>
        </p:grpSpPr>
        <p:sp>
          <p:nvSpPr>
            <p:cNvPr id="8" name="任意多边形: 形状 7">
              <a:extLst>
                <a:ext uri="{FF2B5EF4-FFF2-40B4-BE49-F238E27FC236}">
                  <a16:creationId xmlns:a16="http://schemas.microsoft.com/office/drawing/2014/main" id="{FFF697EA-17D1-4BD1-9DE1-513CF678500B}"/>
                </a:ext>
              </a:extLst>
            </p:cNvPr>
            <p:cNvSpPr/>
            <p:nvPr/>
          </p:nvSpPr>
          <p:spPr>
            <a:xfrm>
              <a:off x="1607703" y="2455256"/>
              <a:ext cx="3502232" cy="868968"/>
            </a:xfrm>
            <a:custGeom>
              <a:avLst/>
              <a:gdLst>
                <a:gd name="connsiteX0" fmla="*/ 0 w 2476500"/>
                <a:gd name="connsiteY0" fmla="*/ 0 h 868968"/>
                <a:gd name="connsiteX1" fmla="*/ 2476500 w 2476500"/>
                <a:gd name="connsiteY1" fmla="*/ 0 h 868968"/>
                <a:gd name="connsiteX2" fmla="*/ 2476500 w 2476500"/>
                <a:gd name="connsiteY2" fmla="*/ 868968 h 868968"/>
                <a:gd name="connsiteX3" fmla="*/ 0 w 2476500"/>
                <a:gd name="connsiteY3" fmla="*/ 868968 h 868968"/>
                <a:gd name="connsiteX4" fmla="*/ 0 w 2476500"/>
                <a:gd name="connsiteY4" fmla="*/ 0 h 868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76500" h="868968">
                  <a:moveTo>
                    <a:pt x="0" y="0"/>
                  </a:moveTo>
                  <a:lnTo>
                    <a:pt x="2476500" y="0"/>
                  </a:lnTo>
                  <a:lnTo>
                    <a:pt x="2476500" y="868968"/>
                  </a:lnTo>
                  <a:lnTo>
                    <a:pt x="0" y="868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0688" tIns="97536" rIns="170688" bIns="97536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sz="3200" dirty="0">
                  <a:latin typeface="Bahnschrift" panose="020B0502040204020203" pitchFamily="34" charset="0"/>
                </a:rPr>
                <a:t>M-Analyzer</a:t>
              </a:r>
              <a:endParaRPr lang="zh-CN" altLang="en-US" sz="3200" kern="1200" dirty="0">
                <a:latin typeface="Bahnschrift" panose="020B0502040204020203" pitchFamily="34" charset="0"/>
              </a:endParaRPr>
            </a:p>
          </p:txBody>
        </p:sp>
        <p:sp>
          <p:nvSpPr>
            <p:cNvPr id="9" name="任意多边形: 形状 8">
              <a:extLst>
                <a:ext uri="{FF2B5EF4-FFF2-40B4-BE49-F238E27FC236}">
                  <a16:creationId xmlns:a16="http://schemas.microsoft.com/office/drawing/2014/main" id="{7BA88A56-C888-4DD0-AA09-4AE0FE4AABA3}"/>
                </a:ext>
              </a:extLst>
            </p:cNvPr>
            <p:cNvSpPr/>
            <p:nvPr/>
          </p:nvSpPr>
          <p:spPr>
            <a:xfrm>
              <a:off x="1607703" y="3324226"/>
              <a:ext cx="3502232" cy="868968"/>
            </a:xfrm>
            <a:custGeom>
              <a:avLst/>
              <a:gdLst>
                <a:gd name="connsiteX0" fmla="*/ 0 w 2476500"/>
                <a:gd name="connsiteY0" fmla="*/ 0 h 2445795"/>
                <a:gd name="connsiteX1" fmla="*/ 2476500 w 2476500"/>
                <a:gd name="connsiteY1" fmla="*/ 0 h 2445795"/>
                <a:gd name="connsiteX2" fmla="*/ 2476500 w 2476500"/>
                <a:gd name="connsiteY2" fmla="*/ 2445795 h 2445795"/>
                <a:gd name="connsiteX3" fmla="*/ 0 w 2476500"/>
                <a:gd name="connsiteY3" fmla="*/ 2445795 h 2445795"/>
                <a:gd name="connsiteX4" fmla="*/ 0 w 2476500"/>
                <a:gd name="connsiteY4" fmla="*/ 0 h 2445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76500" h="2445795">
                  <a:moveTo>
                    <a:pt x="0" y="0"/>
                  </a:moveTo>
                  <a:lnTo>
                    <a:pt x="2476500" y="0"/>
                  </a:lnTo>
                  <a:lnTo>
                    <a:pt x="2476500" y="2445795"/>
                  </a:lnTo>
                  <a:lnTo>
                    <a:pt x="0" y="24457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8016" tIns="128016" rIns="170688" bIns="192024" numCol="1" spcCol="1270" anchor="t" anchorCtr="0">
              <a:noAutofit/>
            </a:bodyPr>
            <a:lstStyle/>
            <a:p>
              <a:pPr marL="228600" lvl="1" indent="-22860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altLang="zh-CN" sz="2400" kern="1200" dirty="0">
                  <a:latin typeface="Corbel" panose="020B0503020204020204" pitchFamily="34" charset="0"/>
                  <a:cs typeface="Calibri" panose="020F0502020204030204" pitchFamily="34" charset="0"/>
                </a:rPr>
                <a:t>Build Search Space for Fission Transformation</a:t>
              </a:r>
              <a:endParaRPr lang="zh-CN" altLang="en-US" sz="2400" kern="1200" dirty="0">
                <a:latin typeface="Corbel" panose="020B050302020402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" name="任意多边形: 形状 11">
              <a:extLst>
                <a:ext uri="{FF2B5EF4-FFF2-40B4-BE49-F238E27FC236}">
                  <a16:creationId xmlns:a16="http://schemas.microsoft.com/office/drawing/2014/main" id="{1678DA3F-4D5A-446E-9229-C3B4A772A3D3}"/>
                </a:ext>
              </a:extLst>
            </p:cNvPr>
            <p:cNvSpPr/>
            <p:nvPr/>
          </p:nvSpPr>
          <p:spPr>
            <a:xfrm>
              <a:off x="6396976" y="2456809"/>
              <a:ext cx="4039575" cy="868968"/>
            </a:xfrm>
            <a:custGeom>
              <a:avLst/>
              <a:gdLst>
                <a:gd name="connsiteX0" fmla="*/ 0 w 2476500"/>
                <a:gd name="connsiteY0" fmla="*/ 0 h 868968"/>
                <a:gd name="connsiteX1" fmla="*/ 2476500 w 2476500"/>
                <a:gd name="connsiteY1" fmla="*/ 0 h 868968"/>
                <a:gd name="connsiteX2" fmla="*/ 2476500 w 2476500"/>
                <a:gd name="connsiteY2" fmla="*/ 868968 h 868968"/>
                <a:gd name="connsiteX3" fmla="*/ 0 w 2476500"/>
                <a:gd name="connsiteY3" fmla="*/ 868968 h 868968"/>
                <a:gd name="connsiteX4" fmla="*/ 0 w 2476500"/>
                <a:gd name="connsiteY4" fmla="*/ 0 h 868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76500" h="868968">
                  <a:moveTo>
                    <a:pt x="0" y="0"/>
                  </a:moveTo>
                  <a:lnTo>
                    <a:pt x="2476500" y="0"/>
                  </a:lnTo>
                  <a:lnTo>
                    <a:pt x="2476500" y="868968"/>
                  </a:lnTo>
                  <a:lnTo>
                    <a:pt x="0" y="868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0688" tIns="97536" rIns="170688" bIns="97536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sz="3200" dirty="0">
                  <a:latin typeface="Bahnschrift" panose="020B0502040204020203" pitchFamily="34" charset="0"/>
                </a:rPr>
                <a:t>M-Optimizer</a:t>
              </a:r>
              <a:endParaRPr lang="zh-CN" altLang="en-US" sz="3200" kern="1200" dirty="0">
                <a:latin typeface="Bahnschrift" panose="020B0502040204020203" pitchFamily="34" charset="0"/>
              </a:endParaRPr>
            </a:p>
          </p:txBody>
        </p:sp>
        <p:sp>
          <p:nvSpPr>
            <p:cNvPr id="14" name="箭头: 右 13">
              <a:extLst>
                <a:ext uri="{FF2B5EF4-FFF2-40B4-BE49-F238E27FC236}">
                  <a16:creationId xmlns:a16="http://schemas.microsoft.com/office/drawing/2014/main" id="{5965AD1A-51BB-424A-9287-C895A4963D74}"/>
                </a:ext>
              </a:extLst>
            </p:cNvPr>
            <p:cNvSpPr/>
            <p:nvPr/>
          </p:nvSpPr>
          <p:spPr>
            <a:xfrm>
              <a:off x="1113992" y="2639653"/>
              <a:ext cx="369624" cy="496772"/>
            </a:xfrm>
            <a:prstGeom prst="rightArrow">
              <a:avLst/>
            </a:prstGeom>
            <a:solidFill>
              <a:schemeClr val="accent3"/>
            </a:solidFill>
            <a:ln w="12700">
              <a:noFill/>
              <a:prstDash val="solid"/>
              <a:tailEnd w="sm" len="sm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pPr algn="ctr"/>
              <a:endParaRPr lang="zh-CN" altLang="en-US" sz="1400" dirty="0">
                <a:solidFill>
                  <a:schemeClr val="tx1"/>
                </a:solidFill>
                <a:latin typeface="Bahnschrift SemiLight" panose="020B0502040204020203" pitchFamily="34" charset="0"/>
                <a:cs typeface="Fira Code Light" panose="020B0809050000020004" pitchFamily="49" charset="0"/>
              </a:endParaRPr>
            </a:p>
          </p:txBody>
        </p:sp>
        <p:sp>
          <p:nvSpPr>
            <p:cNvPr id="15" name="箭头: 右 14">
              <a:extLst>
                <a:ext uri="{FF2B5EF4-FFF2-40B4-BE49-F238E27FC236}">
                  <a16:creationId xmlns:a16="http://schemas.microsoft.com/office/drawing/2014/main" id="{5C99940F-A1DB-451B-8612-842D667732AE}"/>
                </a:ext>
              </a:extLst>
            </p:cNvPr>
            <p:cNvSpPr/>
            <p:nvPr/>
          </p:nvSpPr>
          <p:spPr>
            <a:xfrm>
              <a:off x="5404840" y="2666143"/>
              <a:ext cx="738030" cy="496772"/>
            </a:xfrm>
            <a:prstGeom prst="rightArrow">
              <a:avLst/>
            </a:prstGeom>
            <a:solidFill>
              <a:schemeClr val="accent3"/>
            </a:solidFill>
            <a:ln w="12700">
              <a:noFill/>
              <a:prstDash val="solid"/>
              <a:tailEnd w="sm" len="sm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pPr algn="ctr"/>
              <a:endParaRPr lang="zh-CN" altLang="en-US" sz="1400" dirty="0">
                <a:solidFill>
                  <a:schemeClr val="tx1"/>
                </a:solidFill>
                <a:latin typeface="Bahnschrift SemiLight" panose="020B0502040204020203" pitchFamily="34" charset="0"/>
                <a:cs typeface="Fira Code Light" panose="020B0809050000020004" pitchFamily="49" charset="0"/>
              </a:endParaRPr>
            </a:p>
          </p:txBody>
        </p:sp>
        <p:sp>
          <p:nvSpPr>
            <p:cNvPr id="16" name="箭头: 右 15">
              <a:extLst>
                <a:ext uri="{FF2B5EF4-FFF2-40B4-BE49-F238E27FC236}">
                  <a16:creationId xmlns:a16="http://schemas.microsoft.com/office/drawing/2014/main" id="{4764620A-E74A-49A6-AE6D-6063DA648199}"/>
                </a:ext>
              </a:extLst>
            </p:cNvPr>
            <p:cNvSpPr/>
            <p:nvPr/>
          </p:nvSpPr>
          <p:spPr>
            <a:xfrm>
              <a:off x="10619624" y="2639652"/>
              <a:ext cx="453762" cy="496772"/>
            </a:xfrm>
            <a:prstGeom prst="rightArrow">
              <a:avLst/>
            </a:prstGeom>
            <a:solidFill>
              <a:schemeClr val="accent3"/>
            </a:solidFill>
            <a:ln w="12700">
              <a:noFill/>
              <a:prstDash val="solid"/>
              <a:tailEnd w="sm" len="sm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pPr algn="ctr"/>
              <a:endParaRPr lang="zh-CN" altLang="en-US" sz="1400" dirty="0">
                <a:solidFill>
                  <a:schemeClr val="tx1"/>
                </a:solidFill>
                <a:latin typeface="Bahnschrift SemiLight" panose="020B0502040204020203" pitchFamily="34" charset="0"/>
                <a:cs typeface="Fira Code Light" panose="020B0809050000020004" pitchFamily="49" charset="0"/>
              </a:endParaRPr>
            </a:p>
          </p:txBody>
        </p:sp>
        <p:sp>
          <p:nvSpPr>
            <p:cNvPr id="19" name="箭头: 环形 18">
              <a:extLst>
                <a:ext uri="{FF2B5EF4-FFF2-40B4-BE49-F238E27FC236}">
                  <a16:creationId xmlns:a16="http://schemas.microsoft.com/office/drawing/2014/main" id="{4243A4F6-3856-4257-BD83-7B4CAAE9F723}"/>
                </a:ext>
              </a:extLst>
            </p:cNvPr>
            <p:cNvSpPr/>
            <p:nvPr/>
          </p:nvSpPr>
          <p:spPr>
            <a:xfrm>
              <a:off x="5577515" y="1628607"/>
              <a:ext cx="1130709" cy="1130709"/>
            </a:xfrm>
            <a:prstGeom prst="circularArrow">
              <a:avLst>
                <a:gd name="adj1" fmla="val 17042"/>
                <a:gd name="adj2" fmla="val 1138742"/>
                <a:gd name="adj3" fmla="val 20856486"/>
                <a:gd name="adj4" fmla="val 5348040"/>
                <a:gd name="adj5" fmla="val 17369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Calibri" panose="020F0502020204030204" pitchFamily="34" charset="0"/>
                <a:ea typeface="舟方日明体" panose="02000506000000000000" pitchFamily="50" charset="-122"/>
                <a:cs typeface="Calibri" panose="020F0502020204030204" pitchFamily="34" charset="0"/>
              </a:endParaRP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3257980D-8481-4392-8AB4-0CA26BE839AF}"/>
                </a:ext>
              </a:extLst>
            </p:cNvPr>
            <p:cNvSpPr txBox="1"/>
            <p:nvPr/>
          </p:nvSpPr>
          <p:spPr>
            <a:xfrm>
              <a:off x="0" y="2534095"/>
              <a:ext cx="126426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chemeClr val="tx2"/>
                  </a:solidFill>
                  <a:latin typeface="Bahnschrift SemiCondensed" panose="020B0502040204020203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Input Graph</a:t>
              </a:r>
              <a:endParaRPr lang="zh-CN" altLang="en-US" sz="2000" dirty="0">
                <a:solidFill>
                  <a:schemeClr val="tx2"/>
                </a:solidFill>
                <a:latin typeface="Bahnschrift SemiCondensed" panose="020B0502040204020203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4E153018-E270-4294-B4A0-427D965A3861}"/>
                </a:ext>
              </a:extLst>
            </p:cNvPr>
            <p:cNvSpPr txBox="1"/>
            <p:nvPr/>
          </p:nvSpPr>
          <p:spPr>
            <a:xfrm>
              <a:off x="10927736" y="2468615"/>
              <a:ext cx="1264264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chemeClr val="tx2"/>
                  </a:solidFill>
                  <a:latin typeface="Bahnschrift SemiCondensed" panose="020B0502040204020203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Output Graph + Schedule</a:t>
              </a:r>
              <a:endParaRPr lang="zh-CN" altLang="en-US" sz="2000" dirty="0">
                <a:solidFill>
                  <a:schemeClr val="tx2"/>
                </a:solidFill>
                <a:latin typeface="Bahnschrift SemiCondensed" panose="020B0502040204020203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09042F2C-E29B-44E0-9D3F-D18B5A79B0C6}"/>
                </a:ext>
              </a:extLst>
            </p:cNvPr>
            <p:cNvSpPr txBox="1"/>
            <p:nvPr/>
          </p:nvSpPr>
          <p:spPr>
            <a:xfrm>
              <a:off x="6708224" y="1732296"/>
              <a:ext cx="11307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chemeClr val="tx2"/>
                  </a:solidFill>
                  <a:latin typeface="Bahnschrift SemiCondensed" panose="020B0502040204020203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Search</a:t>
              </a:r>
              <a:endParaRPr lang="zh-CN" altLang="en-US" sz="2400" dirty="0">
                <a:solidFill>
                  <a:schemeClr val="tx2"/>
                </a:solidFill>
                <a:latin typeface="Bahnschrift SemiCondensed" panose="020B0502040204020203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4CB1DD83-09BA-4AAA-B451-6E21ACC424DF}"/>
                </a:ext>
              </a:extLst>
            </p:cNvPr>
            <p:cNvSpPr txBox="1"/>
            <p:nvPr/>
          </p:nvSpPr>
          <p:spPr>
            <a:xfrm>
              <a:off x="5242525" y="3162915"/>
              <a:ext cx="107164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tx2"/>
                  </a:solidFill>
                  <a:latin typeface="Bahnschrift SemiCondensed" panose="020B0502040204020203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Initial </a:t>
              </a:r>
            </a:p>
            <a:p>
              <a:pPr algn="ctr"/>
              <a:r>
                <a:rPr lang="en-US" altLang="zh-CN" sz="2400" dirty="0">
                  <a:solidFill>
                    <a:schemeClr val="tx2"/>
                  </a:solidFill>
                  <a:latin typeface="Bahnschrift SemiCondensed" panose="020B0502040204020203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Search </a:t>
              </a:r>
            </a:p>
            <a:p>
              <a:pPr algn="ctr"/>
              <a:r>
                <a:rPr lang="en-US" altLang="zh-CN" sz="2400" dirty="0">
                  <a:solidFill>
                    <a:schemeClr val="tx2"/>
                  </a:solidFill>
                  <a:latin typeface="Bahnschrift SemiCondensed" panose="020B0502040204020203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State</a:t>
              </a:r>
              <a:endParaRPr lang="zh-CN" altLang="en-US" sz="2400" dirty="0">
                <a:solidFill>
                  <a:schemeClr val="tx2"/>
                </a:solidFill>
                <a:latin typeface="Bahnschrift SemiCondensed" panose="020B0502040204020203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" name="任意多边形: 形状 23">
              <a:extLst>
                <a:ext uri="{FF2B5EF4-FFF2-40B4-BE49-F238E27FC236}">
                  <a16:creationId xmlns:a16="http://schemas.microsoft.com/office/drawing/2014/main" id="{BF50EA2C-7670-4E83-BC3F-2EF67AA5E833}"/>
                </a:ext>
              </a:extLst>
            </p:cNvPr>
            <p:cNvSpPr/>
            <p:nvPr/>
          </p:nvSpPr>
          <p:spPr>
            <a:xfrm>
              <a:off x="6396975" y="3324225"/>
              <a:ext cx="4039574" cy="868969"/>
            </a:xfrm>
            <a:custGeom>
              <a:avLst/>
              <a:gdLst>
                <a:gd name="connsiteX0" fmla="*/ 0 w 2476500"/>
                <a:gd name="connsiteY0" fmla="*/ 0 h 2445795"/>
                <a:gd name="connsiteX1" fmla="*/ 2476500 w 2476500"/>
                <a:gd name="connsiteY1" fmla="*/ 0 h 2445795"/>
                <a:gd name="connsiteX2" fmla="*/ 2476500 w 2476500"/>
                <a:gd name="connsiteY2" fmla="*/ 2445795 h 2445795"/>
                <a:gd name="connsiteX3" fmla="*/ 0 w 2476500"/>
                <a:gd name="connsiteY3" fmla="*/ 2445795 h 2445795"/>
                <a:gd name="connsiteX4" fmla="*/ 0 w 2476500"/>
                <a:gd name="connsiteY4" fmla="*/ 0 h 2445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76500" h="2445795">
                  <a:moveTo>
                    <a:pt x="0" y="0"/>
                  </a:moveTo>
                  <a:lnTo>
                    <a:pt x="2476500" y="0"/>
                  </a:lnTo>
                  <a:lnTo>
                    <a:pt x="2476500" y="2445795"/>
                  </a:lnTo>
                  <a:lnTo>
                    <a:pt x="0" y="24457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8016" tIns="128016" rIns="170688" bIns="192024" numCol="1" spcCol="1270" anchor="t" anchorCtr="0">
              <a:noAutofit/>
            </a:bodyPr>
            <a:lstStyle/>
            <a:p>
              <a:pPr marL="228600" lvl="1" indent="-22860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altLang="zh-CN" sz="2200" kern="1200" dirty="0">
                  <a:latin typeface="Corbel" panose="020B0503020204020204" pitchFamily="34" charset="0"/>
                  <a:cs typeface="Calibri" panose="020F0502020204030204" pitchFamily="34" charset="0"/>
                </a:rPr>
                <a:t>Apply Transformation Rules</a:t>
              </a:r>
            </a:p>
            <a:p>
              <a:pPr marL="228600" lvl="1" indent="-22860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altLang="zh-CN" sz="2200" dirty="0">
                  <a:latin typeface="Corbel" panose="020B0503020204020204" pitchFamily="34" charset="0"/>
                  <a:cs typeface="Calibri" panose="020F0502020204030204" pitchFamily="34" charset="0"/>
                </a:rPr>
                <a:t>Schedule Transformed Graphs</a:t>
              </a:r>
              <a:endParaRPr lang="zh-CN" altLang="en-US" sz="2200" kern="1200" dirty="0">
                <a:latin typeface="Corbel" panose="020B050302020402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25" name="文本框 24">
            <a:extLst>
              <a:ext uri="{FF2B5EF4-FFF2-40B4-BE49-F238E27FC236}">
                <a16:creationId xmlns:a16="http://schemas.microsoft.com/office/drawing/2014/main" id="{2868608F-10A3-473D-A0A2-0A22B109D21A}"/>
              </a:ext>
            </a:extLst>
          </p:cNvPr>
          <p:cNvSpPr txBox="1"/>
          <p:nvPr/>
        </p:nvSpPr>
        <p:spPr>
          <a:xfrm>
            <a:off x="729037" y="1235909"/>
            <a:ext cx="107339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latin typeface="Corbel" panose="020B0503020204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Optimize memory/latency under a given latency/memory constraint</a:t>
            </a:r>
            <a:endParaRPr lang="zh-CN" altLang="en-US" sz="2800" dirty="0">
              <a:latin typeface="Corbel" panose="020B0503020204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箭头: 直角上 2">
            <a:extLst>
              <a:ext uri="{FF2B5EF4-FFF2-40B4-BE49-F238E27FC236}">
                <a16:creationId xmlns:a16="http://schemas.microsoft.com/office/drawing/2014/main" id="{20184E05-4326-4D19-A200-A2FEC268C401}"/>
              </a:ext>
            </a:extLst>
          </p:cNvPr>
          <p:cNvSpPr/>
          <p:nvPr/>
        </p:nvSpPr>
        <p:spPr>
          <a:xfrm rot="5400000" flipV="1">
            <a:off x="10434698" y="4013680"/>
            <a:ext cx="1381749" cy="1082541"/>
          </a:xfrm>
          <a:prstGeom prst="bentUpArrow">
            <a:avLst>
              <a:gd name="adj1" fmla="val 18675"/>
              <a:gd name="adj2" fmla="val 21787"/>
              <a:gd name="adj3" fmla="val 20615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Calibri" panose="020F0502020204030204" pitchFamily="34" charset="0"/>
              <a:ea typeface="舟方日明体" panose="02000506000000000000" pitchFamily="50" charset="-122"/>
              <a:cs typeface="Calibri" panose="020F0502020204030204" pitchFamily="34" charset="0"/>
            </a:endParaRPr>
          </a:p>
        </p:txBody>
      </p:sp>
      <p:sp>
        <p:nvSpPr>
          <p:cNvPr id="27" name="任意多边形: 形状 26">
            <a:extLst>
              <a:ext uri="{FF2B5EF4-FFF2-40B4-BE49-F238E27FC236}">
                <a16:creationId xmlns:a16="http://schemas.microsoft.com/office/drawing/2014/main" id="{A7473739-6179-45ED-A19F-8561F3A8F0EB}"/>
              </a:ext>
            </a:extLst>
          </p:cNvPr>
          <p:cNvSpPr/>
          <p:nvPr/>
        </p:nvSpPr>
        <p:spPr>
          <a:xfrm>
            <a:off x="6396972" y="4790269"/>
            <a:ext cx="4039575" cy="437810"/>
          </a:xfrm>
          <a:custGeom>
            <a:avLst/>
            <a:gdLst>
              <a:gd name="connsiteX0" fmla="*/ 0 w 2476500"/>
              <a:gd name="connsiteY0" fmla="*/ 0 h 868968"/>
              <a:gd name="connsiteX1" fmla="*/ 2476500 w 2476500"/>
              <a:gd name="connsiteY1" fmla="*/ 0 h 868968"/>
              <a:gd name="connsiteX2" fmla="*/ 2476500 w 2476500"/>
              <a:gd name="connsiteY2" fmla="*/ 868968 h 868968"/>
              <a:gd name="connsiteX3" fmla="*/ 0 w 2476500"/>
              <a:gd name="connsiteY3" fmla="*/ 868968 h 868968"/>
              <a:gd name="connsiteX4" fmla="*/ 0 w 2476500"/>
              <a:gd name="connsiteY4" fmla="*/ 0 h 868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6500" h="868968">
                <a:moveTo>
                  <a:pt x="0" y="0"/>
                </a:moveTo>
                <a:lnTo>
                  <a:pt x="2476500" y="0"/>
                </a:lnTo>
                <a:lnTo>
                  <a:pt x="2476500" y="868968"/>
                </a:lnTo>
                <a:lnTo>
                  <a:pt x="0" y="868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70688" tIns="97536" rIns="170688" bIns="97536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CN" sz="3200" dirty="0">
                <a:latin typeface="Bahnschrift" panose="020B0502040204020203" pitchFamily="34" charset="0"/>
              </a:rPr>
              <a:t>Backend</a:t>
            </a:r>
            <a:endParaRPr lang="zh-CN" altLang="en-US" sz="3200" kern="1200" dirty="0">
              <a:latin typeface="Bahnschrift" panose="020B0502040204020203" pitchFamily="34" charset="0"/>
            </a:endParaRPr>
          </a:p>
        </p:txBody>
      </p:sp>
      <p:sp>
        <p:nvSpPr>
          <p:cNvPr id="28" name="任意多边形: 形状 27">
            <a:extLst>
              <a:ext uri="{FF2B5EF4-FFF2-40B4-BE49-F238E27FC236}">
                <a16:creationId xmlns:a16="http://schemas.microsoft.com/office/drawing/2014/main" id="{C463896D-61D6-4830-B18B-CEF70482AA15}"/>
              </a:ext>
            </a:extLst>
          </p:cNvPr>
          <p:cNvSpPr/>
          <p:nvPr/>
        </p:nvSpPr>
        <p:spPr>
          <a:xfrm>
            <a:off x="6396972" y="5228079"/>
            <a:ext cx="4039574" cy="868969"/>
          </a:xfrm>
          <a:custGeom>
            <a:avLst/>
            <a:gdLst>
              <a:gd name="connsiteX0" fmla="*/ 0 w 2476500"/>
              <a:gd name="connsiteY0" fmla="*/ 0 h 2445795"/>
              <a:gd name="connsiteX1" fmla="*/ 2476500 w 2476500"/>
              <a:gd name="connsiteY1" fmla="*/ 0 h 2445795"/>
              <a:gd name="connsiteX2" fmla="*/ 2476500 w 2476500"/>
              <a:gd name="connsiteY2" fmla="*/ 2445795 h 2445795"/>
              <a:gd name="connsiteX3" fmla="*/ 0 w 2476500"/>
              <a:gd name="connsiteY3" fmla="*/ 2445795 h 2445795"/>
              <a:gd name="connsiteX4" fmla="*/ 0 w 2476500"/>
              <a:gd name="connsiteY4" fmla="*/ 0 h 2445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6500" h="2445795">
                <a:moveTo>
                  <a:pt x="0" y="0"/>
                </a:moveTo>
                <a:lnTo>
                  <a:pt x="2476500" y="0"/>
                </a:lnTo>
                <a:lnTo>
                  <a:pt x="2476500" y="2445795"/>
                </a:lnTo>
                <a:lnTo>
                  <a:pt x="0" y="244579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8016" tIns="128016" rIns="170688" bIns="192024" numCol="1" spcCol="1270" anchor="t" anchorCtr="0">
            <a:noAutofit/>
          </a:bodyPr>
          <a:lstStyle/>
          <a:p>
            <a:pPr marL="228600" lvl="1" indent="-228600" algn="l" defTabSz="10668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altLang="zh-CN" sz="2200" dirty="0">
                <a:latin typeface="Corbel" panose="020B0503020204020204" pitchFamily="34" charset="0"/>
                <a:cs typeface="Calibri" panose="020F0502020204030204" pitchFamily="34" charset="0"/>
              </a:rPr>
              <a:t>Python Code with </a:t>
            </a:r>
            <a:r>
              <a:rPr lang="en-US" altLang="zh-CN" sz="2200" dirty="0" err="1">
                <a:latin typeface="Corbel" panose="020B0503020204020204" pitchFamily="34" charset="0"/>
                <a:cs typeface="Calibri" panose="020F0502020204030204" pitchFamily="34" charset="0"/>
              </a:rPr>
              <a:t>PyTorch</a:t>
            </a:r>
            <a:r>
              <a:rPr lang="en-US" altLang="zh-CN" sz="2200" dirty="0">
                <a:latin typeface="Corbel" panose="020B0503020204020204" pitchFamily="34" charset="0"/>
                <a:cs typeface="Calibri" panose="020F0502020204030204" pitchFamily="34" charset="0"/>
              </a:rPr>
              <a:t> API</a:t>
            </a:r>
          </a:p>
          <a:p>
            <a:pPr marL="228600" lvl="1" indent="-228600" algn="l" defTabSz="10668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altLang="zh-CN" sz="2200" kern="1200" dirty="0">
                <a:latin typeface="Corbel" panose="020B0503020204020204" pitchFamily="34" charset="0"/>
                <a:cs typeface="Calibri" panose="020F0502020204030204" pitchFamily="34" charset="0"/>
              </a:rPr>
              <a:t>Other Backends …</a:t>
            </a:r>
            <a:endParaRPr lang="zh-CN" altLang="en-US" sz="2200" kern="1200" dirty="0">
              <a:latin typeface="Corbel" panose="020B0503020204020204" pitchFamily="34" charset="0"/>
              <a:cs typeface="Calibri" panose="020F0502020204030204" pitchFamily="34" charset="0"/>
            </a:endParaRPr>
          </a:p>
        </p:txBody>
      </p:sp>
      <p:sp>
        <p:nvSpPr>
          <p:cNvPr id="29" name="任意多边形: 形状 28">
            <a:extLst>
              <a:ext uri="{FF2B5EF4-FFF2-40B4-BE49-F238E27FC236}">
                <a16:creationId xmlns:a16="http://schemas.microsoft.com/office/drawing/2014/main" id="{5640BD33-24EA-4C08-B71D-D3D53E69C227}"/>
              </a:ext>
            </a:extLst>
          </p:cNvPr>
          <p:cNvSpPr/>
          <p:nvPr/>
        </p:nvSpPr>
        <p:spPr>
          <a:xfrm>
            <a:off x="1607704" y="4790269"/>
            <a:ext cx="3502232" cy="437810"/>
          </a:xfrm>
          <a:custGeom>
            <a:avLst/>
            <a:gdLst>
              <a:gd name="connsiteX0" fmla="*/ 0 w 2476500"/>
              <a:gd name="connsiteY0" fmla="*/ 0 h 868968"/>
              <a:gd name="connsiteX1" fmla="*/ 2476500 w 2476500"/>
              <a:gd name="connsiteY1" fmla="*/ 0 h 868968"/>
              <a:gd name="connsiteX2" fmla="*/ 2476500 w 2476500"/>
              <a:gd name="connsiteY2" fmla="*/ 868968 h 868968"/>
              <a:gd name="connsiteX3" fmla="*/ 0 w 2476500"/>
              <a:gd name="connsiteY3" fmla="*/ 868968 h 868968"/>
              <a:gd name="connsiteX4" fmla="*/ 0 w 2476500"/>
              <a:gd name="connsiteY4" fmla="*/ 0 h 868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6500" h="868968">
                <a:moveTo>
                  <a:pt x="0" y="0"/>
                </a:moveTo>
                <a:lnTo>
                  <a:pt x="2476500" y="0"/>
                </a:lnTo>
                <a:lnTo>
                  <a:pt x="2476500" y="868968"/>
                </a:lnTo>
                <a:lnTo>
                  <a:pt x="0" y="868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70688" tIns="97536" rIns="170688" bIns="97536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CN" sz="3200" dirty="0">
                <a:latin typeface="Bahnschrift" panose="020B0502040204020203" pitchFamily="34" charset="0"/>
              </a:rPr>
              <a:t>Frontend</a:t>
            </a:r>
            <a:endParaRPr lang="zh-CN" altLang="en-US" sz="3200" kern="1200" dirty="0">
              <a:latin typeface="Bahnschrift" panose="020B0502040204020203" pitchFamily="34" charset="0"/>
            </a:endParaRPr>
          </a:p>
        </p:txBody>
      </p:sp>
      <p:sp>
        <p:nvSpPr>
          <p:cNvPr id="31" name="箭头: 直角上 30">
            <a:extLst>
              <a:ext uri="{FF2B5EF4-FFF2-40B4-BE49-F238E27FC236}">
                <a16:creationId xmlns:a16="http://schemas.microsoft.com/office/drawing/2014/main" id="{15E3BF56-4DE1-4911-8761-693286D703E1}"/>
              </a:ext>
            </a:extLst>
          </p:cNvPr>
          <p:cNvSpPr/>
          <p:nvPr/>
        </p:nvSpPr>
        <p:spPr>
          <a:xfrm rot="10800000" flipV="1">
            <a:off x="416459" y="3634836"/>
            <a:ext cx="1037187" cy="1485804"/>
          </a:xfrm>
          <a:prstGeom prst="bentUpArrow">
            <a:avLst>
              <a:gd name="adj1" fmla="val 18675"/>
              <a:gd name="adj2" fmla="val 21787"/>
              <a:gd name="adj3" fmla="val 20615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Calibri" panose="020F0502020204030204" pitchFamily="34" charset="0"/>
              <a:ea typeface="舟方日明体" panose="02000506000000000000" pitchFamily="50" charset="-122"/>
              <a:cs typeface="Calibri" panose="020F0502020204030204" pitchFamily="34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D28BE5A-BA1A-4751-AA15-621B59AB55C9}"/>
              </a:ext>
            </a:extLst>
          </p:cNvPr>
          <p:cNvSpPr/>
          <p:nvPr/>
        </p:nvSpPr>
        <p:spPr>
          <a:xfrm>
            <a:off x="130155" y="5220015"/>
            <a:ext cx="1197764" cy="75251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 algn="ctr" defTabSz="10668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altLang="zh-CN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  <a:cs typeface="Calibri" panose="020F0502020204030204" pitchFamily="34" charset="0"/>
              </a:rPr>
              <a:t>MAGIS </a:t>
            </a:r>
          </a:p>
          <a:p>
            <a:pPr marL="0" lvl="1" algn="ctr" defTabSz="10668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altLang="zh-CN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  <a:cs typeface="Calibri" panose="020F0502020204030204" pitchFamily="34" charset="0"/>
              </a:rPr>
              <a:t>Graph IR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09352532"/>
      </p:ext>
    </p:extLst>
  </p:cSld>
  <p:clrMapOvr>
    <a:masterClrMapping/>
  </p:clrMapOvr>
  <p:extLst mod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B2CE6C-7FB4-4A59-A91A-3A432D7ED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231" y="155254"/>
            <a:ext cx="10515600" cy="760095"/>
          </a:xfrm>
        </p:spPr>
        <p:txBody>
          <a:bodyPr/>
          <a:lstStyle/>
          <a:p>
            <a:r>
              <a:rPr lang="en-US" altLang="zh-CN" dirty="0"/>
              <a:t>M-Analyzer: Dimension Graph (D-Graph)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522EEC-7291-45A7-BD8E-28385081C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MAGIS @ ASPLOS'24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4253BF-4C19-4FE6-9E55-5BE3E67E0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altLang="zh-CN"/>
              <a:t>Yun (Eric) Liang (ericlyun@pku.edu.cn)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D04A7F-1383-43FA-B44A-F6573C330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5BFD8-CB30-4112-B08F-EB36947D1724}" type="slidenum">
              <a:rPr lang="zh-CN" altLang="en-US" smtClean="0"/>
              <a:t>13</a:t>
            </a:fld>
            <a:endParaRPr lang="zh-CN" altLang="en-US"/>
          </a:p>
        </p:txBody>
      </p:sp>
      <p:grpSp>
        <p:nvGrpSpPr>
          <p:cNvPr id="91" name="组合 90">
            <a:extLst>
              <a:ext uri="{FF2B5EF4-FFF2-40B4-BE49-F238E27FC236}">
                <a16:creationId xmlns:a16="http://schemas.microsoft.com/office/drawing/2014/main" id="{2C1CCE54-F0E7-47C2-8BB8-EA61262CF44B}"/>
              </a:ext>
            </a:extLst>
          </p:cNvPr>
          <p:cNvGrpSpPr/>
          <p:nvPr/>
        </p:nvGrpSpPr>
        <p:grpSpPr>
          <a:xfrm>
            <a:off x="-147441" y="1686924"/>
            <a:ext cx="2811241" cy="3977203"/>
            <a:chOff x="137568" y="1523022"/>
            <a:chExt cx="2811241" cy="3977203"/>
          </a:xfrm>
        </p:grpSpPr>
        <p:sp>
          <p:nvSpPr>
            <p:cNvPr id="160" name="矩形: 圆角 159">
              <a:extLst>
                <a:ext uri="{FF2B5EF4-FFF2-40B4-BE49-F238E27FC236}">
                  <a16:creationId xmlns:a16="http://schemas.microsoft.com/office/drawing/2014/main" id="{787E3C4D-3E8F-4AE2-9F16-09452D6AA1E7}"/>
                </a:ext>
              </a:extLst>
            </p:cNvPr>
            <p:cNvSpPr/>
            <p:nvPr/>
          </p:nvSpPr>
          <p:spPr>
            <a:xfrm>
              <a:off x="1423036" y="1523022"/>
              <a:ext cx="337284" cy="258837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prstDash val="solid"/>
              <a:tailEnd w="sm" len="sm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  <a:latin typeface="Bahnschrift SemiLight" panose="020B0502040204020203" pitchFamily="34" charset="0"/>
                  <a:cs typeface="Fira Code Light" panose="020B0809050000020004" pitchFamily="49" charset="0"/>
                </a:rPr>
                <a:t>X</a:t>
              </a:r>
              <a:endParaRPr lang="zh-CN" altLang="en-US" sz="1400" dirty="0">
                <a:solidFill>
                  <a:schemeClr val="tx1"/>
                </a:solidFill>
                <a:latin typeface="Bahnschrift SemiLight" panose="020B0502040204020203" pitchFamily="34" charset="0"/>
                <a:cs typeface="Fira Code Light" panose="020B0809050000020004" pitchFamily="49" charset="0"/>
              </a:endParaRPr>
            </a:p>
          </p:txBody>
        </p:sp>
        <p:sp>
          <p:nvSpPr>
            <p:cNvPr id="161" name="矩形: 圆角 160">
              <a:extLst>
                <a:ext uri="{FF2B5EF4-FFF2-40B4-BE49-F238E27FC236}">
                  <a16:creationId xmlns:a16="http://schemas.microsoft.com/office/drawing/2014/main" id="{02C010A3-5A07-4F5C-82F1-36DE0EA70C12}"/>
                </a:ext>
              </a:extLst>
            </p:cNvPr>
            <p:cNvSpPr/>
            <p:nvPr/>
          </p:nvSpPr>
          <p:spPr>
            <a:xfrm>
              <a:off x="1885573" y="1523022"/>
              <a:ext cx="337284" cy="258837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prstDash val="solid"/>
              <a:tailEnd w="sm" len="sm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  <a:latin typeface="Bahnschrift SemiLight" panose="020B0502040204020203" pitchFamily="34" charset="0"/>
                  <a:cs typeface="Fira Code Light" panose="020B0809050000020004" pitchFamily="49" charset="0"/>
                </a:rPr>
                <a:t>W</a:t>
              </a:r>
              <a:r>
                <a:rPr lang="en-US" altLang="zh-CN" sz="1400" baseline="-25000" dirty="0">
                  <a:solidFill>
                    <a:schemeClr val="tx1"/>
                  </a:solidFill>
                  <a:latin typeface="Bahnschrift SemiLight" panose="020B0502040204020203" pitchFamily="34" charset="0"/>
                  <a:cs typeface="Fira Code Light" panose="020B0809050000020004" pitchFamily="49" charset="0"/>
                </a:rPr>
                <a:t>K</a:t>
              </a:r>
              <a:endParaRPr lang="zh-CN" altLang="en-US" sz="1400" dirty="0">
                <a:solidFill>
                  <a:schemeClr val="tx1"/>
                </a:solidFill>
                <a:latin typeface="Bahnschrift SemiLight" panose="020B0502040204020203" pitchFamily="34" charset="0"/>
                <a:cs typeface="Fira Code Light" panose="020B0809050000020004" pitchFamily="49" charset="0"/>
              </a:endParaRPr>
            </a:p>
          </p:txBody>
        </p:sp>
        <p:sp>
          <p:nvSpPr>
            <p:cNvPr id="163" name="矩形: 圆角 162">
              <a:extLst>
                <a:ext uri="{FF2B5EF4-FFF2-40B4-BE49-F238E27FC236}">
                  <a16:creationId xmlns:a16="http://schemas.microsoft.com/office/drawing/2014/main" id="{052A6F47-EE41-476A-8A09-F7AE7FD3D2D4}"/>
                </a:ext>
              </a:extLst>
            </p:cNvPr>
            <p:cNvSpPr/>
            <p:nvPr/>
          </p:nvSpPr>
          <p:spPr>
            <a:xfrm>
              <a:off x="2395202" y="1523022"/>
              <a:ext cx="337284" cy="258837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prstDash val="solid"/>
              <a:tailEnd w="sm" len="sm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  <a:latin typeface="Bahnschrift SemiLight" panose="020B0502040204020203" pitchFamily="34" charset="0"/>
                  <a:cs typeface="Fira Code Light" panose="020B0809050000020004" pitchFamily="49" charset="0"/>
                </a:rPr>
                <a:t>W</a:t>
              </a:r>
              <a:r>
                <a:rPr lang="en-US" altLang="zh-CN" sz="1400" baseline="-25000" dirty="0">
                  <a:solidFill>
                    <a:schemeClr val="tx1"/>
                  </a:solidFill>
                  <a:latin typeface="Bahnschrift SemiLight" panose="020B0502040204020203" pitchFamily="34" charset="0"/>
                  <a:cs typeface="Fira Code Light" panose="020B0809050000020004" pitchFamily="49" charset="0"/>
                </a:rPr>
                <a:t>V</a:t>
              </a:r>
              <a:endParaRPr lang="zh-CN" altLang="en-US" sz="1400" dirty="0">
                <a:solidFill>
                  <a:schemeClr val="tx1"/>
                </a:solidFill>
                <a:latin typeface="Bahnschrift SemiLight" panose="020B0502040204020203" pitchFamily="34" charset="0"/>
                <a:cs typeface="Fira Code Light" panose="020B0809050000020004" pitchFamily="49" charset="0"/>
              </a:endParaRPr>
            </a:p>
          </p:txBody>
        </p:sp>
        <p:sp>
          <p:nvSpPr>
            <p:cNvPr id="164" name="矩形: 圆角 163">
              <a:extLst>
                <a:ext uri="{FF2B5EF4-FFF2-40B4-BE49-F238E27FC236}">
                  <a16:creationId xmlns:a16="http://schemas.microsoft.com/office/drawing/2014/main" id="{2F25B2DE-D435-46BD-BCBE-E0022E7275A8}"/>
                </a:ext>
              </a:extLst>
            </p:cNvPr>
            <p:cNvSpPr/>
            <p:nvPr/>
          </p:nvSpPr>
          <p:spPr>
            <a:xfrm>
              <a:off x="956334" y="1523022"/>
              <a:ext cx="337284" cy="258837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prstDash val="solid"/>
              <a:tailEnd w="sm" len="sm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  <a:latin typeface="Bahnschrift SemiLight" panose="020B0502040204020203" pitchFamily="34" charset="0"/>
                  <a:cs typeface="Fira Code Light" panose="020B0809050000020004" pitchFamily="49" charset="0"/>
                </a:rPr>
                <a:t>W</a:t>
              </a:r>
              <a:r>
                <a:rPr lang="en-US" altLang="zh-CN" sz="1400" baseline="-25000" dirty="0">
                  <a:solidFill>
                    <a:schemeClr val="tx1"/>
                  </a:solidFill>
                  <a:latin typeface="Bahnschrift SemiLight" panose="020B0502040204020203" pitchFamily="34" charset="0"/>
                  <a:cs typeface="Fira Code Light" panose="020B0809050000020004" pitchFamily="49" charset="0"/>
                </a:rPr>
                <a:t>Q</a:t>
              </a:r>
              <a:endParaRPr lang="zh-CN" altLang="en-US" sz="1400" dirty="0">
                <a:solidFill>
                  <a:schemeClr val="tx1"/>
                </a:solidFill>
                <a:latin typeface="Bahnschrift SemiLight" panose="020B0502040204020203" pitchFamily="34" charset="0"/>
                <a:cs typeface="Fira Code Light" panose="020B0809050000020004" pitchFamily="49" charset="0"/>
              </a:endParaRPr>
            </a:p>
          </p:txBody>
        </p:sp>
        <p:sp>
          <p:nvSpPr>
            <p:cNvPr id="166" name="矩形: 圆角 165">
              <a:extLst>
                <a:ext uri="{FF2B5EF4-FFF2-40B4-BE49-F238E27FC236}">
                  <a16:creationId xmlns:a16="http://schemas.microsoft.com/office/drawing/2014/main" id="{120E336D-9189-4658-B9C8-C93FDD8B3322}"/>
                </a:ext>
              </a:extLst>
            </p:cNvPr>
            <p:cNvSpPr/>
            <p:nvPr/>
          </p:nvSpPr>
          <p:spPr>
            <a:xfrm>
              <a:off x="1178034" y="2262407"/>
              <a:ext cx="337284" cy="258837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prstDash val="solid"/>
              <a:tailEnd w="sm" len="sm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  <a:latin typeface="Bahnschrift SemiLight" panose="020B0502040204020203" pitchFamily="34" charset="0"/>
                  <a:cs typeface="Fira Code Light" panose="020B0809050000020004" pitchFamily="49" charset="0"/>
                </a:rPr>
                <a:t>Q</a:t>
              </a:r>
              <a:endParaRPr lang="zh-CN" altLang="en-US" sz="1400" dirty="0">
                <a:solidFill>
                  <a:schemeClr val="tx1"/>
                </a:solidFill>
                <a:latin typeface="Bahnschrift SemiLight" panose="020B0502040204020203" pitchFamily="34" charset="0"/>
                <a:cs typeface="Fira Code Light" panose="020B0809050000020004" pitchFamily="49" charset="0"/>
              </a:endParaRPr>
            </a:p>
          </p:txBody>
        </p:sp>
        <p:sp>
          <p:nvSpPr>
            <p:cNvPr id="167" name="矩形: 圆角 166">
              <a:extLst>
                <a:ext uri="{FF2B5EF4-FFF2-40B4-BE49-F238E27FC236}">
                  <a16:creationId xmlns:a16="http://schemas.microsoft.com/office/drawing/2014/main" id="{95B378A2-C2A8-43E9-87E0-EE94F6D37B2D}"/>
                </a:ext>
              </a:extLst>
            </p:cNvPr>
            <p:cNvSpPr/>
            <p:nvPr/>
          </p:nvSpPr>
          <p:spPr>
            <a:xfrm>
              <a:off x="1644735" y="2262407"/>
              <a:ext cx="337284" cy="258837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prstDash val="solid"/>
              <a:tailEnd w="sm" len="sm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  <a:latin typeface="Bahnschrift SemiLight" panose="020B0502040204020203" pitchFamily="34" charset="0"/>
                  <a:cs typeface="Fira Code Light" panose="020B0809050000020004" pitchFamily="49" charset="0"/>
                </a:rPr>
                <a:t>K</a:t>
              </a:r>
              <a:endParaRPr lang="zh-CN" altLang="en-US" sz="1400" dirty="0">
                <a:solidFill>
                  <a:schemeClr val="tx1"/>
                </a:solidFill>
                <a:latin typeface="Bahnschrift SemiLight" panose="020B0502040204020203" pitchFamily="34" charset="0"/>
                <a:cs typeface="Fira Code Light" panose="020B0809050000020004" pitchFamily="49" charset="0"/>
              </a:endParaRPr>
            </a:p>
          </p:txBody>
        </p:sp>
        <p:sp>
          <p:nvSpPr>
            <p:cNvPr id="168" name="矩形: 圆角 167">
              <a:extLst>
                <a:ext uri="{FF2B5EF4-FFF2-40B4-BE49-F238E27FC236}">
                  <a16:creationId xmlns:a16="http://schemas.microsoft.com/office/drawing/2014/main" id="{6982E686-2B21-4EB8-8AB8-1DECD988B69F}"/>
                </a:ext>
              </a:extLst>
            </p:cNvPr>
            <p:cNvSpPr/>
            <p:nvPr/>
          </p:nvSpPr>
          <p:spPr>
            <a:xfrm>
              <a:off x="2106281" y="2263133"/>
              <a:ext cx="337284" cy="258837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prstDash val="solid"/>
              <a:tailEnd w="sm" len="sm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  <a:latin typeface="Bahnschrift SemiLight" panose="020B0502040204020203" pitchFamily="34" charset="0"/>
                  <a:cs typeface="Fira Code Light" panose="020B0809050000020004" pitchFamily="49" charset="0"/>
                </a:rPr>
                <a:t>V</a:t>
              </a:r>
              <a:endParaRPr lang="zh-CN" altLang="en-US" sz="1400" dirty="0">
                <a:solidFill>
                  <a:schemeClr val="tx1"/>
                </a:solidFill>
                <a:latin typeface="Bahnschrift SemiLight" panose="020B0502040204020203" pitchFamily="34" charset="0"/>
                <a:cs typeface="Fira Code Light" panose="020B0809050000020004" pitchFamily="49" charset="0"/>
              </a:endParaRPr>
            </a:p>
          </p:txBody>
        </p:sp>
        <p:sp>
          <p:nvSpPr>
            <p:cNvPr id="172" name="矩形: 圆角 171">
              <a:extLst>
                <a:ext uri="{FF2B5EF4-FFF2-40B4-BE49-F238E27FC236}">
                  <a16:creationId xmlns:a16="http://schemas.microsoft.com/office/drawing/2014/main" id="{0BEB3309-E125-4137-AAB5-B7EA7189F8BB}"/>
                </a:ext>
              </a:extLst>
            </p:cNvPr>
            <p:cNvSpPr/>
            <p:nvPr/>
          </p:nvSpPr>
          <p:spPr>
            <a:xfrm>
              <a:off x="1643744" y="2997011"/>
              <a:ext cx="337284" cy="258837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prstDash val="solid"/>
              <a:tailEnd w="sm" len="sm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  <a:latin typeface="Bahnschrift SemiLight" panose="020B0502040204020203" pitchFamily="34" charset="0"/>
                  <a:cs typeface="Fira Code Light" panose="020B0809050000020004" pitchFamily="49" charset="0"/>
                </a:rPr>
                <a:t>S</a:t>
              </a:r>
              <a:endParaRPr lang="zh-CN" altLang="en-US" sz="1400" dirty="0">
                <a:solidFill>
                  <a:schemeClr val="tx1"/>
                </a:solidFill>
                <a:latin typeface="Bahnschrift SemiLight" panose="020B0502040204020203" pitchFamily="34" charset="0"/>
                <a:cs typeface="Fira Code Light" panose="020B0809050000020004" pitchFamily="49" charset="0"/>
              </a:endParaRPr>
            </a:p>
          </p:txBody>
        </p:sp>
        <p:sp>
          <p:nvSpPr>
            <p:cNvPr id="173" name="矩形: 圆角 172">
              <a:extLst>
                <a:ext uri="{FF2B5EF4-FFF2-40B4-BE49-F238E27FC236}">
                  <a16:creationId xmlns:a16="http://schemas.microsoft.com/office/drawing/2014/main" id="{FEE2D1CC-070A-4B6B-A0AB-022B945D17F3}"/>
                </a:ext>
              </a:extLst>
            </p:cNvPr>
            <p:cNvSpPr/>
            <p:nvPr/>
          </p:nvSpPr>
          <p:spPr>
            <a:xfrm>
              <a:off x="1643744" y="3731615"/>
              <a:ext cx="337284" cy="258837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prstDash val="solid"/>
              <a:tailEnd w="sm" len="sm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  <a:latin typeface="Bahnschrift SemiLight" panose="020B0502040204020203" pitchFamily="34" charset="0"/>
                  <a:cs typeface="Fira Code Light" panose="020B0809050000020004" pitchFamily="49" charset="0"/>
                </a:rPr>
                <a:t>P</a:t>
              </a:r>
              <a:endParaRPr lang="zh-CN" altLang="en-US" sz="1400" dirty="0">
                <a:solidFill>
                  <a:schemeClr val="tx1"/>
                </a:solidFill>
                <a:latin typeface="Bahnschrift SemiLight" panose="020B0502040204020203" pitchFamily="34" charset="0"/>
                <a:cs typeface="Fira Code Light" panose="020B0809050000020004" pitchFamily="49" charset="0"/>
              </a:endParaRPr>
            </a:p>
          </p:txBody>
        </p:sp>
        <p:sp>
          <p:nvSpPr>
            <p:cNvPr id="175" name="矩形: 圆角 174">
              <a:extLst>
                <a:ext uri="{FF2B5EF4-FFF2-40B4-BE49-F238E27FC236}">
                  <a16:creationId xmlns:a16="http://schemas.microsoft.com/office/drawing/2014/main" id="{0094B3D6-2533-4603-8482-5091C8537606}"/>
                </a:ext>
              </a:extLst>
            </p:cNvPr>
            <p:cNvSpPr/>
            <p:nvPr/>
          </p:nvSpPr>
          <p:spPr>
            <a:xfrm>
              <a:off x="2106281" y="4462358"/>
              <a:ext cx="337284" cy="258837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prstDash val="solid"/>
              <a:tailEnd w="sm" len="sm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  <a:latin typeface="Bahnschrift SemiLight" panose="020B0502040204020203" pitchFamily="34" charset="0"/>
                  <a:cs typeface="Fira Code Light" panose="020B0809050000020004" pitchFamily="49" charset="0"/>
                </a:rPr>
                <a:t>O</a:t>
              </a:r>
              <a:endParaRPr lang="zh-CN" altLang="en-US" sz="1400" dirty="0">
                <a:solidFill>
                  <a:schemeClr val="tx1"/>
                </a:solidFill>
                <a:latin typeface="Bahnschrift SemiLight" panose="020B0502040204020203" pitchFamily="34" charset="0"/>
                <a:cs typeface="Fira Code Light" panose="020B0809050000020004" pitchFamily="49" charset="0"/>
              </a:endParaRPr>
            </a:p>
          </p:txBody>
        </p:sp>
        <p:sp>
          <p:nvSpPr>
            <p:cNvPr id="176" name="矩形: 圆角 175">
              <a:extLst>
                <a:ext uri="{FF2B5EF4-FFF2-40B4-BE49-F238E27FC236}">
                  <a16:creationId xmlns:a16="http://schemas.microsoft.com/office/drawing/2014/main" id="{A56436B5-AD92-4BBF-971C-82F20DDC5B9C}"/>
                </a:ext>
              </a:extLst>
            </p:cNvPr>
            <p:cNvSpPr/>
            <p:nvPr/>
          </p:nvSpPr>
          <p:spPr>
            <a:xfrm>
              <a:off x="2106281" y="5200822"/>
              <a:ext cx="337284" cy="258837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prstDash val="solid"/>
              <a:tailEnd w="sm" len="sm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  <a:latin typeface="Bahnschrift SemiLight" panose="020B0502040204020203" pitchFamily="34" charset="0"/>
                  <a:cs typeface="Fira Code Light" panose="020B0809050000020004" pitchFamily="49" charset="0"/>
                </a:rPr>
                <a:t>Y</a:t>
              </a:r>
              <a:endParaRPr lang="zh-CN" altLang="en-US" sz="1400" dirty="0">
                <a:solidFill>
                  <a:schemeClr val="tx1"/>
                </a:solidFill>
                <a:latin typeface="Bahnschrift SemiLight" panose="020B0502040204020203" pitchFamily="34" charset="0"/>
                <a:cs typeface="Fira Code Light" panose="020B0809050000020004" pitchFamily="49" charset="0"/>
              </a:endParaRPr>
            </a:p>
          </p:txBody>
        </p:sp>
        <p:sp>
          <p:nvSpPr>
            <p:cNvPr id="178" name="矩形: 圆角 177">
              <a:extLst>
                <a:ext uri="{FF2B5EF4-FFF2-40B4-BE49-F238E27FC236}">
                  <a16:creationId xmlns:a16="http://schemas.microsoft.com/office/drawing/2014/main" id="{71DB4D4A-4ACC-4074-ABCA-CC1012D7C5E4}"/>
                </a:ext>
              </a:extLst>
            </p:cNvPr>
            <p:cNvSpPr/>
            <p:nvPr/>
          </p:nvSpPr>
          <p:spPr>
            <a:xfrm>
              <a:off x="2611525" y="4470010"/>
              <a:ext cx="337284" cy="258837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prstDash val="solid"/>
              <a:tailEnd w="sm" len="sm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  <a:latin typeface="Bahnschrift SemiLight" panose="020B0502040204020203" pitchFamily="34" charset="0"/>
                  <a:cs typeface="Fira Code Light" panose="020B0809050000020004" pitchFamily="49" charset="0"/>
                </a:rPr>
                <a:t>W</a:t>
              </a:r>
              <a:r>
                <a:rPr lang="en-US" altLang="zh-CN" sz="1400" baseline="-25000" dirty="0">
                  <a:solidFill>
                    <a:schemeClr val="tx1"/>
                  </a:solidFill>
                  <a:latin typeface="Bahnschrift SemiLight" panose="020B0502040204020203" pitchFamily="34" charset="0"/>
                  <a:cs typeface="Fira Code Light" panose="020B0809050000020004" pitchFamily="49" charset="0"/>
                </a:rPr>
                <a:t>Y</a:t>
              </a:r>
              <a:endParaRPr lang="zh-CN" altLang="en-US" sz="1400" dirty="0">
                <a:solidFill>
                  <a:schemeClr val="tx1"/>
                </a:solidFill>
                <a:latin typeface="Bahnschrift SemiLight" panose="020B0502040204020203" pitchFamily="34" charset="0"/>
                <a:cs typeface="Fira Code Light" panose="020B0809050000020004" pitchFamily="49" charset="0"/>
              </a:endParaRPr>
            </a:p>
          </p:txBody>
        </p:sp>
        <p:cxnSp>
          <p:nvCxnSpPr>
            <p:cNvPr id="179" name="直接箭头连接符 178">
              <a:extLst>
                <a:ext uri="{FF2B5EF4-FFF2-40B4-BE49-F238E27FC236}">
                  <a16:creationId xmlns:a16="http://schemas.microsoft.com/office/drawing/2014/main" id="{52903D38-771B-41A3-9759-5F797D13BAA5}"/>
                </a:ext>
              </a:extLst>
            </p:cNvPr>
            <p:cNvCxnSpPr>
              <a:cxnSpLocks/>
              <a:stCxn id="164" idx="2"/>
              <a:endCxn id="166" idx="0"/>
            </p:cNvCxnSpPr>
            <p:nvPr/>
          </p:nvCxnSpPr>
          <p:spPr>
            <a:xfrm>
              <a:off x="1124976" y="1781859"/>
              <a:ext cx="221700" cy="48054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直接箭头连接符 179">
              <a:extLst>
                <a:ext uri="{FF2B5EF4-FFF2-40B4-BE49-F238E27FC236}">
                  <a16:creationId xmlns:a16="http://schemas.microsoft.com/office/drawing/2014/main" id="{623D6452-EC02-427B-9CD8-D1D83F5E8A6E}"/>
                </a:ext>
              </a:extLst>
            </p:cNvPr>
            <p:cNvCxnSpPr>
              <a:cxnSpLocks/>
              <a:stCxn id="160" idx="2"/>
              <a:endCxn id="166" idx="0"/>
            </p:cNvCxnSpPr>
            <p:nvPr/>
          </p:nvCxnSpPr>
          <p:spPr>
            <a:xfrm flipH="1">
              <a:off x="1346676" y="1781859"/>
              <a:ext cx="245002" cy="48054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直接箭头连接符 180">
              <a:extLst>
                <a:ext uri="{FF2B5EF4-FFF2-40B4-BE49-F238E27FC236}">
                  <a16:creationId xmlns:a16="http://schemas.microsoft.com/office/drawing/2014/main" id="{66779754-8356-456B-85AA-F1E67AB6B287}"/>
                </a:ext>
              </a:extLst>
            </p:cNvPr>
            <p:cNvCxnSpPr>
              <a:cxnSpLocks/>
              <a:stCxn id="161" idx="2"/>
              <a:endCxn id="167" idx="0"/>
            </p:cNvCxnSpPr>
            <p:nvPr/>
          </p:nvCxnSpPr>
          <p:spPr>
            <a:xfrm flipH="1">
              <a:off x="1813377" y="1781859"/>
              <a:ext cx="240838" cy="48054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直接箭头连接符 183">
              <a:extLst>
                <a:ext uri="{FF2B5EF4-FFF2-40B4-BE49-F238E27FC236}">
                  <a16:creationId xmlns:a16="http://schemas.microsoft.com/office/drawing/2014/main" id="{92FBD587-E5FE-42D2-983B-9F7E020B7E67}"/>
                </a:ext>
              </a:extLst>
            </p:cNvPr>
            <p:cNvCxnSpPr>
              <a:cxnSpLocks/>
              <a:stCxn id="160" idx="2"/>
              <a:endCxn id="167" idx="0"/>
            </p:cNvCxnSpPr>
            <p:nvPr/>
          </p:nvCxnSpPr>
          <p:spPr>
            <a:xfrm>
              <a:off x="1591678" y="1781859"/>
              <a:ext cx="221699" cy="48054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直接箭头连接符 184">
              <a:extLst>
                <a:ext uri="{FF2B5EF4-FFF2-40B4-BE49-F238E27FC236}">
                  <a16:creationId xmlns:a16="http://schemas.microsoft.com/office/drawing/2014/main" id="{02C8E8EA-08EB-4C5F-A1C5-827955168648}"/>
                </a:ext>
              </a:extLst>
            </p:cNvPr>
            <p:cNvCxnSpPr>
              <a:cxnSpLocks/>
              <a:stCxn id="160" idx="2"/>
              <a:endCxn id="168" idx="0"/>
            </p:cNvCxnSpPr>
            <p:nvPr/>
          </p:nvCxnSpPr>
          <p:spPr>
            <a:xfrm>
              <a:off x="1591678" y="1781859"/>
              <a:ext cx="683245" cy="48127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直接箭头连接符 187">
              <a:extLst>
                <a:ext uri="{FF2B5EF4-FFF2-40B4-BE49-F238E27FC236}">
                  <a16:creationId xmlns:a16="http://schemas.microsoft.com/office/drawing/2014/main" id="{7105AFE0-D98E-4CC9-9327-FA7B575634C1}"/>
                </a:ext>
              </a:extLst>
            </p:cNvPr>
            <p:cNvCxnSpPr>
              <a:cxnSpLocks/>
              <a:stCxn id="163" idx="2"/>
              <a:endCxn id="168" idx="0"/>
            </p:cNvCxnSpPr>
            <p:nvPr/>
          </p:nvCxnSpPr>
          <p:spPr>
            <a:xfrm flipH="1">
              <a:off x="2274923" y="1781859"/>
              <a:ext cx="288921" cy="48127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直接箭头连接符 190">
              <a:extLst>
                <a:ext uri="{FF2B5EF4-FFF2-40B4-BE49-F238E27FC236}">
                  <a16:creationId xmlns:a16="http://schemas.microsoft.com/office/drawing/2014/main" id="{61A56596-F843-49E8-B2BF-1F2F37AD5513}"/>
                </a:ext>
              </a:extLst>
            </p:cNvPr>
            <p:cNvCxnSpPr>
              <a:cxnSpLocks/>
              <a:stCxn id="168" idx="2"/>
              <a:endCxn id="175" idx="0"/>
            </p:cNvCxnSpPr>
            <p:nvPr/>
          </p:nvCxnSpPr>
          <p:spPr>
            <a:xfrm>
              <a:off x="2274923" y="2521970"/>
              <a:ext cx="0" cy="19403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直接箭头连接符 193">
              <a:extLst>
                <a:ext uri="{FF2B5EF4-FFF2-40B4-BE49-F238E27FC236}">
                  <a16:creationId xmlns:a16="http://schemas.microsoft.com/office/drawing/2014/main" id="{DA8C3480-0012-41D9-80BA-09A805F16E4F}"/>
                </a:ext>
              </a:extLst>
            </p:cNvPr>
            <p:cNvCxnSpPr>
              <a:cxnSpLocks/>
              <a:stCxn id="167" idx="2"/>
              <a:endCxn id="172" idx="0"/>
            </p:cNvCxnSpPr>
            <p:nvPr/>
          </p:nvCxnSpPr>
          <p:spPr>
            <a:xfrm flipH="1">
              <a:off x="1812386" y="2521244"/>
              <a:ext cx="991" cy="47576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直接箭头连接符 196">
              <a:extLst>
                <a:ext uri="{FF2B5EF4-FFF2-40B4-BE49-F238E27FC236}">
                  <a16:creationId xmlns:a16="http://schemas.microsoft.com/office/drawing/2014/main" id="{B517E9DD-D654-4210-836D-FC1123442008}"/>
                </a:ext>
              </a:extLst>
            </p:cNvPr>
            <p:cNvCxnSpPr>
              <a:cxnSpLocks/>
              <a:stCxn id="166" idx="2"/>
              <a:endCxn id="172" idx="0"/>
            </p:cNvCxnSpPr>
            <p:nvPr/>
          </p:nvCxnSpPr>
          <p:spPr>
            <a:xfrm>
              <a:off x="1346676" y="2521244"/>
              <a:ext cx="465710" cy="47576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直接箭头连接符 199">
              <a:extLst>
                <a:ext uri="{FF2B5EF4-FFF2-40B4-BE49-F238E27FC236}">
                  <a16:creationId xmlns:a16="http://schemas.microsoft.com/office/drawing/2014/main" id="{7B6DD060-F112-4A6F-AAAF-586D3C079AE2}"/>
                </a:ext>
              </a:extLst>
            </p:cNvPr>
            <p:cNvCxnSpPr>
              <a:cxnSpLocks/>
              <a:stCxn id="172" idx="2"/>
              <a:endCxn id="173" idx="0"/>
            </p:cNvCxnSpPr>
            <p:nvPr/>
          </p:nvCxnSpPr>
          <p:spPr>
            <a:xfrm>
              <a:off x="1812386" y="3255848"/>
              <a:ext cx="0" cy="47576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直接箭头连接符 202">
              <a:extLst>
                <a:ext uri="{FF2B5EF4-FFF2-40B4-BE49-F238E27FC236}">
                  <a16:creationId xmlns:a16="http://schemas.microsoft.com/office/drawing/2014/main" id="{BBE5BDB4-D3D6-422E-B1B9-88C2E643CF1D}"/>
                </a:ext>
              </a:extLst>
            </p:cNvPr>
            <p:cNvCxnSpPr>
              <a:cxnSpLocks/>
              <a:stCxn id="173" idx="2"/>
              <a:endCxn id="175" idx="0"/>
            </p:cNvCxnSpPr>
            <p:nvPr/>
          </p:nvCxnSpPr>
          <p:spPr>
            <a:xfrm>
              <a:off x="1812386" y="3990452"/>
              <a:ext cx="462537" cy="47190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直接箭头连接符 209">
              <a:extLst>
                <a:ext uri="{FF2B5EF4-FFF2-40B4-BE49-F238E27FC236}">
                  <a16:creationId xmlns:a16="http://schemas.microsoft.com/office/drawing/2014/main" id="{58122EFD-0D01-40F1-BCD8-9C91DA535D02}"/>
                </a:ext>
              </a:extLst>
            </p:cNvPr>
            <p:cNvCxnSpPr>
              <a:cxnSpLocks/>
              <a:stCxn id="175" idx="2"/>
              <a:endCxn id="176" idx="0"/>
            </p:cNvCxnSpPr>
            <p:nvPr/>
          </p:nvCxnSpPr>
          <p:spPr>
            <a:xfrm>
              <a:off x="2274923" y="4721195"/>
              <a:ext cx="0" cy="47962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直接箭头连接符 211">
              <a:extLst>
                <a:ext uri="{FF2B5EF4-FFF2-40B4-BE49-F238E27FC236}">
                  <a16:creationId xmlns:a16="http://schemas.microsoft.com/office/drawing/2014/main" id="{AA09BC8D-83C4-44AF-9C83-D41AB79C19D9}"/>
                </a:ext>
              </a:extLst>
            </p:cNvPr>
            <p:cNvCxnSpPr>
              <a:cxnSpLocks/>
              <a:stCxn id="178" idx="2"/>
              <a:endCxn id="176" idx="0"/>
            </p:cNvCxnSpPr>
            <p:nvPr/>
          </p:nvCxnSpPr>
          <p:spPr>
            <a:xfrm flipH="1">
              <a:off x="2274923" y="4728847"/>
              <a:ext cx="505244" cy="47197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5" name="文本框 214">
              <a:extLst>
                <a:ext uri="{FF2B5EF4-FFF2-40B4-BE49-F238E27FC236}">
                  <a16:creationId xmlns:a16="http://schemas.microsoft.com/office/drawing/2014/main" id="{FD7DC726-310F-4A7A-A237-765ADB5A2641}"/>
                </a:ext>
              </a:extLst>
            </p:cNvPr>
            <p:cNvSpPr txBox="1"/>
            <p:nvPr/>
          </p:nvSpPr>
          <p:spPr>
            <a:xfrm>
              <a:off x="137568" y="2222549"/>
              <a:ext cx="10383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600" dirty="0" err="1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MatMul</a:t>
              </a:r>
              <a:endParaRPr lang="zh-CN" alt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16" name="文本框 215">
              <a:extLst>
                <a:ext uri="{FF2B5EF4-FFF2-40B4-BE49-F238E27FC236}">
                  <a16:creationId xmlns:a16="http://schemas.microsoft.com/office/drawing/2014/main" id="{22AD89A7-C0DC-4A65-AEF6-8545580075CB}"/>
                </a:ext>
              </a:extLst>
            </p:cNvPr>
            <p:cNvSpPr txBox="1"/>
            <p:nvPr/>
          </p:nvSpPr>
          <p:spPr>
            <a:xfrm>
              <a:off x="189487" y="2957152"/>
              <a:ext cx="14606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6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Batch </a:t>
              </a:r>
              <a:r>
                <a:rPr lang="en-US" altLang="zh-CN" sz="1600" dirty="0" err="1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MatMul</a:t>
              </a:r>
              <a:endParaRPr lang="zh-CN" alt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19" name="文本框 218">
              <a:extLst>
                <a:ext uri="{FF2B5EF4-FFF2-40B4-BE49-F238E27FC236}">
                  <a16:creationId xmlns:a16="http://schemas.microsoft.com/office/drawing/2014/main" id="{57D25F34-0CBC-4CEB-99A3-EC1C75C954DD}"/>
                </a:ext>
              </a:extLst>
            </p:cNvPr>
            <p:cNvSpPr txBox="1"/>
            <p:nvPr/>
          </p:nvSpPr>
          <p:spPr>
            <a:xfrm>
              <a:off x="189486" y="3692463"/>
              <a:ext cx="14606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600" dirty="0" err="1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Softmax</a:t>
              </a:r>
              <a:endParaRPr lang="zh-CN" alt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20" name="文本框 219">
              <a:extLst>
                <a:ext uri="{FF2B5EF4-FFF2-40B4-BE49-F238E27FC236}">
                  <a16:creationId xmlns:a16="http://schemas.microsoft.com/office/drawing/2014/main" id="{3BAA56D8-DF94-4965-A133-49B3BC5B5784}"/>
                </a:ext>
              </a:extLst>
            </p:cNvPr>
            <p:cNvSpPr txBox="1"/>
            <p:nvPr/>
          </p:nvSpPr>
          <p:spPr>
            <a:xfrm>
              <a:off x="652025" y="4430151"/>
              <a:ext cx="14606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6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Batch </a:t>
              </a:r>
              <a:r>
                <a:rPr lang="en-US" altLang="zh-CN" sz="1600" dirty="0" err="1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MatMul</a:t>
              </a:r>
              <a:endParaRPr lang="zh-CN" alt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21" name="文本框 220">
              <a:extLst>
                <a:ext uri="{FF2B5EF4-FFF2-40B4-BE49-F238E27FC236}">
                  <a16:creationId xmlns:a16="http://schemas.microsoft.com/office/drawing/2014/main" id="{B24A11C0-8EEB-4091-833A-A197CBF79084}"/>
                </a:ext>
              </a:extLst>
            </p:cNvPr>
            <p:cNvSpPr txBox="1"/>
            <p:nvPr/>
          </p:nvSpPr>
          <p:spPr>
            <a:xfrm>
              <a:off x="653984" y="5161671"/>
              <a:ext cx="14606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600" dirty="0" err="1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MatMul</a:t>
              </a:r>
              <a:endParaRPr lang="zh-CN" alt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37D1F993-CA29-4360-B47E-3FE4372C1E0A}"/>
              </a:ext>
            </a:extLst>
          </p:cNvPr>
          <p:cNvGrpSpPr/>
          <p:nvPr/>
        </p:nvGrpSpPr>
        <p:grpSpPr>
          <a:xfrm>
            <a:off x="8702058" y="5981722"/>
            <a:ext cx="2560284" cy="258836"/>
            <a:chOff x="8364452" y="5930948"/>
            <a:chExt cx="2560284" cy="258836"/>
          </a:xfrm>
        </p:grpSpPr>
        <p:sp>
          <p:nvSpPr>
            <p:cNvPr id="286" name="矩形 285">
              <a:extLst>
                <a:ext uri="{FF2B5EF4-FFF2-40B4-BE49-F238E27FC236}">
                  <a16:creationId xmlns:a16="http://schemas.microsoft.com/office/drawing/2014/main" id="{9FA24FB1-4118-46F5-9B98-63AC8B0FC5CF}"/>
                </a:ext>
              </a:extLst>
            </p:cNvPr>
            <p:cNvSpPr/>
            <p:nvPr/>
          </p:nvSpPr>
          <p:spPr>
            <a:xfrm>
              <a:off x="8364452" y="5930948"/>
              <a:ext cx="1157283" cy="25883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Calibri" panose="020F0502020204030204" pitchFamily="34" charset="0"/>
                  <a:ea typeface="舟方日明体" panose="02000506000000000000" pitchFamily="50" charset="-122"/>
                  <a:cs typeface="Calibri" panose="020F0502020204030204" pitchFamily="34" charset="0"/>
                </a:rPr>
                <a:t>spatial dim</a:t>
              </a:r>
              <a:endParaRPr lang="zh-CN" altLang="en-US" dirty="0">
                <a:solidFill>
                  <a:schemeClr val="tx1"/>
                </a:solidFill>
                <a:latin typeface="Calibri" panose="020F0502020204030204" pitchFamily="34" charset="0"/>
                <a:ea typeface="舟方日明体" panose="02000506000000000000" pitchFamily="50" charset="-122"/>
                <a:cs typeface="Calibri" panose="020F0502020204030204" pitchFamily="34" charset="0"/>
              </a:endParaRPr>
            </a:p>
          </p:txBody>
        </p:sp>
        <p:sp>
          <p:nvSpPr>
            <p:cNvPr id="287" name="矩形 286">
              <a:extLst>
                <a:ext uri="{FF2B5EF4-FFF2-40B4-BE49-F238E27FC236}">
                  <a16:creationId xmlns:a16="http://schemas.microsoft.com/office/drawing/2014/main" id="{9A9EB3B0-655C-4686-B4D6-F2369F4CA3A5}"/>
                </a:ext>
              </a:extLst>
            </p:cNvPr>
            <p:cNvSpPr/>
            <p:nvPr/>
          </p:nvSpPr>
          <p:spPr>
            <a:xfrm>
              <a:off x="9767453" y="5930948"/>
              <a:ext cx="1157283" cy="258836"/>
            </a:xfrm>
            <a:prstGeom prst="rect">
              <a:avLst/>
            </a:prstGeom>
            <a:pattFill prst="openDmnd">
              <a:fgClr>
                <a:schemeClr val="accent6">
                  <a:lumMod val="60000"/>
                  <a:lumOff val="40000"/>
                </a:schemeClr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Calibri" panose="020F0502020204030204" pitchFamily="34" charset="0"/>
                  <a:ea typeface="舟方日明体" panose="02000506000000000000" pitchFamily="50" charset="-122"/>
                  <a:cs typeface="Calibri" panose="020F0502020204030204" pitchFamily="34" charset="0"/>
                </a:rPr>
                <a:t>reduce dim</a:t>
              </a:r>
              <a:endParaRPr lang="zh-CN" altLang="en-US" dirty="0">
                <a:solidFill>
                  <a:schemeClr val="tx1"/>
                </a:solidFill>
                <a:latin typeface="Calibri" panose="020F0502020204030204" pitchFamily="34" charset="0"/>
                <a:ea typeface="舟方日明体" panose="02000506000000000000" pitchFamily="50" charset="-122"/>
                <a:cs typeface="Calibri" panose="020F0502020204030204" pitchFamily="34" charset="0"/>
              </a:endParaRPr>
            </a:p>
          </p:txBody>
        </p:sp>
      </p:grpSp>
      <p:grpSp>
        <p:nvGrpSpPr>
          <p:cNvPr id="284" name="组合 283">
            <a:extLst>
              <a:ext uri="{FF2B5EF4-FFF2-40B4-BE49-F238E27FC236}">
                <a16:creationId xmlns:a16="http://schemas.microsoft.com/office/drawing/2014/main" id="{FC8884D9-3438-4DC7-A66D-ED89080E0CA7}"/>
              </a:ext>
            </a:extLst>
          </p:cNvPr>
          <p:cNvGrpSpPr/>
          <p:nvPr/>
        </p:nvGrpSpPr>
        <p:grpSpPr>
          <a:xfrm>
            <a:off x="603296" y="5981722"/>
            <a:ext cx="7731120" cy="258836"/>
            <a:chOff x="3276202" y="1182836"/>
            <a:chExt cx="6996705" cy="258836"/>
          </a:xfrm>
        </p:grpSpPr>
        <p:sp>
          <p:nvSpPr>
            <p:cNvPr id="289" name="矩形 288">
              <a:extLst>
                <a:ext uri="{FF2B5EF4-FFF2-40B4-BE49-F238E27FC236}">
                  <a16:creationId xmlns:a16="http://schemas.microsoft.com/office/drawing/2014/main" id="{D6689C79-9CE8-4DF1-9C56-87A3D8F5B818}"/>
                </a:ext>
              </a:extLst>
            </p:cNvPr>
            <p:cNvSpPr/>
            <p:nvPr/>
          </p:nvSpPr>
          <p:spPr>
            <a:xfrm>
              <a:off x="3276202" y="1182836"/>
              <a:ext cx="1399429" cy="25883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Calibri" panose="020F0502020204030204" pitchFamily="34" charset="0"/>
                  <a:ea typeface="舟方日明体" panose="02000506000000000000" pitchFamily="50" charset="-122"/>
                  <a:cs typeface="Calibri" panose="020F0502020204030204" pitchFamily="34" charset="0"/>
                </a:rPr>
                <a:t>b: batch-size</a:t>
              </a:r>
              <a:endParaRPr lang="zh-CN" altLang="en-US" dirty="0">
                <a:solidFill>
                  <a:schemeClr val="tx1"/>
                </a:solidFill>
                <a:latin typeface="Calibri" panose="020F0502020204030204" pitchFamily="34" charset="0"/>
                <a:ea typeface="舟方日明体" panose="02000506000000000000" pitchFamily="50" charset="-122"/>
                <a:cs typeface="Calibri" panose="020F0502020204030204" pitchFamily="34" charset="0"/>
              </a:endParaRPr>
            </a:p>
          </p:txBody>
        </p:sp>
        <p:sp>
          <p:nvSpPr>
            <p:cNvPr id="290" name="矩形 289">
              <a:extLst>
                <a:ext uri="{FF2B5EF4-FFF2-40B4-BE49-F238E27FC236}">
                  <a16:creationId xmlns:a16="http://schemas.microsoft.com/office/drawing/2014/main" id="{2A209539-EA56-4C6E-AE06-19486AF864F0}"/>
                </a:ext>
              </a:extLst>
            </p:cNvPr>
            <p:cNvSpPr/>
            <p:nvPr/>
          </p:nvSpPr>
          <p:spPr>
            <a:xfrm>
              <a:off x="4674192" y="1182836"/>
              <a:ext cx="1399429" cy="25883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Calibri" panose="020F0502020204030204" pitchFamily="34" charset="0"/>
                  <a:ea typeface="舟方日明体" panose="02000506000000000000" pitchFamily="50" charset="-122"/>
                  <a:cs typeface="Calibri" panose="020F0502020204030204" pitchFamily="34" charset="0"/>
                </a:rPr>
                <a:t>s: seq-length</a:t>
              </a:r>
              <a:endParaRPr lang="zh-CN" altLang="en-US" dirty="0">
                <a:solidFill>
                  <a:schemeClr val="tx1"/>
                </a:solidFill>
                <a:latin typeface="Calibri" panose="020F0502020204030204" pitchFamily="34" charset="0"/>
                <a:ea typeface="舟方日明体" panose="02000506000000000000" pitchFamily="50" charset="-122"/>
                <a:cs typeface="Calibri" panose="020F0502020204030204" pitchFamily="34" charset="0"/>
              </a:endParaRPr>
            </a:p>
          </p:txBody>
        </p:sp>
        <p:sp>
          <p:nvSpPr>
            <p:cNvPr id="291" name="矩形 290">
              <a:extLst>
                <a:ext uri="{FF2B5EF4-FFF2-40B4-BE49-F238E27FC236}">
                  <a16:creationId xmlns:a16="http://schemas.microsoft.com/office/drawing/2014/main" id="{243E4BD6-44F9-4A2B-A340-FE289062459A}"/>
                </a:ext>
              </a:extLst>
            </p:cNvPr>
            <p:cNvSpPr/>
            <p:nvPr/>
          </p:nvSpPr>
          <p:spPr>
            <a:xfrm>
              <a:off x="6072182" y="1182836"/>
              <a:ext cx="1399429" cy="25883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Calibri" panose="020F0502020204030204" pitchFamily="34" charset="0"/>
                  <a:ea typeface="舟方日明体" panose="02000506000000000000" pitchFamily="50" charset="-122"/>
                  <a:cs typeface="Calibri" panose="020F0502020204030204" pitchFamily="34" charset="0"/>
                </a:rPr>
                <a:t>h: hidden-size</a:t>
              </a:r>
              <a:endParaRPr lang="zh-CN" altLang="en-US" dirty="0">
                <a:solidFill>
                  <a:schemeClr val="tx1"/>
                </a:solidFill>
                <a:latin typeface="Calibri" panose="020F0502020204030204" pitchFamily="34" charset="0"/>
                <a:ea typeface="舟方日明体" panose="02000506000000000000" pitchFamily="50" charset="-122"/>
                <a:cs typeface="Calibri" panose="020F0502020204030204" pitchFamily="34" charset="0"/>
              </a:endParaRPr>
            </a:p>
          </p:txBody>
        </p:sp>
        <p:sp>
          <p:nvSpPr>
            <p:cNvPr id="292" name="矩形 291">
              <a:extLst>
                <a:ext uri="{FF2B5EF4-FFF2-40B4-BE49-F238E27FC236}">
                  <a16:creationId xmlns:a16="http://schemas.microsoft.com/office/drawing/2014/main" id="{1513A158-52C1-47CE-A0F5-863494A8E98B}"/>
                </a:ext>
              </a:extLst>
            </p:cNvPr>
            <p:cNvSpPr/>
            <p:nvPr/>
          </p:nvSpPr>
          <p:spPr>
            <a:xfrm>
              <a:off x="7472003" y="1182836"/>
              <a:ext cx="1399429" cy="25883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Calibri" panose="020F0502020204030204" pitchFamily="34" charset="0"/>
                  <a:ea typeface="舟方日明体" panose="02000506000000000000" pitchFamily="50" charset="-122"/>
                  <a:cs typeface="Calibri" panose="020F0502020204030204" pitchFamily="34" charset="0"/>
                </a:rPr>
                <a:t>a: #attn-heads</a:t>
              </a:r>
              <a:endParaRPr lang="zh-CN" altLang="en-US" dirty="0">
                <a:solidFill>
                  <a:schemeClr val="tx1"/>
                </a:solidFill>
                <a:latin typeface="Calibri" panose="020F0502020204030204" pitchFamily="34" charset="0"/>
                <a:ea typeface="舟方日明体" panose="02000506000000000000" pitchFamily="50" charset="-122"/>
                <a:cs typeface="Calibri" panose="020F0502020204030204" pitchFamily="34" charset="0"/>
              </a:endParaRPr>
            </a:p>
          </p:txBody>
        </p:sp>
        <p:sp>
          <p:nvSpPr>
            <p:cNvPr id="293" name="矩形 292">
              <a:extLst>
                <a:ext uri="{FF2B5EF4-FFF2-40B4-BE49-F238E27FC236}">
                  <a16:creationId xmlns:a16="http://schemas.microsoft.com/office/drawing/2014/main" id="{324C75F7-8EFB-409F-83CE-4D99706A2D29}"/>
                </a:ext>
              </a:extLst>
            </p:cNvPr>
            <p:cNvSpPr/>
            <p:nvPr/>
          </p:nvSpPr>
          <p:spPr>
            <a:xfrm>
              <a:off x="8873478" y="1182836"/>
              <a:ext cx="1399429" cy="25883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Calibri" panose="020F0502020204030204" pitchFamily="34" charset="0"/>
                  <a:ea typeface="舟方日明体" panose="02000506000000000000" pitchFamily="50" charset="-122"/>
                  <a:cs typeface="Calibri" panose="020F0502020204030204" pitchFamily="34" charset="0"/>
                </a:rPr>
                <a:t>d: head-dim</a:t>
              </a:r>
              <a:endParaRPr lang="zh-CN" altLang="en-US" dirty="0">
                <a:solidFill>
                  <a:schemeClr val="tx1"/>
                </a:solidFill>
                <a:latin typeface="Calibri" panose="020F0502020204030204" pitchFamily="34" charset="0"/>
                <a:ea typeface="舟方日明体" panose="02000506000000000000" pitchFamily="50" charset="-122"/>
                <a:cs typeface="Calibri" panose="020F0502020204030204" pitchFamily="34" charset="0"/>
              </a:endParaRPr>
            </a:p>
          </p:txBody>
        </p:sp>
      </p:grpSp>
      <p:grpSp>
        <p:nvGrpSpPr>
          <p:cNvPr id="283" name="组合 282">
            <a:extLst>
              <a:ext uri="{FF2B5EF4-FFF2-40B4-BE49-F238E27FC236}">
                <a16:creationId xmlns:a16="http://schemas.microsoft.com/office/drawing/2014/main" id="{B513B7EF-E9A4-4B6A-B4E7-496120172FF8}"/>
              </a:ext>
            </a:extLst>
          </p:cNvPr>
          <p:cNvGrpSpPr/>
          <p:nvPr/>
        </p:nvGrpSpPr>
        <p:grpSpPr>
          <a:xfrm>
            <a:off x="2825108" y="1631676"/>
            <a:ext cx="4876088" cy="4041771"/>
            <a:chOff x="2591299" y="1653912"/>
            <a:chExt cx="4876088" cy="4041771"/>
          </a:xfrm>
        </p:grpSpPr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540E08BB-ECC5-4DA7-A61B-34FFA9C7AB8A}"/>
                </a:ext>
              </a:extLst>
            </p:cNvPr>
            <p:cNvCxnSpPr>
              <a:cxnSpLocks/>
              <a:stCxn id="8" idx="2"/>
              <a:endCxn id="20" idx="0"/>
            </p:cNvCxnSpPr>
            <p:nvPr/>
          </p:nvCxnSpPr>
          <p:spPr>
            <a:xfrm flipH="1">
              <a:off x="3146785" y="1972780"/>
              <a:ext cx="1224504" cy="47576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7">
              <a:extLst>
                <a:ext uri="{FF2B5EF4-FFF2-40B4-BE49-F238E27FC236}">
                  <a16:creationId xmlns:a16="http://schemas.microsoft.com/office/drawing/2014/main" id="{1E01B0F4-7832-464B-84E8-FF8CC5C722EC}"/>
                </a:ext>
              </a:extLst>
            </p:cNvPr>
            <p:cNvCxnSpPr>
              <a:cxnSpLocks/>
              <a:stCxn id="9" idx="2"/>
              <a:endCxn id="22" idx="0"/>
            </p:cNvCxnSpPr>
            <p:nvPr/>
          </p:nvCxnSpPr>
          <p:spPr>
            <a:xfrm flipH="1">
              <a:off x="3664457" y="1972780"/>
              <a:ext cx="965668" cy="47576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箭头连接符 30">
              <a:extLst>
                <a:ext uri="{FF2B5EF4-FFF2-40B4-BE49-F238E27FC236}">
                  <a16:creationId xmlns:a16="http://schemas.microsoft.com/office/drawing/2014/main" id="{C0B28F1F-5B3B-4212-B0BE-DC00AB71FEA4}"/>
                </a:ext>
              </a:extLst>
            </p:cNvPr>
            <p:cNvCxnSpPr>
              <a:cxnSpLocks/>
              <a:stCxn id="10" idx="2"/>
              <a:endCxn id="34" idx="0"/>
            </p:cNvCxnSpPr>
            <p:nvPr/>
          </p:nvCxnSpPr>
          <p:spPr>
            <a:xfrm flipH="1">
              <a:off x="4182129" y="1972780"/>
              <a:ext cx="706832" cy="47576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箭头连接符 41">
              <a:extLst>
                <a:ext uri="{FF2B5EF4-FFF2-40B4-BE49-F238E27FC236}">
                  <a16:creationId xmlns:a16="http://schemas.microsoft.com/office/drawing/2014/main" id="{77B85CF4-2381-47BE-BB8A-2FC4F892E97D}"/>
                </a:ext>
              </a:extLst>
            </p:cNvPr>
            <p:cNvCxnSpPr>
              <a:cxnSpLocks/>
              <a:stCxn id="11" idx="2"/>
              <a:endCxn id="21" idx="0"/>
            </p:cNvCxnSpPr>
            <p:nvPr/>
          </p:nvCxnSpPr>
          <p:spPr>
            <a:xfrm>
              <a:off x="3146785" y="1967998"/>
              <a:ext cx="258836" cy="48054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箭头连接符 48">
              <a:extLst>
                <a:ext uri="{FF2B5EF4-FFF2-40B4-BE49-F238E27FC236}">
                  <a16:creationId xmlns:a16="http://schemas.microsoft.com/office/drawing/2014/main" id="{E682F708-D23C-4271-91D0-383E75209CD3}"/>
                </a:ext>
              </a:extLst>
            </p:cNvPr>
            <p:cNvCxnSpPr>
              <a:cxnSpLocks/>
              <a:stCxn id="12" idx="2"/>
              <a:endCxn id="23" idx="0"/>
            </p:cNvCxnSpPr>
            <p:nvPr/>
          </p:nvCxnSpPr>
          <p:spPr>
            <a:xfrm>
              <a:off x="3405621" y="1967998"/>
              <a:ext cx="517672" cy="48054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箭头连接符 51">
              <a:extLst>
                <a:ext uri="{FF2B5EF4-FFF2-40B4-BE49-F238E27FC236}">
                  <a16:creationId xmlns:a16="http://schemas.microsoft.com/office/drawing/2014/main" id="{0BB9D128-5D18-4897-A16C-1AFB81256096}"/>
                </a:ext>
              </a:extLst>
            </p:cNvPr>
            <p:cNvCxnSpPr>
              <a:cxnSpLocks/>
              <a:stCxn id="13" idx="2"/>
              <a:endCxn id="34" idx="0"/>
            </p:cNvCxnSpPr>
            <p:nvPr/>
          </p:nvCxnSpPr>
          <p:spPr>
            <a:xfrm>
              <a:off x="3664457" y="1967998"/>
              <a:ext cx="517672" cy="48054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箭头连接符 68">
              <a:extLst>
                <a:ext uri="{FF2B5EF4-FFF2-40B4-BE49-F238E27FC236}">
                  <a16:creationId xmlns:a16="http://schemas.microsoft.com/office/drawing/2014/main" id="{AAF27748-04B4-4CAE-B0D8-70E9B99B819D}"/>
                </a:ext>
              </a:extLst>
            </p:cNvPr>
            <p:cNvCxnSpPr>
              <a:cxnSpLocks/>
              <a:stCxn id="61" idx="2"/>
              <a:endCxn id="65" idx="0"/>
            </p:cNvCxnSpPr>
            <p:nvPr/>
          </p:nvCxnSpPr>
          <p:spPr>
            <a:xfrm flipH="1">
              <a:off x="4985653" y="1972688"/>
              <a:ext cx="610140" cy="47585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箭头连接符 69">
              <a:extLst>
                <a:ext uri="{FF2B5EF4-FFF2-40B4-BE49-F238E27FC236}">
                  <a16:creationId xmlns:a16="http://schemas.microsoft.com/office/drawing/2014/main" id="{90FA3A8F-C83F-430A-8CBF-443D71176F05}"/>
                </a:ext>
              </a:extLst>
            </p:cNvPr>
            <p:cNvCxnSpPr>
              <a:cxnSpLocks/>
              <a:stCxn id="62" idx="2"/>
              <a:endCxn id="67" idx="0"/>
            </p:cNvCxnSpPr>
            <p:nvPr/>
          </p:nvCxnSpPr>
          <p:spPr>
            <a:xfrm flipH="1">
              <a:off x="5503325" y="1972688"/>
              <a:ext cx="351304" cy="47585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箭头连接符 70">
              <a:extLst>
                <a:ext uri="{FF2B5EF4-FFF2-40B4-BE49-F238E27FC236}">
                  <a16:creationId xmlns:a16="http://schemas.microsoft.com/office/drawing/2014/main" id="{A097323C-AF84-4D93-A4C3-8E892C90BB18}"/>
                </a:ext>
              </a:extLst>
            </p:cNvPr>
            <p:cNvCxnSpPr>
              <a:cxnSpLocks/>
              <a:stCxn id="63" idx="2"/>
              <a:endCxn id="68" idx="0"/>
            </p:cNvCxnSpPr>
            <p:nvPr/>
          </p:nvCxnSpPr>
          <p:spPr>
            <a:xfrm flipH="1">
              <a:off x="5762161" y="1972688"/>
              <a:ext cx="351304" cy="47585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E8783B18-B267-4415-AEBE-C0322B0FAA9E}"/>
                </a:ext>
              </a:extLst>
            </p:cNvPr>
            <p:cNvSpPr/>
            <p:nvPr/>
          </p:nvSpPr>
          <p:spPr>
            <a:xfrm>
              <a:off x="4241871" y="1713944"/>
              <a:ext cx="258836" cy="25883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Calibri" panose="020F0502020204030204" pitchFamily="34" charset="0"/>
                  <a:ea typeface="舟方日明体" panose="02000506000000000000" pitchFamily="50" charset="-122"/>
                  <a:cs typeface="Calibri" panose="020F0502020204030204" pitchFamily="34" charset="0"/>
                </a:rPr>
                <a:t>b</a:t>
              </a:r>
              <a:endParaRPr lang="zh-CN" altLang="en-US" dirty="0">
                <a:solidFill>
                  <a:schemeClr val="tx1"/>
                </a:solidFill>
                <a:latin typeface="Calibri" panose="020F0502020204030204" pitchFamily="34" charset="0"/>
                <a:ea typeface="舟方日明体" panose="02000506000000000000" pitchFamily="50" charset="-122"/>
                <a:cs typeface="Calibri" panose="020F0502020204030204" pitchFamily="34" charset="0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AC839D2D-B1C6-4C1C-A3AD-AAE98EA9EACB}"/>
                </a:ext>
              </a:extLst>
            </p:cNvPr>
            <p:cNvSpPr/>
            <p:nvPr/>
          </p:nvSpPr>
          <p:spPr>
            <a:xfrm>
              <a:off x="4500707" y="1713944"/>
              <a:ext cx="258836" cy="25883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Calibri" panose="020F0502020204030204" pitchFamily="34" charset="0"/>
                  <a:ea typeface="舟方日明体" panose="02000506000000000000" pitchFamily="50" charset="-122"/>
                  <a:cs typeface="Calibri" panose="020F0502020204030204" pitchFamily="34" charset="0"/>
                </a:rPr>
                <a:t>s</a:t>
              </a:r>
              <a:endParaRPr lang="zh-CN" altLang="en-US" dirty="0">
                <a:solidFill>
                  <a:schemeClr val="tx1"/>
                </a:solidFill>
                <a:latin typeface="Calibri" panose="020F0502020204030204" pitchFamily="34" charset="0"/>
                <a:ea typeface="舟方日明体" panose="02000506000000000000" pitchFamily="50" charset="-122"/>
                <a:cs typeface="Calibri" panose="020F0502020204030204" pitchFamily="34" charset="0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50B61F34-37CA-4B8B-A515-9F3C09C273B1}"/>
                </a:ext>
              </a:extLst>
            </p:cNvPr>
            <p:cNvSpPr/>
            <p:nvPr/>
          </p:nvSpPr>
          <p:spPr>
            <a:xfrm>
              <a:off x="4759543" y="1713944"/>
              <a:ext cx="258836" cy="25883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Calibri" panose="020F0502020204030204" pitchFamily="34" charset="0"/>
                  <a:ea typeface="舟方日明体" panose="02000506000000000000" pitchFamily="50" charset="-122"/>
                  <a:cs typeface="Calibri" panose="020F0502020204030204" pitchFamily="34" charset="0"/>
                </a:rPr>
                <a:t>h</a:t>
              </a:r>
              <a:endParaRPr lang="zh-CN" altLang="en-US" dirty="0">
                <a:solidFill>
                  <a:schemeClr val="tx1"/>
                </a:solidFill>
                <a:latin typeface="Calibri" panose="020F0502020204030204" pitchFamily="34" charset="0"/>
                <a:ea typeface="舟方日明体" panose="02000506000000000000" pitchFamily="50" charset="-122"/>
                <a:cs typeface="Calibri" panose="020F0502020204030204" pitchFamily="34" charset="0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D87B9355-BA07-48DB-8767-A746C69261BF}"/>
                </a:ext>
              </a:extLst>
            </p:cNvPr>
            <p:cNvSpPr/>
            <p:nvPr/>
          </p:nvSpPr>
          <p:spPr>
            <a:xfrm>
              <a:off x="3017367" y="1709162"/>
              <a:ext cx="258836" cy="25883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Calibri" panose="020F0502020204030204" pitchFamily="34" charset="0"/>
                  <a:ea typeface="舟方日明体" panose="02000506000000000000" pitchFamily="50" charset="-122"/>
                  <a:cs typeface="Calibri" panose="020F0502020204030204" pitchFamily="34" charset="0"/>
                </a:rPr>
                <a:t>a</a:t>
              </a:r>
              <a:endParaRPr lang="zh-CN" altLang="en-US" dirty="0">
                <a:solidFill>
                  <a:schemeClr val="tx1"/>
                </a:solidFill>
                <a:latin typeface="Calibri" panose="020F0502020204030204" pitchFamily="34" charset="0"/>
                <a:ea typeface="舟方日明体" panose="02000506000000000000" pitchFamily="50" charset="-122"/>
                <a:cs typeface="Calibri" panose="020F0502020204030204" pitchFamily="34" charset="0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BAB4018D-47A2-4CBF-9AB7-09657E835A8C}"/>
                </a:ext>
              </a:extLst>
            </p:cNvPr>
            <p:cNvSpPr/>
            <p:nvPr/>
          </p:nvSpPr>
          <p:spPr>
            <a:xfrm>
              <a:off x="3276203" y="1709162"/>
              <a:ext cx="258836" cy="25883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Calibri" panose="020F0502020204030204" pitchFamily="34" charset="0"/>
                  <a:ea typeface="舟方日明体" panose="02000506000000000000" pitchFamily="50" charset="-122"/>
                  <a:cs typeface="Calibri" panose="020F0502020204030204" pitchFamily="34" charset="0"/>
                </a:rPr>
                <a:t>d</a:t>
              </a:r>
              <a:endParaRPr lang="zh-CN" altLang="en-US" dirty="0">
                <a:solidFill>
                  <a:schemeClr val="tx1"/>
                </a:solidFill>
                <a:latin typeface="Calibri" panose="020F0502020204030204" pitchFamily="34" charset="0"/>
                <a:ea typeface="舟方日明体" panose="02000506000000000000" pitchFamily="50" charset="-122"/>
                <a:cs typeface="Calibri" panose="020F0502020204030204" pitchFamily="34" charset="0"/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1FEA2415-3912-4E12-B232-FB372C9D42BB}"/>
                </a:ext>
              </a:extLst>
            </p:cNvPr>
            <p:cNvSpPr/>
            <p:nvPr/>
          </p:nvSpPr>
          <p:spPr>
            <a:xfrm>
              <a:off x="3535039" y="1709162"/>
              <a:ext cx="258836" cy="25883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Calibri" panose="020F0502020204030204" pitchFamily="34" charset="0"/>
                  <a:ea typeface="舟方日明体" panose="02000506000000000000" pitchFamily="50" charset="-122"/>
                  <a:cs typeface="Calibri" panose="020F0502020204030204" pitchFamily="34" charset="0"/>
                </a:rPr>
                <a:t>h</a:t>
              </a:r>
              <a:endParaRPr lang="zh-CN" altLang="en-US" dirty="0">
                <a:solidFill>
                  <a:schemeClr val="tx1"/>
                </a:solidFill>
                <a:latin typeface="Calibri" panose="020F0502020204030204" pitchFamily="34" charset="0"/>
                <a:ea typeface="舟方日明体" panose="02000506000000000000" pitchFamily="50" charset="-122"/>
                <a:cs typeface="Calibri" panose="020F0502020204030204" pitchFamily="34" charset="0"/>
              </a:endParaRPr>
            </a:p>
          </p:txBody>
        </p: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A6497A56-C27C-4C7C-9365-ADF58A997EF3}"/>
                </a:ext>
              </a:extLst>
            </p:cNvPr>
            <p:cNvSpPr/>
            <p:nvPr/>
          </p:nvSpPr>
          <p:spPr>
            <a:xfrm>
              <a:off x="5466375" y="1713852"/>
              <a:ext cx="258836" cy="25883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Calibri" panose="020F0502020204030204" pitchFamily="34" charset="0"/>
                  <a:ea typeface="舟方日明体" panose="02000506000000000000" pitchFamily="50" charset="-122"/>
                  <a:cs typeface="Calibri" panose="020F0502020204030204" pitchFamily="34" charset="0"/>
                </a:rPr>
                <a:t>a</a:t>
              </a:r>
              <a:endParaRPr lang="zh-CN" altLang="en-US" dirty="0">
                <a:solidFill>
                  <a:schemeClr val="tx1"/>
                </a:solidFill>
                <a:latin typeface="Calibri" panose="020F0502020204030204" pitchFamily="34" charset="0"/>
                <a:ea typeface="舟方日明体" panose="02000506000000000000" pitchFamily="50" charset="-122"/>
                <a:cs typeface="Calibri" panose="020F0502020204030204" pitchFamily="34" charset="0"/>
              </a:endParaRPr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04BB884E-B65A-4044-960F-EC0C405722BB}"/>
                </a:ext>
              </a:extLst>
            </p:cNvPr>
            <p:cNvSpPr/>
            <p:nvPr/>
          </p:nvSpPr>
          <p:spPr>
            <a:xfrm>
              <a:off x="5725211" y="1713852"/>
              <a:ext cx="258836" cy="25883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Calibri" panose="020F0502020204030204" pitchFamily="34" charset="0"/>
                  <a:ea typeface="舟方日明体" panose="02000506000000000000" pitchFamily="50" charset="-122"/>
                  <a:cs typeface="Calibri" panose="020F0502020204030204" pitchFamily="34" charset="0"/>
                </a:rPr>
                <a:t>d</a:t>
              </a:r>
              <a:endParaRPr lang="zh-CN" altLang="en-US" dirty="0">
                <a:solidFill>
                  <a:schemeClr val="tx1"/>
                </a:solidFill>
                <a:latin typeface="Calibri" panose="020F0502020204030204" pitchFamily="34" charset="0"/>
                <a:ea typeface="舟方日明体" panose="02000506000000000000" pitchFamily="50" charset="-122"/>
                <a:cs typeface="Calibri" panose="020F0502020204030204" pitchFamily="34" charset="0"/>
              </a:endParaRPr>
            </a:p>
          </p:txBody>
        </p: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2656BC1D-3DF6-48A5-B349-BC853DB1CAA9}"/>
                </a:ext>
              </a:extLst>
            </p:cNvPr>
            <p:cNvSpPr/>
            <p:nvPr/>
          </p:nvSpPr>
          <p:spPr>
            <a:xfrm>
              <a:off x="5984047" y="1713852"/>
              <a:ext cx="258836" cy="25883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Calibri" panose="020F0502020204030204" pitchFamily="34" charset="0"/>
                  <a:ea typeface="舟方日明体" panose="02000506000000000000" pitchFamily="50" charset="-122"/>
                  <a:cs typeface="Calibri" panose="020F0502020204030204" pitchFamily="34" charset="0"/>
                </a:rPr>
                <a:t>h</a:t>
              </a:r>
              <a:endParaRPr lang="zh-CN" altLang="en-US" dirty="0">
                <a:solidFill>
                  <a:schemeClr val="tx1"/>
                </a:solidFill>
                <a:latin typeface="Calibri" panose="020F0502020204030204" pitchFamily="34" charset="0"/>
                <a:ea typeface="舟方日明体" panose="02000506000000000000" pitchFamily="50" charset="-122"/>
                <a:cs typeface="Calibri" panose="020F0502020204030204" pitchFamily="34" charset="0"/>
              </a:endParaRPr>
            </a:p>
          </p:txBody>
        </p:sp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2838FD48-A189-4FCC-A043-879EC9350A62}"/>
                </a:ext>
              </a:extLst>
            </p:cNvPr>
            <p:cNvSpPr/>
            <p:nvPr/>
          </p:nvSpPr>
          <p:spPr>
            <a:xfrm>
              <a:off x="6690879" y="1713898"/>
              <a:ext cx="258836" cy="25883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Calibri" panose="020F0502020204030204" pitchFamily="34" charset="0"/>
                  <a:ea typeface="舟方日明体" panose="02000506000000000000" pitchFamily="50" charset="-122"/>
                  <a:cs typeface="Calibri" panose="020F0502020204030204" pitchFamily="34" charset="0"/>
                </a:rPr>
                <a:t>a</a:t>
              </a:r>
              <a:endParaRPr lang="zh-CN" altLang="en-US" dirty="0">
                <a:solidFill>
                  <a:schemeClr val="tx1"/>
                </a:solidFill>
                <a:latin typeface="Calibri" panose="020F0502020204030204" pitchFamily="34" charset="0"/>
                <a:ea typeface="舟方日明体" panose="02000506000000000000" pitchFamily="50" charset="-122"/>
                <a:cs typeface="Calibri" panose="020F0502020204030204" pitchFamily="34" charset="0"/>
              </a:endParaRPr>
            </a:p>
          </p:txBody>
        </p:sp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143F56B1-E364-4CFC-8251-02F68ADDE6E6}"/>
                </a:ext>
              </a:extLst>
            </p:cNvPr>
            <p:cNvSpPr/>
            <p:nvPr/>
          </p:nvSpPr>
          <p:spPr>
            <a:xfrm>
              <a:off x="6949715" y="1713898"/>
              <a:ext cx="258836" cy="25883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Calibri" panose="020F0502020204030204" pitchFamily="34" charset="0"/>
                  <a:ea typeface="舟方日明体" panose="02000506000000000000" pitchFamily="50" charset="-122"/>
                  <a:cs typeface="Calibri" panose="020F0502020204030204" pitchFamily="34" charset="0"/>
                </a:rPr>
                <a:t>d</a:t>
              </a:r>
              <a:endParaRPr lang="zh-CN" altLang="en-US" dirty="0">
                <a:solidFill>
                  <a:schemeClr val="tx1"/>
                </a:solidFill>
                <a:latin typeface="Calibri" panose="020F0502020204030204" pitchFamily="34" charset="0"/>
                <a:ea typeface="舟方日明体" panose="02000506000000000000" pitchFamily="50" charset="-122"/>
                <a:cs typeface="Calibri" panose="020F0502020204030204" pitchFamily="34" charset="0"/>
              </a:endParaRPr>
            </a:p>
          </p:txBody>
        </p:sp>
        <p:sp>
          <p:nvSpPr>
            <p:cNvPr id="74" name="矩形 73">
              <a:extLst>
                <a:ext uri="{FF2B5EF4-FFF2-40B4-BE49-F238E27FC236}">
                  <a16:creationId xmlns:a16="http://schemas.microsoft.com/office/drawing/2014/main" id="{F10B428A-7F75-44AF-A904-675656050563}"/>
                </a:ext>
              </a:extLst>
            </p:cNvPr>
            <p:cNvSpPr/>
            <p:nvPr/>
          </p:nvSpPr>
          <p:spPr>
            <a:xfrm>
              <a:off x="7208551" y="1713898"/>
              <a:ext cx="258836" cy="25883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Calibri" panose="020F0502020204030204" pitchFamily="34" charset="0"/>
                  <a:ea typeface="舟方日明体" panose="02000506000000000000" pitchFamily="50" charset="-122"/>
                  <a:cs typeface="Calibri" panose="020F0502020204030204" pitchFamily="34" charset="0"/>
                </a:rPr>
                <a:t>h</a:t>
              </a:r>
              <a:endParaRPr lang="zh-CN" altLang="en-US" dirty="0">
                <a:solidFill>
                  <a:schemeClr val="tx1"/>
                </a:solidFill>
                <a:latin typeface="Calibri" panose="020F0502020204030204" pitchFamily="34" charset="0"/>
                <a:ea typeface="舟方日明体" panose="02000506000000000000" pitchFamily="50" charset="-122"/>
                <a:cs typeface="Calibri" panose="020F0502020204030204" pitchFamily="34" charset="0"/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29E84F5A-65A6-48B4-B89F-70D2CFFCF0B6}"/>
                </a:ext>
              </a:extLst>
            </p:cNvPr>
            <p:cNvSpPr/>
            <p:nvPr/>
          </p:nvSpPr>
          <p:spPr>
            <a:xfrm>
              <a:off x="3017367" y="2448547"/>
              <a:ext cx="258836" cy="25883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Calibri" panose="020F0502020204030204" pitchFamily="34" charset="0"/>
                  <a:ea typeface="舟方日明体" panose="02000506000000000000" pitchFamily="50" charset="-122"/>
                  <a:cs typeface="Calibri" panose="020F0502020204030204" pitchFamily="34" charset="0"/>
                </a:rPr>
                <a:t>b</a:t>
              </a:r>
              <a:endParaRPr lang="zh-CN" altLang="en-US" dirty="0">
                <a:solidFill>
                  <a:schemeClr val="tx1"/>
                </a:solidFill>
                <a:latin typeface="Calibri" panose="020F0502020204030204" pitchFamily="34" charset="0"/>
                <a:ea typeface="舟方日明体" panose="02000506000000000000" pitchFamily="50" charset="-122"/>
                <a:cs typeface="Calibri" panose="020F0502020204030204" pitchFamily="34" charset="0"/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203CD5F2-2A6B-4228-AC8E-1DF4B2F03167}"/>
                </a:ext>
              </a:extLst>
            </p:cNvPr>
            <p:cNvSpPr/>
            <p:nvPr/>
          </p:nvSpPr>
          <p:spPr>
            <a:xfrm>
              <a:off x="3276203" y="2448547"/>
              <a:ext cx="258836" cy="25883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Calibri" panose="020F0502020204030204" pitchFamily="34" charset="0"/>
                  <a:ea typeface="舟方日明体" panose="02000506000000000000" pitchFamily="50" charset="-122"/>
                  <a:cs typeface="Calibri" panose="020F0502020204030204" pitchFamily="34" charset="0"/>
                </a:rPr>
                <a:t>a</a:t>
              </a:r>
              <a:endParaRPr lang="zh-CN" altLang="en-US" dirty="0">
                <a:solidFill>
                  <a:schemeClr val="tx1"/>
                </a:solidFill>
                <a:latin typeface="Calibri" panose="020F0502020204030204" pitchFamily="34" charset="0"/>
                <a:ea typeface="舟方日明体" panose="02000506000000000000" pitchFamily="50" charset="-122"/>
                <a:cs typeface="Calibri" panose="020F0502020204030204" pitchFamily="34" charset="0"/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E85CE262-7DB3-4D89-8F60-D9DF93AEA219}"/>
                </a:ext>
              </a:extLst>
            </p:cNvPr>
            <p:cNvSpPr/>
            <p:nvPr/>
          </p:nvSpPr>
          <p:spPr>
            <a:xfrm>
              <a:off x="3535039" y="2448547"/>
              <a:ext cx="258836" cy="25883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Calibri" panose="020F0502020204030204" pitchFamily="34" charset="0"/>
                  <a:ea typeface="舟方日明体" panose="02000506000000000000" pitchFamily="50" charset="-122"/>
                  <a:cs typeface="Calibri" panose="020F0502020204030204" pitchFamily="34" charset="0"/>
                </a:rPr>
                <a:t>s</a:t>
              </a:r>
              <a:endParaRPr lang="zh-CN" altLang="en-US" dirty="0">
                <a:solidFill>
                  <a:schemeClr val="tx1"/>
                </a:solidFill>
                <a:latin typeface="Calibri" panose="020F0502020204030204" pitchFamily="34" charset="0"/>
                <a:ea typeface="舟方日明体" panose="02000506000000000000" pitchFamily="50" charset="-122"/>
                <a:cs typeface="Calibri" panose="020F0502020204030204" pitchFamily="34" charset="0"/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3950C989-02CE-48A4-BA8A-D2EB22B32F24}"/>
                </a:ext>
              </a:extLst>
            </p:cNvPr>
            <p:cNvSpPr/>
            <p:nvPr/>
          </p:nvSpPr>
          <p:spPr>
            <a:xfrm>
              <a:off x="3793875" y="2448547"/>
              <a:ext cx="258836" cy="25883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Calibri" panose="020F0502020204030204" pitchFamily="34" charset="0"/>
                  <a:ea typeface="舟方日明体" panose="02000506000000000000" pitchFamily="50" charset="-122"/>
                  <a:cs typeface="Calibri" panose="020F0502020204030204" pitchFamily="34" charset="0"/>
                </a:rPr>
                <a:t>d</a:t>
              </a:r>
              <a:endParaRPr lang="zh-CN" altLang="en-US" dirty="0">
                <a:solidFill>
                  <a:schemeClr val="tx1"/>
                </a:solidFill>
                <a:latin typeface="Calibri" panose="020F0502020204030204" pitchFamily="34" charset="0"/>
                <a:ea typeface="舟方日明体" panose="02000506000000000000" pitchFamily="50" charset="-122"/>
                <a:cs typeface="Calibri" panose="020F0502020204030204" pitchFamily="34" charset="0"/>
              </a:endParaRP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D4F29906-09E1-45E5-A2DD-027D2C5FFC74}"/>
                </a:ext>
              </a:extLst>
            </p:cNvPr>
            <p:cNvSpPr/>
            <p:nvPr/>
          </p:nvSpPr>
          <p:spPr>
            <a:xfrm>
              <a:off x="4052711" y="2448547"/>
              <a:ext cx="258836" cy="258836"/>
            </a:xfrm>
            <a:prstGeom prst="rect">
              <a:avLst/>
            </a:prstGeom>
            <a:pattFill prst="openDmnd">
              <a:fgClr>
                <a:schemeClr val="accent6">
                  <a:lumMod val="60000"/>
                  <a:lumOff val="40000"/>
                </a:schemeClr>
              </a:fgClr>
              <a:bgClr>
                <a:schemeClr val="bg1"/>
              </a:bgClr>
            </a:pattFill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Calibri" panose="020F0502020204030204" pitchFamily="34" charset="0"/>
                  <a:ea typeface="舟方日明体" panose="02000506000000000000" pitchFamily="50" charset="-122"/>
                  <a:cs typeface="Calibri" panose="020F0502020204030204" pitchFamily="34" charset="0"/>
                </a:rPr>
                <a:t>h</a:t>
              </a:r>
              <a:endParaRPr lang="zh-CN" altLang="en-US" dirty="0">
                <a:solidFill>
                  <a:schemeClr val="tx1"/>
                </a:solidFill>
                <a:latin typeface="Calibri" panose="020F0502020204030204" pitchFamily="34" charset="0"/>
                <a:ea typeface="舟方日明体" panose="02000506000000000000" pitchFamily="50" charset="-122"/>
                <a:cs typeface="Calibri" panose="020F0502020204030204" pitchFamily="34" charset="0"/>
              </a:endParaRPr>
            </a:p>
          </p:txBody>
        </p:sp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0BF3B3A1-38C0-4BF1-AF74-64B547AFDB3E}"/>
                </a:ext>
              </a:extLst>
            </p:cNvPr>
            <p:cNvSpPr/>
            <p:nvPr/>
          </p:nvSpPr>
          <p:spPr>
            <a:xfrm>
              <a:off x="4597399" y="2448547"/>
              <a:ext cx="258836" cy="25883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Calibri" panose="020F0502020204030204" pitchFamily="34" charset="0"/>
                  <a:ea typeface="舟方日明体" panose="02000506000000000000" pitchFamily="50" charset="-122"/>
                  <a:cs typeface="Calibri" panose="020F0502020204030204" pitchFamily="34" charset="0"/>
                </a:rPr>
                <a:t>b</a:t>
              </a:r>
              <a:endParaRPr lang="zh-CN" altLang="en-US" dirty="0">
                <a:solidFill>
                  <a:schemeClr val="tx1"/>
                </a:solidFill>
                <a:latin typeface="Calibri" panose="020F0502020204030204" pitchFamily="34" charset="0"/>
                <a:ea typeface="舟方日明体" panose="02000506000000000000" pitchFamily="50" charset="-122"/>
                <a:cs typeface="Calibri" panose="020F0502020204030204" pitchFamily="34" charset="0"/>
              </a:endParaRPr>
            </a:p>
          </p:txBody>
        </p: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7A7681CE-D0AF-4A6C-A21A-22C5EAC52381}"/>
                </a:ext>
              </a:extLst>
            </p:cNvPr>
            <p:cNvSpPr/>
            <p:nvPr/>
          </p:nvSpPr>
          <p:spPr>
            <a:xfrm>
              <a:off x="4856235" y="2448547"/>
              <a:ext cx="258836" cy="25883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Calibri" panose="020F0502020204030204" pitchFamily="34" charset="0"/>
                  <a:ea typeface="舟方日明体" panose="02000506000000000000" pitchFamily="50" charset="-122"/>
                  <a:cs typeface="Calibri" panose="020F0502020204030204" pitchFamily="34" charset="0"/>
                </a:rPr>
                <a:t>a</a:t>
              </a:r>
              <a:endParaRPr lang="zh-CN" altLang="en-US" dirty="0">
                <a:solidFill>
                  <a:schemeClr val="tx1"/>
                </a:solidFill>
                <a:latin typeface="Calibri" panose="020F0502020204030204" pitchFamily="34" charset="0"/>
                <a:ea typeface="舟方日明体" panose="02000506000000000000" pitchFamily="50" charset="-122"/>
                <a:cs typeface="Calibri" panose="020F0502020204030204" pitchFamily="34" charset="0"/>
              </a:endParaRPr>
            </a:p>
          </p:txBody>
        </p:sp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C62DDA9F-C2F7-40D2-9750-30FD96D3E5C3}"/>
                </a:ext>
              </a:extLst>
            </p:cNvPr>
            <p:cNvSpPr/>
            <p:nvPr/>
          </p:nvSpPr>
          <p:spPr>
            <a:xfrm>
              <a:off x="5115071" y="2448547"/>
              <a:ext cx="258836" cy="25883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Calibri" panose="020F0502020204030204" pitchFamily="34" charset="0"/>
                  <a:ea typeface="舟方日明体" panose="02000506000000000000" pitchFamily="50" charset="-122"/>
                  <a:cs typeface="Calibri" panose="020F0502020204030204" pitchFamily="34" charset="0"/>
                </a:rPr>
                <a:t>s</a:t>
              </a:r>
              <a:endParaRPr lang="zh-CN" altLang="en-US" dirty="0">
                <a:solidFill>
                  <a:schemeClr val="tx1"/>
                </a:solidFill>
                <a:latin typeface="Calibri" panose="020F0502020204030204" pitchFamily="34" charset="0"/>
                <a:ea typeface="舟方日明体" panose="02000506000000000000" pitchFamily="50" charset="-122"/>
                <a:cs typeface="Calibri" panose="020F0502020204030204" pitchFamily="34" charset="0"/>
              </a:endParaRPr>
            </a:p>
          </p:txBody>
        </p:sp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2BCA6111-2BB9-488C-9C1E-830158200911}"/>
                </a:ext>
              </a:extLst>
            </p:cNvPr>
            <p:cNvSpPr/>
            <p:nvPr/>
          </p:nvSpPr>
          <p:spPr>
            <a:xfrm>
              <a:off x="5373907" y="2448547"/>
              <a:ext cx="258836" cy="25883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Calibri" panose="020F0502020204030204" pitchFamily="34" charset="0"/>
                  <a:ea typeface="舟方日明体" panose="02000506000000000000" pitchFamily="50" charset="-122"/>
                  <a:cs typeface="Calibri" panose="020F0502020204030204" pitchFamily="34" charset="0"/>
                </a:rPr>
                <a:t>d</a:t>
              </a:r>
              <a:endParaRPr lang="zh-CN" altLang="en-US" dirty="0">
                <a:solidFill>
                  <a:schemeClr val="tx1"/>
                </a:solidFill>
                <a:latin typeface="Calibri" panose="020F0502020204030204" pitchFamily="34" charset="0"/>
                <a:ea typeface="舟方日明体" panose="02000506000000000000" pitchFamily="50" charset="-122"/>
                <a:cs typeface="Calibri" panose="020F0502020204030204" pitchFamily="34" charset="0"/>
              </a:endParaRPr>
            </a:p>
          </p:txBody>
        </p:sp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72076C00-5A0B-4551-A3D4-9C1B1184636D}"/>
                </a:ext>
              </a:extLst>
            </p:cNvPr>
            <p:cNvSpPr/>
            <p:nvPr/>
          </p:nvSpPr>
          <p:spPr>
            <a:xfrm>
              <a:off x="5632743" y="2448547"/>
              <a:ext cx="258836" cy="258836"/>
            </a:xfrm>
            <a:prstGeom prst="rect">
              <a:avLst/>
            </a:prstGeom>
            <a:pattFill prst="openDmnd">
              <a:fgClr>
                <a:schemeClr val="accent6">
                  <a:lumMod val="60000"/>
                  <a:lumOff val="40000"/>
                </a:schemeClr>
              </a:fgClr>
              <a:bgClr>
                <a:schemeClr val="bg1"/>
              </a:bgClr>
            </a:pattFill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Calibri" panose="020F0502020204030204" pitchFamily="34" charset="0"/>
                  <a:ea typeface="舟方日明体" panose="02000506000000000000" pitchFamily="50" charset="-122"/>
                  <a:cs typeface="Calibri" panose="020F0502020204030204" pitchFamily="34" charset="0"/>
                </a:rPr>
                <a:t>h</a:t>
              </a:r>
              <a:endParaRPr lang="zh-CN" altLang="en-US" dirty="0">
                <a:solidFill>
                  <a:schemeClr val="tx1"/>
                </a:solidFill>
                <a:latin typeface="Calibri" panose="020F0502020204030204" pitchFamily="34" charset="0"/>
                <a:ea typeface="舟方日明体" panose="02000506000000000000" pitchFamily="50" charset="-122"/>
                <a:cs typeface="Calibri" panose="020F0502020204030204" pitchFamily="34" charset="0"/>
              </a:endParaRPr>
            </a:p>
          </p:txBody>
        </p:sp>
        <p:sp>
          <p:nvSpPr>
            <p:cNvPr id="75" name="矩形 74">
              <a:extLst>
                <a:ext uri="{FF2B5EF4-FFF2-40B4-BE49-F238E27FC236}">
                  <a16:creationId xmlns:a16="http://schemas.microsoft.com/office/drawing/2014/main" id="{1E71AECD-D5A3-4DC8-A086-7C1F4F80CEAC}"/>
                </a:ext>
              </a:extLst>
            </p:cNvPr>
            <p:cNvSpPr/>
            <p:nvPr/>
          </p:nvSpPr>
          <p:spPr>
            <a:xfrm>
              <a:off x="6173207" y="2448547"/>
              <a:ext cx="258836" cy="25883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Calibri" panose="020F0502020204030204" pitchFamily="34" charset="0"/>
                  <a:ea typeface="舟方日明体" panose="02000506000000000000" pitchFamily="50" charset="-122"/>
                  <a:cs typeface="Calibri" panose="020F0502020204030204" pitchFamily="34" charset="0"/>
                </a:rPr>
                <a:t>b</a:t>
              </a:r>
              <a:endParaRPr lang="zh-CN" altLang="en-US" dirty="0">
                <a:solidFill>
                  <a:schemeClr val="tx1"/>
                </a:solidFill>
                <a:latin typeface="Calibri" panose="020F0502020204030204" pitchFamily="34" charset="0"/>
                <a:ea typeface="舟方日明体" panose="02000506000000000000" pitchFamily="50" charset="-122"/>
                <a:cs typeface="Calibri" panose="020F0502020204030204" pitchFamily="34" charset="0"/>
              </a:endParaRPr>
            </a:p>
          </p:txBody>
        </p:sp>
        <p:sp>
          <p:nvSpPr>
            <p:cNvPr id="76" name="矩形 75">
              <a:extLst>
                <a:ext uri="{FF2B5EF4-FFF2-40B4-BE49-F238E27FC236}">
                  <a16:creationId xmlns:a16="http://schemas.microsoft.com/office/drawing/2014/main" id="{2112EF32-7696-403C-8D8C-592C758A6CBE}"/>
                </a:ext>
              </a:extLst>
            </p:cNvPr>
            <p:cNvSpPr/>
            <p:nvPr/>
          </p:nvSpPr>
          <p:spPr>
            <a:xfrm>
              <a:off x="6432043" y="2448547"/>
              <a:ext cx="258836" cy="25883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Calibri" panose="020F0502020204030204" pitchFamily="34" charset="0"/>
                  <a:ea typeface="舟方日明体" panose="02000506000000000000" pitchFamily="50" charset="-122"/>
                  <a:cs typeface="Calibri" panose="020F0502020204030204" pitchFamily="34" charset="0"/>
                </a:rPr>
                <a:t>a</a:t>
              </a:r>
              <a:endParaRPr lang="zh-CN" altLang="en-US" dirty="0">
                <a:solidFill>
                  <a:schemeClr val="tx1"/>
                </a:solidFill>
                <a:latin typeface="Calibri" panose="020F0502020204030204" pitchFamily="34" charset="0"/>
                <a:ea typeface="舟方日明体" panose="02000506000000000000" pitchFamily="50" charset="-122"/>
                <a:cs typeface="Calibri" panose="020F0502020204030204" pitchFamily="34" charset="0"/>
              </a:endParaRPr>
            </a:p>
          </p:txBody>
        </p:sp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1C9720BC-D373-4B15-B875-F347E42CB645}"/>
                </a:ext>
              </a:extLst>
            </p:cNvPr>
            <p:cNvSpPr/>
            <p:nvPr/>
          </p:nvSpPr>
          <p:spPr>
            <a:xfrm>
              <a:off x="6690879" y="2448547"/>
              <a:ext cx="258836" cy="25883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Calibri" panose="020F0502020204030204" pitchFamily="34" charset="0"/>
                  <a:ea typeface="舟方日明体" panose="02000506000000000000" pitchFamily="50" charset="-122"/>
                  <a:cs typeface="Calibri" panose="020F0502020204030204" pitchFamily="34" charset="0"/>
                </a:rPr>
                <a:t>s</a:t>
              </a:r>
              <a:endParaRPr lang="zh-CN" altLang="en-US" dirty="0">
                <a:solidFill>
                  <a:schemeClr val="tx1"/>
                </a:solidFill>
                <a:latin typeface="Calibri" panose="020F0502020204030204" pitchFamily="34" charset="0"/>
                <a:ea typeface="舟方日明体" panose="02000506000000000000" pitchFamily="50" charset="-122"/>
                <a:cs typeface="Calibri" panose="020F0502020204030204" pitchFamily="34" charset="0"/>
              </a:endParaRPr>
            </a:p>
          </p:txBody>
        </p:sp>
        <p:sp>
          <p:nvSpPr>
            <p:cNvPr id="78" name="矩形 77">
              <a:extLst>
                <a:ext uri="{FF2B5EF4-FFF2-40B4-BE49-F238E27FC236}">
                  <a16:creationId xmlns:a16="http://schemas.microsoft.com/office/drawing/2014/main" id="{EF424E80-8208-4283-8947-8EBA722E6C49}"/>
                </a:ext>
              </a:extLst>
            </p:cNvPr>
            <p:cNvSpPr/>
            <p:nvPr/>
          </p:nvSpPr>
          <p:spPr>
            <a:xfrm>
              <a:off x="6949715" y="2448547"/>
              <a:ext cx="258836" cy="25883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Calibri" panose="020F0502020204030204" pitchFamily="34" charset="0"/>
                  <a:ea typeface="舟方日明体" panose="02000506000000000000" pitchFamily="50" charset="-122"/>
                  <a:cs typeface="Calibri" panose="020F0502020204030204" pitchFamily="34" charset="0"/>
                </a:rPr>
                <a:t>d</a:t>
              </a:r>
              <a:endParaRPr lang="zh-CN" altLang="en-US" dirty="0">
                <a:solidFill>
                  <a:schemeClr val="tx1"/>
                </a:solidFill>
                <a:latin typeface="Calibri" panose="020F0502020204030204" pitchFamily="34" charset="0"/>
                <a:ea typeface="舟方日明体" panose="02000506000000000000" pitchFamily="50" charset="-122"/>
                <a:cs typeface="Calibri" panose="020F0502020204030204" pitchFamily="34" charset="0"/>
              </a:endParaRPr>
            </a:p>
          </p:txBody>
        </p:sp>
        <p:sp>
          <p:nvSpPr>
            <p:cNvPr id="79" name="矩形 78">
              <a:extLst>
                <a:ext uri="{FF2B5EF4-FFF2-40B4-BE49-F238E27FC236}">
                  <a16:creationId xmlns:a16="http://schemas.microsoft.com/office/drawing/2014/main" id="{A365ACB9-9AF1-47DB-8636-1EBAEB18A7BD}"/>
                </a:ext>
              </a:extLst>
            </p:cNvPr>
            <p:cNvSpPr/>
            <p:nvPr/>
          </p:nvSpPr>
          <p:spPr>
            <a:xfrm>
              <a:off x="7208551" y="2448547"/>
              <a:ext cx="258836" cy="258836"/>
            </a:xfrm>
            <a:prstGeom prst="rect">
              <a:avLst/>
            </a:prstGeom>
            <a:pattFill prst="openDmnd">
              <a:fgClr>
                <a:schemeClr val="accent6">
                  <a:lumMod val="60000"/>
                  <a:lumOff val="40000"/>
                </a:schemeClr>
              </a:fgClr>
              <a:bgClr>
                <a:schemeClr val="bg1"/>
              </a:bgClr>
            </a:pattFill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Calibri" panose="020F0502020204030204" pitchFamily="34" charset="0"/>
                  <a:ea typeface="舟方日明体" panose="02000506000000000000" pitchFamily="50" charset="-122"/>
                  <a:cs typeface="Calibri" panose="020F0502020204030204" pitchFamily="34" charset="0"/>
                </a:rPr>
                <a:t>h</a:t>
              </a:r>
              <a:endParaRPr lang="zh-CN" altLang="en-US" dirty="0">
                <a:solidFill>
                  <a:schemeClr val="tx1"/>
                </a:solidFill>
                <a:latin typeface="Calibri" panose="020F0502020204030204" pitchFamily="34" charset="0"/>
                <a:ea typeface="舟方日明体" panose="02000506000000000000" pitchFamily="50" charset="-122"/>
                <a:cs typeface="Calibri" panose="020F0502020204030204" pitchFamily="34" charset="0"/>
              </a:endParaRPr>
            </a:p>
          </p:txBody>
        </p:sp>
        <p:cxnSp>
          <p:nvCxnSpPr>
            <p:cNvPr id="80" name="直接箭头连接符 79">
              <a:extLst>
                <a:ext uri="{FF2B5EF4-FFF2-40B4-BE49-F238E27FC236}">
                  <a16:creationId xmlns:a16="http://schemas.microsoft.com/office/drawing/2014/main" id="{C3925202-3F4E-49BA-AE04-9C19950D2F61}"/>
                </a:ext>
              </a:extLst>
            </p:cNvPr>
            <p:cNvCxnSpPr>
              <a:cxnSpLocks/>
              <a:stCxn id="72" idx="2"/>
              <a:endCxn id="76" idx="0"/>
            </p:cNvCxnSpPr>
            <p:nvPr/>
          </p:nvCxnSpPr>
          <p:spPr>
            <a:xfrm flipH="1">
              <a:off x="6561461" y="1972734"/>
              <a:ext cx="258836" cy="47581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箭头连接符 80">
              <a:extLst>
                <a:ext uri="{FF2B5EF4-FFF2-40B4-BE49-F238E27FC236}">
                  <a16:creationId xmlns:a16="http://schemas.microsoft.com/office/drawing/2014/main" id="{161BB90C-ACCB-47E2-8053-2B6EBFFBF9D2}"/>
                </a:ext>
              </a:extLst>
            </p:cNvPr>
            <p:cNvCxnSpPr>
              <a:cxnSpLocks/>
              <a:stCxn id="73" idx="2"/>
              <a:endCxn id="78" idx="0"/>
            </p:cNvCxnSpPr>
            <p:nvPr/>
          </p:nvCxnSpPr>
          <p:spPr>
            <a:xfrm>
              <a:off x="7079133" y="1972734"/>
              <a:ext cx="0" cy="47581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箭头连接符 81">
              <a:extLst>
                <a:ext uri="{FF2B5EF4-FFF2-40B4-BE49-F238E27FC236}">
                  <a16:creationId xmlns:a16="http://schemas.microsoft.com/office/drawing/2014/main" id="{D043DA7F-C805-4795-962C-B7188AD2FE27}"/>
                </a:ext>
              </a:extLst>
            </p:cNvPr>
            <p:cNvCxnSpPr>
              <a:cxnSpLocks/>
              <a:stCxn id="74" idx="2"/>
              <a:endCxn id="79" idx="0"/>
            </p:cNvCxnSpPr>
            <p:nvPr/>
          </p:nvCxnSpPr>
          <p:spPr>
            <a:xfrm>
              <a:off x="7337969" y="1972734"/>
              <a:ext cx="0" cy="47581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箭头连接符 82">
              <a:extLst>
                <a:ext uri="{FF2B5EF4-FFF2-40B4-BE49-F238E27FC236}">
                  <a16:creationId xmlns:a16="http://schemas.microsoft.com/office/drawing/2014/main" id="{0902C28C-FC8E-4A4C-AB37-0C90099B2F44}"/>
                </a:ext>
              </a:extLst>
            </p:cNvPr>
            <p:cNvCxnSpPr>
              <a:cxnSpLocks/>
              <a:stCxn id="8" idx="2"/>
              <a:endCxn id="64" idx="0"/>
            </p:cNvCxnSpPr>
            <p:nvPr/>
          </p:nvCxnSpPr>
          <p:spPr>
            <a:xfrm>
              <a:off x="4371289" y="1972780"/>
              <a:ext cx="355528" cy="47576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箭头连接符 85">
              <a:extLst>
                <a:ext uri="{FF2B5EF4-FFF2-40B4-BE49-F238E27FC236}">
                  <a16:creationId xmlns:a16="http://schemas.microsoft.com/office/drawing/2014/main" id="{3BAD1875-EFA5-4EB5-9567-F501F5DF3C03}"/>
                </a:ext>
              </a:extLst>
            </p:cNvPr>
            <p:cNvCxnSpPr>
              <a:cxnSpLocks/>
              <a:stCxn id="9" idx="2"/>
              <a:endCxn id="66" idx="0"/>
            </p:cNvCxnSpPr>
            <p:nvPr/>
          </p:nvCxnSpPr>
          <p:spPr>
            <a:xfrm>
              <a:off x="4630125" y="1972780"/>
              <a:ext cx="614364" cy="47576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箭头连接符 99">
              <a:extLst>
                <a:ext uri="{FF2B5EF4-FFF2-40B4-BE49-F238E27FC236}">
                  <a16:creationId xmlns:a16="http://schemas.microsoft.com/office/drawing/2014/main" id="{F4FF7C23-78AC-4E6B-A730-7D4347AD0C41}"/>
                </a:ext>
              </a:extLst>
            </p:cNvPr>
            <p:cNvCxnSpPr>
              <a:cxnSpLocks/>
              <a:stCxn id="10" idx="2"/>
              <a:endCxn id="68" idx="0"/>
            </p:cNvCxnSpPr>
            <p:nvPr/>
          </p:nvCxnSpPr>
          <p:spPr>
            <a:xfrm>
              <a:off x="4888961" y="1972780"/>
              <a:ext cx="873200" cy="47576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接箭头连接符 123">
              <a:extLst>
                <a:ext uri="{FF2B5EF4-FFF2-40B4-BE49-F238E27FC236}">
                  <a16:creationId xmlns:a16="http://schemas.microsoft.com/office/drawing/2014/main" id="{18657ABA-4B4D-4A34-A5F4-045784726351}"/>
                </a:ext>
              </a:extLst>
            </p:cNvPr>
            <p:cNvCxnSpPr>
              <a:cxnSpLocks/>
              <a:stCxn id="8" idx="2"/>
              <a:endCxn id="75" idx="0"/>
            </p:cNvCxnSpPr>
            <p:nvPr/>
          </p:nvCxnSpPr>
          <p:spPr>
            <a:xfrm>
              <a:off x="4371289" y="1972780"/>
              <a:ext cx="1931336" cy="47576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直接箭头连接符 126">
              <a:extLst>
                <a:ext uri="{FF2B5EF4-FFF2-40B4-BE49-F238E27FC236}">
                  <a16:creationId xmlns:a16="http://schemas.microsoft.com/office/drawing/2014/main" id="{A9F32317-D8F5-4AD9-8FF4-1779EFD601F7}"/>
                </a:ext>
              </a:extLst>
            </p:cNvPr>
            <p:cNvCxnSpPr>
              <a:cxnSpLocks/>
              <a:stCxn id="9" idx="2"/>
              <a:endCxn id="77" idx="0"/>
            </p:cNvCxnSpPr>
            <p:nvPr/>
          </p:nvCxnSpPr>
          <p:spPr>
            <a:xfrm>
              <a:off x="4630125" y="1972780"/>
              <a:ext cx="2190172" cy="47576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直接箭头连接符 131">
              <a:extLst>
                <a:ext uri="{FF2B5EF4-FFF2-40B4-BE49-F238E27FC236}">
                  <a16:creationId xmlns:a16="http://schemas.microsoft.com/office/drawing/2014/main" id="{DF2CA761-3414-48B8-B7AB-6C22FD5D355E}"/>
                </a:ext>
              </a:extLst>
            </p:cNvPr>
            <p:cNvCxnSpPr>
              <a:cxnSpLocks/>
              <a:stCxn id="10" idx="2"/>
              <a:endCxn id="79" idx="0"/>
            </p:cNvCxnSpPr>
            <p:nvPr/>
          </p:nvCxnSpPr>
          <p:spPr>
            <a:xfrm>
              <a:off x="4888961" y="1972780"/>
              <a:ext cx="2449008" cy="47576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直接箭头连接符 158">
              <a:extLst>
                <a:ext uri="{FF2B5EF4-FFF2-40B4-BE49-F238E27FC236}">
                  <a16:creationId xmlns:a16="http://schemas.microsoft.com/office/drawing/2014/main" id="{8BCC3DCB-2ECA-4539-9CE4-A2D4B6A1D3E6}"/>
                </a:ext>
              </a:extLst>
            </p:cNvPr>
            <p:cNvCxnSpPr>
              <a:cxnSpLocks/>
              <a:stCxn id="20" idx="2"/>
              <a:endCxn id="150" idx="0"/>
            </p:cNvCxnSpPr>
            <p:nvPr/>
          </p:nvCxnSpPr>
          <p:spPr>
            <a:xfrm>
              <a:off x="3146785" y="2707383"/>
              <a:ext cx="836250" cy="47576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直接箭头连接符 161">
              <a:extLst>
                <a:ext uri="{FF2B5EF4-FFF2-40B4-BE49-F238E27FC236}">
                  <a16:creationId xmlns:a16="http://schemas.microsoft.com/office/drawing/2014/main" id="{2D8C8088-F82B-46B2-BCC6-4AAB7FC44AAE}"/>
                </a:ext>
              </a:extLst>
            </p:cNvPr>
            <p:cNvCxnSpPr>
              <a:cxnSpLocks/>
              <a:stCxn id="21" idx="2"/>
              <a:endCxn id="151" idx="0"/>
            </p:cNvCxnSpPr>
            <p:nvPr/>
          </p:nvCxnSpPr>
          <p:spPr>
            <a:xfrm>
              <a:off x="3405621" y="2707383"/>
              <a:ext cx="836250" cy="47576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直接箭头连接符 164">
              <a:extLst>
                <a:ext uri="{FF2B5EF4-FFF2-40B4-BE49-F238E27FC236}">
                  <a16:creationId xmlns:a16="http://schemas.microsoft.com/office/drawing/2014/main" id="{8A347E3F-2756-41FF-9E09-DDDCABE75743}"/>
                </a:ext>
              </a:extLst>
            </p:cNvPr>
            <p:cNvCxnSpPr>
              <a:cxnSpLocks/>
              <a:stCxn id="64" idx="2"/>
              <a:endCxn id="150" idx="0"/>
            </p:cNvCxnSpPr>
            <p:nvPr/>
          </p:nvCxnSpPr>
          <p:spPr>
            <a:xfrm flipH="1">
              <a:off x="3983035" y="2707383"/>
              <a:ext cx="743782" cy="47576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直接箭头连接符 170">
              <a:extLst>
                <a:ext uri="{FF2B5EF4-FFF2-40B4-BE49-F238E27FC236}">
                  <a16:creationId xmlns:a16="http://schemas.microsoft.com/office/drawing/2014/main" id="{358587A8-CF42-4EED-9517-94C060920AEB}"/>
                </a:ext>
              </a:extLst>
            </p:cNvPr>
            <p:cNvCxnSpPr>
              <a:cxnSpLocks/>
              <a:stCxn id="65" idx="2"/>
              <a:endCxn id="151" idx="0"/>
            </p:cNvCxnSpPr>
            <p:nvPr/>
          </p:nvCxnSpPr>
          <p:spPr>
            <a:xfrm flipH="1">
              <a:off x="4241871" y="2707383"/>
              <a:ext cx="743782" cy="47576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接箭头连接符 173">
              <a:extLst>
                <a:ext uri="{FF2B5EF4-FFF2-40B4-BE49-F238E27FC236}">
                  <a16:creationId xmlns:a16="http://schemas.microsoft.com/office/drawing/2014/main" id="{0692CB36-0D4D-408E-B47F-4812DDCB00B7}"/>
                </a:ext>
              </a:extLst>
            </p:cNvPr>
            <p:cNvCxnSpPr>
              <a:cxnSpLocks/>
              <a:stCxn id="22" idx="2"/>
              <a:endCxn id="157" idx="0"/>
            </p:cNvCxnSpPr>
            <p:nvPr/>
          </p:nvCxnSpPr>
          <p:spPr>
            <a:xfrm>
              <a:off x="3664457" y="2707383"/>
              <a:ext cx="836250" cy="47576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直接箭头连接符 176">
              <a:extLst>
                <a:ext uri="{FF2B5EF4-FFF2-40B4-BE49-F238E27FC236}">
                  <a16:creationId xmlns:a16="http://schemas.microsoft.com/office/drawing/2014/main" id="{B06E1735-BF1E-442C-8C91-16465A0D1935}"/>
                </a:ext>
              </a:extLst>
            </p:cNvPr>
            <p:cNvCxnSpPr>
              <a:cxnSpLocks/>
              <a:stCxn id="66" idx="2"/>
              <a:endCxn id="158" idx="0"/>
            </p:cNvCxnSpPr>
            <p:nvPr/>
          </p:nvCxnSpPr>
          <p:spPr>
            <a:xfrm flipH="1">
              <a:off x="4759543" y="2707383"/>
              <a:ext cx="484946" cy="47576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0" name="矩形 149">
              <a:extLst>
                <a:ext uri="{FF2B5EF4-FFF2-40B4-BE49-F238E27FC236}">
                  <a16:creationId xmlns:a16="http://schemas.microsoft.com/office/drawing/2014/main" id="{43410B89-FF4F-4648-9A43-89A1262748FD}"/>
                </a:ext>
              </a:extLst>
            </p:cNvPr>
            <p:cNvSpPr/>
            <p:nvPr/>
          </p:nvSpPr>
          <p:spPr>
            <a:xfrm>
              <a:off x="3853617" y="3183150"/>
              <a:ext cx="258836" cy="25883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Calibri" panose="020F0502020204030204" pitchFamily="34" charset="0"/>
                  <a:ea typeface="舟方日明体" panose="02000506000000000000" pitchFamily="50" charset="-122"/>
                  <a:cs typeface="Calibri" panose="020F0502020204030204" pitchFamily="34" charset="0"/>
                </a:rPr>
                <a:t>b</a:t>
              </a:r>
              <a:endParaRPr lang="zh-CN" altLang="en-US" dirty="0">
                <a:solidFill>
                  <a:schemeClr val="tx1"/>
                </a:solidFill>
                <a:latin typeface="Calibri" panose="020F0502020204030204" pitchFamily="34" charset="0"/>
                <a:ea typeface="舟方日明体" panose="02000506000000000000" pitchFamily="50" charset="-122"/>
                <a:cs typeface="Calibri" panose="020F0502020204030204" pitchFamily="34" charset="0"/>
              </a:endParaRPr>
            </a:p>
          </p:txBody>
        </p:sp>
        <p:sp>
          <p:nvSpPr>
            <p:cNvPr id="151" name="矩形 150">
              <a:extLst>
                <a:ext uri="{FF2B5EF4-FFF2-40B4-BE49-F238E27FC236}">
                  <a16:creationId xmlns:a16="http://schemas.microsoft.com/office/drawing/2014/main" id="{3FED9AB5-7916-48C1-88FB-6BC5D447E378}"/>
                </a:ext>
              </a:extLst>
            </p:cNvPr>
            <p:cNvSpPr/>
            <p:nvPr/>
          </p:nvSpPr>
          <p:spPr>
            <a:xfrm>
              <a:off x="4112453" y="3183150"/>
              <a:ext cx="258836" cy="25883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Calibri" panose="020F0502020204030204" pitchFamily="34" charset="0"/>
                  <a:ea typeface="舟方日明体" panose="02000506000000000000" pitchFamily="50" charset="-122"/>
                  <a:cs typeface="Calibri" panose="020F0502020204030204" pitchFamily="34" charset="0"/>
                </a:rPr>
                <a:t>a</a:t>
              </a:r>
              <a:endParaRPr lang="zh-CN" altLang="en-US" dirty="0">
                <a:solidFill>
                  <a:schemeClr val="tx1"/>
                </a:solidFill>
                <a:latin typeface="Calibri" panose="020F0502020204030204" pitchFamily="34" charset="0"/>
                <a:ea typeface="舟方日明体" panose="02000506000000000000" pitchFamily="50" charset="-122"/>
                <a:cs typeface="Calibri" panose="020F0502020204030204" pitchFamily="34" charset="0"/>
              </a:endParaRPr>
            </a:p>
          </p:txBody>
        </p:sp>
        <p:sp>
          <p:nvSpPr>
            <p:cNvPr id="157" name="矩形 156">
              <a:extLst>
                <a:ext uri="{FF2B5EF4-FFF2-40B4-BE49-F238E27FC236}">
                  <a16:creationId xmlns:a16="http://schemas.microsoft.com/office/drawing/2014/main" id="{B3D59D55-BABB-4AD8-8E1C-CB7BBB41FF29}"/>
                </a:ext>
              </a:extLst>
            </p:cNvPr>
            <p:cNvSpPr/>
            <p:nvPr/>
          </p:nvSpPr>
          <p:spPr>
            <a:xfrm>
              <a:off x="4371289" y="3183150"/>
              <a:ext cx="258836" cy="25883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Calibri" panose="020F0502020204030204" pitchFamily="34" charset="0"/>
                  <a:ea typeface="舟方日明体" panose="02000506000000000000" pitchFamily="50" charset="-122"/>
                  <a:cs typeface="Calibri" panose="020F0502020204030204" pitchFamily="34" charset="0"/>
                </a:rPr>
                <a:t>s</a:t>
              </a:r>
              <a:endParaRPr lang="zh-CN" altLang="en-US" dirty="0">
                <a:solidFill>
                  <a:schemeClr val="tx1"/>
                </a:solidFill>
                <a:latin typeface="Calibri" panose="020F0502020204030204" pitchFamily="34" charset="0"/>
                <a:ea typeface="舟方日明体" panose="02000506000000000000" pitchFamily="50" charset="-122"/>
                <a:cs typeface="Calibri" panose="020F0502020204030204" pitchFamily="34" charset="0"/>
              </a:endParaRPr>
            </a:p>
          </p:txBody>
        </p:sp>
        <p:sp>
          <p:nvSpPr>
            <p:cNvPr id="158" name="矩形 157">
              <a:extLst>
                <a:ext uri="{FF2B5EF4-FFF2-40B4-BE49-F238E27FC236}">
                  <a16:creationId xmlns:a16="http://schemas.microsoft.com/office/drawing/2014/main" id="{73F43321-8B0A-4B4D-B13C-1BF908F397A7}"/>
                </a:ext>
              </a:extLst>
            </p:cNvPr>
            <p:cNvSpPr/>
            <p:nvPr/>
          </p:nvSpPr>
          <p:spPr>
            <a:xfrm>
              <a:off x="4630125" y="3183150"/>
              <a:ext cx="258836" cy="25883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Calibri" panose="020F0502020204030204" pitchFamily="34" charset="0"/>
                  <a:ea typeface="舟方日明体" panose="02000506000000000000" pitchFamily="50" charset="-122"/>
                  <a:cs typeface="Calibri" panose="020F0502020204030204" pitchFamily="34" charset="0"/>
                </a:rPr>
                <a:t>s</a:t>
              </a:r>
              <a:endParaRPr lang="zh-CN" altLang="en-US" dirty="0">
                <a:solidFill>
                  <a:schemeClr val="tx1"/>
                </a:solidFill>
                <a:latin typeface="Calibri" panose="020F0502020204030204" pitchFamily="34" charset="0"/>
                <a:ea typeface="舟方日明体" panose="02000506000000000000" pitchFamily="50" charset="-122"/>
                <a:cs typeface="Calibri" panose="020F0502020204030204" pitchFamily="34" charset="0"/>
              </a:endParaRPr>
            </a:p>
          </p:txBody>
        </p:sp>
        <p:sp>
          <p:nvSpPr>
            <p:cNvPr id="182" name="矩形 181">
              <a:extLst>
                <a:ext uri="{FF2B5EF4-FFF2-40B4-BE49-F238E27FC236}">
                  <a16:creationId xmlns:a16="http://schemas.microsoft.com/office/drawing/2014/main" id="{1269F761-B64D-49E4-8810-C9A3DB0DD871}"/>
                </a:ext>
              </a:extLst>
            </p:cNvPr>
            <p:cNvSpPr/>
            <p:nvPr/>
          </p:nvSpPr>
          <p:spPr>
            <a:xfrm>
              <a:off x="4888961" y="3183150"/>
              <a:ext cx="258836" cy="258836"/>
            </a:xfrm>
            <a:prstGeom prst="rect">
              <a:avLst/>
            </a:prstGeom>
            <a:pattFill prst="openDmnd">
              <a:fgClr>
                <a:schemeClr val="accent6">
                  <a:lumMod val="60000"/>
                  <a:lumOff val="40000"/>
                </a:schemeClr>
              </a:fgClr>
              <a:bgClr>
                <a:schemeClr val="bg1"/>
              </a:bgClr>
            </a:pattFill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Calibri" panose="020F0502020204030204" pitchFamily="34" charset="0"/>
                  <a:ea typeface="舟方日明体" panose="02000506000000000000" pitchFamily="50" charset="-122"/>
                  <a:cs typeface="Calibri" panose="020F0502020204030204" pitchFamily="34" charset="0"/>
                </a:rPr>
                <a:t>d</a:t>
              </a:r>
              <a:endParaRPr lang="zh-CN" altLang="en-US" dirty="0">
                <a:solidFill>
                  <a:schemeClr val="tx1"/>
                </a:solidFill>
                <a:latin typeface="Calibri" panose="020F0502020204030204" pitchFamily="34" charset="0"/>
                <a:ea typeface="舟方日明体" panose="02000506000000000000" pitchFamily="50" charset="-122"/>
                <a:cs typeface="Calibri" panose="020F0502020204030204" pitchFamily="34" charset="0"/>
              </a:endParaRPr>
            </a:p>
          </p:txBody>
        </p:sp>
        <p:cxnSp>
          <p:nvCxnSpPr>
            <p:cNvPr id="183" name="直接箭头连接符 182">
              <a:extLst>
                <a:ext uri="{FF2B5EF4-FFF2-40B4-BE49-F238E27FC236}">
                  <a16:creationId xmlns:a16="http://schemas.microsoft.com/office/drawing/2014/main" id="{52D62584-DE82-4DF0-8AE3-90D4FA890680}"/>
                </a:ext>
              </a:extLst>
            </p:cNvPr>
            <p:cNvCxnSpPr>
              <a:cxnSpLocks/>
              <a:stCxn id="23" idx="2"/>
              <a:endCxn id="182" idx="0"/>
            </p:cNvCxnSpPr>
            <p:nvPr/>
          </p:nvCxnSpPr>
          <p:spPr>
            <a:xfrm>
              <a:off x="3923293" y="2707383"/>
              <a:ext cx="1095086" cy="47576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直接箭头连接符 186">
              <a:extLst>
                <a:ext uri="{FF2B5EF4-FFF2-40B4-BE49-F238E27FC236}">
                  <a16:creationId xmlns:a16="http://schemas.microsoft.com/office/drawing/2014/main" id="{77D63F90-53E5-4FF8-8A0F-BE807A2808E0}"/>
                </a:ext>
              </a:extLst>
            </p:cNvPr>
            <p:cNvCxnSpPr>
              <a:cxnSpLocks/>
              <a:stCxn id="67" idx="2"/>
              <a:endCxn id="182" idx="0"/>
            </p:cNvCxnSpPr>
            <p:nvPr/>
          </p:nvCxnSpPr>
          <p:spPr>
            <a:xfrm flipH="1">
              <a:off x="5018379" y="2707383"/>
              <a:ext cx="484946" cy="47576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6" name="矩形 205">
              <a:extLst>
                <a:ext uri="{FF2B5EF4-FFF2-40B4-BE49-F238E27FC236}">
                  <a16:creationId xmlns:a16="http://schemas.microsoft.com/office/drawing/2014/main" id="{9536FDF3-B6AE-4E28-BDFE-74CE168599F4}"/>
                </a:ext>
              </a:extLst>
            </p:cNvPr>
            <p:cNvSpPr/>
            <p:nvPr/>
          </p:nvSpPr>
          <p:spPr>
            <a:xfrm>
              <a:off x="3853617" y="3917753"/>
              <a:ext cx="258836" cy="25883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Calibri" panose="020F0502020204030204" pitchFamily="34" charset="0"/>
                  <a:ea typeface="舟方日明体" panose="02000506000000000000" pitchFamily="50" charset="-122"/>
                  <a:cs typeface="Calibri" panose="020F0502020204030204" pitchFamily="34" charset="0"/>
                </a:rPr>
                <a:t>b</a:t>
              </a:r>
              <a:endParaRPr lang="zh-CN" altLang="en-US" dirty="0">
                <a:solidFill>
                  <a:schemeClr val="tx1"/>
                </a:solidFill>
                <a:latin typeface="Calibri" panose="020F0502020204030204" pitchFamily="34" charset="0"/>
                <a:ea typeface="舟方日明体" panose="02000506000000000000" pitchFamily="50" charset="-122"/>
                <a:cs typeface="Calibri" panose="020F0502020204030204" pitchFamily="34" charset="0"/>
              </a:endParaRPr>
            </a:p>
          </p:txBody>
        </p:sp>
        <p:sp>
          <p:nvSpPr>
            <p:cNvPr id="207" name="矩形 206">
              <a:extLst>
                <a:ext uri="{FF2B5EF4-FFF2-40B4-BE49-F238E27FC236}">
                  <a16:creationId xmlns:a16="http://schemas.microsoft.com/office/drawing/2014/main" id="{D5701F77-FCD9-4301-95D1-8627BB3EC093}"/>
                </a:ext>
              </a:extLst>
            </p:cNvPr>
            <p:cNvSpPr/>
            <p:nvPr/>
          </p:nvSpPr>
          <p:spPr>
            <a:xfrm>
              <a:off x="4112453" y="3917753"/>
              <a:ext cx="258836" cy="25883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Calibri" panose="020F0502020204030204" pitchFamily="34" charset="0"/>
                  <a:ea typeface="舟方日明体" panose="02000506000000000000" pitchFamily="50" charset="-122"/>
                  <a:cs typeface="Calibri" panose="020F0502020204030204" pitchFamily="34" charset="0"/>
                </a:rPr>
                <a:t>a</a:t>
              </a:r>
              <a:endParaRPr lang="zh-CN" altLang="en-US" dirty="0">
                <a:solidFill>
                  <a:schemeClr val="tx1"/>
                </a:solidFill>
                <a:latin typeface="Calibri" panose="020F0502020204030204" pitchFamily="34" charset="0"/>
                <a:ea typeface="舟方日明体" panose="02000506000000000000" pitchFamily="50" charset="-122"/>
                <a:cs typeface="Calibri" panose="020F0502020204030204" pitchFamily="34" charset="0"/>
              </a:endParaRPr>
            </a:p>
          </p:txBody>
        </p:sp>
        <p:sp>
          <p:nvSpPr>
            <p:cNvPr id="208" name="矩形 207">
              <a:extLst>
                <a:ext uri="{FF2B5EF4-FFF2-40B4-BE49-F238E27FC236}">
                  <a16:creationId xmlns:a16="http://schemas.microsoft.com/office/drawing/2014/main" id="{49E7126E-2209-45AB-B4F6-8D3E326A4981}"/>
                </a:ext>
              </a:extLst>
            </p:cNvPr>
            <p:cNvSpPr/>
            <p:nvPr/>
          </p:nvSpPr>
          <p:spPr>
            <a:xfrm>
              <a:off x="4371289" y="3917753"/>
              <a:ext cx="258836" cy="25883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Calibri" panose="020F0502020204030204" pitchFamily="34" charset="0"/>
                  <a:ea typeface="舟方日明体" panose="02000506000000000000" pitchFamily="50" charset="-122"/>
                  <a:cs typeface="Calibri" panose="020F0502020204030204" pitchFamily="34" charset="0"/>
                </a:rPr>
                <a:t>s</a:t>
              </a:r>
              <a:endParaRPr lang="zh-CN" altLang="en-US" dirty="0">
                <a:solidFill>
                  <a:schemeClr val="tx1"/>
                </a:solidFill>
                <a:latin typeface="Calibri" panose="020F0502020204030204" pitchFamily="34" charset="0"/>
                <a:ea typeface="舟方日明体" panose="02000506000000000000" pitchFamily="50" charset="-122"/>
                <a:cs typeface="Calibri" panose="020F0502020204030204" pitchFamily="34" charset="0"/>
              </a:endParaRPr>
            </a:p>
          </p:txBody>
        </p:sp>
        <p:sp>
          <p:nvSpPr>
            <p:cNvPr id="209" name="矩形 208">
              <a:extLst>
                <a:ext uri="{FF2B5EF4-FFF2-40B4-BE49-F238E27FC236}">
                  <a16:creationId xmlns:a16="http://schemas.microsoft.com/office/drawing/2014/main" id="{3D39D1D8-F6DE-4609-927D-23E045A72F4D}"/>
                </a:ext>
              </a:extLst>
            </p:cNvPr>
            <p:cNvSpPr/>
            <p:nvPr/>
          </p:nvSpPr>
          <p:spPr>
            <a:xfrm>
              <a:off x="4630125" y="3917753"/>
              <a:ext cx="258836" cy="25883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Calibri" panose="020F0502020204030204" pitchFamily="34" charset="0"/>
                  <a:ea typeface="舟方日明体" panose="02000506000000000000" pitchFamily="50" charset="-122"/>
                  <a:cs typeface="Calibri" panose="020F0502020204030204" pitchFamily="34" charset="0"/>
                </a:rPr>
                <a:t>s</a:t>
              </a:r>
              <a:endParaRPr lang="zh-CN" altLang="en-US" dirty="0">
                <a:solidFill>
                  <a:schemeClr val="tx1"/>
                </a:solidFill>
                <a:latin typeface="Calibri" panose="020F0502020204030204" pitchFamily="34" charset="0"/>
                <a:ea typeface="舟方日明体" panose="02000506000000000000" pitchFamily="50" charset="-122"/>
                <a:cs typeface="Calibri" panose="020F0502020204030204" pitchFamily="34" charset="0"/>
              </a:endParaRPr>
            </a:p>
          </p:txBody>
        </p:sp>
        <p:cxnSp>
          <p:nvCxnSpPr>
            <p:cNvPr id="211" name="直接箭头连接符 210">
              <a:extLst>
                <a:ext uri="{FF2B5EF4-FFF2-40B4-BE49-F238E27FC236}">
                  <a16:creationId xmlns:a16="http://schemas.microsoft.com/office/drawing/2014/main" id="{A49EFCA8-9F6D-4E93-A544-AC7B361AB182}"/>
                </a:ext>
              </a:extLst>
            </p:cNvPr>
            <p:cNvCxnSpPr>
              <a:cxnSpLocks/>
              <a:stCxn id="150" idx="2"/>
              <a:endCxn id="206" idx="0"/>
            </p:cNvCxnSpPr>
            <p:nvPr/>
          </p:nvCxnSpPr>
          <p:spPr>
            <a:xfrm>
              <a:off x="3983035" y="3441986"/>
              <a:ext cx="0" cy="47576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直接箭头连接符 213">
              <a:extLst>
                <a:ext uri="{FF2B5EF4-FFF2-40B4-BE49-F238E27FC236}">
                  <a16:creationId xmlns:a16="http://schemas.microsoft.com/office/drawing/2014/main" id="{F50B261A-4B6C-4011-A184-EA41250681AB}"/>
                </a:ext>
              </a:extLst>
            </p:cNvPr>
            <p:cNvCxnSpPr>
              <a:cxnSpLocks/>
              <a:stCxn id="151" idx="2"/>
              <a:endCxn id="207" idx="0"/>
            </p:cNvCxnSpPr>
            <p:nvPr/>
          </p:nvCxnSpPr>
          <p:spPr>
            <a:xfrm>
              <a:off x="4241871" y="3441986"/>
              <a:ext cx="0" cy="47576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直接箭头连接符 216">
              <a:extLst>
                <a:ext uri="{FF2B5EF4-FFF2-40B4-BE49-F238E27FC236}">
                  <a16:creationId xmlns:a16="http://schemas.microsoft.com/office/drawing/2014/main" id="{04DE4243-938A-4227-93D9-E020F4FEB867}"/>
                </a:ext>
              </a:extLst>
            </p:cNvPr>
            <p:cNvCxnSpPr>
              <a:cxnSpLocks/>
              <a:stCxn id="157" idx="2"/>
              <a:endCxn id="208" idx="0"/>
            </p:cNvCxnSpPr>
            <p:nvPr/>
          </p:nvCxnSpPr>
          <p:spPr>
            <a:xfrm>
              <a:off x="4500707" y="3441986"/>
              <a:ext cx="0" cy="47576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直接箭头连接符 262">
              <a:extLst>
                <a:ext uri="{FF2B5EF4-FFF2-40B4-BE49-F238E27FC236}">
                  <a16:creationId xmlns:a16="http://schemas.microsoft.com/office/drawing/2014/main" id="{DCF99424-930F-496E-8701-6417B68603DB}"/>
                </a:ext>
              </a:extLst>
            </p:cNvPr>
            <p:cNvCxnSpPr>
              <a:cxnSpLocks/>
              <a:stCxn id="206" idx="2"/>
              <a:endCxn id="258" idx="0"/>
            </p:cNvCxnSpPr>
            <p:nvPr/>
          </p:nvCxnSpPr>
          <p:spPr>
            <a:xfrm>
              <a:off x="3983035" y="4176589"/>
              <a:ext cx="1132036" cy="47576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直接箭头连接符 265">
              <a:extLst>
                <a:ext uri="{FF2B5EF4-FFF2-40B4-BE49-F238E27FC236}">
                  <a16:creationId xmlns:a16="http://schemas.microsoft.com/office/drawing/2014/main" id="{3EB3F0B4-FA50-4ED2-8DCB-111D3D42119A}"/>
                </a:ext>
              </a:extLst>
            </p:cNvPr>
            <p:cNvCxnSpPr>
              <a:cxnSpLocks/>
              <a:stCxn id="207" idx="2"/>
              <a:endCxn id="259" idx="0"/>
            </p:cNvCxnSpPr>
            <p:nvPr/>
          </p:nvCxnSpPr>
          <p:spPr>
            <a:xfrm>
              <a:off x="4241871" y="4176589"/>
              <a:ext cx="1132036" cy="47576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直接箭头连接符 268">
              <a:extLst>
                <a:ext uri="{FF2B5EF4-FFF2-40B4-BE49-F238E27FC236}">
                  <a16:creationId xmlns:a16="http://schemas.microsoft.com/office/drawing/2014/main" id="{41B5E93F-5A5E-453E-8B58-FF83F4BD3F50}"/>
                </a:ext>
              </a:extLst>
            </p:cNvPr>
            <p:cNvCxnSpPr>
              <a:cxnSpLocks/>
              <a:stCxn id="208" idx="2"/>
              <a:endCxn id="260" idx="0"/>
            </p:cNvCxnSpPr>
            <p:nvPr/>
          </p:nvCxnSpPr>
          <p:spPr>
            <a:xfrm>
              <a:off x="4500707" y="4176589"/>
              <a:ext cx="1132036" cy="47576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直接箭头连接符 271">
              <a:extLst>
                <a:ext uri="{FF2B5EF4-FFF2-40B4-BE49-F238E27FC236}">
                  <a16:creationId xmlns:a16="http://schemas.microsoft.com/office/drawing/2014/main" id="{E75DBDC5-6873-42BE-ACEB-F2779799B35D}"/>
                </a:ext>
              </a:extLst>
            </p:cNvPr>
            <p:cNvCxnSpPr>
              <a:cxnSpLocks/>
              <a:stCxn id="209" idx="2"/>
              <a:endCxn id="262" idx="0"/>
            </p:cNvCxnSpPr>
            <p:nvPr/>
          </p:nvCxnSpPr>
          <p:spPr>
            <a:xfrm>
              <a:off x="4759543" y="4176589"/>
              <a:ext cx="1390872" cy="47576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直接箭头连接符 278">
              <a:extLst>
                <a:ext uri="{FF2B5EF4-FFF2-40B4-BE49-F238E27FC236}">
                  <a16:creationId xmlns:a16="http://schemas.microsoft.com/office/drawing/2014/main" id="{7D39EAE9-7D0C-4548-86D9-E8D777CB4A05}"/>
                </a:ext>
              </a:extLst>
            </p:cNvPr>
            <p:cNvCxnSpPr>
              <a:cxnSpLocks/>
              <a:stCxn id="77" idx="2"/>
              <a:endCxn id="262" idx="0"/>
            </p:cNvCxnSpPr>
            <p:nvPr/>
          </p:nvCxnSpPr>
          <p:spPr>
            <a:xfrm flipH="1">
              <a:off x="6150415" y="2707383"/>
              <a:ext cx="669882" cy="194497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直接箭头连接符 281">
              <a:extLst>
                <a:ext uri="{FF2B5EF4-FFF2-40B4-BE49-F238E27FC236}">
                  <a16:creationId xmlns:a16="http://schemas.microsoft.com/office/drawing/2014/main" id="{EC5EF4E5-CB99-4E9F-80AF-35831D142E08}"/>
                </a:ext>
              </a:extLst>
            </p:cNvPr>
            <p:cNvCxnSpPr>
              <a:cxnSpLocks/>
              <a:stCxn id="78" idx="2"/>
              <a:endCxn id="261" idx="0"/>
            </p:cNvCxnSpPr>
            <p:nvPr/>
          </p:nvCxnSpPr>
          <p:spPr>
            <a:xfrm flipH="1">
              <a:off x="5891579" y="2707383"/>
              <a:ext cx="1187554" cy="194497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直接箭头连接符 284">
              <a:extLst>
                <a:ext uri="{FF2B5EF4-FFF2-40B4-BE49-F238E27FC236}">
                  <a16:creationId xmlns:a16="http://schemas.microsoft.com/office/drawing/2014/main" id="{66F88938-5FE5-4351-830B-DD9D924EAD71}"/>
                </a:ext>
              </a:extLst>
            </p:cNvPr>
            <p:cNvCxnSpPr>
              <a:cxnSpLocks/>
              <a:stCxn id="76" idx="2"/>
              <a:endCxn id="259" idx="0"/>
            </p:cNvCxnSpPr>
            <p:nvPr/>
          </p:nvCxnSpPr>
          <p:spPr>
            <a:xfrm flipH="1">
              <a:off x="5373907" y="2707383"/>
              <a:ext cx="1187554" cy="194497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直接箭头连接符 287">
              <a:extLst>
                <a:ext uri="{FF2B5EF4-FFF2-40B4-BE49-F238E27FC236}">
                  <a16:creationId xmlns:a16="http://schemas.microsoft.com/office/drawing/2014/main" id="{5444DA2E-5552-42A4-B1CC-DEE0AF5C16DF}"/>
                </a:ext>
              </a:extLst>
            </p:cNvPr>
            <p:cNvCxnSpPr>
              <a:cxnSpLocks/>
              <a:stCxn id="75" idx="2"/>
              <a:endCxn id="258" idx="0"/>
            </p:cNvCxnSpPr>
            <p:nvPr/>
          </p:nvCxnSpPr>
          <p:spPr>
            <a:xfrm flipH="1">
              <a:off x="5115071" y="2707383"/>
              <a:ext cx="1187554" cy="194497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9" name="矩形 298">
              <a:extLst>
                <a:ext uri="{FF2B5EF4-FFF2-40B4-BE49-F238E27FC236}">
                  <a16:creationId xmlns:a16="http://schemas.microsoft.com/office/drawing/2014/main" id="{6295BD37-CF21-4A55-9B41-A661C208A46C}"/>
                </a:ext>
              </a:extLst>
            </p:cNvPr>
            <p:cNvSpPr/>
            <p:nvPr/>
          </p:nvSpPr>
          <p:spPr>
            <a:xfrm>
              <a:off x="5725211" y="5386960"/>
              <a:ext cx="258836" cy="25883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Calibri" panose="020F0502020204030204" pitchFamily="34" charset="0"/>
                  <a:ea typeface="舟方日明体" panose="02000506000000000000" pitchFamily="50" charset="-122"/>
                  <a:cs typeface="Calibri" panose="020F0502020204030204" pitchFamily="34" charset="0"/>
                </a:rPr>
                <a:t>b</a:t>
              </a:r>
              <a:endParaRPr lang="zh-CN" altLang="en-US" dirty="0">
                <a:solidFill>
                  <a:schemeClr val="tx1"/>
                </a:solidFill>
                <a:latin typeface="Calibri" panose="020F0502020204030204" pitchFamily="34" charset="0"/>
                <a:ea typeface="舟方日明体" panose="02000506000000000000" pitchFamily="50" charset="-122"/>
                <a:cs typeface="Calibri" panose="020F0502020204030204" pitchFamily="34" charset="0"/>
              </a:endParaRPr>
            </a:p>
          </p:txBody>
        </p:sp>
        <p:sp>
          <p:nvSpPr>
            <p:cNvPr id="300" name="矩形 299">
              <a:extLst>
                <a:ext uri="{FF2B5EF4-FFF2-40B4-BE49-F238E27FC236}">
                  <a16:creationId xmlns:a16="http://schemas.microsoft.com/office/drawing/2014/main" id="{FE25E03F-309C-4B14-A66A-3390EC40FA8F}"/>
                </a:ext>
              </a:extLst>
            </p:cNvPr>
            <p:cNvSpPr/>
            <p:nvPr/>
          </p:nvSpPr>
          <p:spPr>
            <a:xfrm>
              <a:off x="5984047" y="5386960"/>
              <a:ext cx="258836" cy="25883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Calibri" panose="020F0502020204030204" pitchFamily="34" charset="0"/>
                  <a:ea typeface="舟方日明体" panose="02000506000000000000" pitchFamily="50" charset="-122"/>
                  <a:cs typeface="Calibri" panose="020F0502020204030204" pitchFamily="34" charset="0"/>
                </a:rPr>
                <a:t>s</a:t>
              </a:r>
              <a:endParaRPr lang="zh-CN" altLang="en-US" dirty="0">
                <a:solidFill>
                  <a:schemeClr val="tx1"/>
                </a:solidFill>
                <a:latin typeface="Calibri" panose="020F0502020204030204" pitchFamily="34" charset="0"/>
                <a:ea typeface="舟方日明体" panose="02000506000000000000" pitchFamily="50" charset="-122"/>
                <a:cs typeface="Calibri" panose="020F0502020204030204" pitchFamily="34" charset="0"/>
              </a:endParaRPr>
            </a:p>
          </p:txBody>
        </p:sp>
        <p:sp>
          <p:nvSpPr>
            <p:cNvPr id="301" name="矩形 300">
              <a:extLst>
                <a:ext uri="{FF2B5EF4-FFF2-40B4-BE49-F238E27FC236}">
                  <a16:creationId xmlns:a16="http://schemas.microsoft.com/office/drawing/2014/main" id="{A33F6FCA-DF26-45FA-9CC3-19C7F24BCB2E}"/>
                </a:ext>
              </a:extLst>
            </p:cNvPr>
            <p:cNvSpPr/>
            <p:nvPr/>
          </p:nvSpPr>
          <p:spPr>
            <a:xfrm>
              <a:off x="6242883" y="5386960"/>
              <a:ext cx="258836" cy="25883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Calibri" panose="020F0502020204030204" pitchFamily="34" charset="0"/>
                  <a:ea typeface="舟方日明体" panose="02000506000000000000" pitchFamily="50" charset="-122"/>
                  <a:cs typeface="Calibri" panose="020F0502020204030204" pitchFamily="34" charset="0"/>
                </a:rPr>
                <a:t>h</a:t>
              </a:r>
              <a:endParaRPr lang="zh-CN" altLang="en-US" dirty="0">
                <a:solidFill>
                  <a:schemeClr val="tx1"/>
                </a:solidFill>
                <a:latin typeface="Calibri" panose="020F0502020204030204" pitchFamily="34" charset="0"/>
                <a:ea typeface="舟方日明体" panose="02000506000000000000" pitchFamily="50" charset="-122"/>
                <a:cs typeface="Calibri" panose="020F0502020204030204" pitchFamily="34" charset="0"/>
              </a:endParaRPr>
            </a:p>
          </p:txBody>
        </p:sp>
        <p:sp>
          <p:nvSpPr>
            <p:cNvPr id="303" name="矩形 302">
              <a:extLst>
                <a:ext uri="{FF2B5EF4-FFF2-40B4-BE49-F238E27FC236}">
                  <a16:creationId xmlns:a16="http://schemas.microsoft.com/office/drawing/2014/main" id="{2F5F4F7A-0D34-411A-BC85-D8A03A3B7297}"/>
                </a:ext>
              </a:extLst>
            </p:cNvPr>
            <p:cNvSpPr/>
            <p:nvPr/>
          </p:nvSpPr>
          <p:spPr>
            <a:xfrm>
              <a:off x="6760555" y="5386960"/>
              <a:ext cx="258836" cy="258836"/>
            </a:xfrm>
            <a:prstGeom prst="rect">
              <a:avLst/>
            </a:prstGeom>
            <a:pattFill prst="openDmnd">
              <a:fgClr>
                <a:schemeClr val="accent6">
                  <a:lumMod val="60000"/>
                  <a:lumOff val="40000"/>
                </a:schemeClr>
              </a:fgClr>
              <a:bgClr>
                <a:schemeClr val="bg1"/>
              </a:bgClr>
            </a:pattFill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Calibri" panose="020F0502020204030204" pitchFamily="34" charset="0"/>
                  <a:ea typeface="舟方日明体" panose="02000506000000000000" pitchFamily="50" charset="-122"/>
                  <a:cs typeface="Calibri" panose="020F0502020204030204" pitchFamily="34" charset="0"/>
                </a:rPr>
                <a:t>d</a:t>
              </a:r>
              <a:endParaRPr lang="zh-CN" altLang="en-US" dirty="0">
                <a:solidFill>
                  <a:schemeClr val="tx1"/>
                </a:solidFill>
                <a:latin typeface="Calibri" panose="020F0502020204030204" pitchFamily="34" charset="0"/>
                <a:ea typeface="舟方日明体" panose="02000506000000000000" pitchFamily="50" charset="-122"/>
                <a:cs typeface="Calibri" panose="020F0502020204030204" pitchFamily="34" charset="0"/>
              </a:endParaRPr>
            </a:p>
          </p:txBody>
        </p:sp>
        <p:sp>
          <p:nvSpPr>
            <p:cNvPr id="304" name="矩形 303">
              <a:extLst>
                <a:ext uri="{FF2B5EF4-FFF2-40B4-BE49-F238E27FC236}">
                  <a16:creationId xmlns:a16="http://schemas.microsoft.com/office/drawing/2014/main" id="{21E5D611-EADD-4CDA-83FA-06FB7AEB9E7F}"/>
                </a:ext>
              </a:extLst>
            </p:cNvPr>
            <p:cNvSpPr/>
            <p:nvPr/>
          </p:nvSpPr>
          <p:spPr>
            <a:xfrm>
              <a:off x="6501719" y="5386960"/>
              <a:ext cx="258836" cy="258836"/>
            </a:xfrm>
            <a:prstGeom prst="rect">
              <a:avLst/>
            </a:prstGeom>
            <a:pattFill prst="openDmnd">
              <a:fgClr>
                <a:schemeClr val="accent6">
                  <a:lumMod val="60000"/>
                  <a:lumOff val="40000"/>
                </a:schemeClr>
              </a:fgClr>
              <a:bgClr>
                <a:schemeClr val="bg1"/>
              </a:bgClr>
            </a:pattFill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Calibri" panose="020F0502020204030204" pitchFamily="34" charset="0"/>
                  <a:ea typeface="舟方日明体" panose="02000506000000000000" pitchFamily="50" charset="-122"/>
                  <a:cs typeface="Calibri" panose="020F0502020204030204" pitchFamily="34" charset="0"/>
                </a:rPr>
                <a:t>a</a:t>
              </a:r>
              <a:endParaRPr lang="zh-CN" altLang="en-US" dirty="0">
                <a:solidFill>
                  <a:schemeClr val="tx1"/>
                </a:solidFill>
                <a:latin typeface="Calibri" panose="020F0502020204030204" pitchFamily="34" charset="0"/>
                <a:ea typeface="舟方日明体" panose="02000506000000000000" pitchFamily="50" charset="-122"/>
                <a:cs typeface="Calibri" panose="020F0502020204030204" pitchFamily="34" charset="0"/>
              </a:endParaRPr>
            </a:p>
          </p:txBody>
        </p:sp>
        <p:sp>
          <p:nvSpPr>
            <p:cNvPr id="258" name="矩形 257">
              <a:extLst>
                <a:ext uri="{FF2B5EF4-FFF2-40B4-BE49-F238E27FC236}">
                  <a16:creationId xmlns:a16="http://schemas.microsoft.com/office/drawing/2014/main" id="{9E8A9BBE-D0E2-4D1D-89AA-664E754206D0}"/>
                </a:ext>
              </a:extLst>
            </p:cNvPr>
            <p:cNvSpPr/>
            <p:nvPr/>
          </p:nvSpPr>
          <p:spPr>
            <a:xfrm>
              <a:off x="4985653" y="4652356"/>
              <a:ext cx="258836" cy="25883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Calibri" panose="020F0502020204030204" pitchFamily="34" charset="0"/>
                  <a:ea typeface="舟方日明体" panose="02000506000000000000" pitchFamily="50" charset="-122"/>
                  <a:cs typeface="Calibri" panose="020F0502020204030204" pitchFamily="34" charset="0"/>
                </a:rPr>
                <a:t>b</a:t>
              </a:r>
              <a:endParaRPr lang="zh-CN" altLang="en-US" dirty="0">
                <a:solidFill>
                  <a:schemeClr val="tx1"/>
                </a:solidFill>
                <a:latin typeface="Calibri" panose="020F0502020204030204" pitchFamily="34" charset="0"/>
                <a:ea typeface="舟方日明体" panose="02000506000000000000" pitchFamily="50" charset="-122"/>
                <a:cs typeface="Calibri" panose="020F0502020204030204" pitchFamily="34" charset="0"/>
              </a:endParaRPr>
            </a:p>
          </p:txBody>
        </p:sp>
        <p:sp>
          <p:nvSpPr>
            <p:cNvPr id="259" name="矩形 258">
              <a:extLst>
                <a:ext uri="{FF2B5EF4-FFF2-40B4-BE49-F238E27FC236}">
                  <a16:creationId xmlns:a16="http://schemas.microsoft.com/office/drawing/2014/main" id="{7AA7E87B-4D05-470A-B666-AA48826D8D32}"/>
                </a:ext>
              </a:extLst>
            </p:cNvPr>
            <p:cNvSpPr/>
            <p:nvPr/>
          </p:nvSpPr>
          <p:spPr>
            <a:xfrm>
              <a:off x="5244489" y="4652356"/>
              <a:ext cx="258836" cy="25883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Calibri" panose="020F0502020204030204" pitchFamily="34" charset="0"/>
                  <a:ea typeface="舟方日明体" panose="02000506000000000000" pitchFamily="50" charset="-122"/>
                  <a:cs typeface="Calibri" panose="020F0502020204030204" pitchFamily="34" charset="0"/>
                </a:rPr>
                <a:t>a</a:t>
              </a:r>
              <a:endParaRPr lang="zh-CN" altLang="en-US" dirty="0">
                <a:solidFill>
                  <a:schemeClr val="tx1"/>
                </a:solidFill>
                <a:latin typeface="Calibri" panose="020F0502020204030204" pitchFamily="34" charset="0"/>
                <a:ea typeface="舟方日明体" panose="02000506000000000000" pitchFamily="50" charset="-122"/>
                <a:cs typeface="Calibri" panose="020F0502020204030204" pitchFamily="34" charset="0"/>
              </a:endParaRPr>
            </a:p>
          </p:txBody>
        </p:sp>
        <p:sp>
          <p:nvSpPr>
            <p:cNvPr id="260" name="矩形 259">
              <a:extLst>
                <a:ext uri="{FF2B5EF4-FFF2-40B4-BE49-F238E27FC236}">
                  <a16:creationId xmlns:a16="http://schemas.microsoft.com/office/drawing/2014/main" id="{298BE872-9B60-490E-A11C-0DAC90021065}"/>
                </a:ext>
              </a:extLst>
            </p:cNvPr>
            <p:cNvSpPr/>
            <p:nvPr/>
          </p:nvSpPr>
          <p:spPr>
            <a:xfrm>
              <a:off x="5503325" y="4652356"/>
              <a:ext cx="258836" cy="25883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Calibri" panose="020F0502020204030204" pitchFamily="34" charset="0"/>
                  <a:ea typeface="舟方日明体" panose="02000506000000000000" pitchFamily="50" charset="-122"/>
                  <a:cs typeface="Calibri" panose="020F0502020204030204" pitchFamily="34" charset="0"/>
                </a:rPr>
                <a:t>s</a:t>
              </a:r>
              <a:endParaRPr lang="zh-CN" altLang="en-US" dirty="0">
                <a:solidFill>
                  <a:schemeClr val="tx1"/>
                </a:solidFill>
                <a:latin typeface="Calibri" panose="020F0502020204030204" pitchFamily="34" charset="0"/>
                <a:ea typeface="舟方日明体" panose="02000506000000000000" pitchFamily="50" charset="-122"/>
                <a:cs typeface="Calibri" panose="020F0502020204030204" pitchFamily="34" charset="0"/>
              </a:endParaRPr>
            </a:p>
          </p:txBody>
        </p:sp>
        <p:sp>
          <p:nvSpPr>
            <p:cNvPr id="261" name="矩形 260">
              <a:extLst>
                <a:ext uri="{FF2B5EF4-FFF2-40B4-BE49-F238E27FC236}">
                  <a16:creationId xmlns:a16="http://schemas.microsoft.com/office/drawing/2014/main" id="{D1065321-2EE7-4080-8AE9-C2B589487560}"/>
                </a:ext>
              </a:extLst>
            </p:cNvPr>
            <p:cNvSpPr/>
            <p:nvPr/>
          </p:nvSpPr>
          <p:spPr>
            <a:xfrm>
              <a:off x="5762161" y="4652356"/>
              <a:ext cx="258836" cy="25883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Calibri" panose="020F0502020204030204" pitchFamily="34" charset="0"/>
                  <a:ea typeface="舟方日明体" panose="02000506000000000000" pitchFamily="50" charset="-122"/>
                  <a:cs typeface="Calibri" panose="020F0502020204030204" pitchFamily="34" charset="0"/>
                </a:rPr>
                <a:t>d</a:t>
              </a:r>
              <a:endParaRPr lang="zh-CN" altLang="en-US" dirty="0">
                <a:solidFill>
                  <a:schemeClr val="tx1"/>
                </a:solidFill>
                <a:latin typeface="Calibri" panose="020F0502020204030204" pitchFamily="34" charset="0"/>
                <a:ea typeface="舟方日明体" panose="02000506000000000000" pitchFamily="50" charset="-122"/>
                <a:cs typeface="Calibri" panose="020F0502020204030204" pitchFamily="34" charset="0"/>
              </a:endParaRPr>
            </a:p>
          </p:txBody>
        </p:sp>
        <p:sp>
          <p:nvSpPr>
            <p:cNvPr id="262" name="矩形 261">
              <a:extLst>
                <a:ext uri="{FF2B5EF4-FFF2-40B4-BE49-F238E27FC236}">
                  <a16:creationId xmlns:a16="http://schemas.microsoft.com/office/drawing/2014/main" id="{64D32F5B-42D8-478D-91C5-F92781F3628F}"/>
                </a:ext>
              </a:extLst>
            </p:cNvPr>
            <p:cNvSpPr/>
            <p:nvPr/>
          </p:nvSpPr>
          <p:spPr>
            <a:xfrm>
              <a:off x="6020997" y="4652356"/>
              <a:ext cx="258836" cy="258836"/>
            </a:xfrm>
            <a:prstGeom prst="rect">
              <a:avLst/>
            </a:prstGeom>
            <a:pattFill prst="openDmnd">
              <a:fgClr>
                <a:schemeClr val="accent6">
                  <a:lumMod val="60000"/>
                  <a:lumOff val="40000"/>
                </a:schemeClr>
              </a:fgClr>
              <a:bgClr>
                <a:schemeClr val="bg1"/>
              </a:bgClr>
            </a:pattFill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Calibri" panose="020F0502020204030204" pitchFamily="34" charset="0"/>
                  <a:ea typeface="舟方日明体" panose="02000506000000000000" pitchFamily="50" charset="-122"/>
                  <a:cs typeface="Calibri" panose="020F0502020204030204" pitchFamily="34" charset="0"/>
                </a:rPr>
                <a:t>s</a:t>
              </a:r>
              <a:endParaRPr lang="zh-CN" altLang="en-US" dirty="0">
                <a:solidFill>
                  <a:schemeClr val="tx1"/>
                </a:solidFill>
                <a:latin typeface="Calibri" panose="020F0502020204030204" pitchFamily="34" charset="0"/>
                <a:ea typeface="舟方日明体" panose="02000506000000000000" pitchFamily="50" charset="-122"/>
                <a:cs typeface="Calibri" panose="020F0502020204030204" pitchFamily="34" charset="0"/>
              </a:endParaRPr>
            </a:p>
          </p:txBody>
        </p:sp>
        <p:sp>
          <p:nvSpPr>
            <p:cNvPr id="306" name="矩形 305">
              <a:extLst>
                <a:ext uri="{FF2B5EF4-FFF2-40B4-BE49-F238E27FC236}">
                  <a16:creationId xmlns:a16="http://schemas.microsoft.com/office/drawing/2014/main" id="{C959A45A-CF5A-44B0-A7C9-6659D9466C19}"/>
                </a:ext>
              </a:extLst>
            </p:cNvPr>
            <p:cNvSpPr/>
            <p:nvPr/>
          </p:nvSpPr>
          <p:spPr>
            <a:xfrm>
              <a:off x="6688050" y="4652356"/>
              <a:ext cx="258836" cy="25883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Calibri" panose="020F0502020204030204" pitchFamily="34" charset="0"/>
                  <a:ea typeface="舟方日明体" panose="02000506000000000000" pitchFamily="50" charset="-122"/>
                  <a:cs typeface="Calibri" panose="020F0502020204030204" pitchFamily="34" charset="0"/>
                </a:rPr>
                <a:t>h</a:t>
              </a:r>
              <a:endParaRPr lang="zh-CN" altLang="en-US" dirty="0">
                <a:solidFill>
                  <a:schemeClr val="tx1"/>
                </a:solidFill>
                <a:latin typeface="Calibri" panose="020F0502020204030204" pitchFamily="34" charset="0"/>
                <a:ea typeface="舟方日明体" panose="02000506000000000000" pitchFamily="50" charset="-122"/>
                <a:cs typeface="Calibri" panose="020F0502020204030204" pitchFamily="34" charset="0"/>
              </a:endParaRPr>
            </a:p>
          </p:txBody>
        </p:sp>
        <p:sp>
          <p:nvSpPr>
            <p:cNvPr id="307" name="矩形 306">
              <a:extLst>
                <a:ext uri="{FF2B5EF4-FFF2-40B4-BE49-F238E27FC236}">
                  <a16:creationId xmlns:a16="http://schemas.microsoft.com/office/drawing/2014/main" id="{2D0AEDAF-4618-4592-B0BE-004425E72FD0}"/>
                </a:ext>
              </a:extLst>
            </p:cNvPr>
            <p:cNvSpPr/>
            <p:nvPr/>
          </p:nvSpPr>
          <p:spPr>
            <a:xfrm>
              <a:off x="6946886" y="4652356"/>
              <a:ext cx="258836" cy="25883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Calibri" panose="020F0502020204030204" pitchFamily="34" charset="0"/>
                  <a:ea typeface="舟方日明体" panose="02000506000000000000" pitchFamily="50" charset="-122"/>
                  <a:cs typeface="Calibri" panose="020F0502020204030204" pitchFamily="34" charset="0"/>
                </a:rPr>
                <a:t>a</a:t>
              </a:r>
              <a:endParaRPr lang="zh-CN" altLang="en-US" dirty="0">
                <a:solidFill>
                  <a:schemeClr val="tx1"/>
                </a:solidFill>
                <a:latin typeface="Calibri" panose="020F0502020204030204" pitchFamily="34" charset="0"/>
                <a:ea typeface="舟方日明体" panose="02000506000000000000" pitchFamily="50" charset="-122"/>
                <a:cs typeface="Calibri" panose="020F0502020204030204" pitchFamily="34" charset="0"/>
              </a:endParaRPr>
            </a:p>
          </p:txBody>
        </p:sp>
        <p:sp>
          <p:nvSpPr>
            <p:cNvPr id="308" name="矩形 307">
              <a:extLst>
                <a:ext uri="{FF2B5EF4-FFF2-40B4-BE49-F238E27FC236}">
                  <a16:creationId xmlns:a16="http://schemas.microsoft.com/office/drawing/2014/main" id="{7E620BEF-D583-4E84-841A-7DFD5DAE6F2E}"/>
                </a:ext>
              </a:extLst>
            </p:cNvPr>
            <p:cNvSpPr/>
            <p:nvPr/>
          </p:nvSpPr>
          <p:spPr>
            <a:xfrm>
              <a:off x="7205722" y="4652356"/>
              <a:ext cx="258836" cy="25883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Calibri" panose="020F0502020204030204" pitchFamily="34" charset="0"/>
                  <a:ea typeface="舟方日明体" panose="02000506000000000000" pitchFamily="50" charset="-122"/>
                  <a:cs typeface="Calibri" panose="020F0502020204030204" pitchFamily="34" charset="0"/>
                </a:rPr>
                <a:t>d</a:t>
              </a:r>
              <a:endParaRPr lang="zh-CN" altLang="en-US" dirty="0">
                <a:solidFill>
                  <a:schemeClr val="tx1"/>
                </a:solidFill>
                <a:latin typeface="Calibri" panose="020F0502020204030204" pitchFamily="34" charset="0"/>
                <a:ea typeface="舟方日明体" panose="02000506000000000000" pitchFamily="50" charset="-122"/>
                <a:cs typeface="Calibri" panose="020F0502020204030204" pitchFamily="34" charset="0"/>
              </a:endParaRPr>
            </a:p>
          </p:txBody>
        </p:sp>
        <p:cxnSp>
          <p:nvCxnSpPr>
            <p:cNvPr id="313" name="直接箭头连接符 312">
              <a:extLst>
                <a:ext uri="{FF2B5EF4-FFF2-40B4-BE49-F238E27FC236}">
                  <a16:creationId xmlns:a16="http://schemas.microsoft.com/office/drawing/2014/main" id="{83F67B9A-DF9E-43B3-B957-8633EC3B326D}"/>
                </a:ext>
              </a:extLst>
            </p:cNvPr>
            <p:cNvCxnSpPr>
              <a:cxnSpLocks/>
              <a:stCxn id="258" idx="2"/>
              <a:endCxn id="299" idx="0"/>
            </p:cNvCxnSpPr>
            <p:nvPr/>
          </p:nvCxnSpPr>
          <p:spPr>
            <a:xfrm>
              <a:off x="5115071" y="4911192"/>
              <a:ext cx="739558" cy="47576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直接箭头连接符 315">
              <a:extLst>
                <a:ext uri="{FF2B5EF4-FFF2-40B4-BE49-F238E27FC236}">
                  <a16:creationId xmlns:a16="http://schemas.microsoft.com/office/drawing/2014/main" id="{AF3D9814-4C6E-42BB-A39E-3760444E4E47}"/>
                </a:ext>
              </a:extLst>
            </p:cNvPr>
            <p:cNvCxnSpPr>
              <a:cxnSpLocks/>
              <a:stCxn id="259" idx="2"/>
              <a:endCxn id="304" idx="0"/>
            </p:cNvCxnSpPr>
            <p:nvPr/>
          </p:nvCxnSpPr>
          <p:spPr>
            <a:xfrm>
              <a:off x="5373907" y="4911192"/>
              <a:ext cx="1257230" cy="47576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直接箭头连接符 318">
              <a:extLst>
                <a:ext uri="{FF2B5EF4-FFF2-40B4-BE49-F238E27FC236}">
                  <a16:creationId xmlns:a16="http://schemas.microsoft.com/office/drawing/2014/main" id="{33B85108-4AE0-4AD2-856E-05F6300D108B}"/>
                </a:ext>
              </a:extLst>
            </p:cNvPr>
            <p:cNvCxnSpPr>
              <a:cxnSpLocks/>
              <a:stCxn id="260" idx="2"/>
              <a:endCxn id="300" idx="0"/>
            </p:cNvCxnSpPr>
            <p:nvPr/>
          </p:nvCxnSpPr>
          <p:spPr>
            <a:xfrm>
              <a:off x="5632743" y="4911192"/>
              <a:ext cx="480722" cy="47576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直接箭头连接符 321">
              <a:extLst>
                <a:ext uri="{FF2B5EF4-FFF2-40B4-BE49-F238E27FC236}">
                  <a16:creationId xmlns:a16="http://schemas.microsoft.com/office/drawing/2014/main" id="{2CC52E94-B06C-405C-A053-DB25A506D356}"/>
                </a:ext>
              </a:extLst>
            </p:cNvPr>
            <p:cNvCxnSpPr>
              <a:cxnSpLocks/>
              <a:stCxn id="308" idx="2"/>
              <a:endCxn id="303" idx="0"/>
            </p:cNvCxnSpPr>
            <p:nvPr/>
          </p:nvCxnSpPr>
          <p:spPr>
            <a:xfrm flipH="1">
              <a:off x="6889973" y="4911192"/>
              <a:ext cx="445167" cy="47576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直接箭头连接符 324">
              <a:extLst>
                <a:ext uri="{FF2B5EF4-FFF2-40B4-BE49-F238E27FC236}">
                  <a16:creationId xmlns:a16="http://schemas.microsoft.com/office/drawing/2014/main" id="{029DB509-0D6C-4B03-972A-CE38489F5A41}"/>
                </a:ext>
              </a:extLst>
            </p:cNvPr>
            <p:cNvCxnSpPr>
              <a:cxnSpLocks/>
              <a:stCxn id="307" idx="2"/>
              <a:endCxn id="304" idx="0"/>
            </p:cNvCxnSpPr>
            <p:nvPr/>
          </p:nvCxnSpPr>
          <p:spPr>
            <a:xfrm flipH="1">
              <a:off x="6631137" y="4911192"/>
              <a:ext cx="445167" cy="47576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直接箭头连接符 329">
              <a:extLst>
                <a:ext uri="{FF2B5EF4-FFF2-40B4-BE49-F238E27FC236}">
                  <a16:creationId xmlns:a16="http://schemas.microsoft.com/office/drawing/2014/main" id="{193B6459-39D1-414C-9B77-17D7CDE3E17A}"/>
                </a:ext>
              </a:extLst>
            </p:cNvPr>
            <p:cNvCxnSpPr>
              <a:cxnSpLocks/>
              <a:stCxn id="261" idx="2"/>
              <a:endCxn id="303" idx="0"/>
            </p:cNvCxnSpPr>
            <p:nvPr/>
          </p:nvCxnSpPr>
          <p:spPr>
            <a:xfrm>
              <a:off x="5891579" y="4911192"/>
              <a:ext cx="998394" cy="47576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直接箭头连接符 332">
              <a:extLst>
                <a:ext uri="{FF2B5EF4-FFF2-40B4-BE49-F238E27FC236}">
                  <a16:creationId xmlns:a16="http://schemas.microsoft.com/office/drawing/2014/main" id="{549FDCA7-8920-436E-9A9B-7E627999C3FA}"/>
                </a:ext>
              </a:extLst>
            </p:cNvPr>
            <p:cNvCxnSpPr>
              <a:cxnSpLocks/>
              <a:stCxn id="306" idx="2"/>
              <a:endCxn id="301" idx="0"/>
            </p:cNvCxnSpPr>
            <p:nvPr/>
          </p:nvCxnSpPr>
          <p:spPr>
            <a:xfrm flipH="1">
              <a:off x="6372301" y="4911192"/>
              <a:ext cx="445167" cy="47576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矩形 146">
              <a:extLst>
                <a:ext uri="{FF2B5EF4-FFF2-40B4-BE49-F238E27FC236}">
                  <a16:creationId xmlns:a16="http://schemas.microsoft.com/office/drawing/2014/main" id="{D5F9BE4F-16DF-4E9A-B126-1241CBF5B43E}"/>
                </a:ext>
              </a:extLst>
            </p:cNvPr>
            <p:cNvSpPr/>
            <p:nvPr/>
          </p:nvSpPr>
          <p:spPr>
            <a:xfrm>
              <a:off x="6281252" y="1656665"/>
              <a:ext cx="47000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dirty="0">
                  <a:latin typeface="Bahnschrift SemiLight" panose="020B0502040204020203" pitchFamily="34" charset="0"/>
                  <a:cs typeface="Fira Code Light" panose="020B0809050000020004" pitchFamily="49" charset="0"/>
                </a:rPr>
                <a:t>W</a:t>
              </a:r>
              <a:r>
                <a:rPr lang="en-US" altLang="zh-CN" baseline="-25000" dirty="0">
                  <a:latin typeface="Bahnschrift SemiLight" panose="020B0502040204020203" pitchFamily="34" charset="0"/>
                  <a:cs typeface="Fira Code Light" panose="020B0809050000020004" pitchFamily="49" charset="0"/>
                </a:rPr>
                <a:t>V</a:t>
              </a:r>
              <a:endParaRPr lang="zh-CN" altLang="en-US" dirty="0">
                <a:latin typeface="Bahnschrift SemiLight" panose="020B0502040204020203" pitchFamily="34" charset="0"/>
                <a:cs typeface="Fira Code Light" panose="020B0809050000020004" pitchFamily="49" charset="0"/>
              </a:endParaRPr>
            </a:p>
          </p:txBody>
        </p:sp>
        <p:sp>
          <p:nvSpPr>
            <p:cNvPr id="148" name="矩形 147">
              <a:extLst>
                <a:ext uri="{FF2B5EF4-FFF2-40B4-BE49-F238E27FC236}">
                  <a16:creationId xmlns:a16="http://schemas.microsoft.com/office/drawing/2014/main" id="{7ACB8A08-CAAE-40A1-9D34-3DAD9FB745B5}"/>
                </a:ext>
              </a:extLst>
            </p:cNvPr>
            <p:cNvSpPr/>
            <p:nvPr/>
          </p:nvSpPr>
          <p:spPr>
            <a:xfrm>
              <a:off x="5060009" y="1653912"/>
              <a:ext cx="47961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dirty="0">
                  <a:latin typeface="Bahnschrift SemiLight" panose="020B0502040204020203" pitchFamily="34" charset="0"/>
                  <a:cs typeface="Fira Code Light" panose="020B0809050000020004" pitchFamily="49" charset="0"/>
                </a:rPr>
                <a:t>W</a:t>
              </a:r>
              <a:r>
                <a:rPr lang="en-US" altLang="zh-CN" baseline="-25000" dirty="0">
                  <a:latin typeface="Bahnschrift SemiLight" panose="020B0502040204020203" pitchFamily="34" charset="0"/>
                  <a:cs typeface="Fira Code Light" panose="020B0809050000020004" pitchFamily="49" charset="0"/>
                </a:rPr>
                <a:t>K</a:t>
              </a:r>
              <a:endParaRPr lang="zh-CN" altLang="en-US" dirty="0">
                <a:latin typeface="Bahnschrift SemiLight" panose="020B0502040204020203" pitchFamily="34" charset="0"/>
                <a:cs typeface="Fira Code Light" panose="020B0809050000020004" pitchFamily="49" charset="0"/>
              </a:endParaRPr>
            </a:p>
          </p:txBody>
        </p:sp>
        <p:sp>
          <p:nvSpPr>
            <p:cNvPr id="296" name="矩形 295">
              <a:extLst>
                <a:ext uri="{FF2B5EF4-FFF2-40B4-BE49-F238E27FC236}">
                  <a16:creationId xmlns:a16="http://schemas.microsoft.com/office/drawing/2014/main" id="{0BBE5820-38BF-400C-B0AE-46F1A1D63130}"/>
                </a:ext>
              </a:extLst>
            </p:cNvPr>
            <p:cNvSpPr/>
            <p:nvPr/>
          </p:nvSpPr>
          <p:spPr>
            <a:xfrm>
              <a:off x="2591299" y="1653912"/>
              <a:ext cx="47961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dirty="0">
                  <a:latin typeface="Bahnschrift SemiLight" panose="020B0502040204020203" pitchFamily="34" charset="0"/>
                  <a:cs typeface="Fira Code Light" panose="020B0809050000020004" pitchFamily="49" charset="0"/>
                </a:rPr>
                <a:t>W</a:t>
              </a:r>
              <a:r>
                <a:rPr lang="en-US" altLang="zh-CN" baseline="-25000" dirty="0">
                  <a:latin typeface="Bahnschrift SemiLight" panose="020B0502040204020203" pitchFamily="34" charset="0"/>
                  <a:cs typeface="Fira Code Light" panose="020B0809050000020004" pitchFamily="49" charset="0"/>
                </a:rPr>
                <a:t>Q</a:t>
              </a:r>
              <a:endParaRPr lang="zh-CN" altLang="en-US" dirty="0">
                <a:latin typeface="Bahnschrift SemiLight" panose="020B0502040204020203" pitchFamily="34" charset="0"/>
                <a:cs typeface="Fira Code Light" panose="020B0809050000020004" pitchFamily="49" charset="0"/>
              </a:endParaRPr>
            </a:p>
          </p:txBody>
        </p:sp>
        <p:sp>
          <p:nvSpPr>
            <p:cNvPr id="297" name="矩形 296">
              <a:extLst>
                <a:ext uri="{FF2B5EF4-FFF2-40B4-BE49-F238E27FC236}">
                  <a16:creationId xmlns:a16="http://schemas.microsoft.com/office/drawing/2014/main" id="{4B546FBD-F9FC-4A40-B45E-D7AE6A5278E1}"/>
                </a:ext>
              </a:extLst>
            </p:cNvPr>
            <p:cNvSpPr/>
            <p:nvPr/>
          </p:nvSpPr>
          <p:spPr>
            <a:xfrm>
              <a:off x="3984436" y="1653912"/>
              <a:ext cx="31611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dirty="0">
                  <a:latin typeface="Bahnschrift SemiLight" panose="020B0502040204020203" pitchFamily="34" charset="0"/>
                  <a:cs typeface="Fira Code Light" panose="020B0809050000020004" pitchFamily="49" charset="0"/>
                </a:rPr>
                <a:t>X</a:t>
              </a:r>
              <a:endParaRPr lang="zh-CN" altLang="en-US" dirty="0">
                <a:latin typeface="Bahnschrift SemiLight" panose="020B0502040204020203" pitchFamily="34" charset="0"/>
                <a:cs typeface="Fira Code Light" panose="020B0809050000020004" pitchFamily="49" charset="0"/>
              </a:endParaRPr>
            </a:p>
          </p:txBody>
        </p:sp>
        <p:sp>
          <p:nvSpPr>
            <p:cNvPr id="298" name="矩形 297">
              <a:extLst>
                <a:ext uri="{FF2B5EF4-FFF2-40B4-BE49-F238E27FC236}">
                  <a16:creationId xmlns:a16="http://schemas.microsoft.com/office/drawing/2014/main" id="{855F60C3-FF7D-4274-ACA1-4478A31F4FB0}"/>
                </a:ext>
              </a:extLst>
            </p:cNvPr>
            <p:cNvSpPr/>
            <p:nvPr/>
          </p:nvSpPr>
          <p:spPr>
            <a:xfrm>
              <a:off x="2708193" y="2393297"/>
              <a:ext cx="33695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dirty="0">
                  <a:latin typeface="Bahnschrift SemiLight" panose="020B0502040204020203" pitchFamily="34" charset="0"/>
                  <a:cs typeface="Fira Code Light" panose="020B0809050000020004" pitchFamily="49" charset="0"/>
                </a:rPr>
                <a:t>Q</a:t>
              </a:r>
              <a:endParaRPr lang="zh-CN" altLang="en-US" dirty="0">
                <a:latin typeface="Bahnschrift SemiLight" panose="020B0502040204020203" pitchFamily="34" charset="0"/>
                <a:cs typeface="Fira Code Light" panose="020B0809050000020004" pitchFamily="49" charset="0"/>
              </a:endParaRPr>
            </a:p>
          </p:txBody>
        </p:sp>
        <p:sp>
          <p:nvSpPr>
            <p:cNvPr id="302" name="矩形 301">
              <a:extLst>
                <a:ext uri="{FF2B5EF4-FFF2-40B4-BE49-F238E27FC236}">
                  <a16:creationId xmlns:a16="http://schemas.microsoft.com/office/drawing/2014/main" id="{4D54DE73-D182-4E9D-B6CB-8F15FE38EEA3}"/>
                </a:ext>
              </a:extLst>
            </p:cNvPr>
            <p:cNvSpPr/>
            <p:nvPr/>
          </p:nvSpPr>
          <p:spPr>
            <a:xfrm>
              <a:off x="4309720" y="2393297"/>
              <a:ext cx="33695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dirty="0">
                  <a:latin typeface="Bahnschrift SemiLight" panose="020B0502040204020203" pitchFamily="34" charset="0"/>
                  <a:cs typeface="Fira Code Light" panose="020B0809050000020004" pitchFamily="49" charset="0"/>
                </a:rPr>
                <a:t>K</a:t>
              </a:r>
              <a:endParaRPr lang="zh-CN" altLang="en-US" dirty="0">
                <a:latin typeface="Bahnschrift SemiLight" panose="020B0502040204020203" pitchFamily="34" charset="0"/>
                <a:cs typeface="Fira Code Light" panose="020B0809050000020004" pitchFamily="49" charset="0"/>
              </a:endParaRPr>
            </a:p>
          </p:txBody>
        </p:sp>
        <p:sp>
          <p:nvSpPr>
            <p:cNvPr id="305" name="矩形 304">
              <a:extLst>
                <a:ext uri="{FF2B5EF4-FFF2-40B4-BE49-F238E27FC236}">
                  <a16:creationId xmlns:a16="http://schemas.microsoft.com/office/drawing/2014/main" id="{ABCCEC60-1964-4CF7-9BF2-850895D50518}"/>
                </a:ext>
              </a:extLst>
            </p:cNvPr>
            <p:cNvSpPr/>
            <p:nvPr/>
          </p:nvSpPr>
          <p:spPr>
            <a:xfrm>
              <a:off x="5896744" y="2393297"/>
              <a:ext cx="32092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dirty="0">
                  <a:latin typeface="Bahnschrift SemiLight" panose="020B0502040204020203" pitchFamily="34" charset="0"/>
                  <a:cs typeface="Fira Code Light" panose="020B0809050000020004" pitchFamily="49" charset="0"/>
                </a:rPr>
                <a:t>V</a:t>
              </a:r>
              <a:endParaRPr lang="zh-CN" altLang="en-US" dirty="0">
                <a:latin typeface="Bahnschrift SemiLight" panose="020B0502040204020203" pitchFamily="34" charset="0"/>
                <a:cs typeface="Fira Code Light" panose="020B0809050000020004" pitchFamily="49" charset="0"/>
              </a:endParaRPr>
            </a:p>
          </p:txBody>
        </p:sp>
        <p:sp>
          <p:nvSpPr>
            <p:cNvPr id="309" name="矩形 308">
              <a:extLst>
                <a:ext uri="{FF2B5EF4-FFF2-40B4-BE49-F238E27FC236}">
                  <a16:creationId xmlns:a16="http://schemas.microsoft.com/office/drawing/2014/main" id="{898F168F-7C0D-4BD2-8C99-616E5835554F}"/>
                </a:ext>
              </a:extLst>
            </p:cNvPr>
            <p:cNvSpPr/>
            <p:nvPr/>
          </p:nvSpPr>
          <p:spPr>
            <a:xfrm>
              <a:off x="3565761" y="3144114"/>
              <a:ext cx="32733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dirty="0">
                  <a:latin typeface="Bahnschrift SemiLight" panose="020B0502040204020203" pitchFamily="34" charset="0"/>
                  <a:cs typeface="Fira Code Light" panose="020B0809050000020004" pitchFamily="49" charset="0"/>
                </a:rPr>
                <a:t>S</a:t>
              </a:r>
              <a:endParaRPr lang="zh-CN" altLang="en-US" dirty="0">
                <a:latin typeface="Bahnschrift SemiLight" panose="020B0502040204020203" pitchFamily="34" charset="0"/>
                <a:cs typeface="Fira Code Light" panose="020B0809050000020004" pitchFamily="49" charset="0"/>
              </a:endParaRPr>
            </a:p>
          </p:txBody>
        </p:sp>
        <p:sp>
          <p:nvSpPr>
            <p:cNvPr id="310" name="矩形 309">
              <a:extLst>
                <a:ext uri="{FF2B5EF4-FFF2-40B4-BE49-F238E27FC236}">
                  <a16:creationId xmlns:a16="http://schemas.microsoft.com/office/drawing/2014/main" id="{512FC2B9-7C5F-4210-A99A-E6D8C72FA57A}"/>
                </a:ext>
              </a:extLst>
            </p:cNvPr>
            <p:cNvSpPr/>
            <p:nvPr/>
          </p:nvSpPr>
          <p:spPr>
            <a:xfrm>
              <a:off x="3565761" y="3862179"/>
              <a:ext cx="32733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dirty="0">
                  <a:latin typeface="Bahnschrift SemiLight" panose="020B0502040204020203" pitchFamily="34" charset="0"/>
                  <a:cs typeface="Fira Code Light" panose="020B0809050000020004" pitchFamily="49" charset="0"/>
                </a:rPr>
                <a:t>P</a:t>
              </a:r>
              <a:endParaRPr lang="zh-CN" altLang="en-US" dirty="0">
                <a:latin typeface="Bahnschrift SemiLight" panose="020B0502040204020203" pitchFamily="34" charset="0"/>
                <a:cs typeface="Fira Code Light" panose="020B0809050000020004" pitchFamily="49" charset="0"/>
              </a:endParaRPr>
            </a:p>
          </p:txBody>
        </p:sp>
        <p:sp>
          <p:nvSpPr>
            <p:cNvPr id="311" name="矩形 310">
              <a:extLst>
                <a:ext uri="{FF2B5EF4-FFF2-40B4-BE49-F238E27FC236}">
                  <a16:creationId xmlns:a16="http://schemas.microsoft.com/office/drawing/2014/main" id="{BDA883E3-7B29-42DA-98E2-0875F5552F55}"/>
                </a:ext>
              </a:extLst>
            </p:cNvPr>
            <p:cNvSpPr/>
            <p:nvPr/>
          </p:nvSpPr>
          <p:spPr>
            <a:xfrm>
              <a:off x="4674810" y="4600900"/>
              <a:ext cx="33374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dirty="0">
                  <a:latin typeface="Bahnschrift SemiLight" panose="020B0502040204020203" pitchFamily="34" charset="0"/>
                  <a:cs typeface="Fira Code Light" panose="020B0809050000020004" pitchFamily="49" charset="0"/>
                </a:rPr>
                <a:t>O</a:t>
              </a:r>
              <a:endParaRPr lang="zh-CN" altLang="en-US" dirty="0">
                <a:latin typeface="Bahnschrift SemiLight" panose="020B0502040204020203" pitchFamily="34" charset="0"/>
                <a:cs typeface="Fira Code Light" panose="020B0809050000020004" pitchFamily="49" charset="0"/>
              </a:endParaRPr>
            </a:p>
          </p:txBody>
        </p:sp>
        <p:sp>
          <p:nvSpPr>
            <p:cNvPr id="312" name="矩形 311">
              <a:extLst>
                <a:ext uri="{FF2B5EF4-FFF2-40B4-BE49-F238E27FC236}">
                  <a16:creationId xmlns:a16="http://schemas.microsoft.com/office/drawing/2014/main" id="{F5B06A4D-FB54-4EF9-8AF7-7E28845B7596}"/>
                </a:ext>
              </a:extLst>
            </p:cNvPr>
            <p:cNvSpPr/>
            <p:nvPr/>
          </p:nvSpPr>
          <p:spPr>
            <a:xfrm>
              <a:off x="5424372" y="5326351"/>
              <a:ext cx="30008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dirty="0">
                  <a:latin typeface="Bahnschrift SemiLight" panose="020B0502040204020203" pitchFamily="34" charset="0"/>
                  <a:cs typeface="Fira Code Light" panose="020B0809050000020004" pitchFamily="49" charset="0"/>
                </a:rPr>
                <a:t>Y</a:t>
              </a:r>
              <a:endParaRPr lang="zh-CN" altLang="en-US" dirty="0">
                <a:latin typeface="Bahnschrift SemiLight" panose="020B0502040204020203" pitchFamily="34" charset="0"/>
                <a:cs typeface="Fira Code Light" panose="020B0809050000020004" pitchFamily="49" charset="0"/>
              </a:endParaRPr>
            </a:p>
          </p:txBody>
        </p:sp>
        <p:sp>
          <p:nvSpPr>
            <p:cNvPr id="314" name="矩形 313">
              <a:extLst>
                <a:ext uri="{FF2B5EF4-FFF2-40B4-BE49-F238E27FC236}">
                  <a16:creationId xmlns:a16="http://schemas.microsoft.com/office/drawing/2014/main" id="{FB6D9F5D-6ECA-4726-A5A6-DB09FB2DF031}"/>
                </a:ext>
              </a:extLst>
            </p:cNvPr>
            <p:cNvSpPr/>
            <p:nvPr/>
          </p:nvSpPr>
          <p:spPr>
            <a:xfrm>
              <a:off x="6290078" y="4600900"/>
              <a:ext cx="45717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dirty="0">
                  <a:latin typeface="Bahnschrift SemiLight" panose="020B0502040204020203" pitchFamily="34" charset="0"/>
                  <a:cs typeface="Fira Code Light" panose="020B0809050000020004" pitchFamily="49" charset="0"/>
                </a:rPr>
                <a:t>W</a:t>
              </a:r>
              <a:r>
                <a:rPr lang="en-US" altLang="zh-CN" baseline="-25000" dirty="0">
                  <a:latin typeface="Bahnschrift SemiLight" panose="020B0502040204020203" pitchFamily="34" charset="0"/>
                  <a:cs typeface="Fira Code Light" panose="020B0809050000020004" pitchFamily="49" charset="0"/>
                </a:rPr>
                <a:t>Y</a:t>
              </a:r>
              <a:endParaRPr lang="zh-CN" altLang="en-US" dirty="0">
                <a:latin typeface="Bahnschrift SemiLight" panose="020B0502040204020203" pitchFamily="34" charset="0"/>
                <a:cs typeface="Fira Code Light" panose="020B0809050000020004" pitchFamily="49" charset="0"/>
              </a:endParaRP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939EA8F7-32B5-41D4-A4BC-152A6C467BF1}"/>
              </a:ext>
            </a:extLst>
          </p:cNvPr>
          <p:cNvGrpSpPr/>
          <p:nvPr/>
        </p:nvGrpSpPr>
        <p:grpSpPr>
          <a:xfrm>
            <a:off x="2345443" y="3006414"/>
            <a:ext cx="1224311" cy="645984"/>
            <a:chOff x="6154078" y="3255589"/>
            <a:chExt cx="1224311" cy="645984"/>
          </a:xfrm>
        </p:grpSpPr>
        <p:sp>
          <p:nvSpPr>
            <p:cNvPr id="320" name="箭头: 右 319">
              <a:extLst>
                <a:ext uri="{FF2B5EF4-FFF2-40B4-BE49-F238E27FC236}">
                  <a16:creationId xmlns:a16="http://schemas.microsoft.com/office/drawing/2014/main" id="{061ECF36-E88F-4013-AB17-12F012BA2AB1}"/>
                </a:ext>
              </a:extLst>
            </p:cNvPr>
            <p:cNvSpPr/>
            <p:nvPr/>
          </p:nvSpPr>
          <p:spPr>
            <a:xfrm>
              <a:off x="6221659" y="3586075"/>
              <a:ext cx="1089014" cy="315498"/>
            </a:xfrm>
            <a:prstGeom prst="rightArrow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prstDash val="solid"/>
              <a:tailEnd w="sm" len="sm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pPr algn="ctr"/>
              <a:endParaRPr lang="zh-CN" altLang="en-US" sz="1400" dirty="0">
                <a:solidFill>
                  <a:schemeClr val="tx1"/>
                </a:solidFill>
                <a:latin typeface="Bahnschrift SemiLight" panose="020B0502040204020203" pitchFamily="34" charset="0"/>
                <a:cs typeface="Fira Code Light" panose="020B0809050000020004" pitchFamily="49" charset="0"/>
              </a:endParaRPr>
            </a:p>
          </p:txBody>
        </p:sp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C46D1709-DD6D-4AED-A2B4-F6E48900D0A7}"/>
                </a:ext>
              </a:extLst>
            </p:cNvPr>
            <p:cNvSpPr txBox="1"/>
            <p:nvPr/>
          </p:nvSpPr>
          <p:spPr>
            <a:xfrm>
              <a:off x="6154078" y="3255589"/>
              <a:ext cx="12243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D-Graph</a:t>
              </a:r>
              <a:endParaRPr lang="zh-CN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7" name="文本框 6">
            <a:extLst>
              <a:ext uri="{FF2B5EF4-FFF2-40B4-BE49-F238E27FC236}">
                <a16:creationId xmlns:a16="http://schemas.microsoft.com/office/drawing/2014/main" id="{1E30064A-9E51-4EF1-B3EC-F581CCF3BE83}"/>
              </a:ext>
            </a:extLst>
          </p:cNvPr>
          <p:cNvSpPr txBox="1"/>
          <p:nvPr/>
        </p:nvSpPr>
        <p:spPr>
          <a:xfrm>
            <a:off x="603296" y="1077677"/>
            <a:ext cx="110584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accent1"/>
                </a:solidFill>
                <a:latin typeface="Corbel" panose="020B0503020204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define a Fission Transformation, we need to represent graph-level dimensions</a:t>
            </a:r>
            <a:endParaRPr lang="zh-CN" altLang="en-US" sz="2400" dirty="0">
              <a:solidFill>
                <a:schemeClr val="accent1"/>
              </a:solidFill>
              <a:latin typeface="Corbel" panose="020B0503020204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1CA97961-8699-425D-8024-372196EA87DA}"/>
              </a:ext>
            </a:extLst>
          </p:cNvPr>
          <p:cNvGrpSpPr/>
          <p:nvPr/>
        </p:nvGrpSpPr>
        <p:grpSpPr>
          <a:xfrm>
            <a:off x="6945750" y="3080131"/>
            <a:ext cx="1455791" cy="1176631"/>
            <a:chOff x="6945750" y="3080131"/>
            <a:chExt cx="1455791" cy="1176631"/>
          </a:xfrm>
        </p:grpSpPr>
        <p:sp>
          <p:nvSpPr>
            <p:cNvPr id="222" name="箭头: 右 221">
              <a:extLst>
                <a:ext uri="{FF2B5EF4-FFF2-40B4-BE49-F238E27FC236}">
                  <a16:creationId xmlns:a16="http://schemas.microsoft.com/office/drawing/2014/main" id="{2B9EFD35-528A-430E-B024-2E021C928E38}"/>
                </a:ext>
              </a:extLst>
            </p:cNvPr>
            <p:cNvSpPr/>
            <p:nvPr/>
          </p:nvSpPr>
          <p:spPr>
            <a:xfrm>
              <a:off x="7059112" y="3941264"/>
              <a:ext cx="1342429" cy="315498"/>
            </a:xfrm>
            <a:prstGeom prst="rightArrow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prstDash val="solid"/>
              <a:tailEnd w="sm" len="sm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pPr algn="ctr"/>
              <a:endParaRPr lang="zh-CN" altLang="en-US" sz="1400" dirty="0">
                <a:solidFill>
                  <a:schemeClr val="tx1"/>
                </a:solidFill>
                <a:latin typeface="Bahnschrift SemiLight" panose="020B0502040204020203" pitchFamily="34" charset="0"/>
                <a:cs typeface="Fira Code Light" panose="020B0809050000020004" pitchFamily="49" charset="0"/>
              </a:endParaRPr>
            </a:p>
          </p:txBody>
        </p:sp>
        <p:sp>
          <p:nvSpPr>
            <p:cNvPr id="223" name="文本框 222">
              <a:extLst>
                <a:ext uri="{FF2B5EF4-FFF2-40B4-BE49-F238E27FC236}">
                  <a16:creationId xmlns:a16="http://schemas.microsoft.com/office/drawing/2014/main" id="{7F500B80-B55D-4CE3-8D5F-4CD0D2404ACF}"/>
                </a:ext>
              </a:extLst>
            </p:cNvPr>
            <p:cNvSpPr txBox="1"/>
            <p:nvPr/>
          </p:nvSpPr>
          <p:spPr>
            <a:xfrm>
              <a:off x="6945750" y="3080131"/>
              <a:ext cx="140985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Some</a:t>
              </a:r>
            </a:p>
            <a:p>
              <a:pPr algn="ctr"/>
              <a:r>
                <a:rPr lang="en-US" altLang="zh-CN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Connected Components</a:t>
              </a:r>
              <a:endParaRPr lang="zh-CN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C02EB3E2-1228-434C-BDEC-E4954BE52C1B}"/>
              </a:ext>
            </a:extLst>
          </p:cNvPr>
          <p:cNvGrpSpPr/>
          <p:nvPr/>
        </p:nvGrpSpPr>
        <p:grpSpPr>
          <a:xfrm>
            <a:off x="8175139" y="1759749"/>
            <a:ext cx="1320804" cy="3250965"/>
            <a:chOff x="8175139" y="1759749"/>
            <a:chExt cx="1320804" cy="3250965"/>
          </a:xfrm>
        </p:grpSpPr>
        <p:grpSp>
          <p:nvGrpSpPr>
            <p:cNvPr id="97" name="组合 96">
              <a:extLst>
                <a:ext uri="{FF2B5EF4-FFF2-40B4-BE49-F238E27FC236}">
                  <a16:creationId xmlns:a16="http://schemas.microsoft.com/office/drawing/2014/main" id="{D777706F-D051-4239-9239-2C2BA3743744}"/>
                </a:ext>
              </a:extLst>
            </p:cNvPr>
            <p:cNvGrpSpPr/>
            <p:nvPr/>
          </p:nvGrpSpPr>
          <p:grpSpPr>
            <a:xfrm>
              <a:off x="8497923" y="2426309"/>
              <a:ext cx="761342" cy="2584405"/>
              <a:chOff x="516552" y="3520952"/>
              <a:chExt cx="761342" cy="2584405"/>
            </a:xfrm>
          </p:grpSpPr>
          <p:sp>
            <p:nvSpPr>
              <p:cNvPr id="248" name="矩形 247">
                <a:extLst>
                  <a:ext uri="{FF2B5EF4-FFF2-40B4-BE49-F238E27FC236}">
                    <a16:creationId xmlns:a16="http://schemas.microsoft.com/office/drawing/2014/main" id="{50C6DB3A-05B9-41F9-887B-79A6CD28C834}"/>
                  </a:ext>
                </a:extLst>
              </p:cNvPr>
              <p:cNvSpPr/>
              <p:nvPr/>
            </p:nvSpPr>
            <p:spPr>
              <a:xfrm>
                <a:off x="797623" y="3520952"/>
                <a:ext cx="192764" cy="192764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  <a:latin typeface="Calibri" panose="020F0502020204030204" pitchFamily="34" charset="0"/>
                    <a:ea typeface="舟方日明体" panose="02000506000000000000" pitchFamily="50" charset="-122"/>
                    <a:cs typeface="Calibri" panose="020F0502020204030204" pitchFamily="34" charset="0"/>
                  </a:rPr>
                  <a:t>b</a:t>
                </a:r>
                <a:endParaRPr lang="zh-CN" altLang="en-US" dirty="0">
                  <a:solidFill>
                    <a:schemeClr val="tx1"/>
                  </a:solidFill>
                  <a:latin typeface="Calibri" panose="020F0502020204030204" pitchFamily="34" charset="0"/>
                  <a:ea typeface="舟方日明体" panose="02000506000000000000" pitchFamily="50" charset="-122"/>
                  <a:cs typeface="Calibri" panose="020F0502020204030204" pitchFamily="34" charset="0"/>
                </a:endParaRPr>
              </a:p>
            </p:txBody>
          </p:sp>
          <p:sp>
            <p:nvSpPr>
              <p:cNvPr id="251" name="矩形 250">
                <a:extLst>
                  <a:ext uri="{FF2B5EF4-FFF2-40B4-BE49-F238E27FC236}">
                    <a16:creationId xmlns:a16="http://schemas.microsoft.com/office/drawing/2014/main" id="{6285DD60-7986-4D39-B092-D4E86E9F9102}"/>
                  </a:ext>
                </a:extLst>
              </p:cNvPr>
              <p:cNvSpPr/>
              <p:nvPr/>
            </p:nvSpPr>
            <p:spPr>
              <a:xfrm>
                <a:off x="516552" y="4016555"/>
                <a:ext cx="192764" cy="192764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  <a:latin typeface="Calibri" panose="020F0502020204030204" pitchFamily="34" charset="0"/>
                    <a:ea typeface="舟方日明体" panose="02000506000000000000" pitchFamily="50" charset="-122"/>
                    <a:cs typeface="Calibri" panose="020F0502020204030204" pitchFamily="34" charset="0"/>
                  </a:rPr>
                  <a:t>b</a:t>
                </a:r>
                <a:endParaRPr lang="zh-CN" altLang="en-US" dirty="0">
                  <a:solidFill>
                    <a:schemeClr val="tx1"/>
                  </a:solidFill>
                  <a:latin typeface="Calibri" panose="020F0502020204030204" pitchFamily="34" charset="0"/>
                  <a:ea typeface="舟方日明体" panose="02000506000000000000" pitchFamily="50" charset="-122"/>
                  <a:cs typeface="Calibri" panose="020F0502020204030204" pitchFamily="34" charset="0"/>
                </a:endParaRPr>
              </a:p>
            </p:txBody>
          </p:sp>
          <p:sp>
            <p:nvSpPr>
              <p:cNvPr id="252" name="矩形 251">
                <a:extLst>
                  <a:ext uri="{FF2B5EF4-FFF2-40B4-BE49-F238E27FC236}">
                    <a16:creationId xmlns:a16="http://schemas.microsoft.com/office/drawing/2014/main" id="{EBEC3721-4F5A-4757-B48F-2DF437595E42}"/>
                  </a:ext>
                </a:extLst>
              </p:cNvPr>
              <p:cNvSpPr/>
              <p:nvPr/>
            </p:nvSpPr>
            <p:spPr>
              <a:xfrm>
                <a:off x="797852" y="4016555"/>
                <a:ext cx="192764" cy="192764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  <a:latin typeface="Calibri" panose="020F0502020204030204" pitchFamily="34" charset="0"/>
                    <a:ea typeface="舟方日明体" panose="02000506000000000000" pitchFamily="50" charset="-122"/>
                    <a:cs typeface="Calibri" panose="020F0502020204030204" pitchFamily="34" charset="0"/>
                  </a:rPr>
                  <a:t>b</a:t>
                </a:r>
                <a:endParaRPr lang="zh-CN" altLang="en-US" dirty="0">
                  <a:solidFill>
                    <a:schemeClr val="tx1"/>
                  </a:solidFill>
                  <a:latin typeface="Calibri" panose="020F0502020204030204" pitchFamily="34" charset="0"/>
                  <a:ea typeface="舟方日明体" panose="02000506000000000000" pitchFamily="50" charset="-122"/>
                  <a:cs typeface="Calibri" panose="020F0502020204030204" pitchFamily="34" charset="0"/>
                </a:endParaRPr>
              </a:p>
            </p:txBody>
          </p:sp>
          <p:sp>
            <p:nvSpPr>
              <p:cNvPr id="254" name="矩形 253">
                <a:extLst>
                  <a:ext uri="{FF2B5EF4-FFF2-40B4-BE49-F238E27FC236}">
                    <a16:creationId xmlns:a16="http://schemas.microsoft.com/office/drawing/2014/main" id="{8D568546-CC44-4702-8ED5-6951C8FCAC35}"/>
                  </a:ext>
                </a:extLst>
              </p:cNvPr>
              <p:cNvSpPr/>
              <p:nvPr/>
            </p:nvSpPr>
            <p:spPr>
              <a:xfrm>
                <a:off x="1085130" y="4016555"/>
                <a:ext cx="192764" cy="192764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  <a:latin typeface="Calibri" panose="020F0502020204030204" pitchFamily="34" charset="0"/>
                    <a:ea typeface="舟方日明体" panose="02000506000000000000" pitchFamily="50" charset="-122"/>
                    <a:cs typeface="Calibri" panose="020F0502020204030204" pitchFamily="34" charset="0"/>
                  </a:rPr>
                  <a:t>b</a:t>
                </a:r>
                <a:endParaRPr lang="zh-CN" altLang="en-US" dirty="0">
                  <a:solidFill>
                    <a:schemeClr val="tx1"/>
                  </a:solidFill>
                  <a:latin typeface="Calibri" panose="020F0502020204030204" pitchFamily="34" charset="0"/>
                  <a:ea typeface="舟方日明体" panose="02000506000000000000" pitchFamily="50" charset="-122"/>
                  <a:cs typeface="Calibri" panose="020F0502020204030204" pitchFamily="34" charset="0"/>
                </a:endParaRPr>
              </a:p>
            </p:txBody>
          </p:sp>
          <p:sp>
            <p:nvSpPr>
              <p:cNvPr id="256" name="矩形 255">
                <a:extLst>
                  <a:ext uri="{FF2B5EF4-FFF2-40B4-BE49-F238E27FC236}">
                    <a16:creationId xmlns:a16="http://schemas.microsoft.com/office/drawing/2014/main" id="{EBFC7FE3-B205-445B-A349-5F4E82CECA0F}"/>
                  </a:ext>
                </a:extLst>
              </p:cNvPr>
              <p:cNvSpPr/>
              <p:nvPr/>
            </p:nvSpPr>
            <p:spPr>
              <a:xfrm>
                <a:off x="800499" y="4487058"/>
                <a:ext cx="192764" cy="192764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  <a:latin typeface="Calibri" panose="020F0502020204030204" pitchFamily="34" charset="0"/>
                    <a:ea typeface="舟方日明体" panose="02000506000000000000" pitchFamily="50" charset="-122"/>
                    <a:cs typeface="Calibri" panose="020F0502020204030204" pitchFamily="34" charset="0"/>
                  </a:rPr>
                  <a:t>b</a:t>
                </a:r>
                <a:endParaRPr lang="zh-CN" altLang="en-US" dirty="0">
                  <a:solidFill>
                    <a:schemeClr val="tx1"/>
                  </a:solidFill>
                  <a:latin typeface="Calibri" panose="020F0502020204030204" pitchFamily="34" charset="0"/>
                  <a:ea typeface="舟方日明体" panose="02000506000000000000" pitchFamily="50" charset="-122"/>
                  <a:cs typeface="Calibri" panose="020F0502020204030204" pitchFamily="34" charset="0"/>
                </a:endParaRPr>
              </a:p>
            </p:txBody>
          </p:sp>
          <p:sp>
            <p:nvSpPr>
              <p:cNvPr id="265" name="矩形 264">
                <a:extLst>
                  <a:ext uri="{FF2B5EF4-FFF2-40B4-BE49-F238E27FC236}">
                    <a16:creationId xmlns:a16="http://schemas.microsoft.com/office/drawing/2014/main" id="{B9B250B0-EDED-49C6-BA5D-848CF3B66AEE}"/>
                  </a:ext>
                </a:extLst>
              </p:cNvPr>
              <p:cNvSpPr/>
              <p:nvPr/>
            </p:nvSpPr>
            <p:spPr>
              <a:xfrm>
                <a:off x="804043" y="5009832"/>
                <a:ext cx="192764" cy="192764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  <a:latin typeface="Calibri" panose="020F0502020204030204" pitchFamily="34" charset="0"/>
                    <a:ea typeface="舟方日明体" panose="02000506000000000000" pitchFamily="50" charset="-122"/>
                    <a:cs typeface="Calibri" panose="020F0502020204030204" pitchFamily="34" charset="0"/>
                  </a:rPr>
                  <a:t>b</a:t>
                </a:r>
                <a:endParaRPr lang="zh-CN" altLang="en-US" dirty="0">
                  <a:solidFill>
                    <a:schemeClr val="tx1"/>
                  </a:solidFill>
                  <a:latin typeface="Calibri" panose="020F0502020204030204" pitchFamily="34" charset="0"/>
                  <a:ea typeface="舟方日明体" panose="02000506000000000000" pitchFamily="50" charset="-122"/>
                  <a:cs typeface="Calibri" panose="020F0502020204030204" pitchFamily="34" charset="0"/>
                </a:endParaRPr>
              </a:p>
            </p:txBody>
          </p:sp>
          <p:sp>
            <p:nvSpPr>
              <p:cNvPr id="274" name="矩形 273">
                <a:extLst>
                  <a:ext uri="{FF2B5EF4-FFF2-40B4-BE49-F238E27FC236}">
                    <a16:creationId xmlns:a16="http://schemas.microsoft.com/office/drawing/2014/main" id="{1A4FE281-D610-46C1-9887-C7C3A4451A49}"/>
                  </a:ext>
                </a:extLst>
              </p:cNvPr>
              <p:cNvSpPr/>
              <p:nvPr/>
            </p:nvSpPr>
            <p:spPr>
              <a:xfrm>
                <a:off x="1085130" y="5912593"/>
                <a:ext cx="192764" cy="192764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  <a:latin typeface="Calibri" panose="020F0502020204030204" pitchFamily="34" charset="0"/>
                    <a:ea typeface="舟方日明体" panose="02000506000000000000" pitchFamily="50" charset="-122"/>
                    <a:cs typeface="Calibri" panose="020F0502020204030204" pitchFamily="34" charset="0"/>
                  </a:rPr>
                  <a:t>b</a:t>
                </a:r>
                <a:endParaRPr lang="zh-CN" altLang="en-US" dirty="0">
                  <a:solidFill>
                    <a:schemeClr val="tx1"/>
                  </a:solidFill>
                  <a:latin typeface="Calibri" panose="020F0502020204030204" pitchFamily="34" charset="0"/>
                  <a:ea typeface="舟方日明体" panose="02000506000000000000" pitchFamily="50" charset="-122"/>
                  <a:cs typeface="Calibri" panose="020F0502020204030204" pitchFamily="34" charset="0"/>
                </a:endParaRPr>
              </a:p>
            </p:txBody>
          </p:sp>
          <p:sp>
            <p:nvSpPr>
              <p:cNvPr id="275" name="矩形 274">
                <a:extLst>
                  <a:ext uri="{FF2B5EF4-FFF2-40B4-BE49-F238E27FC236}">
                    <a16:creationId xmlns:a16="http://schemas.microsoft.com/office/drawing/2014/main" id="{09CED2BA-BC10-4FED-B4EE-64DF7BF09DBF}"/>
                  </a:ext>
                </a:extLst>
              </p:cNvPr>
              <p:cNvSpPr/>
              <p:nvPr/>
            </p:nvSpPr>
            <p:spPr>
              <a:xfrm>
                <a:off x="1085130" y="5459783"/>
                <a:ext cx="192764" cy="192764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  <a:latin typeface="Calibri" panose="020F0502020204030204" pitchFamily="34" charset="0"/>
                    <a:ea typeface="舟方日明体" panose="02000506000000000000" pitchFamily="50" charset="-122"/>
                    <a:cs typeface="Calibri" panose="020F0502020204030204" pitchFamily="34" charset="0"/>
                  </a:rPr>
                  <a:t>b</a:t>
                </a:r>
                <a:endParaRPr lang="zh-CN" altLang="en-US" dirty="0">
                  <a:solidFill>
                    <a:schemeClr val="tx1"/>
                  </a:solidFill>
                  <a:latin typeface="Calibri" panose="020F0502020204030204" pitchFamily="34" charset="0"/>
                  <a:ea typeface="舟方日明体" panose="02000506000000000000" pitchFamily="50" charset="-122"/>
                  <a:cs typeface="Calibri" panose="020F0502020204030204" pitchFamily="34" charset="0"/>
                </a:endParaRPr>
              </a:p>
            </p:txBody>
          </p:sp>
          <p:cxnSp>
            <p:nvCxnSpPr>
              <p:cNvPr id="276" name="直接箭头连接符 275">
                <a:extLst>
                  <a:ext uri="{FF2B5EF4-FFF2-40B4-BE49-F238E27FC236}">
                    <a16:creationId xmlns:a16="http://schemas.microsoft.com/office/drawing/2014/main" id="{C0E2F465-E4D6-4BCC-8232-6E6FCEDF4530}"/>
                  </a:ext>
                </a:extLst>
              </p:cNvPr>
              <p:cNvCxnSpPr>
                <a:cxnSpLocks/>
                <a:stCxn id="248" idx="2"/>
                <a:endCxn id="251" idx="0"/>
              </p:cNvCxnSpPr>
              <p:nvPr/>
            </p:nvCxnSpPr>
            <p:spPr>
              <a:xfrm flipH="1">
                <a:off x="612934" y="3713716"/>
                <a:ext cx="281071" cy="302839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7" name="直接箭头连接符 276">
                <a:extLst>
                  <a:ext uri="{FF2B5EF4-FFF2-40B4-BE49-F238E27FC236}">
                    <a16:creationId xmlns:a16="http://schemas.microsoft.com/office/drawing/2014/main" id="{3E66B01D-B677-4894-853C-DA6129D89B0D}"/>
                  </a:ext>
                </a:extLst>
              </p:cNvPr>
              <p:cNvCxnSpPr>
                <a:cxnSpLocks/>
                <a:stCxn id="248" idx="2"/>
                <a:endCxn id="252" idx="0"/>
              </p:cNvCxnSpPr>
              <p:nvPr/>
            </p:nvCxnSpPr>
            <p:spPr>
              <a:xfrm>
                <a:off x="894005" y="3713716"/>
                <a:ext cx="229" cy="302839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8" name="直接箭头连接符 277">
                <a:extLst>
                  <a:ext uri="{FF2B5EF4-FFF2-40B4-BE49-F238E27FC236}">
                    <a16:creationId xmlns:a16="http://schemas.microsoft.com/office/drawing/2014/main" id="{89D99D25-6B37-4EB0-B85C-3548517B5C46}"/>
                  </a:ext>
                </a:extLst>
              </p:cNvPr>
              <p:cNvCxnSpPr>
                <a:cxnSpLocks/>
                <a:stCxn id="248" idx="2"/>
                <a:endCxn id="254" idx="0"/>
              </p:cNvCxnSpPr>
              <p:nvPr/>
            </p:nvCxnSpPr>
            <p:spPr>
              <a:xfrm>
                <a:off x="894005" y="3713716"/>
                <a:ext cx="287507" cy="302839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0" name="直接箭头连接符 279">
                <a:extLst>
                  <a:ext uri="{FF2B5EF4-FFF2-40B4-BE49-F238E27FC236}">
                    <a16:creationId xmlns:a16="http://schemas.microsoft.com/office/drawing/2014/main" id="{A9C1BD68-7AD1-4983-AAC2-50DA7151DBE5}"/>
                  </a:ext>
                </a:extLst>
              </p:cNvPr>
              <p:cNvCxnSpPr>
                <a:cxnSpLocks/>
                <a:stCxn id="252" idx="2"/>
                <a:endCxn id="256" idx="0"/>
              </p:cNvCxnSpPr>
              <p:nvPr/>
            </p:nvCxnSpPr>
            <p:spPr>
              <a:xfrm>
                <a:off x="894234" y="4209319"/>
                <a:ext cx="2647" cy="277739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1" name="直接箭头连接符 280">
                <a:extLst>
                  <a:ext uri="{FF2B5EF4-FFF2-40B4-BE49-F238E27FC236}">
                    <a16:creationId xmlns:a16="http://schemas.microsoft.com/office/drawing/2014/main" id="{E4251B10-C88C-4F2A-9E34-FEBA6CACA368}"/>
                  </a:ext>
                </a:extLst>
              </p:cNvPr>
              <p:cNvCxnSpPr>
                <a:cxnSpLocks/>
                <a:stCxn id="251" idx="2"/>
                <a:endCxn id="256" idx="0"/>
              </p:cNvCxnSpPr>
              <p:nvPr/>
            </p:nvCxnSpPr>
            <p:spPr>
              <a:xfrm>
                <a:off x="612934" y="4209319"/>
                <a:ext cx="283947" cy="277739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4" name="直接箭头连接符 293">
                <a:extLst>
                  <a:ext uri="{FF2B5EF4-FFF2-40B4-BE49-F238E27FC236}">
                    <a16:creationId xmlns:a16="http://schemas.microsoft.com/office/drawing/2014/main" id="{43CD62BC-811A-4AD9-816C-58FB12455FA2}"/>
                  </a:ext>
                </a:extLst>
              </p:cNvPr>
              <p:cNvCxnSpPr>
                <a:cxnSpLocks/>
                <a:stCxn id="256" idx="2"/>
                <a:endCxn id="265" idx="0"/>
              </p:cNvCxnSpPr>
              <p:nvPr/>
            </p:nvCxnSpPr>
            <p:spPr>
              <a:xfrm>
                <a:off x="896881" y="4679822"/>
                <a:ext cx="3544" cy="33001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5" name="直接箭头连接符 314">
                <a:extLst>
                  <a:ext uri="{FF2B5EF4-FFF2-40B4-BE49-F238E27FC236}">
                    <a16:creationId xmlns:a16="http://schemas.microsoft.com/office/drawing/2014/main" id="{B61D1178-4E58-4503-8C84-4991EAF5F963}"/>
                  </a:ext>
                </a:extLst>
              </p:cNvPr>
              <p:cNvCxnSpPr>
                <a:cxnSpLocks/>
                <a:stCxn id="265" idx="2"/>
                <a:endCxn id="275" idx="0"/>
              </p:cNvCxnSpPr>
              <p:nvPr/>
            </p:nvCxnSpPr>
            <p:spPr>
              <a:xfrm>
                <a:off x="900425" y="5202596"/>
                <a:ext cx="281087" cy="25718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7" name="直接箭头连接符 316">
                <a:extLst>
                  <a:ext uri="{FF2B5EF4-FFF2-40B4-BE49-F238E27FC236}">
                    <a16:creationId xmlns:a16="http://schemas.microsoft.com/office/drawing/2014/main" id="{5522E066-BEFD-4F1B-AC0C-713103433EAF}"/>
                  </a:ext>
                </a:extLst>
              </p:cNvPr>
              <p:cNvCxnSpPr>
                <a:cxnSpLocks/>
                <a:stCxn id="254" idx="2"/>
                <a:endCxn id="275" idx="0"/>
              </p:cNvCxnSpPr>
              <p:nvPr/>
            </p:nvCxnSpPr>
            <p:spPr>
              <a:xfrm>
                <a:off x="1181512" y="4209319"/>
                <a:ext cx="0" cy="125046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8" name="直接箭头连接符 317">
                <a:extLst>
                  <a:ext uri="{FF2B5EF4-FFF2-40B4-BE49-F238E27FC236}">
                    <a16:creationId xmlns:a16="http://schemas.microsoft.com/office/drawing/2014/main" id="{5BBF8BD0-00FC-460B-9AD0-C6AE282F01CF}"/>
                  </a:ext>
                </a:extLst>
              </p:cNvPr>
              <p:cNvCxnSpPr>
                <a:cxnSpLocks/>
                <a:stCxn id="275" idx="2"/>
                <a:endCxn id="274" idx="0"/>
              </p:cNvCxnSpPr>
              <p:nvPr/>
            </p:nvCxnSpPr>
            <p:spPr>
              <a:xfrm>
                <a:off x="1181512" y="5652547"/>
                <a:ext cx="0" cy="26004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4" name="文本框 223">
              <a:extLst>
                <a:ext uri="{FF2B5EF4-FFF2-40B4-BE49-F238E27FC236}">
                  <a16:creationId xmlns:a16="http://schemas.microsoft.com/office/drawing/2014/main" id="{1A8B0914-2585-455E-83BC-50C071F1FE59}"/>
                </a:ext>
              </a:extLst>
            </p:cNvPr>
            <p:cNvSpPr txBox="1"/>
            <p:nvPr/>
          </p:nvSpPr>
          <p:spPr>
            <a:xfrm>
              <a:off x="8175139" y="1759749"/>
              <a:ext cx="132080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batch dimension</a:t>
              </a:r>
              <a:endParaRPr lang="zh-CN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4B4F96DE-14CC-4BF2-8368-0664B275F15E}"/>
              </a:ext>
            </a:extLst>
          </p:cNvPr>
          <p:cNvGrpSpPr/>
          <p:nvPr/>
        </p:nvGrpSpPr>
        <p:grpSpPr>
          <a:xfrm>
            <a:off x="9419816" y="1759749"/>
            <a:ext cx="1323469" cy="3250965"/>
            <a:chOff x="9419816" y="1759749"/>
            <a:chExt cx="1323469" cy="3250965"/>
          </a:xfrm>
        </p:grpSpPr>
        <p:grpSp>
          <p:nvGrpSpPr>
            <p:cNvPr id="98" name="组合 97">
              <a:extLst>
                <a:ext uri="{FF2B5EF4-FFF2-40B4-BE49-F238E27FC236}">
                  <a16:creationId xmlns:a16="http://schemas.microsoft.com/office/drawing/2014/main" id="{585E1CF1-4AFA-4302-80C4-935331CB63E1}"/>
                </a:ext>
              </a:extLst>
            </p:cNvPr>
            <p:cNvGrpSpPr/>
            <p:nvPr/>
          </p:nvGrpSpPr>
          <p:grpSpPr>
            <a:xfrm>
              <a:off x="9671071" y="2422748"/>
              <a:ext cx="1072214" cy="2587966"/>
              <a:chOff x="1442903" y="3517391"/>
              <a:chExt cx="1072214" cy="2587966"/>
            </a:xfrm>
          </p:grpSpPr>
          <p:sp>
            <p:nvSpPr>
              <p:cNvPr id="331" name="矩形 330">
                <a:extLst>
                  <a:ext uri="{FF2B5EF4-FFF2-40B4-BE49-F238E27FC236}">
                    <a16:creationId xmlns:a16="http://schemas.microsoft.com/office/drawing/2014/main" id="{88DE80D9-EC34-450B-A20B-83551FA3FDC4}"/>
                  </a:ext>
                </a:extLst>
              </p:cNvPr>
              <p:cNvSpPr/>
              <p:nvPr/>
            </p:nvSpPr>
            <p:spPr>
              <a:xfrm>
                <a:off x="1444024" y="3517391"/>
                <a:ext cx="192764" cy="192764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  <a:latin typeface="Calibri" panose="020F0502020204030204" pitchFamily="34" charset="0"/>
                    <a:ea typeface="舟方日明体" panose="02000506000000000000" pitchFamily="50" charset="-122"/>
                    <a:cs typeface="Calibri" panose="020F0502020204030204" pitchFamily="34" charset="0"/>
                  </a:rPr>
                  <a:t>a</a:t>
                </a:r>
                <a:endParaRPr lang="zh-CN" altLang="en-US" dirty="0">
                  <a:solidFill>
                    <a:schemeClr val="tx1"/>
                  </a:solidFill>
                  <a:latin typeface="Calibri" panose="020F0502020204030204" pitchFamily="34" charset="0"/>
                  <a:ea typeface="舟方日明体" panose="02000506000000000000" pitchFamily="50" charset="-122"/>
                  <a:cs typeface="Calibri" panose="020F0502020204030204" pitchFamily="34" charset="0"/>
                </a:endParaRPr>
              </a:p>
            </p:txBody>
          </p:sp>
          <p:sp>
            <p:nvSpPr>
              <p:cNvPr id="332" name="矩形 331">
                <a:extLst>
                  <a:ext uri="{FF2B5EF4-FFF2-40B4-BE49-F238E27FC236}">
                    <a16:creationId xmlns:a16="http://schemas.microsoft.com/office/drawing/2014/main" id="{2FE2B0B9-1E06-4402-87C1-D49876250DC4}"/>
                  </a:ext>
                </a:extLst>
              </p:cNvPr>
              <p:cNvSpPr/>
              <p:nvPr/>
            </p:nvSpPr>
            <p:spPr>
              <a:xfrm>
                <a:off x="1742422" y="3520884"/>
                <a:ext cx="192764" cy="192764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  <a:latin typeface="Calibri" panose="020F0502020204030204" pitchFamily="34" charset="0"/>
                    <a:ea typeface="舟方日明体" panose="02000506000000000000" pitchFamily="50" charset="-122"/>
                    <a:cs typeface="Calibri" panose="020F0502020204030204" pitchFamily="34" charset="0"/>
                  </a:rPr>
                  <a:t>a</a:t>
                </a:r>
                <a:endParaRPr lang="zh-CN" altLang="en-US" dirty="0">
                  <a:solidFill>
                    <a:schemeClr val="tx1"/>
                  </a:solidFill>
                  <a:latin typeface="Calibri" panose="020F0502020204030204" pitchFamily="34" charset="0"/>
                  <a:ea typeface="舟方日明体" panose="02000506000000000000" pitchFamily="50" charset="-122"/>
                  <a:cs typeface="Calibri" panose="020F0502020204030204" pitchFamily="34" charset="0"/>
                </a:endParaRPr>
              </a:p>
            </p:txBody>
          </p:sp>
          <p:sp>
            <p:nvSpPr>
              <p:cNvPr id="334" name="矩形 333">
                <a:extLst>
                  <a:ext uri="{FF2B5EF4-FFF2-40B4-BE49-F238E27FC236}">
                    <a16:creationId xmlns:a16="http://schemas.microsoft.com/office/drawing/2014/main" id="{A71B48C5-3A1C-40F1-BB32-28F91841FC63}"/>
                  </a:ext>
                </a:extLst>
              </p:cNvPr>
              <p:cNvSpPr/>
              <p:nvPr/>
            </p:nvSpPr>
            <p:spPr>
              <a:xfrm>
                <a:off x="2046255" y="3520918"/>
                <a:ext cx="192764" cy="192764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  <a:latin typeface="Calibri" panose="020F0502020204030204" pitchFamily="34" charset="0"/>
                    <a:ea typeface="舟方日明体" panose="02000506000000000000" pitchFamily="50" charset="-122"/>
                    <a:cs typeface="Calibri" panose="020F0502020204030204" pitchFamily="34" charset="0"/>
                  </a:rPr>
                  <a:t>a</a:t>
                </a:r>
                <a:endParaRPr lang="zh-CN" altLang="en-US" dirty="0">
                  <a:solidFill>
                    <a:schemeClr val="tx1"/>
                  </a:solidFill>
                  <a:latin typeface="Calibri" panose="020F0502020204030204" pitchFamily="34" charset="0"/>
                  <a:ea typeface="舟方日明体" panose="02000506000000000000" pitchFamily="50" charset="-122"/>
                  <a:cs typeface="Calibri" panose="020F0502020204030204" pitchFamily="34" charset="0"/>
                </a:endParaRPr>
              </a:p>
            </p:txBody>
          </p:sp>
          <p:sp>
            <p:nvSpPr>
              <p:cNvPr id="335" name="矩形 334">
                <a:extLst>
                  <a:ext uri="{FF2B5EF4-FFF2-40B4-BE49-F238E27FC236}">
                    <a16:creationId xmlns:a16="http://schemas.microsoft.com/office/drawing/2014/main" id="{3D777658-703F-40B1-A496-0A90B8EA25F5}"/>
                  </a:ext>
                </a:extLst>
              </p:cNvPr>
              <p:cNvSpPr/>
              <p:nvPr/>
            </p:nvSpPr>
            <p:spPr>
              <a:xfrm>
                <a:off x="1442903" y="4016555"/>
                <a:ext cx="192764" cy="192764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  <a:latin typeface="Calibri" panose="020F0502020204030204" pitchFamily="34" charset="0"/>
                    <a:ea typeface="舟方日明体" panose="02000506000000000000" pitchFamily="50" charset="-122"/>
                    <a:cs typeface="Calibri" panose="020F0502020204030204" pitchFamily="34" charset="0"/>
                  </a:rPr>
                  <a:t>a</a:t>
                </a:r>
                <a:endParaRPr lang="zh-CN" altLang="en-US" dirty="0">
                  <a:solidFill>
                    <a:schemeClr val="tx1"/>
                  </a:solidFill>
                  <a:latin typeface="Calibri" panose="020F0502020204030204" pitchFamily="34" charset="0"/>
                  <a:ea typeface="舟方日明体" panose="02000506000000000000" pitchFamily="50" charset="-122"/>
                  <a:cs typeface="Calibri" panose="020F0502020204030204" pitchFamily="34" charset="0"/>
                </a:endParaRPr>
              </a:p>
            </p:txBody>
          </p:sp>
          <p:sp>
            <p:nvSpPr>
              <p:cNvPr id="336" name="矩形 335">
                <a:extLst>
                  <a:ext uri="{FF2B5EF4-FFF2-40B4-BE49-F238E27FC236}">
                    <a16:creationId xmlns:a16="http://schemas.microsoft.com/office/drawing/2014/main" id="{463D2FE8-12C9-4ADA-A9C5-D48CC61763ED}"/>
                  </a:ext>
                </a:extLst>
              </p:cNvPr>
              <p:cNvSpPr/>
              <p:nvPr/>
            </p:nvSpPr>
            <p:spPr>
              <a:xfrm>
                <a:off x="1742422" y="4016555"/>
                <a:ext cx="192764" cy="192764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  <a:latin typeface="Calibri" panose="020F0502020204030204" pitchFamily="34" charset="0"/>
                    <a:ea typeface="舟方日明体" panose="02000506000000000000" pitchFamily="50" charset="-122"/>
                    <a:cs typeface="Calibri" panose="020F0502020204030204" pitchFamily="34" charset="0"/>
                  </a:rPr>
                  <a:t>a</a:t>
                </a:r>
                <a:endParaRPr lang="zh-CN" altLang="en-US" dirty="0">
                  <a:solidFill>
                    <a:schemeClr val="tx1"/>
                  </a:solidFill>
                  <a:latin typeface="Calibri" panose="020F0502020204030204" pitchFamily="34" charset="0"/>
                  <a:ea typeface="舟方日明体" panose="02000506000000000000" pitchFamily="50" charset="-122"/>
                  <a:cs typeface="Calibri" panose="020F0502020204030204" pitchFamily="34" charset="0"/>
                </a:endParaRPr>
              </a:p>
            </p:txBody>
          </p:sp>
          <p:sp>
            <p:nvSpPr>
              <p:cNvPr id="337" name="矩形 336">
                <a:extLst>
                  <a:ext uri="{FF2B5EF4-FFF2-40B4-BE49-F238E27FC236}">
                    <a16:creationId xmlns:a16="http://schemas.microsoft.com/office/drawing/2014/main" id="{85C39AE7-7B8F-4136-AC2C-43BADAA15552}"/>
                  </a:ext>
                </a:extLst>
              </p:cNvPr>
              <p:cNvSpPr/>
              <p:nvPr/>
            </p:nvSpPr>
            <p:spPr>
              <a:xfrm>
                <a:off x="2046255" y="4016555"/>
                <a:ext cx="192764" cy="192764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  <a:latin typeface="Calibri" panose="020F0502020204030204" pitchFamily="34" charset="0"/>
                    <a:ea typeface="舟方日明体" panose="02000506000000000000" pitchFamily="50" charset="-122"/>
                    <a:cs typeface="Calibri" panose="020F0502020204030204" pitchFamily="34" charset="0"/>
                  </a:rPr>
                  <a:t>a</a:t>
                </a:r>
                <a:endParaRPr lang="zh-CN" altLang="en-US" dirty="0">
                  <a:solidFill>
                    <a:schemeClr val="tx1"/>
                  </a:solidFill>
                  <a:latin typeface="Calibri" panose="020F0502020204030204" pitchFamily="34" charset="0"/>
                  <a:ea typeface="舟方日明体" panose="02000506000000000000" pitchFamily="50" charset="-122"/>
                  <a:cs typeface="Calibri" panose="020F0502020204030204" pitchFamily="34" charset="0"/>
                </a:endParaRPr>
              </a:p>
            </p:txBody>
          </p:sp>
          <p:sp>
            <p:nvSpPr>
              <p:cNvPr id="338" name="矩形 337">
                <a:extLst>
                  <a:ext uri="{FF2B5EF4-FFF2-40B4-BE49-F238E27FC236}">
                    <a16:creationId xmlns:a16="http://schemas.microsoft.com/office/drawing/2014/main" id="{D64DFDCA-3233-41C4-BD6D-471F3E4F7131}"/>
                  </a:ext>
                </a:extLst>
              </p:cNvPr>
              <p:cNvSpPr/>
              <p:nvPr/>
            </p:nvSpPr>
            <p:spPr>
              <a:xfrm>
                <a:off x="1740306" y="4487058"/>
                <a:ext cx="192764" cy="192764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  <a:latin typeface="Calibri" panose="020F0502020204030204" pitchFamily="34" charset="0"/>
                    <a:ea typeface="舟方日明体" panose="02000506000000000000" pitchFamily="50" charset="-122"/>
                    <a:cs typeface="Calibri" panose="020F0502020204030204" pitchFamily="34" charset="0"/>
                  </a:rPr>
                  <a:t>a</a:t>
                </a:r>
                <a:endParaRPr lang="zh-CN" altLang="en-US" dirty="0">
                  <a:solidFill>
                    <a:schemeClr val="tx1"/>
                  </a:solidFill>
                  <a:latin typeface="Calibri" panose="020F0502020204030204" pitchFamily="34" charset="0"/>
                  <a:ea typeface="舟方日明体" panose="02000506000000000000" pitchFamily="50" charset="-122"/>
                  <a:cs typeface="Calibri" panose="020F0502020204030204" pitchFamily="34" charset="0"/>
                </a:endParaRPr>
              </a:p>
            </p:txBody>
          </p:sp>
          <p:sp>
            <p:nvSpPr>
              <p:cNvPr id="339" name="矩形 338">
                <a:extLst>
                  <a:ext uri="{FF2B5EF4-FFF2-40B4-BE49-F238E27FC236}">
                    <a16:creationId xmlns:a16="http://schemas.microsoft.com/office/drawing/2014/main" id="{1D85D4FF-F00C-412F-A852-3660FAA1F86D}"/>
                  </a:ext>
                </a:extLst>
              </p:cNvPr>
              <p:cNvSpPr/>
              <p:nvPr/>
            </p:nvSpPr>
            <p:spPr>
              <a:xfrm>
                <a:off x="1740982" y="5009833"/>
                <a:ext cx="192764" cy="192764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  <a:latin typeface="Calibri" panose="020F0502020204030204" pitchFamily="34" charset="0"/>
                    <a:ea typeface="舟方日明体" panose="02000506000000000000" pitchFamily="50" charset="-122"/>
                    <a:cs typeface="Calibri" panose="020F0502020204030204" pitchFamily="34" charset="0"/>
                  </a:rPr>
                  <a:t>a</a:t>
                </a:r>
                <a:endParaRPr lang="zh-CN" altLang="en-US" dirty="0">
                  <a:solidFill>
                    <a:schemeClr val="tx1"/>
                  </a:solidFill>
                  <a:latin typeface="Calibri" panose="020F0502020204030204" pitchFamily="34" charset="0"/>
                  <a:ea typeface="舟方日明体" panose="02000506000000000000" pitchFamily="50" charset="-122"/>
                  <a:cs typeface="Calibri" panose="020F0502020204030204" pitchFamily="34" charset="0"/>
                </a:endParaRPr>
              </a:p>
            </p:txBody>
          </p:sp>
          <p:sp>
            <p:nvSpPr>
              <p:cNvPr id="340" name="矩形 339">
                <a:extLst>
                  <a:ext uri="{FF2B5EF4-FFF2-40B4-BE49-F238E27FC236}">
                    <a16:creationId xmlns:a16="http://schemas.microsoft.com/office/drawing/2014/main" id="{6635338D-6D18-4295-88D7-E792B575F67B}"/>
                  </a:ext>
                </a:extLst>
              </p:cNvPr>
              <p:cNvSpPr/>
              <p:nvPr/>
            </p:nvSpPr>
            <p:spPr>
              <a:xfrm>
                <a:off x="2047381" y="5912593"/>
                <a:ext cx="192764" cy="192764"/>
              </a:xfrm>
              <a:prstGeom prst="rect">
                <a:avLst/>
              </a:prstGeom>
              <a:pattFill prst="openDmnd">
                <a:fgClr>
                  <a:schemeClr val="accent6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  <a:latin typeface="Calibri" panose="020F0502020204030204" pitchFamily="34" charset="0"/>
                    <a:ea typeface="舟方日明体" panose="02000506000000000000" pitchFamily="50" charset="-122"/>
                    <a:cs typeface="Calibri" panose="020F0502020204030204" pitchFamily="34" charset="0"/>
                  </a:rPr>
                  <a:t>a</a:t>
                </a:r>
                <a:endParaRPr lang="zh-CN" altLang="en-US" dirty="0">
                  <a:solidFill>
                    <a:schemeClr val="tx1"/>
                  </a:solidFill>
                  <a:latin typeface="Calibri" panose="020F0502020204030204" pitchFamily="34" charset="0"/>
                  <a:ea typeface="舟方日明体" panose="02000506000000000000" pitchFamily="50" charset="-122"/>
                  <a:cs typeface="Calibri" panose="020F0502020204030204" pitchFamily="34" charset="0"/>
                </a:endParaRPr>
              </a:p>
            </p:txBody>
          </p:sp>
          <p:sp>
            <p:nvSpPr>
              <p:cNvPr id="341" name="矩形 340">
                <a:extLst>
                  <a:ext uri="{FF2B5EF4-FFF2-40B4-BE49-F238E27FC236}">
                    <a16:creationId xmlns:a16="http://schemas.microsoft.com/office/drawing/2014/main" id="{64543270-87A7-4AC1-99A6-26086466DC34}"/>
                  </a:ext>
                </a:extLst>
              </p:cNvPr>
              <p:cNvSpPr/>
              <p:nvPr/>
            </p:nvSpPr>
            <p:spPr>
              <a:xfrm>
                <a:off x="2046255" y="5459783"/>
                <a:ext cx="192764" cy="192764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  <a:latin typeface="Calibri" panose="020F0502020204030204" pitchFamily="34" charset="0"/>
                    <a:ea typeface="舟方日明体" panose="02000506000000000000" pitchFamily="50" charset="-122"/>
                    <a:cs typeface="Calibri" panose="020F0502020204030204" pitchFamily="34" charset="0"/>
                  </a:rPr>
                  <a:t>a</a:t>
                </a:r>
                <a:endParaRPr lang="zh-CN" altLang="en-US" dirty="0">
                  <a:solidFill>
                    <a:schemeClr val="tx1"/>
                  </a:solidFill>
                  <a:latin typeface="Calibri" panose="020F0502020204030204" pitchFamily="34" charset="0"/>
                  <a:ea typeface="舟方日明体" panose="02000506000000000000" pitchFamily="50" charset="-122"/>
                  <a:cs typeface="Calibri" panose="020F0502020204030204" pitchFamily="34" charset="0"/>
                </a:endParaRPr>
              </a:p>
            </p:txBody>
          </p:sp>
          <p:sp>
            <p:nvSpPr>
              <p:cNvPr id="342" name="矩形 341">
                <a:extLst>
                  <a:ext uri="{FF2B5EF4-FFF2-40B4-BE49-F238E27FC236}">
                    <a16:creationId xmlns:a16="http://schemas.microsoft.com/office/drawing/2014/main" id="{D78B5973-159D-4197-BDBD-DB2A70238C95}"/>
                  </a:ext>
                </a:extLst>
              </p:cNvPr>
              <p:cNvSpPr/>
              <p:nvPr/>
            </p:nvSpPr>
            <p:spPr>
              <a:xfrm>
                <a:off x="2322353" y="5459783"/>
                <a:ext cx="192764" cy="192764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  <a:latin typeface="Calibri" panose="020F0502020204030204" pitchFamily="34" charset="0"/>
                    <a:ea typeface="舟方日明体" panose="02000506000000000000" pitchFamily="50" charset="-122"/>
                    <a:cs typeface="Calibri" panose="020F0502020204030204" pitchFamily="34" charset="0"/>
                  </a:rPr>
                  <a:t>a</a:t>
                </a:r>
                <a:endParaRPr lang="zh-CN" altLang="en-US" dirty="0">
                  <a:solidFill>
                    <a:schemeClr val="tx1"/>
                  </a:solidFill>
                  <a:latin typeface="Calibri" panose="020F0502020204030204" pitchFamily="34" charset="0"/>
                  <a:ea typeface="舟方日明体" panose="02000506000000000000" pitchFamily="50" charset="-122"/>
                  <a:cs typeface="Calibri" panose="020F0502020204030204" pitchFamily="34" charset="0"/>
                </a:endParaRPr>
              </a:p>
            </p:txBody>
          </p:sp>
          <p:cxnSp>
            <p:nvCxnSpPr>
              <p:cNvPr id="343" name="直接箭头连接符 342">
                <a:extLst>
                  <a:ext uri="{FF2B5EF4-FFF2-40B4-BE49-F238E27FC236}">
                    <a16:creationId xmlns:a16="http://schemas.microsoft.com/office/drawing/2014/main" id="{59C8DF57-5BF6-4A8F-AC22-1A349B8CD40A}"/>
                  </a:ext>
                </a:extLst>
              </p:cNvPr>
              <p:cNvCxnSpPr>
                <a:cxnSpLocks/>
                <a:stCxn id="331" idx="2"/>
                <a:endCxn id="335" idx="0"/>
              </p:cNvCxnSpPr>
              <p:nvPr/>
            </p:nvCxnSpPr>
            <p:spPr>
              <a:xfrm flipH="1">
                <a:off x="1539285" y="3710155"/>
                <a:ext cx="1121" cy="30640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4" name="直接箭头连接符 343">
                <a:extLst>
                  <a:ext uri="{FF2B5EF4-FFF2-40B4-BE49-F238E27FC236}">
                    <a16:creationId xmlns:a16="http://schemas.microsoft.com/office/drawing/2014/main" id="{317C784E-CFDC-40AC-A923-B59CCE76ED91}"/>
                  </a:ext>
                </a:extLst>
              </p:cNvPr>
              <p:cNvCxnSpPr>
                <a:cxnSpLocks/>
                <a:stCxn id="332" idx="2"/>
                <a:endCxn id="336" idx="0"/>
              </p:cNvCxnSpPr>
              <p:nvPr/>
            </p:nvCxnSpPr>
            <p:spPr>
              <a:xfrm>
                <a:off x="1838804" y="3713648"/>
                <a:ext cx="0" cy="30290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5" name="直接箭头连接符 344">
                <a:extLst>
                  <a:ext uri="{FF2B5EF4-FFF2-40B4-BE49-F238E27FC236}">
                    <a16:creationId xmlns:a16="http://schemas.microsoft.com/office/drawing/2014/main" id="{3D6DD4B9-A6BC-4ABF-BF05-3C5B94D43A3F}"/>
                  </a:ext>
                </a:extLst>
              </p:cNvPr>
              <p:cNvCxnSpPr>
                <a:cxnSpLocks/>
                <a:stCxn id="334" idx="2"/>
                <a:endCxn id="337" idx="0"/>
              </p:cNvCxnSpPr>
              <p:nvPr/>
            </p:nvCxnSpPr>
            <p:spPr>
              <a:xfrm>
                <a:off x="2142637" y="3713682"/>
                <a:ext cx="0" cy="302873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6" name="直接箭头连接符 345">
                <a:extLst>
                  <a:ext uri="{FF2B5EF4-FFF2-40B4-BE49-F238E27FC236}">
                    <a16:creationId xmlns:a16="http://schemas.microsoft.com/office/drawing/2014/main" id="{EF3E5AD1-3D7D-40BB-9C51-944A0CD72E26}"/>
                  </a:ext>
                </a:extLst>
              </p:cNvPr>
              <p:cNvCxnSpPr>
                <a:cxnSpLocks/>
                <a:stCxn id="336" idx="2"/>
                <a:endCxn id="338" idx="0"/>
              </p:cNvCxnSpPr>
              <p:nvPr/>
            </p:nvCxnSpPr>
            <p:spPr>
              <a:xfrm flipH="1">
                <a:off x="1836688" y="4209319"/>
                <a:ext cx="2116" cy="277739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7" name="直接箭头连接符 346">
                <a:extLst>
                  <a:ext uri="{FF2B5EF4-FFF2-40B4-BE49-F238E27FC236}">
                    <a16:creationId xmlns:a16="http://schemas.microsoft.com/office/drawing/2014/main" id="{D0028A14-689A-4B14-B206-7D25EF14F049}"/>
                  </a:ext>
                </a:extLst>
              </p:cNvPr>
              <p:cNvCxnSpPr>
                <a:cxnSpLocks/>
                <a:stCxn id="335" idx="2"/>
                <a:endCxn id="338" idx="0"/>
              </p:cNvCxnSpPr>
              <p:nvPr/>
            </p:nvCxnSpPr>
            <p:spPr>
              <a:xfrm>
                <a:off x="1539285" y="4209319"/>
                <a:ext cx="297403" cy="277739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8" name="直接箭头连接符 347">
                <a:extLst>
                  <a:ext uri="{FF2B5EF4-FFF2-40B4-BE49-F238E27FC236}">
                    <a16:creationId xmlns:a16="http://schemas.microsoft.com/office/drawing/2014/main" id="{A3081AD4-12DC-4615-BC5C-086151373D93}"/>
                  </a:ext>
                </a:extLst>
              </p:cNvPr>
              <p:cNvCxnSpPr>
                <a:cxnSpLocks/>
                <a:stCxn id="338" idx="2"/>
                <a:endCxn id="339" idx="0"/>
              </p:cNvCxnSpPr>
              <p:nvPr/>
            </p:nvCxnSpPr>
            <p:spPr>
              <a:xfrm>
                <a:off x="1836688" y="4679822"/>
                <a:ext cx="676" cy="33001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9" name="直接箭头连接符 348">
                <a:extLst>
                  <a:ext uri="{FF2B5EF4-FFF2-40B4-BE49-F238E27FC236}">
                    <a16:creationId xmlns:a16="http://schemas.microsoft.com/office/drawing/2014/main" id="{E065E14E-7179-4784-9C9E-25EA3379914B}"/>
                  </a:ext>
                </a:extLst>
              </p:cNvPr>
              <p:cNvCxnSpPr>
                <a:cxnSpLocks/>
                <a:stCxn id="337" idx="2"/>
                <a:endCxn id="341" idx="0"/>
              </p:cNvCxnSpPr>
              <p:nvPr/>
            </p:nvCxnSpPr>
            <p:spPr>
              <a:xfrm>
                <a:off x="2142637" y="4209319"/>
                <a:ext cx="0" cy="125046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0" name="直接箭头连接符 349">
                <a:extLst>
                  <a:ext uri="{FF2B5EF4-FFF2-40B4-BE49-F238E27FC236}">
                    <a16:creationId xmlns:a16="http://schemas.microsoft.com/office/drawing/2014/main" id="{16B8F0BF-CB03-4F68-B69B-ECF6E9F91644}"/>
                  </a:ext>
                </a:extLst>
              </p:cNvPr>
              <p:cNvCxnSpPr>
                <a:cxnSpLocks/>
                <a:stCxn id="339" idx="2"/>
                <a:endCxn id="341" idx="0"/>
              </p:cNvCxnSpPr>
              <p:nvPr/>
            </p:nvCxnSpPr>
            <p:spPr>
              <a:xfrm>
                <a:off x="1837364" y="5202597"/>
                <a:ext cx="305273" cy="25718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1" name="直接箭头连接符 350">
                <a:extLst>
                  <a:ext uri="{FF2B5EF4-FFF2-40B4-BE49-F238E27FC236}">
                    <a16:creationId xmlns:a16="http://schemas.microsoft.com/office/drawing/2014/main" id="{BA95C3A4-FF37-43DC-879B-12A3086C99D6}"/>
                  </a:ext>
                </a:extLst>
              </p:cNvPr>
              <p:cNvCxnSpPr>
                <a:cxnSpLocks/>
                <a:stCxn id="341" idx="2"/>
                <a:endCxn id="340" idx="0"/>
              </p:cNvCxnSpPr>
              <p:nvPr/>
            </p:nvCxnSpPr>
            <p:spPr>
              <a:xfrm>
                <a:off x="2142637" y="5652547"/>
                <a:ext cx="1126" cy="26004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2" name="直接箭头连接符 351">
                <a:extLst>
                  <a:ext uri="{FF2B5EF4-FFF2-40B4-BE49-F238E27FC236}">
                    <a16:creationId xmlns:a16="http://schemas.microsoft.com/office/drawing/2014/main" id="{8E7440BD-0FAF-4301-9A61-9C23049303AB}"/>
                  </a:ext>
                </a:extLst>
              </p:cNvPr>
              <p:cNvCxnSpPr>
                <a:cxnSpLocks/>
                <a:stCxn id="342" idx="2"/>
                <a:endCxn id="340" idx="0"/>
              </p:cNvCxnSpPr>
              <p:nvPr/>
            </p:nvCxnSpPr>
            <p:spPr>
              <a:xfrm flipH="1">
                <a:off x="2143763" y="5652547"/>
                <a:ext cx="274972" cy="26004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5" name="文本框 224">
              <a:extLst>
                <a:ext uri="{FF2B5EF4-FFF2-40B4-BE49-F238E27FC236}">
                  <a16:creationId xmlns:a16="http://schemas.microsoft.com/office/drawing/2014/main" id="{F09C7D6A-5B0D-4132-9AFB-A2E3F839E5AF}"/>
                </a:ext>
              </a:extLst>
            </p:cNvPr>
            <p:cNvSpPr txBox="1"/>
            <p:nvPr/>
          </p:nvSpPr>
          <p:spPr>
            <a:xfrm>
              <a:off x="9419816" y="1759749"/>
              <a:ext cx="130232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attn-head dimension</a:t>
              </a:r>
              <a:endParaRPr lang="zh-CN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FC73A186-EA13-4995-B73F-541AC1CDEC01}"/>
              </a:ext>
            </a:extLst>
          </p:cNvPr>
          <p:cNvGrpSpPr/>
          <p:nvPr/>
        </p:nvGrpSpPr>
        <p:grpSpPr>
          <a:xfrm>
            <a:off x="10609398" y="1759749"/>
            <a:ext cx="1288688" cy="3250965"/>
            <a:chOff x="10609398" y="1759749"/>
            <a:chExt cx="1288688" cy="3250965"/>
          </a:xfrm>
        </p:grpSpPr>
        <p:grpSp>
          <p:nvGrpSpPr>
            <p:cNvPr id="99" name="组合 98">
              <a:extLst>
                <a:ext uri="{FF2B5EF4-FFF2-40B4-BE49-F238E27FC236}">
                  <a16:creationId xmlns:a16="http://schemas.microsoft.com/office/drawing/2014/main" id="{0F2FCA1F-9155-4623-84B2-B40403D3DF6C}"/>
                </a:ext>
              </a:extLst>
            </p:cNvPr>
            <p:cNvGrpSpPr/>
            <p:nvPr/>
          </p:nvGrpSpPr>
          <p:grpSpPr>
            <a:xfrm>
              <a:off x="10872742" y="2426309"/>
              <a:ext cx="751500" cy="2584405"/>
              <a:chOff x="2555352" y="3520952"/>
              <a:chExt cx="751500" cy="2584405"/>
            </a:xfrm>
          </p:grpSpPr>
          <p:sp>
            <p:nvSpPr>
              <p:cNvPr id="354" name="矩形 353">
                <a:extLst>
                  <a:ext uri="{FF2B5EF4-FFF2-40B4-BE49-F238E27FC236}">
                    <a16:creationId xmlns:a16="http://schemas.microsoft.com/office/drawing/2014/main" id="{ADB9B154-A3C0-41E9-85DA-31239FA786A7}"/>
                  </a:ext>
                </a:extLst>
              </p:cNvPr>
              <p:cNvSpPr/>
              <p:nvPr/>
            </p:nvSpPr>
            <p:spPr>
              <a:xfrm>
                <a:off x="2839970" y="3520952"/>
                <a:ext cx="192764" cy="192764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  <a:latin typeface="Calibri" panose="020F0502020204030204" pitchFamily="34" charset="0"/>
                    <a:ea typeface="舟方日明体" panose="02000506000000000000" pitchFamily="50" charset="-122"/>
                    <a:cs typeface="Calibri" panose="020F0502020204030204" pitchFamily="34" charset="0"/>
                  </a:rPr>
                  <a:t>s</a:t>
                </a:r>
                <a:endParaRPr lang="zh-CN" altLang="en-US" dirty="0">
                  <a:solidFill>
                    <a:schemeClr val="tx1"/>
                  </a:solidFill>
                  <a:latin typeface="Calibri" panose="020F0502020204030204" pitchFamily="34" charset="0"/>
                  <a:ea typeface="舟方日明体" panose="02000506000000000000" pitchFamily="50" charset="-122"/>
                  <a:cs typeface="Calibri" panose="020F0502020204030204" pitchFamily="34" charset="0"/>
                </a:endParaRPr>
              </a:p>
            </p:txBody>
          </p:sp>
          <p:sp>
            <p:nvSpPr>
              <p:cNvPr id="355" name="矩形 354">
                <a:extLst>
                  <a:ext uri="{FF2B5EF4-FFF2-40B4-BE49-F238E27FC236}">
                    <a16:creationId xmlns:a16="http://schemas.microsoft.com/office/drawing/2014/main" id="{29260D7E-72F4-4D2E-8DCC-2EBFD2696006}"/>
                  </a:ext>
                </a:extLst>
              </p:cNvPr>
              <p:cNvSpPr/>
              <p:nvPr/>
            </p:nvSpPr>
            <p:spPr>
              <a:xfrm>
                <a:off x="2555352" y="4016555"/>
                <a:ext cx="192764" cy="192764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  <a:latin typeface="Calibri" panose="020F0502020204030204" pitchFamily="34" charset="0"/>
                    <a:ea typeface="舟方日明体" panose="02000506000000000000" pitchFamily="50" charset="-122"/>
                    <a:cs typeface="Calibri" panose="020F0502020204030204" pitchFamily="34" charset="0"/>
                  </a:rPr>
                  <a:t>s</a:t>
                </a:r>
                <a:endParaRPr lang="zh-CN" altLang="en-US" dirty="0">
                  <a:solidFill>
                    <a:schemeClr val="tx1"/>
                  </a:solidFill>
                  <a:latin typeface="Calibri" panose="020F0502020204030204" pitchFamily="34" charset="0"/>
                  <a:ea typeface="舟方日明体" panose="02000506000000000000" pitchFamily="50" charset="-122"/>
                  <a:cs typeface="Calibri" panose="020F0502020204030204" pitchFamily="34" charset="0"/>
                </a:endParaRPr>
              </a:p>
            </p:txBody>
          </p:sp>
          <p:sp>
            <p:nvSpPr>
              <p:cNvPr id="356" name="矩形 355">
                <a:extLst>
                  <a:ext uri="{FF2B5EF4-FFF2-40B4-BE49-F238E27FC236}">
                    <a16:creationId xmlns:a16="http://schemas.microsoft.com/office/drawing/2014/main" id="{BBA3265E-6FEF-414E-AB32-CB7229C7E657}"/>
                  </a:ext>
                </a:extLst>
              </p:cNvPr>
              <p:cNvSpPr/>
              <p:nvPr/>
            </p:nvSpPr>
            <p:spPr>
              <a:xfrm>
                <a:off x="2839970" y="4487058"/>
                <a:ext cx="192764" cy="192764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  <a:latin typeface="Calibri" panose="020F0502020204030204" pitchFamily="34" charset="0"/>
                    <a:ea typeface="舟方日明体" panose="02000506000000000000" pitchFamily="50" charset="-122"/>
                    <a:cs typeface="Calibri" panose="020F0502020204030204" pitchFamily="34" charset="0"/>
                  </a:rPr>
                  <a:t>s</a:t>
                </a:r>
                <a:endParaRPr lang="zh-CN" altLang="en-US" dirty="0">
                  <a:solidFill>
                    <a:schemeClr val="tx1"/>
                  </a:solidFill>
                  <a:latin typeface="Calibri" panose="020F0502020204030204" pitchFamily="34" charset="0"/>
                  <a:ea typeface="舟方日明体" panose="02000506000000000000" pitchFamily="50" charset="-122"/>
                  <a:cs typeface="Calibri" panose="020F0502020204030204" pitchFamily="34" charset="0"/>
                </a:endParaRPr>
              </a:p>
            </p:txBody>
          </p:sp>
          <p:sp>
            <p:nvSpPr>
              <p:cNvPr id="357" name="矩形 356">
                <a:extLst>
                  <a:ext uri="{FF2B5EF4-FFF2-40B4-BE49-F238E27FC236}">
                    <a16:creationId xmlns:a16="http://schemas.microsoft.com/office/drawing/2014/main" id="{5606F0EE-4495-40EA-A2FA-E69AFC6F689A}"/>
                  </a:ext>
                </a:extLst>
              </p:cNvPr>
              <p:cNvSpPr/>
              <p:nvPr/>
            </p:nvSpPr>
            <p:spPr>
              <a:xfrm>
                <a:off x="2839970" y="5009832"/>
                <a:ext cx="192764" cy="192764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  <a:latin typeface="Calibri" panose="020F0502020204030204" pitchFamily="34" charset="0"/>
                    <a:ea typeface="舟方日明体" panose="02000506000000000000" pitchFamily="50" charset="-122"/>
                    <a:cs typeface="Calibri" panose="020F0502020204030204" pitchFamily="34" charset="0"/>
                  </a:rPr>
                  <a:t>s</a:t>
                </a:r>
                <a:endParaRPr lang="zh-CN" altLang="en-US" dirty="0">
                  <a:solidFill>
                    <a:schemeClr val="tx1"/>
                  </a:solidFill>
                  <a:latin typeface="Calibri" panose="020F0502020204030204" pitchFamily="34" charset="0"/>
                  <a:ea typeface="舟方日明体" panose="02000506000000000000" pitchFamily="50" charset="-122"/>
                  <a:cs typeface="Calibri" panose="020F0502020204030204" pitchFamily="34" charset="0"/>
                </a:endParaRPr>
              </a:p>
            </p:txBody>
          </p:sp>
          <p:sp>
            <p:nvSpPr>
              <p:cNvPr id="358" name="矩形 357">
                <a:extLst>
                  <a:ext uri="{FF2B5EF4-FFF2-40B4-BE49-F238E27FC236}">
                    <a16:creationId xmlns:a16="http://schemas.microsoft.com/office/drawing/2014/main" id="{015E9D4E-58A1-49B3-85F1-7CFB83B3D6A2}"/>
                  </a:ext>
                </a:extLst>
              </p:cNvPr>
              <p:cNvSpPr/>
              <p:nvPr/>
            </p:nvSpPr>
            <p:spPr>
              <a:xfrm>
                <a:off x="3114088" y="5912593"/>
                <a:ext cx="192764" cy="192764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  <a:latin typeface="Calibri" panose="020F0502020204030204" pitchFamily="34" charset="0"/>
                    <a:ea typeface="舟方日明体" panose="02000506000000000000" pitchFamily="50" charset="-122"/>
                    <a:cs typeface="Calibri" panose="020F0502020204030204" pitchFamily="34" charset="0"/>
                  </a:rPr>
                  <a:t>s</a:t>
                </a:r>
                <a:endParaRPr lang="zh-CN" altLang="en-US" dirty="0">
                  <a:solidFill>
                    <a:schemeClr val="tx1"/>
                  </a:solidFill>
                  <a:latin typeface="Calibri" panose="020F0502020204030204" pitchFamily="34" charset="0"/>
                  <a:ea typeface="舟方日明体" panose="02000506000000000000" pitchFamily="50" charset="-122"/>
                  <a:cs typeface="Calibri" panose="020F0502020204030204" pitchFamily="34" charset="0"/>
                </a:endParaRPr>
              </a:p>
            </p:txBody>
          </p:sp>
          <p:sp>
            <p:nvSpPr>
              <p:cNvPr id="359" name="矩形 358">
                <a:extLst>
                  <a:ext uri="{FF2B5EF4-FFF2-40B4-BE49-F238E27FC236}">
                    <a16:creationId xmlns:a16="http://schemas.microsoft.com/office/drawing/2014/main" id="{20E5B1B3-E05B-4AB4-91D5-B13F3EB1C80F}"/>
                  </a:ext>
                </a:extLst>
              </p:cNvPr>
              <p:cNvSpPr/>
              <p:nvPr/>
            </p:nvSpPr>
            <p:spPr>
              <a:xfrm>
                <a:off x="3114088" y="5456908"/>
                <a:ext cx="192764" cy="192764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  <a:latin typeface="Calibri" panose="020F0502020204030204" pitchFamily="34" charset="0"/>
                    <a:ea typeface="舟方日明体" panose="02000506000000000000" pitchFamily="50" charset="-122"/>
                    <a:cs typeface="Calibri" panose="020F0502020204030204" pitchFamily="34" charset="0"/>
                  </a:rPr>
                  <a:t>s</a:t>
                </a:r>
                <a:endParaRPr lang="zh-CN" altLang="en-US" dirty="0">
                  <a:solidFill>
                    <a:schemeClr val="tx1"/>
                  </a:solidFill>
                  <a:latin typeface="Calibri" panose="020F0502020204030204" pitchFamily="34" charset="0"/>
                  <a:ea typeface="舟方日明体" panose="02000506000000000000" pitchFamily="50" charset="-122"/>
                  <a:cs typeface="Calibri" panose="020F0502020204030204" pitchFamily="34" charset="0"/>
                </a:endParaRPr>
              </a:p>
            </p:txBody>
          </p:sp>
          <p:cxnSp>
            <p:nvCxnSpPr>
              <p:cNvPr id="360" name="直接箭头连接符 359">
                <a:extLst>
                  <a:ext uri="{FF2B5EF4-FFF2-40B4-BE49-F238E27FC236}">
                    <a16:creationId xmlns:a16="http://schemas.microsoft.com/office/drawing/2014/main" id="{D4C3093C-B20D-4E0B-B661-04D55F378077}"/>
                  </a:ext>
                </a:extLst>
              </p:cNvPr>
              <p:cNvCxnSpPr>
                <a:cxnSpLocks/>
                <a:stCxn id="354" idx="2"/>
                <a:endCxn id="355" idx="0"/>
              </p:cNvCxnSpPr>
              <p:nvPr/>
            </p:nvCxnSpPr>
            <p:spPr>
              <a:xfrm flipH="1">
                <a:off x="2651734" y="3713716"/>
                <a:ext cx="284618" cy="302839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1" name="直接箭头连接符 360">
                <a:extLst>
                  <a:ext uri="{FF2B5EF4-FFF2-40B4-BE49-F238E27FC236}">
                    <a16:creationId xmlns:a16="http://schemas.microsoft.com/office/drawing/2014/main" id="{85030AC1-DFFA-478F-9514-80F664AACCE2}"/>
                  </a:ext>
                </a:extLst>
              </p:cNvPr>
              <p:cNvCxnSpPr>
                <a:cxnSpLocks/>
                <a:stCxn id="355" idx="2"/>
                <a:endCxn id="356" idx="0"/>
              </p:cNvCxnSpPr>
              <p:nvPr/>
            </p:nvCxnSpPr>
            <p:spPr>
              <a:xfrm>
                <a:off x="2651734" y="4209319"/>
                <a:ext cx="284618" cy="277739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2" name="直接箭头连接符 361">
                <a:extLst>
                  <a:ext uri="{FF2B5EF4-FFF2-40B4-BE49-F238E27FC236}">
                    <a16:creationId xmlns:a16="http://schemas.microsoft.com/office/drawing/2014/main" id="{B62B5AF5-8D53-4224-8337-EA8B9D2C48FC}"/>
                  </a:ext>
                </a:extLst>
              </p:cNvPr>
              <p:cNvCxnSpPr>
                <a:cxnSpLocks/>
                <a:stCxn id="356" idx="2"/>
                <a:endCxn id="357" idx="0"/>
              </p:cNvCxnSpPr>
              <p:nvPr/>
            </p:nvCxnSpPr>
            <p:spPr>
              <a:xfrm>
                <a:off x="2936352" y="4679822"/>
                <a:ext cx="0" cy="33001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3" name="直接箭头连接符 362">
                <a:extLst>
                  <a:ext uri="{FF2B5EF4-FFF2-40B4-BE49-F238E27FC236}">
                    <a16:creationId xmlns:a16="http://schemas.microsoft.com/office/drawing/2014/main" id="{679B55A8-7167-4213-82EC-FF20AEF1C844}"/>
                  </a:ext>
                </a:extLst>
              </p:cNvPr>
              <p:cNvCxnSpPr>
                <a:cxnSpLocks/>
                <a:stCxn id="357" idx="2"/>
                <a:endCxn id="359" idx="0"/>
              </p:cNvCxnSpPr>
              <p:nvPr/>
            </p:nvCxnSpPr>
            <p:spPr>
              <a:xfrm>
                <a:off x="2936352" y="5202596"/>
                <a:ext cx="274118" cy="25431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4" name="直接箭头连接符 363">
                <a:extLst>
                  <a:ext uri="{FF2B5EF4-FFF2-40B4-BE49-F238E27FC236}">
                    <a16:creationId xmlns:a16="http://schemas.microsoft.com/office/drawing/2014/main" id="{4A3DE56D-171A-4DE1-AC65-27968BD1A7D5}"/>
                  </a:ext>
                </a:extLst>
              </p:cNvPr>
              <p:cNvCxnSpPr>
                <a:cxnSpLocks/>
                <a:stCxn id="359" idx="2"/>
                <a:endCxn id="358" idx="0"/>
              </p:cNvCxnSpPr>
              <p:nvPr/>
            </p:nvCxnSpPr>
            <p:spPr>
              <a:xfrm>
                <a:off x="3210470" y="5649672"/>
                <a:ext cx="0" cy="26292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6" name="文本框 225">
              <a:extLst>
                <a:ext uri="{FF2B5EF4-FFF2-40B4-BE49-F238E27FC236}">
                  <a16:creationId xmlns:a16="http://schemas.microsoft.com/office/drawing/2014/main" id="{3EB275AB-D0B7-40AD-925B-F6FE3D84B590}"/>
                </a:ext>
              </a:extLst>
            </p:cNvPr>
            <p:cNvSpPr txBox="1"/>
            <p:nvPr/>
          </p:nvSpPr>
          <p:spPr>
            <a:xfrm>
              <a:off x="10609398" y="1759749"/>
              <a:ext cx="128868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query-seq dimension</a:t>
              </a:r>
              <a:endParaRPr lang="zh-CN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E5FD35CA-042B-4F47-8C6F-0E7B9AE96A72}"/>
              </a:ext>
            </a:extLst>
          </p:cNvPr>
          <p:cNvGrpSpPr/>
          <p:nvPr/>
        </p:nvGrpSpPr>
        <p:grpSpPr>
          <a:xfrm>
            <a:off x="964850" y="4624797"/>
            <a:ext cx="1698889" cy="1037867"/>
            <a:chOff x="1117311" y="4778660"/>
            <a:chExt cx="1698889" cy="1037867"/>
          </a:xfrm>
        </p:grpSpPr>
        <p:sp>
          <p:nvSpPr>
            <p:cNvPr id="232" name="矩形: 圆角 231">
              <a:extLst>
                <a:ext uri="{FF2B5EF4-FFF2-40B4-BE49-F238E27FC236}">
                  <a16:creationId xmlns:a16="http://schemas.microsoft.com/office/drawing/2014/main" id="{A32E9521-C580-4191-BA53-DBA7888AC5CE}"/>
                </a:ext>
              </a:extLst>
            </p:cNvPr>
            <p:cNvSpPr/>
            <p:nvPr/>
          </p:nvSpPr>
          <p:spPr>
            <a:xfrm>
              <a:off x="1973672" y="4778660"/>
              <a:ext cx="337284" cy="258837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prstDash val="solid"/>
              <a:tailEnd w="sm" len="sm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  <a:latin typeface="Bahnschrift SemiLight" panose="020B0502040204020203" pitchFamily="34" charset="0"/>
                  <a:cs typeface="Fira Code Light" panose="020B0809050000020004" pitchFamily="49" charset="0"/>
                </a:rPr>
                <a:t>O</a:t>
              </a:r>
              <a:endParaRPr lang="zh-CN" altLang="en-US" sz="1400" dirty="0">
                <a:solidFill>
                  <a:schemeClr val="tx1"/>
                </a:solidFill>
                <a:latin typeface="Bahnschrift SemiLight" panose="020B0502040204020203" pitchFamily="34" charset="0"/>
                <a:cs typeface="Fira Code Light" panose="020B0809050000020004" pitchFamily="49" charset="0"/>
              </a:endParaRPr>
            </a:p>
          </p:txBody>
        </p:sp>
        <p:sp>
          <p:nvSpPr>
            <p:cNvPr id="233" name="矩形: 圆角 232">
              <a:extLst>
                <a:ext uri="{FF2B5EF4-FFF2-40B4-BE49-F238E27FC236}">
                  <a16:creationId xmlns:a16="http://schemas.microsoft.com/office/drawing/2014/main" id="{89F92405-81CF-4865-8CF8-508CFF4B6FFD}"/>
                </a:ext>
              </a:extLst>
            </p:cNvPr>
            <p:cNvSpPr/>
            <p:nvPr/>
          </p:nvSpPr>
          <p:spPr>
            <a:xfrm>
              <a:off x="1973672" y="5517124"/>
              <a:ext cx="337284" cy="258837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prstDash val="solid"/>
              <a:tailEnd w="sm" len="sm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  <a:latin typeface="Bahnschrift SemiLight" panose="020B0502040204020203" pitchFamily="34" charset="0"/>
                  <a:cs typeface="Fira Code Light" panose="020B0809050000020004" pitchFamily="49" charset="0"/>
                </a:rPr>
                <a:t>Y</a:t>
              </a:r>
              <a:endParaRPr lang="zh-CN" altLang="en-US" sz="1400" dirty="0">
                <a:solidFill>
                  <a:schemeClr val="tx1"/>
                </a:solidFill>
                <a:latin typeface="Bahnschrift SemiLight" panose="020B0502040204020203" pitchFamily="34" charset="0"/>
                <a:cs typeface="Fira Code Light" panose="020B0809050000020004" pitchFamily="49" charset="0"/>
              </a:endParaRPr>
            </a:p>
          </p:txBody>
        </p:sp>
        <p:sp>
          <p:nvSpPr>
            <p:cNvPr id="234" name="矩形: 圆角 233">
              <a:extLst>
                <a:ext uri="{FF2B5EF4-FFF2-40B4-BE49-F238E27FC236}">
                  <a16:creationId xmlns:a16="http://schemas.microsoft.com/office/drawing/2014/main" id="{3264BDFB-1A61-464D-BC20-C51517D473DB}"/>
                </a:ext>
              </a:extLst>
            </p:cNvPr>
            <p:cNvSpPr/>
            <p:nvPr/>
          </p:nvSpPr>
          <p:spPr>
            <a:xfrm>
              <a:off x="2478916" y="4786312"/>
              <a:ext cx="337284" cy="258837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prstDash val="solid"/>
              <a:tailEnd w="sm" len="sm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  <a:latin typeface="Bahnschrift SemiLight" panose="020B0502040204020203" pitchFamily="34" charset="0"/>
                  <a:cs typeface="Fira Code Light" panose="020B0809050000020004" pitchFamily="49" charset="0"/>
                </a:rPr>
                <a:t>W</a:t>
              </a:r>
              <a:r>
                <a:rPr lang="en-US" altLang="zh-CN" sz="1400" baseline="-25000" dirty="0">
                  <a:solidFill>
                    <a:schemeClr val="tx1"/>
                  </a:solidFill>
                  <a:latin typeface="Bahnschrift SemiLight" panose="020B0502040204020203" pitchFamily="34" charset="0"/>
                  <a:cs typeface="Fira Code Light" panose="020B0809050000020004" pitchFamily="49" charset="0"/>
                </a:rPr>
                <a:t>Y</a:t>
              </a:r>
              <a:endParaRPr lang="zh-CN" altLang="en-US" sz="1400" dirty="0">
                <a:solidFill>
                  <a:schemeClr val="tx1"/>
                </a:solidFill>
                <a:latin typeface="Bahnschrift SemiLight" panose="020B0502040204020203" pitchFamily="34" charset="0"/>
                <a:cs typeface="Fira Code Light" panose="020B0809050000020004" pitchFamily="49" charset="0"/>
              </a:endParaRPr>
            </a:p>
          </p:txBody>
        </p:sp>
        <p:cxnSp>
          <p:nvCxnSpPr>
            <p:cNvPr id="235" name="直接箭头连接符 234">
              <a:extLst>
                <a:ext uri="{FF2B5EF4-FFF2-40B4-BE49-F238E27FC236}">
                  <a16:creationId xmlns:a16="http://schemas.microsoft.com/office/drawing/2014/main" id="{8E0ECE54-A10A-40B8-AB25-1EF57F8D0896}"/>
                </a:ext>
              </a:extLst>
            </p:cNvPr>
            <p:cNvCxnSpPr>
              <a:cxnSpLocks/>
              <a:stCxn id="232" idx="2"/>
              <a:endCxn id="233" idx="0"/>
            </p:cNvCxnSpPr>
            <p:nvPr/>
          </p:nvCxnSpPr>
          <p:spPr>
            <a:xfrm>
              <a:off x="2142314" y="5037497"/>
              <a:ext cx="0" cy="47962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直接箭头连接符 235">
              <a:extLst>
                <a:ext uri="{FF2B5EF4-FFF2-40B4-BE49-F238E27FC236}">
                  <a16:creationId xmlns:a16="http://schemas.microsoft.com/office/drawing/2014/main" id="{9A242CA1-EE5C-4B71-96A1-1B9FC7A689A3}"/>
                </a:ext>
              </a:extLst>
            </p:cNvPr>
            <p:cNvCxnSpPr>
              <a:cxnSpLocks/>
              <a:stCxn id="234" idx="2"/>
              <a:endCxn id="233" idx="0"/>
            </p:cNvCxnSpPr>
            <p:nvPr/>
          </p:nvCxnSpPr>
          <p:spPr>
            <a:xfrm flipH="1">
              <a:off x="2142314" y="5045149"/>
              <a:ext cx="505244" cy="47197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7" name="文本框 236">
              <a:extLst>
                <a:ext uri="{FF2B5EF4-FFF2-40B4-BE49-F238E27FC236}">
                  <a16:creationId xmlns:a16="http://schemas.microsoft.com/office/drawing/2014/main" id="{61F57684-482A-4E9C-B6B5-DDB0B1F9D22E}"/>
                </a:ext>
              </a:extLst>
            </p:cNvPr>
            <p:cNvSpPr txBox="1"/>
            <p:nvPr/>
          </p:nvSpPr>
          <p:spPr>
            <a:xfrm>
              <a:off x="1117311" y="5477973"/>
              <a:ext cx="8647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600" dirty="0" err="1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MatMul</a:t>
              </a:r>
              <a:endParaRPr lang="zh-CN" alt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8EBCAF89-DFE8-4630-BC3D-C112E5B6C16B}"/>
              </a:ext>
            </a:extLst>
          </p:cNvPr>
          <p:cNvGrpSpPr/>
          <p:nvPr/>
        </p:nvGrpSpPr>
        <p:grpSpPr>
          <a:xfrm>
            <a:off x="4910426" y="4578887"/>
            <a:ext cx="2789748" cy="1094783"/>
            <a:chOff x="5061019" y="4731064"/>
            <a:chExt cx="2789748" cy="1094783"/>
          </a:xfrm>
        </p:grpSpPr>
        <p:sp>
          <p:nvSpPr>
            <p:cNvPr id="271" name="矩形 270">
              <a:extLst>
                <a:ext uri="{FF2B5EF4-FFF2-40B4-BE49-F238E27FC236}">
                  <a16:creationId xmlns:a16="http://schemas.microsoft.com/office/drawing/2014/main" id="{274992BC-6E06-4DFB-9D61-DEB98D1F54AF}"/>
                </a:ext>
              </a:extLst>
            </p:cNvPr>
            <p:cNvSpPr/>
            <p:nvPr/>
          </p:nvSpPr>
          <p:spPr>
            <a:xfrm>
              <a:off x="6111420" y="5517124"/>
              <a:ext cx="258836" cy="25883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Calibri" panose="020F0502020204030204" pitchFamily="34" charset="0"/>
                  <a:ea typeface="舟方日明体" panose="02000506000000000000" pitchFamily="50" charset="-122"/>
                  <a:cs typeface="Calibri" panose="020F0502020204030204" pitchFamily="34" charset="0"/>
                </a:rPr>
                <a:t>b</a:t>
              </a:r>
              <a:endParaRPr lang="zh-CN" altLang="en-US" dirty="0">
                <a:solidFill>
                  <a:schemeClr val="tx1"/>
                </a:solidFill>
                <a:latin typeface="Calibri" panose="020F0502020204030204" pitchFamily="34" charset="0"/>
                <a:ea typeface="舟方日明体" panose="02000506000000000000" pitchFamily="50" charset="-122"/>
                <a:cs typeface="Calibri" panose="020F0502020204030204" pitchFamily="34" charset="0"/>
              </a:endParaRPr>
            </a:p>
          </p:txBody>
        </p:sp>
        <p:sp>
          <p:nvSpPr>
            <p:cNvPr id="273" name="矩形 272">
              <a:extLst>
                <a:ext uri="{FF2B5EF4-FFF2-40B4-BE49-F238E27FC236}">
                  <a16:creationId xmlns:a16="http://schemas.microsoft.com/office/drawing/2014/main" id="{A23121CD-AF53-4A5C-BC78-349718354030}"/>
                </a:ext>
              </a:extLst>
            </p:cNvPr>
            <p:cNvSpPr/>
            <p:nvPr/>
          </p:nvSpPr>
          <p:spPr>
            <a:xfrm>
              <a:off x="6370256" y="5517124"/>
              <a:ext cx="258836" cy="25883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Calibri" panose="020F0502020204030204" pitchFamily="34" charset="0"/>
                  <a:ea typeface="舟方日明体" panose="02000506000000000000" pitchFamily="50" charset="-122"/>
                  <a:cs typeface="Calibri" panose="020F0502020204030204" pitchFamily="34" charset="0"/>
                </a:rPr>
                <a:t>s</a:t>
              </a:r>
              <a:endParaRPr lang="zh-CN" altLang="en-US" dirty="0">
                <a:solidFill>
                  <a:schemeClr val="tx1"/>
                </a:solidFill>
                <a:latin typeface="Calibri" panose="020F0502020204030204" pitchFamily="34" charset="0"/>
                <a:ea typeface="舟方日明体" panose="02000506000000000000" pitchFamily="50" charset="-122"/>
                <a:cs typeface="Calibri" panose="020F0502020204030204" pitchFamily="34" charset="0"/>
              </a:endParaRPr>
            </a:p>
          </p:txBody>
        </p:sp>
        <p:sp>
          <p:nvSpPr>
            <p:cNvPr id="329" name="矩形 328">
              <a:extLst>
                <a:ext uri="{FF2B5EF4-FFF2-40B4-BE49-F238E27FC236}">
                  <a16:creationId xmlns:a16="http://schemas.microsoft.com/office/drawing/2014/main" id="{A67A30E8-7375-4C85-87DA-74088338CADC}"/>
                </a:ext>
              </a:extLst>
            </p:cNvPr>
            <p:cNvSpPr/>
            <p:nvPr/>
          </p:nvSpPr>
          <p:spPr>
            <a:xfrm>
              <a:off x="6629092" y="5517124"/>
              <a:ext cx="258836" cy="25883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Calibri" panose="020F0502020204030204" pitchFamily="34" charset="0"/>
                  <a:ea typeface="舟方日明体" panose="02000506000000000000" pitchFamily="50" charset="-122"/>
                  <a:cs typeface="Calibri" panose="020F0502020204030204" pitchFamily="34" charset="0"/>
                </a:rPr>
                <a:t>h</a:t>
              </a:r>
              <a:endParaRPr lang="zh-CN" altLang="en-US" dirty="0">
                <a:solidFill>
                  <a:schemeClr val="tx1"/>
                </a:solidFill>
                <a:latin typeface="Calibri" panose="020F0502020204030204" pitchFamily="34" charset="0"/>
                <a:ea typeface="舟方日明体" panose="02000506000000000000" pitchFamily="50" charset="-122"/>
                <a:cs typeface="Calibri" panose="020F0502020204030204" pitchFamily="34" charset="0"/>
              </a:endParaRPr>
            </a:p>
          </p:txBody>
        </p:sp>
        <p:sp>
          <p:nvSpPr>
            <p:cNvPr id="353" name="矩形 352">
              <a:extLst>
                <a:ext uri="{FF2B5EF4-FFF2-40B4-BE49-F238E27FC236}">
                  <a16:creationId xmlns:a16="http://schemas.microsoft.com/office/drawing/2014/main" id="{1A0A7BD9-2EAE-414A-8FE2-3B79111ABA44}"/>
                </a:ext>
              </a:extLst>
            </p:cNvPr>
            <p:cNvSpPr/>
            <p:nvPr/>
          </p:nvSpPr>
          <p:spPr>
            <a:xfrm>
              <a:off x="7146764" y="5517124"/>
              <a:ext cx="258836" cy="258836"/>
            </a:xfrm>
            <a:prstGeom prst="rect">
              <a:avLst/>
            </a:prstGeom>
            <a:pattFill prst="openDmnd">
              <a:fgClr>
                <a:schemeClr val="accent6">
                  <a:lumMod val="60000"/>
                  <a:lumOff val="40000"/>
                </a:schemeClr>
              </a:fgClr>
              <a:bgClr>
                <a:schemeClr val="bg1"/>
              </a:bgClr>
            </a:pattFill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Calibri" panose="020F0502020204030204" pitchFamily="34" charset="0"/>
                  <a:ea typeface="舟方日明体" panose="02000506000000000000" pitchFamily="50" charset="-122"/>
                  <a:cs typeface="Calibri" panose="020F0502020204030204" pitchFamily="34" charset="0"/>
                </a:rPr>
                <a:t>d</a:t>
              </a:r>
              <a:endParaRPr lang="zh-CN" altLang="en-US" dirty="0">
                <a:solidFill>
                  <a:schemeClr val="tx1"/>
                </a:solidFill>
                <a:latin typeface="Calibri" panose="020F0502020204030204" pitchFamily="34" charset="0"/>
                <a:ea typeface="舟方日明体" panose="02000506000000000000" pitchFamily="50" charset="-122"/>
                <a:cs typeface="Calibri" panose="020F0502020204030204" pitchFamily="34" charset="0"/>
              </a:endParaRPr>
            </a:p>
          </p:txBody>
        </p:sp>
        <p:sp>
          <p:nvSpPr>
            <p:cNvPr id="365" name="矩形 364">
              <a:extLst>
                <a:ext uri="{FF2B5EF4-FFF2-40B4-BE49-F238E27FC236}">
                  <a16:creationId xmlns:a16="http://schemas.microsoft.com/office/drawing/2014/main" id="{15A3B155-F643-4085-B586-696A830A8F61}"/>
                </a:ext>
              </a:extLst>
            </p:cNvPr>
            <p:cNvSpPr/>
            <p:nvPr/>
          </p:nvSpPr>
          <p:spPr>
            <a:xfrm>
              <a:off x="6887928" y="5517124"/>
              <a:ext cx="258836" cy="258836"/>
            </a:xfrm>
            <a:prstGeom prst="rect">
              <a:avLst/>
            </a:prstGeom>
            <a:pattFill prst="openDmnd">
              <a:fgClr>
                <a:schemeClr val="accent6">
                  <a:lumMod val="60000"/>
                  <a:lumOff val="40000"/>
                </a:schemeClr>
              </a:fgClr>
              <a:bgClr>
                <a:schemeClr val="bg1"/>
              </a:bgClr>
            </a:pattFill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Calibri" panose="020F0502020204030204" pitchFamily="34" charset="0"/>
                  <a:ea typeface="舟方日明体" panose="02000506000000000000" pitchFamily="50" charset="-122"/>
                  <a:cs typeface="Calibri" panose="020F0502020204030204" pitchFamily="34" charset="0"/>
                </a:rPr>
                <a:t>a</a:t>
              </a:r>
              <a:endParaRPr lang="zh-CN" altLang="en-US" dirty="0">
                <a:solidFill>
                  <a:schemeClr val="tx1"/>
                </a:solidFill>
                <a:latin typeface="Calibri" panose="020F0502020204030204" pitchFamily="34" charset="0"/>
                <a:ea typeface="舟方日明体" panose="02000506000000000000" pitchFamily="50" charset="-122"/>
                <a:cs typeface="Calibri" panose="020F0502020204030204" pitchFamily="34" charset="0"/>
              </a:endParaRPr>
            </a:p>
          </p:txBody>
        </p:sp>
        <p:sp>
          <p:nvSpPr>
            <p:cNvPr id="366" name="矩形 365">
              <a:extLst>
                <a:ext uri="{FF2B5EF4-FFF2-40B4-BE49-F238E27FC236}">
                  <a16:creationId xmlns:a16="http://schemas.microsoft.com/office/drawing/2014/main" id="{6E7F31D1-BC9E-4BA1-8C98-E5B3AD41E82A}"/>
                </a:ext>
              </a:extLst>
            </p:cNvPr>
            <p:cNvSpPr/>
            <p:nvPr/>
          </p:nvSpPr>
          <p:spPr>
            <a:xfrm>
              <a:off x="5371862" y="4782520"/>
              <a:ext cx="258836" cy="25883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Calibri" panose="020F0502020204030204" pitchFamily="34" charset="0"/>
                  <a:ea typeface="舟方日明体" panose="02000506000000000000" pitchFamily="50" charset="-122"/>
                  <a:cs typeface="Calibri" panose="020F0502020204030204" pitchFamily="34" charset="0"/>
                </a:rPr>
                <a:t>b</a:t>
              </a:r>
              <a:endParaRPr lang="zh-CN" altLang="en-US" dirty="0">
                <a:solidFill>
                  <a:schemeClr val="tx1"/>
                </a:solidFill>
                <a:latin typeface="Calibri" panose="020F0502020204030204" pitchFamily="34" charset="0"/>
                <a:ea typeface="舟方日明体" panose="02000506000000000000" pitchFamily="50" charset="-122"/>
                <a:cs typeface="Calibri" panose="020F0502020204030204" pitchFamily="34" charset="0"/>
              </a:endParaRPr>
            </a:p>
          </p:txBody>
        </p:sp>
        <p:sp>
          <p:nvSpPr>
            <p:cNvPr id="367" name="矩形 366">
              <a:extLst>
                <a:ext uri="{FF2B5EF4-FFF2-40B4-BE49-F238E27FC236}">
                  <a16:creationId xmlns:a16="http://schemas.microsoft.com/office/drawing/2014/main" id="{838BB494-3941-47FD-97AB-B7EF26CFB330}"/>
                </a:ext>
              </a:extLst>
            </p:cNvPr>
            <p:cNvSpPr/>
            <p:nvPr/>
          </p:nvSpPr>
          <p:spPr>
            <a:xfrm>
              <a:off x="5630698" y="4782520"/>
              <a:ext cx="258836" cy="25883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Calibri" panose="020F0502020204030204" pitchFamily="34" charset="0"/>
                  <a:ea typeface="舟方日明体" panose="02000506000000000000" pitchFamily="50" charset="-122"/>
                  <a:cs typeface="Calibri" panose="020F0502020204030204" pitchFamily="34" charset="0"/>
                </a:rPr>
                <a:t>a</a:t>
              </a:r>
              <a:endParaRPr lang="zh-CN" altLang="en-US" dirty="0">
                <a:solidFill>
                  <a:schemeClr val="tx1"/>
                </a:solidFill>
                <a:latin typeface="Calibri" panose="020F0502020204030204" pitchFamily="34" charset="0"/>
                <a:ea typeface="舟方日明体" panose="02000506000000000000" pitchFamily="50" charset="-122"/>
                <a:cs typeface="Calibri" panose="020F0502020204030204" pitchFamily="34" charset="0"/>
              </a:endParaRPr>
            </a:p>
          </p:txBody>
        </p:sp>
        <p:sp>
          <p:nvSpPr>
            <p:cNvPr id="368" name="矩形 367">
              <a:extLst>
                <a:ext uri="{FF2B5EF4-FFF2-40B4-BE49-F238E27FC236}">
                  <a16:creationId xmlns:a16="http://schemas.microsoft.com/office/drawing/2014/main" id="{E531A5AB-E8CA-46B1-939C-1F3A86EB89EC}"/>
                </a:ext>
              </a:extLst>
            </p:cNvPr>
            <p:cNvSpPr/>
            <p:nvPr/>
          </p:nvSpPr>
          <p:spPr>
            <a:xfrm>
              <a:off x="5889534" y="4782520"/>
              <a:ext cx="258836" cy="25883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Calibri" panose="020F0502020204030204" pitchFamily="34" charset="0"/>
                  <a:ea typeface="舟方日明体" panose="02000506000000000000" pitchFamily="50" charset="-122"/>
                  <a:cs typeface="Calibri" panose="020F0502020204030204" pitchFamily="34" charset="0"/>
                </a:rPr>
                <a:t>s</a:t>
              </a:r>
              <a:endParaRPr lang="zh-CN" altLang="en-US" dirty="0">
                <a:solidFill>
                  <a:schemeClr val="tx1"/>
                </a:solidFill>
                <a:latin typeface="Calibri" panose="020F0502020204030204" pitchFamily="34" charset="0"/>
                <a:ea typeface="舟方日明体" panose="02000506000000000000" pitchFamily="50" charset="-122"/>
                <a:cs typeface="Calibri" panose="020F0502020204030204" pitchFamily="34" charset="0"/>
              </a:endParaRPr>
            </a:p>
          </p:txBody>
        </p:sp>
        <p:sp>
          <p:nvSpPr>
            <p:cNvPr id="369" name="矩形 368">
              <a:extLst>
                <a:ext uri="{FF2B5EF4-FFF2-40B4-BE49-F238E27FC236}">
                  <a16:creationId xmlns:a16="http://schemas.microsoft.com/office/drawing/2014/main" id="{B85CC5B6-8612-45D2-A4FE-EB62DD0F3E51}"/>
                </a:ext>
              </a:extLst>
            </p:cNvPr>
            <p:cNvSpPr/>
            <p:nvPr/>
          </p:nvSpPr>
          <p:spPr>
            <a:xfrm>
              <a:off x="6148370" y="4782520"/>
              <a:ext cx="258836" cy="25883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Calibri" panose="020F0502020204030204" pitchFamily="34" charset="0"/>
                  <a:ea typeface="舟方日明体" panose="02000506000000000000" pitchFamily="50" charset="-122"/>
                  <a:cs typeface="Calibri" panose="020F0502020204030204" pitchFamily="34" charset="0"/>
                </a:rPr>
                <a:t>d</a:t>
              </a:r>
              <a:endParaRPr lang="zh-CN" altLang="en-US" dirty="0">
                <a:solidFill>
                  <a:schemeClr val="tx1"/>
                </a:solidFill>
                <a:latin typeface="Calibri" panose="020F0502020204030204" pitchFamily="34" charset="0"/>
                <a:ea typeface="舟方日明体" panose="02000506000000000000" pitchFamily="50" charset="-122"/>
                <a:cs typeface="Calibri" panose="020F0502020204030204" pitchFamily="34" charset="0"/>
              </a:endParaRPr>
            </a:p>
          </p:txBody>
        </p:sp>
        <p:sp>
          <p:nvSpPr>
            <p:cNvPr id="370" name="矩形 369">
              <a:extLst>
                <a:ext uri="{FF2B5EF4-FFF2-40B4-BE49-F238E27FC236}">
                  <a16:creationId xmlns:a16="http://schemas.microsoft.com/office/drawing/2014/main" id="{F5B28668-6BAA-4FCD-83EA-C8A7B45F5F66}"/>
                </a:ext>
              </a:extLst>
            </p:cNvPr>
            <p:cNvSpPr/>
            <p:nvPr/>
          </p:nvSpPr>
          <p:spPr>
            <a:xfrm>
              <a:off x="7074259" y="4782520"/>
              <a:ext cx="258836" cy="25883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Calibri" panose="020F0502020204030204" pitchFamily="34" charset="0"/>
                  <a:ea typeface="舟方日明体" panose="02000506000000000000" pitchFamily="50" charset="-122"/>
                  <a:cs typeface="Calibri" panose="020F0502020204030204" pitchFamily="34" charset="0"/>
                </a:rPr>
                <a:t>h</a:t>
              </a:r>
              <a:endParaRPr lang="zh-CN" altLang="en-US" dirty="0">
                <a:solidFill>
                  <a:schemeClr val="tx1"/>
                </a:solidFill>
                <a:latin typeface="Calibri" panose="020F0502020204030204" pitchFamily="34" charset="0"/>
                <a:ea typeface="舟方日明体" panose="02000506000000000000" pitchFamily="50" charset="-122"/>
                <a:cs typeface="Calibri" panose="020F0502020204030204" pitchFamily="34" charset="0"/>
              </a:endParaRPr>
            </a:p>
          </p:txBody>
        </p:sp>
        <p:sp>
          <p:nvSpPr>
            <p:cNvPr id="371" name="矩形 370">
              <a:extLst>
                <a:ext uri="{FF2B5EF4-FFF2-40B4-BE49-F238E27FC236}">
                  <a16:creationId xmlns:a16="http://schemas.microsoft.com/office/drawing/2014/main" id="{1CFF2640-1899-41BE-842F-FC035EE3B6FF}"/>
                </a:ext>
              </a:extLst>
            </p:cNvPr>
            <p:cNvSpPr/>
            <p:nvPr/>
          </p:nvSpPr>
          <p:spPr>
            <a:xfrm>
              <a:off x="7333095" y="4782520"/>
              <a:ext cx="258836" cy="25883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Calibri" panose="020F0502020204030204" pitchFamily="34" charset="0"/>
                  <a:ea typeface="舟方日明体" panose="02000506000000000000" pitchFamily="50" charset="-122"/>
                  <a:cs typeface="Calibri" panose="020F0502020204030204" pitchFamily="34" charset="0"/>
                </a:rPr>
                <a:t>a</a:t>
              </a:r>
              <a:endParaRPr lang="zh-CN" altLang="en-US" dirty="0">
                <a:solidFill>
                  <a:schemeClr val="tx1"/>
                </a:solidFill>
                <a:latin typeface="Calibri" panose="020F0502020204030204" pitchFamily="34" charset="0"/>
                <a:ea typeface="舟方日明体" panose="02000506000000000000" pitchFamily="50" charset="-122"/>
                <a:cs typeface="Calibri" panose="020F0502020204030204" pitchFamily="34" charset="0"/>
              </a:endParaRPr>
            </a:p>
          </p:txBody>
        </p:sp>
        <p:sp>
          <p:nvSpPr>
            <p:cNvPr id="372" name="矩形 371">
              <a:extLst>
                <a:ext uri="{FF2B5EF4-FFF2-40B4-BE49-F238E27FC236}">
                  <a16:creationId xmlns:a16="http://schemas.microsoft.com/office/drawing/2014/main" id="{D9520DD7-0D65-4CA0-B136-3FC30F1C47B0}"/>
                </a:ext>
              </a:extLst>
            </p:cNvPr>
            <p:cNvSpPr/>
            <p:nvPr/>
          </p:nvSpPr>
          <p:spPr>
            <a:xfrm>
              <a:off x="7591931" y="4782520"/>
              <a:ext cx="258836" cy="25883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Calibri" panose="020F0502020204030204" pitchFamily="34" charset="0"/>
                  <a:ea typeface="舟方日明体" panose="02000506000000000000" pitchFamily="50" charset="-122"/>
                  <a:cs typeface="Calibri" panose="020F0502020204030204" pitchFamily="34" charset="0"/>
                </a:rPr>
                <a:t>d</a:t>
              </a:r>
              <a:endParaRPr lang="zh-CN" altLang="en-US" dirty="0">
                <a:solidFill>
                  <a:schemeClr val="tx1"/>
                </a:solidFill>
                <a:latin typeface="Calibri" panose="020F0502020204030204" pitchFamily="34" charset="0"/>
                <a:ea typeface="舟方日明体" panose="02000506000000000000" pitchFamily="50" charset="-122"/>
                <a:cs typeface="Calibri" panose="020F0502020204030204" pitchFamily="34" charset="0"/>
              </a:endParaRPr>
            </a:p>
          </p:txBody>
        </p:sp>
        <p:cxnSp>
          <p:nvCxnSpPr>
            <p:cNvPr id="373" name="直接箭头连接符 372">
              <a:extLst>
                <a:ext uri="{FF2B5EF4-FFF2-40B4-BE49-F238E27FC236}">
                  <a16:creationId xmlns:a16="http://schemas.microsoft.com/office/drawing/2014/main" id="{A735982E-B06A-4492-B7DE-A4E299B9EBF3}"/>
                </a:ext>
              </a:extLst>
            </p:cNvPr>
            <p:cNvCxnSpPr>
              <a:cxnSpLocks/>
              <a:stCxn id="366" idx="2"/>
              <a:endCxn id="271" idx="0"/>
            </p:cNvCxnSpPr>
            <p:nvPr/>
          </p:nvCxnSpPr>
          <p:spPr>
            <a:xfrm>
              <a:off x="5501280" y="5041356"/>
              <a:ext cx="739558" cy="47576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直接箭头连接符 373">
              <a:extLst>
                <a:ext uri="{FF2B5EF4-FFF2-40B4-BE49-F238E27FC236}">
                  <a16:creationId xmlns:a16="http://schemas.microsoft.com/office/drawing/2014/main" id="{4183799E-8DF2-4AF5-90F1-8A199FC51A75}"/>
                </a:ext>
              </a:extLst>
            </p:cNvPr>
            <p:cNvCxnSpPr>
              <a:cxnSpLocks/>
              <a:stCxn id="367" idx="2"/>
              <a:endCxn id="365" idx="0"/>
            </p:cNvCxnSpPr>
            <p:nvPr/>
          </p:nvCxnSpPr>
          <p:spPr>
            <a:xfrm>
              <a:off x="5760116" y="5041356"/>
              <a:ext cx="1257230" cy="47576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直接箭头连接符 374">
              <a:extLst>
                <a:ext uri="{FF2B5EF4-FFF2-40B4-BE49-F238E27FC236}">
                  <a16:creationId xmlns:a16="http://schemas.microsoft.com/office/drawing/2014/main" id="{A169A2B9-E18B-4F1E-A5BC-1BEF213AB67A}"/>
                </a:ext>
              </a:extLst>
            </p:cNvPr>
            <p:cNvCxnSpPr>
              <a:cxnSpLocks/>
              <a:stCxn id="368" idx="2"/>
              <a:endCxn id="273" idx="0"/>
            </p:cNvCxnSpPr>
            <p:nvPr/>
          </p:nvCxnSpPr>
          <p:spPr>
            <a:xfrm>
              <a:off x="6018952" y="5041356"/>
              <a:ext cx="480722" cy="47576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直接箭头连接符 375">
              <a:extLst>
                <a:ext uri="{FF2B5EF4-FFF2-40B4-BE49-F238E27FC236}">
                  <a16:creationId xmlns:a16="http://schemas.microsoft.com/office/drawing/2014/main" id="{258B0106-1CD3-4F94-85D0-1D4FA2149A8F}"/>
                </a:ext>
              </a:extLst>
            </p:cNvPr>
            <p:cNvCxnSpPr>
              <a:cxnSpLocks/>
              <a:stCxn id="372" idx="2"/>
              <a:endCxn id="353" idx="0"/>
            </p:cNvCxnSpPr>
            <p:nvPr/>
          </p:nvCxnSpPr>
          <p:spPr>
            <a:xfrm flipH="1">
              <a:off x="7276182" y="5041356"/>
              <a:ext cx="445167" cy="47576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直接箭头连接符 376">
              <a:extLst>
                <a:ext uri="{FF2B5EF4-FFF2-40B4-BE49-F238E27FC236}">
                  <a16:creationId xmlns:a16="http://schemas.microsoft.com/office/drawing/2014/main" id="{99E5A3C4-93FD-474D-82D7-594D247347C1}"/>
                </a:ext>
              </a:extLst>
            </p:cNvPr>
            <p:cNvCxnSpPr>
              <a:cxnSpLocks/>
              <a:stCxn id="371" idx="2"/>
              <a:endCxn id="365" idx="0"/>
            </p:cNvCxnSpPr>
            <p:nvPr/>
          </p:nvCxnSpPr>
          <p:spPr>
            <a:xfrm flipH="1">
              <a:off x="7017346" y="5041356"/>
              <a:ext cx="445167" cy="47576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直接箭头连接符 377">
              <a:extLst>
                <a:ext uri="{FF2B5EF4-FFF2-40B4-BE49-F238E27FC236}">
                  <a16:creationId xmlns:a16="http://schemas.microsoft.com/office/drawing/2014/main" id="{195652E9-276D-4F61-A1A6-223E6B6717A3}"/>
                </a:ext>
              </a:extLst>
            </p:cNvPr>
            <p:cNvCxnSpPr>
              <a:cxnSpLocks/>
              <a:stCxn id="369" idx="2"/>
              <a:endCxn id="353" idx="0"/>
            </p:cNvCxnSpPr>
            <p:nvPr/>
          </p:nvCxnSpPr>
          <p:spPr>
            <a:xfrm>
              <a:off x="6277788" y="5041356"/>
              <a:ext cx="998394" cy="47576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直接箭头连接符 378">
              <a:extLst>
                <a:ext uri="{FF2B5EF4-FFF2-40B4-BE49-F238E27FC236}">
                  <a16:creationId xmlns:a16="http://schemas.microsoft.com/office/drawing/2014/main" id="{006F7CE7-8257-4B73-B3C9-EC4F4DFF6FC4}"/>
                </a:ext>
              </a:extLst>
            </p:cNvPr>
            <p:cNvCxnSpPr>
              <a:cxnSpLocks/>
              <a:stCxn id="370" idx="2"/>
              <a:endCxn id="329" idx="0"/>
            </p:cNvCxnSpPr>
            <p:nvPr/>
          </p:nvCxnSpPr>
          <p:spPr>
            <a:xfrm flipH="1">
              <a:off x="6758510" y="5041356"/>
              <a:ext cx="445167" cy="47576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0" name="矩形 379">
              <a:extLst>
                <a:ext uri="{FF2B5EF4-FFF2-40B4-BE49-F238E27FC236}">
                  <a16:creationId xmlns:a16="http://schemas.microsoft.com/office/drawing/2014/main" id="{F7B5E980-B3C6-4DC8-8018-7D2D39D4F724}"/>
                </a:ext>
              </a:extLst>
            </p:cNvPr>
            <p:cNvSpPr/>
            <p:nvPr/>
          </p:nvSpPr>
          <p:spPr>
            <a:xfrm>
              <a:off x="5061019" y="4731064"/>
              <a:ext cx="33374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dirty="0">
                  <a:latin typeface="Bahnschrift SemiLight" panose="020B0502040204020203" pitchFamily="34" charset="0"/>
                  <a:cs typeface="Fira Code Light" panose="020B0809050000020004" pitchFamily="49" charset="0"/>
                </a:rPr>
                <a:t>O</a:t>
              </a:r>
              <a:endParaRPr lang="zh-CN" altLang="en-US" dirty="0">
                <a:latin typeface="Bahnschrift SemiLight" panose="020B0502040204020203" pitchFamily="34" charset="0"/>
                <a:cs typeface="Fira Code Light" panose="020B0809050000020004" pitchFamily="49" charset="0"/>
              </a:endParaRPr>
            </a:p>
          </p:txBody>
        </p:sp>
        <p:sp>
          <p:nvSpPr>
            <p:cNvPr id="381" name="矩形 380">
              <a:extLst>
                <a:ext uri="{FF2B5EF4-FFF2-40B4-BE49-F238E27FC236}">
                  <a16:creationId xmlns:a16="http://schemas.microsoft.com/office/drawing/2014/main" id="{44A3D7BC-9B09-4BA1-93F7-42BF40E86FB9}"/>
                </a:ext>
              </a:extLst>
            </p:cNvPr>
            <p:cNvSpPr/>
            <p:nvPr/>
          </p:nvSpPr>
          <p:spPr>
            <a:xfrm>
              <a:off x="5810581" y="5456515"/>
              <a:ext cx="30008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dirty="0">
                  <a:latin typeface="Bahnschrift SemiLight" panose="020B0502040204020203" pitchFamily="34" charset="0"/>
                  <a:cs typeface="Fira Code Light" panose="020B0809050000020004" pitchFamily="49" charset="0"/>
                </a:rPr>
                <a:t>Y</a:t>
              </a:r>
              <a:endParaRPr lang="zh-CN" altLang="en-US" dirty="0">
                <a:latin typeface="Bahnschrift SemiLight" panose="020B0502040204020203" pitchFamily="34" charset="0"/>
                <a:cs typeface="Fira Code Light" panose="020B0809050000020004" pitchFamily="49" charset="0"/>
              </a:endParaRPr>
            </a:p>
          </p:txBody>
        </p:sp>
        <p:sp>
          <p:nvSpPr>
            <p:cNvPr id="382" name="矩形 381">
              <a:extLst>
                <a:ext uri="{FF2B5EF4-FFF2-40B4-BE49-F238E27FC236}">
                  <a16:creationId xmlns:a16="http://schemas.microsoft.com/office/drawing/2014/main" id="{CBBBB7D9-7162-4951-AFFF-F234BEE8BC9F}"/>
                </a:ext>
              </a:extLst>
            </p:cNvPr>
            <p:cNvSpPr/>
            <p:nvPr/>
          </p:nvSpPr>
          <p:spPr>
            <a:xfrm>
              <a:off x="6676287" y="4731064"/>
              <a:ext cx="45717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dirty="0">
                  <a:latin typeface="Bahnschrift SemiLight" panose="020B0502040204020203" pitchFamily="34" charset="0"/>
                  <a:cs typeface="Fira Code Light" panose="020B0809050000020004" pitchFamily="49" charset="0"/>
                </a:rPr>
                <a:t>W</a:t>
              </a:r>
              <a:r>
                <a:rPr lang="en-US" altLang="zh-CN" baseline="-25000" dirty="0">
                  <a:latin typeface="Bahnschrift SemiLight" panose="020B0502040204020203" pitchFamily="34" charset="0"/>
                  <a:cs typeface="Fira Code Light" panose="020B0809050000020004" pitchFamily="49" charset="0"/>
                </a:rPr>
                <a:t>Y</a:t>
              </a:r>
              <a:endParaRPr lang="zh-CN" altLang="en-US" dirty="0">
                <a:latin typeface="Bahnschrift SemiLight" panose="020B0502040204020203" pitchFamily="34" charset="0"/>
                <a:cs typeface="Fira Code Light" panose="020B0809050000020004" pitchFamily="49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D086CD65-1A38-4132-AC14-4F03C573BC90}"/>
                  </a:ext>
                </a:extLst>
              </p:cNvPr>
              <p:cNvSpPr txBox="1"/>
              <p:nvPr/>
            </p:nvSpPr>
            <p:spPr>
              <a:xfrm>
                <a:off x="2503370" y="5264598"/>
                <a:ext cx="2995250" cy="53931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𝑌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𝑏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,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𝑠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,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h</m:t>
                          </m:r>
                        </m:e>
                      </m:d>
                      <m:r>
                        <a:rPr lang="en-US" altLang="zh-CN" sz="1400" b="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naryPr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𝑎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,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𝑑</m:t>
                          </m:r>
                        </m:sub>
                        <m:sup/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𝑂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𝑏</m:t>
                              </m:r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,</m:t>
                              </m:r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𝑎</m:t>
                              </m:r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,</m:t>
                              </m:r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𝑠</m:t>
                              </m:r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,</m:t>
                              </m:r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𝑑</m:t>
                              </m:r>
                            </m:e>
                          </m:d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𝑌</m:t>
                              </m:r>
                            </m:sub>
                          </m:s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[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h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,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𝑎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,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𝑑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lang="zh-CN" altLang="en-US" sz="14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D086CD65-1A38-4132-AC14-4F03C573BC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3370" y="5264598"/>
                <a:ext cx="2995250" cy="539315"/>
              </a:xfrm>
              <a:prstGeom prst="rect">
                <a:avLst/>
              </a:prstGeom>
              <a:blipFill>
                <a:blip r:embed="rId4"/>
                <a:stretch>
                  <a:fillRect l="-1629" t="-142045" r="-2444" b="-1965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组合 32">
            <a:extLst>
              <a:ext uri="{FF2B5EF4-FFF2-40B4-BE49-F238E27FC236}">
                <a16:creationId xmlns:a16="http://schemas.microsoft.com/office/drawing/2014/main" id="{6D86F252-0933-4D14-AEAC-113E9A17AB74}"/>
              </a:ext>
            </a:extLst>
          </p:cNvPr>
          <p:cNvGrpSpPr/>
          <p:nvPr/>
        </p:nvGrpSpPr>
        <p:grpSpPr>
          <a:xfrm>
            <a:off x="2495097" y="4789803"/>
            <a:ext cx="3076505" cy="513640"/>
            <a:chOff x="2495097" y="4789803"/>
            <a:chExt cx="3076505" cy="513640"/>
          </a:xfrm>
        </p:grpSpPr>
        <p:sp>
          <p:nvSpPr>
            <p:cNvPr id="383" name="箭头: 右 382">
              <a:extLst>
                <a:ext uri="{FF2B5EF4-FFF2-40B4-BE49-F238E27FC236}">
                  <a16:creationId xmlns:a16="http://schemas.microsoft.com/office/drawing/2014/main" id="{F156D6ED-9637-4D2C-8518-A8BEB31ED4B0}"/>
                </a:ext>
              </a:extLst>
            </p:cNvPr>
            <p:cNvSpPr/>
            <p:nvPr/>
          </p:nvSpPr>
          <p:spPr>
            <a:xfrm>
              <a:off x="2495097" y="5112998"/>
              <a:ext cx="3076505" cy="190445"/>
            </a:xfrm>
            <a:prstGeom prst="rightArrow">
              <a:avLst/>
            </a:prstGeom>
            <a:noFill/>
            <a:ln w="12700">
              <a:solidFill>
                <a:schemeClr val="tx1"/>
              </a:solidFill>
              <a:prstDash val="solid"/>
              <a:tailEnd w="sm" len="sm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pPr algn="ctr"/>
              <a:endParaRPr lang="zh-CN" altLang="en-US" sz="1200" dirty="0">
                <a:solidFill>
                  <a:schemeClr val="tx1"/>
                </a:solidFill>
                <a:latin typeface="Bahnschrift SemiLight" panose="020B0502040204020203" pitchFamily="34" charset="0"/>
                <a:cs typeface="Fira Code Light" panose="020B0809050000020004" pitchFamily="49" charset="0"/>
              </a:endParaRPr>
            </a:p>
          </p:txBody>
        </p:sp>
        <p:sp>
          <p:nvSpPr>
            <p:cNvPr id="384" name="文本框 383">
              <a:extLst>
                <a:ext uri="{FF2B5EF4-FFF2-40B4-BE49-F238E27FC236}">
                  <a16:creationId xmlns:a16="http://schemas.microsoft.com/office/drawing/2014/main" id="{B6447997-AE7D-4472-87B9-13407ACB24A1}"/>
                </a:ext>
              </a:extLst>
            </p:cNvPr>
            <p:cNvSpPr txBox="1"/>
            <p:nvPr/>
          </p:nvSpPr>
          <p:spPr>
            <a:xfrm>
              <a:off x="2790328" y="4789803"/>
              <a:ext cx="23548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Dimension Mappings</a:t>
              </a:r>
              <a:endParaRPr lang="zh-CN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4075083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500"/>
                            </p:stCondLst>
                            <p:childTnLst>
                              <p:par>
                                <p:cTn id="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2" grpId="1"/>
    </p:bldLst>
  </p:timing>
  <p:extLst mod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280F22-E871-4F93-AE3A-6B5BFEB55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231" y="155254"/>
            <a:ext cx="10515600" cy="760095"/>
          </a:xfrm>
        </p:spPr>
        <p:txBody>
          <a:bodyPr>
            <a:normAutofit/>
          </a:bodyPr>
          <a:lstStyle/>
          <a:p>
            <a:r>
              <a:rPr lang="en-US" altLang="zh-CN" dirty="0"/>
              <a:t>M-Analyzer: Fission Transformation Definition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58D85A-A698-4FFF-9C8F-6921FDC34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MAGIS @ ASPLOS'24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1DF1E4-C1AE-4A66-B580-81165B4BE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altLang="zh-CN"/>
              <a:t>Yun (Eric) Liang (ericlyun@pku.edu.cn)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2724C4-F582-4E2A-93AA-9A467D2FD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5BFD8-CB30-4112-B08F-EB36947D1724}" type="slidenum">
              <a:rPr lang="zh-CN" altLang="en-US" smtClean="0"/>
              <a:t>14</a:t>
            </a:fld>
            <a:endParaRPr lang="zh-CN" altLang="en-US"/>
          </a:p>
        </p:txBody>
      </p:sp>
      <p:grpSp>
        <p:nvGrpSpPr>
          <p:cNvPr id="354" name="组合 353">
            <a:extLst>
              <a:ext uri="{FF2B5EF4-FFF2-40B4-BE49-F238E27FC236}">
                <a16:creationId xmlns:a16="http://schemas.microsoft.com/office/drawing/2014/main" id="{899CD376-7A10-49F3-976E-93CE90B44C99}"/>
              </a:ext>
            </a:extLst>
          </p:cNvPr>
          <p:cNvGrpSpPr/>
          <p:nvPr/>
        </p:nvGrpSpPr>
        <p:grpSpPr>
          <a:xfrm>
            <a:off x="7098408" y="1910254"/>
            <a:ext cx="1189889" cy="2117744"/>
            <a:chOff x="1529181" y="2352758"/>
            <a:chExt cx="1189889" cy="211774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5" name="矩形: 圆角 154">
                  <a:extLst>
                    <a:ext uri="{FF2B5EF4-FFF2-40B4-BE49-F238E27FC236}">
                      <a16:creationId xmlns:a16="http://schemas.microsoft.com/office/drawing/2014/main" id="{987A91E3-FDA9-4D47-B2C5-790A7760B590}"/>
                    </a:ext>
                  </a:extLst>
                </p:cNvPr>
                <p:cNvSpPr/>
                <p:nvPr/>
              </p:nvSpPr>
              <p:spPr>
                <a:xfrm>
                  <a:off x="1529181" y="2352758"/>
                  <a:ext cx="409621" cy="408623"/>
                </a:xfrm>
                <a:prstGeom prst="roundRect">
                  <a:avLst>
                    <a:gd name="adj" fmla="val 27390"/>
                  </a:avLst>
                </a:prstGeom>
                <a:solidFill>
                  <a:schemeClr val="bg2"/>
                </a:solidFill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𝑆</m:t>
                        </m:r>
                      </m:oMath>
                    </m:oMathPara>
                  </a14:m>
                  <a:endParaRPr lang="zh-CN" altLang="en-US" dirty="0">
                    <a:latin typeface="Bahnschrift SemiLight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155" name="矩形: 圆角 154">
                  <a:extLst>
                    <a:ext uri="{FF2B5EF4-FFF2-40B4-BE49-F238E27FC236}">
                      <a16:creationId xmlns:a16="http://schemas.microsoft.com/office/drawing/2014/main" id="{987A91E3-FDA9-4D47-B2C5-790A7760B59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9181" y="2352758"/>
                  <a:ext cx="409621" cy="408623"/>
                </a:xfrm>
                <a:prstGeom prst="roundRect">
                  <a:avLst>
                    <a:gd name="adj" fmla="val 27390"/>
                  </a:avLst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0" name="矩形: 圆角 169">
              <a:extLst>
                <a:ext uri="{FF2B5EF4-FFF2-40B4-BE49-F238E27FC236}">
                  <a16:creationId xmlns:a16="http://schemas.microsoft.com/office/drawing/2014/main" id="{8A656B88-D4D8-458B-98AB-356830A01CA4}"/>
                </a:ext>
              </a:extLst>
            </p:cNvPr>
            <p:cNvSpPr/>
            <p:nvPr/>
          </p:nvSpPr>
          <p:spPr>
            <a:xfrm>
              <a:off x="1532008" y="2365259"/>
              <a:ext cx="1187062" cy="2105243"/>
            </a:xfrm>
            <a:prstGeom prst="roundRect">
              <a:avLst>
                <a:gd name="adj" fmla="val 6305"/>
              </a:avLst>
            </a:prstGeom>
            <a:noFill/>
            <a:ln w="19050">
              <a:solidFill>
                <a:schemeClr val="accent3"/>
              </a:solidFill>
              <a:prstDash val="dash"/>
              <a:tailEnd w="sm" len="sm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pPr algn="ctr"/>
              <a:endParaRPr lang="zh-CN" altLang="en-US" sz="1600" dirty="0">
                <a:solidFill>
                  <a:schemeClr val="tx1"/>
                </a:solidFill>
                <a:latin typeface="Bahnschrift SemiLight" panose="020B0502040204020203" pitchFamily="34" charset="0"/>
                <a:cs typeface="Fira Code Light" panose="020B0809050000020004" pitchFamily="49" charset="0"/>
              </a:endParaRPr>
            </a:p>
          </p:txBody>
        </p:sp>
      </p:grpSp>
      <p:grpSp>
        <p:nvGrpSpPr>
          <p:cNvPr id="356" name="组合 355">
            <a:extLst>
              <a:ext uri="{FF2B5EF4-FFF2-40B4-BE49-F238E27FC236}">
                <a16:creationId xmlns:a16="http://schemas.microsoft.com/office/drawing/2014/main" id="{F043B3AD-2100-4625-9030-C770C79C4C5F}"/>
              </a:ext>
            </a:extLst>
          </p:cNvPr>
          <p:cNvGrpSpPr/>
          <p:nvPr/>
        </p:nvGrpSpPr>
        <p:grpSpPr>
          <a:xfrm>
            <a:off x="6682755" y="1114682"/>
            <a:ext cx="1496094" cy="3210839"/>
            <a:chOff x="1113528" y="1557186"/>
            <a:chExt cx="1496094" cy="3210839"/>
          </a:xfrm>
        </p:grpSpPr>
        <p:sp>
          <p:nvSpPr>
            <p:cNvPr id="156" name="矩形: 圆角 155">
              <a:extLst>
                <a:ext uri="{FF2B5EF4-FFF2-40B4-BE49-F238E27FC236}">
                  <a16:creationId xmlns:a16="http://schemas.microsoft.com/office/drawing/2014/main" id="{836ED675-25BE-47AD-8DA6-BF46341D0F36}"/>
                </a:ext>
              </a:extLst>
            </p:cNvPr>
            <p:cNvSpPr/>
            <p:nvPr/>
          </p:nvSpPr>
          <p:spPr>
            <a:xfrm>
              <a:off x="2287019" y="1962025"/>
              <a:ext cx="318638" cy="302892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prstDash val="solid"/>
              <a:tailEnd w="sm" len="sm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  <a:latin typeface="Bahnschrift SemiLight" panose="020B0502040204020203" pitchFamily="34" charset="0"/>
                  <a:cs typeface="Fira Code Light" panose="020B0809050000020004" pitchFamily="49" charset="0"/>
                </a:rPr>
                <a:t>0</a:t>
              </a:r>
              <a:endParaRPr lang="zh-CN" altLang="en-US" sz="1600" dirty="0">
                <a:solidFill>
                  <a:schemeClr val="tx1"/>
                </a:solidFill>
                <a:latin typeface="Bahnschrift SemiLight" panose="020B0502040204020203" pitchFamily="34" charset="0"/>
                <a:cs typeface="Fira Code Light" panose="020B0809050000020004" pitchFamily="49" charset="0"/>
              </a:endParaRPr>
            </a:p>
          </p:txBody>
        </p:sp>
        <p:sp>
          <p:nvSpPr>
            <p:cNvPr id="157" name="矩形: 圆角 156">
              <a:extLst>
                <a:ext uri="{FF2B5EF4-FFF2-40B4-BE49-F238E27FC236}">
                  <a16:creationId xmlns:a16="http://schemas.microsoft.com/office/drawing/2014/main" id="{23F710E4-FE4D-485D-9EB8-2E034174E8E7}"/>
                </a:ext>
              </a:extLst>
            </p:cNvPr>
            <p:cNvSpPr/>
            <p:nvPr/>
          </p:nvSpPr>
          <p:spPr>
            <a:xfrm>
              <a:off x="2287019" y="2451537"/>
              <a:ext cx="318638" cy="302892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prstDash val="solid"/>
              <a:tailEnd w="sm" len="sm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  <a:latin typeface="Bahnschrift SemiLight" panose="020B0502040204020203" pitchFamily="34" charset="0"/>
                  <a:cs typeface="Fira Code Light" panose="020B0809050000020004" pitchFamily="49" charset="0"/>
                </a:rPr>
                <a:t>3</a:t>
              </a:r>
              <a:endParaRPr lang="zh-CN" altLang="en-US" sz="1600" dirty="0">
                <a:solidFill>
                  <a:schemeClr val="tx1"/>
                </a:solidFill>
                <a:latin typeface="Bahnschrift SemiLight" panose="020B0502040204020203" pitchFamily="34" charset="0"/>
                <a:cs typeface="Fira Code Light" panose="020B0809050000020004" pitchFamily="49" charset="0"/>
              </a:endParaRPr>
            </a:p>
          </p:txBody>
        </p:sp>
        <p:cxnSp>
          <p:nvCxnSpPr>
            <p:cNvPr id="158" name="直接箭头连接符 157">
              <a:extLst>
                <a:ext uri="{FF2B5EF4-FFF2-40B4-BE49-F238E27FC236}">
                  <a16:creationId xmlns:a16="http://schemas.microsoft.com/office/drawing/2014/main" id="{ADC549A7-323E-47D2-B9B6-7398FD2EEEEC}"/>
                </a:ext>
              </a:extLst>
            </p:cNvPr>
            <p:cNvCxnSpPr>
              <a:stCxn id="156" idx="2"/>
              <a:endCxn id="157" idx="0"/>
            </p:cNvCxnSpPr>
            <p:nvPr/>
          </p:nvCxnSpPr>
          <p:spPr>
            <a:xfrm>
              <a:off x="2446338" y="2264917"/>
              <a:ext cx="0" cy="18662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直接箭头连接符 158">
              <a:extLst>
                <a:ext uri="{FF2B5EF4-FFF2-40B4-BE49-F238E27FC236}">
                  <a16:creationId xmlns:a16="http://schemas.microsoft.com/office/drawing/2014/main" id="{2E4D0838-465E-4B60-819D-8CE4EE156709}"/>
                </a:ext>
              </a:extLst>
            </p:cNvPr>
            <p:cNvCxnSpPr>
              <a:stCxn id="157" idx="2"/>
              <a:endCxn id="171" idx="0"/>
            </p:cNvCxnSpPr>
            <p:nvPr/>
          </p:nvCxnSpPr>
          <p:spPr>
            <a:xfrm flipH="1">
              <a:off x="1808578" y="2754429"/>
              <a:ext cx="637760" cy="28787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0" name="矩形: 圆角 159">
              <a:extLst>
                <a:ext uri="{FF2B5EF4-FFF2-40B4-BE49-F238E27FC236}">
                  <a16:creationId xmlns:a16="http://schemas.microsoft.com/office/drawing/2014/main" id="{6DE69969-EBFF-4E12-A3C0-F7F961A37D61}"/>
                </a:ext>
              </a:extLst>
            </p:cNvPr>
            <p:cNvSpPr/>
            <p:nvPr/>
          </p:nvSpPr>
          <p:spPr>
            <a:xfrm>
              <a:off x="1113528" y="2524184"/>
              <a:ext cx="318638" cy="302892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prstDash val="solid"/>
              <a:tailEnd w="sm" len="sm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  <a:latin typeface="Bahnschrift SemiLight" panose="020B0502040204020203" pitchFamily="34" charset="0"/>
                  <a:cs typeface="Fira Code Light" panose="020B0809050000020004" pitchFamily="49" charset="0"/>
                </a:rPr>
                <a:t>1</a:t>
              </a:r>
              <a:endParaRPr lang="zh-CN" altLang="en-US" sz="1600" dirty="0">
                <a:solidFill>
                  <a:schemeClr val="tx1"/>
                </a:solidFill>
                <a:latin typeface="Bahnschrift SemiLight" panose="020B0502040204020203" pitchFamily="34" charset="0"/>
                <a:cs typeface="Fira Code Light" panose="020B0809050000020004" pitchFamily="49" charset="0"/>
              </a:endParaRPr>
            </a:p>
          </p:txBody>
        </p:sp>
        <p:cxnSp>
          <p:nvCxnSpPr>
            <p:cNvPr id="161" name="直接箭头连接符 160">
              <a:extLst>
                <a:ext uri="{FF2B5EF4-FFF2-40B4-BE49-F238E27FC236}">
                  <a16:creationId xmlns:a16="http://schemas.microsoft.com/office/drawing/2014/main" id="{8681BE9E-CA20-4183-ACF0-6E6F8D541862}"/>
                </a:ext>
              </a:extLst>
            </p:cNvPr>
            <p:cNvCxnSpPr>
              <a:stCxn id="160" idx="2"/>
              <a:endCxn id="171" idx="0"/>
            </p:cNvCxnSpPr>
            <p:nvPr/>
          </p:nvCxnSpPr>
          <p:spPr>
            <a:xfrm>
              <a:off x="1272847" y="2827076"/>
              <a:ext cx="535731" cy="215227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2" name="矩形: 圆角 161">
              <a:extLst>
                <a:ext uri="{FF2B5EF4-FFF2-40B4-BE49-F238E27FC236}">
                  <a16:creationId xmlns:a16="http://schemas.microsoft.com/office/drawing/2014/main" id="{1F712637-4CFA-400F-86B0-3D530BF98DAA}"/>
                </a:ext>
              </a:extLst>
            </p:cNvPr>
            <p:cNvSpPr/>
            <p:nvPr/>
          </p:nvSpPr>
          <p:spPr>
            <a:xfrm>
              <a:off x="1649259" y="3566612"/>
              <a:ext cx="318638" cy="302892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prstDash val="solid"/>
              <a:tailEnd w="sm" len="sm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  <a:latin typeface="Bahnschrift SemiLight" panose="020B0502040204020203" pitchFamily="34" charset="0"/>
                  <a:cs typeface="Fira Code Light" panose="020B0809050000020004" pitchFamily="49" charset="0"/>
                </a:rPr>
                <a:t>5</a:t>
              </a:r>
              <a:endParaRPr lang="zh-CN" altLang="en-US" sz="1600" dirty="0">
                <a:solidFill>
                  <a:schemeClr val="tx1"/>
                </a:solidFill>
                <a:latin typeface="Bahnschrift SemiLight" panose="020B0502040204020203" pitchFamily="34" charset="0"/>
                <a:cs typeface="Fira Code Light" panose="020B0809050000020004" pitchFamily="49" charset="0"/>
              </a:endParaRPr>
            </a:p>
          </p:txBody>
        </p:sp>
        <p:sp>
          <p:nvSpPr>
            <p:cNvPr id="163" name="矩形: 圆角 162">
              <a:extLst>
                <a:ext uri="{FF2B5EF4-FFF2-40B4-BE49-F238E27FC236}">
                  <a16:creationId xmlns:a16="http://schemas.microsoft.com/office/drawing/2014/main" id="{6AB7C0F6-6F0A-4B8F-BB74-CFFD2DDD04F4}"/>
                </a:ext>
              </a:extLst>
            </p:cNvPr>
            <p:cNvSpPr/>
            <p:nvPr/>
          </p:nvSpPr>
          <p:spPr>
            <a:xfrm>
              <a:off x="2290984" y="4032901"/>
              <a:ext cx="318638" cy="302892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prstDash val="solid"/>
              <a:tailEnd w="sm" len="sm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  <a:latin typeface="Bahnschrift SemiLight" panose="020B0502040204020203" pitchFamily="34" charset="0"/>
                  <a:cs typeface="Fira Code Light" panose="020B0809050000020004" pitchFamily="49" charset="0"/>
                </a:rPr>
                <a:t>8</a:t>
              </a:r>
              <a:endParaRPr lang="zh-CN" altLang="en-US" sz="1600" dirty="0">
                <a:solidFill>
                  <a:schemeClr val="tx1"/>
                </a:solidFill>
                <a:latin typeface="Bahnschrift SemiLight" panose="020B0502040204020203" pitchFamily="34" charset="0"/>
                <a:cs typeface="Fira Code Light" panose="020B0809050000020004" pitchFamily="49" charset="0"/>
              </a:endParaRPr>
            </a:p>
          </p:txBody>
        </p:sp>
        <p:cxnSp>
          <p:nvCxnSpPr>
            <p:cNvPr id="164" name="直接箭头连接符 163">
              <a:extLst>
                <a:ext uri="{FF2B5EF4-FFF2-40B4-BE49-F238E27FC236}">
                  <a16:creationId xmlns:a16="http://schemas.microsoft.com/office/drawing/2014/main" id="{3180BB43-8991-4F7A-B767-D842F433A70C}"/>
                </a:ext>
              </a:extLst>
            </p:cNvPr>
            <p:cNvCxnSpPr>
              <a:stCxn id="162" idx="2"/>
              <a:endCxn id="163" idx="0"/>
            </p:cNvCxnSpPr>
            <p:nvPr/>
          </p:nvCxnSpPr>
          <p:spPr>
            <a:xfrm>
              <a:off x="1808578" y="3869504"/>
              <a:ext cx="641725" cy="163397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直接箭头连接符 164">
              <a:extLst>
                <a:ext uri="{FF2B5EF4-FFF2-40B4-BE49-F238E27FC236}">
                  <a16:creationId xmlns:a16="http://schemas.microsoft.com/office/drawing/2014/main" id="{CC68B0FF-82C7-4FE5-A3BB-4AF94362BC54}"/>
                </a:ext>
              </a:extLst>
            </p:cNvPr>
            <p:cNvCxnSpPr>
              <a:stCxn id="157" idx="2"/>
              <a:endCxn id="163" idx="0"/>
            </p:cNvCxnSpPr>
            <p:nvPr/>
          </p:nvCxnSpPr>
          <p:spPr>
            <a:xfrm>
              <a:off x="2446338" y="2754429"/>
              <a:ext cx="3965" cy="1278472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6" name="矩形: 圆角 165">
              <a:extLst>
                <a:ext uri="{FF2B5EF4-FFF2-40B4-BE49-F238E27FC236}">
                  <a16:creationId xmlns:a16="http://schemas.microsoft.com/office/drawing/2014/main" id="{6E3789AB-53CD-437F-97B8-0C55BA49B963}"/>
                </a:ext>
              </a:extLst>
            </p:cNvPr>
            <p:cNvSpPr/>
            <p:nvPr/>
          </p:nvSpPr>
          <p:spPr>
            <a:xfrm>
              <a:off x="1649258" y="4032902"/>
              <a:ext cx="318638" cy="302892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prstDash val="solid"/>
              <a:tailEnd w="sm" len="sm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  <a:latin typeface="Bahnschrift SemiLight" panose="020B0502040204020203" pitchFamily="34" charset="0"/>
                  <a:cs typeface="Fira Code Light" panose="020B0809050000020004" pitchFamily="49" charset="0"/>
                </a:rPr>
                <a:t>7</a:t>
              </a:r>
              <a:endParaRPr lang="zh-CN" altLang="en-US" sz="1600" dirty="0">
                <a:solidFill>
                  <a:schemeClr val="tx1"/>
                </a:solidFill>
                <a:latin typeface="Bahnschrift SemiLight" panose="020B0502040204020203" pitchFamily="34" charset="0"/>
                <a:cs typeface="Fira Code Light" panose="020B0809050000020004" pitchFamily="49" charset="0"/>
              </a:endParaRPr>
            </a:p>
          </p:txBody>
        </p:sp>
        <p:cxnSp>
          <p:nvCxnSpPr>
            <p:cNvPr id="167" name="直接箭头连接符 166">
              <a:extLst>
                <a:ext uri="{FF2B5EF4-FFF2-40B4-BE49-F238E27FC236}">
                  <a16:creationId xmlns:a16="http://schemas.microsoft.com/office/drawing/2014/main" id="{0558B106-A5CD-4D9F-8F08-5969230B482F}"/>
                </a:ext>
              </a:extLst>
            </p:cNvPr>
            <p:cNvCxnSpPr>
              <a:stCxn id="162" idx="2"/>
              <a:endCxn id="166" idx="0"/>
            </p:cNvCxnSpPr>
            <p:nvPr/>
          </p:nvCxnSpPr>
          <p:spPr>
            <a:xfrm flipH="1">
              <a:off x="1808577" y="3869504"/>
              <a:ext cx="1" cy="163398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直接箭头连接符 78">
              <a:extLst>
                <a:ext uri="{FF2B5EF4-FFF2-40B4-BE49-F238E27FC236}">
                  <a16:creationId xmlns:a16="http://schemas.microsoft.com/office/drawing/2014/main" id="{62DF31AA-D74D-4085-81DC-70942CCE174D}"/>
                </a:ext>
              </a:extLst>
            </p:cNvPr>
            <p:cNvCxnSpPr>
              <a:stCxn id="160" idx="1"/>
              <a:endCxn id="166" idx="1"/>
            </p:cNvCxnSpPr>
            <p:nvPr/>
          </p:nvCxnSpPr>
          <p:spPr>
            <a:xfrm rot="10800000" flipH="1" flipV="1">
              <a:off x="1113528" y="2675630"/>
              <a:ext cx="535730" cy="1508718"/>
            </a:xfrm>
            <a:prstGeom prst="bentConnector3">
              <a:avLst>
                <a:gd name="adj1" fmla="val -17780"/>
              </a:avLst>
            </a:prstGeom>
            <a:ln w="12700">
              <a:solidFill>
                <a:schemeClr val="tx1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直接箭头连接符 168">
              <a:extLst>
                <a:ext uri="{FF2B5EF4-FFF2-40B4-BE49-F238E27FC236}">
                  <a16:creationId xmlns:a16="http://schemas.microsoft.com/office/drawing/2014/main" id="{D56F6947-772E-4390-9F7D-A86DD7525B7A}"/>
                </a:ext>
              </a:extLst>
            </p:cNvPr>
            <p:cNvCxnSpPr>
              <a:stCxn id="166" idx="2"/>
            </p:cNvCxnSpPr>
            <p:nvPr/>
          </p:nvCxnSpPr>
          <p:spPr>
            <a:xfrm>
              <a:off x="1808577" y="4335794"/>
              <a:ext cx="243330" cy="258702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1" name="矩形: 圆角 170">
              <a:extLst>
                <a:ext uri="{FF2B5EF4-FFF2-40B4-BE49-F238E27FC236}">
                  <a16:creationId xmlns:a16="http://schemas.microsoft.com/office/drawing/2014/main" id="{B7CD5BF7-0E2D-4F4D-9AE8-66BA99C6A4CC}"/>
                </a:ext>
              </a:extLst>
            </p:cNvPr>
            <p:cNvSpPr/>
            <p:nvPr/>
          </p:nvSpPr>
          <p:spPr>
            <a:xfrm>
              <a:off x="1649259" y="3042303"/>
              <a:ext cx="318638" cy="302892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prstDash val="solid"/>
              <a:tailEnd w="sm" len="sm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  <a:latin typeface="Bahnschrift SemiLight" panose="020B0502040204020203" pitchFamily="34" charset="0"/>
                  <a:cs typeface="Fira Code Light" panose="020B0809050000020004" pitchFamily="49" charset="0"/>
                </a:rPr>
                <a:t>4</a:t>
              </a:r>
              <a:endParaRPr lang="zh-CN" altLang="en-US" sz="1600" dirty="0">
                <a:solidFill>
                  <a:schemeClr val="tx1"/>
                </a:solidFill>
                <a:latin typeface="Bahnschrift SemiLight" panose="020B0502040204020203" pitchFamily="34" charset="0"/>
                <a:cs typeface="Fira Code Light" panose="020B0809050000020004" pitchFamily="49" charset="0"/>
              </a:endParaRPr>
            </a:p>
          </p:txBody>
        </p:sp>
        <p:cxnSp>
          <p:nvCxnSpPr>
            <p:cNvPr id="172" name="直接箭头连接符 171">
              <a:extLst>
                <a:ext uri="{FF2B5EF4-FFF2-40B4-BE49-F238E27FC236}">
                  <a16:creationId xmlns:a16="http://schemas.microsoft.com/office/drawing/2014/main" id="{EF111A0D-5667-4CA4-AFFE-01AF03A1A310}"/>
                </a:ext>
              </a:extLst>
            </p:cNvPr>
            <p:cNvCxnSpPr>
              <a:stCxn id="171" idx="2"/>
              <a:endCxn id="162" idx="0"/>
            </p:cNvCxnSpPr>
            <p:nvPr/>
          </p:nvCxnSpPr>
          <p:spPr>
            <a:xfrm>
              <a:off x="1808578" y="3345195"/>
              <a:ext cx="0" cy="221417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3" name="矩形: 圆角 172">
              <a:extLst>
                <a:ext uri="{FF2B5EF4-FFF2-40B4-BE49-F238E27FC236}">
                  <a16:creationId xmlns:a16="http://schemas.microsoft.com/office/drawing/2014/main" id="{675D2B47-8217-476B-8D94-F003A0E5344B}"/>
                </a:ext>
              </a:extLst>
            </p:cNvPr>
            <p:cNvSpPr/>
            <p:nvPr/>
          </p:nvSpPr>
          <p:spPr>
            <a:xfrm>
              <a:off x="1113528" y="3036934"/>
              <a:ext cx="318638" cy="302892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prstDash val="solid"/>
              <a:tailEnd w="sm" len="sm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  <a:latin typeface="Bahnschrift SemiLight" panose="020B0502040204020203" pitchFamily="34" charset="0"/>
                  <a:cs typeface="Fira Code Light" panose="020B0809050000020004" pitchFamily="49" charset="0"/>
                </a:rPr>
                <a:t>2</a:t>
              </a:r>
              <a:endParaRPr lang="zh-CN" altLang="en-US" sz="1600" dirty="0">
                <a:solidFill>
                  <a:schemeClr val="tx1"/>
                </a:solidFill>
                <a:latin typeface="Bahnschrift SemiLight" panose="020B0502040204020203" pitchFamily="34" charset="0"/>
                <a:cs typeface="Fira Code Light" panose="020B0809050000020004" pitchFamily="49" charset="0"/>
              </a:endParaRPr>
            </a:p>
          </p:txBody>
        </p:sp>
        <p:cxnSp>
          <p:nvCxnSpPr>
            <p:cNvPr id="174" name="直接箭头连接符 173">
              <a:extLst>
                <a:ext uri="{FF2B5EF4-FFF2-40B4-BE49-F238E27FC236}">
                  <a16:creationId xmlns:a16="http://schemas.microsoft.com/office/drawing/2014/main" id="{C121D919-963F-4490-9715-2E15F4C7AD59}"/>
                </a:ext>
              </a:extLst>
            </p:cNvPr>
            <p:cNvCxnSpPr>
              <a:stCxn id="173" idx="2"/>
              <a:endCxn id="162" idx="0"/>
            </p:cNvCxnSpPr>
            <p:nvPr/>
          </p:nvCxnSpPr>
          <p:spPr>
            <a:xfrm>
              <a:off x="1272847" y="3339826"/>
              <a:ext cx="535731" cy="226786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直接箭头连接符 174">
              <a:extLst>
                <a:ext uri="{FF2B5EF4-FFF2-40B4-BE49-F238E27FC236}">
                  <a16:creationId xmlns:a16="http://schemas.microsoft.com/office/drawing/2014/main" id="{7788B9EA-E32F-4E26-9E6D-5B575D5F00E5}"/>
                </a:ext>
              </a:extLst>
            </p:cNvPr>
            <p:cNvCxnSpPr>
              <a:stCxn id="171" idx="2"/>
              <a:endCxn id="176" idx="0"/>
            </p:cNvCxnSpPr>
            <p:nvPr/>
          </p:nvCxnSpPr>
          <p:spPr>
            <a:xfrm>
              <a:off x="1808578" y="3345195"/>
              <a:ext cx="402648" cy="221417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6" name="矩形: 圆角 175">
              <a:extLst>
                <a:ext uri="{FF2B5EF4-FFF2-40B4-BE49-F238E27FC236}">
                  <a16:creationId xmlns:a16="http://schemas.microsoft.com/office/drawing/2014/main" id="{F1241C5A-E571-4532-8258-994DD4EAC9BA}"/>
                </a:ext>
              </a:extLst>
            </p:cNvPr>
            <p:cNvSpPr/>
            <p:nvPr/>
          </p:nvSpPr>
          <p:spPr>
            <a:xfrm>
              <a:off x="2051907" y="3566612"/>
              <a:ext cx="318638" cy="302892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prstDash val="solid"/>
              <a:tailEnd w="sm" len="sm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  <a:latin typeface="Bahnschrift SemiLight" panose="020B0502040204020203" pitchFamily="34" charset="0"/>
                  <a:cs typeface="Fira Code Light" panose="020B0809050000020004" pitchFamily="49" charset="0"/>
                </a:rPr>
                <a:t>6</a:t>
              </a:r>
              <a:endParaRPr lang="zh-CN" altLang="en-US" sz="1600" dirty="0">
                <a:solidFill>
                  <a:schemeClr val="tx1"/>
                </a:solidFill>
                <a:latin typeface="Bahnschrift SemiLight" panose="020B0502040204020203" pitchFamily="34" charset="0"/>
                <a:cs typeface="Fira Code Light" panose="020B0809050000020004" pitchFamily="49" charset="0"/>
              </a:endParaRPr>
            </a:p>
          </p:txBody>
        </p:sp>
        <p:cxnSp>
          <p:nvCxnSpPr>
            <p:cNvPr id="177" name="直接箭头连接符 176">
              <a:extLst>
                <a:ext uri="{FF2B5EF4-FFF2-40B4-BE49-F238E27FC236}">
                  <a16:creationId xmlns:a16="http://schemas.microsoft.com/office/drawing/2014/main" id="{7AFB2F3C-BF87-42C7-8AB4-9E06720DCE46}"/>
                </a:ext>
              </a:extLst>
            </p:cNvPr>
            <p:cNvCxnSpPr>
              <a:stCxn id="163" idx="2"/>
            </p:cNvCxnSpPr>
            <p:nvPr/>
          </p:nvCxnSpPr>
          <p:spPr>
            <a:xfrm>
              <a:off x="2450303" y="4335793"/>
              <a:ext cx="0" cy="292547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直接箭头连接符 177">
              <a:extLst>
                <a:ext uri="{FF2B5EF4-FFF2-40B4-BE49-F238E27FC236}">
                  <a16:creationId xmlns:a16="http://schemas.microsoft.com/office/drawing/2014/main" id="{41357CA4-8FEB-40DF-BA94-164675123145}"/>
                </a:ext>
              </a:extLst>
            </p:cNvPr>
            <p:cNvCxnSpPr>
              <a:endCxn id="156" idx="0"/>
            </p:cNvCxnSpPr>
            <p:nvPr/>
          </p:nvCxnSpPr>
          <p:spPr>
            <a:xfrm>
              <a:off x="2446338" y="1815250"/>
              <a:ext cx="0" cy="146775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直接箭头连接符 178">
              <a:extLst>
                <a:ext uri="{FF2B5EF4-FFF2-40B4-BE49-F238E27FC236}">
                  <a16:creationId xmlns:a16="http://schemas.microsoft.com/office/drawing/2014/main" id="{37DDC539-3AA9-4FA5-B801-19B0974B6979}"/>
                </a:ext>
              </a:extLst>
            </p:cNvPr>
            <p:cNvCxnSpPr>
              <a:stCxn id="166" idx="2"/>
            </p:cNvCxnSpPr>
            <p:nvPr/>
          </p:nvCxnSpPr>
          <p:spPr>
            <a:xfrm flipH="1">
              <a:off x="1609740" y="4335794"/>
              <a:ext cx="198837" cy="258702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0" name="文本框 179">
              <a:extLst>
                <a:ext uri="{FF2B5EF4-FFF2-40B4-BE49-F238E27FC236}">
                  <a16:creationId xmlns:a16="http://schemas.microsoft.com/office/drawing/2014/main" id="{67591FDF-20C8-414A-896D-52D281452E47}"/>
                </a:ext>
              </a:extLst>
            </p:cNvPr>
            <p:cNvSpPr txBox="1"/>
            <p:nvPr/>
          </p:nvSpPr>
          <p:spPr>
            <a:xfrm>
              <a:off x="1547750" y="4520807"/>
              <a:ext cx="130277" cy="247218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dirty="0">
                  <a:latin typeface="Bahnschrift SemiLight" panose="020B0502040204020203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...</a:t>
              </a:r>
              <a:endParaRPr lang="zh-CN" altLang="en-US" dirty="0">
                <a:latin typeface="Bahnschrift SemiLight" panose="020B05020402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1" name="文本框 180">
              <a:extLst>
                <a:ext uri="{FF2B5EF4-FFF2-40B4-BE49-F238E27FC236}">
                  <a16:creationId xmlns:a16="http://schemas.microsoft.com/office/drawing/2014/main" id="{E7AC890B-624A-41A3-8A8B-5B4C7963D4FF}"/>
                </a:ext>
              </a:extLst>
            </p:cNvPr>
            <p:cNvSpPr txBox="1"/>
            <p:nvPr/>
          </p:nvSpPr>
          <p:spPr>
            <a:xfrm>
              <a:off x="1978035" y="4520807"/>
              <a:ext cx="130277" cy="247218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dirty="0">
                  <a:latin typeface="Bahnschrift SemiLight" panose="020B0502040204020203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...</a:t>
              </a:r>
              <a:endParaRPr lang="zh-CN" altLang="en-US" dirty="0">
                <a:latin typeface="Bahnschrift SemiLight" panose="020B05020402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2" name="文本框 181">
              <a:extLst>
                <a:ext uri="{FF2B5EF4-FFF2-40B4-BE49-F238E27FC236}">
                  <a16:creationId xmlns:a16="http://schemas.microsoft.com/office/drawing/2014/main" id="{87190BD1-E4BB-4D16-96FB-190CFD7C25F1}"/>
                </a:ext>
              </a:extLst>
            </p:cNvPr>
            <p:cNvSpPr txBox="1"/>
            <p:nvPr/>
          </p:nvSpPr>
          <p:spPr>
            <a:xfrm>
              <a:off x="2385164" y="4520807"/>
              <a:ext cx="130277" cy="247218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dirty="0">
                  <a:latin typeface="Bahnschrift SemiLight" panose="020B0502040204020203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...</a:t>
              </a:r>
              <a:endParaRPr lang="zh-CN" altLang="en-US" dirty="0">
                <a:latin typeface="Bahnschrift SemiLight" panose="020B05020402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3" name="文本框 182">
              <a:extLst>
                <a:ext uri="{FF2B5EF4-FFF2-40B4-BE49-F238E27FC236}">
                  <a16:creationId xmlns:a16="http://schemas.microsoft.com/office/drawing/2014/main" id="{48214B1E-686E-4769-82A4-FE68CC16136D}"/>
                </a:ext>
              </a:extLst>
            </p:cNvPr>
            <p:cNvSpPr txBox="1"/>
            <p:nvPr/>
          </p:nvSpPr>
          <p:spPr>
            <a:xfrm>
              <a:off x="2381199" y="1557186"/>
              <a:ext cx="130277" cy="247218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dirty="0">
                  <a:latin typeface="Bahnschrift SemiLight" panose="020B0502040204020203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...</a:t>
              </a:r>
              <a:endParaRPr lang="zh-CN" altLang="en-US" dirty="0">
                <a:latin typeface="Bahnschrift SemiLight" panose="020B0502040204020203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66" name="矩形: 圆角 65">
            <a:extLst>
              <a:ext uri="{FF2B5EF4-FFF2-40B4-BE49-F238E27FC236}">
                <a16:creationId xmlns:a16="http://schemas.microsoft.com/office/drawing/2014/main" id="{8DC91C64-4075-4E1E-AEC1-6866C109DEAB}"/>
              </a:ext>
            </a:extLst>
          </p:cNvPr>
          <p:cNvSpPr/>
          <p:nvPr/>
        </p:nvSpPr>
        <p:spPr>
          <a:xfrm>
            <a:off x="11647019" y="1493944"/>
            <a:ext cx="288677" cy="27441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  <a:prstDash val="solid"/>
            <a:tailEnd w="sm" len="sm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Bahnschrift SemiLight" panose="020B0502040204020203" pitchFamily="34" charset="0"/>
                <a:cs typeface="Fira Code Light" panose="020B0809050000020004" pitchFamily="49" charset="0"/>
              </a:rPr>
              <a:t>S</a:t>
            </a:r>
            <a:endParaRPr lang="zh-CN" altLang="en-US" sz="1400" dirty="0">
              <a:solidFill>
                <a:schemeClr val="tx1"/>
              </a:solidFill>
              <a:latin typeface="Bahnschrift SemiLight" panose="020B0502040204020203" pitchFamily="34" charset="0"/>
              <a:cs typeface="Fira Code Light" panose="020B0809050000020004" pitchFamily="49" charset="0"/>
            </a:endParaRPr>
          </a:p>
        </p:txBody>
      </p:sp>
      <p:sp>
        <p:nvSpPr>
          <p:cNvPr id="67" name="矩形: 圆角 66">
            <a:extLst>
              <a:ext uri="{FF2B5EF4-FFF2-40B4-BE49-F238E27FC236}">
                <a16:creationId xmlns:a16="http://schemas.microsoft.com/office/drawing/2014/main" id="{8390961B-6910-4B67-899B-8F3C5DCA2C01}"/>
              </a:ext>
            </a:extLst>
          </p:cNvPr>
          <p:cNvSpPr/>
          <p:nvPr/>
        </p:nvSpPr>
        <p:spPr>
          <a:xfrm>
            <a:off x="11647019" y="1937427"/>
            <a:ext cx="288677" cy="27441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  <a:prstDash val="solid"/>
            <a:tailEnd w="sm" len="sm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Bahnschrift SemiLight" panose="020B0502040204020203" pitchFamily="34" charset="0"/>
                <a:cs typeface="Fira Code Light" panose="020B0809050000020004" pitchFamily="49" charset="0"/>
              </a:rPr>
              <a:t>3</a:t>
            </a:r>
            <a:r>
              <a:rPr lang="en-US" altLang="zh-CN" sz="1400" baseline="-25000" dirty="0">
                <a:solidFill>
                  <a:schemeClr val="tx1"/>
                </a:solidFill>
                <a:latin typeface="Bahnschrift SemiLight" panose="020B0502040204020203" pitchFamily="34" charset="0"/>
                <a:cs typeface="Fira Code Light" panose="020B0809050000020004" pitchFamily="49" charset="0"/>
              </a:rPr>
              <a:t>2</a:t>
            </a:r>
            <a:endParaRPr lang="zh-CN" altLang="en-US" sz="1400" baseline="-25000" dirty="0">
              <a:solidFill>
                <a:schemeClr val="tx1"/>
              </a:solidFill>
              <a:latin typeface="Bahnschrift SemiLight" panose="020B0502040204020203" pitchFamily="34" charset="0"/>
              <a:cs typeface="Fira Code Light" panose="020B0809050000020004" pitchFamily="49" charset="0"/>
            </a:endParaRPr>
          </a:p>
        </p:txBody>
      </p: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D785CF65-593A-49DB-9E10-C2A56FDE28EB}"/>
              </a:ext>
            </a:extLst>
          </p:cNvPr>
          <p:cNvCxnSpPr>
            <a:stCxn id="66" idx="2"/>
            <a:endCxn id="67" idx="0"/>
          </p:cNvCxnSpPr>
          <p:nvPr/>
        </p:nvCxnSpPr>
        <p:spPr>
          <a:xfrm>
            <a:off x="11791357" y="1768356"/>
            <a:ext cx="0" cy="169072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3FB4EDB9-BBDE-4C79-AFC5-60BB0893EFCD}"/>
              </a:ext>
            </a:extLst>
          </p:cNvPr>
          <p:cNvCxnSpPr>
            <a:stCxn id="67" idx="2"/>
            <a:endCxn id="79" idx="0"/>
          </p:cNvCxnSpPr>
          <p:nvPr/>
        </p:nvCxnSpPr>
        <p:spPr>
          <a:xfrm flipH="1">
            <a:off x="11213566" y="2211838"/>
            <a:ext cx="577790" cy="260805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矩形: 圆角 69">
            <a:extLst>
              <a:ext uri="{FF2B5EF4-FFF2-40B4-BE49-F238E27FC236}">
                <a16:creationId xmlns:a16="http://schemas.microsoft.com/office/drawing/2014/main" id="{294401B7-4288-497B-8913-C62E02C1342B}"/>
              </a:ext>
            </a:extLst>
          </p:cNvPr>
          <p:cNvSpPr/>
          <p:nvPr/>
        </p:nvSpPr>
        <p:spPr>
          <a:xfrm>
            <a:off x="10203871" y="2003244"/>
            <a:ext cx="288677" cy="274411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  <a:prstDash val="solid"/>
            <a:tailEnd w="sm" len="sm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Bahnschrift SemiLight" panose="020B0502040204020203" pitchFamily="34" charset="0"/>
                <a:cs typeface="Fira Code Light" panose="020B0809050000020004" pitchFamily="49" charset="0"/>
              </a:rPr>
              <a:t>1</a:t>
            </a:r>
            <a:endParaRPr lang="zh-CN" altLang="en-US" sz="1400" dirty="0">
              <a:solidFill>
                <a:schemeClr val="tx1"/>
              </a:solidFill>
              <a:latin typeface="Bahnschrift SemiLight" panose="020B0502040204020203" pitchFamily="34" charset="0"/>
              <a:cs typeface="Fira Code Light" panose="020B0809050000020004" pitchFamily="49" charset="0"/>
            </a:endParaRPr>
          </a:p>
        </p:txBody>
      </p: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D767F845-2F04-4E10-A38B-CB38A6F77601}"/>
              </a:ext>
            </a:extLst>
          </p:cNvPr>
          <p:cNvCxnSpPr>
            <a:stCxn id="70" idx="2"/>
            <a:endCxn id="79" idx="0"/>
          </p:cNvCxnSpPr>
          <p:nvPr/>
        </p:nvCxnSpPr>
        <p:spPr>
          <a:xfrm>
            <a:off x="10348210" y="2277654"/>
            <a:ext cx="865357" cy="194989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矩形: 圆角 71">
            <a:extLst>
              <a:ext uri="{FF2B5EF4-FFF2-40B4-BE49-F238E27FC236}">
                <a16:creationId xmlns:a16="http://schemas.microsoft.com/office/drawing/2014/main" id="{7AC55142-6198-4772-B95D-489DC6F6DB53}"/>
              </a:ext>
            </a:extLst>
          </p:cNvPr>
          <p:cNvSpPr/>
          <p:nvPr/>
        </p:nvSpPr>
        <p:spPr>
          <a:xfrm>
            <a:off x="11069228" y="2947651"/>
            <a:ext cx="288677" cy="27441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  <a:prstDash val="solid"/>
            <a:tailEnd w="sm" len="sm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Bahnschrift SemiLight" panose="020B0502040204020203" pitchFamily="34" charset="0"/>
                <a:cs typeface="Fira Code Light" panose="020B0809050000020004" pitchFamily="49" charset="0"/>
              </a:rPr>
              <a:t>5</a:t>
            </a:r>
            <a:r>
              <a:rPr lang="en-US" altLang="zh-CN" sz="1400" baseline="-25000" dirty="0">
                <a:solidFill>
                  <a:schemeClr val="tx1"/>
                </a:solidFill>
                <a:latin typeface="Bahnschrift SemiLight" panose="020B0502040204020203" pitchFamily="34" charset="0"/>
                <a:cs typeface="Fira Code Light" panose="020B0809050000020004" pitchFamily="49" charset="0"/>
              </a:rPr>
              <a:t>2</a:t>
            </a:r>
            <a:endParaRPr lang="zh-CN" altLang="en-US" sz="1400" baseline="-25000" dirty="0">
              <a:solidFill>
                <a:schemeClr val="tx1"/>
              </a:solidFill>
              <a:latin typeface="Bahnschrift SemiLight" panose="020B0502040204020203" pitchFamily="34" charset="0"/>
              <a:cs typeface="Fira Code Light" panose="020B0809050000020004" pitchFamily="49" charset="0"/>
            </a:endParaRPr>
          </a:p>
        </p:txBody>
      </p:sp>
      <p:sp>
        <p:nvSpPr>
          <p:cNvPr id="73" name="矩形: 圆角 72">
            <a:extLst>
              <a:ext uri="{FF2B5EF4-FFF2-40B4-BE49-F238E27FC236}">
                <a16:creationId xmlns:a16="http://schemas.microsoft.com/office/drawing/2014/main" id="{45B9D349-19F4-4D06-BAA8-B67675D59A45}"/>
              </a:ext>
            </a:extLst>
          </p:cNvPr>
          <p:cNvSpPr/>
          <p:nvPr/>
        </p:nvSpPr>
        <p:spPr>
          <a:xfrm>
            <a:off x="11650610" y="3370093"/>
            <a:ext cx="288677" cy="27441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  <a:prstDash val="solid"/>
            <a:tailEnd w="sm" len="sm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Bahnschrift SemiLight" panose="020B0502040204020203" pitchFamily="34" charset="0"/>
                <a:cs typeface="Fira Code Light" panose="020B0809050000020004" pitchFamily="49" charset="0"/>
              </a:rPr>
              <a:t>8</a:t>
            </a:r>
            <a:r>
              <a:rPr lang="en-US" altLang="zh-CN" sz="1400" baseline="-25000" dirty="0">
                <a:solidFill>
                  <a:schemeClr val="tx1"/>
                </a:solidFill>
                <a:latin typeface="Bahnschrift SemiLight" panose="020B0502040204020203" pitchFamily="34" charset="0"/>
                <a:cs typeface="Fira Code Light" panose="020B0809050000020004" pitchFamily="49" charset="0"/>
              </a:rPr>
              <a:t>2</a:t>
            </a:r>
            <a:endParaRPr lang="zh-CN" altLang="en-US" sz="1400" baseline="-25000" dirty="0">
              <a:solidFill>
                <a:schemeClr val="tx1"/>
              </a:solidFill>
              <a:latin typeface="Bahnschrift SemiLight" panose="020B0502040204020203" pitchFamily="34" charset="0"/>
              <a:cs typeface="Fira Code Light" panose="020B0809050000020004" pitchFamily="49" charset="0"/>
            </a:endParaRPr>
          </a:p>
        </p:txBody>
      </p: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7AB215A0-2700-416A-8A40-807A60E4F14C}"/>
              </a:ext>
            </a:extLst>
          </p:cNvPr>
          <p:cNvCxnSpPr>
            <a:stCxn id="72" idx="2"/>
            <a:endCxn id="73" idx="0"/>
          </p:cNvCxnSpPr>
          <p:nvPr/>
        </p:nvCxnSpPr>
        <p:spPr>
          <a:xfrm>
            <a:off x="11213566" y="3222062"/>
            <a:ext cx="581382" cy="148032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9C392C9E-2AEE-4A01-9981-D97DD1392343}"/>
              </a:ext>
            </a:extLst>
          </p:cNvPr>
          <p:cNvCxnSpPr>
            <a:stCxn id="67" idx="2"/>
            <a:endCxn id="73" idx="0"/>
          </p:cNvCxnSpPr>
          <p:nvPr/>
        </p:nvCxnSpPr>
        <p:spPr>
          <a:xfrm>
            <a:off x="11791357" y="2211838"/>
            <a:ext cx="3592" cy="1158257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矩形: 圆角 75">
            <a:extLst>
              <a:ext uri="{FF2B5EF4-FFF2-40B4-BE49-F238E27FC236}">
                <a16:creationId xmlns:a16="http://schemas.microsoft.com/office/drawing/2014/main" id="{34859F1F-7BF0-48FB-8E9D-B872485C0607}"/>
              </a:ext>
            </a:extLst>
          </p:cNvPr>
          <p:cNvSpPr/>
          <p:nvPr/>
        </p:nvSpPr>
        <p:spPr>
          <a:xfrm>
            <a:off x="11069226" y="3370095"/>
            <a:ext cx="288677" cy="27441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  <a:prstDash val="solid"/>
            <a:tailEnd w="sm" len="sm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Bahnschrift SemiLight" panose="020B0502040204020203" pitchFamily="34" charset="0"/>
                <a:cs typeface="Fira Code Light" panose="020B0809050000020004" pitchFamily="49" charset="0"/>
              </a:rPr>
              <a:t>7</a:t>
            </a:r>
            <a:r>
              <a:rPr lang="en-US" altLang="zh-CN" sz="1400" baseline="-25000" dirty="0">
                <a:solidFill>
                  <a:schemeClr val="tx1"/>
                </a:solidFill>
                <a:latin typeface="Bahnschrift SemiLight" panose="020B0502040204020203" pitchFamily="34" charset="0"/>
                <a:cs typeface="Fira Code Light" panose="020B0809050000020004" pitchFamily="49" charset="0"/>
              </a:rPr>
              <a:t>2</a:t>
            </a:r>
            <a:endParaRPr lang="zh-CN" altLang="en-US" sz="1400" baseline="-25000" dirty="0">
              <a:solidFill>
                <a:schemeClr val="tx1"/>
              </a:solidFill>
              <a:latin typeface="Bahnschrift SemiLight" panose="020B0502040204020203" pitchFamily="34" charset="0"/>
              <a:cs typeface="Fira Code Light" panose="020B0809050000020004" pitchFamily="49" charset="0"/>
            </a:endParaRPr>
          </a:p>
        </p:txBody>
      </p: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E3E4AF0C-219D-4906-9246-72CE71AA6FA2}"/>
              </a:ext>
            </a:extLst>
          </p:cNvPr>
          <p:cNvCxnSpPr>
            <a:stCxn id="72" idx="2"/>
            <a:endCxn id="76" idx="0"/>
          </p:cNvCxnSpPr>
          <p:nvPr/>
        </p:nvCxnSpPr>
        <p:spPr>
          <a:xfrm flipH="1">
            <a:off x="11213565" y="3222062"/>
            <a:ext cx="1" cy="148034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8">
            <a:extLst>
              <a:ext uri="{FF2B5EF4-FFF2-40B4-BE49-F238E27FC236}">
                <a16:creationId xmlns:a16="http://schemas.microsoft.com/office/drawing/2014/main" id="{100E040D-19EB-4FB6-9E76-70879A86F900}"/>
              </a:ext>
            </a:extLst>
          </p:cNvPr>
          <p:cNvCxnSpPr>
            <a:cxnSpLocks/>
            <a:stCxn id="70" idx="3"/>
            <a:endCxn id="76" idx="1"/>
          </p:cNvCxnSpPr>
          <p:nvPr/>
        </p:nvCxnSpPr>
        <p:spPr>
          <a:xfrm>
            <a:off x="10492548" y="2140450"/>
            <a:ext cx="576678" cy="1366851"/>
          </a:xfrm>
          <a:prstGeom prst="bentConnector3">
            <a:avLst>
              <a:gd name="adj1" fmla="val 15149"/>
            </a:avLst>
          </a:prstGeom>
          <a:ln w="12700">
            <a:solidFill>
              <a:schemeClr val="tx1"/>
            </a:solidFill>
            <a:prstDash val="soli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矩形: 圆角 78">
            <a:extLst>
              <a:ext uri="{FF2B5EF4-FFF2-40B4-BE49-F238E27FC236}">
                <a16:creationId xmlns:a16="http://schemas.microsoft.com/office/drawing/2014/main" id="{D24859C5-09C9-4D4A-B816-196AF20F63E7}"/>
              </a:ext>
            </a:extLst>
          </p:cNvPr>
          <p:cNvSpPr/>
          <p:nvPr/>
        </p:nvSpPr>
        <p:spPr>
          <a:xfrm>
            <a:off x="11069228" y="2472643"/>
            <a:ext cx="288677" cy="27441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  <a:prstDash val="solid"/>
            <a:tailEnd w="sm" len="sm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Bahnschrift SemiLight" panose="020B0502040204020203" pitchFamily="34" charset="0"/>
                <a:cs typeface="Fira Code Light" panose="020B0809050000020004" pitchFamily="49" charset="0"/>
              </a:rPr>
              <a:t>4</a:t>
            </a:r>
            <a:r>
              <a:rPr lang="en-US" altLang="zh-CN" sz="1400" baseline="-25000" dirty="0">
                <a:solidFill>
                  <a:schemeClr val="tx1"/>
                </a:solidFill>
                <a:latin typeface="Bahnschrift SemiLight" panose="020B0502040204020203" pitchFamily="34" charset="0"/>
                <a:cs typeface="Fira Code Light" panose="020B0809050000020004" pitchFamily="49" charset="0"/>
              </a:rPr>
              <a:t>2</a:t>
            </a:r>
            <a:endParaRPr lang="zh-CN" altLang="en-US" sz="1400" dirty="0">
              <a:solidFill>
                <a:schemeClr val="tx1"/>
              </a:solidFill>
              <a:latin typeface="Bahnschrift SemiLight" panose="020B0502040204020203" pitchFamily="34" charset="0"/>
              <a:cs typeface="Fira Code Light" panose="020B0809050000020004" pitchFamily="49" charset="0"/>
            </a:endParaRPr>
          </a:p>
        </p:txBody>
      </p: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26B9ED4C-3A07-4E24-B72C-5DA11066C1A3}"/>
              </a:ext>
            </a:extLst>
          </p:cNvPr>
          <p:cNvCxnSpPr>
            <a:stCxn id="79" idx="2"/>
            <a:endCxn id="72" idx="0"/>
          </p:cNvCxnSpPr>
          <p:nvPr/>
        </p:nvCxnSpPr>
        <p:spPr>
          <a:xfrm>
            <a:off x="11213565" y="2747053"/>
            <a:ext cx="0" cy="200597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矩形: 圆角 80">
            <a:extLst>
              <a:ext uri="{FF2B5EF4-FFF2-40B4-BE49-F238E27FC236}">
                <a16:creationId xmlns:a16="http://schemas.microsoft.com/office/drawing/2014/main" id="{0EEF01AD-A816-4A52-A7B9-3748F31FE6E2}"/>
              </a:ext>
            </a:extLst>
          </p:cNvPr>
          <p:cNvSpPr/>
          <p:nvPr/>
        </p:nvSpPr>
        <p:spPr>
          <a:xfrm>
            <a:off x="10656226" y="2467778"/>
            <a:ext cx="288677" cy="27441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  <a:prstDash val="solid"/>
            <a:tailEnd w="sm" len="sm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Bahnschrift SemiLight" panose="020B0502040204020203" pitchFamily="34" charset="0"/>
                <a:cs typeface="Fira Code Light" panose="020B0809050000020004" pitchFamily="49" charset="0"/>
              </a:rPr>
              <a:t>S</a:t>
            </a:r>
            <a:endParaRPr lang="zh-CN" altLang="en-US" sz="1400" dirty="0">
              <a:solidFill>
                <a:schemeClr val="tx1"/>
              </a:solidFill>
              <a:latin typeface="Bahnschrift SemiLight" panose="020B0502040204020203" pitchFamily="34" charset="0"/>
              <a:cs typeface="Fira Code Light" panose="020B0809050000020004" pitchFamily="49" charset="0"/>
            </a:endParaRPr>
          </a:p>
        </p:txBody>
      </p: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6C67DC19-341F-44FA-ADC5-70523DA42ECD}"/>
              </a:ext>
            </a:extLst>
          </p:cNvPr>
          <p:cNvCxnSpPr>
            <a:stCxn id="81" idx="2"/>
            <a:endCxn id="72" idx="0"/>
          </p:cNvCxnSpPr>
          <p:nvPr/>
        </p:nvCxnSpPr>
        <p:spPr>
          <a:xfrm>
            <a:off x="10800565" y="2742189"/>
            <a:ext cx="413002" cy="205462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7BE894D6-5CD0-42AF-84BF-BF188BB224C9}"/>
              </a:ext>
            </a:extLst>
          </p:cNvPr>
          <p:cNvCxnSpPr>
            <a:stCxn id="79" idx="2"/>
            <a:endCxn id="84" idx="0"/>
          </p:cNvCxnSpPr>
          <p:nvPr/>
        </p:nvCxnSpPr>
        <p:spPr>
          <a:xfrm>
            <a:off x="11213565" y="2747053"/>
            <a:ext cx="364786" cy="200597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矩形: 圆角 83">
            <a:extLst>
              <a:ext uri="{FF2B5EF4-FFF2-40B4-BE49-F238E27FC236}">
                <a16:creationId xmlns:a16="http://schemas.microsoft.com/office/drawing/2014/main" id="{5CF921DB-E612-428F-AA1B-1C3E269C77AF}"/>
              </a:ext>
            </a:extLst>
          </p:cNvPr>
          <p:cNvSpPr/>
          <p:nvPr/>
        </p:nvSpPr>
        <p:spPr>
          <a:xfrm>
            <a:off x="11434013" y="2947651"/>
            <a:ext cx="288677" cy="27441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  <a:prstDash val="solid"/>
            <a:tailEnd w="sm" len="sm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Bahnschrift SemiLight" panose="020B0502040204020203" pitchFamily="34" charset="0"/>
                <a:cs typeface="Fira Code Light" panose="020B0809050000020004" pitchFamily="49" charset="0"/>
              </a:rPr>
              <a:t>6</a:t>
            </a:r>
            <a:r>
              <a:rPr lang="en-US" altLang="zh-CN" sz="1400" baseline="-25000" dirty="0">
                <a:solidFill>
                  <a:schemeClr val="tx1"/>
                </a:solidFill>
                <a:latin typeface="Bahnschrift SemiLight" panose="020B0502040204020203" pitchFamily="34" charset="0"/>
                <a:cs typeface="Fira Code Light" panose="020B0809050000020004" pitchFamily="49" charset="0"/>
              </a:rPr>
              <a:t>2</a:t>
            </a:r>
            <a:endParaRPr lang="zh-CN" altLang="en-US" sz="1400" baseline="-25000" dirty="0">
              <a:solidFill>
                <a:schemeClr val="tx1"/>
              </a:solidFill>
              <a:latin typeface="Bahnschrift SemiLight" panose="020B0502040204020203" pitchFamily="34" charset="0"/>
              <a:cs typeface="Fira Code Light" panose="020B0809050000020004" pitchFamily="49" charset="0"/>
            </a:endParaRPr>
          </a:p>
        </p:txBody>
      </p:sp>
      <p:sp>
        <p:nvSpPr>
          <p:cNvPr id="85" name="矩形: 圆角 84">
            <a:extLst>
              <a:ext uri="{FF2B5EF4-FFF2-40B4-BE49-F238E27FC236}">
                <a16:creationId xmlns:a16="http://schemas.microsoft.com/office/drawing/2014/main" id="{DECEE192-EDAA-46DA-8345-996AC520B071}"/>
              </a:ext>
            </a:extLst>
          </p:cNvPr>
          <p:cNvSpPr/>
          <p:nvPr/>
        </p:nvSpPr>
        <p:spPr>
          <a:xfrm flipH="1">
            <a:off x="8761595" y="1493944"/>
            <a:ext cx="288677" cy="27441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  <a:prstDash val="solid"/>
            <a:tailEnd w="sm" len="sm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Bahnschrift SemiLight" panose="020B0502040204020203" pitchFamily="34" charset="0"/>
                <a:cs typeface="Fira Code Light" panose="020B0809050000020004" pitchFamily="49" charset="0"/>
              </a:rPr>
              <a:t>S</a:t>
            </a:r>
            <a:endParaRPr lang="zh-CN" altLang="en-US" sz="1400" dirty="0">
              <a:solidFill>
                <a:schemeClr val="tx1"/>
              </a:solidFill>
              <a:latin typeface="Bahnschrift SemiLight" panose="020B0502040204020203" pitchFamily="34" charset="0"/>
              <a:cs typeface="Fira Code Light" panose="020B0809050000020004" pitchFamily="49" charset="0"/>
            </a:endParaRPr>
          </a:p>
        </p:txBody>
      </p:sp>
      <p:sp>
        <p:nvSpPr>
          <p:cNvPr id="86" name="矩形: 圆角 85">
            <a:extLst>
              <a:ext uri="{FF2B5EF4-FFF2-40B4-BE49-F238E27FC236}">
                <a16:creationId xmlns:a16="http://schemas.microsoft.com/office/drawing/2014/main" id="{8C972CFF-EFE4-4765-8689-4A35A8373C02}"/>
              </a:ext>
            </a:extLst>
          </p:cNvPr>
          <p:cNvSpPr/>
          <p:nvPr/>
        </p:nvSpPr>
        <p:spPr>
          <a:xfrm flipH="1">
            <a:off x="8761595" y="1937427"/>
            <a:ext cx="288677" cy="27441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  <a:prstDash val="solid"/>
            <a:tailEnd w="sm" len="sm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Bahnschrift SemiLight" panose="020B0502040204020203" pitchFamily="34" charset="0"/>
                <a:cs typeface="Fira Code Light" panose="020B0809050000020004" pitchFamily="49" charset="0"/>
              </a:rPr>
              <a:t>3</a:t>
            </a:r>
            <a:r>
              <a:rPr lang="en-US" altLang="zh-CN" sz="1400" baseline="-25000" dirty="0">
                <a:solidFill>
                  <a:schemeClr val="tx1"/>
                </a:solidFill>
                <a:latin typeface="Bahnschrift SemiLight" panose="020B0502040204020203" pitchFamily="34" charset="0"/>
                <a:cs typeface="Fira Code Light" panose="020B0809050000020004" pitchFamily="49" charset="0"/>
              </a:rPr>
              <a:t>1</a:t>
            </a:r>
            <a:endParaRPr lang="zh-CN" altLang="en-US" sz="1400" dirty="0">
              <a:solidFill>
                <a:schemeClr val="tx1"/>
              </a:solidFill>
              <a:latin typeface="Bahnschrift SemiLight" panose="020B0502040204020203" pitchFamily="34" charset="0"/>
              <a:cs typeface="Fira Code Light" panose="020B0809050000020004" pitchFamily="49" charset="0"/>
            </a:endParaRPr>
          </a:p>
        </p:txBody>
      </p:sp>
      <p:cxnSp>
        <p:nvCxnSpPr>
          <p:cNvPr id="87" name="直接箭头连接符 86">
            <a:extLst>
              <a:ext uri="{FF2B5EF4-FFF2-40B4-BE49-F238E27FC236}">
                <a16:creationId xmlns:a16="http://schemas.microsoft.com/office/drawing/2014/main" id="{425334B7-4679-4ACD-A94C-802BDCADC9E4}"/>
              </a:ext>
            </a:extLst>
          </p:cNvPr>
          <p:cNvCxnSpPr>
            <a:stCxn id="85" idx="2"/>
            <a:endCxn id="86" idx="0"/>
          </p:cNvCxnSpPr>
          <p:nvPr/>
        </p:nvCxnSpPr>
        <p:spPr>
          <a:xfrm flipH="1">
            <a:off x="8905933" y="1768356"/>
            <a:ext cx="0" cy="169072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D37411B4-51B1-460F-A067-8C766FCBB034}"/>
              </a:ext>
            </a:extLst>
          </p:cNvPr>
          <p:cNvCxnSpPr>
            <a:stCxn id="86" idx="2"/>
            <a:endCxn id="96" idx="0"/>
          </p:cNvCxnSpPr>
          <p:nvPr/>
        </p:nvCxnSpPr>
        <p:spPr>
          <a:xfrm>
            <a:off x="8905933" y="2211838"/>
            <a:ext cx="577790" cy="260805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9D85E5D8-FD0F-40A7-A902-8BB9DE42CBFF}"/>
              </a:ext>
            </a:extLst>
          </p:cNvPr>
          <p:cNvCxnSpPr>
            <a:stCxn id="70" idx="2"/>
            <a:endCxn id="96" idx="0"/>
          </p:cNvCxnSpPr>
          <p:nvPr/>
        </p:nvCxnSpPr>
        <p:spPr>
          <a:xfrm flipH="1">
            <a:off x="9483724" y="2277654"/>
            <a:ext cx="864486" cy="194989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矩形: 圆角 89">
            <a:extLst>
              <a:ext uri="{FF2B5EF4-FFF2-40B4-BE49-F238E27FC236}">
                <a16:creationId xmlns:a16="http://schemas.microsoft.com/office/drawing/2014/main" id="{113FD83E-679D-4B89-9966-C9AB5030B940}"/>
              </a:ext>
            </a:extLst>
          </p:cNvPr>
          <p:cNvSpPr/>
          <p:nvPr/>
        </p:nvSpPr>
        <p:spPr>
          <a:xfrm flipH="1">
            <a:off x="9339385" y="2947651"/>
            <a:ext cx="288677" cy="27441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  <a:prstDash val="solid"/>
            <a:tailEnd w="sm" len="sm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Bahnschrift SemiLight" panose="020B0502040204020203" pitchFamily="34" charset="0"/>
                <a:cs typeface="Fira Code Light" panose="020B0809050000020004" pitchFamily="49" charset="0"/>
              </a:rPr>
              <a:t>5</a:t>
            </a:r>
            <a:r>
              <a:rPr lang="en-US" altLang="zh-CN" sz="1400" baseline="-25000" dirty="0">
                <a:solidFill>
                  <a:schemeClr val="tx1"/>
                </a:solidFill>
                <a:latin typeface="Bahnschrift SemiLight" panose="020B0502040204020203" pitchFamily="34" charset="0"/>
                <a:cs typeface="Fira Code Light" panose="020B0809050000020004" pitchFamily="49" charset="0"/>
              </a:rPr>
              <a:t>1</a:t>
            </a:r>
            <a:endParaRPr lang="zh-CN" altLang="en-US" sz="1400" dirty="0">
              <a:solidFill>
                <a:schemeClr val="tx1"/>
              </a:solidFill>
              <a:latin typeface="Bahnschrift SemiLight" panose="020B0502040204020203" pitchFamily="34" charset="0"/>
              <a:cs typeface="Fira Code Light" panose="020B0809050000020004" pitchFamily="49" charset="0"/>
            </a:endParaRPr>
          </a:p>
        </p:txBody>
      </p:sp>
      <p:sp>
        <p:nvSpPr>
          <p:cNvPr id="91" name="矩形: 圆角 90">
            <a:extLst>
              <a:ext uri="{FF2B5EF4-FFF2-40B4-BE49-F238E27FC236}">
                <a16:creationId xmlns:a16="http://schemas.microsoft.com/office/drawing/2014/main" id="{F1012BF4-B818-4376-8610-55CAFE064EB1}"/>
              </a:ext>
            </a:extLst>
          </p:cNvPr>
          <p:cNvSpPr/>
          <p:nvPr/>
        </p:nvSpPr>
        <p:spPr>
          <a:xfrm flipH="1">
            <a:off x="8758003" y="3370093"/>
            <a:ext cx="288677" cy="27441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  <a:prstDash val="solid"/>
            <a:tailEnd w="sm" len="sm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Bahnschrift SemiLight" panose="020B0502040204020203" pitchFamily="34" charset="0"/>
                <a:cs typeface="Fira Code Light" panose="020B0809050000020004" pitchFamily="49" charset="0"/>
              </a:rPr>
              <a:t>8</a:t>
            </a:r>
            <a:r>
              <a:rPr lang="en-US" altLang="zh-CN" sz="1400" baseline="-25000" dirty="0">
                <a:solidFill>
                  <a:schemeClr val="tx1"/>
                </a:solidFill>
                <a:latin typeface="Bahnschrift SemiLight" panose="020B0502040204020203" pitchFamily="34" charset="0"/>
                <a:cs typeface="Fira Code Light" panose="020B0809050000020004" pitchFamily="49" charset="0"/>
              </a:rPr>
              <a:t>1</a:t>
            </a:r>
            <a:endParaRPr lang="zh-CN" altLang="en-US" sz="1400" dirty="0">
              <a:solidFill>
                <a:schemeClr val="tx1"/>
              </a:solidFill>
              <a:latin typeface="Bahnschrift SemiLight" panose="020B0502040204020203" pitchFamily="34" charset="0"/>
              <a:cs typeface="Fira Code Light" panose="020B0809050000020004" pitchFamily="49" charset="0"/>
            </a:endParaRPr>
          </a:p>
        </p:txBody>
      </p:sp>
      <p:cxnSp>
        <p:nvCxnSpPr>
          <p:cNvPr id="92" name="直接箭头连接符 91">
            <a:extLst>
              <a:ext uri="{FF2B5EF4-FFF2-40B4-BE49-F238E27FC236}">
                <a16:creationId xmlns:a16="http://schemas.microsoft.com/office/drawing/2014/main" id="{01D18064-7B38-4146-854D-98CD46AAA913}"/>
              </a:ext>
            </a:extLst>
          </p:cNvPr>
          <p:cNvCxnSpPr>
            <a:stCxn id="90" idx="2"/>
            <a:endCxn id="91" idx="0"/>
          </p:cNvCxnSpPr>
          <p:nvPr/>
        </p:nvCxnSpPr>
        <p:spPr>
          <a:xfrm flipH="1">
            <a:off x="8902341" y="3222062"/>
            <a:ext cx="581382" cy="148032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id="{D51C00B3-BF6F-4602-B361-1D1A72C55F72}"/>
              </a:ext>
            </a:extLst>
          </p:cNvPr>
          <p:cNvCxnSpPr>
            <a:stCxn id="86" idx="2"/>
            <a:endCxn id="91" idx="0"/>
          </p:cNvCxnSpPr>
          <p:nvPr/>
        </p:nvCxnSpPr>
        <p:spPr>
          <a:xfrm flipH="1">
            <a:off x="8902341" y="2211838"/>
            <a:ext cx="3592" cy="1158257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矩形: 圆角 93">
            <a:extLst>
              <a:ext uri="{FF2B5EF4-FFF2-40B4-BE49-F238E27FC236}">
                <a16:creationId xmlns:a16="http://schemas.microsoft.com/office/drawing/2014/main" id="{B1889693-393E-474C-9D74-18BE2CDECF03}"/>
              </a:ext>
            </a:extLst>
          </p:cNvPr>
          <p:cNvSpPr/>
          <p:nvPr/>
        </p:nvSpPr>
        <p:spPr>
          <a:xfrm flipH="1">
            <a:off x="9339387" y="3370095"/>
            <a:ext cx="288677" cy="27441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  <a:prstDash val="solid"/>
            <a:tailEnd w="sm" len="sm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Bahnschrift SemiLight" panose="020B0502040204020203" pitchFamily="34" charset="0"/>
                <a:cs typeface="Fira Code Light" panose="020B0809050000020004" pitchFamily="49" charset="0"/>
              </a:rPr>
              <a:t>7</a:t>
            </a:r>
            <a:r>
              <a:rPr lang="en-US" altLang="zh-CN" sz="1400" baseline="-25000" dirty="0">
                <a:solidFill>
                  <a:schemeClr val="tx1"/>
                </a:solidFill>
                <a:latin typeface="Bahnschrift SemiLight" panose="020B0502040204020203" pitchFamily="34" charset="0"/>
                <a:cs typeface="Fira Code Light" panose="020B0809050000020004" pitchFamily="49" charset="0"/>
              </a:rPr>
              <a:t>1</a:t>
            </a:r>
            <a:endParaRPr lang="zh-CN" altLang="en-US" sz="1400" dirty="0">
              <a:solidFill>
                <a:schemeClr val="tx1"/>
              </a:solidFill>
              <a:latin typeface="Bahnschrift SemiLight" panose="020B0502040204020203" pitchFamily="34" charset="0"/>
              <a:cs typeface="Fira Code Light" panose="020B0809050000020004" pitchFamily="49" charset="0"/>
            </a:endParaRPr>
          </a:p>
        </p:txBody>
      </p:sp>
      <p:cxnSp>
        <p:nvCxnSpPr>
          <p:cNvPr id="95" name="直接箭头连接符 94">
            <a:extLst>
              <a:ext uri="{FF2B5EF4-FFF2-40B4-BE49-F238E27FC236}">
                <a16:creationId xmlns:a16="http://schemas.microsoft.com/office/drawing/2014/main" id="{F2964DBF-B395-4236-9EC2-D1A2583AD1C8}"/>
              </a:ext>
            </a:extLst>
          </p:cNvPr>
          <p:cNvCxnSpPr>
            <a:stCxn id="90" idx="2"/>
            <a:endCxn id="94" idx="0"/>
          </p:cNvCxnSpPr>
          <p:nvPr/>
        </p:nvCxnSpPr>
        <p:spPr>
          <a:xfrm>
            <a:off x="9483724" y="3222062"/>
            <a:ext cx="1" cy="148034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矩形: 圆角 95">
            <a:extLst>
              <a:ext uri="{FF2B5EF4-FFF2-40B4-BE49-F238E27FC236}">
                <a16:creationId xmlns:a16="http://schemas.microsoft.com/office/drawing/2014/main" id="{A7FAFC6D-8B5C-464F-BAD8-04B24D882FE6}"/>
              </a:ext>
            </a:extLst>
          </p:cNvPr>
          <p:cNvSpPr/>
          <p:nvPr/>
        </p:nvSpPr>
        <p:spPr>
          <a:xfrm flipH="1">
            <a:off x="9339385" y="2472643"/>
            <a:ext cx="288677" cy="27441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  <a:prstDash val="solid"/>
            <a:tailEnd w="sm" len="sm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Bahnschrift SemiLight" panose="020B0502040204020203" pitchFamily="34" charset="0"/>
                <a:cs typeface="Fira Code Light" panose="020B0809050000020004" pitchFamily="49" charset="0"/>
              </a:rPr>
              <a:t>4</a:t>
            </a:r>
            <a:r>
              <a:rPr lang="en-US" altLang="zh-CN" sz="1400" baseline="-25000" dirty="0">
                <a:solidFill>
                  <a:schemeClr val="tx1"/>
                </a:solidFill>
                <a:latin typeface="Bahnschrift SemiLight" panose="020B0502040204020203" pitchFamily="34" charset="0"/>
                <a:cs typeface="Fira Code Light" panose="020B0809050000020004" pitchFamily="49" charset="0"/>
              </a:rPr>
              <a:t>1</a:t>
            </a:r>
            <a:endParaRPr lang="zh-CN" altLang="en-US" sz="1400" dirty="0">
              <a:solidFill>
                <a:schemeClr val="tx1"/>
              </a:solidFill>
              <a:latin typeface="Bahnschrift SemiLight" panose="020B0502040204020203" pitchFamily="34" charset="0"/>
              <a:cs typeface="Fira Code Light" panose="020B0809050000020004" pitchFamily="49" charset="0"/>
            </a:endParaRPr>
          </a:p>
        </p:txBody>
      </p:sp>
      <p:cxnSp>
        <p:nvCxnSpPr>
          <p:cNvPr id="97" name="直接箭头连接符 96">
            <a:extLst>
              <a:ext uri="{FF2B5EF4-FFF2-40B4-BE49-F238E27FC236}">
                <a16:creationId xmlns:a16="http://schemas.microsoft.com/office/drawing/2014/main" id="{08E3302D-1498-4D0C-9D99-470CE84F8A0C}"/>
              </a:ext>
            </a:extLst>
          </p:cNvPr>
          <p:cNvCxnSpPr>
            <a:stCxn id="96" idx="2"/>
            <a:endCxn id="90" idx="0"/>
          </p:cNvCxnSpPr>
          <p:nvPr/>
        </p:nvCxnSpPr>
        <p:spPr>
          <a:xfrm flipH="1">
            <a:off x="9483724" y="2747053"/>
            <a:ext cx="0" cy="200597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矩形: 圆角 97">
            <a:extLst>
              <a:ext uri="{FF2B5EF4-FFF2-40B4-BE49-F238E27FC236}">
                <a16:creationId xmlns:a16="http://schemas.microsoft.com/office/drawing/2014/main" id="{7F3B21C9-F106-4CA9-BB21-56B60306DE9B}"/>
              </a:ext>
            </a:extLst>
          </p:cNvPr>
          <p:cNvSpPr/>
          <p:nvPr/>
        </p:nvSpPr>
        <p:spPr>
          <a:xfrm flipH="1">
            <a:off x="9751513" y="2467778"/>
            <a:ext cx="288677" cy="27441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  <a:prstDash val="solid"/>
            <a:tailEnd w="sm" len="sm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Bahnschrift SemiLight" panose="020B0502040204020203" pitchFamily="34" charset="0"/>
                <a:cs typeface="Fira Code Light" panose="020B0809050000020004" pitchFamily="49" charset="0"/>
              </a:rPr>
              <a:t>S</a:t>
            </a:r>
            <a:endParaRPr lang="zh-CN" altLang="en-US" sz="1400" dirty="0">
              <a:solidFill>
                <a:schemeClr val="tx1"/>
              </a:solidFill>
              <a:latin typeface="Bahnschrift SemiLight" panose="020B0502040204020203" pitchFamily="34" charset="0"/>
              <a:cs typeface="Fira Code Light" panose="020B0809050000020004" pitchFamily="49" charset="0"/>
            </a:endParaRPr>
          </a:p>
        </p:txBody>
      </p:sp>
      <p:cxnSp>
        <p:nvCxnSpPr>
          <p:cNvPr id="99" name="直接箭头连接符 98">
            <a:extLst>
              <a:ext uri="{FF2B5EF4-FFF2-40B4-BE49-F238E27FC236}">
                <a16:creationId xmlns:a16="http://schemas.microsoft.com/office/drawing/2014/main" id="{7BD73331-1DED-4042-A34E-0D9420102854}"/>
              </a:ext>
            </a:extLst>
          </p:cNvPr>
          <p:cNvCxnSpPr>
            <a:stCxn id="98" idx="2"/>
            <a:endCxn id="90" idx="0"/>
          </p:cNvCxnSpPr>
          <p:nvPr/>
        </p:nvCxnSpPr>
        <p:spPr>
          <a:xfrm flipH="1">
            <a:off x="9483723" y="2742189"/>
            <a:ext cx="412128" cy="205462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箭头连接符 99">
            <a:extLst>
              <a:ext uri="{FF2B5EF4-FFF2-40B4-BE49-F238E27FC236}">
                <a16:creationId xmlns:a16="http://schemas.microsoft.com/office/drawing/2014/main" id="{7411E8C2-EA38-4BF9-9774-56EB6D9C3764}"/>
              </a:ext>
            </a:extLst>
          </p:cNvPr>
          <p:cNvCxnSpPr>
            <a:stCxn id="96" idx="2"/>
            <a:endCxn id="101" idx="0"/>
          </p:cNvCxnSpPr>
          <p:nvPr/>
        </p:nvCxnSpPr>
        <p:spPr>
          <a:xfrm flipH="1">
            <a:off x="9118936" y="2747053"/>
            <a:ext cx="364786" cy="200597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矩形: 圆角 100">
            <a:extLst>
              <a:ext uri="{FF2B5EF4-FFF2-40B4-BE49-F238E27FC236}">
                <a16:creationId xmlns:a16="http://schemas.microsoft.com/office/drawing/2014/main" id="{579463F5-ABC0-4F13-85AD-4BD3E06D1A83}"/>
              </a:ext>
            </a:extLst>
          </p:cNvPr>
          <p:cNvSpPr/>
          <p:nvPr/>
        </p:nvSpPr>
        <p:spPr>
          <a:xfrm flipH="1">
            <a:off x="8974598" y="2947651"/>
            <a:ext cx="288677" cy="27441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  <a:prstDash val="solid"/>
            <a:tailEnd w="sm" len="sm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Bahnschrift SemiLight" panose="020B0502040204020203" pitchFamily="34" charset="0"/>
                <a:cs typeface="Fira Code Light" panose="020B0809050000020004" pitchFamily="49" charset="0"/>
              </a:rPr>
              <a:t>6</a:t>
            </a:r>
            <a:r>
              <a:rPr lang="en-US" altLang="zh-CN" sz="1400" baseline="-25000" dirty="0">
                <a:solidFill>
                  <a:schemeClr val="tx1"/>
                </a:solidFill>
                <a:latin typeface="Bahnschrift SemiLight" panose="020B0502040204020203" pitchFamily="34" charset="0"/>
                <a:cs typeface="Fira Code Light" panose="020B0809050000020004" pitchFamily="49" charset="0"/>
              </a:rPr>
              <a:t>1</a:t>
            </a:r>
            <a:endParaRPr lang="zh-CN" altLang="en-US" sz="1400" dirty="0">
              <a:solidFill>
                <a:schemeClr val="tx1"/>
              </a:solidFill>
              <a:latin typeface="Bahnschrift SemiLight" panose="020B0502040204020203" pitchFamily="34" charset="0"/>
              <a:cs typeface="Fira Code Light" panose="020B0809050000020004" pitchFamily="49" charset="0"/>
            </a:endParaRPr>
          </a:p>
        </p:txBody>
      </p:sp>
      <p:cxnSp>
        <p:nvCxnSpPr>
          <p:cNvPr id="102" name="直接箭头连接符 101">
            <a:extLst>
              <a:ext uri="{FF2B5EF4-FFF2-40B4-BE49-F238E27FC236}">
                <a16:creationId xmlns:a16="http://schemas.microsoft.com/office/drawing/2014/main" id="{BF58CF96-EF9B-4FEB-8745-04EAD9325360}"/>
              </a:ext>
            </a:extLst>
          </p:cNvPr>
          <p:cNvCxnSpPr>
            <a:stCxn id="107" idx="3"/>
            <a:endCxn id="85" idx="1"/>
          </p:cNvCxnSpPr>
          <p:nvPr/>
        </p:nvCxnSpPr>
        <p:spPr>
          <a:xfrm flipH="1">
            <a:off x="9050271" y="1631150"/>
            <a:ext cx="1153597" cy="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箭头连接符 78">
            <a:extLst>
              <a:ext uri="{FF2B5EF4-FFF2-40B4-BE49-F238E27FC236}">
                <a16:creationId xmlns:a16="http://schemas.microsoft.com/office/drawing/2014/main" id="{FE5838E7-7F57-4613-A5F7-8C1E729D5C63}"/>
              </a:ext>
            </a:extLst>
          </p:cNvPr>
          <p:cNvCxnSpPr>
            <a:cxnSpLocks/>
            <a:stCxn id="70" idx="1"/>
            <a:endCxn id="94" idx="1"/>
          </p:cNvCxnSpPr>
          <p:nvPr/>
        </p:nvCxnSpPr>
        <p:spPr>
          <a:xfrm rot="10800000" flipV="1">
            <a:off x="9628065" y="2140449"/>
            <a:ext cx="575807" cy="1366851"/>
          </a:xfrm>
          <a:prstGeom prst="bentConnector3">
            <a:avLst>
              <a:gd name="adj1" fmla="val 14600"/>
            </a:avLst>
          </a:prstGeom>
          <a:ln w="12700">
            <a:solidFill>
              <a:schemeClr val="tx1"/>
            </a:solidFill>
            <a:prstDash val="soli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矩形: 圆角 103">
            <a:extLst>
              <a:ext uri="{FF2B5EF4-FFF2-40B4-BE49-F238E27FC236}">
                <a16:creationId xmlns:a16="http://schemas.microsoft.com/office/drawing/2014/main" id="{A7629BCC-ABB1-43D6-9A1A-35F5A9769A76}"/>
              </a:ext>
            </a:extLst>
          </p:cNvPr>
          <p:cNvSpPr/>
          <p:nvPr/>
        </p:nvSpPr>
        <p:spPr>
          <a:xfrm flipH="1">
            <a:off x="10203870" y="2467778"/>
            <a:ext cx="288677" cy="274411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  <a:prstDash val="solid"/>
            <a:tailEnd w="sm" len="sm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Bahnschrift SemiLight" panose="020B0502040204020203" pitchFamily="34" charset="0"/>
                <a:cs typeface="Fira Code Light" panose="020B0809050000020004" pitchFamily="49" charset="0"/>
              </a:rPr>
              <a:t>2</a:t>
            </a:r>
            <a:endParaRPr lang="zh-CN" altLang="en-US" sz="1400" dirty="0">
              <a:solidFill>
                <a:schemeClr val="tx1"/>
              </a:solidFill>
              <a:latin typeface="Bahnschrift SemiLight" panose="020B0502040204020203" pitchFamily="34" charset="0"/>
              <a:cs typeface="Fira Code Light" panose="020B0809050000020004" pitchFamily="49" charset="0"/>
            </a:endParaRPr>
          </a:p>
        </p:txBody>
      </p:sp>
      <p:cxnSp>
        <p:nvCxnSpPr>
          <p:cNvPr id="105" name="直接箭头连接符 104">
            <a:extLst>
              <a:ext uri="{FF2B5EF4-FFF2-40B4-BE49-F238E27FC236}">
                <a16:creationId xmlns:a16="http://schemas.microsoft.com/office/drawing/2014/main" id="{44110E4C-1371-41AC-9FD8-D012C15373FC}"/>
              </a:ext>
            </a:extLst>
          </p:cNvPr>
          <p:cNvCxnSpPr>
            <a:stCxn id="104" idx="1"/>
            <a:endCxn id="81" idx="1"/>
          </p:cNvCxnSpPr>
          <p:nvPr/>
        </p:nvCxnSpPr>
        <p:spPr>
          <a:xfrm>
            <a:off x="10492547" y="2604984"/>
            <a:ext cx="163679" cy="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箭头连接符 105">
            <a:extLst>
              <a:ext uri="{FF2B5EF4-FFF2-40B4-BE49-F238E27FC236}">
                <a16:creationId xmlns:a16="http://schemas.microsoft.com/office/drawing/2014/main" id="{59D7FFAF-640D-4C09-8889-D1DE3479D398}"/>
              </a:ext>
            </a:extLst>
          </p:cNvPr>
          <p:cNvCxnSpPr>
            <a:stCxn id="104" idx="3"/>
            <a:endCxn id="98" idx="1"/>
          </p:cNvCxnSpPr>
          <p:nvPr/>
        </p:nvCxnSpPr>
        <p:spPr>
          <a:xfrm flipH="1">
            <a:off x="10040190" y="2604984"/>
            <a:ext cx="163680" cy="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矩形: 圆角 106">
            <a:extLst>
              <a:ext uri="{FF2B5EF4-FFF2-40B4-BE49-F238E27FC236}">
                <a16:creationId xmlns:a16="http://schemas.microsoft.com/office/drawing/2014/main" id="{7C810DFA-31F5-4857-B4B1-6536A2E4EE3D}"/>
              </a:ext>
            </a:extLst>
          </p:cNvPr>
          <p:cNvSpPr/>
          <p:nvPr/>
        </p:nvSpPr>
        <p:spPr>
          <a:xfrm flipH="1">
            <a:off x="10203870" y="1493944"/>
            <a:ext cx="288677" cy="274411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  <a:prstDash val="solid"/>
            <a:tailEnd w="sm" len="sm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Bahnschrift SemiLight" panose="020B0502040204020203" pitchFamily="34" charset="0"/>
                <a:cs typeface="Fira Code Light" panose="020B0809050000020004" pitchFamily="49" charset="0"/>
              </a:rPr>
              <a:t>0</a:t>
            </a:r>
            <a:endParaRPr lang="zh-CN" altLang="en-US" sz="1400" dirty="0">
              <a:solidFill>
                <a:schemeClr val="tx1"/>
              </a:solidFill>
              <a:latin typeface="Bahnschrift SemiLight" panose="020B0502040204020203" pitchFamily="34" charset="0"/>
              <a:cs typeface="Fira Code Light" panose="020B0809050000020004" pitchFamily="49" charset="0"/>
            </a:endParaRPr>
          </a:p>
        </p:txBody>
      </p:sp>
      <p:cxnSp>
        <p:nvCxnSpPr>
          <p:cNvPr id="108" name="直接箭头连接符 107">
            <a:extLst>
              <a:ext uri="{FF2B5EF4-FFF2-40B4-BE49-F238E27FC236}">
                <a16:creationId xmlns:a16="http://schemas.microsoft.com/office/drawing/2014/main" id="{248E5F5A-6C3A-4703-A780-66BE2FA0F0A6}"/>
              </a:ext>
            </a:extLst>
          </p:cNvPr>
          <p:cNvCxnSpPr>
            <a:endCxn id="107" idx="0"/>
          </p:cNvCxnSpPr>
          <p:nvPr/>
        </p:nvCxnSpPr>
        <p:spPr>
          <a:xfrm>
            <a:off x="10348206" y="1380694"/>
            <a:ext cx="0" cy="113252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箭头连接符 108">
            <a:extLst>
              <a:ext uri="{FF2B5EF4-FFF2-40B4-BE49-F238E27FC236}">
                <a16:creationId xmlns:a16="http://schemas.microsoft.com/office/drawing/2014/main" id="{B1158676-DD0F-4E95-85F8-ADFA22EA8399}"/>
              </a:ext>
            </a:extLst>
          </p:cNvPr>
          <p:cNvCxnSpPr>
            <a:stCxn id="107" idx="1"/>
            <a:endCxn id="66" idx="1"/>
          </p:cNvCxnSpPr>
          <p:nvPr/>
        </p:nvCxnSpPr>
        <p:spPr>
          <a:xfrm>
            <a:off x="10492545" y="1631150"/>
            <a:ext cx="1154472" cy="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矩形: 圆角 109">
            <a:extLst>
              <a:ext uri="{FF2B5EF4-FFF2-40B4-BE49-F238E27FC236}">
                <a16:creationId xmlns:a16="http://schemas.microsoft.com/office/drawing/2014/main" id="{F7BFEE0D-79C3-45A8-9B89-BBB93C683A96}"/>
              </a:ext>
            </a:extLst>
          </p:cNvPr>
          <p:cNvSpPr/>
          <p:nvPr/>
        </p:nvSpPr>
        <p:spPr>
          <a:xfrm flipH="1">
            <a:off x="10205041" y="3876766"/>
            <a:ext cx="288677" cy="27441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prstDash val="solid"/>
            <a:tailEnd w="sm" len="sm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Bahnschrift SemiLight" panose="020B0502040204020203" pitchFamily="34" charset="0"/>
                <a:cs typeface="Fira Code Light" panose="020B0809050000020004" pitchFamily="49" charset="0"/>
              </a:rPr>
              <a:t>C</a:t>
            </a:r>
            <a:endParaRPr lang="zh-CN" altLang="en-US" sz="1400" dirty="0">
              <a:solidFill>
                <a:schemeClr val="tx1"/>
              </a:solidFill>
              <a:latin typeface="Bahnschrift SemiLight" panose="020B0502040204020203" pitchFamily="34" charset="0"/>
              <a:cs typeface="Fira Code Light" panose="020B0809050000020004" pitchFamily="49" charset="0"/>
            </a:endParaRPr>
          </a:p>
        </p:txBody>
      </p:sp>
      <p:cxnSp>
        <p:nvCxnSpPr>
          <p:cNvPr id="111" name="直接箭头连接符 78">
            <a:extLst>
              <a:ext uri="{FF2B5EF4-FFF2-40B4-BE49-F238E27FC236}">
                <a16:creationId xmlns:a16="http://schemas.microsoft.com/office/drawing/2014/main" id="{7EDCD53C-AFBC-4EDA-9CD1-33BB3E69D704}"/>
              </a:ext>
            </a:extLst>
          </p:cNvPr>
          <p:cNvCxnSpPr>
            <a:stCxn id="101" idx="2"/>
            <a:endCxn id="110" idx="3"/>
          </p:cNvCxnSpPr>
          <p:nvPr/>
        </p:nvCxnSpPr>
        <p:spPr>
          <a:xfrm rot="16200000" flipH="1">
            <a:off x="9266034" y="3074965"/>
            <a:ext cx="791910" cy="1086105"/>
          </a:xfrm>
          <a:prstGeom prst="bentConnector2">
            <a:avLst/>
          </a:prstGeom>
          <a:ln w="12700">
            <a:solidFill>
              <a:schemeClr val="tx1"/>
            </a:solidFill>
            <a:prstDash val="soli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箭头连接符 78">
            <a:extLst>
              <a:ext uri="{FF2B5EF4-FFF2-40B4-BE49-F238E27FC236}">
                <a16:creationId xmlns:a16="http://schemas.microsoft.com/office/drawing/2014/main" id="{56025D9D-E8E5-4DD0-87C1-885B1D6C8BD4}"/>
              </a:ext>
            </a:extLst>
          </p:cNvPr>
          <p:cNvCxnSpPr>
            <a:stCxn id="84" idx="2"/>
            <a:endCxn id="110" idx="1"/>
          </p:cNvCxnSpPr>
          <p:nvPr/>
        </p:nvCxnSpPr>
        <p:spPr>
          <a:xfrm rot="5400000">
            <a:off x="10640081" y="3075700"/>
            <a:ext cx="791910" cy="1084635"/>
          </a:xfrm>
          <a:prstGeom prst="bentConnector2">
            <a:avLst/>
          </a:prstGeom>
          <a:ln w="12700">
            <a:solidFill>
              <a:schemeClr val="tx1"/>
            </a:solidFill>
            <a:prstDash val="soli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矩形: 圆角 112">
            <a:extLst>
              <a:ext uri="{FF2B5EF4-FFF2-40B4-BE49-F238E27FC236}">
                <a16:creationId xmlns:a16="http://schemas.microsoft.com/office/drawing/2014/main" id="{E2C17BCF-73A3-423B-B654-DDFE941864E6}"/>
              </a:ext>
            </a:extLst>
          </p:cNvPr>
          <p:cNvSpPr/>
          <p:nvPr/>
        </p:nvSpPr>
        <p:spPr>
          <a:xfrm flipH="1">
            <a:off x="9837739" y="3661597"/>
            <a:ext cx="288677" cy="27441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prstDash val="solid"/>
            <a:tailEnd w="sm" len="sm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Bahnschrift SemiLight" panose="020B0502040204020203" pitchFamily="34" charset="0"/>
                <a:cs typeface="Fira Code Light" panose="020B0809050000020004" pitchFamily="49" charset="0"/>
              </a:rPr>
              <a:t>C</a:t>
            </a:r>
            <a:endParaRPr lang="zh-CN" altLang="en-US" sz="1400" dirty="0">
              <a:solidFill>
                <a:schemeClr val="tx1"/>
              </a:solidFill>
              <a:latin typeface="Bahnschrift SemiLight" panose="020B0502040204020203" pitchFamily="34" charset="0"/>
              <a:cs typeface="Fira Code Light" panose="020B0809050000020004" pitchFamily="49" charset="0"/>
            </a:endParaRPr>
          </a:p>
        </p:txBody>
      </p:sp>
      <p:cxnSp>
        <p:nvCxnSpPr>
          <p:cNvPr id="114" name="直接箭头连接符 113">
            <a:extLst>
              <a:ext uri="{FF2B5EF4-FFF2-40B4-BE49-F238E27FC236}">
                <a16:creationId xmlns:a16="http://schemas.microsoft.com/office/drawing/2014/main" id="{881CAC74-4FD7-4372-80E8-06F3F9D4500E}"/>
              </a:ext>
            </a:extLst>
          </p:cNvPr>
          <p:cNvCxnSpPr>
            <a:stCxn id="113" idx="2"/>
          </p:cNvCxnSpPr>
          <p:nvPr/>
        </p:nvCxnSpPr>
        <p:spPr>
          <a:xfrm flipH="1">
            <a:off x="9837737" y="3936007"/>
            <a:ext cx="144339" cy="676654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箭头连接符 114">
            <a:extLst>
              <a:ext uri="{FF2B5EF4-FFF2-40B4-BE49-F238E27FC236}">
                <a16:creationId xmlns:a16="http://schemas.microsoft.com/office/drawing/2014/main" id="{E50AB273-AC5A-4B88-A651-3013278329A3}"/>
              </a:ext>
            </a:extLst>
          </p:cNvPr>
          <p:cNvCxnSpPr>
            <a:stCxn id="113" idx="2"/>
          </p:cNvCxnSpPr>
          <p:nvPr/>
        </p:nvCxnSpPr>
        <p:spPr>
          <a:xfrm>
            <a:off x="9982076" y="3936009"/>
            <a:ext cx="183947" cy="676654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箭头连接符 78">
            <a:extLst>
              <a:ext uri="{FF2B5EF4-FFF2-40B4-BE49-F238E27FC236}">
                <a16:creationId xmlns:a16="http://schemas.microsoft.com/office/drawing/2014/main" id="{0170D1CF-9B99-4800-AE6C-7D02DCB3344C}"/>
              </a:ext>
            </a:extLst>
          </p:cNvPr>
          <p:cNvCxnSpPr>
            <a:stCxn id="94" idx="2"/>
            <a:endCxn id="113" idx="3"/>
          </p:cNvCxnSpPr>
          <p:nvPr/>
        </p:nvCxnSpPr>
        <p:spPr>
          <a:xfrm rot="16200000" flipH="1">
            <a:off x="9583584" y="3544647"/>
            <a:ext cx="154297" cy="354015"/>
          </a:xfrm>
          <a:prstGeom prst="bentConnector2">
            <a:avLst/>
          </a:prstGeom>
          <a:ln w="12700">
            <a:solidFill>
              <a:schemeClr val="tx1"/>
            </a:solidFill>
            <a:prstDash val="soli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箭头连接符 78">
            <a:extLst>
              <a:ext uri="{FF2B5EF4-FFF2-40B4-BE49-F238E27FC236}">
                <a16:creationId xmlns:a16="http://schemas.microsoft.com/office/drawing/2014/main" id="{BD0F1B07-0BE1-4233-A22D-5DED01B89F19}"/>
              </a:ext>
            </a:extLst>
          </p:cNvPr>
          <p:cNvCxnSpPr>
            <a:stCxn id="76" idx="2"/>
            <a:endCxn id="113" idx="1"/>
          </p:cNvCxnSpPr>
          <p:nvPr/>
        </p:nvCxnSpPr>
        <p:spPr>
          <a:xfrm rot="5400000">
            <a:off x="10592842" y="3178079"/>
            <a:ext cx="154297" cy="1087150"/>
          </a:xfrm>
          <a:prstGeom prst="bentConnector2">
            <a:avLst/>
          </a:prstGeom>
          <a:ln w="12700">
            <a:solidFill>
              <a:schemeClr val="tx1"/>
            </a:solidFill>
            <a:prstDash val="soli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矩形: 圆角 117">
            <a:extLst>
              <a:ext uri="{FF2B5EF4-FFF2-40B4-BE49-F238E27FC236}">
                <a16:creationId xmlns:a16="http://schemas.microsoft.com/office/drawing/2014/main" id="{0FF70E28-E7D0-47D4-85E6-D1B0B5305F01}"/>
              </a:ext>
            </a:extLst>
          </p:cNvPr>
          <p:cNvSpPr/>
          <p:nvPr/>
        </p:nvSpPr>
        <p:spPr>
          <a:xfrm>
            <a:off x="10595823" y="4073214"/>
            <a:ext cx="288677" cy="27441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prstDash val="solid"/>
            <a:tailEnd w="sm" len="sm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Bahnschrift SemiLight" panose="020B0502040204020203" pitchFamily="34" charset="0"/>
                <a:cs typeface="Fira Code Light" panose="020B0809050000020004" pitchFamily="49" charset="0"/>
              </a:rPr>
              <a:t>+</a:t>
            </a:r>
            <a:endParaRPr lang="zh-CN" altLang="en-US" sz="1400" dirty="0">
              <a:solidFill>
                <a:schemeClr val="tx1"/>
              </a:solidFill>
              <a:latin typeface="Bahnschrift SemiLight" panose="020B0502040204020203" pitchFamily="34" charset="0"/>
              <a:cs typeface="Fira Code Light" panose="020B0809050000020004" pitchFamily="49" charset="0"/>
            </a:endParaRPr>
          </a:p>
        </p:txBody>
      </p:sp>
      <p:cxnSp>
        <p:nvCxnSpPr>
          <p:cNvPr id="119" name="直接箭头连接符 118">
            <a:extLst>
              <a:ext uri="{FF2B5EF4-FFF2-40B4-BE49-F238E27FC236}">
                <a16:creationId xmlns:a16="http://schemas.microsoft.com/office/drawing/2014/main" id="{9D8D2CBD-8810-40A6-995C-77524C252793}"/>
              </a:ext>
            </a:extLst>
          </p:cNvPr>
          <p:cNvCxnSpPr>
            <a:stCxn id="118" idx="2"/>
          </p:cNvCxnSpPr>
          <p:nvPr/>
        </p:nvCxnSpPr>
        <p:spPr>
          <a:xfrm>
            <a:off x="10740160" y="4347623"/>
            <a:ext cx="0" cy="265039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箭头连接符 78">
            <a:extLst>
              <a:ext uri="{FF2B5EF4-FFF2-40B4-BE49-F238E27FC236}">
                <a16:creationId xmlns:a16="http://schemas.microsoft.com/office/drawing/2014/main" id="{7682C12F-C766-47D6-A4C4-A1FB47CAE77E}"/>
              </a:ext>
            </a:extLst>
          </p:cNvPr>
          <p:cNvCxnSpPr>
            <a:stCxn id="91" idx="2"/>
            <a:endCxn id="118" idx="1"/>
          </p:cNvCxnSpPr>
          <p:nvPr/>
        </p:nvCxnSpPr>
        <p:spPr>
          <a:xfrm rot="16200000" flipH="1">
            <a:off x="9466125" y="3080716"/>
            <a:ext cx="565913" cy="1693481"/>
          </a:xfrm>
          <a:prstGeom prst="bentConnector2">
            <a:avLst/>
          </a:prstGeom>
          <a:ln w="12700">
            <a:solidFill>
              <a:schemeClr val="tx1"/>
            </a:solidFill>
            <a:prstDash val="soli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箭头连接符 78">
            <a:extLst>
              <a:ext uri="{FF2B5EF4-FFF2-40B4-BE49-F238E27FC236}">
                <a16:creationId xmlns:a16="http://schemas.microsoft.com/office/drawing/2014/main" id="{B927EDF7-4D30-4E58-9A6C-69069C0F11E6}"/>
              </a:ext>
            </a:extLst>
          </p:cNvPr>
          <p:cNvCxnSpPr>
            <a:stCxn id="73" idx="2"/>
            <a:endCxn id="118" idx="3"/>
          </p:cNvCxnSpPr>
          <p:nvPr/>
        </p:nvCxnSpPr>
        <p:spPr>
          <a:xfrm rot="5400000">
            <a:off x="11056764" y="3472232"/>
            <a:ext cx="565913" cy="910451"/>
          </a:xfrm>
          <a:prstGeom prst="bentConnector2">
            <a:avLst/>
          </a:prstGeom>
          <a:ln w="12700">
            <a:solidFill>
              <a:schemeClr val="tx1"/>
            </a:solidFill>
            <a:prstDash val="soli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文本框 121">
            <a:extLst>
              <a:ext uri="{FF2B5EF4-FFF2-40B4-BE49-F238E27FC236}">
                <a16:creationId xmlns:a16="http://schemas.microsoft.com/office/drawing/2014/main" id="{27076880-FADC-4D37-AE24-24A3723A45AB}"/>
              </a:ext>
            </a:extLst>
          </p:cNvPr>
          <p:cNvSpPr txBox="1"/>
          <p:nvPr/>
        </p:nvSpPr>
        <p:spPr>
          <a:xfrm>
            <a:off x="9766262" y="4485285"/>
            <a:ext cx="149808" cy="28427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r>
              <a:rPr lang="en-US" altLang="zh-CN" sz="1600" dirty="0">
                <a:latin typeface="Bahnschrift SemiLight" panose="020B050204020402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...</a:t>
            </a:r>
            <a:endParaRPr lang="zh-CN" altLang="en-US" sz="1600" dirty="0">
              <a:latin typeface="Bahnschrift SemiLight" panose="020B0502040204020203" pitchFamily="34" charset="0"/>
              <a:cs typeface="Calibri" panose="020F0502020204030204" pitchFamily="34" charset="0"/>
            </a:endParaRPr>
          </a:p>
        </p:txBody>
      </p:sp>
      <p:sp>
        <p:nvSpPr>
          <p:cNvPr id="123" name="文本框 122">
            <a:extLst>
              <a:ext uri="{FF2B5EF4-FFF2-40B4-BE49-F238E27FC236}">
                <a16:creationId xmlns:a16="http://schemas.microsoft.com/office/drawing/2014/main" id="{E8B21B4D-C5AD-4122-A3F3-477A5FF4DD0D}"/>
              </a:ext>
            </a:extLst>
          </p:cNvPr>
          <p:cNvSpPr txBox="1"/>
          <p:nvPr/>
        </p:nvSpPr>
        <p:spPr>
          <a:xfrm>
            <a:off x="10093971" y="4485282"/>
            <a:ext cx="149808" cy="28427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r>
              <a:rPr lang="en-US" altLang="zh-CN" sz="1600" dirty="0">
                <a:latin typeface="Bahnschrift SemiLight" panose="020B050204020402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...</a:t>
            </a:r>
            <a:endParaRPr lang="zh-CN" altLang="en-US" sz="1600" dirty="0">
              <a:latin typeface="Bahnschrift SemiLight" panose="020B0502040204020203" pitchFamily="34" charset="0"/>
              <a:cs typeface="Calibri" panose="020F0502020204030204" pitchFamily="34" charset="0"/>
            </a:endParaRPr>
          </a:p>
        </p:txBody>
      </p:sp>
      <p:sp>
        <p:nvSpPr>
          <p:cNvPr id="124" name="文本框 123">
            <a:extLst>
              <a:ext uri="{FF2B5EF4-FFF2-40B4-BE49-F238E27FC236}">
                <a16:creationId xmlns:a16="http://schemas.microsoft.com/office/drawing/2014/main" id="{8C73A85B-29EC-4DE8-BD72-732677163633}"/>
              </a:ext>
            </a:extLst>
          </p:cNvPr>
          <p:cNvSpPr txBox="1"/>
          <p:nvPr/>
        </p:nvSpPr>
        <p:spPr>
          <a:xfrm>
            <a:off x="10669999" y="4485273"/>
            <a:ext cx="149808" cy="28427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r>
              <a:rPr lang="en-US" altLang="zh-CN" sz="1600" dirty="0">
                <a:latin typeface="Bahnschrift SemiLight" panose="020B050204020402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...</a:t>
            </a:r>
            <a:endParaRPr lang="zh-CN" altLang="en-US" sz="1600" dirty="0">
              <a:latin typeface="Bahnschrift SemiLight" panose="020B0502040204020203" pitchFamily="34" charset="0"/>
              <a:cs typeface="Calibri" panose="020F0502020204030204" pitchFamily="34" charset="0"/>
            </a:endParaRPr>
          </a:p>
        </p:txBody>
      </p:sp>
      <p:sp>
        <p:nvSpPr>
          <p:cNvPr id="252" name="文本框 251">
            <a:extLst>
              <a:ext uri="{FF2B5EF4-FFF2-40B4-BE49-F238E27FC236}">
                <a16:creationId xmlns:a16="http://schemas.microsoft.com/office/drawing/2014/main" id="{60BD87B4-53A5-4D48-BFCF-A36B4AEF7A81}"/>
              </a:ext>
            </a:extLst>
          </p:cNvPr>
          <p:cNvSpPr txBox="1"/>
          <p:nvPr/>
        </p:nvSpPr>
        <p:spPr>
          <a:xfrm>
            <a:off x="10283068" y="1130403"/>
            <a:ext cx="130277" cy="24721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r>
              <a:rPr lang="en-US" altLang="zh-CN" sz="1600" dirty="0">
                <a:latin typeface="Bahnschrift SemiLight" panose="020B050204020402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...</a:t>
            </a:r>
            <a:endParaRPr lang="zh-CN" altLang="en-US" sz="1600" dirty="0">
              <a:latin typeface="Bahnschrift SemiLight" panose="020B0502040204020203" pitchFamily="34" charset="0"/>
              <a:cs typeface="Calibri" panose="020F0502020204030204" pitchFamily="34" charset="0"/>
            </a:endParaRPr>
          </a:p>
        </p:txBody>
      </p:sp>
      <p:grpSp>
        <p:nvGrpSpPr>
          <p:cNvPr id="357" name="组合 356">
            <a:extLst>
              <a:ext uri="{FF2B5EF4-FFF2-40B4-BE49-F238E27FC236}">
                <a16:creationId xmlns:a16="http://schemas.microsoft.com/office/drawing/2014/main" id="{DAA03D9B-BAC4-438D-9A80-510348793828}"/>
              </a:ext>
            </a:extLst>
          </p:cNvPr>
          <p:cNvGrpSpPr/>
          <p:nvPr/>
        </p:nvGrpSpPr>
        <p:grpSpPr>
          <a:xfrm>
            <a:off x="3460223" y="1463957"/>
            <a:ext cx="2856881" cy="2818203"/>
            <a:chOff x="3354951" y="3272284"/>
            <a:chExt cx="2856881" cy="2818203"/>
          </a:xfrm>
        </p:grpSpPr>
        <p:sp>
          <p:nvSpPr>
            <p:cNvPr id="211" name="矩形 210">
              <a:extLst>
                <a:ext uri="{FF2B5EF4-FFF2-40B4-BE49-F238E27FC236}">
                  <a16:creationId xmlns:a16="http://schemas.microsoft.com/office/drawing/2014/main" id="{CCD03FD0-922C-479C-83F6-3DAEF9CB41F3}"/>
                </a:ext>
              </a:extLst>
            </p:cNvPr>
            <p:cNvSpPr/>
            <p:nvPr/>
          </p:nvSpPr>
          <p:spPr>
            <a:xfrm>
              <a:off x="5678880" y="3781305"/>
              <a:ext cx="265723" cy="26572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prstDash val="solid"/>
              <a:tailEnd w="sm" len="sm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  <a:latin typeface="Bahnschrift SemiLight" panose="020B0502040204020203" pitchFamily="34" charset="0"/>
                  <a:cs typeface="Fira Code Light" panose="020B0809050000020004" pitchFamily="49" charset="0"/>
                </a:rPr>
                <a:t>b</a:t>
              </a:r>
              <a:endParaRPr lang="zh-CN" altLang="en-US" sz="1400" dirty="0">
                <a:solidFill>
                  <a:schemeClr val="tx1"/>
                </a:solidFill>
                <a:latin typeface="Bahnschrift SemiLight" panose="020B0502040204020203" pitchFamily="34" charset="0"/>
                <a:cs typeface="Fira Code Light" panose="020B0809050000020004" pitchFamily="49" charset="0"/>
              </a:endParaRPr>
            </a:p>
          </p:txBody>
        </p:sp>
        <p:sp>
          <p:nvSpPr>
            <p:cNvPr id="212" name="矩形 211">
              <a:extLst>
                <a:ext uri="{FF2B5EF4-FFF2-40B4-BE49-F238E27FC236}">
                  <a16:creationId xmlns:a16="http://schemas.microsoft.com/office/drawing/2014/main" id="{C9817FD2-8E1D-4ECC-83F5-6E19419867F7}"/>
                </a:ext>
              </a:extLst>
            </p:cNvPr>
            <p:cNvSpPr/>
            <p:nvPr/>
          </p:nvSpPr>
          <p:spPr>
            <a:xfrm>
              <a:off x="5678880" y="3307242"/>
              <a:ext cx="265723" cy="26572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prstDash val="solid"/>
              <a:tailEnd w="sm" len="sm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  <a:latin typeface="Bahnschrift SemiLight" panose="020B0502040204020203" pitchFamily="34" charset="0"/>
                  <a:cs typeface="Fira Code Light" panose="020B0809050000020004" pitchFamily="49" charset="0"/>
                </a:rPr>
                <a:t>b</a:t>
              </a:r>
              <a:endParaRPr lang="zh-CN" altLang="en-US" sz="1400" dirty="0">
                <a:solidFill>
                  <a:schemeClr val="tx1"/>
                </a:solidFill>
                <a:latin typeface="Bahnschrift SemiLight" panose="020B0502040204020203" pitchFamily="34" charset="0"/>
                <a:cs typeface="Fira Code Light" panose="020B0809050000020004" pitchFamily="49" charset="0"/>
              </a:endParaRPr>
            </a:p>
          </p:txBody>
        </p:sp>
        <p:sp>
          <p:nvSpPr>
            <p:cNvPr id="213" name="矩形 212">
              <a:extLst>
                <a:ext uri="{FF2B5EF4-FFF2-40B4-BE49-F238E27FC236}">
                  <a16:creationId xmlns:a16="http://schemas.microsoft.com/office/drawing/2014/main" id="{3A99E329-C97B-4BB2-9E57-934C63FA43C3}"/>
                </a:ext>
              </a:extLst>
            </p:cNvPr>
            <p:cNvSpPr/>
            <p:nvPr/>
          </p:nvSpPr>
          <p:spPr>
            <a:xfrm>
              <a:off x="5001430" y="4509977"/>
              <a:ext cx="265723" cy="26572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prstDash val="solid"/>
              <a:tailEnd w="sm" len="sm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  <a:latin typeface="Bahnschrift SemiLight" panose="020B0502040204020203" pitchFamily="34" charset="0"/>
                  <a:cs typeface="Fira Code Light" panose="020B0809050000020004" pitchFamily="49" charset="0"/>
                </a:rPr>
                <a:t>b</a:t>
              </a:r>
              <a:endParaRPr lang="zh-CN" altLang="en-US" sz="1400" dirty="0">
                <a:solidFill>
                  <a:schemeClr val="tx1"/>
                </a:solidFill>
                <a:latin typeface="Bahnschrift SemiLight" panose="020B0502040204020203" pitchFamily="34" charset="0"/>
                <a:cs typeface="Fira Code Light" panose="020B0809050000020004" pitchFamily="49" charset="0"/>
              </a:endParaRPr>
            </a:p>
          </p:txBody>
        </p:sp>
        <p:sp>
          <p:nvSpPr>
            <p:cNvPr id="214" name="矩形 213">
              <a:extLst>
                <a:ext uri="{FF2B5EF4-FFF2-40B4-BE49-F238E27FC236}">
                  <a16:creationId xmlns:a16="http://schemas.microsoft.com/office/drawing/2014/main" id="{0779DA8F-2300-45F3-85F1-9B35F3B80621}"/>
                </a:ext>
              </a:extLst>
            </p:cNvPr>
            <p:cNvSpPr/>
            <p:nvPr/>
          </p:nvSpPr>
          <p:spPr>
            <a:xfrm>
              <a:off x="5268912" y="5137624"/>
              <a:ext cx="265723" cy="265723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prstDash val="solid"/>
              <a:tailEnd w="sm" len="sm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  <a:latin typeface="Bahnschrift SemiLight" panose="020B0502040204020203" pitchFamily="34" charset="0"/>
                  <a:cs typeface="Fira Code Light" panose="020B0809050000020004" pitchFamily="49" charset="0"/>
                </a:rPr>
                <a:t>b</a:t>
              </a:r>
              <a:endParaRPr lang="zh-CN" altLang="en-US" sz="1400" dirty="0">
                <a:solidFill>
                  <a:schemeClr val="tx1"/>
                </a:solidFill>
                <a:latin typeface="Bahnschrift SemiLight" panose="020B0502040204020203" pitchFamily="34" charset="0"/>
                <a:cs typeface="Fira Code Light" panose="020B0809050000020004" pitchFamily="49" charset="0"/>
              </a:endParaRPr>
            </a:p>
          </p:txBody>
        </p:sp>
        <p:sp>
          <p:nvSpPr>
            <p:cNvPr id="215" name="矩形 214">
              <a:extLst>
                <a:ext uri="{FF2B5EF4-FFF2-40B4-BE49-F238E27FC236}">
                  <a16:creationId xmlns:a16="http://schemas.microsoft.com/office/drawing/2014/main" id="{9CBC518E-1B60-49AD-8F4C-5FF7F44AC8A1}"/>
                </a:ext>
              </a:extLst>
            </p:cNvPr>
            <p:cNvSpPr/>
            <p:nvPr/>
          </p:nvSpPr>
          <p:spPr>
            <a:xfrm>
              <a:off x="5942857" y="5772960"/>
              <a:ext cx="265723" cy="265723"/>
            </a:xfrm>
            <a:prstGeom prst="rect">
              <a:avLst/>
            </a:prstGeom>
            <a:pattFill prst="openDmnd">
              <a:fgClr>
                <a:schemeClr val="accent2">
                  <a:lumMod val="60000"/>
                  <a:lumOff val="40000"/>
                </a:schemeClr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  <a:prstDash val="solid"/>
              <a:tailEnd w="sm" len="sm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  <a:latin typeface="Bahnschrift SemiLight" panose="020B0502040204020203" pitchFamily="34" charset="0"/>
                  <a:cs typeface="Fira Code Light" panose="020B0809050000020004" pitchFamily="49" charset="0"/>
                </a:rPr>
                <a:t>b</a:t>
              </a:r>
              <a:endParaRPr lang="zh-CN" altLang="en-US" sz="1400" dirty="0">
                <a:solidFill>
                  <a:schemeClr val="tx1"/>
                </a:solidFill>
                <a:latin typeface="Bahnschrift SemiLight" panose="020B0502040204020203" pitchFamily="34" charset="0"/>
                <a:cs typeface="Fira Code Light" panose="020B0809050000020004" pitchFamily="49" charset="0"/>
              </a:endParaRPr>
            </a:p>
          </p:txBody>
        </p:sp>
        <p:sp>
          <p:nvSpPr>
            <p:cNvPr id="216" name="矩形 215">
              <a:extLst>
                <a:ext uri="{FF2B5EF4-FFF2-40B4-BE49-F238E27FC236}">
                  <a16:creationId xmlns:a16="http://schemas.microsoft.com/office/drawing/2014/main" id="{6EFA8F29-DD2F-4EF0-A6B3-EBA437CAD49B}"/>
                </a:ext>
              </a:extLst>
            </p:cNvPr>
            <p:cNvSpPr/>
            <p:nvPr/>
          </p:nvSpPr>
          <p:spPr>
            <a:xfrm>
              <a:off x="4489391" y="5145193"/>
              <a:ext cx="265723" cy="26572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prstDash val="solid"/>
              <a:tailEnd w="sm" len="sm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  <a:latin typeface="Bahnschrift SemiLight" panose="020B0502040204020203" pitchFamily="34" charset="0"/>
                  <a:cs typeface="Fira Code Light" panose="020B0809050000020004" pitchFamily="49" charset="0"/>
                </a:rPr>
                <a:t>b</a:t>
              </a:r>
              <a:endParaRPr lang="zh-CN" altLang="en-US" sz="1400" dirty="0">
                <a:solidFill>
                  <a:schemeClr val="tx1"/>
                </a:solidFill>
                <a:latin typeface="Bahnschrift SemiLight" panose="020B0502040204020203" pitchFamily="34" charset="0"/>
                <a:cs typeface="Fira Code Light" panose="020B0809050000020004" pitchFamily="49" charset="0"/>
              </a:endParaRPr>
            </a:p>
          </p:txBody>
        </p:sp>
        <p:sp>
          <p:nvSpPr>
            <p:cNvPr id="217" name="矩形 216">
              <a:extLst>
                <a:ext uri="{FF2B5EF4-FFF2-40B4-BE49-F238E27FC236}">
                  <a16:creationId xmlns:a16="http://schemas.microsoft.com/office/drawing/2014/main" id="{D1ED9AC5-9734-44E5-9478-9B40D97A7284}"/>
                </a:ext>
              </a:extLst>
            </p:cNvPr>
            <p:cNvSpPr/>
            <p:nvPr/>
          </p:nvSpPr>
          <p:spPr>
            <a:xfrm>
              <a:off x="3654466" y="5772960"/>
              <a:ext cx="265723" cy="265723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prstDash val="solid"/>
              <a:tailEnd w="sm" len="sm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  <a:latin typeface="Bahnschrift SemiLight" panose="020B0502040204020203" pitchFamily="34" charset="0"/>
                  <a:cs typeface="Fira Code Light" panose="020B0809050000020004" pitchFamily="49" charset="0"/>
                </a:rPr>
                <a:t>b</a:t>
              </a:r>
              <a:endParaRPr lang="zh-CN" altLang="en-US" sz="1400" dirty="0">
                <a:solidFill>
                  <a:schemeClr val="tx1"/>
                </a:solidFill>
                <a:latin typeface="Bahnschrift SemiLight" panose="020B0502040204020203" pitchFamily="34" charset="0"/>
                <a:cs typeface="Fira Code Light" panose="020B0809050000020004" pitchFamily="49" charset="0"/>
              </a:endParaRPr>
            </a:p>
          </p:txBody>
        </p:sp>
        <p:sp>
          <p:nvSpPr>
            <p:cNvPr id="218" name="矩形 217">
              <a:extLst>
                <a:ext uri="{FF2B5EF4-FFF2-40B4-BE49-F238E27FC236}">
                  <a16:creationId xmlns:a16="http://schemas.microsoft.com/office/drawing/2014/main" id="{099C057C-A878-4323-9D51-86846A5DD5A8}"/>
                </a:ext>
              </a:extLst>
            </p:cNvPr>
            <p:cNvSpPr/>
            <p:nvPr/>
          </p:nvSpPr>
          <p:spPr>
            <a:xfrm>
              <a:off x="4340713" y="4521881"/>
              <a:ext cx="265723" cy="26572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prstDash val="solid"/>
              <a:tailEnd w="sm" len="sm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  <a:latin typeface="Bahnschrift SemiLight" panose="020B0502040204020203" pitchFamily="34" charset="0"/>
                  <a:cs typeface="Fira Code Light" panose="020B0809050000020004" pitchFamily="49" charset="0"/>
                </a:rPr>
                <a:t>b</a:t>
              </a:r>
              <a:endParaRPr lang="zh-CN" altLang="en-US" sz="1400" dirty="0">
                <a:solidFill>
                  <a:schemeClr val="tx1"/>
                </a:solidFill>
                <a:latin typeface="Bahnschrift SemiLight" panose="020B0502040204020203" pitchFamily="34" charset="0"/>
                <a:cs typeface="Fira Code Light" panose="020B0809050000020004" pitchFamily="49" charset="0"/>
              </a:endParaRPr>
            </a:p>
          </p:txBody>
        </p:sp>
        <p:cxnSp>
          <p:nvCxnSpPr>
            <p:cNvPr id="220" name="直接箭头连接符 219">
              <a:extLst>
                <a:ext uri="{FF2B5EF4-FFF2-40B4-BE49-F238E27FC236}">
                  <a16:creationId xmlns:a16="http://schemas.microsoft.com/office/drawing/2014/main" id="{186CD764-AA73-4A57-9E47-7680A42D00AE}"/>
                </a:ext>
              </a:extLst>
            </p:cNvPr>
            <p:cNvCxnSpPr>
              <a:cxnSpLocks/>
              <a:stCxn id="212" idx="2"/>
              <a:endCxn id="211" idx="0"/>
            </p:cNvCxnSpPr>
            <p:nvPr/>
          </p:nvCxnSpPr>
          <p:spPr>
            <a:xfrm>
              <a:off x="5811741" y="3572965"/>
              <a:ext cx="0" cy="20834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直接箭头连接符 220">
              <a:extLst>
                <a:ext uri="{FF2B5EF4-FFF2-40B4-BE49-F238E27FC236}">
                  <a16:creationId xmlns:a16="http://schemas.microsoft.com/office/drawing/2014/main" id="{681DD3D8-F640-459B-9194-6106E669C199}"/>
                </a:ext>
              </a:extLst>
            </p:cNvPr>
            <p:cNvCxnSpPr>
              <a:cxnSpLocks/>
              <a:stCxn id="211" idx="2"/>
              <a:endCxn id="213" idx="0"/>
            </p:cNvCxnSpPr>
            <p:nvPr/>
          </p:nvCxnSpPr>
          <p:spPr>
            <a:xfrm flipH="1">
              <a:off x="5134291" y="4047028"/>
              <a:ext cx="677450" cy="462949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直接箭头连接符 221">
              <a:extLst>
                <a:ext uri="{FF2B5EF4-FFF2-40B4-BE49-F238E27FC236}">
                  <a16:creationId xmlns:a16="http://schemas.microsoft.com/office/drawing/2014/main" id="{E6C29E8B-F482-458A-BBD9-B0F58277DFDD}"/>
                </a:ext>
              </a:extLst>
            </p:cNvPr>
            <p:cNvCxnSpPr>
              <a:cxnSpLocks/>
              <a:stCxn id="211" idx="2"/>
              <a:endCxn id="215" idx="0"/>
            </p:cNvCxnSpPr>
            <p:nvPr/>
          </p:nvCxnSpPr>
          <p:spPr>
            <a:xfrm>
              <a:off x="5811741" y="4047028"/>
              <a:ext cx="263977" cy="1725932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直接箭头连接符 222">
              <a:extLst>
                <a:ext uri="{FF2B5EF4-FFF2-40B4-BE49-F238E27FC236}">
                  <a16:creationId xmlns:a16="http://schemas.microsoft.com/office/drawing/2014/main" id="{DEA39910-9F60-408C-BF37-90DAAF3AD102}"/>
                </a:ext>
              </a:extLst>
            </p:cNvPr>
            <p:cNvCxnSpPr>
              <a:cxnSpLocks/>
              <a:stCxn id="213" idx="2"/>
              <a:endCxn id="214" idx="0"/>
            </p:cNvCxnSpPr>
            <p:nvPr/>
          </p:nvCxnSpPr>
          <p:spPr>
            <a:xfrm>
              <a:off x="5134291" y="4775700"/>
              <a:ext cx="267483" cy="361925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直接箭头连接符 223">
              <a:extLst>
                <a:ext uri="{FF2B5EF4-FFF2-40B4-BE49-F238E27FC236}">
                  <a16:creationId xmlns:a16="http://schemas.microsoft.com/office/drawing/2014/main" id="{FAAEE3E2-9BAC-4F48-98EA-1B73E923638C}"/>
                </a:ext>
              </a:extLst>
            </p:cNvPr>
            <p:cNvCxnSpPr>
              <a:cxnSpLocks/>
              <a:stCxn id="213" idx="2"/>
              <a:endCxn id="216" idx="0"/>
            </p:cNvCxnSpPr>
            <p:nvPr/>
          </p:nvCxnSpPr>
          <p:spPr>
            <a:xfrm flipH="1">
              <a:off x="4622253" y="4775700"/>
              <a:ext cx="512039" cy="369493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直接箭头连接符 224">
              <a:extLst>
                <a:ext uri="{FF2B5EF4-FFF2-40B4-BE49-F238E27FC236}">
                  <a16:creationId xmlns:a16="http://schemas.microsoft.com/office/drawing/2014/main" id="{73E6561D-C56F-4ED7-8ABA-3263088F0DAD}"/>
                </a:ext>
              </a:extLst>
            </p:cNvPr>
            <p:cNvCxnSpPr>
              <a:cxnSpLocks/>
              <a:stCxn id="216" idx="2"/>
              <a:endCxn id="217" idx="0"/>
            </p:cNvCxnSpPr>
            <p:nvPr/>
          </p:nvCxnSpPr>
          <p:spPr>
            <a:xfrm flipH="1">
              <a:off x="3787328" y="5410916"/>
              <a:ext cx="834925" cy="36204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直接箭头连接符 225">
              <a:extLst>
                <a:ext uri="{FF2B5EF4-FFF2-40B4-BE49-F238E27FC236}">
                  <a16:creationId xmlns:a16="http://schemas.microsoft.com/office/drawing/2014/main" id="{B67517E3-9AEF-4692-BC66-781F6F0DD064}"/>
                </a:ext>
              </a:extLst>
            </p:cNvPr>
            <p:cNvCxnSpPr>
              <a:cxnSpLocks/>
              <a:stCxn id="216" idx="2"/>
              <a:endCxn id="215" idx="0"/>
            </p:cNvCxnSpPr>
            <p:nvPr/>
          </p:nvCxnSpPr>
          <p:spPr>
            <a:xfrm>
              <a:off x="4622253" y="5410916"/>
              <a:ext cx="1453466" cy="36204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直接箭头连接符 226">
              <a:extLst>
                <a:ext uri="{FF2B5EF4-FFF2-40B4-BE49-F238E27FC236}">
                  <a16:creationId xmlns:a16="http://schemas.microsoft.com/office/drawing/2014/main" id="{D0195D72-6375-4288-BDAB-E221C1BAB84F}"/>
                </a:ext>
              </a:extLst>
            </p:cNvPr>
            <p:cNvCxnSpPr>
              <a:cxnSpLocks/>
              <a:stCxn id="218" idx="2"/>
              <a:endCxn id="216" idx="0"/>
            </p:cNvCxnSpPr>
            <p:nvPr/>
          </p:nvCxnSpPr>
          <p:spPr>
            <a:xfrm>
              <a:off x="4473575" y="4787604"/>
              <a:ext cx="148678" cy="357589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矩形 144">
              <a:extLst>
                <a:ext uri="{FF2B5EF4-FFF2-40B4-BE49-F238E27FC236}">
                  <a16:creationId xmlns:a16="http://schemas.microsoft.com/office/drawing/2014/main" id="{766C6D33-54EE-4FBF-B3C7-7F66A3B8A13F}"/>
                </a:ext>
              </a:extLst>
            </p:cNvPr>
            <p:cNvSpPr/>
            <p:nvPr/>
          </p:nvSpPr>
          <p:spPr>
            <a:xfrm>
              <a:off x="5944603" y="3307242"/>
              <a:ext cx="265723" cy="26572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prstDash val="solid"/>
              <a:tailEnd w="sm" len="sm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  <a:latin typeface="Bahnschrift SemiLight" panose="020B0502040204020203" pitchFamily="34" charset="0"/>
                  <a:cs typeface="Fira Code Light" panose="020B0809050000020004" pitchFamily="49" charset="0"/>
                </a:rPr>
                <a:t>h</a:t>
              </a:r>
              <a:r>
                <a:rPr lang="en-US" altLang="zh-CN" sz="1400" baseline="-25000" dirty="0">
                  <a:solidFill>
                    <a:schemeClr val="tx1"/>
                  </a:solidFill>
                  <a:latin typeface="Bahnschrift SemiLight" panose="020B0502040204020203" pitchFamily="34" charset="0"/>
                  <a:cs typeface="Fira Code Light" panose="020B0809050000020004" pitchFamily="49" charset="0"/>
                </a:rPr>
                <a:t>1</a:t>
              </a:r>
              <a:endParaRPr lang="zh-CN" altLang="en-US" sz="1400" dirty="0">
                <a:solidFill>
                  <a:schemeClr val="tx1"/>
                </a:solidFill>
                <a:latin typeface="Bahnschrift SemiLight" panose="020B0502040204020203" pitchFamily="34" charset="0"/>
                <a:cs typeface="Fira Code Light" panose="020B0809050000020004" pitchFamily="49" charset="0"/>
              </a:endParaRPr>
            </a:p>
          </p:txBody>
        </p:sp>
        <p:sp>
          <p:nvSpPr>
            <p:cNvPr id="149" name="矩形 148">
              <a:extLst>
                <a:ext uri="{FF2B5EF4-FFF2-40B4-BE49-F238E27FC236}">
                  <a16:creationId xmlns:a16="http://schemas.microsoft.com/office/drawing/2014/main" id="{F2F28A86-7121-4CD2-91C7-C3E101C26504}"/>
                </a:ext>
              </a:extLst>
            </p:cNvPr>
            <p:cNvSpPr/>
            <p:nvPr/>
          </p:nvSpPr>
          <p:spPr>
            <a:xfrm>
              <a:off x="5946109" y="3781305"/>
              <a:ext cx="265723" cy="26572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prstDash val="solid"/>
              <a:tailEnd w="sm" len="sm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  <a:latin typeface="Bahnschrift SemiLight" panose="020B0502040204020203" pitchFamily="34" charset="0"/>
                  <a:cs typeface="Fira Code Light" panose="020B0809050000020004" pitchFamily="49" charset="0"/>
                </a:rPr>
                <a:t>h</a:t>
              </a:r>
              <a:r>
                <a:rPr lang="en-US" altLang="zh-CN" sz="1400" baseline="-25000" dirty="0">
                  <a:solidFill>
                    <a:schemeClr val="tx1"/>
                  </a:solidFill>
                  <a:latin typeface="Bahnschrift SemiLight" panose="020B0502040204020203" pitchFamily="34" charset="0"/>
                  <a:cs typeface="Fira Code Light" panose="020B0809050000020004" pitchFamily="49" charset="0"/>
                </a:rPr>
                <a:t>1</a:t>
              </a:r>
              <a:endParaRPr lang="zh-CN" altLang="en-US" sz="1400" dirty="0">
                <a:solidFill>
                  <a:schemeClr val="tx1"/>
                </a:solidFill>
                <a:latin typeface="Bahnschrift SemiLight" panose="020B0502040204020203" pitchFamily="34" charset="0"/>
                <a:cs typeface="Fira Code Light" panose="020B0809050000020004" pitchFamily="49" charset="0"/>
              </a:endParaRPr>
            </a:p>
          </p:txBody>
        </p:sp>
        <p:sp>
          <p:nvSpPr>
            <p:cNvPr id="152" name="矩形 151">
              <a:extLst>
                <a:ext uri="{FF2B5EF4-FFF2-40B4-BE49-F238E27FC236}">
                  <a16:creationId xmlns:a16="http://schemas.microsoft.com/office/drawing/2014/main" id="{12A2B478-A550-42B5-90CC-44A8AA808B04}"/>
                </a:ext>
              </a:extLst>
            </p:cNvPr>
            <p:cNvSpPr/>
            <p:nvPr/>
          </p:nvSpPr>
          <p:spPr>
            <a:xfrm>
              <a:off x="4606436" y="4521881"/>
              <a:ext cx="265723" cy="26572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prstDash val="solid"/>
              <a:tailEnd w="sm" len="sm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  <a:latin typeface="Bahnschrift SemiLight" panose="020B0502040204020203" pitchFamily="34" charset="0"/>
                  <a:cs typeface="Fira Code Light" panose="020B0809050000020004" pitchFamily="49" charset="0"/>
                </a:rPr>
                <a:t>h</a:t>
              </a:r>
              <a:r>
                <a:rPr lang="en-US" altLang="zh-CN" sz="1400" baseline="-25000" dirty="0">
                  <a:solidFill>
                    <a:schemeClr val="tx1"/>
                  </a:solidFill>
                  <a:latin typeface="Bahnschrift SemiLight" panose="020B0502040204020203" pitchFamily="34" charset="0"/>
                  <a:cs typeface="Fira Code Light" panose="020B0809050000020004" pitchFamily="49" charset="0"/>
                </a:rPr>
                <a:t>2</a:t>
              </a:r>
              <a:endParaRPr lang="zh-CN" altLang="en-US" sz="1400" dirty="0">
                <a:solidFill>
                  <a:schemeClr val="tx1"/>
                </a:solidFill>
                <a:latin typeface="Bahnschrift SemiLight" panose="020B0502040204020203" pitchFamily="34" charset="0"/>
                <a:cs typeface="Fira Code Light" panose="020B0809050000020004" pitchFamily="49" charset="0"/>
              </a:endParaRPr>
            </a:p>
          </p:txBody>
        </p:sp>
        <p:sp>
          <p:nvSpPr>
            <p:cNvPr id="184" name="矩形 183">
              <a:extLst>
                <a:ext uri="{FF2B5EF4-FFF2-40B4-BE49-F238E27FC236}">
                  <a16:creationId xmlns:a16="http://schemas.microsoft.com/office/drawing/2014/main" id="{D3E27E15-D4A0-43C2-9EB1-70553F34B79D}"/>
                </a:ext>
              </a:extLst>
            </p:cNvPr>
            <p:cNvSpPr/>
            <p:nvPr/>
          </p:nvSpPr>
          <p:spPr>
            <a:xfrm>
              <a:off x="5267151" y="4509977"/>
              <a:ext cx="265723" cy="26572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prstDash val="solid"/>
              <a:tailEnd w="sm" len="sm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  <a:latin typeface="Bahnschrift SemiLight" panose="020B0502040204020203" pitchFamily="34" charset="0"/>
                  <a:cs typeface="Fira Code Light" panose="020B0809050000020004" pitchFamily="49" charset="0"/>
                </a:rPr>
                <a:t>h</a:t>
              </a:r>
              <a:r>
                <a:rPr lang="en-US" altLang="zh-CN" sz="1400" baseline="-25000" dirty="0">
                  <a:solidFill>
                    <a:schemeClr val="tx1"/>
                  </a:solidFill>
                  <a:latin typeface="Bahnschrift SemiLight" panose="020B0502040204020203" pitchFamily="34" charset="0"/>
                  <a:cs typeface="Fira Code Light" panose="020B0809050000020004" pitchFamily="49" charset="0"/>
                </a:rPr>
                <a:t>2</a:t>
              </a:r>
              <a:endParaRPr lang="zh-CN" altLang="en-US" sz="1400" dirty="0">
                <a:solidFill>
                  <a:schemeClr val="tx1"/>
                </a:solidFill>
                <a:latin typeface="Bahnschrift SemiLight" panose="020B0502040204020203" pitchFamily="34" charset="0"/>
                <a:cs typeface="Fira Code Light" panose="020B0809050000020004" pitchFamily="49" charset="0"/>
              </a:endParaRPr>
            </a:p>
          </p:txBody>
        </p:sp>
        <p:sp>
          <p:nvSpPr>
            <p:cNvPr id="185" name="矩形 184">
              <a:extLst>
                <a:ext uri="{FF2B5EF4-FFF2-40B4-BE49-F238E27FC236}">
                  <a16:creationId xmlns:a16="http://schemas.microsoft.com/office/drawing/2014/main" id="{8458B82F-4900-4872-960A-7B04D6A435FF}"/>
                </a:ext>
              </a:extLst>
            </p:cNvPr>
            <p:cNvSpPr/>
            <p:nvPr/>
          </p:nvSpPr>
          <p:spPr>
            <a:xfrm>
              <a:off x="3919949" y="3829522"/>
              <a:ext cx="265723" cy="26572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prstDash val="solid"/>
              <a:tailEnd w="sm" len="sm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  <a:latin typeface="Bahnschrift SemiLight" panose="020B0502040204020203" pitchFamily="34" charset="0"/>
                  <a:cs typeface="Fira Code Light" panose="020B0809050000020004" pitchFamily="49" charset="0"/>
                </a:rPr>
                <a:t>h</a:t>
              </a:r>
              <a:r>
                <a:rPr lang="en-US" altLang="zh-CN" sz="1400" baseline="-25000" dirty="0">
                  <a:solidFill>
                    <a:schemeClr val="tx1"/>
                  </a:solidFill>
                  <a:latin typeface="Bahnschrift SemiLight" panose="020B0502040204020203" pitchFamily="34" charset="0"/>
                  <a:cs typeface="Fira Code Light" panose="020B0809050000020004" pitchFamily="49" charset="0"/>
                </a:rPr>
                <a:t>2</a:t>
              </a:r>
              <a:endParaRPr lang="zh-CN" altLang="en-US" sz="1400" dirty="0">
                <a:solidFill>
                  <a:schemeClr val="tx1"/>
                </a:solidFill>
                <a:latin typeface="Bahnschrift SemiLight" panose="020B0502040204020203" pitchFamily="34" charset="0"/>
                <a:cs typeface="Fira Code Light" panose="020B0809050000020004" pitchFamily="49" charset="0"/>
              </a:endParaRPr>
            </a:p>
          </p:txBody>
        </p:sp>
        <p:sp>
          <p:nvSpPr>
            <p:cNvPr id="186" name="矩形 185">
              <a:extLst>
                <a:ext uri="{FF2B5EF4-FFF2-40B4-BE49-F238E27FC236}">
                  <a16:creationId xmlns:a16="http://schemas.microsoft.com/office/drawing/2014/main" id="{914350A9-66F7-4DBB-9104-D25E85C84611}"/>
                </a:ext>
              </a:extLst>
            </p:cNvPr>
            <p:cNvSpPr/>
            <p:nvPr/>
          </p:nvSpPr>
          <p:spPr>
            <a:xfrm>
              <a:off x="4185672" y="3829522"/>
              <a:ext cx="265723" cy="26572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prstDash val="solid"/>
              <a:tailEnd w="sm" len="sm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  <a:latin typeface="Bahnschrift SemiLight" panose="020B0502040204020203" pitchFamily="34" charset="0"/>
                  <a:cs typeface="Fira Code Light" panose="020B0809050000020004" pitchFamily="49" charset="0"/>
                </a:rPr>
                <a:t>h</a:t>
              </a:r>
              <a:r>
                <a:rPr lang="en-US" altLang="zh-CN" sz="1400" baseline="-25000" dirty="0">
                  <a:solidFill>
                    <a:schemeClr val="tx1"/>
                  </a:solidFill>
                  <a:latin typeface="Bahnschrift SemiLight" panose="020B0502040204020203" pitchFamily="34" charset="0"/>
                  <a:cs typeface="Fira Code Light" panose="020B0809050000020004" pitchFamily="49" charset="0"/>
                </a:rPr>
                <a:t>1</a:t>
              </a:r>
              <a:endParaRPr lang="zh-CN" altLang="en-US" sz="1400" dirty="0">
                <a:solidFill>
                  <a:schemeClr val="tx1"/>
                </a:solidFill>
                <a:latin typeface="Bahnschrift SemiLight" panose="020B0502040204020203" pitchFamily="34" charset="0"/>
                <a:cs typeface="Fira Code Light" panose="020B0809050000020004" pitchFamily="49" charset="0"/>
              </a:endParaRPr>
            </a:p>
          </p:txBody>
        </p:sp>
        <p:sp>
          <p:nvSpPr>
            <p:cNvPr id="187" name="矩形 186">
              <a:extLst>
                <a:ext uri="{FF2B5EF4-FFF2-40B4-BE49-F238E27FC236}">
                  <a16:creationId xmlns:a16="http://schemas.microsoft.com/office/drawing/2014/main" id="{23F9CA43-4BEC-4D70-9DD5-70AACB1AC263}"/>
                </a:ext>
              </a:extLst>
            </p:cNvPr>
            <p:cNvSpPr/>
            <p:nvPr/>
          </p:nvSpPr>
          <p:spPr>
            <a:xfrm>
              <a:off x="4754920" y="5145193"/>
              <a:ext cx="265723" cy="26572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prstDash val="solid"/>
              <a:tailEnd w="sm" len="sm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  <a:latin typeface="Bahnschrift SemiLight" panose="020B0502040204020203" pitchFamily="34" charset="0"/>
                  <a:cs typeface="Fira Code Light" panose="020B0809050000020004" pitchFamily="49" charset="0"/>
                </a:rPr>
                <a:t>h</a:t>
              </a:r>
              <a:r>
                <a:rPr lang="en-US" altLang="zh-CN" sz="1400" baseline="-25000" dirty="0">
                  <a:solidFill>
                    <a:schemeClr val="tx1"/>
                  </a:solidFill>
                  <a:latin typeface="Bahnschrift SemiLight" panose="020B0502040204020203" pitchFamily="34" charset="0"/>
                  <a:cs typeface="Fira Code Light" panose="020B0809050000020004" pitchFamily="49" charset="0"/>
                </a:rPr>
                <a:t>2</a:t>
              </a:r>
              <a:endParaRPr lang="zh-CN" altLang="en-US" sz="1400" dirty="0">
                <a:solidFill>
                  <a:schemeClr val="tx1"/>
                </a:solidFill>
                <a:latin typeface="Bahnschrift SemiLight" panose="020B0502040204020203" pitchFamily="34" charset="0"/>
                <a:cs typeface="Fira Code Light" panose="020B0809050000020004" pitchFamily="49" charset="0"/>
              </a:endParaRPr>
            </a:p>
          </p:txBody>
        </p:sp>
        <p:cxnSp>
          <p:nvCxnSpPr>
            <p:cNvPr id="188" name="直接箭头连接符 187">
              <a:extLst>
                <a:ext uri="{FF2B5EF4-FFF2-40B4-BE49-F238E27FC236}">
                  <a16:creationId xmlns:a16="http://schemas.microsoft.com/office/drawing/2014/main" id="{274C404E-151C-4618-8F88-28F1032DCBCD}"/>
                </a:ext>
              </a:extLst>
            </p:cNvPr>
            <p:cNvCxnSpPr>
              <a:cxnSpLocks/>
              <a:stCxn id="145" idx="2"/>
              <a:endCxn id="149" idx="0"/>
            </p:cNvCxnSpPr>
            <p:nvPr/>
          </p:nvCxnSpPr>
          <p:spPr>
            <a:xfrm>
              <a:off x="6077464" y="3572965"/>
              <a:ext cx="1506" cy="20834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9" name="矩形 188">
              <a:extLst>
                <a:ext uri="{FF2B5EF4-FFF2-40B4-BE49-F238E27FC236}">
                  <a16:creationId xmlns:a16="http://schemas.microsoft.com/office/drawing/2014/main" id="{CC4B73A0-3B37-4336-B9CF-19AF49AFBB25}"/>
                </a:ext>
              </a:extLst>
            </p:cNvPr>
            <p:cNvSpPr/>
            <p:nvPr/>
          </p:nvSpPr>
          <p:spPr>
            <a:xfrm>
              <a:off x="5532873" y="4509977"/>
              <a:ext cx="265723" cy="265723"/>
            </a:xfrm>
            <a:prstGeom prst="rect">
              <a:avLst/>
            </a:prstGeom>
            <a:pattFill prst="openDmnd">
              <a:fgClr>
                <a:schemeClr val="accent6">
                  <a:lumMod val="60000"/>
                  <a:lumOff val="40000"/>
                </a:schemeClr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  <a:prstDash val="solid"/>
              <a:tailEnd w="sm" len="sm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  <a:latin typeface="Bahnschrift SemiLight" panose="020B0502040204020203" pitchFamily="34" charset="0"/>
                  <a:cs typeface="Fira Code Light" panose="020B0809050000020004" pitchFamily="49" charset="0"/>
                </a:rPr>
                <a:t>h</a:t>
              </a:r>
              <a:r>
                <a:rPr lang="en-US" altLang="zh-CN" sz="1400" baseline="-25000" dirty="0">
                  <a:solidFill>
                    <a:schemeClr val="tx1"/>
                  </a:solidFill>
                  <a:latin typeface="Bahnschrift SemiLight" panose="020B0502040204020203" pitchFamily="34" charset="0"/>
                  <a:cs typeface="Fira Code Light" panose="020B0809050000020004" pitchFamily="49" charset="0"/>
                </a:rPr>
                <a:t>1</a:t>
              </a:r>
              <a:endParaRPr lang="zh-CN" altLang="en-US" sz="1400" dirty="0">
                <a:solidFill>
                  <a:schemeClr val="tx1"/>
                </a:solidFill>
                <a:latin typeface="Bahnschrift SemiLight" panose="020B0502040204020203" pitchFamily="34" charset="0"/>
                <a:cs typeface="Fira Code Light" panose="020B0809050000020004" pitchFamily="49" charset="0"/>
              </a:endParaRPr>
            </a:p>
          </p:txBody>
        </p:sp>
        <p:cxnSp>
          <p:nvCxnSpPr>
            <p:cNvPr id="190" name="直接箭头连接符 189">
              <a:extLst>
                <a:ext uri="{FF2B5EF4-FFF2-40B4-BE49-F238E27FC236}">
                  <a16:creationId xmlns:a16="http://schemas.microsoft.com/office/drawing/2014/main" id="{24DCA109-D8EA-4C40-8D44-7C0B66A064A9}"/>
                </a:ext>
              </a:extLst>
            </p:cNvPr>
            <p:cNvCxnSpPr>
              <a:cxnSpLocks/>
              <a:stCxn id="149" idx="2"/>
              <a:endCxn id="189" idx="0"/>
            </p:cNvCxnSpPr>
            <p:nvPr/>
          </p:nvCxnSpPr>
          <p:spPr>
            <a:xfrm flipH="1">
              <a:off x="5665735" y="4047028"/>
              <a:ext cx="413236" cy="462949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直接箭头连接符 190">
              <a:extLst>
                <a:ext uri="{FF2B5EF4-FFF2-40B4-BE49-F238E27FC236}">
                  <a16:creationId xmlns:a16="http://schemas.microsoft.com/office/drawing/2014/main" id="{D8AA0E5A-8B9D-4119-A500-7A73BC10F5A8}"/>
                </a:ext>
              </a:extLst>
            </p:cNvPr>
            <p:cNvCxnSpPr>
              <a:cxnSpLocks/>
              <a:stCxn id="185" idx="2"/>
              <a:endCxn id="184" idx="0"/>
            </p:cNvCxnSpPr>
            <p:nvPr/>
          </p:nvCxnSpPr>
          <p:spPr>
            <a:xfrm>
              <a:off x="4052810" y="4095245"/>
              <a:ext cx="1347202" cy="414732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直接箭头连接符 191">
              <a:extLst>
                <a:ext uri="{FF2B5EF4-FFF2-40B4-BE49-F238E27FC236}">
                  <a16:creationId xmlns:a16="http://schemas.microsoft.com/office/drawing/2014/main" id="{912BC2B6-8AD3-4094-BEB5-2C768084A499}"/>
                </a:ext>
              </a:extLst>
            </p:cNvPr>
            <p:cNvCxnSpPr>
              <a:cxnSpLocks/>
              <a:stCxn id="186" idx="2"/>
              <a:endCxn id="189" idx="0"/>
            </p:cNvCxnSpPr>
            <p:nvPr/>
          </p:nvCxnSpPr>
          <p:spPr>
            <a:xfrm>
              <a:off x="4318533" y="4095245"/>
              <a:ext cx="1347201" cy="414732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直接箭头连接符 192">
              <a:extLst>
                <a:ext uri="{FF2B5EF4-FFF2-40B4-BE49-F238E27FC236}">
                  <a16:creationId xmlns:a16="http://schemas.microsoft.com/office/drawing/2014/main" id="{C9373896-49C2-4175-AFAF-91C323AE40D7}"/>
                </a:ext>
              </a:extLst>
            </p:cNvPr>
            <p:cNvCxnSpPr>
              <a:cxnSpLocks/>
              <a:stCxn id="152" idx="2"/>
              <a:endCxn id="187" idx="0"/>
            </p:cNvCxnSpPr>
            <p:nvPr/>
          </p:nvCxnSpPr>
          <p:spPr>
            <a:xfrm>
              <a:off x="4739298" y="4787604"/>
              <a:ext cx="148484" cy="357589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直接箭头连接符 193">
              <a:extLst>
                <a:ext uri="{FF2B5EF4-FFF2-40B4-BE49-F238E27FC236}">
                  <a16:creationId xmlns:a16="http://schemas.microsoft.com/office/drawing/2014/main" id="{A8F928DA-FB5E-4722-8620-E6B08BD4523C}"/>
                </a:ext>
              </a:extLst>
            </p:cNvPr>
            <p:cNvCxnSpPr>
              <a:cxnSpLocks/>
              <a:stCxn id="184" idx="2"/>
              <a:endCxn id="187" idx="0"/>
            </p:cNvCxnSpPr>
            <p:nvPr/>
          </p:nvCxnSpPr>
          <p:spPr>
            <a:xfrm flipH="1">
              <a:off x="4887782" y="4775700"/>
              <a:ext cx="512231" cy="369493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5" name="矩形 194">
              <a:extLst>
                <a:ext uri="{FF2B5EF4-FFF2-40B4-BE49-F238E27FC236}">
                  <a16:creationId xmlns:a16="http://schemas.microsoft.com/office/drawing/2014/main" id="{A85ACA89-9165-4AEC-8B2C-2574466A0736}"/>
                </a:ext>
              </a:extLst>
            </p:cNvPr>
            <p:cNvSpPr/>
            <p:nvPr/>
          </p:nvSpPr>
          <p:spPr>
            <a:xfrm>
              <a:off x="5536464" y="5137624"/>
              <a:ext cx="265723" cy="265723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prstDash val="solid"/>
              <a:tailEnd w="sm" len="sm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  <a:latin typeface="Bahnschrift SemiLight" panose="020B0502040204020203" pitchFamily="34" charset="0"/>
                  <a:cs typeface="Fira Code Light" panose="020B0809050000020004" pitchFamily="49" charset="0"/>
                </a:rPr>
                <a:t>h</a:t>
              </a:r>
              <a:r>
                <a:rPr lang="en-US" altLang="zh-CN" sz="1400" baseline="-25000" dirty="0">
                  <a:solidFill>
                    <a:schemeClr val="tx1"/>
                  </a:solidFill>
                  <a:latin typeface="Bahnschrift SemiLight" panose="020B0502040204020203" pitchFamily="34" charset="0"/>
                  <a:cs typeface="Fira Code Light" panose="020B0809050000020004" pitchFamily="49" charset="0"/>
                </a:rPr>
                <a:t>2</a:t>
              </a:r>
              <a:endParaRPr lang="zh-CN" altLang="en-US" sz="1400" dirty="0">
                <a:solidFill>
                  <a:schemeClr val="tx1"/>
                </a:solidFill>
                <a:latin typeface="Bahnschrift SemiLight" panose="020B0502040204020203" pitchFamily="34" charset="0"/>
                <a:cs typeface="Fira Code Light" panose="020B0809050000020004" pitchFamily="49" charset="0"/>
              </a:endParaRPr>
            </a:p>
          </p:txBody>
        </p:sp>
        <p:cxnSp>
          <p:nvCxnSpPr>
            <p:cNvPr id="196" name="直接箭头连接符 195">
              <a:extLst>
                <a:ext uri="{FF2B5EF4-FFF2-40B4-BE49-F238E27FC236}">
                  <a16:creationId xmlns:a16="http://schemas.microsoft.com/office/drawing/2014/main" id="{5C19A531-DA94-45F5-B0A4-8832034C574D}"/>
                </a:ext>
              </a:extLst>
            </p:cNvPr>
            <p:cNvCxnSpPr>
              <a:cxnSpLocks/>
              <a:stCxn id="184" idx="2"/>
              <a:endCxn id="195" idx="0"/>
            </p:cNvCxnSpPr>
            <p:nvPr/>
          </p:nvCxnSpPr>
          <p:spPr>
            <a:xfrm>
              <a:off x="5400013" y="4775700"/>
              <a:ext cx="269312" cy="361925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0" name="矩形 199">
              <a:extLst>
                <a:ext uri="{FF2B5EF4-FFF2-40B4-BE49-F238E27FC236}">
                  <a16:creationId xmlns:a16="http://schemas.microsoft.com/office/drawing/2014/main" id="{04FBCF46-FFF1-42AB-BF84-A418DE79C31A}"/>
                </a:ext>
              </a:extLst>
            </p:cNvPr>
            <p:cNvSpPr/>
            <p:nvPr/>
          </p:nvSpPr>
          <p:spPr>
            <a:xfrm>
              <a:off x="3919995" y="5772960"/>
              <a:ext cx="265723" cy="265723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prstDash val="solid"/>
              <a:tailEnd w="sm" len="sm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  <a:latin typeface="Bahnschrift SemiLight" panose="020B0502040204020203" pitchFamily="34" charset="0"/>
                  <a:cs typeface="Fira Code Light" panose="020B0809050000020004" pitchFamily="49" charset="0"/>
                </a:rPr>
                <a:t>h</a:t>
              </a:r>
              <a:r>
                <a:rPr lang="en-US" altLang="zh-CN" sz="1400" baseline="-25000" dirty="0">
                  <a:solidFill>
                    <a:schemeClr val="tx1"/>
                  </a:solidFill>
                  <a:latin typeface="Bahnschrift SemiLight" panose="020B0502040204020203" pitchFamily="34" charset="0"/>
                  <a:cs typeface="Fira Code Light" panose="020B0809050000020004" pitchFamily="49" charset="0"/>
                </a:rPr>
                <a:t>1</a:t>
              </a:r>
              <a:endParaRPr lang="zh-CN" altLang="en-US" sz="1400" dirty="0">
                <a:solidFill>
                  <a:schemeClr val="tx1"/>
                </a:solidFill>
                <a:latin typeface="Bahnschrift SemiLight" panose="020B0502040204020203" pitchFamily="34" charset="0"/>
                <a:cs typeface="Fira Code Light" panose="020B0809050000020004" pitchFamily="49" charset="0"/>
              </a:endParaRPr>
            </a:p>
          </p:txBody>
        </p:sp>
        <p:cxnSp>
          <p:nvCxnSpPr>
            <p:cNvPr id="201" name="直接箭头连接符 200">
              <a:extLst>
                <a:ext uri="{FF2B5EF4-FFF2-40B4-BE49-F238E27FC236}">
                  <a16:creationId xmlns:a16="http://schemas.microsoft.com/office/drawing/2014/main" id="{84A07CA1-A5F4-4999-A267-9B4C08718182}"/>
                </a:ext>
              </a:extLst>
            </p:cNvPr>
            <p:cNvCxnSpPr>
              <a:cxnSpLocks/>
              <a:stCxn id="187" idx="2"/>
              <a:endCxn id="205" idx="0"/>
            </p:cNvCxnSpPr>
            <p:nvPr/>
          </p:nvCxnSpPr>
          <p:spPr>
            <a:xfrm flipH="1">
              <a:off x="4318533" y="5410916"/>
              <a:ext cx="569248" cy="36204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" name="矩形 204">
              <a:extLst>
                <a:ext uri="{FF2B5EF4-FFF2-40B4-BE49-F238E27FC236}">
                  <a16:creationId xmlns:a16="http://schemas.microsoft.com/office/drawing/2014/main" id="{7ABC3E71-903C-4108-8F15-EE2751C07BA2}"/>
                </a:ext>
              </a:extLst>
            </p:cNvPr>
            <p:cNvSpPr/>
            <p:nvPr/>
          </p:nvSpPr>
          <p:spPr>
            <a:xfrm>
              <a:off x="4185672" y="5772960"/>
              <a:ext cx="265723" cy="265723"/>
            </a:xfrm>
            <a:prstGeom prst="rect">
              <a:avLst/>
            </a:prstGeom>
            <a:pattFill prst="openDmnd">
              <a:fgClr>
                <a:schemeClr val="accent2">
                  <a:lumMod val="60000"/>
                  <a:lumOff val="40000"/>
                </a:schemeClr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  <a:prstDash val="solid"/>
              <a:tailEnd w="sm" len="sm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  <a:latin typeface="Bahnschrift SemiLight" panose="020B0502040204020203" pitchFamily="34" charset="0"/>
                  <a:cs typeface="Fira Code Light" panose="020B0809050000020004" pitchFamily="49" charset="0"/>
                </a:rPr>
                <a:t>h</a:t>
              </a:r>
              <a:r>
                <a:rPr lang="en-US" altLang="zh-CN" sz="1400" baseline="-25000" dirty="0">
                  <a:solidFill>
                    <a:schemeClr val="tx1"/>
                  </a:solidFill>
                  <a:latin typeface="Bahnschrift SemiLight" panose="020B0502040204020203" pitchFamily="34" charset="0"/>
                  <a:cs typeface="Fira Code Light" panose="020B0809050000020004" pitchFamily="49" charset="0"/>
                </a:rPr>
                <a:t>2</a:t>
              </a:r>
              <a:endParaRPr lang="zh-CN" altLang="en-US" sz="1400" dirty="0">
                <a:solidFill>
                  <a:schemeClr val="tx1"/>
                </a:solidFill>
                <a:latin typeface="Bahnschrift SemiLight" panose="020B0502040204020203" pitchFamily="34" charset="0"/>
                <a:cs typeface="Fira Code Light" panose="020B0809050000020004" pitchFamily="49" charset="0"/>
              </a:endParaRPr>
            </a:p>
          </p:txBody>
        </p:sp>
        <p:cxnSp>
          <p:nvCxnSpPr>
            <p:cNvPr id="207" name="直接箭头连接符 206">
              <a:extLst>
                <a:ext uri="{FF2B5EF4-FFF2-40B4-BE49-F238E27FC236}">
                  <a16:creationId xmlns:a16="http://schemas.microsoft.com/office/drawing/2014/main" id="{AD0DE456-321B-4DBD-82D9-50752565B8FD}"/>
                </a:ext>
              </a:extLst>
            </p:cNvPr>
            <p:cNvCxnSpPr>
              <a:cxnSpLocks/>
              <a:stCxn id="185" idx="2"/>
              <a:endCxn id="205" idx="0"/>
            </p:cNvCxnSpPr>
            <p:nvPr/>
          </p:nvCxnSpPr>
          <p:spPr>
            <a:xfrm>
              <a:off x="4052810" y="4095245"/>
              <a:ext cx="265723" cy="1677715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直接箭头连接符 206">
              <a:extLst>
                <a:ext uri="{FF2B5EF4-FFF2-40B4-BE49-F238E27FC236}">
                  <a16:creationId xmlns:a16="http://schemas.microsoft.com/office/drawing/2014/main" id="{C4C32B45-26BE-4A23-B913-7BC3A79F0BBD}"/>
                </a:ext>
              </a:extLst>
            </p:cNvPr>
            <p:cNvCxnSpPr>
              <a:cxnSpLocks/>
              <a:stCxn id="186" idx="2"/>
              <a:endCxn id="200" idx="0"/>
            </p:cNvCxnSpPr>
            <p:nvPr/>
          </p:nvCxnSpPr>
          <p:spPr>
            <a:xfrm flipH="1">
              <a:off x="4052857" y="4095245"/>
              <a:ext cx="265677" cy="1677715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6" name="矩形 265">
              <a:extLst>
                <a:ext uri="{FF2B5EF4-FFF2-40B4-BE49-F238E27FC236}">
                  <a16:creationId xmlns:a16="http://schemas.microsoft.com/office/drawing/2014/main" id="{F945501D-B1CF-4033-B6C5-855CD43A4BC2}"/>
                </a:ext>
              </a:extLst>
            </p:cNvPr>
            <p:cNvSpPr/>
            <p:nvPr/>
          </p:nvSpPr>
          <p:spPr>
            <a:xfrm>
              <a:off x="5676160" y="5772960"/>
              <a:ext cx="265723" cy="265723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prstDash val="solid"/>
              <a:tailEnd w="sm" len="sm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  <a:latin typeface="Bahnschrift SemiLight" panose="020B0502040204020203" pitchFamily="34" charset="0"/>
                  <a:cs typeface="Fira Code Light" panose="020B0809050000020004" pitchFamily="49" charset="0"/>
                </a:rPr>
                <a:t>h</a:t>
              </a:r>
              <a:r>
                <a:rPr lang="en-US" altLang="zh-CN" sz="1400" baseline="-25000" dirty="0">
                  <a:solidFill>
                    <a:schemeClr val="tx1"/>
                  </a:solidFill>
                  <a:latin typeface="Bahnschrift SemiLight" panose="020B0502040204020203" pitchFamily="34" charset="0"/>
                  <a:cs typeface="Fira Code Light" panose="020B0809050000020004" pitchFamily="49" charset="0"/>
                </a:rPr>
                <a:t>1</a:t>
              </a:r>
              <a:endParaRPr lang="zh-CN" altLang="en-US" sz="1400" dirty="0">
                <a:solidFill>
                  <a:schemeClr val="tx1"/>
                </a:solidFill>
                <a:latin typeface="Bahnschrift SemiLight" panose="020B0502040204020203" pitchFamily="34" charset="0"/>
                <a:cs typeface="Fira Code Light" panose="020B0809050000020004" pitchFamily="49" charset="0"/>
              </a:endParaRPr>
            </a:p>
          </p:txBody>
        </p:sp>
        <p:sp>
          <p:nvSpPr>
            <p:cNvPr id="267" name="矩形 266">
              <a:extLst>
                <a:ext uri="{FF2B5EF4-FFF2-40B4-BE49-F238E27FC236}">
                  <a16:creationId xmlns:a16="http://schemas.microsoft.com/office/drawing/2014/main" id="{EDAFAACD-83AD-4D2A-8427-84B76E3B6D1F}"/>
                </a:ext>
              </a:extLst>
            </p:cNvPr>
            <p:cNvSpPr/>
            <p:nvPr/>
          </p:nvSpPr>
          <p:spPr>
            <a:xfrm>
              <a:off x="5409462" y="5772960"/>
              <a:ext cx="265723" cy="265723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prstDash val="solid"/>
              <a:tailEnd w="sm" len="sm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  <a:latin typeface="Bahnschrift SemiLight" panose="020B0502040204020203" pitchFamily="34" charset="0"/>
                  <a:cs typeface="Fira Code Light" panose="020B0809050000020004" pitchFamily="49" charset="0"/>
                </a:rPr>
                <a:t>h</a:t>
              </a:r>
              <a:r>
                <a:rPr lang="en-US" altLang="zh-CN" sz="1400" baseline="-25000" dirty="0">
                  <a:solidFill>
                    <a:schemeClr val="tx1"/>
                  </a:solidFill>
                  <a:latin typeface="Bahnschrift SemiLight" panose="020B0502040204020203" pitchFamily="34" charset="0"/>
                  <a:cs typeface="Fira Code Light" panose="020B0809050000020004" pitchFamily="49" charset="0"/>
                </a:rPr>
                <a:t>2</a:t>
              </a:r>
              <a:endParaRPr lang="zh-CN" altLang="en-US" sz="1400" dirty="0">
                <a:solidFill>
                  <a:schemeClr val="tx1"/>
                </a:solidFill>
                <a:latin typeface="Bahnschrift SemiLight" panose="020B0502040204020203" pitchFamily="34" charset="0"/>
                <a:cs typeface="Fira Code Light" panose="020B0809050000020004" pitchFamily="49" charset="0"/>
              </a:endParaRPr>
            </a:p>
          </p:txBody>
        </p:sp>
        <p:cxnSp>
          <p:nvCxnSpPr>
            <p:cNvPr id="268" name="直接箭头连接符 267">
              <a:extLst>
                <a:ext uri="{FF2B5EF4-FFF2-40B4-BE49-F238E27FC236}">
                  <a16:creationId xmlns:a16="http://schemas.microsoft.com/office/drawing/2014/main" id="{DF5B0983-33D1-400D-A13A-EE028931E244}"/>
                </a:ext>
              </a:extLst>
            </p:cNvPr>
            <p:cNvCxnSpPr>
              <a:cxnSpLocks/>
              <a:stCxn id="187" idx="2"/>
              <a:endCxn id="267" idx="0"/>
            </p:cNvCxnSpPr>
            <p:nvPr/>
          </p:nvCxnSpPr>
          <p:spPr>
            <a:xfrm>
              <a:off x="4887782" y="5410916"/>
              <a:ext cx="654542" cy="36204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直接箭头连接符 270">
              <a:extLst>
                <a:ext uri="{FF2B5EF4-FFF2-40B4-BE49-F238E27FC236}">
                  <a16:creationId xmlns:a16="http://schemas.microsoft.com/office/drawing/2014/main" id="{6BCC1B1A-8EEF-4D02-8BCE-86555F8B2985}"/>
                </a:ext>
              </a:extLst>
            </p:cNvPr>
            <p:cNvCxnSpPr>
              <a:cxnSpLocks/>
              <a:stCxn id="149" idx="2"/>
              <a:endCxn id="266" idx="0"/>
            </p:cNvCxnSpPr>
            <p:nvPr/>
          </p:nvCxnSpPr>
          <p:spPr>
            <a:xfrm flipH="1">
              <a:off x="5809022" y="4047028"/>
              <a:ext cx="269949" cy="1725932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2" name="矩形 331">
              <a:extLst>
                <a:ext uri="{FF2B5EF4-FFF2-40B4-BE49-F238E27FC236}">
                  <a16:creationId xmlns:a16="http://schemas.microsoft.com/office/drawing/2014/main" id="{EF4906DC-2CC6-4CB7-AE10-E08569FBD05C}"/>
                </a:ext>
              </a:extLst>
            </p:cNvPr>
            <p:cNvSpPr/>
            <p:nvPr/>
          </p:nvSpPr>
          <p:spPr>
            <a:xfrm>
              <a:off x="5366813" y="3272284"/>
              <a:ext cx="31130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dirty="0">
                  <a:latin typeface="Bahnschrift SemiLight" panose="020B0502040204020203" pitchFamily="34" charset="0"/>
                  <a:cs typeface="Fira Code Light" panose="020B0809050000020004" pitchFamily="49" charset="0"/>
                </a:rPr>
                <a:t>0</a:t>
              </a:r>
              <a:endParaRPr lang="zh-CN" altLang="en-US" dirty="0">
                <a:latin typeface="Bahnschrift SemiLight" panose="020B0502040204020203" pitchFamily="34" charset="0"/>
                <a:cs typeface="Fira Code Light" panose="020B0809050000020004" pitchFamily="49" charset="0"/>
              </a:endParaRPr>
            </a:p>
          </p:txBody>
        </p:sp>
        <p:sp>
          <p:nvSpPr>
            <p:cNvPr id="334" name="矩形 333">
              <a:extLst>
                <a:ext uri="{FF2B5EF4-FFF2-40B4-BE49-F238E27FC236}">
                  <a16:creationId xmlns:a16="http://schemas.microsoft.com/office/drawing/2014/main" id="{494C9C6E-A79C-46DD-A278-425EB1381F39}"/>
                </a:ext>
              </a:extLst>
            </p:cNvPr>
            <p:cNvSpPr/>
            <p:nvPr/>
          </p:nvSpPr>
          <p:spPr>
            <a:xfrm>
              <a:off x="3641678" y="3786923"/>
              <a:ext cx="26161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dirty="0">
                  <a:latin typeface="Bahnschrift SemiLight" panose="020B0502040204020203" pitchFamily="34" charset="0"/>
                  <a:cs typeface="Fira Code Light" panose="020B0809050000020004" pitchFamily="49" charset="0"/>
                </a:rPr>
                <a:t>1</a:t>
              </a:r>
              <a:endParaRPr lang="zh-CN" altLang="en-US" dirty="0">
                <a:latin typeface="Bahnschrift SemiLight" panose="020B0502040204020203" pitchFamily="34" charset="0"/>
                <a:cs typeface="Fira Code Light" panose="020B0809050000020004" pitchFamily="49" charset="0"/>
              </a:endParaRPr>
            </a:p>
          </p:txBody>
        </p:sp>
        <p:sp>
          <p:nvSpPr>
            <p:cNvPr id="335" name="矩形 334">
              <a:extLst>
                <a:ext uri="{FF2B5EF4-FFF2-40B4-BE49-F238E27FC236}">
                  <a16:creationId xmlns:a16="http://schemas.microsoft.com/office/drawing/2014/main" id="{2B6C9BFB-2025-4208-95C7-04122F73B0C2}"/>
                </a:ext>
              </a:extLst>
            </p:cNvPr>
            <p:cNvSpPr/>
            <p:nvPr/>
          </p:nvSpPr>
          <p:spPr>
            <a:xfrm>
              <a:off x="4287859" y="4207045"/>
              <a:ext cx="30328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dirty="0">
                  <a:latin typeface="Bahnschrift SemiLight" panose="020B0502040204020203" pitchFamily="34" charset="0"/>
                  <a:cs typeface="Fira Code Light" panose="020B0809050000020004" pitchFamily="49" charset="0"/>
                </a:rPr>
                <a:t>2</a:t>
              </a:r>
              <a:endParaRPr lang="zh-CN" altLang="en-US" dirty="0">
                <a:latin typeface="Bahnschrift SemiLight" panose="020B0502040204020203" pitchFamily="34" charset="0"/>
                <a:cs typeface="Fira Code Light" panose="020B0809050000020004" pitchFamily="49" charset="0"/>
              </a:endParaRPr>
            </a:p>
          </p:txBody>
        </p:sp>
        <p:sp>
          <p:nvSpPr>
            <p:cNvPr id="336" name="矩形 335">
              <a:extLst>
                <a:ext uri="{FF2B5EF4-FFF2-40B4-BE49-F238E27FC236}">
                  <a16:creationId xmlns:a16="http://schemas.microsoft.com/office/drawing/2014/main" id="{18D197BF-61A8-4FA3-B000-027B3F0D9CB9}"/>
                </a:ext>
              </a:extLst>
            </p:cNvPr>
            <p:cNvSpPr/>
            <p:nvPr/>
          </p:nvSpPr>
          <p:spPr>
            <a:xfrm>
              <a:off x="5375565" y="3725717"/>
              <a:ext cx="30649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dirty="0">
                  <a:latin typeface="Bahnschrift SemiLight" panose="020B0502040204020203" pitchFamily="34" charset="0"/>
                  <a:cs typeface="Fira Code Light" panose="020B0809050000020004" pitchFamily="49" charset="0"/>
                </a:rPr>
                <a:t>3</a:t>
              </a:r>
              <a:endParaRPr lang="zh-CN" altLang="en-US" dirty="0">
                <a:latin typeface="Bahnschrift SemiLight" panose="020B0502040204020203" pitchFamily="34" charset="0"/>
                <a:cs typeface="Fira Code Light" panose="020B0809050000020004" pitchFamily="49" charset="0"/>
              </a:endParaRPr>
            </a:p>
          </p:txBody>
        </p:sp>
        <p:sp>
          <p:nvSpPr>
            <p:cNvPr id="337" name="矩形 336">
              <a:extLst>
                <a:ext uri="{FF2B5EF4-FFF2-40B4-BE49-F238E27FC236}">
                  <a16:creationId xmlns:a16="http://schemas.microsoft.com/office/drawing/2014/main" id="{7D036311-07C7-45F7-A8A0-F3775DA2D11C}"/>
                </a:ext>
              </a:extLst>
            </p:cNvPr>
            <p:cNvSpPr/>
            <p:nvPr/>
          </p:nvSpPr>
          <p:spPr>
            <a:xfrm>
              <a:off x="5096830" y="4023872"/>
              <a:ext cx="31611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dirty="0">
                  <a:latin typeface="Bahnschrift SemiLight" panose="020B0502040204020203" pitchFamily="34" charset="0"/>
                  <a:cs typeface="Fira Code Light" panose="020B0809050000020004" pitchFamily="49" charset="0"/>
                </a:rPr>
                <a:t>4</a:t>
              </a:r>
              <a:endParaRPr lang="zh-CN" altLang="en-US" dirty="0">
                <a:latin typeface="Bahnschrift SemiLight" panose="020B0502040204020203" pitchFamily="34" charset="0"/>
                <a:cs typeface="Fira Code Light" panose="020B0809050000020004" pitchFamily="49" charset="0"/>
              </a:endParaRPr>
            </a:p>
          </p:txBody>
        </p:sp>
        <p:sp>
          <p:nvSpPr>
            <p:cNvPr id="338" name="矩形 337">
              <a:extLst>
                <a:ext uri="{FF2B5EF4-FFF2-40B4-BE49-F238E27FC236}">
                  <a16:creationId xmlns:a16="http://schemas.microsoft.com/office/drawing/2014/main" id="{EDDF6A84-B86A-42B5-A209-0944D1926AB6}"/>
                </a:ext>
              </a:extLst>
            </p:cNvPr>
            <p:cNvSpPr/>
            <p:nvPr/>
          </p:nvSpPr>
          <p:spPr>
            <a:xfrm>
              <a:off x="4233693" y="5092260"/>
              <a:ext cx="30970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dirty="0">
                  <a:latin typeface="Bahnschrift SemiLight" panose="020B0502040204020203" pitchFamily="34" charset="0"/>
                  <a:cs typeface="Fira Code Light" panose="020B0809050000020004" pitchFamily="49" charset="0"/>
                </a:rPr>
                <a:t>5</a:t>
              </a:r>
              <a:endParaRPr lang="zh-CN" altLang="en-US" dirty="0">
                <a:latin typeface="Bahnschrift SemiLight" panose="020B0502040204020203" pitchFamily="34" charset="0"/>
                <a:cs typeface="Fira Code Light" panose="020B0809050000020004" pitchFamily="49" charset="0"/>
              </a:endParaRPr>
            </a:p>
          </p:txBody>
        </p:sp>
        <p:sp>
          <p:nvSpPr>
            <p:cNvPr id="339" name="矩形 338">
              <a:extLst>
                <a:ext uri="{FF2B5EF4-FFF2-40B4-BE49-F238E27FC236}">
                  <a16:creationId xmlns:a16="http://schemas.microsoft.com/office/drawing/2014/main" id="{C6F51A94-77C7-4B42-B7D1-65A70F18110A}"/>
                </a:ext>
              </a:extLst>
            </p:cNvPr>
            <p:cNvSpPr/>
            <p:nvPr/>
          </p:nvSpPr>
          <p:spPr>
            <a:xfrm>
              <a:off x="5023037" y="5092260"/>
              <a:ext cx="30328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dirty="0">
                  <a:latin typeface="Bahnschrift SemiLight" panose="020B0502040204020203" pitchFamily="34" charset="0"/>
                  <a:cs typeface="Fira Code Light" panose="020B0809050000020004" pitchFamily="49" charset="0"/>
                </a:rPr>
                <a:t>6</a:t>
              </a:r>
              <a:endParaRPr lang="zh-CN" altLang="en-US" dirty="0">
                <a:latin typeface="Bahnschrift SemiLight" panose="020B0502040204020203" pitchFamily="34" charset="0"/>
                <a:cs typeface="Fira Code Light" panose="020B0809050000020004" pitchFamily="49" charset="0"/>
              </a:endParaRPr>
            </a:p>
          </p:txBody>
        </p:sp>
        <p:sp>
          <p:nvSpPr>
            <p:cNvPr id="348" name="矩形 347">
              <a:extLst>
                <a:ext uri="{FF2B5EF4-FFF2-40B4-BE49-F238E27FC236}">
                  <a16:creationId xmlns:a16="http://schemas.microsoft.com/office/drawing/2014/main" id="{F7E5E75C-A711-45F3-BBD4-BB7FB85F76D4}"/>
                </a:ext>
              </a:extLst>
            </p:cNvPr>
            <p:cNvSpPr/>
            <p:nvPr/>
          </p:nvSpPr>
          <p:spPr>
            <a:xfrm>
              <a:off x="3354951" y="5721155"/>
              <a:ext cx="30008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dirty="0">
                  <a:latin typeface="Bahnschrift SemiLight" panose="020B0502040204020203" pitchFamily="34" charset="0"/>
                  <a:cs typeface="Fira Code Light" panose="020B0809050000020004" pitchFamily="49" charset="0"/>
                </a:rPr>
                <a:t>7</a:t>
              </a:r>
              <a:endParaRPr lang="zh-CN" altLang="en-US" dirty="0">
                <a:latin typeface="Bahnschrift SemiLight" panose="020B0502040204020203" pitchFamily="34" charset="0"/>
                <a:cs typeface="Fira Code Light" panose="020B0809050000020004" pitchFamily="49" charset="0"/>
              </a:endParaRPr>
            </a:p>
          </p:txBody>
        </p:sp>
        <p:sp>
          <p:nvSpPr>
            <p:cNvPr id="349" name="矩形 348">
              <a:extLst>
                <a:ext uri="{FF2B5EF4-FFF2-40B4-BE49-F238E27FC236}">
                  <a16:creationId xmlns:a16="http://schemas.microsoft.com/office/drawing/2014/main" id="{F521DCCB-29FE-4A79-9C47-33FB25F46057}"/>
                </a:ext>
              </a:extLst>
            </p:cNvPr>
            <p:cNvSpPr/>
            <p:nvPr/>
          </p:nvSpPr>
          <p:spPr>
            <a:xfrm>
              <a:off x="5102408" y="5721155"/>
              <a:ext cx="31451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dirty="0">
                  <a:latin typeface="Bahnschrift SemiLight" panose="020B0502040204020203" pitchFamily="34" charset="0"/>
                  <a:cs typeface="Fira Code Light" panose="020B0809050000020004" pitchFamily="49" charset="0"/>
                </a:rPr>
                <a:t>8</a:t>
              </a:r>
              <a:endParaRPr lang="zh-CN" altLang="en-US" dirty="0">
                <a:latin typeface="Bahnschrift SemiLight" panose="020B0502040204020203" pitchFamily="34" charset="0"/>
                <a:cs typeface="Fira Code Light" panose="020B0809050000020004" pitchFamily="49" charset="0"/>
              </a:endParaRP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F1F652D9-AEE6-449B-952B-02AAF420085F}"/>
              </a:ext>
            </a:extLst>
          </p:cNvPr>
          <p:cNvGrpSpPr/>
          <p:nvPr/>
        </p:nvGrpSpPr>
        <p:grpSpPr>
          <a:xfrm>
            <a:off x="253133" y="5933887"/>
            <a:ext cx="11685734" cy="340926"/>
            <a:chOff x="168949" y="1126017"/>
            <a:chExt cx="11685734" cy="340926"/>
          </a:xfrm>
        </p:grpSpPr>
        <p:grpSp>
          <p:nvGrpSpPr>
            <p:cNvPr id="319" name="组合 318">
              <a:extLst>
                <a:ext uri="{FF2B5EF4-FFF2-40B4-BE49-F238E27FC236}">
                  <a16:creationId xmlns:a16="http://schemas.microsoft.com/office/drawing/2014/main" id="{FC2103F8-048C-4673-971F-C69E13DE4701}"/>
                </a:ext>
              </a:extLst>
            </p:cNvPr>
            <p:cNvGrpSpPr/>
            <p:nvPr/>
          </p:nvGrpSpPr>
          <p:grpSpPr>
            <a:xfrm>
              <a:off x="168949" y="1182666"/>
              <a:ext cx="1235331" cy="247219"/>
              <a:chOff x="4340517" y="1182666"/>
              <a:chExt cx="1235331" cy="247219"/>
            </a:xfrm>
          </p:grpSpPr>
          <p:sp>
            <p:nvSpPr>
              <p:cNvPr id="305" name="矩形: 圆角 304">
                <a:extLst>
                  <a:ext uri="{FF2B5EF4-FFF2-40B4-BE49-F238E27FC236}">
                    <a16:creationId xmlns:a16="http://schemas.microsoft.com/office/drawing/2014/main" id="{B05E0310-EFAB-4CF7-B46B-BA196DC67E14}"/>
                  </a:ext>
                </a:extLst>
              </p:cNvPr>
              <p:cNvSpPr/>
              <p:nvPr/>
            </p:nvSpPr>
            <p:spPr>
              <a:xfrm>
                <a:off x="4340517" y="1182666"/>
                <a:ext cx="265622" cy="247218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2700">
                <a:solidFill>
                  <a:schemeClr val="tx1"/>
                </a:solidFill>
                <a:prstDash val="solid"/>
                <a:tailEnd w="sm" len="sm"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noAutofit/>
              </a:bodyPr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  <a:latin typeface="Bahnschrift SemiLight" panose="020B0502040204020203" pitchFamily="34" charset="0"/>
                  <a:cs typeface="Calibri" panose="020F0502020204030204" pitchFamily="34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6" name="文本框 305">
                    <a:extLst>
                      <a:ext uri="{FF2B5EF4-FFF2-40B4-BE49-F238E27FC236}">
                        <a16:creationId xmlns:a16="http://schemas.microsoft.com/office/drawing/2014/main" id="{550B6E4C-DC6B-4413-B2B4-067820896BC6}"/>
                      </a:ext>
                    </a:extLst>
                  </p:cNvPr>
                  <p:cNvSpPr txBox="1"/>
                  <p:nvPr/>
                </p:nvSpPr>
                <p:spPr>
                  <a:xfrm>
                    <a:off x="4665222" y="1182667"/>
                    <a:ext cx="910626" cy="247218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 anchorCtr="0">
                    <a:noAutofit/>
                  </a:bodyPr>
                  <a:lstStyle/>
                  <a:p>
                    <a:r>
                      <a:rPr lang="en-US" altLang="zh-CN" sz="1600" dirty="0">
                        <a:latin typeface="Bahnschrift SemiLight" panose="020B0502040204020203" pitchFamily="34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a:t>Input of </a:t>
                    </a:r>
                    <a14:m>
                      <m:oMath xmlns:m="http://schemas.openxmlformats.org/officeDocument/2006/math">
                        <m:r>
                          <a:rPr lang="en-US" altLang="zh-CN" sz="16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𝑆</m:t>
                        </m:r>
                      </m:oMath>
                    </a14:m>
                    <a:endParaRPr lang="zh-CN" altLang="en-US" sz="1600" dirty="0">
                      <a:latin typeface="Bahnschrift SemiLight" panose="020B0502040204020203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06" name="文本框 305">
                    <a:extLst>
                      <a:ext uri="{FF2B5EF4-FFF2-40B4-BE49-F238E27FC236}">
                        <a16:creationId xmlns:a16="http://schemas.microsoft.com/office/drawing/2014/main" id="{550B6E4C-DC6B-4413-B2B4-067820896BC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65222" y="1182667"/>
                    <a:ext cx="910626" cy="247218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14094" t="-24390" r="-671" b="-4878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18" name="组合 317">
              <a:extLst>
                <a:ext uri="{FF2B5EF4-FFF2-40B4-BE49-F238E27FC236}">
                  <a16:creationId xmlns:a16="http://schemas.microsoft.com/office/drawing/2014/main" id="{92D47BEA-D6B6-4B0E-8B38-321AA2729767}"/>
                </a:ext>
              </a:extLst>
            </p:cNvPr>
            <p:cNvGrpSpPr/>
            <p:nvPr/>
          </p:nvGrpSpPr>
          <p:grpSpPr>
            <a:xfrm>
              <a:off x="1462202" y="1182666"/>
              <a:ext cx="1362790" cy="247219"/>
              <a:chOff x="5519802" y="1182666"/>
              <a:chExt cx="1362790" cy="247219"/>
            </a:xfrm>
          </p:grpSpPr>
          <p:sp>
            <p:nvSpPr>
              <p:cNvPr id="307" name="矩形: 圆角 306">
                <a:extLst>
                  <a:ext uri="{FF2B5EF4-FFF2-40B4-BE49-F238E27FC236}">
                    <a16:creationId xmlns:a16="http://schemas.microsoft.com/office/drawing/2014/main" id="{DBFF0205-AD96-4255-A894-F5FF45D6B7E4}"/>
                  </a:ext>
                </a:extLst>
              </p:cNvPr>
              <p:cNvSpPr/>
              <p:nvPr/>
            </p:nvSpPr>
            <p:spPr>
              <a:xfrm>
                <a:off x="5519802" y="1182666"/>
                <a:ext cx="265622" cy="247218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2700">
                <a:solidFill>
                  <a:schemeClr val="tx1"/>
                </a:solidFill>
                <a:prstDash val="solid"/>
                <a:tailEnd w="sm" len="sm"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noAutofit/>
              </a:bodyPr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  <a:latin typeface="Bahnschrift SemiLight" panose="020B0502040204020203" pitchFamily="34" charset="0"/>
                  <a:cs typeface="Calibri" panose="020F0502020204030204" pitchFamily="34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8" name="文本框 307">
                    <a:extLst>
                      <a:ext uri="{FF2B5EF4-FFF2-40B4-BE49-F238E27FC236}">
                        <a16:creationId xmlns:a16="http://schemas.microsoft.com/office/drawing/2014/main" id="{03F0CFB0-19B3-4E6E-B01C-C4FCD0C3A8C3}"/>
                      </a:ext>
                    </a:extLst>
                  </p:cNvPr>
                  <p:cNvSpPr txBox="1"/>
                  <p:nvPr/>
                </p:nvSpPr>
                <p:spPr>
                  <a:xfrm>
                    <a:off x="5831356" y="1182667"/>
                    <a:ext cx="1051236" cy="247218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 anchorCtr="0">
                    <a:noAutofit/>
                  </a:bodyPr>
                  <a:lstStyle/>
                  <a:p>
                    <a:r>
                      <a:rPr lang="en-US" altLang="zh-CN" sz="1600" dirty="0">
                        <a:latin typeface="Bahnschrift SemiLight" panose="020B0502040204020203" pitchFamily="34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a:t>Output of </a:t>
                    </a:r>
                    <a14:m>
                      <m:oMath xmlns:m="http://schemas.openxmlformats.org/officeDocument/2006/math">
                        <m:r>
                          <a:rPr lang="en-US" altLang="zh-CN" sz="16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𝑆</m:t>
                        </m:r>
                      </m:oMath>
                    </a14:m>
                    <a:endParaRPr lang="zh-CN" altLang="en-US" sz="1600" dirty="0">
                      <a:latin typeface="Bahnschrift SemiLight" panose="020B0502040204020203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08" name="文本框 307">
                    <a:extLst>
                      <a:ext uri="{FF2B5EF4-FFF2-40B4-BE49-F238E27FC236}">
                        <a16:creationId xmlns:a16="http://schemas.microsoft.com/office/drawing/2014/main" id="{03F0CFB0-19B3-4E6E-B01C-C4FCD0C3A8C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31356" y="1182667"/>
                    <a:ext cx="1051236" cy="247218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12209" t="-24390" r="-581" b="-4878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25" name="组合 324">
              <a:extLst>
                <a:ext uri="{FF2B5EF4-FFF2-40B4-BE49-F238E27FC236}">
                  <a16:creationId xmlns:a16="http://schemas.microsoft.com/office/drawing/2014/main" id="{2FEA84B7-8C25-4A20-B0CA-43A7E772610C}"/>
                </a:ext>
              </a:extLst>
            </p:cNvPr>
            <p:cNvGrpSpPr/>
            <p:nvPr/>
          </p:nvGrpSpPr>
          <p:grpSpPr>
            <a:xfrm>
              <a:off x="9193596" y="1182666"/>
              <a:ext cx="801354" cy="247219"/>
              <a:chOff x="8722085" y="1182666"/>
              <a:chExt cx="801354" cy="247219"/>
            </a:xfrm>
          </p:grpSpPr>
          <p:sp>
            <p:nvSpPr>
              <p:cNvPr id="309" name="矩形: 圆角 308">
                <a:extLst>
                  <a:ext uri="{FF2B5EF4-FFF2-40B4-BE49-F238E27FC236}">
                    <a16:creationId xmlns:a16="http://schemas.microsoft.com/office/drawing/2014/main" id="{1A32DED2-FFE7-403E-9B20-5042642EC0FA}"/>
                  </a:ext>
                </a:extLst>
              </p:cNvPr>
              <p:cNvSpPr/>
              <p:nvPr/>
            </p:nvSpPr>
            <p:spPr>
              <a:xfrm>
                <a:off x="8722085" y="1182666"/>
                <a:ext cx="265622" cy="247218"/>
              </a:xfrm>
              <a:prstGeom prst="roundRect">
                <a:avLst/>
              </a:prstGeom>
              <a:noFill/>
              <a:ln w="12700">
                <a:solidFill>
                  <a:schemeClr val="tx1"/>
                </a:solidFill>
                <a:prstDash val="solid"/>
                <a:tailEnd w="sm" len="sm"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noAutofit/>
              </a:bodyPr>
              <a:lstStyle/>
              <a:p>
                <a:pPr algn="ctr"/>
                <a:r>
                  <a:rPr lang="en-US" altLang="zh-CN" sz="1600" dirty="0">
                    <a:solidFill>
                      <a:schemeClr val="tx1"/>
                    </a:solidFill>
                    <a:latin typeface="Bahnschrift SemiLight" panose="020B0502040204020203" pitchFamily="34" charset="0"/>
                    <a:ea typeface="Fira Code Light" panose="020B0809050000020004" pitchFamily="49" charset="0"/>
                    <a:cs typeface="Fira Code Light" panose="020B0809050000020004" pitchFamily="49" charset="0"/>
                  </a:rPr>
                  <a:t>S</a:t>
                </a:r>
                <a:endParaRPr lang="zh-CN" altLang="en-US" sz="1600" dirty="0">
                  <a:solidFill>
                    <a:schemeClr val="tx1"/>
                  </a:solidFill>
                  <a:latin typeface="Bahnschrift SemiLight" panose="020B0502040204020203" pitchFamily="34" charset="0"/>
                  <a:cs typeface="Fira Code Light" panose="020B0809050000020004" pitchFamily="49" charset="0"/>
                </a:endParaRPr>
              </a:p>
            </p:txBody>
          </p:sp>
          <p:sp>
            <p:nvSpPr>
              <p:cNvPr id="310" name="文本框 309">
                <a:extLst>
                  <a:ext uri="{FF2B5EF4-FFF2-40B4-BE49-F238E27FC236}">
                    <a16:creationId xmlns:a16="http://schemas.microsoft.com/office/drawing/2014/main" id="{15B04C8B-7FB3-4D82-B1C1-C01CDA11C38D}"/>
                  </a:ext>
                </a:extLst>
              </p:cNvPr>
              <p:cNvSpPr txBox="1"/>
              <p:nvPr/>
            </p:nvSpPr>
            <p:spPr>
              <a:xfrm>
                <a:off x="9042301" y="1182667"/>
                <a:ext cx="481138" cy="247218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r>
                  <a:rPr lang="en-US" altLang="zh-CN" sz="1600" dirty="0">
                    <a:latin typeface="Bahnschrift SemiLight" panose="020B0502040204020203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Slice</a:t>
                </a:r>
                <a:endParaRPr lang="zh-CN" altLang="en-US" sz="1600" dirty="0">
                  <a:latin typeface="Bahnschrift SemiLight" panose="020B0502040204020203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324" name="组合 323">
              <a:extLst>
                <a:ext uri="{FF2B5EF4-FFF2-40B4-BE49-F238E27FC236}">
                  <a16:creationId xmlns:a16="http://schemas.microsoft.com/office/drawing/2014/main" id="{B1F53C9E-50E3-4836-9B0B-7E9DCD1BB4D1}"/>
                </a:ext>
              </a:extLst>
            </p:cNvPr>
            <p:cNvGrpSpPr/>
            <p:nvPr/>
          </p:nvGrpSpPr>
          <p:grpSpPr>
            <a:xfrm>
              <a:off x="10052872" y="1182666"/>
              <a:ext cx="1004756" cy="247219"/>
              <a:chOff x="9601877" y="1182666"/>
              <a:chExt cx="1004756" cy="247219"/>
            </a:xfrm>
          </p:grpSpPr>
          <p:sp>
            <p:nvSpPr>
              <p:cNvPr id="311" name="矩形: 圆角 310">
                <a:extLst>
                  <a:ext uri="{FF2B5EF4-FFF2-40B4-BE49-F238E27FC236}">
                    <a16:creationId xmlns:a16="http://schemas.microsoft.com/office/drawing/2014/main" id="{C9E34036-1AF7-4D0F-81CC-5D08536A1BC6}"/>
                  </a:ext>
                </a:extLst>
              </p:cNvPr>
              <p:cNvSpPr/>
              <p:nvPr/>
            </p:nvSpPr>
            <p:spPr>
              <a:xfrm>
                <a:off x="9601877" y="1182666"/>
                <a:ext cx="265622" cy="247218"/>
              </a:xfrm>
              <a:prstGeom prst="roundRect">
                <a:avLst/>
              </a:prstGeom>
              <a:noFill/>
              <a:ln w="12700">
                <a:solidFill>
                  <a:schemeClr val="tx1"/>
                </a:solidFill>
                <a:prstDash val="solid"/>
                <a:tailEnd w="sm" len="sm"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noAutofit/>
              </a:bodyPr>
              <a:lstStyle/>
              <a:p>
                <a:pPr algn="ctr"/>
                <a:r>
                  <a:rPr lang="en-US" altLang="zh-CN" sz="1600" dirty="0">
                    <a:solidFill>
                      <a:schemeClr val="tx1"/>
                    </a:solidFill>
                    <a:latin typeface="Bahnschrift SemiLight" panose="020B0502040204020203" pitchFamily="34" charset="0"/>
                    <a:ea typeface="Fira Code Light" panose="020B0809050000020004" pitchFamily="49" charset="0"/>
                    <a:cs typeface="Fira Code Light" panose="020B0809050000020004" pitchFamily="49" charset="0"/>
                  </a:rPr>
                  <a:t>C</a:t>
                </a:r>
                <a:endParaRPr lang="zh-CN" altLang="en-US" sz="1600" dirty="0">
                  <a:solidFill>
                    <a:schemeClr val="tx1"/>
                  </a:solidFill>
                  <a:latin typeface="Bahnschrift SemiLight" panose="020B0502040204020203" pitchFamily="34" charset="0"/>
                  <a:cs typeface="Fira Code Light" panose="020B0809050000020004" pitchFamily="49" charset="0"/>
                </a:endParaRPr>
              </a:p>
            </p:txBody>
          </p:sp>
          <p:sp>
            <p:nvSpPr>
              <p:cNvPr id="312" name="文本框 311">
                <a:extLst>
                  <a:ext uri="{FF2B5EF4-FFF2-40B4-BE49-F238E27FC236}">
                    <a16:creationId xmlns:a16="http://schemas.microsoft.com/office/drawing/2014/main" id="{3324D37A-B4E3-4AD4-82E5-8B503510B2FA}"/>
                  </a:ext>
                </a:extLst>
              </p:cNvPr>
              <p:cNvSpPr txBox="1"/>
              <p:nvPr/>
            </p:nvSpPr>
            <p:spPr>
              <a:xfrm>
                <a:off x="9925587" y="1182667"/>
                <a:ext cx="681046" cy="247218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r>
                  <a:rPr lang="en-US" altLang="zh-CN" sz="1600" dirty="0" err="1">
                    <a:latin typeface="Bahnschrift SemiLight" panose="020B0502040204020203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Concat</a:t>
                </a:r>
                <a:endParaRPr lang="zh-CN" altLang="en-US" sz="1600" dirty="0">
                  <a:latin typeface="Bahnschrift SemiLight" panose="020B0502040204020203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323" name="组合 322">
              <a:extLst>
                <a:ext uri="{FF2B5EF4-FFF2-40B4-BE49-F238E27FC236}">
                  <a16:creationId xmlns:a16="http://schemas.microsoft.com/office/drawing/2014/main" id="{3DF75150-2F47-42BB-AB09-C0AFB6715E8E}"/>
                </a:ext>
              </a:extLst>
            </p:cNvPr>
            <p:cNvGrpSpPr/>
            <p:nvPr/>
          </p:nvGrpSpPr>
          <p:grpSpPr>
            <a:xfrm>
              <a:off x="11115549" y="1182666"/>
              <a:ext cx="739134" cy="247219"/>
              <a:chOff x="10580563" y="1182666"/>
              <a:chExt cx="739134" cy="247219"/>
            </a:xfrm>
          </p:grpSpPr>
          <p:sp>
            <p:nvSpPr>
              <p:cNvPr id="313" name="矩形: 圆角 312">
                <a:extLst>
                  <a:ext uri="{FF2B5EF4-FFF2-40B4-BE49-F238E27FC236}">
                    <a16:creationId xmlns:a16="http://schemas.microsoft.com/office/drawing/2014/main" id="{44A76DFB-5F2D-4327-BB16-654F97A50E5C}"/>
                  </a:ext>
                </a:extLst>
              </p:cNvPr>
              <p:cNvSpPr/>
              <p:nvPr/>
            </p:nvSpPr>
            <p:spPr>
              <a:xfrm>
                <a:off x="10580563" y="1182666"/>
                <a:ext cx="265622" cy="247218"/>
              </a:xfrm>
              <a:prstGeom prst="roundRect">
                <a:avLst/>
              </a:prstGeom>
              <a:noFill/>
              <a:ln w="12700">
                <a:solidFill>
                  <a:schemeClr val="tx1"/>
                </a:solidFill>
                <a:prstDash val="solid"/>
                <a:tailEnd w="sm" len="sm"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noAutofit/>
              </a:bodyPr>
              <a:lstStyle/>
              <a:p>
                <a:pPr algn="ctr"/>
                <a:r>
                  <a:rPr lang="en-US" altLang="zh-CN" sz="1600" dirty="0">
                    <a:solidFill>
                      <a:schemeClr val="tx1"/>
                    </a:solidFill>
                    <a:latin typeface="Bahnschrift SemiLight" panose="020B0502040204020203" pitchFamily="34" charset="0"/>
                    <a:ea typeface="Fira Code Light" panose="020B0809050000020004" pitchFamily="49" charset="0"/>
                    <a:cs typeface="Fira Code Light" panose="020B0809050000020004" pitchFamily="49" charset="0"/>
                  </a:rPr>
                  <a:t>+</a:t>
                </a:r>
                <a:endParaRPr lang="zh-CN" altLang="en-US" sz="1600" dirty="0">
                  <a:solidFill>
                    <a:schemeClr val="tx1"/>
                  </a:solidFill>
                  <a:latin typeface="Bahnschrift SemiLight" panose="020B0502040204020203" pitchFamily="34" charset="0"/>
                  <a:cs typeface="Fira Code Light" panose="020B0809050000020004" pitchFamily="49" charset="0"/>
                </a:endParaRPr>
              </a:p>
            </p:txBody>
          </p:sp>
          <p:sp>
            <p:nvSpPr>
              <p:cNvPr id="314" name="文本框 313">
                <a:extLst>
                  <a:ext uri="{FF2B5EF4-FFF2-40B4-BE49-F238E27FC236}">
                    <a16:creationId xmlns:a16="http://schemas.microsoft.com/office/drawing/2014/main" id="{FA1994A4-40A5-457D-89F4-E1E1A9A6EA6B}"/>
                  </a:ext>
                </a:extLst>
              </p:cNvPr>
              <p:cNvSpPr txBox="1"/>
              <p:nvPr/>
            </p:nvSpPr>
            <p:spPr>
              <a:xfrm>
                <a:off x="10908097" y="1182667"/>
                <a:ext cx="411600" cy="247218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r>
                  <a:rPr lang="en-US" altLang="zh-CN" sz="1600" dirty="0">
                    <a:latin typeface="Bahnschrift SemiLight" panose="020B0502040204020203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Add</a:t>
                </a:r>
                <a:endParaRPr lang="zh-CN" altLang="en-US" sz="1600" dirty="0">
                  <a:latin typeface="Bahnschrift SemiLight" panose="020B0502040204020203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317" name="组合 316">
              <a:extLst>
                <a:ext uri="{FF2B5EF4-FFF2-40B4-BE49-F238E27FC236}">
                  <a16:creationId xmlns:a16="http://schemas.microsoft.com/office/drawing/2014/main" id="{4A11466E-B826-4365-ABC9-DB5E8C8FB246}"/>
                </a:ext>
              </a:extLst>
            </p:cNvPr>
            <p:cNvGrpSpPr/>
            <p:nvPr/>
          </p:nvGrpSpPr>
          <p:grpSpPr>
            <a:xfrm>
              <a:off x="2882914" y="1182666"/>
              <a:ext cx="1347208" cy="247218"/>
              <a:chOff x="6756590" y="1182666"/>
              <a:chExt cx="1347208" cy="247218"/>
            </a:xfrm>
          </p:grpSpPr>
          <p:sp>
            <p:nvSpPr>
              <p:cNvPr id="315" name="矩形 314">
                <a:extLst>
                  <a:ext uri="{FF2B5EF4-FFF2-40B4-BE49-F238E27FC236}">
                    <a16:creationId xmlns:a16="http://schemas.microsoft.com/office/drawing/2014/main" id="{12C44328-3B22-4D18-B62C-4E4454334C7D}"/>
                  </a:ext>
                </a:extLst>
              </p:cNvPr>
              <p:cNvSpPr/>
              <p:nvPr/>
            </p:nvSpPr>
            <p:spPr>
              <a:xfrm>
                <a:off x="6756590" y="1211734"/>
                <a:ext cx="188916" cy="188916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2700">
                <a:solidFill>
                  <a:schemeClr val="tx1"/>
                </a:solidFill>
                <a:prstDash val="solid"/>
                <a:tailEnd w="sm" len="sm"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noAutofit/>
              </a:bodyPr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Bahnschrift SemiLight" panose="020B0502040204020203" pitchFamily="34" charset="0"/>
                  <a:cs typeface="Fira Code Light" panose="020B0809050000020004" pitchFamily="49" charset="0"/>
                </a:endParaRPr>
              </a:p>
            </p:txBody>
          </p:sp>
          <p:sp>
            <p:nvSpPr>
              <p:cNvPr id="316" name="文本框 315">
                <a:extLst>
                  <a:ext uri="{FF2B5EF4-FFF2-40B4-BE49-F238E27FC236}">
                    <a16:creationId xmlns:a16="http://schemas.microsoft.com/office/drawing/2014/main" id="{1AB665F0-7850-46F1-BB02-4E90354D4BED}"/>
                  </a:ext>
                </a:extLst>
              </p:cNvPr>
              <p:cNvSpPr txBox="1"/>
              <p:nvPr/>
            </p:nvSpPr>
            <p:spPr>
              <a:xfrm>
                <a:off x="7017778" y="1182666"/>
                <a:ext cx="1086020" cy="247218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r>
                  <a:rPr lang="en-US" altLang="zh-CN" sz="1600" dirty="0">
                    <a:latin typeface="Bahnschrift SemiLight" panose="020B0502040204020203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Spatial Dim</a:t>
                </a:r>
                <a:endParaRPr lang="zh-CN" altLang="en-US" sz="1600" dirty="0">
                  <a:latin typeface="Bahnschrift SemiLight" panose="020B0502040204020203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320" name="组合 319">
              <a:extLst>
                <a:ext uri="{FF2B5EF4-FFF2-40B4-BE49-F238E27FC236}">
                  <a16:creationId xmlns:a16="http://schemas.microsoft.com/office/drawing/2014/main" id="{9DB04DF8-5469-402A-90EC-C26ED7B0BA7C}"/>
                </a:ext>
              </a:extLst>
            </p:cNvPr>
            <p:cNvGrpSpPr/>
            <p:nvPr/>
          </p:nvGrpSpPr>
          <p:grpSpPr>
            <a:xfrm>
              <a:off x="4288044" y="1182666"/>
              <a:ext cx="1424117" cy="247218"/>
              <a:chOff x="6756590" y="1182666"/>
              <a:chExt cx="1424117" cy="247218"/>
            </a:xfrm>
          </p:grpSpPr>
          <p:sp>
            <p:nvSpPr>
              <p:cNvPr id="321" name="矩形 320">
                <a:extLst>
                  <a:ext uri="{FF2B5EF4-FFF2-40B4-BE49-F238E27FC236}">
                    <a16:creationId xmlns:a16="http://schemas.microsoft.com/office/drawing/2014/main" id="{C926D3E1-C341-4AC7-8D5D-5FFB34ABA848}"/>
                  </a:ext>
                </a:extLst>
              </p:cNvPr>
              <p:cNvSpPr/>
              <p:nvPr/>
            </p:nvSpPr>
            <p:spPr>
              <a:xfrm>
                <a:off x="6756590" y="1211734"/>
                <a:ext cx="188916" cy="188916"/>
              </a:xfrm>
              <a:prstGeom prst="rect">
                <a:avLst/>
              </a:prstGeom>
              <a:pattFill prst="openDmnd">
                <a:fgClr>
                  <a:schemeClr val="accent6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ln w="12700">
                <a:solidFill>
                  <a:schemeClr val="tx1"/>
                </a:solidFill>
                <a:prstDash val="solid"/>
                <a:tailEnd w="sm" len="sm"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noAutofit/>
              </a:bodyPr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Bahnschrift SemiLight" panose="020B0502040204020203" pitchFamily="34" charset="0"/>
                  <a:cs typeface="Fira Code Light" panose="020B0809050000020004" pitchFamily="49" charset="0"/>
                </a:endParaRPr>
              </a:p>
            </p:txBody>
          </p:sp>
          <p:sp>
            <p:nvSpPr>
              <p:cNvPr id="322" name="文本框 321">
                <a:extLst>
                  <a:ext uri="{FF2B5EF4-FFF2-40B4-BE49-F238E27FC236}">
                    <a16:creationId xmlns:a16="http://schemas.microsoft.com/office/drawing/2014/main" id="{E8C76AF1-D735-416B-8FCA-26521C088CCC}"/>
                  </a:ext>
                </a:extLst>
              </p:cNvPr>
              <p:cNvSpPr txBox="1"/>
              <p:nvPr/>
            </p:nvSpPr>
            <p:spPr>
              <a:xfrm>
                <a:off x="7017778" y="1182666"/>
                <a:ext cx="1162929" cy="247218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r>
                  <a:rPr lang="en-US" altLang="zh-CN" sz="1600" dirty="0">
                    <a:latin typeface="Bahnschrift SemiLight" panose="020B0502040204020203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Reduce Dim</a:t>
                </a:r>
                <a:endParaRPr lang="zh-CN" altLang="en-US" sz="1600" dirty="0">
                  <a:latin typeface="Bahnschrift SemiLight" panose="020B0502040204020203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350" name="矩形 349">
              <a:extLst>
                <a:ext uri="{FF2B5EF4-FFF2-40B4-BE49-F238E27FC236}">
                  <a16:creationId xmlns:a16="http://schemas.microsoft.com/office/drawing/2014/main" id="{B3DD4555-921F-467C-BFB5-C5409F4C2192}"/>
                </a:ext>
              </a:extLst>
            </p:cNvPr>
            <p:cNvSpPr/>
            <p:nvPr/>
          </p:nvSpPr>
          <p:spPr>
            <a:xfrm>
              <a:off x="5990217" y="1126017"/>
              <a:ext cx="1347202" cy="34092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Calibri" panose="020F0502020204030204" pitchFamily="34" charset="0"/>
                  <a:ea typeface="舟方日明体" panose="02000506000000000000" pitchFamily="50" charset="-122"/>
                  <a:cs typeface="Calibri" panose="020F0502020204030204" pitchFamily="34" charset="0"/>
                </a:rPr>
                <a:t>b: batch-size</a:t>
              </a:r>
              <a:endParaRPr lang="zh-CN" altLang="en-US" dirty="0">
                <a:solidFill>
                  <a:schemeClr val="tx1"/>
                </a:solidFill>
                <a:latin typeface="Calibri" panose="020F0502020204030204" pitchFamily="34" charset="0"/>
                <a:ea typeface="舟方日明体" panose="02000506000000000000" pitchFamily="50" charset="-122"/>
                <a:cs typeface="Calibri" panose="020F0502020204030204" pitchFamily="34" charset="0"/>
              </a:endParaRPr>
            </a:p>
          </p:txBody>
        </p:sp>
        <p:sp>
          <p:nvSpPr>
            <p:cNvPr id="351" name="矩形 350">
              <a:extLst>
                <a:ext uri="{FF2B5EF4-FFF2-40B4-BE49-F238E27FC236}">
                  <a16:creationId xmlns:a16="http://schemas.microsoft.com/office/drawing/2014/main" id="{260CE39F-A2EB-485E-94A1-B685B82FF651}"/>
                </a:ext>
              </a:extLst>
            </p:cNvPr>
            <p:cNvSpPr/>
            <p:nvPr/>
          </p:nvSpPr>
          <p:spPr>
            <a:xfrm>
              <a:off x="7338446" y="1126017"/>
              <a:ext cx="1477614" cy="34092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Calibri" panose="020F0502020204030204" pitchFamily="34" charset="0"/>
                  <a:ea typeface="舟方日明体" panose="02000506000000000000" pitchFamily="50" charset="-122"/>
                  <a:cs typeface="Calibri" panose="020F0502020204030204" pitchFamily="34" charset="0"/>
                </a:rPr>
                <a:t>h: hidden-size</a:t>
              </a:r>
              <a:endParaRPr lang="zh-CN" altLang="en-US" dirty="0">
                <a:solidFill>
                  <a:schemeClr val="tx1"/>
                </a:solidFill>
                <a:latin typeface="Calibri" panose="020F0502020204030204" pitchFamily="34" charset="0"/>
                <a:ea typeface="舟方日明体" panose="02000506000000000000" pitchFamily="50" charset="-122"/>
                <a:cs typeface="Calibri" panose="020F0502020204030204" pitchFamily="34" charset="0"/>
              </a:endParaRPr>
            </a:p>
          </p:txBody>
        </p:sp>
      </p:grpSp>
      <p:grpSp>
        <p:nvGrpSpPr>
          <p:cNvPr id="411" name="组合 410">
            <a:extLst>
              <a:ext uri="{FF2B5EF4-FFF2-40B4-BE49-F238E27FC236}">
                <a16:creationId xmlns:a16="http://schemas.microsoft.com/office/drawing/2014/main" id="{F1B6955E-6D06-452E-AB97-8CA5CC47EEBD}"/>
              </a:ext>
            </a:extLst>
          </p:cNvPr>
          <p:cNvGrpSpPr/>
          <p:nvPr/>
        </p:nvGrpSpPr>
        <p:grpSpPr>
          <a:xfrm>
            <a:off x="3454052" y="1434722"/>
            <a:ext cx="2969910" cy="2863955"/>
            <a:chOff x="3073893" y="1877226"/>
            <a:chExt cx="2969910" cy="286395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5" name="矩形 234">
                  <a:extLst>
                    <a:ext uri="{FF2B5EF4-FFF2-40B4-BE49-F238E27FC236}">
                      <a16:creationId xmlns:a16="http://schemas.microsoft.com/office/drawing/2014/main" id="{95A0B9C1-142A-4D3F-9E09-9837237B9976}"/>
                    </a:ext>
                  </a:extLst>
                </p:cNvPr>
                <p:cNvSpPr/>
                <p:nvPr/>
              </p:nvSpPr>
              <p:spPr>
                <a:xfrm>
                  <a:off x="3073893" y="1879824"/>
                  <a:ext cx="582622" cy="369332"/>
                </a:xfrm>
                <a:prstGeom prst="rect">
                  <a:avLst/>
                </a:prstGeom>
                <a:solidFill>
                  <a:schemeClr val="bg2"/>
                </a:solidFill>
              </p:spPr>
              <p:txBody>
                <a:bodyPr wrap="square" anchor="ctr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oMath>
                    </m:oMathPara>
                  </a14:m>
                  <a:endParaRPr lang="zh-CN" altLang="en-US" dirty="0">
                    <a:latin typeface="Bahnschrift SemiLight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235" name="矩形 234">
                  <a:extLst>
                    <a:ext uri="{FF2B5EF4-FFF2-40B4-BE49-F238E27FC236}">
                      <a16:creationId xmlns:a16="http://schemas.microsoft.com/office/drawing/2014/main" id="{95A0B9C1-142A-4D3F-9E09-9837237B997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73893" y="1879824"/>
                  <a:ext cx="582622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10" name="矩形 409">
              <a:extLst>
                <a:ext uri="{FF2B5EF4-FFF2-40B4-BE49-F238E27FC236}">
                  <a16:creationId xmlns:a16="http://schemas.microsoft.com/office/drawing/2014/main" id="{17058F49-6605-4AC1-998B-5B0CB3AA6AC8}"/>
                </a:ext>
              </a:extLst>
            </p:cNvPr>
            <p:cNvSpPr/>
            <p:nvPr/>
          </p:nvSpPr>
          <p:spPr>
            <a:xfrm>
              <a:off x="3073902" y="1877226"/>
              <a:ext cx="2969901" cy="2863955"/>
            </a:xfrm>
            <a:prstGeom prst="rect">
              <a:avLst/>
            </a:prstGeom>
            <a:noFill/>
            <a:ln w="19050">
              <a:solidFill>
                <a:schemeClr val="accent3"/>
              </a:solidFill>
              <a:prstDash val="dash"/>
              <a:tailEnd w="sm" len="sm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pPr algn="ctr"/>
              <a:endParaRPr lang="zh-CN" altLang="en-US" sz="1600" dirty="0">
                <a:solidFill>
                  <a:schemeClr val="tx1"/>
                </a:solidFill>
                <a:latin typeface="Bahnschrift SemiLight" panose="020B0502040204020203" pitchFamily="34" charset="0"/>
                <a:cs typeface="Fira Code Light" panose="020B0809050000020004" pitchFamily="49" charset="0"/>
              </a:endParaRPr>
            </a:p>
          </p:txBody>
        </p:sp>
      </p:grpSp>
      <p:grpSp>
        <p:nvGrpSpPr>
          <p:cNvPr id="412" name="组合 411">
            <a:extLst>
              <a:ext uri="{FF2B5EF4-FFF2-40B4-BE49-F238E27FC236}">
                <a16:creationId xmlns:a16="http://schemas.microsoft.com/office/drawing/2014/main" id="{82056AF7-C294-4125-AE3C-2CEB9B96B1E1}"/>
              </a:ext>
            </a:extLst>
          </p:cNvPr>
          <p:cNvGrpSpPr/>
          <p:nvPr/>
        </p:nvGrpSpPr>
        <p:grpSpPr>
          <a:xfrm>
            <a:off x="3459220" y="1463957"/>
            <a:ext cx="2864501" cy="2818203"/>
            <a:chOff x="3354951" y="3272284"/>
            <a:chExt cx="2864501" cy="2818203"/>
          </a:xfrm>
        </p:grpSpPr>
        <p:cxnSp>
          <p:nvCxnSpPr>
            <p:cNvPr id="421" name="直接箭头连接符 420">
              <a:extLst>
                <a:ext uri="{FF2B5EF4-FFF2-40B4-BE49-F238E27FC236}">
                  <a16:creationId xmlns:a16="http://schemas.microsoft.com/office/drawing/2014/main" id="{B1273D63-C7E8-4FF3-B3B1-B416F7A41C20}"/>
                </a:ext>
              </a:extLst>
            </p:cNvPr>
            <p:cNvCxnSpPr>
              <a:cxnSpLocks/>
              <a:stCxn id="414" idx="2"/>
              <a:endCxn id="413" idx="0"/>
            </p:cNvCxnSpPr>
            <p:nvPr/>
          </p:nvCxnSpPr>
          <p:spPr>
            <a:xfrm>
              <a:off x="5811741" y="3572965"/>
              <a:ext cx="0" cy="20834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8" name="直接箭头连接符 427">
              <a:extLst>
                <a:ext uri="{FF2B5EF4-FFF2-40B4-BE49-F238E27FC236}">
                  <a16:creationId xmlns:a16="http://schemas.microsoft.com/office/drawing/2014/main" id="{75F6EC84-5EB9-4C4C-96E7-DC969558B761}"/>
                </a:ext>
              </a:extLst>
            </p:cNvPr>
            <p:cNvCxnSpPr>
              <a:cxnSpLocks/>
              <a:stCxn id="420" idx="2"/>
              <a:endCxn id="418" idx="0"/>
            </p:cNvCxnSpPr>
            <p:nvPr/>
          </p:nvCxnSpPr>
          <p:spPr>
            <a:xfrm>
              <a:off x="4473575" y="4787604"/>
              <a:ext cx="148678" cy="357589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9" name="矩形 428">
              <a:extLst>
                <a:ext uri="{FF2B5EF4-FFF2-40B4-BE49-F238E27FC236}">
                  <a16:creationId xmlns:a16="http://schemas.microsoft.com/office/drawing/2014/main" id="{D680F87C-336D-40E8-848F-2E2349CC393E}"/>
                </a:ext>
              </a:extLst>
            </p:cNvPr>
            <p:cNvSpPr/>
            <p:nvPr/>
          </p:nvSpPr>
          <p:spPr>
            <a:xfrm>
              <a:off x="5952223" y="3307242"/>
              <a:ext cx="265723" cy="26572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noFill/>
              <a:prstDash val="solid"/>
              <a:tailEnd w="sm" len="sm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altLang="zh-CN" sz="1400" dirty="0">
                  <a:solidFill>
                    <a:schemeClr val="bg2"/>
                  </a:solidFill>
                  <a:latin typeface="Bahnschrift SemiLight" panose="020B0502040204020203" pitchFamily="34" charset="0"/>
                  <a:cs typeface="Fira Code Light" panose="020B0809050000020004" pitchFamily="49" charset="0"/>
                </a:rPr>
                <a:t>h</a:t>
              </a:r>
              <a:r>
                <a:rPr lang="en-US" altLang="zh-CN" sz="1400" baseline="-25000" dirty="0">
                  <a:solidFill>
                    <a:schemeClr val="bg2"/>
                  </a:solidFill>
                  <a:latin typeface="Bahnschrift SemiLight" panose="020B0502040204020203" pitchFamily="34" charset="0"/>
                  <a:cs typeface="Fira Code Light" panose="020B0809050000020004" pitchFamily="49" charset="0"/>
                </a:rPr>
                <a:t>1</a:t>
              </a:r>
              <a:endParaRPr lang="zh-CN" altLang="en-US" sz="1400" dirty="0">
                <a:solidFill>
                  <a:schemeClr val="bg2"/>
                </a:solidFill>
                <a:latin typeface="Bahnschrift SemiLight" panose="020B0502040204020203" pitchFamily="34" charset="0"/>
                <a:cs typeface="Fira Code Light" panose="020B0809050000020004" pitchFamily="49" charset="0"/>
              </a:endParaRPr>
            </a:p>
          </p:txBody>
        </p:sp>
        <p:sp>
          <p:nvSpPr>
            <p:cNvPr id="430" name="矩形 429">
              <a:extLst>
                <a:ext uri="{FF2B5EF4-FFF2-40B4-BE49-F238E27FC236}">
                  <a16:creationId xmlns:a16="http://schemas.microsoft.com/office/drawing/2014/main" id="{492FA73C-7658-42EE-BA9C-E68D2A7DB7C1}"/>
                </a:ext>
              </a:extLst>
            </p:cNvPr>
            <p:cNvSpPr/>
            <p:nvPr/>
          </p:nvSpPr>
          <p:spPr>
            <a:xfrm>
              <a:off x="5953729" y="3781305"/>
              <a:ext cx="265723" cy="26572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noFill/>
              <a:prstDash val="solid"/>
              <a:tailEnd w="sm" len="sm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altLang="zh-CN" sz="1400" dirty="0">
                  <a:solidFill>
                    <a:schemeClr val="bg2"/>
                  </a:solidFill>
                  <a:latin typeface="Bahnschrift SemiLight" panose="020B0502040204020203" pitchFamily="34" charset="0"/>
                  <a:cs typeface="Fira Code Light" panose="020B0809050000020004" pitchFamily="49" charset="0"/>
                </a:rPr>
                <a:t>h</a:t>
              </a:r>
              <a:r>
                <a:rPr lang="en-US" altLang="zh-CN" sz="1400" baseline="-25000" dirty="0">
                  <a:solidFill>
                    <a:schemeClr val="bg2"/>
                  </a:solidFill>
                  <a:latin typeface="Bahnschrift SemiLight" panose="020B0502040204020203" pitchFamily="34" charset="0"/>
                  <a:cs typeface="Fira Code Light" panose="020B0809050000020004" pitchFamily="49" charset="0"/>
                </a:rPr>
                <a:t>1</a:t>
              </a:r>
              <a:endParaRPr lang="zh-CN" altLang="en-US" sz="1400" dirty="0">
                <a:solidFill>
                  <a:schemeClr val="bg2"/>
                </a:solidFill>
                <a:latin typeface="Bahnschrift SemiLight" panose="020B0502040204020203" pitchFamily="34" charset="0"/>
                <a:cs typeface="Fira Code Light" panose="020B0809050000020004" pitchFamily="49" charset="0"/>
              </a:endParaRPr>
            </a:p>
          </p:txBody>
        </p:sp>
        <p:sp>
          <p:nvSpPr>
            <p:cNvPr id="431" name="矩形 430">
              <a:extLst>
                <a:ext uri="{FF2B5EF4-FFF2-40B4-BE49-F238E27FC236}">
                  <a16:creationId xmlns:a16="http://schemas.microsoft.com/office/drawing/2014/main" id="{35B8A975-25F5-450D-B777-FB042D8412B0}"/>
                </a:ext>
              </a:extLst>
            </p:cNvPr>
            <p:cNvSpPr/>
            <p:nvPr/>
          </p:nvSpPr>
          <p:spPr>
            <a:xfrm>
              <a:off x="4614056" y="4521881"/>
              <a:ext cx="265723" cy="26572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noFill/>
              <a:prstDash val="solid"/>
              <a:tailEnd w="sm" len="sm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altLang="zh-CN" sz="1400" dirty="0">
                  <a:solidFill>
                    <a:schemeClr val="bg2"/>
                  </a:solidFill>
                  <a:latin typeface="Bahnschrift SemiLight" panose="020B0502040204020203" pitchFamily="34" charset="0"/>
                  <a:cs typeface="Fira Code Light" panose="020B0809050000020004" pitchFamily="49" charset="0"/>
                </a:rPr>
                <a:t>h</a:t>
              </a:r>
              <a:r>
                <a:rPr lang="en-US" altLang="zh-CN" sz="1400" baseline="-25000" dirty="0">
                  <a:solidFill>
                    <a:schemeClr val="bg2"/>
                  </a:solidFill>
                  <a:latin typeface="Bahnschrift SemiLight" panose="020B0502040204020203" pitchFamily="34" charset="0"/>
                  <a:cs typeface="Fira Code Light" panose="020B0809050000020004" pitchFamily="49" charset="0"/>
                </a:rPr>
                <a:t>2</a:t>
              </a:r>
              <a:endParaRPr lang="zh-CN" altLang="en-US" sz="1400" dirty="0">
                <a:solidFill>
                  <a:schemeClr val="bg2"/>
                </a:solidFill>
                <a:latin typeface="Bahnschrift SemiLight" panose="020B0502040204020203" pitchFamily="34" charset="0"/>
                <a:cs typeface="Fira Code Light" panose="020B0809050000020004" pitchFamily="49" charset="0"/>
              </a:endParaRPr>
            </a:p>
          </p:txBody>
        </p:sp>
        <p:sp>
          <p:nvSpPr>
            <p:cNvPr id="432" name="矩形 431">
              <a:extLst>
                <a:ext uri="{FF2B5EF4-FFF2-40B4-BE49-F238E27FC236}">
                  <a16:creationId xmlns:a16="http://schemas.microsoft.com/office/drawing/2014/main" id="{9ED6AE76-DD8C-4A3B-8C35-85BDF2F563D8}"/>
                </a:ext>
              </a:extLst>
            </p:cNvPr>
            <p:cNvSpPr/>
            <p:nvPr/>
          </p:nvSpPr>
          <p:spPr>
            <a:xfrm>
              <a:off x="5274771" y="4509977"/>
              <a:ext cx="265723" cy="26572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noFill/>
              <a:prstDash val="solid"/>
              <a:tailEnd w="sm" len="sm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altLang="zh-CN" sz="1400" dirty="0">
                  <a:solidFill>
                    <a:schemeClr val="bg2"/>
                  </a:solidFill>
                  <a:latin typeface="Bahnschrift SemiLight" panose="020B0502040204020203" pitchFamily="34" charset="0"/>
                  <a:cs typeface="Fira Code Light" panose="020B0809050000020004" pitchFamily="49" charset="0"/>
                </a:rPr>
                <a:t>h</a:t>
              </a:r>
              <a:r>
                <a:rPr lang="en-US" altLang="zh-CN" sz="1400" baseline="-25000" dirty="0">
                  <a:solidFill>
                    <a:schemeClr val="bg2"/>
                  </a:solidFill>
                  <a:latin typeface="Bahnschrift SemiLight" panose="020B0502040204020203" pitchFamily="34" charset="0"/>
                  <a:cs typeface="Fira Code Light" panose="020B0809050000020004" pitchFamily="49" charset="0"/>
                </a:rPr>
                <a:t>2</a:t>
              </a:r>
              <a:endParaRPr lang="zh-CN" altLang="en-US" sz="1400" dirty="0">
                <a:solidFill>
                  <a:schemeClr val="bg2"/>
                </a:solidFill>
                <a:latin typeface="Bahnschrift SemiLight" panose="020B0502040204020203" pitchFamily="34" charset="0"/>
                <a:cs typeface="Fira Code Light" panose="020B0809050000020004" pitchFamily="49" charset="0"/>
              </a:endParaRPr>
            </a:p>
          </p:txBody>
        </p:sp>
        <p:sp>
          <p:nvSpPr>
            <p:cNvPr id="433" name="矩形 432">
              <a:extLst>
                <a:ext uri="{FF2B5EF4-FFF2-40B4-BE49-F238E27FC236}">
                  <a16:creationId xmlns:a16="http://schemas.microsoft.com/office/drawing/2014/main" id="{005EAC72-4550-43B1-B148-846CB3F6E148}"/>
                </a:ext>
              </a:extLst>
            </p:cNvPr>
            <p:cNvSpPr/>
            <p:nvPr/>
          </p:nvSpPr>
          <p:spPr>
            <a:xfrm>
              <a:off x="3919949" y="3829522"/>
              <a:ext cx="265723" cy="26572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noFill/>
              <a:prstDash val="solid"/>
              <a:tailEnd w="sm" len="sm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altLang="zh-CN" sz="1400" dirty="0">
                  <a:solidFill>
                    <a:schemeClr val="bg2"/>
                  </a:solidFill>
                  <a:latin typeface="Bahnschrift SemiLight" panose="020B0502040204020203" pitchFamily="34" charset="0"/>
                  <a:cs typeface="Fira Code Light" panose="020B0809050000020004" pitchFamily="49" charset="0"/>
                </a:rPr>
                <a:t>h</a:t>
              </a:r>
              <a:r>
                <a:rPr lang="en-US" altLang="zh-CN" sz="1400" baseline="-25000" dirty="0">
                  <a:solidFill>
                    <a:schemeClr val="bg2"/>
                  </a:solidFill>
                  <a:latin typeface="Bahnschrift SemiLight" panose="020B0502040204020203" pitchFamily="34" charset="0"/>
                  <a:cs typeface="Fira Code Light" panose="020B0809050000020004" pitchFamily="49" charset="0"/>
                </a:rPr>
                <a:t>2</a:t>
              </a:r>
              <a:endParaRPr lang="zh-CN" altLang="en-US" sz="1400" dirty="0">
                <a:solidFill>
                  <a:schemeClr val="bg2"/>
                </a:solidFill>
                <a:latin typeface="Bahnschrift SemiLight" panose="020B0502040204020203" pitchFamily="34" charset="0"/>
                <a:cs typeface="Fira Code Light" panose="020B0809050000020004" pitchFamily="49" charset="0"/>
              </a:endParaRPr>
            </a:p>
          </p:txBody>
        </p:sp>
        <p:sp>
          <p:nvSpPr>
            <p:cNvPr id="434" name="矩形 433">
              <a:extLst>
                <a:ext uri="{FF2B5EF4-FFF2-40B4-BE49-F238E27FC236}">
                  <a16:creationId xmlns:a16="http://schemas.microsoft.com/office/drawing/2014/main" id="{8D76A375-25F9-4754-BFF6-24FCCEF29E8D}"/>
                </a:ext>
              </a:extLst>
            </p:cNvPr>
            <p:cNvSpPr/>
            <p:nvPr/>
          </p:nvSpPr>
          <p:spPr>
            <a:xfrm>
              <a:off x="4185672" y="3829522"/>
              <a:ext cx="265723" cy="26572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noFill/>
              <a:prstDash val="solid"/>
              <a:tailEnd w="sm" len="sm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altLang="zh-CN" sz="1400" dirty="0">
                  <a:solidFill>
                    <a:schemeClr val="bg2"/>
                  </a:solidFill>
                  <a:latin typeface="Bahnschrift SemiLight" panose="020B0502040204020203" pitchFamily="34" charset="0"/>
                  <a:cs typeface="Fira Code Light" panose="020B0809050000020004" pitchFamily="49" charset="0"/>
                </a:rPr>
                <a:t>h</a:t>
              </a:r>
              <a:r>
                <a:rPr lang="en-US" altLang="zh-CN" sz="1400" baseline="-25000" dirty="0">
                  <a:solidFill>
                    <a:schemeClr val="bg2"/>
                  </a:solidFill>
                  <a:latin typeface="Bahnschrift SemiLight" panose="020B0502040204020203" pitchFamily="34" charset="0"/>
                  <a:cs typeface="Fira Code Light" panose="020B0809050000020004" pitchFamily="49" charset="0"/>
                </a:rPr>
                <a:t>1</a:t>
              </a:r>
              <a:endParaRPr lang="zh-CN" altLang="en-US" sz="1400" dirty="0">
                <a:solidFill>
                  <a:schemeClr val="bg2"/>
                </a:solidFill>
                <a:latin typeface="Bahnschrift SemiLight" panose="020B0502040204020203" pitchFamily="34" charset="0"/>
                <a:cs typeface="Fira Code Light" panose="020B0809050000020004" pitchFamily="49" charset="0"/>
              </a:endParaRPr>
            </a:p>
          </p:txBody>
        </p:sp>
        <p:sp>
          <p:nvSpPr>
            <p:cNvPr id="435" name="矩形 434">
              <a:extLst>
                <a:ext uri="{FF2B5EF4-FFF2-40B4-BE49-F238E27FC236}">
                  <a16:creationId xmlns:a16="http://schemas.microsoft.com/office/drawing/2014/main" id="{2E30E0FC-2EAB-4657-A88F-6F0D02F66E50}"/>
                </a:ext>
              </a:extLst>
            </p:cNvPr>
            <p:cNvSpPr/>
            <p:nvPr/>
          </p:nvSpPr>
          <p:spPr>
            <a:xfrm>
              <a:off x="4754920" y="5145193"/>
              <a:ext cx="265723" cy="26572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noFill/>
              <a:prstDash val="solid"/>
              <a:tailEnd w="sm" len="sm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altLang="zh-CN" sz="1400" dirty="0">
                  <a:solidFill>
                    <a:schemeClr val="bg2"/>
                  </a:solidFill>
                  <a:latin typeface="Bahnschrift SemiLight" panose="020B0502040204020203" pitchFamily="34" charset="0"/>
                  <a:cs typeface="Fira Code Light" panose="020B0809050000020004" pitchFamily="49" charset="0"/>
                </a:rPr>
                <a:t>h</a:t>
              </a:r>
              <a:r>
                <a:rPr lang="en-US" altLang="zh-CN" sz="1400" baseline="-25000" dirty="0">
                  <a:solidFill>
                    <a:schemeClr val="bg2"/>
                  </a:solidFill>
                  <a:latin typeface="Bahnschrift SemiLight" panose="020B0502040204020203" pitchFamily="34" charset="0"/>
                  <a:cs typeface="Fira Code Light" panose="020B0809050000020004" pitchFamily="49" charset="0"/>
                </a:rPr>
                <a:t>2</a:t>
              </a:r>
              <a:endParaRPr lang="zh-CN" altLang="en-US" sz="1400" dirty="0">
                <a:solidFill>
                  <a:schemeClr val="bg2"/>
                </a:solidFill>
                <a:latin typeface="Bahnschrift SemiLight" panose="020B0502040204020203" pitchFamily="34" charset="0"/>
                <a:cs typeface="Fira Code Light" panose="020B0809050000020004" pitchFamily="49" charset="0"/>
              </a:endParaRPr>
            </a:p>
          </p:txBody>
        </p:sp>
        <p:cxnSp>
          <p:nvCxnSpPr>
            <p:cNvPr id="436" name="直接箭头连接符 435">
              <a:extLst>
                <a:ext uri="{FF2B5EF4-FFF2-40B4-BE49-F238E27FC236}">
                  <a16:creationId xmlns:a16="http://schemas.microsoft.com/office/drawing/2014/main" id="{4EB16D0C-3A1C-439F-8B0C-DC2047923572}"/>
                </a:ext>
              </a:extLst>
            </p:cNvPr>
            <p:cNvCxnSpPr>
              <a:cxnSpLocks/>
              <a:stCxn id="429" idx="2"/>
              <a:endCxn id="430" idx="0"/>
            </p:cNvCxnSpPr>
            <p:nvPr/>
          </p:nvCxnSpPr>
          <p:spPr>
            <a:xfrm>
              <a:off x="6085085" y="3572965"/>
              <a:ext cx="1506" cy="208340"/>
            </a:xfrm>
            <a:prstGeom prst="straightConnector1">
              <a:avLst/>
            </a:prstGeom>
            <a:ln w="12700">
              <a:solidFill>
                <a:schemeClr val="bg2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7" name="矩形 436">
              <a:extLst>
                <a:ext uri="{FF2B5EF4-FFF2-40B4-BE49-F238E27FC236}">
                  <a16:creationId xmlns:a16="http://schemas.microsoft.com/office/drawing/2014/main" id="{B1011AE6-5469-44D9-9857-A01659C8D7E2}"/>
                </a:ext>
              </a:extLst>
            </p:cNvPr>
            <p:cNvSpPr/>
            <p:nvPr/>
          </p:nvSpPr>
          <p:spPr>
            <a:xfrm>
              <a:off x="5540493" y="4509977"/>
              <a:ext cx="265723" cy="265723"/>
            </a:xfrm>
            <a:prstGeom prst="rect">
              <a:avLst/>
            </a:prstGeom>
            <a:pattFill prst="openDmnd">
              <a:fgClr>
                <a:schemeClr val="accent6">
                  <a:lumMod val="20000"/>
                  <a:lumOff val="80000"/>
                </a:schemeClr>
              </a:fgClr>
              <a:bgClr>
                <a:schemeClr val="bg1"/>
              </a:bgClr>
            </a:pattFill>
            <a:ln w="12700">
              <a:noFill/>
              <a:prstDash val="solid"/>
              <a:tailEnd w="sm" len="sm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altLang="zh-CN" sz="1400" dirty="0">
                  <a:solidFill>
                    <a:schemeClr val="bg2"/>
                  </a:solidFill>
                  <a:latin typeface="Bahnschrift SemiLight" panose="020B0502040204020203" pitchFamily="34" charset="0"/>
                  <a:cs typeface="Fira Code Light" panose="020B0809050000020004" pitchFamily="49" charset="0"/>
                </a:rPr>
                <a:t>h</a:t>
              </a:r>
              <a:r>
                <a:rPr lang="en-US" altLang="zh-CN" sz="1400" baseline="-25000" dirty="0">
                  <a:solidFill>
                    <a:schemeClr val="bg2"/>
                  </a:solidFill>
                  <a:latin typeface="Bahnschrift SemiLight" panose="020B0502040204020203" pitchFamily="34" charset="0"/>
                  <a:cs typeface="Fira Code Light" panose="020B0809050000020004" pitchFamily="49" charset="0"/>
                </a:rPr>
                <a:t>1</a:t>
              </a:r>
              <a:endParaRPr lang="zh-CN" altLang="en-US" sz="1400" dirty="0">
                <a:solidFill>
                  <a:schemeClr val="bg2"/>
                </a:solidFill>
                <a:latin typeface="Bahnschrift SemiLight" panose="020B0502040204020203" pitchFamily="34" charset="0"/>
                <a:cs typeface="Fira Code Light" panose="020B0809050000020004" pitchFamily="49" charset="0"/>
              </a:endParaRPr>
            </a:p>
          </p:txBody>
        </p:sp>
        <p:cxnSp>
          <p:nvCxnSpPr>
            <p:cNvPr id="438" name="直接箭头连接符 437">
              <a:extLst>
                <a:ext uri="{FF2B5EF4-FFF2-40B4-BE49-F238E27FC236}">
                  <a16:creationId xmlns:a16="http://schemas.microsoft.com/office/drawing/2014/main" id="{9D4E9E22-F94A-4B1B-85C6-42501CBD61A7}"/>
                </a:ext>
              </a:extLst>
            </p:cNvPr>
            <p:cNvCxnSpPr>
              <a:cxnSpLocks/>
              <a:stCxn id="430" idx="2"/>
              <a:endCxn id="437" idx="0"/>
            </p:cNvCxnSpPr>
            <p:nvPr/>
          </p:nvCxnSpPr>
          <p:spPr>
            <a:xfrm flipH="1">
              <a:off x="5673355" y="4047028"/>
              <a:ext cx="413236" cy="462949"/>
            </a:xfrm>
            <a:prstGeom prst="straightConnector1">
              <a:avLst/>
            </a:prstGeom>
            <a:ln w="12700">
              <a:solidFill>
                <a:schemeClr val="bg2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9" name="直接箭头连接符 438">
              <a:extLst>
                <a:ext uri="{FF2B5EF4-FFF2-40B4-BE49-F238E27FC236}">
                  <a16:creationId xmlns:a16="http://schemas.microsoft.com/office/drawing/2014/main" id="{45C24586-BA15-474A-9157-1F4AF423998F}"/>
                </a:ext>
              </a:extLst>
            </p:cNvPr>
            <p:cNvCxnSpPr>
              <a:cxnSpLocks/>
              <a:stCxn id="433" idx="2"/>
              <a:endCxn id="432" idx="0"/>
            </p:cNvCxnSpPr>
            <p:nvPr/>
          </p:nvCxnSpPr>
          <p:spPr>
            <a:xfrm>
              <a:off x="4052811" y="4095245"/>
              <a:ext cx="1354822" cy="414732"/>
            </a:xfrm>
            <a:prstGeom prst="straightConnector1">
              <a:avLst/>
            </a:prstGeom>
            <a:ln w="12700">
              <a:solidFill>
                <a:schemeClr val="bg2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0" name="直接箭头连接符 439">
              <a:extLst>
                <a:ext uri="{FF2B5EF4-FFF2-40B4-BE49-F238E27FC236}">
                  <a16:creationId xmlns:a16="http://schemas.microsoft.com/office/drawing/2014/main" id="{2D2B2E48-ACE0-4119-BFA3-5D574F1D2CC5}"/>
                </a:ext>
              </a:extLst>
            </p:cNvPr>
            <p:cNvCxnSpPr>
              <a:cxnSpLocks/>
              <a:stCxn id="434" idx="2"/>
              <a:endCxn id="437" idx="0"/>
            </p:cNvCxnSpPr>
            <p:nvPr/>
          </p:nvCxnSpPr>
          <p:spPr>
            <a:xfrm>
              <a:off x="4318534" y="4095245"/>
              <a:ext cx="1354821" cy="414732"/>
            </a:xfrm>
            <a:prstGeom prst="straightConnector1">
              <a:avLst/>
            </a:prstGeom>
            <a:ln w="12700">
              <a:solidFill>
                <a:schemeClr val="bg2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1" name="直接箭头连接符 440">
              <a:extLst>
                <a:ext uri="{FF2B5EF4-FFF2-40B4-BE49-F238E27FC236}">
                  <a16:creationId xmlns:a16="http://schemas.microsoft.com/office/drawing/2014/main" id="{B96CA13E-8D43-4E9C-9434-5599A272AC36}"/>
                </a:ext>
              </a:extLst>
            </p:cNvPr>
            <p:cNvCxnSpPr>
              <a:cxnSpLocks/>
              <a:stCxn id="431" idx="2"/>
              <a:endCxn id="435" idx="0"/>
            </p:cNvCxnSpPr>
            <p:nvPr/>
          </p:nvCxnSpPr>
          <p:spPr>
            <a:xfrm>
              <a:off x="4746918" y="4787604"/>
              <a:ext cx="140864" cy="357589"/>
            </a:xfrm>
            <a:prstGeom prst="straightConnector1">
              <a:avLst/>
            </a:prstGeom>
            <a:ln w="12700">
              <a:solidFill>
                <a:schemeClr val="bg2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2" name="直接箭头连接符 441">
              <a:extLst>
                <a:ext uri="{FF2B5EF4-FFF2-40B4-BE49-F238E27FC236}">
                  <a16:creationId xmlns:a16="http://schemas.microsoft.com/office/drawing/2014/main" id="{75C4C40F-DD4C-4496-9EB9-19240E77B6D8}"/>
                </a:ext>
              </a:extLst>
            </p:cNvPr>
            <p:cNvCxnSpPr>
              <a:cxnSpLocks/>
              <a:stCxn id="432" idx="2"/>
              <a:endCxn id="435" idx="0"/>
            </p:cNvCxnSpPr>
            <p:nvPr/>
          </p:nvCxnSpPr>
          <p:spPr>
            <a:xfrm flipH="1">
              <a:off x="4887782" y="4775700"/>
              <a:ext cx="519851" cy="369493"/>
            </a:xfrm>
            <a:prstGeom prst="straightConnector1">
              <a:avLst/>
            </a:prstGeom>
            <a:ln w="12700">
              <a:solidFill>
                <a:schemeClr val="bg2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3" name="矩形 442">
              <a:extLst>
                <a:ext uri="{FF2B5EF4-FFF2-40B4-BE49-F238E27FC236}">
                  <a16:creationId xmlns:a16="http://schemas.microsoft.com/office/drawing/2014/main" id="{204866EB-C209-478F-89F3-D339829D2DC7}"/>
                </a:ext>
              </a:extLst>
            </p:cNvPr>
            <p:cNvSpPr/>
            <p:nvPr/>
          </p:nvSpPr>
          <p:spPr>
            <a:xfrm>
              <a:off x="5540274" y="5137624"/>
              <a:ext cx="265723" cy="26572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noFill/>
              <a:prstDash val="solid"/>
              <a:tailEnd w="sm" len="sm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altLang="zh-CN" sz="1400" dirty="0">
                  <a:solidFill>
                    <a:schemeClr val="bg2"/>
                  </a:solidFill>
                  <a:latin typeface="Bahnschrift SemiLight" panose="020B0502040204020203" pitchFamily="34" charset="0"/>
                  <a:cs typeface="Fira Code Light" panose="020B0809050000020004" pitchFamily="49" charset="0"/>
                </a:rPr>
                <a:t>h</a:t>
              </a:r>
              <a:r>
                <a:rPr lang="en-US" altLang="zh-CN" sz="1400" baseline="-25000" dirty="0">
                  <a:solidFill>
                    <a:schemeClr val="bg2"/>
                  </a:solidFill>
                  <a:latin typeface="Bahnschrift SemiLight" panose="020B0502040204020203" pitchFamily="34" charset="0"/>
                  <a:cs typeface="Fira Code Light" panose="020B0809050000020004" pitchFamily="49" charset="0"/>
                </a:rPr>
                <a:t>2</a:t>
              </a:r>
              <a:endParaRPr lang="zh-CN" altLang="en-US" sz="1400" dirty="0">
                <a:solidFill>
                  <a:schemeClr val="bg2"/>
                </a:solidFill>
                <a:latin typeface="Bahnschrift SemiLight" panose="020B0502040204020203" pitchFamily="34" charset="0"/>
                <a:cs typeface="Fira Code Light" panose="020B0809050000020004" pitchFamily="49" charset="0"/>
              </a:endParaRPr>
            </a:p>
          </p:txBody>
        </p:sp>
        <p:cxnSp>
          <p:nvCxnSpPr>
            <p:cNvPr id="444" name="直接箭头连接符 443">
              <a:extLst>
                <a:ext uri="{FF2B5EF4-FFF2-40B4-BE49-F238E27FC236}">
                  <a16:creationId xmlns:a16="http://schemas.microsoft.com/office/drawing/2014/main" id="{9F8E8B78-BB67-464B-AAD0-1CB4AF1499B2}"/>
                </a:ext>
              </a:extLst>
            </p:cNvPr>
            <p:cNvCxnSpPr>
              <a:cxnSpLocks/>
              <a:stCxn id="432" idx="2"/>
              <a:endCxn id="443" idx="0"/>
            </p:cNvCxnSpPr>
            <p:nvPr/>
          </p:nvCxnSpPr>
          <p:spPr>
            <a:xfrm>
              <a:off x="5407633" y="4775700"/>
              <a:ext cx="265503" cy="361924"/>
            </a:xfrm>
            <a:prstGeom prst="straightConnector1">
              <a:avLst/>
            </a:prstGeom>
            <a:ln w="12700">
              <a:solidFill>
                <a:schemeClr val="bg2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5" name="矩形 444">
              <a:extLst>
                <a:ext uri="{FF2B5EF4-FFF2-40B4-BE49-F238E27FC236}">
                  <a16:creationId xmlns:a16="http://schemas.microsoft.com/office/drawing/2014/main" id="{6F6C26F9-975F-4F70-870D-A56B07BF3B5E}"/>
                </a:ext>
              </a:extLst>
            </p:cNvPr>
            <p:cNvSpPr/>
            <p:nvPr/>
          </p:nvSpPr>
          <p:spPr>
            <a:xfrm>
              <a:off x="3931425" y="5772960"/>
              <a:ext cx="265723" cy="26572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noFill/>
              <a:prstDash val="solid"/>
              <a:tailEnd w="sm" len="sm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altLang="zh-CN" sz="1400" dirty="0">
                  <a:solidFill>
                    <a:schemeClr val="bg2"/>
                  </a:solidFill>
                  <a:latin typeface="Bahnschrift SemiLight" panose="020B0502040204020203" pitchFamily="34" charset="0"/>
                  <a:cs typeface="Fira Code Light" panose="020B0809050000020004" pitchFamily="49" charset="0"/>
                </a:rPr>
                <a:t>h</a:t>
              </a:r>
              <a:r>
                <a:rPr lang="en-US" altLang="zh-CN" sz="1400" baseline="-25000" dirty="0">
                  <a:solidFill>
                    <a:schemeClr val="bg2"/>
                  </a:solidFill>
                  <a:latin typeface="Bahnschrift SemiLight" panose="020B0502040204020203" pitchFamily="34" charset="0"/>
                  <a:cs typeface="Fira Code Light" panose="020B0809050000020004" pitchFamily="49" charset="0"/>
                </a:rPr>
                <a:t>1</a:t>
              </a:r>
              <a:endParaRPr lang="zh-CN" altLang="en-US" sz="1400" dirty="0">
                <a:solidFill>
                  <a:schemeClr val="bg2"/>
                </a:solidFill>
                <a:latin typeface="Bahnschrift SemiLight" panose="020B0502040204020203" pitchFamily="34" charset="0"/>
                <a:cs typeface="Fira Code Light" panose="020B0809050000020004" pitchFamily="49" charset="0"/>
              </a:endParaRPr>
            </a:p>
          </p:txBody>
        </p:sp>
        <p:cxnSp>
          <p:nvCxnSpPr>
            <p:cNvPr id="446" name="直接箭头连接符 445">
              <a:extLst>
                <a:ext uri="{FF2B5EF4-FFF2-40B4-BE49-F238E27FC236}">
                  <a16:creationId xmlns:a16="http://schemas.microsoft.com/office/drawing/2014/main" id="{BA9F8C8C-38A3-4F7F-8820-B5617E37A3CF}"/>
                </a:ext>
              </a:extLst>
            </p:cNvPr>
            <p:cNvCxnSpPr>
              <a:cxnSpLocks/>
              <a:stCxn id="435" idx="2"/>
              <a:endCxn id="447" idx="0"/>
            </p:cNvCxnSpPr>
            <p:nvPr/>
          </p:nvCxnSpPr>
          <p:spPr>
            <a:xfrm flipH="1">
              <a:off x="4329964" y="5410916"/>
              <a:ext cx="557818" cy="362044"/>
            </a:xfrm>
            <a:prstGeom prst="straightConnector1">
              <a:avLst/>
            </a:prstGeom>
            <a:ln w="12700">
              <a:solidFill>
                <a:schemeClr val="bg2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7" name="矩形 446">
              <a:extLst>
                <a:ext uri="{FF2B5EF4-FFF2-40B4-BE49-F238E27FC236}">
                  <a16:creationId xmlns:a16="http://schemas.microsoft.com/office/drawing/2014/main" id="{FAACC7FD-8E00-4AEB-8799-6F4251931C9B}"/>
                </a:ext>
              </a:extLst>
            </p:cNvPr>
            <p:cNvSpPr/>
            <p:nvPr/>
          </p:nvSpPr>
          <p:spPr>
            <a:xfrm>
              <a:off x="4197102" y="5772960"/>
              <a:ext cx="265723" cy="265723"/>
            </a:xfrm>
            <a:prstGeom prst="rect">
              <a:avLst/>
            </a:prstGeom>
            <a:pattFill prst="openDmnd">
              <a:fgClr>
                <a:schemeClr val="accent2">
                  <a:lumMod val="20000"/>
                  <a:lumOff val="80000"/>
                </a:schemeClr>
              </a:fgClr>
              <a:bgClr>
                <a:schemeClr val="bg1"/>
              </a:bgClr>
            </a:pattFill>
            <a:ln w="12700">
              <a:noFill/>
              <a:prstDash val="solid"/>
              <a:tailEnd w="sm" len="sm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altLang="zh-CN" sz="1400" dirty="0">
                  <a:solidFill>
                    <a:schemeClr val="bg2"/>
                  </a:solidFill>
                  <a:latin typeface="Bahnschrift SemiLight" panose="020B0502040204020203" pitchFamily="34" charset="0"/>
                  <a:cs typeface="Fira Code Light" panose="020B0809050000020004" pitchFamily="49" charset="0"/>
                </a:rPr>
                <a:t>h</a:t>
              </a:r>
              <a:r>
                <a:rPr lang="en-US" altLang="zh-CN" sz="1400" baseline="-25000" dirty="0">
                  <a:solidFill>
                    <a:schemeClr val="bg2"/>
                  </a:solidFill>
                  <a:latin typeface="Bahnschrift SemiLight" panose="020B0502040204020203" pitchFamily="34" charset="0"/>
                  <a:cs typeface="Fira Code Light" panose="020B0809050000020004" pitchFamily="49" charset="0"/>
                </a:rPr>
                <a:t>2</a:t>
              </a:r>
              <a:endParaRPr lang="zh-CN" altLang="en-US" sz="1400" dirty="0">
                <a:solidFill>
                  <a:schemeClr val="bg2"/>
                </a:solidFill>
                <a:latin typeface="Bahnschrift SemiLight" panose="020B0502040204020203" pitchFamily="34" charset="0"/>
                <a:cs typeface="Fira Code Light" panose="020B0809050000020004" pitchFamily="49" charset="0"/>
              </a:endParaRPr>
            </a:p>
          </p:txBody>
        </p:sp>
        <p:cxnSp>
          <p:nvCxnSpPr>
            <p:cNvPr id="448" name="直接箭头连接符 447">
              <a:extLst>
                <a:ext uri="{FF2B5EF4-FFF2-40B4-BE49-F238E27FC236}">
                  <a16:creationId xmlns:a16="http://schemas.microsoft.com/office/drawing/2014/main" id="{C1FCA523-2DEC-408C-8B7F-78E5846AE083}"/>
                </a:ext>
              </a:extLst>
            </p:cNvPr>
            <p:cNvCxnSpPr>
              <a:cxnSpLocks/>
              <a:stCxn id="433" idx="2"/>
              <a:endCxn id="447" idx="0"/>
            </p:cNvCxnSpPr>
            <p:nvPr/>
          </p:nvCxnSpPr>
          <p:spPr>
            <a:xfrm>
              <a:off x="4052811" y="4095245"/>
              <a:ext cx="277153" cy="1677715"/>
            </a:xfrm>
            <a:prstGeom prst="straightConnector1">
              <a:avLst/>
            </a:prstGeom>
            <a:ln w="12700">
              <a:solidFill>
                <a:schemeClr val="bg2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9" name="直接箭头连接符 206">
              <a:extLst>
                <a:ext uri="{FF2B5EF4-FFF2-40B4-BE49-F238E27FC236}">
                  <a16:creationId xmlns:a16="http://schemas.microsoft.com/office/drawing/2014/main" id="{EFFF84FF-BA32-4EEA-AEFA-F0D02C678860}"/>
                </a:ext>
              </a:extLst>
            </p:cNvPr>
            <p:cNvCxnSpPr>
              <a:cxnSpLocks/>
              <a:stCxn id="434" idx="2"/>
              <a:endCxn id="445" idx="0"/>
            </p:cNvCxnSpPr>
            <p:nvPr/>
          </p:nvCxnSpPr>
          <p:spPr>
            <a:xfrm flipH="1">
              <a:off x="4064287" y="4095245"/>
              <a:ext cx="254247" cy="1677715"/>
            </a:xfrm>
            <a:prstGeom prst="straightConnector1">
              <a:avLst/>
            </a:prstGeom>
            <a:ln w="12700">
              <a:solidFill>
                <a:schemeClr val="bg2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0" name="矩形 449">
              <a:extLst>
                <a:ext uri="{FF2B5EF4-FFF2-40B4-BE49-F238E27FC236}">
                  <a16:creationId xmlns:a16="http://schemas.microsoft.com/office/drawing/2014/main" id="{215AB7A8-D9B6-455B-83CC-0F8C7665FEC5}"/>
                </a:ext>
              </a:extLst>
            </p:cNvPr>
            <p:cNvSpPr/>
            <p:nvPr/>
          </p:nvSpPr>
          <p:spPr>
            <a:xfrm>
              <a:off x="5672350" y="5772960"/>
              <a:ext cx="265723" cy="26572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noFill/>
              <a:prstDash val="solid"/>
              <a:tailEnd w="sm" len="sm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altLang="zh-CN" sz="1400" dirty="0">
                  <a:solidFill>
                    <a:schemeClr val="bg2"/>
                  </a:solidFill>
                  <a:latin typeface="Bahnschrift SemiLight" panose="020B0502040204020203" pitchFamily="34" charset="0"/>
                  <a:cs typeface="Fira Code Light" panose="020B0809050000020004" pitchFamily="49" charset="0"/>
                </a:rPr>
                <a:t>h</a:t>
              </a:r>
              <a:r>
                <a:rPr lang="en-US" altLang="zh-CN" sz="1400" baseline="-25000" dirty="0">
                  <a:solidFill>
                    <a:schemeClr val="bg2"/>
                  </a:solidFill>
                  <a:latin typeface="Bahnschrift SemiLight" panose="020B0502040204020203" pitchFamily="34" charset="0"/>
                  <a:cs typeface="Fira Code Light" panose="020B0809050000020004" pitchFamily="49" charset="0"/>
                </a:rPr>
                <a:t>1</a:t>
              </a:r>
              <a:endParaRPr lang="zh-CN" altLang="en-US" sz="1400" dirty="0">
                <a:solidFill>
                  <a:schemeClr val="bg2"/>
                </a:solidFill>
                <a:latin typeface="Bahnschrift SemiLight" panose="020B0502040204020203" pitchFamily="34" charset="0"/>
                <a:cs typeface="Fira Code Light" panose="020B0809050000020004" pitchFamily="49" charset="0"/>
              </a:endParaRPr>
            </a:p>
          </p:txBody>
        </p:sp>
        <p:sp>
          <p:nvSpPr>
            <p:cNvPr id="451" name="矩形 450">
              <a:extLst>
                <a:ext uri="{FF2B5EF4-FFF2-40B4-BE49-F238E27FC236}">
                  <a16:creationId xmlns:a16="http://schemas.microsoft.com/office/drawing/2014/main" id="{A252FE82-E24A-4E71-B3D8-FEAA11BD12B7}"/>
                </a:ext>
              </a:extLst>
            </p:cNvPr>
            <p:cNvSpPr/>
            <p:nvPr/>
          </p:nvSpPr>
          <p:spPr>
            <a:xfrm>
              <a:off x="5405652" y="5772960"/>
              <a:ext cx="265723" cy="26572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noFill/>
              <a:prstDash val="solid"/>
              <a:tailEnd w="sm" len="sm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altLang="zh-CN" sz="1400" dirty="0">
                  <a:solidFill>
                    <a:schemeClr val="bg2"/>
                  </a:solidFill>
                  <a:latin typeface="Bahnschrift SemiLight" panose="020B0502040204020203" pitchFamily="34" charset="0"/>
                  <a:cs typeface="Fira Code Light" panose="020B0809050000020004" pitchFamily="49" charset="0"/>
                </a:rPr>
                <a:t>h</a:t>
              </a:r>
              <a:r>
                <a:rPr lang="en-US" altLang="zh-CN" sz="1400" baseline="-25000" dirty="0">
                  <a:solidFill>
                    <a:schemeClr val="bg2"/>
                  </a:solidFill>
                  <a:latin typeface="Bahnschrift SemiLight" panose="020B0502040204020203" pitchFamily="34" charset="0"/>
                  <a:cs typeface="Fira Code Light" panose="020B0809050000020004" pitchFamily="49" charset="0"/>
                </a:rPr>
                <a:t>2</a:t>
              </a:r>
              <a:endParaRPr lang="zh-CN" altLang="en-US" sz="1400" dirty="0">
                <a:solidFill>
                  <a:schemeClr val="bg2"/>
                </a:solidFill>
                <a:latin typeface="Bahnschrift SemiLight" panose="020B0502040204020203" pitchFamily="34" charset="0"/>
                <a:cs typeface="Fira Code Light" panose="020B0809050000020004" pitchFamily="49" charset="0"/>
              </a:endParaRPr>
            </a:p>
          </p:txBody>
        </p:sp>
        <p:cxnSp>
          <p:nvCxnSpPr>
            <p:cNvPr id="452" name="直接箭头连接符 451">
              <a:extLst>
                <a:ext uri="{FF2B5EF4-FFF2-40B4-BE49-F238E27FC236}">
                  <a16:creationId xmlns:a16="http://schemas.microsoft.com/office/drawing/2014/main" id="{857366E9-C165-4FD0-B913-3E190DA86531}"/>
                </a:ext>
              </a:extLst>
            </p:cNvPr>
            <p:cNvCxnSpPr>
              <a:cxnSpLocks/>
              <a:stCxn id="435" idx="2"/>
              <a:endCxn id="451" idx="0"/>
            </p:cNvCxnSpPr>
            <p:nvPr/>
          </p:nvCxnSpPr>
          <p:spPr>
            <a:xfrm>
              <a:off x="4887782" y="5410916"/>
              <a:ext cx="650732" cy="362044"/>
            </a:xfrm>
            <a:prstGeom prst="straightConnector1">
              <a:avLst/>
            </a:prstGeom>
            <a:ln w="12700">
              <a:solidFill>
                <a:schemeClr val="bg2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3" name="直接箭头连接符 452">
              <a:extLst>
                <a:ext uri="{FF2B5EF4-FFF2-40B4-BE49-F238E27FC236}">
                  <a16:creationId xmlns:a16="http://schemas.microsoft.com/office/drawing/2014/main" id="{EAE83704-7C2F-4E6E-AF30-17BAB8F889EA}"/>
                </a:ext>
              </a:extLst>
            </p:cNvPr>
            <p:cNvCxnSpPr>
              <a:cxnSpLocks/>
              <a:stCxn id="430" idx="2"/>
              <a:endCxn id="450" idx="0"/>
            </p:cNvCxnSpPr>
            <p:nvPr/>
          </p:nvCxnSpPr>
          <p:spPr>
            <a:xfrm flipH="1">
              <a:off x="5805212" y="4047028"/>
              <a:ext cx="281379" cy="1725932"/>
            </a:xfrm>
            <a:prstGeom prst="straightConnector1">
              <a:avLst/>
            </a:prstGeom>
            <a:ln w="12700">
              <a:solidFill>
                <a:schemeClr val="bg2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4" name="矩形 453">
              <a:extLst>
                <a:ext uri="{FF2B5EF4-FFF2-40B4-BE49-F238E27FC236}">
                  <a16:creationId xmlns:a16="http://schemas.microsoft.com/office/drawing/2014/main" id="{CB8648F1-DE51-44B1-8D4B-C703005CEC31}"/>
                </a:ext>
              </a:extLst>
            </p:cNvPr>
            <p:cNvSpPr/>
            <p:nvPr/>
          </p:nvSpPr>
          <p:spPr>
            <a:xfrm>
              <a:off x="5366813" y="3272284"/>
              <a:ext cx="31130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dirty="0">
                  <a:latin typeface="Bahnschrift SemiLight" panose="020B0502040204020203" pitchFamily="34" charset="0"/>
                  <a:cs typeface="Fira Code Light" panose="020B0809050000020004" pitchFamily="49" charset="0"/>
                </a:rPr>
                <a:t>0</a:t>
              </a:r>
              <a:endParaRPr lang="zh-CN" altLang="en-US" dirty="0">
                <a:latin typeface="Bahnschrift SemiLight" panose="020B0502040204020203" pitchFamily="34" charset="0"/>
                <a:cs typeface="Fira Code Light" panose="020B0809050000020004" pitchFamily="49" charset="0"/>
              </a:endParaRPr>
            </a:p>
          </p:txBody>
        </p:sp>
        <p:sp>
          <p:nvSpPr>
            <p:cNvPr id="455" name="矩形 454">
              <a:extLst>
                <a:ext uri="{FF2B5EF4-FFF2-40B4-BE49-F238E27FC236}">
                  <a16:creationId xmlns:a16="http://schemas.microsoft.com/office/drawing/2014/main" id="{FB1C999A-D467-4BDF-BB8B-8B28ED451646}"/>
                </a:ext>
              </a:extLst>
            </p:cNvPr>
            <p:cNvSpPr/>
            <p:nvPr/>
          </p:nvSpPr>
          <p:spPr>
            <a:xfrm>
              <a:off x="3641678" y="3786923"/>
              <a:ext cx="26161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dirty="0">
                  <a:latin typeface="Bahnschrift SemiLight" panose="020B0502040204020203" pitchFamily="34" charset="0"/>
                  <a:cs typeface="Fira Code Light" panose="020B0809050000020004" pitchFamily="49" charset="0"/>
                </a:rPr>
                <a:t>1</a:t>
              </a:r>
              <a:endParaRPr lang="zh-CN" altLang="en-US" dirty="0">
                <a:latin typeface="Bahnschrift SemiLight" panose="020B0502040204020203" pitchFamily="34" charset="0"/>
                <a:cs typeface="Fira Code Light" panose="020B0809050000020004" pitchFamily="49" charset="0"/>
              </a:endParaRPr>
            </a:p>
          </p:txBody>
        </p:sp>
        <p:sp>
          <p:nvSpPr>
            <p:cNvPr id="456" name="矩形 455">
              <a:extLst>
                <a:ext uri="{FF2B5EF4-FFF2-40B4-BE49-F238E27FC236}">
                  <a16:creationId xmlns:a16="http://schemas.microsoft.com/office/drawing/2014/main" id="{30481E04-C99B-42FA-B8D1-F33A434FB013}"/>
                </a:ext>
              </a:extLst>
            </p:cNvPr>
            <p:cNvSpPr/>
            <p:nvPr/>
          </p:nvSpPr>
          <p:spPr>
            <a:xfrm>
              <a:off x="4287859" y="4207045"/>
              <a:ext cx="30328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dirty="0">
                  <a:latin typeface="Bahnschrift SemiLight" panose="020B0502040204020203" pitchFamily="34" charset="0"/>
                  <a:cs typeface="Fira Code Light" panose="020B0809050000020004" pitchFamily="49" charset="0"/>
                </a:rPr>
                <a:t>2</a:t>
              </a:r>
              <a:endParaRPr lang="zh-CN" altLang="en-US" dirty="0">
                <a:latin typeface="Bahnschrift SemiLight" panose="020B0502040204020203" pitchFamily="34" charset="0"/>
                <a:cs typeface="Fira Code Light" panose="020B0809050000020004" pitchFamily="49" charset="0"/>
              </a:endParaRPr>
            </a:p>
          </p:txBody>
        </p:sp>
        <p:sp>
          <p:nvSpPr>
            <p:cNvPr id="457" name="矩形 456">
              <a:extLst>
                <a:ext uri="{FF2B5EF4-FFF2-40B4-BE49-F238E27FC236}">
                  <a16:creationId xmlns:a16="http://schemas.microsoft.com/office/drawing/2014/main" id="{857B6D29-A8C4-4298-9471-BF37D404CE59}"/>
                </a:ext>
              </a:extLst>
            </p:cNvPr>
            <p:cNvSpPr/>
            <p:nvPr/>
          </p:nvSpPr>
          <p:spPr>
            <a:xfrm>
              <a:off x="5375565" y="3725717"/>
              <a:ext cx="30649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dirty="0">
                  <a:latin typeface="Bahnschrift SemiLight" panose="020B0502040204020203" pitchFamily="34" charset="0"/>
                  <a:cs typeface="Fira Code Light" panose="020B0809050000020004" pitchFamily="49" charset="0"/>
                </a:rPr>
                <a:t>3</a:t>
              </a:r>
              <a:endParaRPr lang="zh-CN" altLang="en-US" dirty="0">
                <a:latin typeface="Bahnschrift SemiLight" panose="020B0502040204020203" pitchFamily="34" charset="0"/>
                <a:cs typeface="Fira Code Light" panose="020B0809050000020004" pitchFamily="49" charset="0"/>
              </a:endParaRPr>
            </a:p>
          </p:txBody>
        </p:sp>
        <p:sp>
          <p:nvSpPr>
            <p:cNvPr id="458" name="矩形 457">
              <a:extLst>
                <a:ext uri="{FF2B5EF4-FFF2-40B4-BE49-F238E27FC236}">
                  <a16:creationId xmlns:a16="http://schemas.microsoft.com/office/drawing/2014/main" id="{EA0ABF74-607A-4B2D-81FA-8189E2F76699}"/>
                </a:ext>
              </a:extLst>
            </p:cNvPr>
            <p:cNvSpPr/>
            <p:nvPr/>
          </p:nvSpPr>
          <p:spPr>
            <a:xfrm>
              <a:off x="5096830" y="4023872"/>
              <a:ext cx="31611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dirty="0">
                  <a:latin typeface="Bahnschrift SemiLight" panose="020B0502040204020203" pitchFamily="34" charset="0"/>
                  <a:cs typeface="Fira Code Light" panose="020B0809050000020004" pitchFamily="49" charset="0"/>
                </a:rPr>
                <a:t>4</a:t>
              </a:r>
              <a:endParaRPr lang="zh-CN" altLang="en-US" dirty="0">
                <a:latin typeface="Bahnschrift SemiLight" panose="020B0502040204020203" pitchFamily="34" charset="0"/>
                <a:cs typeface="Fira Code Light" panose="020B0809050000020004" pitchFamily="49" charset="0"/>
              </a:endParaRPr>
            </a:p>
          </p:txBody>
        </p:sp>
        <p:sp>
          <p:nvSpPr>
            <p:cNvPr id="459" name="矩形 458">
              <a:extLst>
                <a:ext uri="{FF2B5EF4-FFF2-40B4-BE49-F238E27FC236}">
                  <a16:creationId xmlns:a16="http://schemas.microsoft.com/office/drawing/2014/main" id="{3FFC9D3C-1AC1-400B-A89C-45EBF4F40329}"/>
                </a:ext>
              </a:extLst>
            </p:cNvPr>
            <p:cNvSpPr/>
            <p:nvPr/>
          </p:nvSpPr>
          <p:spPr>
            <a:xfrm>
              <a:off x="4233693" y="5092260"/>
              <a:ext cx="30970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dirty="0">
                  <a:latin typeface="Bahnschrift SemiLight" panose="020B0502040204020203" pitchFamily="34" charset="0"/>
                  <a:cs typeface="Fira Code Light" panose="020B0809050000020004" pitchFamily="49" charset="0"/>
                </a:rPr>
                <a:t>5</a:t>
              </a:r>
              <a:endParaRPr lang="zh-CN" altLang="en-US" dirty="0">
                <a:latin typeface="Bahnschrift SemiLight" panose="020B0502040204020203" pitchFamily="34" charset="0"/>
                <a:cs typeface="Fira Code Light" panose="020B0809050000020004" pitchFamily="49" charset="0"/>
              </a:endParaRPr>
            </a:p>
          </p:txBody>
        </p:sp>
        <p:sp>
          <p:nvSpPr>
            <p:cNvPr id="460" name="矩形 459">
              <a:extLst>
                <a:ext uri="{FF2B5EF4-FFF2-40B4-BE49-F238E27FC236}">
                  <a16:creationId xmlns:a16="http://schemas.microsoft.com/office/drawing/2014/main" id="{E5E4A002-2009-4EF8-94B5-3C71471DF765}"/>
                </a:ext>
              </a:extLst>
            </p:cNvPr>
            <p:cNvSpPr/>
            <p:nvPr/>
          </p:nvSpPr>
          <p:spPr>
            <a:xfrm>
              <a:off x="5023037" y="5092260"/>
              <a:ext cx="30328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dirty="0">
                  <a:latin typeface="Bahnschrift SemiLight" panose="020B0502040204020203" pitchFamily="34" charset="0"/>
                  <a:cs typeface="Fira Code Light" panose="020B0809050000020004" pitchFamily="49" charset="0"/>
                </a:rPr>
                <a:t>6</a:t>
              </a:r>
              <a:endParaRPr lang="zh-CN" altLang="en-US" dirty="0">
                <a:latin typeface="Bahnschrift SemiLight" panose="020B0502040204020203" pitchFamily="34" charset="0"/>
                <a:cs typeface="Fira Code Light" panose="020B0809050000020004" pitchFamily="49" charset="0"/>
              </a:endParaRPr>
            </a:p>
          </p:txBody>
        </p:sp>
        <p:sp>
          <p:nvSpPr>
            <p:cNvPr id="461" name="矩形 460">
              <a:extLst>
                <a:ext uri="{FF2B5EF4-FFF2-40B4-BE49-F238E27FC236}">
                  <a16:creationId xmlns:a16="http://schemas.microsoft.com/office/drawing/2014/main" id="{57DBBDAA-0EC0-4F2F-9024-3FFA52700505}"/>
                </a:ext>
              </a:extLst>
            </p:cNvPr>
            <p:cNvSpPr/>
            <p:nvPr/>
          </p:nvSpPr>
          <p:spPr>
            <a:xfrm>
              <a:off x="3354951" y="5721155"/>
              <a:ext cx="30008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dirty="0">
                  <a:latin typeface="Bahnschrift SemiLight" panose="020B0502040204020203" pitchFamily="34" charset="0"/>
                  <a:cs typeface="Fira Code Light" panose="020B0809050000020004" pitchFamily="49" charset="0"/>
                </a:rPr>
                <a:t>7</a:t>
              </a:r>
              <a:endParaRPr lang="zh-CN" altLang="en-US" dirty="0">
                <a:latin typeface="Bahnschrift SemiLight" panose="020B0502040204020203" pitchFamily="34" charset="0"/>
                <a:cs typeface="Fira Code Light" panose="020B0809050000020004" pitchFamily="49" charset="0"/>
              </a:endParaRPr>
            </a:p>
          </p:txBody>
        </p:sp>
        <p:sp>
          <p:nvSpPr>
            <p:cNvPr id="462" name="矩形 461">
              <a:extLst>
                <a:ext uri="{FF2B5EF4-FFF2-40B4-BE49-F238E27FC236}">
                  <a16:creationId xmlns:a16="http://schemas.microsoft.com/office/drawing/2014/main" id="{12C88442-28A7-4A3F-B903-FD7F3252C313}"/>
                </a:ext>
              </a:extLst>
            </p:cNvPr>
            <p:cNvSpPr/>
            <p:nvPr/>
          </p:nvSpPr>
          <p:spPr>
            <a:xfrm>
              <a:off x="5102408" y="5721155"/>
              <a:ext cx="31451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dirty="0">
                  <a:latin typeface="Bahnschrift SemiLight" panose="020B0502040204020203" pitchFamily="34" charset="0"/>
                  <a:cs typeface="Fira Code Light" panose="020B0809050000020004" pitchFamily="49" charset="0"/>
                </a:rPr>
                <a:t>8</a:t>
              </a:r>
              <a:endParaRPr lang="zh-CN" altLang="en-US" dirty="0">
                <a:latin typeface="Bahnschrift SemiLight" panose="020B0502040204020203" pitchFamily="34" charset="0"/>
                <a:cs typeface="Fira Code Light" panose="020B0809050000020004" pitchFamily="49" charset="0"/>
              </a:endParaRPr>
            </a:p>
          </p:txBody>
        </p:sp>
        <p:cxnSp>
          <p:nvCxnSpPr>
            <p:cNvPr id="424" name="直接箭头连接符 423">
              <a:extLst>
                <a:ext uri="{FF2B5EF4-FFF2-40B4-BE49-F238E27FC236}">
                  <a16:creationId xmlns:a16="http://schemas.microsoft.com/office/drawing/2014/main" id="{72F978CF-A657-454A-8E58-6BC3FCC325FC}"/>
                </a:ext>
              </a:extLst>
            </p:cNvPr>
            <p:cNvCxnSpPr>
              <a:cxnSpLocks/>
              <a:stCxn id="415" idx="2"/>
              <a:endCxn id="416" idx="0"/>
            </p:cNvCxnSpPr>
            <p:nvPr/>
          </p:nvCxnSpPr>
          <p:spPr>
            <a:xfrm>
              <a:off x="5134291" y="4775700"/>
              <a:ext cx="267483" cy="361925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5" name="直接箭头连接符 424">
              <a:extLst>
                <a:ext uri="{FF2B5EF4-FFF2-40B4-BE49-F238E27FC236}">
                  <a16:creationId xmlns:a16="http://schemas.microsoft.com/office/drawing/2014/main" id="{1BC9391B-D81F-47DB-9C89-696A4249A457}"/>
                </a:ext>
              </a:extLst>
            </p:cNvPr>
            <p:cNvCxnSpPr>
              <a:cxnSpLocks/>
              <a:stCxn id="415" idx="2"/>
              <a:endCxn id="418" idx="0"/>
            </p:cNvCxnSpPr>
            <p:nvPr/>
          </p:nvCxnSpPr>
          <p:spPr>
            <a:xfrm flipH="1">
              <a:off x="4622253" y="4775700"/>
              <a:ext cx="512039" cy="369493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8" name="矩形 417">
              <a:extLst>
                <a:ext uri="{FF2B5EF4-FFF2-40B4-BE49-F238E27FC236}">
                  <a16:creationId xmlns:a16="http://schemas.microsoft.com/office/drawing/2014/main" id="{44A75AC9-AD31-4ED2-9ED0-4549905A01EE}"/>
                </a:ext>
              </a:extLst>
            </p:cNvPr>
            <p:cNvSpPr/>
            <p:nvPr/>
          </p:nvSpPr>
          <p:spPr>
            <a:xfrm>
              <a:off x="4489391" y="5145193"/>
              <a:ext cx="265723" cy="26572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prstDash val="solid"/>
              <a:tailEnd w="sm" len="sm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  <a:latin typeface="Bahnschrift SemiLight" panose="020B0502040204020203" pitchFamily="34" charset="0"/>
                  <a:cs typeface="Fira Code Light" panose="020B0809050000020004" pitchFamily="49" charset="0"/>
                </a:rPr>
                <a:t>b</a:t>
              </a:r>
              <a:endParaRPr lang="zh-CN" altLang="en-US" sz="1400" dirty="0">
                <a:solidFill>
                  <a:schemeClr val="tx1"/>
                </a:solidFill>
                <a:latin typeface="Bahnschrift SemiLight" panose="020B0502040204020203" pitchFamily="34" charset="0"/>
                <a:cs typeface="Fira Code Light" panose="020B0809050000020004" pitchFamily="49" charset="0"/>
              </a:endParaRPr>
            </a:p>
          </p:txBody>
        </p:sp>
        <p:sp>
          <p:nvSpPr>
            <p:cNvPr id="413" name="矩形 412">
              <a:extLst>
                <a:ext uri="{FF2B5EF4-FFF2-40B4-BE49-F238E27FC236}">
                  <a16:creationId xmlns:a16="http://schemas.microsoft.com/office/drawing/2014/main" id="{5CAE0BE7-20C9-4299-B80B-99523851AE8D}"/>
                </a:ext>
              </a:extLst>
            </p:cNvPr>
            <p:cNvSpPr/>
            <p:nvPr/>
          </p:nvSpPr>
          <p:spPr>
            <a:xfrm>
              <a:off x="5678880" y="3781305"/>
              <a:ext cx="265723" cy="26572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prstDash val="solid"/>
              <a:tailEnd w="sm" len="sm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  <a:latin typeface="Bahnschrift SemiLight" panose="020B0502040204020203" pitchFamily="34" charset="0"/>
                  <a:cs typeface="Fira Code Light" panose="020B0809050000020004" pitchFamily="49" charset="0"/>
                </a:rPr>
                <a:t>b</a:t>
              </a:r>
              <a:endParaRPr lang="zh-CN" altLang="en-US" sz="1400" dirty="0">
                <a:solidFill>
                  <a:schemeClr val="tx1"/>
                </a:solidFill>
                <a:latin typeface="Bahnschrift SemiLight" panose="020B0502040204020203" pitchFamily="34" charset="0"/>
                <a:cs typeface="Fira Code Light" panose="020B0809050000020004" pitchFamily="49" charset="0"/>
              </a:endParaRPr>
            </a:p>
          </p:txBody>
        </p:sp>
        <p:sp>
          <p:nvSpPr>
            <p:cNvPr id="414" name="矩形 413">
              <a:extLst>
                <a:ext uri="{FF2B5EF4-FFF2-40B4-BE49-F238E27FC236}">
                  <a16:creationId xmlns:a16="http://schemas.microsoft.com/office/drawing/2014/main" id="{65C39F95-C7FA-487D-8D2A-7ED39848720A}"/>
                </a:ext>
              </a:extLst>
            </p:cNvPr>
            <p:cNvSpPr/>
            <p:nvPr/>
          </p:nvSpPr>
          <p:spPr>
            <a:xfrm>
              <a:off x="5678880" y="3307242"/>
              <a:ext cx="265723" cy="26572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prstDash val="solid"/>
              <a:tailEnd w="sm" len="sm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  <a:latin typeface="Bahnschrift SemiLight" panose="020B0502040204020203" pitchFamily="34" charset="0"/>
                  <a:cs typeface="Fira Code Light" panose="020B0809050000020004" pitchFamily="49" charset="0"/>
                </a:rPr>
                <a:t>b</a:t>
              </a:r>
              <a:endParaRPr lang="zh-CN" altLang="en-US" sz="1400" dirty="0">
                <a:solidFill>
                  <a:schemeClr val="tx1"/>
                </a:solidFill>
                <a:latin typeface="Bahnschrift SemiLight" panose="020B0502040204020203" pitchFamily="34" charset="0"/>
                <a:cs typeface="Fira Code Light" panose="020B0809050000020004" pitchFamily="49" charset="0"/>
              </a:endParaRPr>
            </a:p>
          </p:txBody>
        </p:sp>
        <p:sp>
          <p:nvSpPr>
            <p:cNvPr id="415" name="矩形 414">
              <a:extLst>
                <a:ext uri="{FF2B5EF4-FFF2-40B4-BE49-F238E27FC236}">
                  <a16:creationId xmlns:a16="http://schemas.microsoft.com/office/drawing/2014/main" id="{538FD8EA-7057-4127-B69C-0ABDB1040D5C}"/>
                </a:ext>
              </a:extLst>
            </p:cNvPr>
            <p:cNvSpPr/>
            <p:nvPr/>
          </p:nvSpPr>
          <p:spPr>
            <a:xfrm>
              <a:off x="5001430" y="4509977"/>
              <a:ext cx="265723" cy="26572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prstDash val="solid"/>
              <a:tailEnd w="sm" len="sm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  <a:latin typeface="Bahnschrift SemiLight" panose="020B0502040204020203" pitchFamily="34" charset="0"/>
                  <a:cs typeface="Fira Code Light" panose="020B0809050000020004" pitchFamily="49" charset="0"/>
                </a:rPr>
                <a:t>b</a:t>
              </a:r>
              <a:endParaRPr lang="zh-CN" altLang="en-US" sz="1400" dirty="0">
                <a:solidFill>
                  <a:schemeClr val="tx1"/>
                </a:solidFill>
                <a:latin typeface="Bahnschrift SemiLight" panose="020B0502040204020203" pitchFamily="34" charset="0"/>
                <a:cs typeface="Fira Code Light" panose="020B0809050000020004" pitchFamily="49" charset="0"/>
              </a:endParaRPr>
            </a:p>
          </p:txBody>
        </p:sp>
        <p:sp>
          <p:nvSpPr>
            <p:cNvPr id="416" name="矩形 415">
              <a:extLst>
                <a:ext uri="{FF2B5EF4-FFF2-40B4-BE49-F238E27FC236}">
                  <a16:creationId xmlns:a16="http://schemas.microsoft.com/office/drawing/2014/main" id="{39921412-E304-432A-B5DD-3D022C81BF00}"/>
                </a:ext>
              </a:extLst>
            </p:cNvPr>
            <p:cNvSpPr/>
            <p:nvPr/>
          </p:nvSpPr>
          <p:spPr>
            <a:xfrm>
              <a:off x="5268912" y="5137624"/>
              <a:ext cx="265723" cy="265723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prstDash val="solid"/>
              <a:tailEnd w="sm" len="sm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  <a:latin typeface="Bahnschrift SemiLight" panose="020B0502040204020203" pitchFamily="34" charset="0"/>
                  <a:cs typeface="Fira Code Light" panose="020B0809050000020004" pitchFamily="49" charset="0"/>
                </a:rPr>
                <a:t>b</a:t>
              </a:r>
              <a:endParaRPr lang="zh-CN" altLang="en-US" sz="1400" dirty="0">
                <a:solidFill>
                  <a:schemeClr val="tx1"/>
                </a:solidFill>
                <a:latin typeface="Bahnschrift SemiLight" panose="020B0502040204020203" pitchFamily="34" charset="0"/>
                <a:cs typeface="Fira Code Light" panose="020B0809050000020004" pitchFamily="49" charset="0"/>
              </a:endParaRPr>
            </a:p>
          </p:txBody>
        </p:sp>
        <p:sp>
          <p:nvSpPr>
            <p:cNvPr id="417" name="矩形 416">
              <a:extLst>
                <a:ext uri="{FF2B5EF4-FFF2-40B4-BE49-F238E27FC236}">
                  <a16:creationId xmlns:a16="http://schemas.microsoft.com/office/drawing/2014/main" id="{4D709B98-E92C-419D-9179-525013C3DE6C}"/>
                </a:ext>
              </a:extLst>
            </p:cNvPr>
            <p:cNvSpPr/>
            <p:nvPr/>
          </p:nvSpPr>
          <p:spPr>
            <a:xfrm>
              <a:off x="5942857" y="5772960"/>
              <a:ext cx="265723" cy="265723"/>
            </a:xfrm>
            <a:prstGeom prst="rect">
              <a:avLst/>
            </a:prstGeom>
            <a:pattFill prst="openDmnd">
              <a:fgClr>
                <a:schemeClr val="accent2">
                  <a:lumMod val="60000"/>
                  <a:lumOff val="40000"/>
                </a:schemeClr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  <a:prstDash val="solid"/>
              <a:tailEnd w="sm" len="sm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  <a:latin typeface="Bahnschrift SemiLight" panose="020B0502040204020203" pitchFamily="34" charset="0"/>
                  <a:cs typeface="Fira Code Light" panose="020B0809050000020004" pitchFamily="49" charset="0"/>
                </a:rPr>
                <a:t>b</a:t>
              </a:r>
              <a:endParaRPr lang="zh-CN" altLang="en-US" sz="1400" dirty="0">
                <a:solidFill>
                  <a:schemeClr val="tx1"/>
                </a:solidFill>
                <a:latin typeface="Bahnschrift SemiLight" panose="020B0502040204020203" pitchFamily="34" charset="0"/>
                <a:cs typeface="Fira Code Light" panose="020B0809050000020004" pitchFamily="49" charset="0"/>
              </a:endParaRPr>
            </a:p>
          </p:txBody>
        </p:sp>
        <p:sp>
          <p:nvSpPr>
            <p:cNvPr id="419" name="矩形 418">
              <a:extLst>
                <a:ext uri="{FF2B5EF4-FFF2-40B4-BE49-F238E27FC236}">
                  <a16:creationId xmlns:a16="http://schemas.microsoft.com/office/drawing/2014/main" id="{9CA8A4AA-507F-4373-AE4E-0507898C7AEF}"/>
                </a:ext>
              </a:extLst>
            </p:cNvPr>
            <p:cNvSpPr/>
            <p:nvPr/>
          </p:nvSpPr>
          <p:spPr>
            <a:xfrm>
              <a:off x="3654466" y="5772960"/>
              <a:ext cx="265723" cy="265723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prstDash val="solid"/>
              <a:tailEnd w="sm" len="sm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  <a:latin typeface="Bahnschrift SemiLight" panose="020B0502040204020203" pitchFamily="34" charset="0"/>
                  <a:cs typeface="Fira Code Light" panose="020B0809050000020004" pitchFamily="49" charset="0"/>
                </a:rPr>
                <a:t>b</a:t>
              </a:r>
              <a:endParaRPr lang="zh-CN" altLang="en-US" sz="1400" dirty="0">
                <a:solidFill>
                  <a:schemeClr val="tx1"/>
                </a:solidFill>
                <a:latin typeface="Bahnschrift SemiLight" panose="020B0502040204020203" pitchFamily="34" charset="0"/>
                <a:cs typeface="Fira Code Light" panose="020B0809050000020004" pitchFamily="49" charset="0"/>
              </a:endParaRPr>
            </a:p>
          </p:txBody>
        </p:sp>
        <p:sp>
          <p:nvSpPr>
            <p:cNvPr id="420" name="矩形 419">
              <a:extLst>
                <a:ext uri="{FF2B5EF4-FFF2-40B4-BE49-F238E27FC236}">
                  <a16:creationId xmlns:a16="http://schemas.microsoft.com/office/drawing/2014/main" id="{9A5807B3-68BD-4405-BEAC-4CECAE032F47}"/>
                </a:ext>
              </a:extLst>
            </p:cNvPr>
            <p:cNvSpPr/>
            <p:nvPr/>
          </p:nvSpPr>
          <p:spPr>
            <a:xfrm>
              <a:off x="4340713" y="4521881"/>
              <a:ext cx="265723" cy="26572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prstDash val="solid"/>
              <a:tailEnd w="sm" len="sm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  <a:latin typeface="Bahnschrift SemiLight" panose="020B0502040204020203" pitchFamily="34" charset="0"/>
                  <a:cs typeface="Fira Code Light" panose="020B0809050000020004" pitchFamily="49" charset="0"/>
                </a:rPr>
                <a:t>b</a:t>
              </a:r>
              <a:endParaRPr lang="zh-CN" altLang="en-US" sz="1400" dirty="0">
                <a:solidFill>
                  <a:schemeClr val="tx1"/>
                </a:solidFill>
                <a:latin typeface="Bahnschrift SemiLight" panose="020B0502040204020203" pitchFamily="34" charset="0"/>
                <a:cs typeface="Fira Code Light" panose="020B0809050000020004" pitchFamily="49" charset="0"/>
              </a:endParaRPr>
            </a:p>
          </p:txBody>
        </p:sp>
        <p:cxnSp>
          <p:nvCxnSpPr>
            <p:cNvPr id="426" name="直接箭头连接符 425">
              <a:extLst>
                <a:ext uri="{FF2B5EF4-FFF2-40B4-BE49-F238E27FC236}">
                  <a16:creationId xmlns:a16="http://schemas.microsoft.com/office/drawing/2014/main" id="{8CE0829F-D6F9-4483-A49C-1076A4773889}"/>
                </a:ext>
              </a:extLst>
            </p:cNvPr>
            <p:cNvCxnSpPr>
              <a:cxnSpLocks/>
              <a:stCxn id="418" idx="2"/>
              <a:endCxn id="419" idx="0"/>
            </p:cNvCxnSpPr>
            <p:nvPr/>
          </p:nvCxnSpPr>
          <p:spPr>
            <a:xfrm flipH="1">
              <a:off x="3787328" y="5410916"/>
              <a:ext cx="834925" cy="36204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7" name="直接箭头连接符 426">
              <a:extLst>
                <a:ext uri="{FF2B5EF4-FFF2-40B4-BE49-F238E27FC236}">
                  <a16:creationId xmlns:a16="http://schemas.microsoft.com/office/drawing/2014/main" id="{6749C8BA-9083-4B42-B1FF-02E72078A825}"/>
                </a:ext>
              </a:extLst>
            </p:cNvPr>
            <p:cNvCxnSpPr>
              <a:cxnSpLocks/>
              <a:stCxn id="418" idx="2"/>
              <a:endCxn id="417" idx="0"/>
            </p:cNvCxnSpPr>
            <p:nvPr/>
          </p:nvCxnSpPr>
          <p:spPr>
            <a:xfrm>
              <a:off x="4622253" y="5410916"/>
              <a:ext cx="1453466" cy="36204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2" name="直接箭头连接符 421">
              <a:extLst>
                <a:ext uri="{FF2B5EF4-FFF2-40B4-BE49-F238E27FC236}">
                  <a16:creationId xmlns:a16="http://schemas.microsoft.com/office/drawing/2014/main" id="{2B6A8F61-FB9D-4B49-A191-ED826317A207}"/>
                </a:ext>
              </a:extLst>
            </p:cNvPr>
            <p:cNvCxnSpPr>
              <a:cxnSpLocks/>
              <a:stCxn id="413" idx="2"/>
              <a:endCxn id="415" idx="0"/>
            </p:cNvCxnSpPr>
            <p:nvPr/>
          </p:nvCxnSpPr>
          <p:spPr>
            <a:xfrm flipH="1">
              <a:off x="5134291" y="4047028"/>
              <a:ext cx="677450" cy="462949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3" name="直接箭头连接符 422">
              <a:extLst>
                <a:ext uri="{FF2B5EF4-FFF2-40B4-BE49-F238E27FC236}">
                  <a16:creationId xmlns:a16="http://schemas.microsoft.com/office/drawing/2014/main" id="{EAEB1513-05F0-4016-9DFA-F1C84B6CACF6}"/>
                </a:ext>
              </a:extLst>
            </p:cNvPr>
            <p:cNvCxnSpPr>
              <a:cxnSpLocks/>
              <a:stCxn id="413" idx="2"/>
              <a:endCxn id="417" idx="0"/>
            </p:cNvCxnSpPr>
            <p:nvPr/>
          </p:nvCxnSpPr>
          <p:spPr>
            <a:xfrm>
              <a:off x="5811741" y="4047028"/>
              <a:ext cx="263977" cy="1725932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7" name="矩形 466">
            <a:extLst>
              <a:ext uri="{FF2B5EF4-FFF2-40B4-BE49-F238E27FC236}">
                <a16:creationId xmlns:a16="http://schemas.microsoft.com/office/drawing/2014/main" id="{345C448B-59B3-4173-BE38-32B2A14C0D02}"/>
              </a:ext>
            </a:extLst>
          </p:cNvPr>
          <p:cNvSpPr/>
          <p:nvPr/>
        </p:nvSpPr>
        <p:spPr>
          <a:xfrm>
            <a:off x="7798335" y="1462242"/>
            <a:ext cx="441610" cy="407106"/>
          </a:xfrm>
          <a:prstGeom prst="rect">
            <a:avLst/>
          </a:prstGeom>
          <a:solidFill>
            <a:srgbClr val="C00000">
              <a:alpha val="20000"/>
            </a:srgbClr>
          </a:solidFill>
          <a:ln w="190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Calibri" panose="020F0502020204030204" pitchFamily="34" charset="0"/>
              <a:ea typeface="舟方日明体" panose="02000506000000000000" pitchFamily="50" charset="-122"/>
              <a:cs typeface="Calibri" panose="020F0502020204030204" pitchFamily="34" charset="0"/>
            </a:endParaRPr>
          </a:p>
        </p:txBody>
      </p:sp>
      <p:sp>
        <p:nvSpPr>
          <p:cNvPr id="468" name="矩形 467">
            <a:extLst>
              <a:ext uri="{FF2B5EF4-FFF2-40B4-BE49-F238E27FC236}">
                <a16:creationId xmlns:a16="http://schemas.microsoft.com/office/drawing/2014/main" id="{133914C9-BFAB-4AEE-867F-A02D0CDBFA83}"/>
              </a:ext>
            </a:extLst>
          </p:cNvPr>
          <p:cNvSpPr/>
          <p:nvPr/>
        </p:nvSpPr>
        <p:spPr>
          <a:xfrm>
            <a:off x="6640692" y="2539255"/>
            <a:ext cx="408669" cy="434626"/>
          </a:xfrm>
          <a:prstGeom prst="rect">
            <a:avLst/>
          </a:prstGeom>
          <a:solidFill>
            <a:srgbClr val="C00000">
              <a:alpha val="20000"/>
            </a:srgbClr>
          </a:solidFill>
          <a:ln w="190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Calibri" panose="020F0502020204030204" pitchFamily="34" charset="0"/>
              <a:ea typeface="舟方日明体" panose="02000506000000000000" pitchFamily="50" charset="-122"/>
              <a:cs typeface="Calibri" panose="020F0502020204030204" pitchFamily="34" charset="0"/>
            </a:endParaRPr>
          </a:p>
        </p:txBody>
      </p:sp>
      <p:sp>
        <p:nvSpPr>
          <p:cNvPr id="472" name="矩形 471">
            <a:extLst>
              <a:ext uri="{FF2B5EF4-FFF2-40B4-BE49-F238E27FC236}">
                <a16:creationId xmlns:a16="http://schemas.microsoft.com/office/drawing/2014/main" id="{A666A586-73AD-4662-8BD8-D943C3F3261E}"/>
              </a:ext>
            </a:extLst>
          </p:cNvPr>
          <p:cNvSpPr/>
          <p:nvPr/>
        </p:nvSpPr>
        <p:spPr>
          <a:xfrm>
            <a:off x="6640692" y="2021194"/>
            <a:ext cx="408669" cy="409837"/>
          </a:xfrm>
          <a:prstGeom prst="rect">
            <a:avLst/>
          </a:prstGeom>
          <a:solidFill>
            <a:srgbClr val="C00000">
              <a:alpha val="20000"/>
            </a:srgbClr>
          </a:solidFill>
          <a:ln w="190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Calibri" panose="020F0502020204030204" pitchFamily="34" charset="0"/>
              <a:ea typeface="舟方日明体" panose="02000506000000000000" pitchFamily="50" charset="-122"/>
              <a:cs typeface="Calibri" panose="020F0502020204030204" pitchFamily="34" charset="0"/>
            </a:endParaRPr>
          </a:p>
        </p:txBody>
      </p:sp>
      <p:sp>
        <p:nvSpPr>
          <p:cNvPr id="475" name="矩形 474">
            <a:extLst>
              <a:ext uri="{FF2B5EF4-FFF2-40B4-BE49-F238E27FC236}">
                <a16:creationId xmlns:a16="http://schemas.microsoft.com/office/drawing/2014/main" id="{D998E788-E8AE-48A0-AD95-873C4E48CFC2}"/>
              </a:ext>
            </a:extLst>
          </p:cNvPr>
          <p:cNvSpPr/>
          <p:nvPr/>
        </p:nvSpPr>
        <p:spPr>
          <a:xfrm>
            <a:off x="7580245" y="3054358"/>
            <a:ext cx="408669" cy="421831"/>
          </a:xfrm>
          <a:prstGeom prst="rect">
            <a:avLst/>
          </a:prstGeom>
          <a:solidFill>
            <a:srgbClr val="C00000">
              <a:alpha val="20000"/>
            </a:srgbClr>
          </a:solidFill>
          <a:ln w="190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Calibri" panose="020F0502020204030204" pitchFamily="34" charset="0"/>
              <a:ea typeface="舟方日明体" panose="02000506000000000000" pitchFamily="50" charset="-122"/>
              <a:cs typeface="Calibri" panose="020F0502020204030204" pitchFamily="34" charset="0"/>
            </a:endParaRPr>
          </a:p>
        </p:txBody>
      </p:sp>
      <p:sp>
        <p:nvSpPr>
          <p:cNvPr id="476" name="矩形 475">
            <a:extLst>
              <a:ext uri="{FF2B5EF4-FFF2-40B4-BE49-F238E27FC236}">
                <a16:creationId xmlns:a16="http://schemas.microsoft.com/office/drawing/2014/main" id="{EF50BAD0-9828-43E7-84E8-97DFD3A9770F}"/>
              </a:ext>
            </a:extLst>
          </p:cNvPr>
          <p:cNvSpPr/>
          <p:nvPr/>
        </p:nvSpPr>
        <p:spPr>
          <a:xfrm>
            <a:off x="7178917" y="3538367"/>
            <a:ext cx="408669" cy="412320"/>
          </a:xfrm>
          <a:prstGeom prst="rect">
            <a:avLst/>
          </a:prstGeom>
          <a:solidFill>
            <a:srgbClr val="C00000">
              <a:alpha val="20000"/>
            </a:srgbClr>
          </a:solidFill>
          <a:ln w="190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Calibri" panose="020F0502020204030204" pitchFamily="34" charset="0"/>
              <a:ea typeface="舟方日明体" panose="02000506000000000000" pitchFamily="50" charset="-122"/>
              <a:cs typeface="Calibri" panose="020F0502020204030204" pitchFamily="34" charset="0"/>
            </a:endParaRPr>
          </a:p>
        </p:txBody>
      </p:sp>
      <p:sp>
        <p:nvSpPr>
          <p:cNvPr id="488" name="矩形 487">
            <a:extLst>
              <a:ext uri="{FF2B5EF4-FFF2-40B4-BE49-F238E27FC236}">
                <a16:creationId xmlns:a16="http://schemas.microsoft.com/office/drawing/2014/main" id="{2690D1DD-F5F2-4745-A556-7BF14F354923}"/>
              </a:ext>
            </a:extLst>
          </p:cNvPr>
          <p:cNvSpPr/>
          <p:nvPr/>
        </p:nvSpPr>
        <p:spPr>
          <a:xfrm>
            <a:off x="7812993" y="3534359"/>
            <a:ext cx="403231" cy="413947"/>
          </a:xfrm>
          <a:prstGeom prst="rect">
            <a:avLst/>
          </a:prstGeom>
          <a:solidFill>
            <a:srgbClr val="C00000">
              <a:alpha val="20000"/>
            </a:srgbClr>
          </a:solidFill>
          <a:ln w="190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Calibri" panose="020F0502020204030204" pitchFamily="34" charset="0"/>
              <a:ea typeface="舟方日明体" panose="02000506000000000000" pitchFamily="50" charset="-122"/>
              <a:cs typeface="Calibri" panose="020F0502020204030204" pitchFamily="34" charset="0"/>
            </a:endParaRPr>
          </a:p>
        </p:txBody>
      </p:sp>
      <p:grpSp>
        <p:nvGrpSpPr>
          <p:cNvPr id="237" name="组合 236">
            <a:extLst>
              <a:ext uri="{FF2B5EF4-FFF2-40B4-BE49-F238E27FC236}">
                <a16:creationId xmlns:a16="http://schemas.microsoft.com/office/drawing/2014/main" id="{1FD1D763-F078-4523-9F89-91343FBEF2CC}"/>
              </a:ext>
            </a:extLst>
          </p:cNvPr>
          <p:cNvGrpSpPr/>
          <p:nvPr/>
        </p:nvGrpSpPr>
        <p:grpSpPr>
          <a:xfrm>
            <a:off x="113711" y="1421964"/>
            <a:ext cx="3228450" cy="2054225"/>
            <a:chOff x="198030" y="1438990"/>
            <a:chExt cx="3725148" cy="2054225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8" name="文本框 237">
                  <a:extLst>
                    <a:ext uri="{FF2B5EF4-FFF2-40B4-BE49-F238E27FC236}">
                      <a16:creationId xmlns:a16="http://schemas.microsoft.com/office/drawing/2014/main" id="{DADC2869-54DC-4385-AAB5-7F422E74CF53}"/>
                    </a:ext>
                  </a:extLst>
                </p:cNvPr>
                <p:cNvSpPr txBox="1"/>
                <p:nvPr/>
              </p:nvSpPr>
              <p:spPr>
                <a:xfrm>
                  <a:off x="1064787" y="1438990"/>
                  <a:ext cx="2123081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𝑓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=(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𝑆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,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𝐷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,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𝑛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)</m:t>
                        </m:r>
                      </m:oMath>
                    </m:oMathPara>
                  </a14:m>
                  <a:endParaRPr lang="zh-CN" altLang="en-US" sz="24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>
            <p:sp>
              <p:nvSpPr>
                <p:cNvPr id="238" name="文本框 237">
                  <a:extLst>
                    <a:ext uri="{FF2B5EF4-FFF2-40B4-BE49-F238E27FC236}">
                      <a16:creationId xmlns:a16="http://schemas.microsoft.com/office/drawing/2014/main" id="{DADC2869-54DC-4385-AAB5-7F422E74CF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4787" y="1438990"/>
                  <a:ext cx="2123081" cy="369332"/>
                </a:xfrm>
                <a:prstGeom prst="rect">
                  <a:avLst/>
                </a:prstGeom>
                <a:blipFill>
                  <a:blip r:embed="rId10"/>
                  <a:stretch>
                    <a:fillRect l="-1987" r="-1656" b="-3442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9" name="文本框 238">
                  <a:extLst>
                    <a:ext uri="{FF2B5EF4-FFF2-40B4-BE49-F238E27FC236}">
                      <a16:creationId xmlns:a16="http://schemas.microsoft.com/office/drawing/2014/main" id="{27347F69-2DFF-4BFB-8561-12795293CC48}"/>
                    </a:ext>
                  </a:extLst>
                </p:cNvPr>
                <p:cNvSpPr txBox="1"/>
                <p:nvPr/>
              </p:nvSpPr>
              <p:spPr>
                <a:xfrm>
                  <a:off x="198030" y="2169776"/>
                  <a:ext cx="3725148" cy="132343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342900" indent="-342900" algn="l">
                    <a:buFont typeface="Arial" panose="020B0604020202020204" pitchFamily="34" charset="0"/>
                    <a:buChar char="•"/>
                  </a:pPr>
                  <a14:m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𝑆</m:t>
                      </m:r>
                    </m:oMath>
                  </a14:m>
                  <a:r>
                    <a:rPr lang="en-US" altLang="zh-CN" sz="2000" dirty="0"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: Sub-graph to split</a:t>
                  </a:r>
                </a:p>
                <a:p>
                  <a:pPr marL="342900" indent="-342900" algn="l">
                    <a:buFont typeface="Arial" panose="020B0604020202020204" pitchFamily="34" charset="0"/>
                    <a:buChar char="•"/>
                  </a:pPr>
                  <a14:m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𝐷</m:t>
                      </m:r>
                    </m:oMath>
                  </a14:m>
                  <a:r>
                    <a:rPr lang="en-US" altLang="zh-CN" sz="2000" dirty="0"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: D-Graph (connected component) to split along</a:t>
                  </a:r>
                </a:p>
                <a:p>
                  <a:pPr marL="342900" indent="-342900" algn="l">
                    <a:buFont typeface="Arial" panose="020B0604020202020204" pitchFamily="34" charset="0"/>
                    <a:buChar char="•"/>
                  </a:pPr>
                  <a14:m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𝑛</m:t>
                      </m:r>
                    </m:oMath>
                  </a14:m>
                  <a:r>
                    <a:rPr lang="en-US" altLang="zh-CN" sz="2000" dirty="0"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: Number of partitions</a:t>
                  </a:r>
                </a:p>
              </p:txBody>
            </p:sp>
          </mc:Choice>
          <mc:Fallback xmlns="">
            <p:sp>
              <p:nvSpPr>
                <p:cNvPr id="239" name="文本框 238">
                  <a:extLst>
                    <a:ext uri="{FF2B5EF4-FFF2-40B4-BE49-F238E27FC236}">
                      <a16:creationId xmlns:a16="http://schemas.microsoft.com/office/drawing/2014/main" id="{27347F69-2DFF-4BFB-8561-12795293CC4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8030" y="2169776"/>
                  <a:ext cx="3725148" cy="1323439"/>
                </a:xfrm>
                <a:prstGeom prst="rect">
                  <a:avLst/>
                </a:prstGeom>
                <a:blipFill>
                  <a:blip r:embed="rId11"/>
                  <a:stretch>
                    <a:fillRect l="-1701" t="-2304" r="-756" b="-737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0" name="文本框 239">
                <a:extLst>
                  <a:ext uri="{FF2B5EF4-FFF2-40B4-BE49-F238E27FC236}">
                    <a16:creationId xmlns:a16="http://schemas.microsoft.com/office/drawing/2014/main" id="{C2843DEF-1615-40D4-B9DE-E7BF1BEAE315}"/>
                  </a:ext>
                </a:extLst>
              </p:cNvPr>
              <p:cNvSpPr txBox="1"/>
              <p:nvPr/>
            </p:nvSpPr>
            <p:spPr>
              <a:xfrm>
                <a:off x="6895873" y="4464955"/>
                <a:ext cx="12243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Graph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𝐺</m:t>
                    </m:r>
                  </m:oMath>
                </a14:m>
                <a:endParaRPr lang="zh-CN" altLang="en-US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40" name="文本框 239">
                <a:extLst>
                  <a:ext uri="{FF2B5EF4-FFF2-40B4-BE49-F238E27FC236}">
                    <a16:creationId xmlns:a16="http://schemas.microsoft.com/office/drawing/2014/main" id="{C2843DEF-1615-40D4-B9DE-E7BF1BEAE3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5873" y="4464955"/>
                <a:ext cx="1224311" cy="369332"/>
              </a:xfrm>
              <a:prstGeom prst="rect">
                <a:avLst/>
              </a:prstGeom>
              <a:blipFill>
                <a:blip r:embed="rId12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1" name="文本框 240">
                <a:extLst>
                  <a:ext uri="{FF2B5EF4-FFF2-40B4-BE49-F238E27FC236}">
                    <a16:creationId xmlns:a16="http://schemas.microsoft.com/office/drawing/2014/main" id="{4A5D513E-9E6F-4DF4-9DE4-00904BD8E890}"/>
                  </a:ext>
                </a:extLst>
              </p:cNvPr>
              <p:cNvSpPr txBox="1"/>
              <p:nvPr/>
            </p:nvSpPr>
            <p:spPr>
              <a:xfrm>
                <a:off x="3782022" y="4464955"/>
                <a:ext cx="23139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Part of D-Graph of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𝐺</m:t>
                    </m:r>
                  </m:oMath>
                </a14:m>
                <a:r>
                  <a:rPr lang="en-US" altLang="zh-CN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endParaRPr lang="zh-CN" altLang="en-US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41" name="文本框 240">
                <a:extLst>
                  <a:ext uri="{FF2B5EF4-FFF2-40B4-BE49-F238E27FC236}">
                    <a16:creationId xmlns:a16="http://schemas.microsoft.com/office/drawing/2014/main" id="{4A5D513E-9E6F-4DF4-9DE4-00904BD8E8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2022" y="4464955"/>
                <a:ext cx="2313978" cy="369332"/>
              </a:xfrm>
              <a:prstGeom prst="rect">
                <a:avLst/>
              </a:prstGeom>
              <a:blipFill>
                <a:blip r:embed="rId13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组合 2">
            <a:extLst>
              <a:ext uri="{FF2B5EF4-FFF2-40B4-BE49-F238E27FC236}">
                <a16:creationId xmlns:a16="http://schemas.microsoft.com/office/drawing/2014/main" id="{CBFD85E9-A9BA-4C72-92A5-F4A0FB887B40}"/>
              </a:ext>
            </a:extLst>
          </p:cNvPr>
          <p:cNvGrpSpPr/>
          <p:nvPr/>
        </p:nvGrpSpPr>
        <p:grpSpPr>
          <a:xfrm>
            <a:off x="8153400" y="4140928"/>
            <a:ext cx="1274708" cy="637379"/>
            <a:chOff x="8153400" y="4561660"/>
            <a:chExt cx="1274708" cy="637379"/>
          </a:xfrm>
        </p:grpSpPr>
        <p:sp>
          <p:nvSpPr>
            <p:cNvPr id="242" name="箭头: 右 241">
              <a:extLst>
                <a:ext uri="{FF2B5EF4-FFF2-40B4-BE49-F238E27FC236}">
                  <a16:creationId xmlns:a16="http://schemas.microsoft.com/office/drawing/2014/main" id="{07899363-6CF9-4040-B317-B9272C478610}"/>
                </a:ext>
              </a:extLst>
            </p:cNvPr>
            <p:cNvSpPr/>
            <p:nvPr/>
          </p:nvSpPr>
          <p:spPr>
            <a:xfrm>
              <a:off x="8437056" y="4561660"/>
              <a:ext cx="373859" cy="315498"/>
            </a:xfrm>
            <a:prstGeom prst="rightArrow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prstDash val="solid"/>
              <a:tailEnd w="sm" len="sm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pPr algn="ctr"/>
              <a:endParaRPr lang="zh-CN" altLang="en-US" sz="1400" dirty="0">
                <a:solidFill>
                  <a:schemeClr val="tx1"/>
                </a:solidFill>
                <a:latin typeface="Bahnschrift SemiLight" panose="020B0502040204020203" pitchFamily="34" charset="0"/>
                <a:cs typeface="Fira Code Light" panose="020B0809050000020004" pitchFamily="49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3" name="文本框 242">
                  <a:extLst>
                    <a:ext uri="{FF2B5EF4-FFF2-40B4-BE49-F238E27FC236}">
                      <a16:creationId xmlns:a16="http://schemas.microsoft.com/office/drawing/2014/main" id="{2E95FDC1-889D-41F7-B08D-C741F1060BB4}"/>
                    </a:ext>
                  </a:extLst>
                </p:cNvPr>
                <p:cNvSpPr txBox="1"/>
                <p:nvPr/>
              </p:nvSpPr>
              <p:spPr>
                <a:xfrm>
                  <a:off x="8153400" y="4922040"/>
                  <a:ext cx="127470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𝑓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=(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𝑆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𝐷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,2)</m:t>
                        </m:r>
                      </m:oMath>
                    </m:oMathPara>
                  </a14:m>
                  <a:endParaRPr lang="zh-CN" altLang="en-US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243" name="文本框 242">
                  <a:extLst>
                    <a:ext uri="{FF2B5EF4-FFF2-40B4-BE49-F238E27FC236}">
                      <a16:creationId xmlns:a16="http://schemas.microsoft.com/office/drawing/2014/main" id="{2E95FDC1-889D-41F7-B08D-C741F1060B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53400" y="4922040"/>
                  <a:ext cx="1274708" cy="276999"/>
                </a:xfrm>
                <a:prstGeom prst="rect">
                  <a:avLst/>
                </a:prstGeom>
                <a:blipFill>
                  <a:blip r:embed="rId14"/>
                  <a:stretch>
                    <a:fillRect l="-6220" t="-2174" r="-5742" b="-3260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69" name="矩形 468">
            <a:extLst>
              <a:ext uri="{FF2B5EF4-FFF2-40B4-BE49-F238E27FC236}">
                <a16:creationId xmlns:a16="http://schemas.microsoft.com/office/drawing/2014/main" id="{94F701A4-A831-4AF5-8D33-6CA223489C2B}"/>
              </a:ext>
            </a:extLst>
          </p:cNvPr>
          <p:cNvSpPr/>
          <p:nvPr/>
        </p:nvSpPr>
        <p:spPr>
          <a:xfrm>
            <a:off x="4378385" y="2467778"/>
            <a:ext cx="386612" cy="570518"/>
          </a:xfrm>
          <a:prstGeom prst="rect">
            <a:avLst/>
          </a:prstGeom>
          <a:solidFill>
            <a:srgbClr val="C00000">
              <a:alpha val="20000"/>
            </a:srgbClr>
          </a:solidFill>
          <a:ln w="190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Calibri" panose="020F0502020204030204" pitchFamily="34" charset="0"/>
              <a:ea typeface="舟方日明体" panose="02000506000000000000" pitchFamily="50" charset="-122"/>
              <a:cs typeface="Calibri" panose="020F0502020204030204" pitchFamily="34" charset="0"/>
            </a:endParaRPr>
          </a:p>
        </p:txBody>
      </p:sp>
      <p:sp>
        <p:nvSpPr>
          <p:cNvPr id="473" name="矩形 472">
            <a:extLst>
              <a:ext uri="{FF2B5EF4-FFF2-40B4-BE49-F238E27FC236}">
                <a16:creationId xmlns:a16="http://schemas.microsoft.com/office/drawing/2014/main" id="{EF374862-9187-4DE8-9C95-BE95D2166C75}"/>
              </a:ext>
            </a:extLst>
          </p:cNvPr>
          <p:cNvSpPr/>
          <p:nvPr/>
        </p:nvSpPr>
        <p:spPr>
          <a:xfrm>
            <a:off x="3758735" y="1996406"/>
            <a:ext cx="209520" cy="322471"/>
          </a:xfrm>
          <a:prstGeom prst="rect">
            <a:avLst/>
          </a:prstGeom>
          <a:solidFill>
            <a:srgbClr val="C00000">
              <a:alpha val="20000"/>
            </a:srgbClr>
          </a:solidFill>
          <a:ln w="190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Calibri" panose="020F0502020204030204" pitchFamily="34" charset="0"/>
              <a:ea typeface="舟方日明体" panose="02000506000000000000" pitchFamily="50" charset="-122"/>
              <a:cs typeface="Calibri" panose="020F0502020204030204" pitchFamily="34" charset="0"/>
            </a:endParaRPr>
          </a:p>
        </p:txBody>
      </p:sp>
      <p:sp>
        <p:nvSpPr>
          <p:cNvPr id="477" name="矩形 476">
            <a:extLst>
              <a:ext uri="{FF2B5EF4-FFF2-40B4-BE49-F238E27FC236}">
                <a16:creationId xmlns:a16="http://schemas.microsoft.com/office/drawing/2014/main" id="{88B5E977-8BD5-4B5C-ADDD-F7FEF936E381}"/>
              </a:ext>
            </a:extLst>
          </p:cNvPr>
          <p:cNvSpPr/>
          <p:nvPr/>
        </p:nvSpPr>
        <p:spPr>
          <a:xfrm>
            <a:off x="5173321" y="3248599"/>
            <a:ext cx="537534" cy="412998"/>
          </a:xfrm>
          <a:prstGeom prst="rect">
            <a:avLst/>
          </a:prstGeom>
          <a:solidFill>
            <a:srgbClr val="C00000">
              <a:alpha val="20000"/>
            </a:srgbClr>
          </a:solidFill>
          <a:ln w="190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Calibri" panose="020F0502020204030204" pitchFamily="34" charset="0"/>
              <a:ea typeface="舟方日明体" panose="02000506000000000000" pitchFamily="50" charset="-122"/>
              <a:cs typeface="Calibri" panose="020F0502020204030204" pitchFamily="34" charset="0"/>
            </a:endParaRPr>
          </a:p>
        </p:txBody>
      </p:sp>
      <p:sp>
        <p:nvSpPr>
          <p:cNvPr id="478" name="矩形 477">
            <a:extLst>
              <a:ext uri="{FF2B5EF4-FFF2-40B4-BE49-F238E27FC236}">
                <a16:creationId xmlns:a16="http://schemas.microsoft.com/office/drawing/2014/main" id="{0C160410-C42C-494D-A68F-E534F4F43706}"/>
              </a:ext>
            </a:extLst>
          </p:cNvPr>
          <p:cNvSpPr/>
          <p:nvPr/>
        </p:nvSpPr>
        <p:spPr>
          <a:xfrm>
            <a:off x="3511675" y="3908315"/>
            <a:ext cx="589320" cy="449286"/>
          </a:xfrm>
          <a:prstGeom prst="rect">
            <a:avLst/>
          </a:prstGeom>
          <a:solidFill>
            <a:srgbClr val="C00000">
              <a:alpha val="20000"/>
            </a:srgbClr>
          </a:solidFill>
          <a:ln w="190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Calibri" panose="020F0502020204030204" pitchFamily="34" charset="0"/>
              <a:ea typeface="舟方日明体" panose="02000506000000000000" pitchFamily="50" charset="-122"/>
              <a:cs typeface="Calibri" panose="020F0502020204030204" pitchFamily="34" charset="0"/>
            </a:endParaRPr>
          </a:p>
        </p:txBody>
      </p:sp>
      <p:sp>
        <p:nvSpPr>
          <p:cNvPr id="489" name="矩形 488">
            <a:extLst>
              <a:ext uri="{FF2B5EF4-FFF2-40B4-BE49-F238E27FC236}">
                <a16:creationId xmlns:a16="http://schemas.microsoft.com/office/drawing/2014/main" id="{32C43CE2-9610-42EB-867C-B62171C6103C}"/>
              </a:ext>
            </a:extLst>
          </p:cNvPr>
          <p:cNvSpPr/>
          <p:nvPr/>
        </p:nvSpPr>
        <p:spPr>
          <a:xfrm>
            <a:off x="5267947" y="3908315"/>
            <a:ext cx="1102375" cy="449286"/>
          </a:xfrm>
          <a:prstGeom prst="rect">
            <a:avLst/>
          </a:prstGeom>
          <a:solidFill>
            <a:srgbClr val="C00000">
              <a:alpha val="20000"/>
            </a:srgbClr>
          </a:solidFill>
          <a:ln w="190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Calibri" panose="020F0502020204030204" pitchFamily="34" charset="0"/>
              <a:ea typeface="舟方日明体" panose="02000506000000000000" pitchFamily="50" charset="-122"/>
              <a:cs typeface="Calibri" panose="020F0502020204030204" pitchFamily="34" charset="0"/>
            </a:endParaRPr>
          </a:p>
        </p:txBody>
      </p:sp>
      <p:sp>
        <p:nvSpPr>
          <p:cNvPr id="389" name="矩形 388">
            <a:extLst>
              <a:ext uri="{FF2B5EF4-FFF2-40B4-BE49-F238E27FC236}">
                <a16:creationId xmlns:a16="http://schemas.microsoft.com/office/drawing/2014/main" id="{F70DC4EE-D22B-4286-8502-3D84A77071D8}"/>
              </a:ext>
            </a:extLst>
          </p:cNvPr>
          <p:cNvSpPr/>
          <p:nvPr/>
        </p:nvSpPr>
        <p:spPr>
          <a:xfrm>
            <a:off x="10171605" y="1443934"/>
            <a:ext cx="350514" cy="365085"/>
          </a:xfrm>
          <a:prstGeom prst="rect">
            <a:avLst/>
          </a:prstGeom>
          <a:solidFill>
            <a:srgbClr val="C00000">
              <a:alpha val="20000"/>
            </a:srgbClr>
          </a:solidFill>
          <a:ln w="190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Calibri" panose="020F0502020204030204" pitchFamily="34" charset="0"/>
              <a:ea typeface="舟方日明体" panose="02000506000000000000" pitchFamily="50" charset="-122"/>
              <a:cs typeface="Calibri" panose="020F0502020204030204" pitchFamily="34" charset="0"/>
            </a:endParaRPr>
          </a:p>
        </p:txBody>
      </p:sp>
      <p:sp>
        <p:nvSpPr>
          <p:cNvPr id="390" name="矩形 389">
            <a:extLst>
              <a:ext uri="{FF2B5EF4-FFF2-40B4-BE49-F238E27FC236}">
                <a16:creationId xmlns:a16="http://schemas.microsoft.com/office/drawing/2014/main" id="{B750A299-D86B-4989-B3A9-9A5590F76457}"/>
              </a:ext>
            </a:extLst>
          </p:cNvPr>
          <p:cNvSpPr/>
          <p:nvPr/>
        </p:nvSpPr>
        <p:spPr>
          <a:xfrm>
            <a:off x="10171605" y="2429390"/>
            <a:ext cx="350514" cy="354435"/>
          </a:xfrm>
          <a:prstGeom prst="rect">
            <a:avLst/>
          </a:prstGeom>
          <a:solidFill>
            <a:srgbClr val="C00000">
              <a:alpha val="20000"/>
            </a:srgbClr>
          </a:solidFill>
          <a:ln w="190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Calibri" panose="020F0502020204030204" pitchFamily="34" charset="0"/>
              <a:ea typeface="舟方日明体" panose="02000506000000000000" pitchFamily="50" charset="-122"/>
              <a:cs typeface="Calibri" panose="020F0502020204030204" pitchFamily="34" charset="0"/>
            </a:endParaRPr>
          </a:p>
        </p:txBody>
      </p:sp>
      <p:sp>
        <p:nvSpPr>
          <p:cNvPr id="391" name="矩形 390">
            <a:extLst>
              <a:ext uri="{FF2B5EF4-FFF2-40B4-BE49-F238E27FC236}">
                <a16:creationId xmlns:a16="http://schemas.microsoft.com/office/drawing/2014/main" id="{DC202BB1-57D2-40B1-86BB-972DC64B2F7D}"/>
              </a:ext>
            </a:extLst>
          </p:cNvPr>
          <p:cNvSpPr/>
          <p:nvPr/>
        </p:nvSpPr>
        <p:spPr>
          <a:xfrm>
            <a:off x="10171605" y="1963126"/>
            <a:ext cx="350514" cy="365085"/>
          </a:xfrm>
          <a:prstGeom prst="rect">
            <a:avLst/>
          </a:prstGeom>
          <a:solidFill>
            <a:srgbClr val="C00000">
              <a:alpha val="20000"/>
            </a:srgbClr>
          </a:solidFill>
          <a:ln w="190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Calibri" panose="020F0502020204030204" pitchFamily="34" charset="0"/>
              <a:ea typeface="舟方日明体" panose="02000506000000000000" pitchFamily="50" charset="-122"/>
              <a:cs typeface="Calibri" panose="020F0502020204030204" pitchFamily="34" charset="0"/>
            </a:endParaRPr>
          </a:p>
        </p:txBody>
      </p:sp>
      <p:sp>
        <p:nvSpPr>
          <p:cNvPr id="392" name="矩形 391">
            <a:extLst>
              <a:ext uri="{FF2B5EF4-FFF2-40B4-BE49-F238E27FC236}">
                <a16:creationId xmlns:a16="http://schemas.microsoft.com/office/drawing/2014/main" id="{BEC8524E-3662-4AFF-8707-C9A065402DA9}"/>
              </a:ext>
            </a:extLst>
          </p:cNvPr>
          <p:cNvSpPr/>
          <p:nvPr/>
        </p:nvSpPr>
        <p:spPr>
          <a:xfrm>
            <a:off x="9777164" y="3611595"/>
            <a:ext cx="408717" cy="373825"/>
          </a:xfrm>
          <a:prstGeom prst="rect">
            <a:avLst/>
          </a:prstGeom>
          <a:solidFill>
            <a:srgbClr val="C00000">
              <a:alpha val="20000"/>
            </a:srgbClr>
          </a:solidFill>
          <a:ln w="190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Calibri" panose="020F0502020204030204" pitchFamily="34" charset="0"/>
              <a:ea typeface="舟方日明体" panose="02000506000000000000" pitchFamily="50" charset="-122"/>
              <a:cs typeface="Calibri" panose="020F0502020204030204" pitchFamily="34" charset="0"/>
            </a:endParaRPr>
          </a:p>
        </p:txBody>
      </p:sp>
      <p:sp>
        <p:nvSpPr>
          <p:cNvPr id="393" name="矩形 392">
            <a:extLst>
              <a:ext uri="{FF2B5EF4-FFF2-40B4-BE49-F238E27FC236}">
                <a16:creationId xmlns:a16="http://schemas.microsoft.com/office/drawing/2014/main" id="{829F2B8D-E9C8-4EB3-82EF-FE1BF4D34333}"/>
              </a:ext>
            </a:extLst>
          </p:cNvPr>
          <p:cNvSpPr/>
          <p:nvPr/>
        </p:nvSpPr>
        <p:spPr>
          <a:xfrm>
            <a:off x="10148853" y="3854748"/>
            <a:ext cx="407363" cy="329713"/>
          </a:xfrm>
          <a:prstGeom prst="rect">
            <a:avLst/>
          </a:prstGeom>
          <a:solidFill>
            <a:srgbClr val="C00000">
              <a:alpha val="20000"/>
            </a:srgbClr>
          </a:solidFill>
          <a:ln w="190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Calibri" panose="020F0502020204030204" pitchFamily="34" charset="0"/>
              <a:ea typeface="舟方日明体" panose="02000506000000000000" pitchFamily="50" charset="-122"/>
              <a:cs typeface="Calibri" panose="020F0502020204030204" pitchFamily="34" charset="0"/>
            </a:endParaRPr>
          </a:p>
        </p:txBody>
      </p:sp>
      <p:sp>
        <p:nvSpPr>
          <p:cNvPr id="394" name="矩形 393">
            <a:extLst>
              <a:ext uri="{FF2B5EF4-FFF2-40B4-BE49-F238E27FC236}">
                <a16:creationId xmlns:a16="http://schemas.microsoft.com/office/drawing/2014/main" id="{BF6A4A19-CE54-4805-8767-EAF6B1F3372C}"/>
              </a:ext>
            </a:extLst>
          </p:cNvPr>
          <p:cNvSpPr/>
          <p:nvPr/>
        </p:nvSpPr>
        <p:spPr>
          <a:xfrm>
            <a:off x="10533230" y="4046877"/>
            <a:ext cx="416435" cy="341369"/>
          </a:xfrm>
          <a:prstGeom prst="rect">
            <a:avLst/>
          </a:prstGeom>
          <a:solidFill>
            <a:srgbClr val="C00000">
              <a:alpha val="20000"/>
            </a:srgbClr>
          </a:solidFill>
          <a:ln w="190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Calibri" panose="020F0502020204030204" pitchFamily="34" charset="0"/>
              <a:ea typeface="舟方日明体" panose="02000506000000000000" pitchFamily="50" charset="-122"/>
              <a:cs typeface="Calibri" panose="020F0502020204030204" pitchFamily="34" charset="0"/>
            </a:endParaRPr>
          </a:p>
        </p:txBody>
      </p:sp>
      <p:sp>
        <p:nvSpPr>
          <p:cNvPr id="470" name="矩形 469">
            <a:extLst>
              <a:ext uri="{FF2B5EF4-FFF2-40B4-BE49-F238E27FC236}">
                <a16:creationId xmlns:a16="http://schemas.microsoft.com/office/drawing/2014/main" id="{2F679ECB-3ADE-4CD2-9A4F-CCD0CDA3DBFB}"/>
              </a:ext>
            </a:extLst>
          </p:cNvPr>
          <p:cNvSpPr/>
          <p:nvPr/>
        </p:nvSpPr>
        <p:spPr>
          <a:xfrm>
            <a:off x="5407148" y="1385708"/>
            <a:ext cx="700157" cy="447581"/>
          </a:xfrm>
          <a:prstGeom prst="rect">
            <a:avLst/>
          </a:prstGeom>
          <a:solidFill>
            <a:srgbClr val="C00000">
              <a:alpha val="20000"/>
            </a:srgbClr>
          </a:solidFill>
          <a:ln w="190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Calibri" panose="020F0502020204030204" pitchFamily="34" charset="0"/>
              <a:ea typeface="舟方日明体" panose="02000506000000000000" pitchFamily="50" charset="-122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9BA12A41-9B66-4403-8D95-F7ED0AD2DD70}"/>
                  </a:ext>
                </a:extLst>
              </p:cNvPr>
              <p:cNvSpPr txBox="1"/>
              <p:nvPr/>
            </p:nvSpPr>
            <p:spPr>
              <a:xfrm>
                <a:off x="413396" y="4996842"/>
                <a:ext cx="535520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l">
                  <a:buFont typeface="Wingdings" panose="05000000000000000000" pitchFamily="2" charset="2"/>
                  <a:buChar char="Ø"/>
                </a:pPr>
                <a:r>
                  <a:rPr lang="en-US" altLang="zh-CN" sz="2000" b="1" dirty="0">
                    <a:solidFill>
                      <a:srgbClr val="C00000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0, 2</a:t>
                </a:r>
                <a:r>
                  <a:rPr lang="en-US" altLang="zh-CN" sz="2000" dirty="0">
                    <a:solidFill>
                      <a:srgbClr val="C00000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have dims in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𝐷</m:t>
                    </m:r>
                  </m:oMath>
                </a14:m>
                <a:r>
                  <a:rPr lang="zh-CN" altLang="en-US" sz="2000" dirty="0">
                    <a:solidFill>
                      <a:srgbClr val="C00000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⇒</m:t>
                    </m:r>
                  </m:oMath>
                </a14:m>
                <a:r>
                  <a:rPr lang="zh-CN" altLang="en-US" sz="2000" dirty="0">
                    <a:solidFill>
                      <a:srgbClr val="C00000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zh-CN" sz="2000" dirty="0">
                    <a:solidFill>
                      <a:srgbClr val="C00000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sliced into sub-inputs</a:t>
                </a:r>
                <a:endParaRPr lang="zh-CN" altLang="en-US" sz="2000" dirty="0">
                  <a:solidFill>
                    <a:srgbClr val="C0000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9BA12A41-9B66-4403-8D95-F7ED0AD2DD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396" y="4996842"/>
                <a:ext cx="5355203" cy="400110"/>
              </a:xfrm>
              <a:prstGeom prst="rect">
                <a:avLst/>
              </a:prstGeom>
              <a:blipFill>
                <a:blip r:embed="rId15"/>
                <a:stretch>
                  <a:fillRect l="-1025" t="-9231" b="-27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3" name="文本框 252">
                <a:extLst>
                  <a:ext uri="{FF2B5EF4-FFF2-40B4-BE49-F238E27FC236}">
                    <a16:creationId xmlns:a16="http://schemas.microsoft.com/office/drawing/2014/main" id="{D2248745-E66E-4121-B9CF-D51D7F897BDE}"/>
                  </a:ext>
                </a:extLst>
              </p:cNvPr>
              <p:cNvSpPr txBox="1"/>
              <p:nvPr/>
            </p:nvSpPr>
            <p:spPr>
              <a:xfrm>
                <a:off x="394228" y="5373545"/>
                <a:ext cx="535520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l">
                  <a:buFont typeface="Wingdings" panose="05000000000000000000" pitchFamily="2" charset="2"/>
                  <a:buChar char="Ø"/>
                </a:pPr>
                <a:r>
                  <a:rPr lang="en-US" altLang="zh-CN" sz="2000" b="1" dirty="0">
                    <a:solidFill>
                      <a:srgbClr val="C00000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1</a:t>
                </a:r>
                <a:r>
                  <a:rPr lang="en-US" altLang="zh-CN" sz="2000" dirty="0">
                    <a:solidFill>
                      <a:srgbClr val="C00000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has no dim in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𝐷</m:t>
                    </m:r>
                  </m:oMath>
                </a14:m>
                <a:r>
                  <a:rPr lang="zh-CN" altLang="en-US" sz="2000" dirty="0">
                    <a:solidFill>
                      <a:srgbClr val="C00000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⇒</m:t>
                    </m:r>
                  </m:oMath>
                </a14:m>
                <a:r>
                  <a:rPr lang="zh-CN" altLang="en-US" sz="2000" dirty="0">
                    <a:solidFill>
                      <a:srgbClr val="C00000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zh-CN" sz="2000" dirty="0">
                    <a:solidFill>
                      <a:srgbClr val="C00000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shared by sub-parts</a:t>
                </a:r>
                <a:endParaRPr lang="zh-CN" altLang="en-US" sz="2000" dirty="0">
                  <a:solidFill>
                    <a:srgbClr val="C0000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53" name="文本框 252">
                <a:extLst>
                  <a:ext uri="{FF2B5EF4-FFF2-40B4-BE49-F238E27FC236}">
                    <a16:creationId xmlns:a16="http://schemas.microsoft.com/office/drawing/2014/main" id="{D2248745-E66E-4121-B9CF-D51D7F897B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228" y="5373545"/>
                <a:ext cx="5355203" cy="400110"/>
              </a:xfrm>
              <a:prstGeom prst="rect">
                <a:avLst/>
              </a:prstGeom>
              <a:blipFill>
                <a:blip r:embed="rId16"/>
                <a:stretch>
                  <a:fillRect l="-1025" t="-7576" b="-257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4" name="文本框 263">
                <a:extLst>
                  <a:ext uri="{FF2B5EF4-FFF2-40B4-BE49-F238E27FC236}">
                    <a16:creationId xmlns:a16="http://schemas.microsoft.com/office/drawing/2014/main" id="{DA7C72D6-707E-4DB9-B087-6B93D10D35F8}"/>
                  </a:ext>
                </a:extLst>
              </p:cNvPr>
              <p:cNvSpPr txBox="1"/>
              <p:nvPr/>
            </p:nvSpPr>
            <p:spPr>
              <a:xfrm>
                <a:off x="5565848" y="4996842"/>
                <a:ext cx="630510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l">
                  <a:buFont typeface="Wingdings" panose="05000000000000000000" pitchFamily="2" charset="2"/>
                  <a:buChar char="Ø"/>
                </a:pPr>
                <a:r>
                  <a:rPr lang="en-US" altLang="zh-CN" sz="2000" b="1" dirty="0">
                    <a:solidFill>
                      <a:srgbClr val="C00000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6, 7 </a:t>
                </a:r>
                <a:r>
                  <a:rPr lang="en-US" altLang="zh-CN" sz="2000" dirty="0">
                    <a:solidFill>
                      <a:srgbClr val="C00000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have spatial-dims in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𝐷</m:t>
                    </m:r>
                  </m:oMath>
                </a14:m>
                <a:r>
                  <a:rPr lang="zh-CN" altLang="en-US" sz="2000" dirty="0">
                    <a:solidFill>
                      <a:srgbClr val="C00000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⇒</m:t>
                    </m:r>
                  </m:oMath>
                </a14:m>
                <a:r>
                  <a:rPr lang="zh-CN" altLang="en-US" sz="2000" dirty="0">
                    <a:solidFill>
                      <a:srgbClr val="C00000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zh-CN" sz="2000" dirty="0">
                    <a:solidFill>
                      <a:srgbClr val="C00000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merged from sub-outputs </a:t>
                </a:r>
                <a:endParaRPr lang="zh-CN" altLang="en-US" sz="2000" dirty="0">
                  <a:solidFill>
                    <a:srgbClr val="C0000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64" name="文本框 263">
                <a:extLst>
                  <a:ext uri="{FF2B5EF4-FFF2-40B4-BE49-F238E27FC236}">
                    <a16:creationId xmlns:a16="http://schemas.microsoft.com/office/drawing/2014/main" id="{DA7C72D6-707E-4DB9-B087-6B93D10D35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5848" y="4996842"/>
                <a:ext cx="6305102" cy="400110"/>
              </a:xfrm>
              <a:prstGeom prst="rect">
                <a:avLst/>
              </a:prstGeom>
              <a:blipFill>
                <a:blip r:embed="rId17"/>
                <a:stretch>
                  <a:fillRect l="-870" t="-9231" r="-967" b="-27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5" name="文本框 264">
                <a:extLst>
                  <a:ext uri="{FF2B5EF4-FFF2-40B4-BE49-F238E27FC236}">
                    <a16:creationId xmlns:a16="http://schemas.microsoft.com/office/drawing/2014/main" id="{52CEFDB0-AEAF-4B23-9205-0A08EB7FD644}"/>
                  </a:ext>
                </a:extLst>
              </p:cNvPr>
              <p:cNvSpPr txBox="1"/>
              <p:nvPr/>
            </p:nvSpPr>
            <p:spPr>
              <a:xfrm>
                <a:off x="5565848" y="5368672"/>
                <a:ext cx="630510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l">
                  <a:buFont typeface="Wingdings" panose="05000000000000000000" pitchFamily="2" charset="2"/>
                  <a:buChar char="Ø"/>
                </a:pPr>
                <a:r>
                  <a:rPr lang="en-US" altLang="zh-CN" sz="2000" b="1" dirty="0">
                    <a:solidFill>
                      <a:srgbClr val="C00000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8 </a:t>
                </a:r>
                <a:r>
                  <a:rPr lang="en-US" altLang="zh-CN" sz="2000" dirty="0">
                    <a:solidFill>
                      <a:srgbClr val="C00000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has reduce-dim in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𝐷</m:t>
                    </m:r>
                  </m:oMath>
                </a14:m>
                <a:r>
                  <a:rPr lang="zh-CN" altLang="en-US" sz="2000" dirty="0">
                    <a:solidFill>
                      <a:srgbClr val="C00000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⇒</m:t>
                    </m:r>
                  </m:oMath>
                </a14:m>
                <a:r>
                  <a:rPr lang="zh-CN" altLang="en-US" sz="2000" dirty="0">
                    <a:solidFill>
                      <a:srgbClr val="C00000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zh-CN" sz="2000" dirty="0">
                    <a:solidFill>
                      <a:srgbClr val="C00000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summed-up from sub-outputs </a:t>
                </a:r>
                <a:endParaRPr lang="zh-CN" altLang="en-US" sz="2000" dirty="0">
                  <a:solidFill>
                    <a:srgbClr val="C0000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65" name="文本框 264">
                <a:extLst>
                  <a:ext uri="{FF2B5EF4-FFF2-40B4-BE49-F238E27FC236}">
                    <a16:creationId xmlns:a16="http://schemas.microsoft.com/office/drawing/2014/main" id="{52CEFDB0-AEAF-4B23-9205-0A08EB7FD6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5848" y="5368672"/>
                <a:ext cx="6305102" cy="400110"/>
              </a:xfrm>
              <a:prstGeom prst="rect">
                <a:avLst/>
              </a:prstGeom>
              <a:blipFill>
                <a:blip r:embed="rId18"/>
                <a:stretch>
                  <a:fillRect l="-870" t="-9231" r="-967" b="-27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8" name="文本框 257">
                <a:extLst>
                  <a:ext uri="{FF2B5EF4-FFF2-40B4-BE49-F238E27FC236}">
                    <a16:creationId xmlns:a16="http://schemas.microsoft.com/office/drawing/2014/main" id="{06FDA78F-B07A-43C3-8A2B-DD3D7734D79B}"/>
                  </a:ext>
                </a:extLst>
              </p:cNvPr>
              <p:cNvSpPr txBox="1"/>
              <p:nvPr/>
            </p:nvSpPr>
            <p:spPr>
              <a:xfrm>
                <a:off x="305385" y="3541625"/>
                <a:ext cx="2965537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sz="2200" dirty="0">
                    <a:solidFill>
                      <a:schemeClr val="accent1"/>
                    </a:solidFill>
                    <a:latin typeface="Bahnschrift Light SemiCondensed" panose="020B0502040204020203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Split sub-graph 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𝑆</m:t>
                    </m:r>
                  </m:oMath>
                </a14:m>
                <a:r>
                  <a:rPr lang="en-US" altLang="zh-CN" sz="2200" dirty="0">
                    <a:solidFill>
                      <a:schemeClr val="accent1"/>
                    </a:solidFill>
                    <a:latin typeface="Bahnschrift Light SemiCondensed" panose="020B0502040204020203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(of 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𝐺</m:t>
                    </m:r>
                  </m:oMath>
                </a14:m>
                <a:r>
                  <a:rPr lang="en-US" altLang="zh-CN" sz="2200" dirty="0">
                    <a:solidFill>
                      <a:schemeClr val="accent1"/>
                    </a:solidFill>
                    <a:latin typeface="Bahnschrift Light SemiCondensed" panose="020B0502040204020203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)</a:t>
                </a:r>
              </a:p>
              <a:p>
                <a:pPr algn="l"/>
                <a:r>
                  <a:rPr lang="en-US" altLang="zh-CN" sz="2200" dirty="0">
                    <a:solidFill>
                      <a:schemeClr val="accent1"/>
                    </a:solidFill>
                    <a:latin typeface="Bahnschrift Light SemiCondensed" panose="020B0502040204020203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along dimension graph 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𝐷</m:t>
                    </m:r>
                  </m:oMath>
                </a14:m>
                <a:r>
                  <a:rPr lang="en-US" altLang="zh-CN" sz="2200" dirty="0">
                    <a:solidFill>
                      <a:schemeClr val="accent1"/>
                    </a:solidFill>
                    <a:latin typeface="Bahnschrift Light SemiCondensed" panose="020B0502040204020203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  <a:p>
                <a:pPr algn="l"/>
                <a:r>
                  <a:rPr lang="en-US" altLang="zh-CN" sz="2200" dirty="0">
                    <a:solidFill>
                      <a:schemeClr val="accent1"/>
                    </a:solidFill>
                    <a:latin typeface="Bahnschrift Light SemiCondensed" panose="020B0502040204020203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into 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𝑛</m:t>
                    </m:r>
                  </m:oMath>
                </a14:m>
                <a:r>
                  <a:rPr lang="en-US" altLang="zh-CN" sz="2200" dirty="0">
                    <a:solidFill>
                      <a:schemeClr val="accent1"/>
                    </a:solidFill>
                    <a:latin typeface="Bahnschrift Light SemiCondensed" panose="020B0502040204020203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partitions</a:t>
                </a:r>
              </a:p>
            </p:txBody>
          </p:sp>
        </mc:Choice>
        <mc:Fallback xmlns="">
          <p:sp>
            <p:nvSpPr>
              <p:cNvPr id="258" name="文本框 257">
                <a:extLst>
                  <a:ext uri="{FF2B5EF4-FFF2-40B4-BE49-F238E27FC236}">
                    <a16:creationId xmlns:a16="http://schemas.microsoft.com/office/drawing/2014/main" id="{06FDA78F-B07A-43C3-8A2B-DD3D7734D7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385" y="3541625"/>
                <a:ext cx="2965537" cy="1107996"/>
              </a:xfrm>
              <a:prstGeom prst="rect">
                <a:avLst/>
              </a:prstGeom>
              <a:blipFill>
                <a:blip r:embed="rId19"/>
                <a:stretch>
                  <a:fillRect l="-2669" t="-4396" b="-93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9" name="组合 258">
            <a:extLst>
              <a:ext uri="{FF2B5EF4-FFF2-40B4-BE49-F238E27FC236}">
                <a16:creationId xmlns:a16="http://schemas.microsoft.com/office/drawing/2014/main" id="{FA557887-EF83-4B02-B260-45385C453917}"/>
              </a:ext>
            </a:extLst>
          </p:cNvPr>
          <p:cNvGrpSpPr/>
          <p:nvPr/>
        </p:nvGrpSpPr>
        <p:grpSpPr>
          <a:xfrm>
            <a:off x="8680280" y="1856034"/>
            <a:ext cx="1020190" cy="1882637"/>
            <a:chOff x="1532008" y="2288369"/>
            <a:chExt cx="1200028" cy="223567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0" name="矩形: 圆角 259">
                  <a:extLst>
                    <a:ext uri="{FF2B5EF4-FFF2-40B4-BE49-F238E27FC236}">
                      <a16:creationId xmlns:a16="http://schemas.microsoft.com/office/drawing/2014/main" id="{4DCBF0CF-3CF8-4A4D-843E-5C2574A61857}"/>
                    </a:ext>
                  </a:extLst>
                </p:cNvPr>
                <p:cNvSpPr/>
                <p:nvPr/>
              </p:nvSpPr>
              <p:spPr>
                <a:xfrm>
                  <a:off x="2238307" y="2288369"/>
                  <a:ext cx="493729" cy="519182"/>
                </a:xfrm>
                <a:prstGeom prst="roundRect">
                  <a:avLst>
                    <a:gd name="adj" fmla="val 27390"/>
                  </a:avLst>
                </a:prstGeom>
                <a:solidFill>
                  <a:schemeClr val="bg2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i="1" smtClean="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latin typeface="Bahnschrift SemiLight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260" name="矩形: 圆角 259">
                  <a:extLst>
                    <a:ext uri="{FF2B5EF4-FFF2-40B4-BE49-F238E27FC236}">
                      <a16:creationId xmlns:a16="http://schemas.microsoft.com/office/drawing/2014/main" id="{4DCBF0CF-3CF8-4A4D-843E-5C2574A6185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38307" y="2288369"/>
                  <a:ext cx="493729" cy="519182"/>
                </a:xfrm>
                <a:prstGeom prst="roundRect">
                  <a:avLst>
                    <a:gd name="adj" fmla="val 27390"/>
                  </a:avLst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1" name="矩形: 圆角 260">
              <a:extLst>
                <a:ext uri="{FF2B5EF4-FFF2-40B4-BE49-F238E27FC236}">
                  <a16:creationId xmlns:a16="http://schemas.microsoft.com/office/drawing/2014/main" id="{6DDF8889-DE17-4951-A542-9E7485D8EB28}"/>
                </a:ext>
              </a:extLst>
            </p:cNvPr>
            <p:cNvSpPr/>
            <p:nvPr/>
          </p:nvSpPr>
          <p:spPr>
            <a:xfrm>
              <a:off x="1532008" y="2291214"/>
              <a:ext cx="1187062" cy="2232826"/>
            </a:xfrm>
            <a:prstGeom prst="roundRect">
              <a:avLst>
                <a:gd name="adj" fmla="val 6305"/>
              </a:avLst>
            </a:prstGeom>
            <a:noFill/>
            <a:ln w="19050">
              <a:solidFill>
                <a:schemeClr val="accent3"/>
              </a:solidFill>
              <a:prstDash val="dash"/>
              <a:tailEnd w="sm" len="sm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pPr algn="ctr"/>
              <a:endParaRPr lang="zh-CN" altLang="en-US" sz="1600" dirty="0">
                <a:solidFill>
                  <a:schemeClr val="tx1"/>
                </a:solidFill>
                <a:latin typeface="Bahnschrift SemiLight" panose="020B0502040204020203" pitchFamily="34" charset="0"/>
                <a:cs typeface="Fira Code Light" panose="020B0809050000020004" pitchFamily="49" charset="0"/>
              </a:endParaRPr>
            </a:p>
          </p:txBody>
        </p:sp>
      </p:grpSp>
      <p:grpSp>
        <p:nvGrpSpPr>
          <p:cNvPr id="270" name="组合 269">
            <a:extLst>
              <a:ext uri="{FF2B5EF4-FFF2-40B4-BE49-F238E27FC236}">
                <a16:creationId xmlns:a16="http://schemas.microsoft.com/office/drawing/2014/main" id="{B7B2A46B-0CB4-44A8-9406-7A4FF04E633C}"/>
              </a:ext>
            </a:extLst>
          </p:cNvPr>
          <p:cNvGrpSpPr/>
          <p:nvPr/>
        </p:nvGrpSpPr>
        <p:grpSpPr>
          <a:xfrm>
            <a:off x="11000256" y="1856034"/>
            <a:ext cx="1013410" cy="1882637"/>
            <a:chOff x="1527017" y="2288369"/>
            <a:chExt cx="1192053" cy="223567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2" name="矩形: 圆角 271">
                  <a:extLst>
                    <a:ext uri="{FF2B5EF4-FFF2-40B4-BE49-F238E27FC236}">
                      <a16:creationId xmlns:a16="http://schemas.microsoft.com/office/drawing/2014/main" id="{1012BFF8-0395-4EB8-BA03-43EC6DD42141}"/>
                    </a:ext>
                  </a:extLst>
                </p:cNvPr>
                <p:cNvSpPr/>
                <p:nvPr/>
              </p:nvSpPr>
              <p:spPr>
                <a:xfrm>
                  <a:off x="1527017" y="2288369"/>
                  <a:ext cx="493729" cy="519182"/>
                </a:xfrm>
                <a:prstGeom prst="roundRect">
                  <a:avLst>
                    <a:gd name="adj" fmla="val 27390"/>
                  </a:avLst>
                </a:prstGeom>
                <a:solidFill>
                  <a:schemeClr val="bg2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i="1" smtClean="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latin typeface="Bahnschrift SemiLight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272" name="矩形: 圆角 271">
                  <a:extLst>
                    <a:ext uri="{FF2B5EF4-FFF2-40B4-BE49-F238E27FC236}">
                      <a16:creationId xmlns:a16="http://schemas.microsoft.com/office/drawing/2014/main" id="{1012BFF8-0395-4EB8-BA03-43EC6DD4214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7017" y="2288369"/>
                  <a:ext cx="493729" cy="519182"/>
                </a:xfrm>
                <a:prstGeom prst="roundRect">
                  <a:avLst>
                    <a:gd name="adj" fmla="val 27390"/>
                  </a:avLst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3" name="矩形: 圆角 272">
              <a:extLst>
                <a:ext uri="{FF2B5EF4-FFF2-40B4-BE49-F238E27FC236}">
                  <a16:creationId xmlns:a16="http://schemas.microsoft.com/office/drawing/2014/main" id="{9450EE31-8244-4BE5-B192-1F90FC215435}"/>
                </a:ext>
              </a:extLst>
            </p:cNvPr>
            <p:cNvSpPr/>
            <p:nvPr/>
          </p:nvSpPr>
          <p:spPr>
            <a:xfrm>
              <a:off x="1532008" y="2291214"/>
              <a:ext cx="1187062" cy="2232826"/>
            </a:xfrm>
            <a:prstGeom prst="roundRect">
              <a:avLst>
                <a:gd name="adj" fmla="val 6305"/>
              </a:avLst>
            </a:prstGeom>
            <a:noFill/>
            <a:ln w="19050">
              <a:solidFill>
                <a:schemeClr val="accent3"/>
              </a:solidFill>
              <a:prstDash val="dash"/>
              <a:tailEnd w="sm" len="sm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pPr algn="ctr"/>
              <a:endParaRPr lang="zh-CN" altLang="en-US" sz="1600" dirty="0">
                <a:solidFill>
                  <a:schemeClr val="tx1"/>
                </a:solidFill>
                <a:latin typeface="Bahnschrift SemiLight" panose="020B0502040204020203" pitchFamily="34" charset="0"/>
                <a:cs typeface="Fira Code Light" panose="020B0809050000020004" pitchFamily="49" charset="0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336390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000"/>
                            </p:stCondLst>
                            <p:childTnLst>
                              <p:par>
                                <p:cTn id="8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500"/>
                            </p:stCondLst>
                            <p:childTnLst>
                              <p:par>
                                <p:cTn id="8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4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/>
                                        <p:tgtEl>
                                          <p:spTgt spid="4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500"/>
                                        <p:tgtEl>
                                          <p:spTgt spid="4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500"/>
                                        <p:tgtEl>
                                          <p:spTgt spid="4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500"/>
                                        <p:tgtEl>
                                          <p:spTgt spid="3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3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500"/>
                            </p:stCondLst>
                            <p:childTnLst>
                              <p:par>
                                <p:cTn id="1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1500"/>
                            </p:stCondLst>
                            <p:childTnLst>
                              <p:par>
                                <p:cTn id="1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2000"/>
                            </p:stCondLst>
                            <p:childTnLst>
                              <p:par>
                                <p:cTn id="15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3" dur="500"/>
                                        <p:tgtEl>
                                          <p:spTgt spid="4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6" dur="500"/>
                                        <p:tgtEl>
                                          <p:spTgt spid="4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9" dur="500"/>
                                        <p:tgtEl>
                                          <p:spTgt spid="3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2500"/>
                            </p:stCondLst>
                            <p:childTnLst>
                              <p:par>
                                <p:cTn id="1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3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4" fill="hold">
                            <p:stCondLst>
                              <p:cond delay="3500"/>
                            </p:stCondLst>
                            <p:childTnLst>
                              <p:par>
                                <p:cTn id="2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3" fill="hold">
                            <p:stCondLst>
                              <p:cond delay="4000"/>
                            </p:stCondLst>
                            <p:childTnLst>
                              <p:par>
                                <p:cTn id="26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6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1" dur="500"/>
                                        <p:tgtEl>
                                          <p:spTgt spid="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4" dur="500"/>
                                        <p:tgtEl>
                                          <p:spTgt spid="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7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8" fill="hold">
                            <p:stCondLst>
                              <p:cond delay="500"/>
                            </p:stCondLst>
                            <p:childTnLst>
                              <p:par>
                                <p:cTn id="2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1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4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8" fill="hold">
                            <p:stCondLst>
                              <p:cond delay="1000"/>
                            </p:stCondLst>
                            <p:childTnLst>
                              <p:par>
                                <p:cTn id="28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1" dur="500"/>
                                        <p:tgtEl>
                                          <p:spTgt spid="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2" fill="hold">
                            <p:stCondLst>
                              <p:cond delay="1500"/>
                            </p:stCondLst>
                            <p:childTnLst>
                              <p:par>
                                <p:cTn id="29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5" dur="500"/>
                                        <p:tgtEl>
                                          <p:spTgt spid="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8" dur="500"/>
                                        <p:tgtEl>
                                          <p:spTgt spid="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2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5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8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1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4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7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0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4" dur="500"/>
                                        <p:tgtEl>
                                          <p:spTgt spid="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5" fill="hold">
                      <p:stCondLst>
                        <p:cond delay="indefinite"/>
                      </p:stCondLst>
                      <p:childTnLst>
                        <p:par>
                          <p:cTn id="326" fill="hold">
                            <p:stCondLst>
                              <p:cond delay="0"/>
                            </p:stCondLst>
                            <p:childTnLst>
                              <p:par>
                                <p:cTn id="32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8" dur="500"/>
                                        <p:tgtEl>
                                          <p:spTgt spid="4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1" dur="500"/>
                                        <p:tgtEl>
                                          <p:spTgt spid="4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4" dur="500"/>
                                        <p:tgtEl>
                                          <p:spTgt spid="4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7" dur="500"/>
                                        <p:tgtEl>
                                          <p:spTgt spid="4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0" dur="500"/>
                                        <p:tgtEl>
                                          <p:spTgt spid="3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3" dur="500"/>
                                        <p:tgtEl>
                                          <p:spTgt spid="3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5" fill="hold">
                            <p:stCondLst>
                              <p:cond delay="500"/>
                            </p:stCondLst>
                            <p:childTnLst>
                              <p:par>
                                <p:cTn id="3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8" dur="500"/>
                                        <p:tgtEl>
                                          <p:spTgt spid="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1" dur="500"/>
                                        <p:tgtEl>
                                          <p:spTgt spid="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4"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5" fill="hold">
                            <p:stCondLst>
                              <p:cond delay="1000"/>
                            </p:stCondLst>
                            <p:childTnLst>
                              <p:par>
                                <p:cTn id="35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8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1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4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7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0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1" fill="hold">
                            <p:stCondLst>
                              <p:cond delay="1500"/>
                            </p:stCondLst>
                            <p:childTnLst>
                              <p:par>
                                <p:cTn id="3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4" dur="500"/>
                                        <p:tgtEl>
                                          <p:spTgt spid="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  <p:bldP spid="67" grpId="0" animBg="1"/>
      <p:bldP spid="70" grpId="0" animBg="1"/>
      <p:bldP spid="72" grpId="0" animBg="1"/>
      <p:bldP spid="73" grpId="0" animBg="1"/>
      <p:bldP spid="76" grpId="0" animBg="1"/>
      <p:bldP spid="79" grpId="0" animBg="1"/>
      <p:bldP spid="81" grpId="0" animBg="1"/>
      <p:bldP spid="84" grpId="0" animBg="1"/>
      <p:bldP spid="85" grpId="0" animBg="1"/>
      <p:bldP spid="86" grpId="0" animBg="1"/>
      <p:bldP spid="90" grpId="0" animBg="1"/>
      <p:bldP spid="91" grpId="0" animBg="1"/>
      <p:bldP spid="94" grpId="0" animBg="1"/>
      <p:bldP spid="96" grpId="0" animBg="1"/>
      <p:bldP spid="98" grpId="0" animBg="1"/>
      <p:bldP spid="101" grpId="0" animBg="1"/>
      <p:bldP spid="104" grpId="0" animBg="1"/>
      <p:bldP spid="107" grpId="0" animBg="1"/>
      <p:bldP spid="110" grpId="0" animBg="1"/>
      <p:bldP spid="113" grpId="0" animBg="1"/>
      <p:bldP spid="118" grpId="0" animBg="1"/>
      <p:bldP spid="122" grpId="0"/>
      <p:bldP spid="123" grpId="0"/>
      <p:bldP spid="124" grpId="0"/>
      <p:bldP spid="252" grpId="0"/>
      <p:bldP spid="467" grpId="0" animBg="1"/>
      <p:bldP spid="467" grpId="1" animBg="1"/>
      <p:bldP spid="468" grpId="0" animBg="1"/>
      <p:bldP spid="468" grpId="1" animBg="1"/>
      <p:bldP spid="472" grpId="0" animBg="1"/>
      <p:bldP spid="472" grpId="1" animBg="1"/>
      <p:bldP spid="475" grpId="0" animBg="1"/>
      <p:bldP spid="475" grpId="1" animBg="1"/>
      <p:bldP spid="476" grpId="0" animBg="1"/>
      <p:bldP spid="476" grpId="1" animBg="1"/>
      <p:bldP spid="488" grpId="0" animBg="1"/>
      <p:bldP spid="240" grpId="0"/>
      <p:bldP spid="241" grpId="0"/>
      <p:bldP spid="469" grpId="0" animBg="1"/>
      <p:bldP spid="469" grpId="1" animBg="1"/>
      <p:bldP spid="473" grpId="0" animBg="1"/>
      <p:bldP spid="473" grpId="1" animBg="1"/>
      <p:bldP spid="477" grpId="0" animBg="1"/>
      <p:bldP spid="477" grpId="1" animBg="1"/>
      <p:bldP spid="478" grpId="0" animBg="1"/>
      <p:bldP spid="478" grpId="1" animBg="1"/>
      <p:bldP spid="489" grpId="0" animBg="1"/>
      <p:bldP spid="389" grpId="0" animBg="1"/>
      <p:bldP spid="389" grpId="1" animBg="1"/>
      <p:bldP spid="390" grpId="0" animBg="1"/>
      <p:bldP spid="390" grpId="1" animBg="1"/>
      <p:bldP spid="391" grpId="0" animBg="1"/>
      <p:bldP spid="391" grpId="1" animBg="1"/>
      <p:bldP spid="392" grpId="0" animBg="1"/>
      <p:bldP spid="392" grpId="1" animBg="1"/>
      <p:bldP spid="393" grpId="0" animBg="1"/>
      <p:bldP spid="393" grpId="1" animBg="1"/>
      <p:bldP spid="394" grpId="0" animBg="1"/>
      <p:bldP spid="470" grpId="0" animBg="1"/>
      <p:bldP spid="470" grpId="1" animBg="1"/>
      <p:bldP spid="7" grpId="0"/>
      <p:bldP spid="253" grpId="0"/>
      <p:bldP spid="264" grpId="0"/>
      <p:bldP spid="265" grpId="0"/>
      <p:bldP spid="258" grpId="0"/>
    </p:bldLst>
  </p:timing>
  <p:extLst mod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DB508B-E26B-4719-A868-89BDEA1D4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M-Analyzer: Fission Hierarchy Tree (F-Tree)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9CBF64-16FB-442E-B535-707741A13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MAGIS @ ASPLOS'24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D03F8A-99F1-4E93-9FC3-4AD930B70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altLang="zh-CN" dirty="0"/>
              <a:t>Yun (Eric) Liang (ericlyun@pku.edu.cn)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9F7D62-897A-4787-8B5B-A6D3F16E4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5BFD8-CB30-4112-B08F-EB36947D1724}" type="slidenum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F69BEF75-F22C-4570-A09E-D3BF576BD8B3}"/>
              </a:ext>
            </a:extLst>
          </p:cNvPr>
          <p:cNvSpPr/>
          <p:nvPr/>
        </p:nvSpPr>
        <p:spPr>
          <a:xfrm>
            <a:off x="6433562" y="3397338"/>
            <a:ext cx="243162" cy="24316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  <a:prstDash val="sysDash"/>
            <a:tailEnd w="sm" len="sm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endParaRPr lang="zh-CN" altLang="en-US" sz="1100" dirty="0">
              <a:solidFill>
                <a:schemeClr val="tx1"/>
              </a:solidFill>
              <a:latin typeface="Fira Code Light" panose="020B0809050000020004" pitchFamily="49" charset="0"/>
              <a:cs typeface="Fira Code Light" panose="020B0809050000020004" pitchFamily="49" charset="0"/>
            </a:endParaRP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24F9CD4E-5882-4CF9-AAC4-1E697A25F301}"/>
              </a:ext>
            </a:extLst>
          </p:cNvPr>
          <p:cNvSpPr/>
          <p:nvPr/>
        </p:nvSpPr>
        <p:spPr>
          <a:xfrm>
            <a:off x="5747760" y="3980388"/>
            <a:ext cx="243162" cy="24316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  <a:prstDash val="sysDash"/>
            <a:tailEnd w="sm" len="sm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endParaRPr lang="zh-CN" altLang="en-US" sz="1100" dirty="0">
              <a:solidFill>
                <a:schemeClr val="tx1"/>
              </a:solidFill>
              <a:latin typeface="Fira Code Light" panose="020B0809050000020004" pitchFamily="49" charset="0"/>
              <a:cs typeface="Fira Code Light" panose="020B0809050000020004" pitchFamily="49" charset="0"/>
            </a:endParaRP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6C8A3519-5EA8-4AA7-9EDB-7097E5696C42}"/>
              </a:ext>
            </a:extLst>
          </p:cNvPr>
          <p:cNvSpPr/>
          <p:nvPr/>
        </p:nvSpPr>
        <p:spPr>
          <a:xfrm>
            <a:off x="7098445" y="3980388"/>
            <a:ext cx="243162" cy="24316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prstDash val="solid"/>
            <a:tailEnd w="sm" len="sm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endParaRPr lang="zh-CN" altLang="en-US" sz="1100" dirty="0">
              <a:solidFill>
                <a:schemeClr val="tx1"/>
              </a:solidFill>
              <a:latin typeface="Fira Code Light" panose="020B0809050000020004" pitchFamily="49" charset="0"/>
              <a:cs typeface="Fira Code Light" panose="020B0809050000020004" pitchFamily="49" charset="0"/>
            </a:endParaRP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30DDF4C3-FD6B-464D-BC87-306305538291}"/>
              </a:ext>
            </a:extLst>
          </p:cNvPr>
          <p:cNvSpPr/>
          <p:nvPr/>
        </p:nvSpPr>
        <p:spPr>
          <a:xfrm>
            <a:off x="5749676" y="4493164"/>
            <a:ext cx="243162" cy="24316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prstDash val="solid"/>
            <a:tailEnd w="sm" len="sm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endParaRPr lang="zh-CN" altLang="en-US" sz="1100" dirty="0">
              <a:solidFill>
                <a:schemeClr val="tx1"/>
              </a:solidFill>
              <a:latin typeface="Fira Code Light" panose="020B0809050000020004" pitchFamily="49" charset="0"/>
              <a:cs typeface="Fira Code Light" panose="020B0809050000020004" pitchFamily="49" charset="0"/>
            </a:endParaRP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0E09E63C-41C2-419C-B71B-47F699697369}"/>
              </a:ext>
            </a:extLst>
          </p:cNvPr>
          <p:cNvCxnSpPr>
            <a:cxnSpLocks/>
            <a:stCxn id="19" idx="4"/>
            <a:endCxn id="20" idx="0"/>
          </p:cNvCxnSpPr>
          <p:nvPr/>
        </p:nvCxnSpPr>
        <p:spPr>
          <a:xfrm flipH="1">
            <a:off x="5869341" y="3640500"/>
            <a:ext cx="685802" cy="339888"/>
          </a:xfrm>
          <a:prstGeom prst="straightConnector1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44C5433C-3B2C-4DA2-AF3C-97E123888956}"/>
              </a:ext>
            </a:extLst>
          </p:cNvPr>
          <p:cNvCxnSpPr>
            <a:cxnSpLocks/>
            <a:stCxn id="19" idx="4"/>
            <a:endCxn id="21" idx="0"/>
          </p:cNvCxnSpPr>
          <p:nvPr/>
        </p:nvCxnSpPr>
        <p:spPr>
          <a:xfrm>
            <a:off x="6555143" y="3640500"/>
            <a:ext cx="664883" cy="339888"/>
          </a:xfrm>
          <a:prstGeom prst="straightConnector1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351D8DD2-46BE-4EDE-8C47-2A1840D96F42}"/>
              </a:ext>
            </a:extLst>
          </p:cNvPr>
          <p:cNvCxnSpPr>
            <a:cxnSpLocks/>
            <a:stCxn id="20" idx="4"/>
            <a:endCxn id="22" idx="0"/>
          </p:cNvCxnSpPr>
          <p:nvPr/>
        </p:nvCxnSpPr>
        <p:spPr>
          <a:xfrm>
            <a:off x="5869341" y="4223550"/>
            <a:ext cx="1916" cy="269614"/>
          </a:xfrm>
          <a:prstGeom prst="straightConnector1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1075FE6F-B8E6-49E8-BA10-C25F8FC644C7}"/>
                  </a:ext>
                </a:extLst>
              </p:cNvPr>
              <p:cNvSpPr txBox="1"/>
              <p:nvPr/>
            </p:nvSpPr>
            <p:spPr>
              <a:xfrm>
                <a:off x="6676724" y="3349642"/>
                <a:ext cx="97793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16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CN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1075FE6F-B8E6-49E8-BA10-C25F8FC644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6724" y="3349642"/>
                <a:ext cx="977938" cy="338554"/>
              </a:xfrm>
              <a:prstGeom prst="rect">
                <a:avLst/>
              </a:prstGeom>
              <a:blipFill>
                <a:blip r:embed="rId6"/>
                <a:stretch>
                  <a:fillRect r="-4969" b="-89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A8F92A66-C270-4816-8C8E-875B5C706CB2}"/>
                  </a:ext>
                </a:extLst>
              </p:cNvPr>
              <p:cNvSpPr txBox="1"/>
              <p:nvPr/>
            </p:nvSpPr>
            <p:spPr>
              <a:xfrm>
                <a:off x="5970437" y="3946762"/>
                <a:ext cx="97793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16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CN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A8F92A66-C270-4816-8C8E-875B5C706C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0437" y="3946762"/>
                <a:ext cx="977938" cy="338554"/>
              </a:xfrm>
              <a:prstGeom prst="rect">
                <a:avLst/>
              </a:prstGeom>
              <a:blipFill>
                <a:blip r:embed="rId7"/>
                <a:stretch>
                  <a:fillRect r="-5590" b="-89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文本框 75">
                <a:extLst>
                  <a:ext uri="{FF2B5EF4-FFF2-40B4-BE49-F238E27FC236}">
                    <a16:creationId xmlns:a16="http://schemas.microsoft.com/office/drawing/2014/main" id="{58CF43AC-C047-41C8-97BB-4C5C641ED765}"/>
                  </a:ext>
                </a:extLst>
              </p:cNvPr>
              <p:cNvSpPr txBox="1"/>
              <p:nvPr/>
            </p:nvSpPr>
            <p:spPr>
              <a:xfrm>
                <a:off x="7315763" y="3946762"/>
                <a:ext cx="97793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zh-CN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zh-CN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,4)</m:t>
                      </m:r>
                    </m:oMath>
                  </m:oMathPara>
                </a14:m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6" name="文本框 75">
                <a:extLst>
                  <a:ext uri="{FF2B5EF4-FFF2-40B4-BE49-F238E27FC236}">
                    <a16:creationId xmlns:a16="http://schemas.microsoft.com/office/drawing/2014/main" id="{58CF43AC-C047-41C8-97BB-4C5C641ED7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5763" y="3946762"/>
                <a:ext cx="977938" cy="338554"/>
              </a:xfrm>
              <a:prstGeom prst="rect">
                <a:avLst/>
              </a:prstGeom>
              <a:blipFill>
                <a:blip r:embed="rId8"/>
                <a:stretch>
                  <a:fillRect r="-5590" b="-89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文本框 76">
                <a:extLst>
                  <a:ext uri="{FF2B5EF4-FFF2-40B4-BE49-F238E27FC236}">
                    <a16:creationId xmlns:a16="http://schemas.microsoft.com/office/drawing/2014/main" id="{5D74BEE6-15B5-4581-9E4A-137D6CA38943}"/>
                  </a:ext>
                </a:extLst>
              </p:cNvPr>
              <p:cNvSpPr txBox="1"/>
              <p:nvPr/>
            </p:nvSpPr>
            <p:spPr>
              <a:xfrm>
                <a:off x="5970437" y="4442887"/>
                <a:ext cx="97793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,2)</m:t>
                      </m:r>
                    </m:oMath>
                  </m:oMathPara>
                </a14:m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7" name="文本框 76">
                <a:extLst>
                  <a:ext uri="{FF2B5EF4-FFF2-40B4-BE49-F238E27FC236}">
                    <a16:creationId xmlns:a16="http://schemas.microsoft.com/office/drawing/2014/main" id="{5D74BEE6-15B5-4581-9E4A-137D6CA389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0437" y="4442887"/>
                <a:ext cx="977938" cy="338554"/>
              </a:xfrm>
              <a:prstGeom prst="rect">
                <a:avLst/>
              </a:prstGeom>
              <a:blipFill>
                <a:blip r:embed="rId9"/>
                <a:stretch>
                  <a:fillRect r="-5590" b="-109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组合 2">
            <a:extLst>
              <a:ext uri="{FF2B5EF4-FFF2-40B4-BE49-F238E27FC236}">
                <a16:creationId xmlns:a16="http://schemas.microsoft.com/office/drawing/2014/main" id="{43ECCA07-85EE-40F5-BAB6-B6AD0F0C8CB5}"/>
              </a:ext>
            </a:extLst>
          </p:cNvPr>
          <p:cNvGrpSpPr/>
          <p:nvPr/>
        </p:nvGrpSpPr>
        <p:grpSpPr>
          <a:xfrm>
            <a:off x="9235652" y="3397338"/>
            <a:ext cx="2249322" cy="2014755"/>
            <a:chOff x="9235652" y="3397338"/>
            <a:chExt cx="2249322" cy="2014755"/>
          </a:xfrm>
        </p:grpSpPr>
        <p:grpSp>
          <p:nvGrpSpPr>
            <p:cNvPr id="99" name="组合 98">
              <a:extLst>
                <a:ext uri="{FF2B5EF4-FFF2-40B4-BE49-F238E27FC236}">
                  <a16:creationId xmlns:a16="http://schemas.microsoft.com/office/drawing/2014/main" id="{D7FC6327-6640-4C71-83A0-3F491871C87B}"/>
                </a:ext>
              </a:extLst>
            </p:cNvPr>
            <p:cNvGrpSpPr/>
            <p:nvPr/>
          </p:nvGrpSpPr>
          <p:grpSpPr>
            <a:xfrm>
              <a:off x="9235652" y="3397338"/>
              <a:ext cx="2249322" cy="1457390"/>
              <a:chOff x="9247201" y="2274533"/>
              <a:chExt cx="2249322" cy="145739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0" name="椭圆 79">
                    <a:extLst>
                      <a:ext uri="{FF2B5EF4-FFF2-40B4-BE49-F238E27FC236}">
                        <a16:creationId xmlns:a16="http://schemas.microsoft.com/office/drawing/2014/main" id="{20E27052-DB31-47D4-B3EE-C3204651C851}"/>
                      </a:ext>
                    </a:extLst>
                  </p:cNvPr>
                  <p:cNvSpPr/>
                  <p:nvPr/>
                </p:nvSpPr>
                <p:spPr>
                  <a:xfrm>
                    <a:off x="9933003" y="2274533"/>
                    <a:ext cx="361564" cy="361564"/>
                  </a:xfrm>
                  <a:prstGeom prst="ellipse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  <a:ln w="12700">
                    <a:solidFill>
                      <a:schemeClr val="tx1"/>
                    </a:solidFill>
                    <a:prstDash val="sysDash"/>
                    <a:tailEnd w="sm" len="sm"/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wrap="square" lIns="0" tIns="0" rIns="0" bIns="0" rtlCol="0" anchor="ctr">
                    <a:no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Fira Code Light" panose="020B0809050000020004" pitchFamily="49" charset="0"/>
                            </a:rPr>
                            <m:t>   </m:t>
                          </m:r>
                          <m:sSub>
                            <m:sSubPr>
                              <m:ctrlPr>
                                <a:rPr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Fira Code Light" panose="020B0809050000020004" pitchFamily="49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Fira Code Light" panose="020B0809050000020004" pitchFamily="49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Fira Code Light" panose="020B0809050000020004" pitchFamily="49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1600" dirty="0">
                      <a:solidFill>
                        <a:schemeClr val="tx1"/>
                      </a:solidFill>
                      <a:latin typeface="Fira Code Light" panose="020B0809050000020004" pitchFamily="49" charset="0"/>
                      <a:cs typeface="Fira Code Light" panose="020B0809050000020004" pitchFamily="49" charset="0"/>
                    </a:endParaRPr>
                  </a:p>
                </p:txBody>
              </p:sp>
            </mc:Choice>
            <mc:Fallback xmlns="">
              <p:sp>
                <p:nvSpPr>
                  <p:cNvPr id="80" name="椭圆 79">
                    <a:extLst>
                      <a:ext uri="{FF2B5EF4-FFF2-40B4-BE49-F238E27FC236}">
                        <a16:creationId xmlns:a16="http://schemas.microsoft.com/office/drawing/2014/main" id="{20E27052-DB31-47D4-B3EE-C3204651C85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933003" y="2274533"/>
                    <a:ext cx="361564" cy="361564"/>
                  </a:xfrm>
                  <a:prstGeom prst="ellipse">
                    <a:avLst/>
                  </a:prstGeom>
                  <a:blipFill>
                    <a:blip r:embed="rId10"/>
                    <a:stretch>
                      <a:fillRect l="-11475"/>
                    </a:stretch>
                  </a:blipFill>
                  <a:ln w="12700">
                    <a:solidFill>
                      <a:schemeClr val="tx1"/>
                    </a:solidFill>
                    <a:prstDash val="sysDash"/>
                    <a:tailEnd w="sm" len="sm"/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1" name="椭圆 80">
                    <a:extLst>
                      <a:ext uri="{FF2B5EF4-FFF2-40B4-BE49-F238E27FC236}">
                        <a16:creationId xmlns:a16="http://schemas.microsoft.com/office/drawing/2014/main" id="{96D1ED1C-D42B-4581-A79A-6F2EDDC3F094}"/>
                      </a:ext>
                    </a:extLst>
                  </p:cNvPr>
                  <p:cNvSpPr/>
                  <p:nvPr/>
                </p:nvSpPr>
                <p:spPr>
                  <a:xfrm>
                    <a:off x="9247201" y="2857583"/>
                    <a:ext cx="361564" cy="361564"/>
                  </a:xfrm>
                  <a:prstGeom prst="ellipse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  <a:ln w="12700">
                    <a:solidFill>
                      <a:schemeClr val="tx1"/>
                    </a:solidFill>
                    <a:prstDash val="sysDash"/>
                    <a:tailEnd w="sm" len="sm"/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wrap="square" lIns="0" tIns="0" rIns="0" bIns="0" rtlCol="0" anchor="ctr">
                    <a:no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Fira Code Light" panose="020B0809050000020004" pitchFamily="49" charset="0"/>
                            </a:rPr>
                            <m:t> </m:t>
                          </m:r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Fira Code Light" panose="020B0809050000020004" pitchFamily="49" charset="0"/>
                            </a:rPr>
                            <m:t>  </m:t>
                          </m:r>
                          <m:sSub>
                            <m:sSubPr>
                              <m:ctrlP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Fira Code Light" panose="020B0809050000020004" pitchFamily="49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Fira Code Light" panose="020B0809050000020004" pitchFamily="49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Fira Code Light" panose="020B0809050000020004" pitchFamily="49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1600" dirty="0">
                      <a:solidFill>
                        <a:schemeClr val="tx1"/>
                      </a:solidFill>
                      <a:latin typeface="Fira Code Light" panose="020B0809050000020004" pitchFamily="49" charset="0"/>
                      <a:cs typeface="Fira Code Light" panose="020B0809050000020004" pitchFamily="49" charset="0"/>
                    </a:endParaRPr>
                  </a:p>
                </p:txBody>
              </p:sp>
            </mc:Choice>
            <mc:Fallback xmlns="">
              <p:sp>
                <p:nvSpPr>
                  <p:cNvPr id="81" name="椭圆 80">
                    <a:extLst>
                      <a:ext uri="{FF2B5EF4-FFF2-40B4-BE49-F238E27FC236}">
                        <a16:creationId xmlns:a16="http://schemas.microsoft.com/office/drawing/2014/main" id="{96D1ED1C-D42B-4581-A79A-6F2EDDC3F09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247201" y="2857583"/>
                    <a:ext cx="361564" cy="361564"/>
                  </a:xfrm>
                  <a:prstGeom prst="ellipse">
                    <a:avLst/>
                  </a:prstGeom>
                  <a:blipFill>
                    <a:blip r:embed="rId11"/>
                    <a:stretch>
                      <a:fillRect l="-11475"/>
                    </a:stretch>
                  </a:blipFill>
                  <a:ln w="12700">
                    <a:solidFill>
                      <a:schemeClr val="tx1"/>
                    </a:solidFill>
                    <a:prstDash val="sysDash"/>
                    <a:tailEnd w="sm" len="sm"/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2" name="椭圆 81">
                    <a:extLst>
                      <a:ext uri="{FF2B5EF4-FFF2-40B4-BE49-F238E27FC236}">
                        <a16:creationId xmlns:a16="http://schemas.microsoft.com/office/drawing/2014/main" id="{3E27F2C1-AE5F-419F-AD09-576692E10362}"/>
                      </a:ext>
                    </a:extLst>
                  </p:cNvPr>
                  <p:cNvSpPr/>
                  <p:nvPr/>
                </p:nvSpPr>
                <p:spPr>
                  <a:xfrm>
                    <a:off x="10597886" y="2857583"/>
                    <a:ext cx="361564" cy="361564"/>
                  </a:xfrm>
                  <a:prstGeom prst="ellipse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 w="12700">
                    <a:solidFill>
                      <a:schemeClr val="tx1"/>
                    </a:solidFill>
                    <a:prstDash val="solid"/>
                    <a:tailEnd w="sm" len="sm"/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wrap="square" lIns="0" tIns="0" rIns="0" bIns="0" rtlCol="0" anchor="ctr">
                    <a:no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Fira Code Light" panose="020B0809050000020004" pitchFamily="49" charset="0"/>
                            </a:rPr>
                            <m:t> </m:t>
                          </m:r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Fira Code Light" panose="020B0809050000020004" pitchFamily="49" charset="0"/>
                            </a:rPr>
                            <m:t>  </m:t>
                          </m:r>
                          <m:sSub>
                            <m:sSubPr>
                              <m:ctrlP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Fira Code Light" panose="020B0809050000020004" pitchFamily="49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Fira Code Light" panose="020B0809050000020004" pitchFamily="49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Fira Code Light" panose="020B0809050000020004" pitchFamily="49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1600" dirty="0">
                      <a:solidFill>
                        <a:schemeClr val="tx1"/>
                      </a:solidFill>
                      <a:latin typeface="Fira Code Light" panose="020B0809050000020004" pitchFamily="49" charset="0"/>
                      <a:cs typeface="Fira Code Light" panose="020B0809050000020004" pitchFamily="49" charset="0"/>
                    </a:endParaRPr>
                  </a:p>
                </p:txBody>
              </p:sp>
            </mc:Choice>
            <mc:Fallback xmlns="">
              <p:sp>
                <p:nvSpPr>
                  <p:cNvPr id="82" name="椭圆 81">
                    <a:extLst>
                      <a:ext uri="{FF2B5EF4-FFF2-40B4-BE49-F238E27FC236}">
                        <a16:creationId xmlns:a16="http://schemas.microsoft.com/office/drawing/2014/main" id="{3E27F2C1-AE5F-419F-AD09-576692E1036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597886" y="2857583"/>
                    <a:ext cx="361564" cy="361564"/>
                  </a:xfrm>
                  <a:prstGeom prst="ellipse">
                    <a:avLst/>
                  </a:prstGeom>
                  <a:blipFill>
                    <a:blip r:embed="rId12"/>
                    <a:stretch>
                      <a:fillRect l="-13115"/>
                    </a:stretch>
                  </a:blipFill>
                  <a:ln w="12700">
                    <a:solidFill>
                      <a:schemeClr val="tx1"/>
                    </a:solidFill>
                    <a:prstDash val="solid"/>
                    <a:tailEnd w="sm" len="sm"/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3" name="椭圆 82">
                    <a:extLst>
                      <a:ext uri="{FF2B5EF4-FFF2-40B4-BE49-F238E27FC236}">
                        <a16:creationId xmlns:a16="http://schemas.microsoft.com/office/drawing/2014/main" id="{442E4090-5464-40F3-8993-DCF87C69B2CF}"/>
                      </a:ext>
                    </a:extLst>
                  </p:cNvPr>
                  <p:cNvSpPr/>
                  <p:nvPr/>
                </p:nvSpPr>
                <p:spPr>
                  <a:xfrm>
                    <a:off x="9249117" y="3370359"/>
                    <a:ext cx="361564" cy="361564"/>
                  </a:xfrm>
                  <a:prstGeom prst="ellipse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 w="12700">
                    <a:solidFill>
                      <a:schemeClr val="tx1"/>
                    </a:solidFill>
                    <a:prstDash val="solid"/>
                    <a:tailEnd w="sm" len="sm"/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wrap="square" lIns="0" tIns="0" rIns="0" bIns="0" rtlCol="0" anchor="ctr">
                    <a:no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Fira Code Light" panose="020B0809050000020004" pitchFamily="49" charset="0"/>
                            </a:rPr>
                            <m:t> </m:t>
                          </m:r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Fira Code Light" panose="020B0809050000020004" pitchFamily="49" charset="0"/>
                            </a:rPr>
                            <m:t>  </m:t>
                          </m:r>
                          <m:sSub>
                            <m:sSubPr>
                              <m:ctrlP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Fira Code Light" panose="020B0809050000020004" pitchFamily="49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Fira Code Light" panose="020B0809050000020004" pitchFamily="49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Fira Code Light" panose="020B0809050000020004" pitchFamily="49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1600" dirty="0">
                      <a:solidFill>
                        <a:schemeClr val="tx1"/>
                      </a:solidFill>
                      <a:latin typeface="Fira Code Light" panose="020B0809050000020004" pitchFamily="49" charset="0"/>
                      <a:cs typeface="Fira Code Light" panose="020B0809050000020004" pitchFamily="49" charset="0"/>
                    </a:endParaRPr>
                  </a:p>
                </p:txBody>
              </p:sp>
            </mc:Choice>
            <mc:Fallback xmlns="">
              <p:sp>
                <p:nvSpPr>
                  <p:cNvPr id="83" name="椭圆 82">
                    <a:extLst>
                      <a:ext uri="{FF2B5EF4-FFF2-40B4-BE49-F238E27FC236}">
                        <a16:creationId xmlns:a16="http://schemas.microsoft.com/office/drawing/2014/main" id="{442E4090-5464-40F3-8993-DCF87C69B2C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249117" y="3370359"/>
                    <a:ext cx="361564" cy="361564"/>
                  </a:xfrm>
                  <a:prstGeom prst="ellipse">
                    <a:avLst/>
                  </a:prstGeom>
                  <a:blipFill>
                    <a:blip r:embed="rId13"/>
                    <a:stretch>
                      <a:fillRect l="-11290"/>
                    </a:stretch>
                  </a:blipFill>
                  <a:ln w="12700">
                    <a:solidFill>
                      <a:schemeClr val="tx1"/>
                    </a:solidFill>
                    <a:prstDash val="solid"/>
                    <a:tailEnd w="sm" len="sm"/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4" name="直接箭头连接符 83">
                <a:extLst>
                  <a:ext uri="{FF2B5EF4-FFF2-40B4-BE49-F238E27FC236}">
                    <a16:creationId xmlns:a16="http://schemas.microsoft.com/office/drawing/2014/main" id="{99251BDB-8055-48BF-8AAA-C75CC206E7A5}"/>
                  </a:ext>
                </a:extLst>
              </p:cNvPr>
              <p:cNvCxnSpPr>
                <a:cxnSpLocks/>
                <a:stCxn id="80" idx="4"/>
                <a:endCxn id="81" idx="0"/>
              </p:cNvCxnSpPr>
              <p:nvPr/>
            </p:nvCxnSpPr>
            <p:spPr>
              <a:xfrm flipH="1">
                <a:off x="9427983" y="2636097"/>
                <a:ext cx="685802" cy="221486"/>
              </a:xfrm>
              <a:prstGeom prst="straightConnector1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直接箭头连接符 84">
                <a:extLst>
                  <a:ext uri="{FF2B5EF4-FFF2-40B4-BE49-F238E27FC236}">
                    <a16:creationId xmlns:a16="http://schemas.microsoft.com/office/drawing/2014/main" id="{3CE6DFF5-64D3-4D54-A6EB-264573B539B3}"/>
                  </a:ext>
                </a:extLst>
              </p:cNvPr>
              <p:cNvCxnSpPr>
                <a:cxnSpLocks/>
                <a:stCxn id="80" idx="4"/>
                <a:endCxn id="82" idx="0"/>
              </p:cNvCxnSpPr>
              <p:nvPr/>
            </p:nvCxnSpPr>
            <p:spPr>
              <a:xfrm>
                <a:off x="10113785" y="2636097"/>
                <a:ext cx="664883" cy="221486"/>
              </a:xfrm>
              <a:prstGeom prst="straightConnector1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直接箭头连接符 85">
                <a:extLst>
                  <a:ext uri="{FF2B5EF4-FFF2-40B4-BE49-F238E27FC236}">
                    <a16:creationId xmlns:a16="http://schemas.microsoft.com/office/drawing/2014/main" id="{DC1E2DB9-3B5B-46CA-8A45-5E02A814D205}"/>
                  </a:ext>
                </a:extLst>
              </p:cNvPr>
              <p:cNvCxnSpPr>
                <a:cxnSpLocks/>
                <a:stCxn id="81" idx="4"/>
                <a:endCxn id="83" idx="0"/>
              </p:cNvCxnSpPr>
              <p:nvPr/>
            </p:nvCxnSpPr>
            <p:spPr>
              <a:xfrm>
                <a:off x="9427983" y="3219147"/>
                <a:ext cx="1916" cy="151212"/>
              </a:xfrm>
              <a:prstGeom prst="straightConnector1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4" name="文本框 93">
                <a:extLst>
                  <a:ext uri="{FF2B5EF4-FFF2-40B4-BE49-F238E27FC236}">
                    <a16:creationId xmlns:a16="http://schemas.microsoft.com/office/drawing/2014/main" id="{6C6D6B24-A318-439B-A331-FD3C01A3817F}"/>
                  </a:ext>
                </a:extLst>
              </p:cNvPr>
              <p:cNvSpPr txBox="1"/>
              <p:nvPr/>
            </p:nvSpPr>
            <p:spPr>
              <a:xfrm>
                <a:off x="9689513" y="3370359"/>
                <a:ext cx="437473" cy="30679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r>
                  <a:rPr lang="en-US" altLang="zh-CN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n=2</a:t>
                </a:r>
                <a:endParaRPr lang="zh-CN" alt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5" name="文本框 94">
                <a:extLst>
                  <a:ext uri="{FF2B5EF4-FFF2-40B4-BE49-F238E27FC236}">
                    <a16:creationId xmlns:a16="http://schemas.microsoft.com/office/drawing/2014/main" id="{6C7C5CD5-BCAA-42D2-8107-1D511EC6C8C4}"/>
                  </a:ext>
                </a:extLst>
              </p:cNvPr>
              <p:cNvSpPr txBox="1"/>
              <p:nvPr/>
            </p:nvSpPr>
            <p:spPr>
              <a:xfrm>
                <a:off x="9689513" y="2868241"/>
                <a:ext cx="437473" cy="30679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r>
                  <a:rPr lang="en-US" altLang="zh-CN" sz="2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n=1</a:t>
                </a:r>
                <a:endParaRPr lang="zh-CN" altLang="en-US" sz="2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7" name="文本框 96">
                <a:extLst>
                  <a:ext uri="{FF2B5EF4-FFF2-40B4-BE49-F238E27FC236}">
                    <a16:creationId xmlns:a16="http://schemas.microsoft.com/office/drawing/2014/main" id="{53916EAE-5A0E-46E0-829D-8D5DE2CF689D}"/>
                  </a:ext>
                </a:extLst>
              </p:cNvPr>
              <p:cNvSpPr txBox="1"/>
              <p:nvPr/>
            </p:nvSpPr>
            <p:spPr>
              <a:xfrm>
                <a:off x="11059050" y="2868241"/>
                <a:ext cx="437473" cy="30679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r>
                  <a:rPr lang="en-US" altLang="zh-CN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n=4</a:t>
                </a:r>
                <a:endParaRPr lang="zh-CN" alt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8" name="文本框 97">
                <a:extLst>
                  <a:ext uri="{FF2B5EF4-FFF2-40B4-BE49-F238E27FC236}">
                    <a16:creationId xmlns:a16="http://schemas.microsoft.com/office/drawing/2014/main" id="{B95A3F4F-20BE-4FB4-8215-6CCECDCD8B35}"/>
                  </a:ext>
                </a:extLst>
              </p:cNvPr>
              <p:cNvSpPr txBox="1"/>
              <p:nvPr/>
            </p:nvSpPr>
            <p:spPr>
              <a:xfrm>
                <a:off x="10379149" y="2321632"/>
                <a:ext cx="437473" cy="30679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r>
                  <a:rPr lang="en-US" altLang="zh-CN" sz="2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n=1</a:t>
                </a:r>
                <a:endParaRPr lang="zh-CN" altLang="en-US" sz="2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100" name="文本框 99">
              <a:extLst>
                <a:ext uri="{FF2B5EF4-FFF2-40B4-BE49-F238E27FC236}">
                  <a16:creationId xmlns:a16="http://schemas.microsoft.com/office/drawing/2014/main" id="{4649DA32-07BE-420C-8E12-825C3932DD4E}"/>
                </a:ext>
              </a:extLst>
            </p:cNvPr>
            <p:cNvSpPr txBox="1"/>
            <p:nvPr/>
          </p:nvSpPr>
          <p:spPr>
            <a:xfrm>
              <a:off x="9579975" y="4950428"/>
              <a:ext cx="11508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Abbrev.</a:t>
              </a:r>
              <a:endParaRPr lang="zh-CN" alt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2C67DC75-46E7-4260-9310-F1EDC6FE9449}"/>
              </a:ext>
            </a:extLst>
          </p:cNvPr>
          <p:cNvGrpSpPr/>
          <p:nvPr/>
        </p:nvGrpSpPr>
        <p:grpSpPr>
          <a:xfrm>
            <a:off x="1011217" y="3138019"/>
            <a:ext cx="3757319" cy="1790836"/>
            <a:chOff x="1011217" y="3138019"/>
            <a:chExt cx="3757319" cy="1790836"/>
          </a:xfrm>
        </p:grpSpPr>
        <p:sp>
          <p:nvSpPr>
            <p:cNvPr id="29" name="矩形: 圆角 28">
              <a:extLst>
                <a:ext uri="{FF2B5EF4-FFF2-40B4-BE49-F238E27FC236}">
                  <a16:creationId xmlns:a16="http://schemas.microsoft.com/office/drawing/2014/main" id="{AF9F8455-C73D-4A09-B9B7-D81A96459C80}"/>
                </a:ext>
              </a:extLst>
            </p:cNvPr>
            <p:cNvSpPr/>
            <p:nvPr/>
          </p:nvSpPr>
          <p:spPr>
            <a:xfrm rot="16200000" flipH="1">
              <a:off x="1902774" y="4683046"/>
              <a:ext cx="247408" cy="244210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prstDash val="solid"/>
              <a:tailEnd w="sm" len="sm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vert" wrap="square" lIns="0" tIns="0" rIns="0" bIns="0" rtlCol="0" anchor="ctr">
              <a:noAutofit/>
            </a:bodyPr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  <a:latin typeface="Bahnschrift SemiLight" panose="020B0502040204020203" pitchFamily="34" charset="0"/>
                  <a:cs typeface="Fira Code Light" panose="020B0809050000020004" pitchFamily="49" charset="0"/>
                </a:rPr>
                <a:t>3</a:t>
              </a:r>
              <a:endParaRPr lang="zh-CN" altLang="en-US" sz="1400" dirty="0">
                <a:solidFill>
                  <a:schemeClr val="tx1"/>
                </a:solidFill>
                <a:latin typeface="Bahnschrift SemiLight" panose="020B0502040204020203" pitchFamily="34" charset="0"/>
                <a:cs typeface="Fira Code Light" panose="020B0809050000020004" pitchFamily="49" charset="0"/>
              </a:endParaRPr>
            </a:p>
          </p:txBody>
        </p:sp>
        <p:sp>
          <p:nvSpPr>
            <p:cNvPr id="30" name="矩形: 圆角 29">
              <a:extLst>
                <a:ext uri="{FF2B5EF4-FFF2-40B4-BE49-F238E27FC236}">
                  <a16:creationId xmlns:a16="http://schemas.microsoft.com/office/drawing/2014/main" id="{128F3A81-7C49-452C-AE97-362828069847}"/>
                </a:ext>
              </a:extLst>
            </p:cNvPr>
            <p:cNvSpPr/>
            <p:nvPr/>
          </p:nvSpPr>
          <p:spPr>
            <a:xfrm rot="16200000" flipH="1">
              <a:off x="2527840" y="4683046"/>
              <a:ext cx="247408" cy="244210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prstDash val="solid"/>
              <a:tailEnd w="sm" len="sm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vert" wrap="square" lIns="0" tIns="0" rIns="0" bIns="0" rtlCol="0" anchor="ctr">
              <a:noAutofit/>
            </a:bodyPr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  <a:latin typeface="Bahnschrift SemiLight" panose="020B0502040204020203" pitchFamily="34" charset="0"/>
                  <a:cs typeface="Fira Code Light" panose="020B0809050000020004" pitchFamily="49" charset="0"/>
                </a:rPr>
                <a:t>6</a:t>
              </a:r>
              <a:endParaRPr lang="zh-CN" altLang="en-US" sz="1400" dirty="0">
                <a:solidFill>
                  <a:schemeClr val="tx1"/>
                </a:solidFill>
                <a:latin typeface="Bahnschrift SemiLight" panose="020B0502040204020203" pitchFamily="34" charset="0"/>
                <a:cs typeface="Fira Code Light" panose="020B0809050000020004" pitchFamily="49" charset="0"/>
              </a:endParaRPr>
            </a:p>
          </p:txBody>
        </p:sp>
        <p:sp>
          <p:nvSpPr>
            <p:cNvPr id="31" name="矩形: 圆角 30">
              <a:extLst>
                <a:ext uri="{FF2B5EF4-FFF2-40B4-BE49-F238E27FC236}">
                  <a16:creationId xmlns:a16="http://schemas.microsoft.com/office/drawing/2014/main" id="{CDA8DA48-9106-467A-860D-EBE375B92880}"/>
                </a:ext>
              </a:extLst>
            </p:cNvPr>
            <p:cNvSpPr/>
            <p:nvPr/>
          </p:nvSpPr>
          <p:spPr>
            <a:xfrm rot="16200000" flipH="1">
              <a:off x="2971222" y="4683046"/>
              <a:ext cx="247408" cy="244210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prstDash val="solid"/>
              <a:tailEnd w="sm" len="sm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vert" wrap="square" lIns="0" tIns="0" rIns="0" bIns="0" rtlCol="0" anchor="ctr">
              <a:noAutofit/>
            </a:bodyPr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  <a:latin typeface="Bahnschrift SemiLight" panose="020B0502040204020203" pitchFamily="34" charset="0"/>
                  <a:cs typeface="Fira Code Light" panose="020B0809050000020004" pitchFamily="49" charset="0"/>
                </a:rPr>
                <a:t>8</a:t>
              </a:r>
              <a:endParaRPr lang="zh-CN" altLang="en-US" sz="1400" dirty="0">
                <a:solidFill>
                  <a:schemeClr val="tx1"/>
                </a:solidFill>
                <a:latin typeface="Bahnschrift SemiLight" panose="020B0502040204020203" pitchFamily="34" charset="0"/>
                <a:cs typeface="Fira Code Light" panose="020B0809050000020004" pitchFamily="49" charset="0"/>
              </a:endParaRPr>
            </a:p>
          </p:txBody>
        </p:sp>
        <p:cxnSp>
          <p:nvCxnSpPr>
            <p:cNvPr id="32" name="直接箭头连接符 31">
              <a:extLst>
                <a:ext uri="{FF2B5EF4-FFF2-40B4-BE49-F238E27FC236}">
                  <a16:creationId xmlns:a16="http://schemas.microsoft.com/office/drawing/2014/main" id="{CF72BCE5-AACF-42D4-9DB8-F3FE0BAF4829}"/>
                </a:ext>
              </a:extLst>
            </p:cNvPr>
            <p:cNvCxnSpPr>
              <a:cxnSpLocks/>
              <a:stCxn id="29" idx="2"/>
              <a:endCxn id="30" idx="0"/>
            </p:cNvCxnSpPr>
            <p:nvPr/>
          </p:nvCxnSpPr>
          <p:spPr>
            <a:xfrm>
              <a:off x="2148583" y="4805151"/>
              <a:ext cx="380856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箭头连接符 32">
              <a:extLst>
                <a:ext uri="{FF2B5EF4-FFF2-40B4-BE49-F238E27FC236}">
                  <a16:creationId xmlns:a16="http://schemas.microsoft.com/office/drawing/2014/main" id="{C2E41897-9FD5-456C-9EAC-143F0C47C60D}"/>
                </a:ext>
              </a:extLst>
            </p:cNvPr>
            <p:cNvCxnSpPr>
              <a:cxnSpLocks/>
              <a:stCxn id="30" idx="2"/>
              <a:endCxn id="31" idx="0"/>
            </p:cNvCxnSpPr>
            <p:nvPr/>
          </p:nvCxnSpPr>
          <p:spPr>
            <a:xfrm>
              <a:off x="2773650" y="4805151"/>
              <a:ext cx="199171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箭头连接符 85">
              <a:extLst>
                <a:ext uri="{FF2B5EF4-FFF2-40B4-BE49-F238E27FC236}">
                  <a16:creationId xmlns:a16="http://schemas.microsoft.com/office/drawing/2014/main" id="{F2FDF517-BD1C-4F11-B40E-89DBCE532A1D}"/>
                </a:ext>
              </a:extLst>
            </p:cNvPr>
            <p:cNvCxnSpPr>
              <a:cxnSpLocks/>
              <a:stCxn id="29" idx="1"/>
              <a:endCxn id="31" idx="1"/>
            </p:cNvCxnSpPr>
            <p:nvPr/>
          </p:nvCxnSpPr>
          <p:spPr>
            <a:xfrm rot="5400000" flipH="1" flipV="1">
              <a:off x="2560702" y="4147223"/>
              <a:ext cx="12700" cy="1068448"/>
            </a:xfrm>
            <a:prstGeom prst="bentConnector3">
              <a:avLst>
                <a:gd name="adj1" fmla="val 1787409"/>
              </a:avLst>
            </a:prstGeom>
            <a:ln w="12700">
              <a:solidFill>
                <a:schemeClr val="tx1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矩形: 圆角 34">
              <a:extLst>
                <a:ext uri="{FF2B5EF4-FFF2-40B4-BE49-F238E27FC236}">
                  <a16:creationId xmlns:a16="http://schemas.microsoft.com/office/drawing/2014/main" id="{0BD035B8-89DD-4A34-9378-2DB79F2ADCFA}"/>
                </a:ext>
              </a:extLst>
            </p:cNvPr>
            <p:cNvSpPr/>
            <p:nvPr/>
          </p:nvSpPr>
          <p:spPr>
            <a:xfrm rot="16200000" flipH="1">
              <a:off x="3450338" y="4683046"/>
              <a:ext cx="247408" cy="244210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prstDash val="solid"/>
              <a:tailEnd w="sm" len="sm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vert" wrap="square" lIns="0" tIns="0" rIns="0" bIns="0" rtlCol="0" anchor="ctr">
              <a:noAutofit/>
            </a:bodyPr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  <a:latin typeface="Bahnschrift SemiLight" panose="020B0502040204020203" pitchFamily="34" charset="0"/>
                  <a:cs typeface="Fira Code Light" panose="020B0809050000020004" pitchFamily="49" charset="0"/>
                </a:rPr>
                <a:t>11</a:t>
              </a:r>
              <a:endParaRPr lang="zh-CN" altLang="en-US" sz="1400" dirty="0">
                <a:solidFill>
                  <a:schemeClr val="tx1"/>
                </a:solidFill>
                <a:latin typeface="Bahnschrift SemiLight" panose="020B0502040204020203" pitchFamily="34" charset="0"/>
                <a:cs typeface="Fira Code Light" panose="020B0809050000020004" pitchFamily="49" charset="0"/>
              </a:endParaRPr>
            </a:p>
          </p:txBody>
        </p:sp>
        <p:cxnSp>
          <p:nvCxnSpPr>
            <p:cNvPr id="36" name="直接箭头连接符 35">
              <a:extLst>
                <a:ext uri="{FF2B5EF4-FFF2-40B4-BE49-F238E27FC236}">
                  <a16:creationId xmlns:a16="http://schemas.microsoft.com/office/drawing/2014/main" id="{62B19E17-E1B9-4B0C-B104-AE99E0D031A2}"/>
                </a:ext>
              </a:extLst>
            </p:cNvPr>
            <p:cNvCxnSpPr>
              <a:cxnSpLocks/>
              <a:stCxn id="31" idx="2"/>
              <a:endCxn id="35" idx="0"/>
            </p:cNvCxnSpPr>
            <p:nvPr/>
          </p:nvCxnSpPr>
          <p:spPr>
            <a:xfrm>
              <a:off x="3217031" y="4805151"/>
              <a:ext cx="234905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矩形: 圆角 36">
              <a:extLst>
                <a:ext uri="{FF2B5EF4-FFF2-40B4-BE49-F238E27FC236}">
                  <a16:creationId xmlns:a16="http://schemas.microsoft.com/office/drawing/2014/main" id="{F917A7D9-09DD-4385-8D42-0A9F13B9E476}"/>
                </a:ext>
              </a:extLst>
            </p:cNvPr>
            <p:cNvSpPr/>
            <p:nvPr/>
          </p:nvSpPr>
          <p:spPr>
            <a:xfrm rot="16200000" flipH="1">
              <a:off x="2073329" y="3481622"/>
              <a:ext cx="247408" cy="244210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prstDash val="solid"/>
              <a:tailEnd w="sm" len="sm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vert" wrap="square" lIns="0" tIns="0" rIns="0" bIns="0" rtlCol="0" anchor="ctr">
              <a:noAutofit/>
            </a:bodyPr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  <a:latin typeface="Bahnschrift SemiLight" panose="020B0502040204020203" pitchFamily="34" charset="0"/>
                  <a:cs typeface="Fira Code Light" panose="020B0809050000020004" pitchFamily="49" charset="0"/>
                </a:rPr>
                <a:t>2</a:t>
              </a:r>
              <a:endParaRPr lang="zh-CN" altLang="en-US" sz="1400" dirty="0">
                <a:solidFill>
                  <a:schemeClr val="tx1"/>
                </a:solidFill>
                <a:latin typeface="Bahnschrift SemiLight" panose="020B0502040204020203" pitchFamily="34" charset="0"/>
                <a:cs typeface="Fira Code Light" panose="020B0809050000020004" pitchFamily="49" charset="0"/>
              </a:endParaRPr>
            </a:p>
          </p:txBody>
        </p:sp>
        <p:sp>
          <p:nvSpPr>
            <p:cNvPr id="38" name="矩形: 圆角 37">
              <a:extLst>
                <a:ext uri="{FF2B5EF4-FFF2-40B4-BE49-F238E27FC236}">
                  <a16:creationId xmlns:a16="http://schemas.microsoft.com/office/drawing/2014/main" id="{0D8625F4-5962-416E-BFC6-6580F2418110}"/>
                </a:ext>
              </a:extLst>
            </p:cNvPr>
            <p:cNvSpPr/>
            <p:nvPr/>
          </p:nvSpPr>
          <p:spPr>
            <a:xfrm rot="16200000" flipH="1">
              <a:off x="2527070" y="3139618"/>
              <a:ext cx="247408" cy="244210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prstDash val="solid"/>
              <a:tailEnd w="sm" len="sm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vert" wrap="square" lIns="0" tIns="0" rIns="0" bIns="0" rtlCol="0" anchor="ctr">
              <a:noAutofit/>
            </a:bodyPr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  <a:latin typeface="Bahnschrift SemiLight" panose="020B0502040204020203" pitchFamily="34" charset="0"/>
                  <a:cs typeface="Fira Code Light" panose="020B0809050000020004" pitchFamily="49" charset="0"/>
                </a:rPr>
                <a:t>4</a:t>
              </a:r>
              <a:endParaRPr lang="zh-CN" altLang="en-US" sz="1400" dirty="0">
                <a:solidFill>
                  <a:schemeClr val="tx1"/>
                </a:solidFill>
                <a:latin typeface="Bahnschrift SemiLight" panose="020B0502040204020203" pitchFamily="34" charset="0"/>
                <a:cs typeface="Fira Code Light" panose="020B0809050000020004" pitchFamily="49" charset="0"/>
              </a:endParaRPr>
            </a:p>
          </p:txBody>
        </p:sp>
        <p:sp>
          <p:nvSpPr>
            <p:cNvPr id="39" name="矩形: 圆角 38">
              <a:extLst>
                <a:ext uri="{FF2B5EF4-FFF2-40B4-BE49-F238E27FC236}">
                  <a16:creationId xmlns:a16="http://schemas.microsoft.com/office/drawing/2014/main" id="{066418A7-A3A9-4C16-8E19-8F31117ABA78}"/>
                </a:ext>
              </a:extLst>
            </p:cNvPr>
            <p:cNvSpPr/>
            <p:nvPr/>
          </p:nvSpPr>
          <p:spPr>
            <a:xfrm rot="16200000" flipH="1">
              <a:off x="2980807" y="3481622"/>
              <a:ext cx="247408" cy="244210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prstDash val="solid"/>
              <a:tailEnd w="sm" len="sm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vert" wrap="square" lIns="0" tIns="0" rIns="0" bIns="0" rtlCol="0" anchor="ctr">
              <a:noAutofit/>
            </a:bodyPr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  <a:latin typeface="Bahnschrift SemiLight" panose="020B0502040204020203" pitchFamily="34" charset="0"/>
                  <a:cs typeface="Fira Code Light" panose="020B0809050000020004" pitchFamily="49" charset="0"/>
                </a:rPr>
                <a:t>7</a:t>
              </a:r>
              <a:endParaRPr lang="zh-CN" altLang="en-US" sz="1400" dirty="0">
                <a:solidFill>
                  <a:schemeClr val="tx1"/>
                </a:solidFill>
                <a:latin typeface="Bahnschrift SemiLight" panose="020B0502040204020203" pitchFamily="34" charset="0"/>
                <a:cs typeface="Fira Code Light" panose="020B0809050000020004" pitchFamily="49" charset="0"/>
              </a:endParaRPr>
            </a:p>
          </p:txBody>
        </p:sp>
        <p:cxnSp>
          <p:nvCxnSpPr>
            <p:cNvPr id="40" name="直接箭头连接符 39">
              <a:extLst>
                <a:ext uri="{FF2B5EF4-FFF2-40B4-BE49-F238E27FC236}">
                  <a16:creationId xmlns:a16="http://schemas.microsoft.com/office/drawing/2014/main" id="{3A4CA981-A580-4DF8-BF99-E771A30FAD49}"/>
                </a:ext>
              </a:extLst>
            </p:cNvPr>
            <p:cNvCxnSpPr>
              <a:cxnSpLocks/>
              <a:stCxn id="37" idx="2"/>
              <a:endCxn id="38" idx="0"/>
            </p:cNvCxnSpPr>
            <p:nvPr/>
          </p:nvCxnSpPr>
          <p:spPr>
            <a:xfrm flipV="1">
              <a:off x="2319139" y="3261723"/>
              <a:ext cx="209531" cy="34200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箭头连接符 40">
              <a:extLst>
                <a:ext uri="{FF2B5EF4-FFF2-40B4-BE49-F238E27FC236}">
                  <a16:creationId xmlns:a16="http://schemas.microsoft.com/office/drawing/2014/main" id="{CA939E85-A56B-439C-A4DA-929D856F52C1}"/>
                </a:ext>
              </a:extLst>
            </p:cNvPr>
            <p:cNvCxnSpPr>
              <a:cxnSpLocks/>
              <a:stCxn id="38" idx="2"/>
              <a:endCxn id="39" idx="0"/>
            </p:cNvCxnSpPr>
            <p:nvPr/>
          </p:nvCxnSpPr>
          <p:spPr>
            <a:xfrm>
              <a:off x="2772879" y="3261723"/>
              <a:ext cx="209527" cy="34200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箭头连接符 85">
              <a:extLst>
                <a:ext uri="{FF2B5EF4-FFF2-40B4-BE49-F238E27FC236}">
                  <a16:creationId xmlns:a16="http://schemas.microsoft.com/office/drawing/2014/main" id="{377E1094-0C21-4192-B483-68E57C9BA19D}"/>
                </a:ext>
              </a:extLst>
            </p:cNvPr>
            <p:cNvCxnSpPr>
              <a:cxnSpLocks/>
              <a:stCxn id="37" idx="3"/>
              <a:endCxn id="39" idx="3"/>
            </p:cNvCxnSpPr>
            <p:nvPr/>
          </p:nvCxnSpPr>
          <p:spPr>
            <a:xfrm rot="16200000" flipH="1">
              <a:off x="2650773" y="3273692"/>
              <a:ext cx="22435" cy="907478"/>
            </a:xfrm>
            <a:prstGeom prst="bentConnector3">
              <a:avLst>
                <a:gd name="adj1" fmla="val 1580098"/>
              </a:avLst>
            </a:prstGeom>
            <a:ln w="12700">
              <a:solidFill>
                <a:schemeClr val="tx1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矩形: 圆角 42">
              <a:extLst>
                <a:ext uri="{FF2B5EF4-FFF2-40B4-BE49-F238E27FC236}">
                  <a16:creationId xmlns:a16="http://schemas.microsoft.com/office/drawing/2014/main" id="{7A8970D1-D6CF-4FF2-BD23-EB35E571AF68}"/>
                </a:ext>
              </a:extLst>
            </p:cNvPr>
            <p:cNvSpPr/>
            <p:nvPr/>
          </p:nvSpPr>
          <p:spPr>
            <a:xfrm rot="16200000" flipH="1">
              <a:off x="3454279" y="3481622"/>
              <a:ext cx="247408" cy="244210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prstDash val="solid"/>
              <a:tailEnd w="sm" len="sm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vert" wrap="square" lIns="0" tIns="0" rIns="0" bIns="0" rtlCol="0" anchor="ctr">
              <a:noAutofit/>
            </a:bodyPr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  <a:latin typeface="Bahnschrift SemiLight" panose="020B0502040204020203" pitchFamily="34" charset="0"/>
                  <a:cs typeface="Fira Code Light" panose="020B0809050000020004" pitchFamily="49" charset="0"/>
                </a:rPr>
                <a:t>9</a:t>
              </a:r>
              <a:endParaRPr lang="zh-CN" altLang="en-US" sz="1400" dirty="0">
                <a:solidFill>
                  <a:schemeClr val="tx1"/>
                </a:solidFill>
                <a:latin typeface="Bahnschrift SemiLight" panose="020B0502040204020203" pitchFamily="34" charset="0"/>
                <a:cs typeface="Fira Code Light" panose="020B0809050000020004" pitchFamily="49" charset="0"/>
              </a:endParaRPr>
            </a:p>
          </p:txBody>
        </p:sp>
        <p:cxnSp>
          <p:nvCxnSpPr>
            <p:cNvPr id="44" name="直接箭头连接符 43">
              <a:extLst>
                <a:ext uri="{FF2B5EF4-FFF2-40B4-BE49-F238E27FC236}">
                  <a16:creationId xmlns:a16="http://schemas.microsoft.com/office/drawing/2014/main" id="{8C32406E-ECBD-42E6-85D5-03E4CC50DE46}"/>
                </a:ext>
              </a:extLst>
            </p:cNvPr>
            <p:cNvCxnSpPr>
              <a:cxnSpLocks/>
              <a:stCxn id="39" idx="2"/>
              <a:endCxn id="43" idx="0"/>
            </p:cNvCxnSpPr>
            <p:nvPr/>
          </p:nvCxnSpPr>
          <p:spPr>
            <a:xfrm>
              <a:off x="3226618" y="3603728"/>
              <a:ext cx="229261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矩形: 圆角 44">
              <a:extLst>
                <a:ext uri="{FF2B5EF4-FFF2-40B4-BE49-F238E27FC236}">
                  <a16:creationId xmlns:a16="http://schemas.microsoft.com/office/drawing/2014/main" id="{5ADA96DE-EAD6-46C1-8ED7-F8CD456AE0E2}"/>
                </a:ext>
              </a:extLst>
            </p:cNvPr>
            <p:cNvSpPr/>
            <p:nvPr/>
          </p:nvSpPr>
          <p:spPr>
            <a:xfrm rot="16200000" flipH="1">
              <a:off x="3454279" y="4285016"/>
              <a:ext cx="247408" cy="244210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prstDash val="solid"/>
              <a:tailEnd w="sm" len="sm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vert" wrap="square" lIns="0" tIns="0" rIns="0" bIns="0" rtlCol="0" anchor="ctr">
              <a:noAutofit/>
            </a:bodyPr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  <a:latin typeface="Bahnschrift SemiLight" panose="020B0502040204020203" pitchFamily="34" charset="0"/>
                  <a:cs typeface="Fira Code Light" panose="020B0809050000020004" pitchFamily="49" charset="0"/>
                </a:rPr>
                <a:t>10</a:t>
              </a:r>
              <a:endParaRPr lang="zh-CN" altLang="en-US" sz="1400" dirty="0">
                <a:solidFill>
                  <a:schemeClr val="tx1"/>
                </a:solidFill>
                <a:latin typeface="Bahnschrift SemiLight" panose="020B0502040204020203" pitchFamily="34" charset="0"/>
                <a:cs typeface="Fira Code Light" panose="020B0809050000020004" pitchFamily="49" charset="0"/>
              </a:endParaRPr>
            </a:p>
          </p:txBody>
        </p:sp>
        <p:cxnSp>
          <p:nvCxnSpPr>
            <p:cNvPr id="46" name="直接箭头连接符 45">
              <a:extLst>
                <a:ext uri="{FF2B5EF4-FFF2-40B4-BE49-F238E27FC236}">
                  <a16:creationId xmlns:a16="http://schemas.microsoft.com/office/drawing/2014/main" id="{BA227269-FD61-4047-9BDA-AF2B66399CD2}"/>
                </a:ext>
              </a:extLst>
            </p:cNvPr>
            <p:cNvCxnSpPr>
              <a:cxnSpLocks/>
              <a:stCxn id="39" idx="2"/>
              <a:endCxn id="45" idx="0"/>
            </p:cNvCxnSpPr>
            <p:nvPr/>
          </p:nvCxnSpPr>
          <p:spPr>
            <a:xfrm>
              <a:off x="3226616" y="3603727"/>
              <a:ext cx="229262" cy="80339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箭头连接符 46">
              <a:extLst>
                <a:ext uri="{FF2B5EF4-FFF2-40B4-BE49-F238E27FC236}">
                  <a16:creationId xmlns:a16="http://schemas.microsoft.com/office/drawing/2014/main" id="{6325E101-70EC-4C48-9E46-3E8B636B5AE2}"/>
                </a:ext>
              </a:extLst>
            </p:cNvPr>
            <p:cNvCxnSpPr>
              <a:cxnSpLocks/>
              <a:stCxn id="31" idx="2"/>
              <a:endCxn id="45" idx="0"/>
            </p:cNvCxnSpPr>
            <p:nvPr/>
          </p:nvCxnSpPr>
          <p:spPr>
            <a:xfrm flipV="1">
              <a:off x="3217031" y="4407121"/>
              <a:ext cx="238847" cy="39803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矩形: 圆角 47">
              <a:extLst>
                <a:ext uri="{FF2B5EF4-FFF2-40B4-BE49-F238E27FC236}">
                  <a16:creationId xmlns:a16="http://schemas.microsoft.com/office/drawing/2014/main" id="{77EE1601-AD90-43AE-8D0A-4F361B1329B3}"/>
                </a:ext>
              </a:extLst>
            </p:cNvPr>
            <p:cNvSpPr/>
            <p:nvPr/>
          </p:nvSpPr>
          <p:spPr>
            <a:xfrm rot="16200000" flipH="1">
              <a:off x="1469241" y="3481627"/>
              <a:ext cx="247408" cy="244210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prstDash val="solid"/>
              <a:tailEnd w="sm" len="sm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vert" wrap="square" lIns="0" tIns="0" rIns="0" bIns="0" rtlCol="0" anchor="ctr">
              <a:noAutofit/>
            </a:bodyPr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  <a:latin typeface="Bahnschrift SemiLight" panose="020B0502040204020203" pitchFamily="34" charset="0"/>
                  <a:cs typeface="Fira Code Light" panose="020B0809050000020004" pitchFamily="49" charset="0"/>
                </a:rPr>
                <a:t>1</a:t>
              </a:r>
              <a:endParaRPr lang="zh-CN" altLang="en-US" sz="1400" dirty="0">
                <a:solidFill>
                  <a:schemeClr val="tx1"/>
                </a:solidFill>
                <a:latin typeface="Bahnschrift SemiLight" panose="020B0502040204020203" pitchFamily="34" charset="0"/>
                <a:cs typeface="Fira Code Light" panose="020B0809050000020004" pitchFamily="49" charset="0"/>
              </a:endParaRPr>
            </a:p>
          </p:txBody>
        </p:sp>
        <p:cxnSp>
          <p:nvCxnSpPr>
            <p:cNvPr id="49" name="直接箭头连接符 48">
              <a:extLst>
                <a:ext uri="{FF2B5EF4-FFF2-40B4-BE49-F238E27FC236}">
                  <a16:creationId xmlns:a16="http://schemas.microsoft.com/office/drawing/2014/main" id="{B5B7071D-FB8B-4CEF-9D41-C8AE746CBDF7}"/>
                </a:ext>
              </a:extLst>
            </p:cNvPr>
            <p:cNvCxnSpPr>
              <a:cxnSpLocks/>
              <a:stCxn id="48" idx="2"/>
              <a:endCxn id="37" idx="0"/>
            </p:cNvCxnSpPr>
            <p:nvPr/>
          </p:nvCxnSpPr>
          <p:spPr>
            <a:xfrm flipV="1">
              <a:off x="1715050" y="3603727"/>
              <a:ext cx="359878" cy="5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箭头连接符 164">
              <a:extLst>
                <a:ext uri="{FF2B5EF4-FFF2-40B4-BE49-F238E27FC236}">
                  <a16:creationId xmlns:a16="http://schemas.microsoft.com/office/drawing/2014/main" id="{D547BA05-CEAF-4ABC-ACD0-31D5CC7A2895}"/>
                </a:ext>
              </a:extLst>
            </p:cNvPr>
            <p:cNvCxnSpPr>
              <a:cxnSpLocks/>
              <a:stCxn id="48" idx="3"/>
              <a:endCxn id="29" idx="0"/>
            </p:cNvCxnSpPr>
            <p:nvPr/>
          </p:nvCxnSpPr>
          <p:spPr>
            <a:xfrm rot="16200000" flipH="1">
              <a:off x="1209802" y="4110579"/>
              <a:ext cx="1077715" cy="311428"/>
            </a:xfrm>
            <a:prstGeom prst="bentConnector2">
              <a:avLst/>
            </a:prstGeom>
            <a:ln w="12700">
              <a:solidFill>
                <a:schemeClr val="tx1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矩形: 圆角 50">
              <a:extLst>
                <a:ext uri="{FF2B5EF4-FFF2-40B4-BE49-F238E27FC236}">
                  <a16:creationId xmlns:a16="http://schemas.microsoft.com/office/drawing/2014/main" id="{B8A01297-F00D-4F59-B3A0-815DFDFC10CF}"/>
                </a:ext>
              </a:extLst>
            </p:cNvPr>
            <p:cNvSpPr/>
            <p:nvPr/>
          </p:nvSpPr>
          <p:spPr>
            <a:xfrm rot="16200000" flipH="1">
              <a:off x="4032426" y="4285021"/>
              <a:ext cx="247410" cy="244212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prstDash val="solid"/>
              <a:tailEnd w="sm" len="sm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vert" wrap="square" lIns="0" tIns="0" rIns="0" bIns="0" rtlCol="0" anchor="ctr">
              <a:noAutofit/>
            </a:bodyPr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  <a:latin typeface="Bahnschrift SemiLight" panose="020B0502040204020203" pitchFamily="34" charset="0"/>
                  <a:cs typeface="Fira Code Light" panose="020B0809050000020004" pitchFamily="49" charset="0"/>
                </a:rPr>
                <a:t>12</a:t>
              </a:r>
              <a:endParaRPr lang="zh-CN" altLang="en-US" sz="1400" dirty="0">
                <a:solidFill>
                  <a:schemeClr val="tx1"/>
                </a:solidFill>
                <a:latin typeface="Bahnschrift SemiLight" panose="020B0502040204020203" pitchFamily="34" charset="0"/>
                <a:cs typeface="Fira Code Light" panose="020B0809050000020004" pitchFamily="49" charset="0"/>
              </a:endParaRPr>
            </a:p>
          </p:txBody>
        </p:sp>
        <p:cxnSp>
          <p:nvCxnSpPr>
            <p:cNvPr id="52" name="直接箭头连接符 51">
              <a:extLst>
                <a:ext uri="{FF2B5EF4-FFF2-40B4-BE49-F238E27FC236}">
                  <a16:creationId xmlns:a16="http://schemas.microsoft.com/office/drawing/2014/main" id="{1C0A6E1D-EF61-4978-9CD8-DFBC31278325}"/>
                </a:ext>
              </a:extLst>
            </p:cNvPr>
            <p:cNvCxnSpPr>
              <a:cxnSpLocks/>
              <a:stCxn id="45" idx="2"/>
              <a:endCxn id="51" idx="0"/>
            </p:cNvCxnSpPr>
            <p:nvPr/>
          </p:nvCxnSpPr>
          <p:spPr>
            <a:xfrm>
              <a:off x="3700088" y="4407121"/>
              <a:ext cx="333937" cy="6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箭头连接符 85">
              <a:extLst>
                <a:ext uri="{FF2B5EF4-FFF2-40B4-BE49-F238E27FC236}">
                  <a16:creationId xmlns:a16="http://schemas.microsoft.com/office/drawing/2014/main" id="{802467F4-4C83-4CAC-BED9-5586FADF814C}"/>
                </a:ext>
              </a:extLst>
            </p:cNvPr>
            <p:cNvCxnSpPr>
              <a:cxnSpLocks/>
              <a:stCxn id="48" idx="1"/>
              <a:endCxn id="51" idx="1"/>
            </p:cNvCxnSpPr>
            <p:nvPr/>
          </p:nvCxnSpPr>
          <p:spPr>
            <a:xfrm rot="16200000" flipH="1">
              <a:off x="2472841" y="2600132"/>
              <a:ext cx="803394" cy="2563186"/>
            </a:xfrm>
            <a:prstGeom prst="bentConnector3">
              <a:avLst>
                <a:gd name="adj1" fmla="val -99580"/>
              </a:avLst>
            </a:prstGeom>
            <a:ln w="12700">
              <a:solidFill>
                <a:schemeClr val="tx1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箭头连接符 53">
              <a:extLst>
                <a:ext uri="{FF2B5EF4-FFF2-40B4-BE49-F238E27FC236}">
                  <a16:creationId xmlns:a16="http://schemas.microsoft.com/office/drawing/2014/main" id="{E23AA5FD-097D-494E-B820-C0180CEC0C4B}"/>
                </a:ext>
              </a:extLst>
            </p:cNvPr>
            <p:cNvCxnSpPr>
              <a:cxnSpLocks/>
              <a:stCxn id="58" idx="2"/>
              <a:endCxn id="48" idx="0"/>
            </p:cNvCxnSpPr>
            <p:nvPr/>
          </p:nvCxnSpPr>
          <p:spPr>
            <a:xfrm>
              <a:off x="1255429" y="3603734"/>
              <a:ext cx="21541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矩形: 圆角 54">
              <a:extLst>
                <a:ext uri="{FF2B5EF4-FFF2-40B4-BE49-F238E27FC236}">
                  <a16:creationId xmlns:a16="http://schemas.microsoft.com/office/drawing/2014/main" id="{4C3B9875-16DC-43B3-949A-4E58F8A989D3}"/>
                </a:ext>
              </a:extLst>
            </p:cNvPr>
            <p:cNvSpPr/>
            <p:nvPr/>
          </p:nvSpPr>
          <p:spPr>
            <a:xfrm rot="16200000" flipH="1">
              <a:off x="4522724" y="3936319"/>
              <a:ext cx="247408" cy="244210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prstDash val="solid"/>
              <a:tailEnd w="sm" len="sm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vert" wrap="square" lIns="0" tIns="0" rIns="0" bIns="0" rtlCol="0" anchor="ctr">
              <a:noAutofit/>
            </a:bodyPr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  <a:latin typeface="Bahnschrift SemiLight" panose="020B0502040204020203" pitchFamily="34" charset="0"/>
                  <a:cs typeface="Fira Code Light" panose="020B0809050000020004" pitchFamily="49" charset="0"/>
                </a:rPr>
                <a:t>13</a:t>
              </a:r>
              <a:endParaRPr lang="zh-CN" altLang="en-US" sz="1400" dirty="0">
                <a:solidFill>
                  <a:schemeClr val="tx1"/>
                </a:solidFill>
                <a:latin typeface="Bahnschrift SemiLight" panose="020B0502040204020203" pitchFamily="34" charset="0"/>
                <a:cs typeface="Fira Code Light" panose="020B0809050000020004" pitchFamily="49" charset="0"/>
              </a:endParaRPr>
            </a:p>
          </p:txBody>
        </p:sp>
        <p:sp>
          <p:nvSpPr>
            <p:cNvPr id="56" name="矩形: 圆角 55">
              <a:extLst>
                <a:ext uri="{FF2B5EF4-FFF2-40B4-BE49-F238E27FC236}">
                  <a16:creationId xmlns:a16="http://schemas.microsoft.com/office/drawing/2014/main" id="{C2CBD3FA-EC31-4415-9529-10C9F3F174EF}"/>
                </a:ext>
              </a:extLst>
            </p:cNvPr>
            <p:cNvSpPr/>
            <p:nvPr/>
          </p:nvSpPr>
          <p:spPr>
            <a:xfrm rot="16200000" flipH="1">
              <a:off x="4522727" y="4288729"/>
              <a:ext cx="247408" cy="244210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prstDash val="solid"/>
              <a:tailEnd w="sm" len="sm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vert" wrap="square" lIns="0" tIns="0" rIns="0" bIns="0" rtlCol="0" anchor="ctr">
              <a:noAutofit/>
            </a:bodyPr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  <a:latin typeface="Bahnschrift SemiLight" panose="020B0502040204020203" pitchFamily="34" charset="0"/>
                  <a:cs typeface="Fira Code Light" panose="020B0809050000020004" pitchFamily="49" charset="0"/>
                </a:rPr>
                <a:t>14</a:t>
              </a:r>
              <a:endParaRPr lang="zh-CN" altLang="en-US" sz="1400" dirty="0">
                <a:solidFill>
                  <a:schemeClr val="tx1"/>
                </a:solidFill>
                <a:latin typeface="Bahnschrift SemiLight" panose="020B0502040204020203" pitchFamily="34" charset="0"/>
                <a:cs typeface="Fira Code Light" panose="020B0809050000020004" pitchFamily="49" charset="0"/>
              </a:endParaRPr>
            </a:p>
          </p:txBody>
        </p:sp>
        <p:cxnSp>
          <p:nvCxnSpPr>
            <p:cNvPr id="57" name="直接箭头连接符 56">
              <a:extLst>
                <a:ext uri="{FF2B5EF4-FFF2-40B4-BE49-F238E27FC236}">
                  <a16:creationId xmlns:a16="http://schemas.microsoft.com/office/drawing/2014/main" id="{E3CEFFBF-27E2-4ECA-A58E-9249513565C1}"/>
                </a:ext>
              </a:extLst>
            </p:cNvPr>
            <p:cNvCxnSpPr>
              <a:cxnSpLocks/>
              <a:stCxn id="51" idx="2"/>
              <a:endCxn id="56" idx="0"/>
            </p:cNvCxnSpPr>
            <p:nvPr/>
          </p:nvCxnSpPr>
          <p:spPr>
            <a:xfrm>
              <a:off x="4278237" y="4407127"/>
              <a:ext cx="246089" cy="3707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矩形: 圆角 57">
              <a:extLst>
                <a:ext uri="{FF2B5EF4-FFF2-40B4-BE49-F238E27FC236}">
                  <a16:creationId xmlns:a16="http://schemas.microsoft.com/office/drawing/2014/main" id="{0E6450B6-140A-45D3-B183-87F715B43347}"/>
                </a:ext>
              </a:extLst>
            </p:cNvPr>
            <p:cNvSpPr/>
            <p:nvPr/>
          </p:nvSpPr>
          <p:spPr>
            <a:xfrm rot="16200000" flipH="1">
              <a:off x="1009618" y="3481627"/>
              <a:ext cx="247408" cy="244210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prstDash val="solid"/>
              <a:tailEnd w="sm" len="sm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vert" wrap="square" lIns="0" tIns="0" rIns="0" bIns="0" rtlCol="0" anchor="ctr">
              <a:noAutofit/>
            </a:bodyPr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  <a:latin typeface="Bahnschrift SemiLight" panose="020B0502040204020203" pitchFamily="34" charset="0"/>
                  <a:cs typeface="Fira Code Light" panose="020B0809050000020004" pitchFamily="49" charset="0"/>
                </a:rPr>
                <a:t>0</a:t>
              </a:r>
              <a:endParaRPr lang="zh-CN" altLang="en-US" sz="1400" dirty="0">
                <a:solidFill>
                  <a:schemeClr val="tx1"/>
                </a:solidFill>
                <a:latin typeface="Bahnschrift SemiLight" panose="020B0502040204020203" pitchFamily="34" charset="0"/>
                <a:cs typeface="Fira Code Light" panose="020B0809050000020004" pitchFamily="49" charset="0"/>
              </a:endParaRPr>
            </a:p>
          </p:txBody>
        </p:sp>
        <p:cxnSp>
          <p:nvCxnSpPr>
            <p:cNvPr id="59" name="直接箭头连接符 85">
              <a:extLst>
                <a:ext uri="{FF2B5EF4-FFF2-40B4-BE49-F238E27FC236}">
                  <a16:creationId xmlns:a16="http://schemas.microsoft.com/office/drawing/2014/main" id="{EFC15094-920D-4082-8C15-E8FC54483D78}"/>
                </a:ext>
              </a:extLst>
            </p:cNvPr>
            <p:cNvCxnSpPr>
              <a:cxnSpLocks/>
              <a:stCxn id="58" idx="3"/>
              <a:endCxn id="56" idx="3"/>
            </p:cNvCxnSpPr>
            <p:nvPr/>
          </p:nvCxnSpPr>
          <p:spPr>
            <a:xfrm rot="16200000" flipH="1">
              <a:off x="2486325" y="2374432"/>
              <a:ext cx="807102" cy="3513109"/>
            </a:xfrm>
            <a:prstGeom prst="bentConnector3">
              <a:avLst>
                <a:gd name="adj1" fmla="val 178730"/>
              </a:avLst>
            </a:prstGeom>
            <a:ln w="12700">
              <a:solidFill>
                <a:schemeClr val="tx1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箭头连接符 59">
              <a:extLst>
                <a:ext uri="{FF2B5EF4-FFF2-40B4-BE49-F238E27FC236}">
                  <a16:creationId xmlns:a16="http://schemas.microsoft.com/office/drawing/2014/main" id="{6B09E43E-4060-4D97-BDC0-C2CE30DFE2D1}"/>
                </a:ext>
              </a:extLst>
            </p:cNvPr>
            <p:cNvCxnSpPr>
              <a:cxnSpLocks/>
              <a:stCxn id="51" idx="2"/>
              <a:endCxn id="55" idx="0"/>
            </p:cNvCxnSpPr>
            <p:nvPr/>
          </p:nvCxnSpPr>
          <p:spPr>
            <a:xfrm flipV="1">
              <a:off x="4278237" y="4058424"/>
              <a:ext cx="246086" cy="348703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矩形: 圆角 60">
              <a:extLst>
                <a:ext uri="{FF2B5EF4-FFF2-40B4-BE49-F238E27FC236}">
                  <a16:creationId xmlns:a16="http://schemas.microsoft.com/office/drawing/2014/main" id="{8D5691A7-391D-4E7E-89DC-D935180C111D}"/>
                </a:ext>
              </a:extLst>
            </p:cNvPr>
            <p:cNvSpPr/>
            <p:nvPr/>
          </p:nvSpPr>
          <p:spPr>
            <a:xfrm rot="16200000" flipH="1">
              <a:off x="2524127" y="3481622"/>
              <a:ext cx="247408" cy="244210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prstDash val="solid"/>
              <a:tailEnd w="sm" len="sm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vert" wrap="square" lIns="0" tIns="0" rIns="0" bIns="0" rtlCol="0" anchor="ctr">
              <a:noAutofit/>
            </a:bodyPr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  <a:latin typeface="Bahnschrift SemiLight" panose="020B0502040204020203" pitchFamily="34" charset="0"/>
                  <a:cs typeface="Fira Code Light" panose="020B0809050000020004" pitchFamily="49" charset="0"/>
                </a:rPr>
                <a:t>5</a:t>
              </a:r>
              <a:endParaRPr lang="zh-CN" altLang="en-US" sz="1400" dirty="0">
                <a:solidFill>
                  <a:schemeClr val="tx1"/>
                </a:solidFill>
                <a:latin typeface="Bahnschrift SemiLight" panose="020B0502040204020203" pitchFamily="34" charset="0"/>
                <a:cs typeface="Fira Code Light" panose="020B0809050000020004" pitchFamily="49" charset="0"/>
              </a:endParaRPr>
            </a:p>
          </p:txBody>
        </p:sp>
        <p:cxnSp>
          <p:nvCxnSpPr>
            <p:cNvPr id="62" name="直接箭头连接符 61">
              <a:extLst>
                <a:ext uri="{FF2B5EF4-FFF2-40B4-BE49-F238E27FC236}">
                  <a16:creationId xmlns:a16="http://schemas.microsoft.com/office/drawing/2014/main" id="{89EDA827-3801-4F4F-966A-997CACBA2402}"/>
                </a:ext>
              </a:extLst>
            </p:cNvPr>
            <p:cNvCxnSpPr>
              <a:cxnSpLocks/>
              <a:stCxn id="37" idx="2"/>
              <a:endCxn id="61" idx="0"/>
            </p:cNvCxnSpPr>
            <p:nvPr/>
          </p:nvCxnSpPr>
          <p:spPr>
            <a:xfrm>
              <a:off x="2319139" y="3603727"/>
              <a:ext cx="20658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箭头连接符 62">
              <a:extLst>
                <a:ext uri="{FF2B5EF4-FFF2-40B4-BE49-F238E27FC236}">
                  <a16:creationId xmlns:a16="http://schemas.microsoft.com/office/drawing/2014/main" id="{2DEE7409-FB79-4570-A5E5-8962EF9401E8}"/>
                </a:ext>
              </a:extLst>
            </p:cNvPr>
            <p:cNvCxnSpPr>
              <a:cxnSpLocks/>
              <a:stCxn id="61" idx="2"/>
              <a:endCxn id="39" idx="0"/>
            </p:cNvCxnSpPr>
            <p:nvPr/>
          </p:nvCxnSpPr>
          <p:spPr>
            <a:xfrm>
              <a:off x="2769936" y="3603727"/>
              <a:ext cx="21247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矩形 63">
            <a:extLst>
              <a:ext uri="{FF2B5EF4-FFF2-40B4-BE49-F238E27FC236}">
                <a16:creationId xmlns:a16="http://schemas.microsoft.com/office/drawing/2014/main" id="{3B708A12-92ED-4B05-A798-86A3CF5327CE}"/>
              </a:ext>
            </a:extLst>
          </p:cNvPr>
          <p:cNvSpPr/>
          <p:nvPr/>
        </p:nvSpPr>
        <p:spPr>
          <a:xfrm>
            <a:off x="2379642" y="3010122"/>
            <a:ext cx="907478" cy="924594"/>
          </a:xfrm>
          <a:prstGeom prst="rect">
            <a:avLst/>
          </a:prstGeom>
          <a:noFill/>
          <a:ln w="19050">
            <a:solidFill>
              <a:schemeClr val="accent2">
                <a:alpha val="80000"/>
              </a:schemeClr>
            </a:solidFill>
            <a:prstDash val="sysDash"/>
            <a:tailEnd w="sm" len="sm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endParaRPr lang="zh-CN" altLang="en-US" sz="1000" dirty="0">
              <a:solidFill>
                <a:schemeClr val="tx1"/>
              </a:solidFill>
              <a:latin typeface="Bahnschrift SemiLight" panose="020B0502040204020203" pitchFamily="34" charset="0"/>
              <a:cs typeface="Fira Code Light" panose="020B0809050000020004" pitchFamily="49" charset="0"/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B88B361E-0412-4DDE-B2D6-4FF2523E7D80}"/>
              </a:ext>
            </a:extLst>
          </p:cNvPr>
          <p:cNvSpPr/>
          <p:nvPr/>
        </p:nvSpPr>
        <p:spPr>
          <a:xfrm>
            <a:off x="1958212" y="2827194"/>
            <a:ext cx="1804699" cy="1359140"/>
          </a:xfrm>
          <a:prstGeom prst="rect">
            <a:avLst/>
          </a:prstGeom>
          <a:noFill/>
          <a:ln w="19050">
            <a:solidFill>
              <a:schemeClr val="accent2">
                <a:alpha val="80000"/>
              </a:schemeClr>
            </a:solidFill>
            <a:prstDash val="sysDash"/>
            <a:tailEnd w="sm" len="sm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endParaRPr lang="zh-CN" altLang="en-US" sz="1000" dirty="0">
              <a:solidFill>
                <a:schemeClr val="tx1"/>
              </a:solidFill>
              <a:latin typeface="Bahnschrift SemiLight" panose="020B0502040204020203" pitchFamily="34" charset="0"/>
              <a:cs typeface="Fira Code Light" panose="020B0809050000020004" pitchFamily="49" charset="0"/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98909394-6299-41EA-B76E-902B8681BB73}"/>
              </a:ext>
            </a:extLst>
          </p:cNvPr>
          <p:cNvSpPr/>
          <p:nvPr/>
        </p:nvSpPr>
        <p:spPr>
          <a:xfrm>
            <a:off x="2404905" y="4617590"/>
            <a:ext cx="1358006" cy="370491"/>
          </a:xfrm>
          <a:prstGeom prst="rect">
            <a:avLst/>
          </a:prstGeom>
          <a:noFill/>
          <a:ln w="19050">
            <a:solidFill>
              <a:schemeClr val="accent2">
                <a:alpha val="80000"/>
              </a:schemeClr>
            </a:solidFill>
            <a:prstDash val="sysDash"/>
            <a:tailEnd w="sm" len="sm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endParaRPr lang="zh-CN" altLang="en-US" sz="1000" dirty="0">
              <a:solidFill>
                <a:schemeClr val="tx1"/>
              </a:solidFill>
              <a:latin typeface="Bahnschrift SemiLight" panose="020B0502040204020203" pitchFamily="34" charset="0"/>
              <a:cs typeface="Fira Code Light" panose="020B0809050000020004" pitchFamily="49" charset="0"/>
            </a:endParaRP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7BB73D72-94FC-40B4-838E-4CCDCE4B60CA}"/>
              </a:ext>
            </a:extLst>
          </p:cNvPr>
          <p:cNvSpPr/>
          <p:nvPr/>
        </p:nvSpPr>
        <p:spPr>
          <a:xfrm>
            <a:off x="1369457" y="2530003"/>
            <a:ext cx="3518220" cy="2838751"/>
          </a:xfrm>
          <a:prstGeom prst="rect">
            <a:avLst/>
          </a:prstGeom>
          <a:noFill/>
          <a:ln w="19050">
            <a:solidFill>
              <a:schemeClr val="accent2">
                <a:alpha val="80000"/>
              </a:schemeClr>
            </a:solidFill>
            <a:prstDash val="sysDash"/>
            <a:tailEnd w="sm" len="sm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endParaRPr lang="zh-CN" altLang="en-US" sz="1000" dirty="0">
              <a:solidFill>
                <a:schemeClr val="tx1"/>
              </a:solidFill>
              <a:latin typeface="Bahnschrift SemiLight" panose="020B0502040204020203" pitchFamily="34" charset="0"/>
              <a:cs typeface="Fira Code Light" panose="020B08090500000200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7A11A70F-A935-47D0-9C1F-8E7AC2967C5E}"/>
                  </a:ext>
                </a:extLst>
              </p:cNvPr>
              <p:cNvSpPr txBox="1"/>
              <p:nvPr/>
            </p:nvSpPr>
            <p:spPr>
              <a:xfrm>
                <a:off x="1103454" y="2435418"/>
                <a:ext cx="27655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16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600" dirty="0">
                  <a:solidFill>
                    <a:schemeClr val="accent2">
                      <a:lumMod val="75000"/>
                    </a:schemeClr>
                  </a:solidFill>
                  <a:latin typeface="Bahnschrift SemiLight" panose="020B0502040204020203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7A11A70F-A935-47D0-9C1F-8E7AC2967C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3454" y="2435418"/>
                <a:ext cx="276557" cy="338554"/>
              </a:xfrm>
              <a:prstGeom prst="rect">
                <a:avLst/>
              </a:prstGeom>
              <a:blipFill>
                <a:blip r:embed="rId14"/>
                <a:stretch>
                  <a:fillRect l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D0ADF4A4-C286-43BC-86A5-B3E3F550A20D}"/>
                  </a:ext>
                </a:extLst>
              </p:cNvPr>
              <p:cNvSpPr txBox="1"/>
              <p:nvPr/>
            </p:nvSpPr>
            <p:spPr>
              <a:xfrm>
                <a:off x="1725283" y="2702622"/>
                <a:ext cx="27655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0" i="1" dirty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altLang="zh-CN" sz="1600" b="0" i="1" dirty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1600" b="0" i="1" dirty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1600" dirty="0">
                  <a:solidFill>
                    <a:schemeClr val="accent2">
                      <a:lumMod val="75000"/>
                    </a:schemeClr>
                  </a:solidFill>
                  <a:latin typeface="Bahnschrift SemiLight" panose="020B0502040204020203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D0ADF4A4-C286-43BC-86A5-B3E3F550A2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5283" y="2702622"/>
                <a:ext cx="276557" cy="338554"/>
              </a:xfrm>
              <a:prstGeom prst="rect">
                <a:avLst/>
              </a:prstGeom>
              <a:blipFill>
                <a:blip r:embed="rId15"/>
                <a:stretch>
                  <a:fillRect l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3920F1F0-FEB6-4FA0-A7D4-8A424962F8FB}"/>
                  </a:ext>
                </a:extLst>
              </p:cNvPr>
              <p:cNvSpPr txBox="1"/>
              <p:nvPr/>
            </p:nvSpPr>
            <p:spPr>
              <a:xfrm>
                <a:off x="2136717" y="2880479"/>
                <a:ext cx="27655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0" i="1" dirty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altLang="zh-CN" sz="1600" b="0" i="1" dirty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1600" b="0" i="1" dirty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sz="1600" dirty="0">
                  <a:solidFill>
                    <a:schemeClr val="accent2">
                      <a:lumMod val="75000"/>
                    </a:schemeClr>
                  </a:solidFill>
                  <a:latin typeface="Bahnschrift SemiLight" panose="020B0502040204020203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3920F1F0-FEB6-4FA0-A7D4-8A424962F8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6717" y="2880479"/>
                <a:ext cx="276557" cy="338554"/>
              </a:xfrm>
              <a:prstGeom prst="rect">
                <a:avLst/>
              </a:prstGeom>
              <a:blipFill>
                <a:blip r:embed="rId16"/>
                <a:stretch>
                  <a:fillRect l="-22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AB409955-7343-44D1-BF83-DD29285ED1E6}"/>
                  </a:ext>
                </a:extLst>
              </p:cNvPr>
              <p:cNvSpPr txBox="1"/>
              <p:nvPr/>
            </p:nvSpPr>
            <p:spPr>
              <a:xfrm>
                <a:off x="2174050" y="4453605"/>
                <a:ext cx="27655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0" i="1" dirty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altLang="zh-CN" sz="1600" b="0" i="1" dirty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1600" b="0" i="1" dirty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sz="1600" dirty="0">
                  <a:solidFill>
                    <a:schemeClr val="accent2">
                      <a:lumMod val="75000"/>
                    </a:schemeClr>
                  </a:solidFill>
                  <a:latin typeface="Bahnschrift SemiLight" panose="020B0502040204020203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AB409955-7343-44D1-BF83-DD29285ED1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4050" y="4453605"/>
                <a:ext cx="276557" cy="338554"/>
              </a:xfrm>
              <a:prstGeom prst="rect">
                <a:avLst/>
              </a:prstGeom>
              <a:blipFill>
                <a:blip r:embed="rId17"/>
                <a:stretch>
                  <a:fillRect l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5" name="文本框 204">
                <a:extLst>
                  <a:ext uri="{FF2B5EF4-FFF2-40B4-BE49-F238E27FC236}">
                    <a16:creationId xmlns:a16="http://schemas.microsoft.com/office/drawing/2014/main" id="{5090269E-676B-423F-8EFA-BDADCF24A6BA}"/>
                  </a:ext>
                </a:extLst>
              </p:cNvPr>
              <p:cNvSpPr txBox="1"/>
              <p:nvPr/>
            </p:nvSpPr>
            <p:spPr>
              <a:xfrm>
                <a:off x="3299883" y="2928620"/>
                <a:ext cx="323141" cy="30679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×2</m:t>
                      </m:r>
                    </m:oMath>
                  </m:oMathPara>
                </a14:m>
                <a:endParaRPr lang="zh-CN" alt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05" name="文本框 204">
                <a:extLst>
                  <a:ext uri="{FF2B5EF4-FFF2-40B4-BE49-F238E27FC236}">
                    <a16:creationId xmlns:a16="http://schemas.microsoft.com/office/drawing/2014/main" id="{5090269E-676B-423F-8EFA-BDADCF24A6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9883" y="2928620"/>
                <a:ext cx="323141" cy="306799"/>
              </a:xfrm>
              <a:prstGeom prst="rect">
                <a:avLst/>
              </a:prstGeom>
              <a:blipFill>
                <a:blip r:embed="rId18"/>
                <a:stretch>
                  <a:fillRect l="-5660" r="-94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6" name="文本框 205">
                <a:extLst>
                  <a:ext uri="{FF2B5EF4-FFF2-40B4-BE49-F238E27FC236}">
                    <a16:creationId xmlns:a16="http://schemas.microsoft.com/office/drawing/2014/main" id="{FB72C852-6D7F-4559-8962-141749E89F7A}"/>
                  </a:ext>
                </a:extLst>
              </p:cNvPr>
              <p:cNvSpPr txBox="1"/>
              <p:nvPr/>
            </p:nvSpPr>
            <p:spPr>
              <a:xfrm>
                <a:off x="3762234" y="4567017"/>
                <a:ext cx="323141" cy="30679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×4</m:t>
                      </m:r>
                    </m:oMath>
                  </m:oMathPara>
                </a14:m>
                <a:endParaRPr lang="zh-CN" alt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06" name="文本框 205">
                <a:extLst>
                  <a:ext uri="{FF2B5EF4-FFF2-40B4-BE49-F238E27FC236}">
                    <a16:creationId xmlns:a16="http://schemas.microsoft.com/office/drawing/2014/main" id="{FB72C852-6D7F-4559-8962-141749E89F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2234" y="4567017"/>
                <a:ext cx="323141" cy="306799"/>
              </a:xfrm>
              <a:prstGeom prst="rect">
                <a:avLst/>
              </a:prstGeom>
              <a:blipFill>
                <a:blip r:embed="rId19"/>
                <a:stretch>
                  <a:fillRect l="-5660" r="-94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7" name="文本框 206">
                <a:extLst>
                  <a:ext uri="{FF2B5EF4-FFF2-40B4-BE49-F238E27FC236}">
                    <a16:creationId xmlns:a16="http://schemas.microsoft.com/office/drawing/2014/main" id="{00B8497C-67E7-44F2-B6E2-ED3A6A5A31A7}"/>
                  </a:ext>
                </a:extLst>
              </p:cNvPr>
              <p:cNvSpPr txBox="1"/>
              <p:nvPr/>
            </p:nvSpPr>
            <p:spPr>
              <a:xfrm>
                <a:off x="3775674" y="2734377"/>
                <a:ext cx="323141" cy="30679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×1</m:t>
                      </m:r>
                    </m:oMath>
                  </m:oMathPara>
                </a14:m>
                <a:endParaRPr lang="zh-CN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07" name="文本框 206">
                <a:extLst>
                  <a:ext uri="{FF2B5EF4-FFF2-40B4-BE49-F238E27FC236}">
                    <a16:creationId xmlns:a16="http://schemas.microsoft.com/office/drawing/2014/main" id="{00B8497C-67E7-44F2-B6E2-ED3A6A5A31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5674" y="2734377"/>
                <a:ext cx="323141" cy="306799"/>
              </a:xfrm>
              <a:prstGeom prst="rect">
                <a:avLst/>
              </a:prstGeom>
              <a:blipFill>
                <a:blip r:embed="rId20"/>
                <a:stretch>
                  <a:fillRect l="-5660" r="-94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6" name="文本框 215">
                <a:extLst>
                  <a:ext uri="{FF2B5EF4-FFF2-40B4-BE49-F238E27FC236}">
                    <a16:creationId xmlns:a16="http://schemas.microsoft.com/office/drawing/2014/main" id="{638C2463-4E37-4963-A0C4-09588F13F041}"/>
                  </a:ext>
                </a:extLst>
              </p:cNvPr>
              <p:cNvSpPr txBox="1"/>
              <p:nvPr/>
            </p:nvSpPr>
            <p:spPr>
              <a:xfrm>
                <a:off x="4905985" y="2435817"/>
                <a:ext cx="323141" cy="30679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×1</m:t>
                      </m:r>
                    </m:oMath>
                  </m:oMathPara>
                </a14:m>
                <a:endParaRPr lang="zh-CN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16" name="文本框 215">
                <a:extLst>
                  <a:ext uri="{FF2B5EF4-FFF2-40B4-BE49-F238E27FC236}">
                    <a16:creationId xmlns:a16="http://schemas.microsoft.com/office/drawing/2014/main" id="{638C2463-4E37-4963-A0C4-09588F13F0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5985" y="2435817"/>
                <a:ext cx="323141" cy="306799"/>
              </a:xfrm>
              <a:prstGeom prst="rect">
                <a:avLst/>
              </a:prstGeom>
              <a:blipFill>
                <a:blip r:embed="rId21"/>
                <a:stretch>
                  <a:fillRect l="-7547" r="-94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6" name="文本框 255">
            <a:extLst>
              <a:ext uri="{FF2B5EF4-FFF2-40B4-BE49-F238E27FC236}">
                <a16:creationId xmlns:a16="http://schemas.microsoft.com/office/drawing/2014/main" id="{414BCCFC-8275-4F21-94FA-A48D4ECDEDF8}"/>
              </a:ext>
            </a:extLst>
          </p:cNvPr>
          <p:cNvSpPr txBox="1"/>
          <p:nvPr/>
        </p:nvSpPr>
        <p:spPr>
          <a:xfrm>
            <a:off x="6714818" y="5603076"/>
            <a:ext cx="4031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Fission Hierarchy Tree</a:t>
            </a:r>
            <a:endParaRPr lang="zh-CN" alt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7" name="文本框 256">
            <a:extLst>
              <a:ext uri="{FF2B5EF4-FFF2-40B4-BE49-F238E27FC236}">
                <a16:creationId xmlns:a16="http://schemas.microsoft.com/office/drawing/2014/main" id="{FD43BF32-EE2A-48EE-A1DD-3873C43726DE}"/>
              </a:ext>
            </a:extLst>
          </p:cNvPr>
          <p:cNvSpPr txBox="1"/>
          <p:nvPr/>
        </p:nvSpPr>
        <p:spPr>
          <a:xfrm>
            <a:off x="307150" y="5603076"/>
            <a:ext cx="55882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Graph with Fission Transformation</a:t>
            </a:r>
            <a:endParaRPr lang="zh-CN" alt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6418A43C-BBC6-4FAA-934A-11AE2057452A}"/>
              </a:ext>
            </a:extLst>
          </p:cNvPr>
          <p:cNvSpPr txBox="1"/>
          <p:nvPr/>
        </p:nvSpPr>
        <p:spPr>
          <a:xfrm>
            <a:off x="406755" y="1077149"/>
            <a:ext cx="113784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rgbClr val="C00000"/>
                </a:solidFill>
                <a:latin typeface="Corbel" panose="020B0503020204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Graph complexity greatly grows after applying Fission Transformation</a:t>
            </a:r>
            <a:endParaRPr lang="zh-CN" altLang="en-US" sz="2800" dirty="0">
              <a:solidFill>
                <a:srgbClr val="C00000"/>
              </a:solidFill>
              <a:latin typeface="Corbel" panose="020B0503020204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9D3CB8E2-F91F-459D-80F9-CD7523A380E4}"/>
              </a:ext>
            </a:extLst>
          </p:cNvPr>
          <p:cNvSpPr txBox="1"/>
          <p:nvPr/>
        </p:nvSpPr>
        <p:spPr>
          <a:xfrm>
            <a:off x="470740" y="1687469"/>
            <a:ext cx="112505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accent1"/>
                </a:solidFill>
                <a:latin typeface="Corbel" panose="020B0503020204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Record only the transformation itself instead of directly rewriting graph</a:t>
            </a:r>
            <a:endParaRPr lang="zh-CN" altLang="en-US" sz="2800" dirty="0">
              <a:solidFill>
                <a:schemeClr val="accent1"/>
              </a:solidFill>
              <a:latin typeface="Corbel" panose="020B0503020204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05397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0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000"/>
                            </p:stCondLst>
                            <p:childTnLst>
                              <p:par>
                                <p:cTn id="10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2" grpId="0" animBg="1"/>
      <p:bldP spid="74" grpId="0"/>
      <p:bldP spid="75" grpId="0"/>
      <p:bldP spid="76" grpId="0"/>
      <p:bldP spid="77" grpId="0"/>
      <p:bldP spid="64" grpId="0" animBg="1"/>
      <p:bldP spid="65" grpId="0" animBg="1"/>
      <p:bldP spid="66" grpId="0" animBg="1"/>
      <p:bldP spid="67" grpId="0" animBg="1"/>
      <p:bldP spid="14" grpId="0"/>
      <p:bldP spid="15" grpId="0"/>
      <p:bldP spid="16" grpId="0"/>
      <p:bldP spid="17" grpId="0"/>
      <p:bldP spid="205" grpId="0"/>
      <p:bldP spid="206" grpId="0"/>
      <p:bldP spid="207" grpId="0"/>
      <p:bldP spid="216" grpId="0"/>
      <p:bldP spid="256" grpId="0"/>
      <p:bldP spid="257" grpId="0"/>
      <p:bldP spid="87" grpId="0"/>
      <p:bldP spid="88" grpId="0"/>
    </p:bldLst>
  </p:timing>
  <p:extLst mod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C053F8-B19E-46FC-83F1-5BDF86027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M-Analyzer: Estimate Peak Memory Reduction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800620D-62A7-4026-B953-21CA6785A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MAGIS @ ASPLOS'24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310404-F3A2-431D-BC12-8802A690C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altLang="zh-CN"/>
              <a:t>Yun (Eric) Liang (ericlyun@pku.edu.cn)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EA1643-969D-4906-9A31-D3FEBD8F8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5BFD8-CB30-4112-B08F-EB36947D1724}" type="slidenum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E60CCE5-249D-42E7-99DE-6A7871C9BA11}"/>
              </a:ext>
            </a:extLst>
          </p:cNvPr>
          <p:cNvSpPr txBox="1"/>
          <p:nvPr/>
        </p:nvSpPr>
        <p:spPr>
          <a:xfrm>
            <a:off x="470234" y="1001472"/>
            <a:ext cx="11251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rgbClr val="C00000"/>
                </a:solidFill>
                <a:latin typeface="Corbel" panose="020B0503020204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Almost every sub-graph can be a candidate of Fission Transformation</a:t>
            </a:r>
            <a:endParaRPr lang="zh-CN" altLang="en-US" sz="2800" dirty="0">
              <a:solidFill>
                <a:srgbClr val="C00000"/>
              </a:solidFill>
              <a:latin typeface="Corbel" panose="020B0503020204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A6A5961-ADA4-4C43-A0AE-2A35053E9170}"/>
              </a:ext>
            </a:extLst>
          </p:cNvPr>
          <p:cNvSpPr txBox="1"/>
          <p:nvPr/>
        </p:nvSpPr>
        <p:spPr>
          <a:xfrm>
            <a:off x="470234" y="1429005"/>
            <a:ext cx="11251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Select sub-graph based on </a:t>
            </a:r>
            <a:r>
              <a:rPr lang="en-US" altLang="zh-CN" sz="2800" u="sng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expected (minimum) peak memory reduction</a:t>
            </a:r>
            <a:endParaRPr lang="zh-CN" altLang="en-US" sz="2800" u="sng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BD0B287C-882E-4B34-80AD-952CBA747F4D}"/>
                  </a:ext>
                </a:extLst>
              </p:cNvPr>
              <p:cNvSpPr txBox="1"/>
              <p:nvPr/>
            </p:nvSpPr>
            <p:spPr>
              <a:xfrm>
                <a:off x="1419636" y="2789142"/>
                <a:ext cx="5374254" cy="69147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400" b="0" i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score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𝑆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≈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en-US" altLang="zh-CN" sz="2400" b="0" i="0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2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altLang="zh-CN" sz="2400" b="0" i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heat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𝑆</m:t>
                          </m:r>
                        </m:e>
                      </m:d>
                      <m:r>
                        <a:rPr lang="en-US" altLang="zh-CN" sz="2400" b="0" i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altLang="zh-CN" sz="2400" b="0" i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input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(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𝑆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)</m:t>
                      </m:r>
                    </m:oMath>
                  </m:oMathPara>
                </a14:m>
                <a:endParaRPr lang="zh-CN" altLang="en-US" sz="24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BD0B287C-882E-4B34-80AD-952CBA747F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9636" y="2789142"/>
                <a:ext cx="5374254" cy="69147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矩形 2">
            <a:extLst>
              <a:ext uri="{FF2B5EF4-FFF2-40B4-BE49-F238E27FC236}">
                <a16:creationId xmlns:a16="http://schemas.microsoft.com/office/drawing/2014/main" id="{E57359EB-A341-463C-A71C-4A144C537027}"/>
              </a:ext>
            </a:extLst>
          </p:cNvPr>
          <p:cNvSpPr/>
          <p:nvPr/>
        </p:nvSpPr>
        <p:spPr>
          <a:xfrm>
            <a:off x="1960648" y="2914596"/>
            <a:ext cx="1186048" cy="531628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Calibri" panose="020F0502020204030204" pitchFamily="34" charset="0"/>
              <a:ea typeface="舟方日明体" panose="02000506000000000000" pitchFamily="50" charset="-122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4BFC52E7-4B6D-47EC-AF4F-97A5F4D6720F}"/>
                  </a:ext>
                </a:extLst>
              </p:cNvPr>
              <p:cNvSpPr txBox="1"/>
              <p:nvPr/>
            </p:nvSpPr>
            <p:spPr>
              <a:xfrm>
                <a:off x="324469" y="3527943"/>
                <a:ext cx="2968556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sz="2000" dirty="0">
                    <a:solidFill>
                      <a:schemeClr val="accent6">
                        <a:lumMod val="75000"/>
                      </a:schemeClr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Expected minimum peak memory reduction after splitting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𝑆</m:t>
                    </m:r>
                  </m:oMath>
                </a14:m>
                <a:r>
                  <a:rPr lang="zh-CN" altLang="en-US" sz="2000" dirty="0">
                    <a:solidFill>
                      <a:schemeClr val="accent6">
                        <a:lumMod val="75000"/>
                      </a:schemeClr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zh-CN" sz="2000" dirty="0">
                    <a:solidFill>
                      <a:schemeClr val="accent6">
                        <a:lumMod val="75000"/>
                      </a:schemeClr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into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2</m:t>
                    </m:r>
                  </m:oMath>
                </a14:m>
                <a:r>
                  <a:rPr lang="zh-CN" altLang="en-US" sz="2000" dirty="0">
                    <a:solidFill>
                      <a:schemeClr val="accent6">
                        <a:lumMod val="75000"/>
                      </a:schemeClr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zh-CN" sz="2000" dirty="0">
                    <a:solidFill>
                      <a:schemeClr val="accent6">
                        <a:lumMod val="75000"/>
                      </a:schemeClr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partitions</a:t>
                </a:r>
                <a:endParaRPr lang="zh-CN" altLang="en-US" sz="2000" dirty="0">
                  <a:solidFill>
                    <a:schemeClr val="accent6">
                      <a:lumMod val="75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4BFC52E7-4B6D-47EC-AF4F-97A5F4D672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469" y="3527943"/>
                <a:ext cx="2968556" cy="1015663"/>
              </a:xfrm>
              <a:prstGeom prst="rect">
                <a:avLst/>
              </a:prstGeom>
              <a:blipFill>
                <a:blip r:embed="rId7"/>
                <a:stretch>
                  <a:fillRect l="-2053" t="-3614" r="-1232" b="-102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9693813C-8AE4-4510-9F62-3E2C6FDA9796}"/>
                  </a:ext>
                </a:extLst>
              </p:cNvPr>
              <p:cNvSpPr txBox="1"/>
              <p:nvPr/>
            </p:nvSpPr>
            <p:spPr>
              <a:xfrm>
                <a:off x="2047342" y="2389032"/>
                <a:ext cx="468984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dirty="0">
                    <a:solidFill>
                      <a:schemeClr val="accent2">
                        <a:lumMod val="75000"/>
                      </a:schemeClr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Peak memory contribution of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𝑆</m:t>
                    </m:r>
                  </m:oMath>
                </a14:m>
                <a:endParaRPr lang="zh-CN" altLang="en-US" sz="2000" dirty="0">
                  <a:solidFill>
                    <a:schemeClr val="accent2">
                      <a:lumMod val="75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9693813C-8AE4-4510-9F62-3E2C6FDA97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7342" y="2389032"/>
                <a:ext cx="4689846" cy="400110"/>
              </a:xfrm>
              <a:prstGeom prst="rect">
                <a:avLst/>
              </a:prstGeom>
              <a:blipFill>
                <a:blip r:embed="rId8"/>
                <a:stretch>
                  <a:fillRect t="-9091" b="-257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矩形 13">
            <a:extLst>
              <a:ext uri="{FF2B5EF4-FFF2-40B4-BE49-F238E27FC236}">
                <a16:creationId xmlns:a16="http://schemas.microsoft.com/office/drawing/2014/main" id="{4CB9BE06-63F6-4B1D-B7BD-2C835E68F488}"/>
              </a:ext>
            </a:extLst>
          </p:cNvPr>
          <p:cNvSpPr/>
          <p:nvPr/>
        </p:nvSpPr>
        <p:spPr>
          <a:xfrm>
            <a:off x="3717140" y="2914596"/>
            <a:ext cx="1009635" cy="538627"/>
          </a:xfrm>
          <a:prstGeom prst="rect">
            <a:avLst/>
          </a:prstGeom>
          <a:noFill/>
          <a:ln w="19050"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Calibri" panose="020F0502020204030204" pitchFamily="34" charset="0"/>
              <a:ea typeface="舟方日明体" panose="02000506000000000000" pitchFamily="50" charset="-122"/>
              <a:cs typeface="Calibri" panose="020F0502020204030204" pitchFamily="34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017DE855-1F0C-4259-98AB-C6C10DE15CD0}"/>
              </a:ext>
            </a:extLst>
          </p:cNvPr>
          <p:cNvSpPr/>
          <p:nvPr/>
        </p:nvSpPr>
        <p:spPr>
          <a:xfrm>
            <a:off x="5041984" y="2914596"/>
            <a:ext cx="1233489" cy="531628"/>
          </a:xfrm>
          <a:prstGeom prst="rect">
            <a:avLst/>
          </a:prstGeom>
          <a:noFill/>
          <a:ln w="19050">
            <a:solidFill>
              <a:schemeClr val="accent5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Calibri" panose="020F0502020204030204" pitchFamily="34" charset="0"/>
              <a:ea typeface="舟方日明体" panose="02000506000000000000" pitchFamily="50" charset="-122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E0C2147A-061F-4882-BBEE-61C5615DCA6B}"/>
                  </a:ext>
                </a:extLst>
              </p:cNvPr>
              <p:cNvSpPr txBox="1"/>
              <p:nvPr/>
            </p:nvSpPr>
            <p:spPr>
              <a:xfrm>
                <a:off x="4585635" y="3497455"/>
                <a:ext cx="2282392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dirty="0">
                    <a:solidFill>
                      <a:schemeClr val="accent5">
                        <a:lumMod val="75000"/>
                      </a:schemeClr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Total memory of input nodes of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𝑆</m:t>
                    </m:r>
                  </m:oMath>
                </a14:m>
                <a:endParaRPr lang="zh-CN" altLang="en-US" sz="2000" dirty="0">
                  <a:solidFill>
                    <a:schemeClr val="accent5">
                      <a:lumMod val="75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E0C2147A-061F-4882-BBEE-61C5615DCA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5635" y="3497455"/>
                <a:ext cx="2282392" cy="707886"/>
              </a:xfrm>
              <a:prstGeom prst="rect">
                <a:avLst/>
              </a:prstGeom>
              <a:blipFill>
                <a:blip r:embed="rId9"/>
                <a:stretch>
                  <a:fillRect t="-5172" b="-146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文本框 17">
            <a:extLst>
              <a:ext uri="{FF2B5EF4-FFF2-40B4-BE49-F238E27FC236}">
                <a16:creationId xmlns:a16="http://schemas.microsoft.com/office/drawing/2014/main" id="{BE099E65-E999-4D48-9BB3-F39D747E4F50}"/>
              </a:ext>
            </a:extLst>
          </p:cNvPr>
          <p:cNvSpPr txBox="1"/>
          <p:nvPr/>
        </p:nvSpPr>
        <p:spPr>
          <a:xfrm>
            <a:off x="1370317" y="5296869"/>
            <a:ext cx="945136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accent5">
                    <a:lumMod val="75000"/>
                  </a:schemeClr>
                </a:solidFill>
                <a:latin typeface="Corbel" panose="020B0503020204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Only consider the sub-graph </a:t>
            </a:r>
            <a:r>
              <a:rPr lang="en-US" altLang="zh-CN" sz="2800" u="sng" dirty="0">
                <a:solidFill>
                  <a:schemeClr val="accent5">
                    <a:lumMod val="75000"/>
                  </a:schemeClr>
                </a:solidFill>
                <a:latin typeface="Corbel" panose="020B0503020204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dominated by a single input node</a:t>
            </a:r>
            <a:r>
              <a:rPr lang="en-US" altLang="zh-CN" sz="2800" dirty="0">
                <a:solidFill>
                  <a:schemeClr val="accent5">
                    <a:lumMod val="75000"/>
                  </a:schemeClr>
                </a:solidFill>
                <a:latin typeface="Corbel" panose="020B0503020204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to minimize the total size of input nodes.</a:t>
            </a:r>
            <a:endParaRPr lang="zh-CN" altLang="en-US" sz="2800" u="sng" dirty="0">
              <a:solidFill>
                <a:schemeClr val="accent5">
                  <a:lumMod val="75000"/>
                </a:schemeClr>
              </a:solidFill>
              <a:latin typeface="Corbel" panose="020B0503020204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77" name="组合 76">
            <a:extLst>
              <a:ext uri="{FF2B5EF4-FFF2-40B4-BE49-F238E27FC236}">
                <a16:creationId xmlns:a16="http://schemas.microsoft.com/office/drawing/2014/main" id="{A82F0FC0-7485-44EE-A139-A8FEF10E4F7D}"/>
              </a:ext>
            </a:extLst>
          </p:cNvPr>
          <p:cNvGrpSpPr/>
          <p:nvPr/>
        </p:nvGrpSpPr>
        <p:grpSpPr>
          <a:xfrm>
            <a:off x="6881798" y="2112064"/>
            <a:ext cx="2261015" cy="2955606"/>
            <a:chOff x="7206836" y="2213835"/>
            <a:chExt cx="2261015" cy="2955606"/>
          </a:xfrm>
        </p:grpSpPr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B5FA25BE-CCDA-4C87-B244-3960CD5A0ABD}"/>
                </a:ext>
              </a:extLst>
            </p:cNvPr>
            <p:cNvGrpSpPr/>
            <p:nvPr/>
          </p:nvGrpSpPr>
          <p:grpSpPr>
            <a:xfrm>
              <a:off x="7206836" y="2484127"/>
              <a:ext cx="2261015" cy="2609246"/>
              <a:chOff x="7476275" y="1655343"/>
              <a:chExt cx="2261015" cy="2609246"/>
            </a:xfrm>
          </p:grpSpPr>
          <p:grpSp>
            <p:nvGrpSpPr>
              <p:cNvPr id="19" name="组合 18">
                <a:extLst>
                  <a:ext uri="{FF2B5EF4-FFF2-40B4-BE49-F238E27FC236}">
                    <a16:creationId xmlns:a16="http://schemas.microsoft.com/office/drawing/2014/main" id="{EF328E6C-1865-4047-B048-46A8730E5728}"/>
                  </a:ext>
                </a:extLst>
              </p:cNvPr>
              <p:cNvGrpSpPr/>
              <p:nvPr/>
            </p:nvGrpSpPr>
            <p:grpSpPr>
              <a:xfrm>
                <a:off x="7804788" y="2021505"/>
                <a:ext cx="1806771" cy="1775979"/>
                <a:chOff x="7579961" y="2021505"/>
                <a:chExt cx="1806771" cy="1775979"/>
              </a:xfrm>
            </p:grpSpPr>
            <p:sp>
              <p:nvSpPr>
                <p:cNvPr id="27" name="矩形 26">
                  <a:extLst>
                    <a:ext uri="{FF2B5EF4-FFF2-40B4-BE49-F238E27FC236}">
                      <a16:creationId xmlns:a16="http://schemas.microsoft.com/office/drawing/2014/main" id="{08223B04-4EEC-4F3A-9548-EE1D4C713A5F}"/>
                    </a:ext>
                  </a:extLst>
                </p:cNvPr>
                <p:cNvSpPr/>
                <p:nvPr/>
              </p:nvSpPr>
              <p:spPr>
                <a:xfrm>
                  <a:off x="7579961" y="2021505"/>
                  <a:ext cx="522801" cy="262118"/>
                </a:xfrm>
                <a:prstGeom prst="rect">
                  <a:avLst/>
                </a:prstGeom>
                <a:solidFill>
                  <a:schemeClr val="accent5">
                    <a:alpha val="50000"/>
                  </a:schemeClr>
                </a:solidFill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endParaRPr lang="zh-CN" altLang="en-US" sz="1200" b="1" i="1" dirty="0">
                    <a:latin typeface="Bahnschrift SemiCondensed" panose="020B0502040204020203" pitchFamily="34" charset="0"/>
                    <a:ea typeface="舟方日明体" panose="02000506000000000000" pitchFamily="50" charset="-122"/>
                    <a:cs typeface="Fira Code Light" panose="020B0809050000020004" pitchFamily="49" charset="0"/>
                  </a:endParaRPr>
                </a:p>
              </p:txBody>
            </p:sp>
            <p:sp>
              <p:nvSpPr>
                <p:cNvPr id="28" name="矩形 27">
                  <a:extLst>
                    <a:ext uri="{FF2B5EF4-FFF2-40B4-BE49-F238E27FC236}">
                      <a16:creationId xmlns:a16="http://schemas.microsoft.com/office/drawing/2014/main" id="{4DD06F75-2D11-4876-B9AF-6CFCEF021024}"/>
                    </a:ext>
                  </a:extLst>
                </p:cNvPr>
                <p:cNvSpPr/>
                <p:nvPr/>
              </p:nvSpPr>
              <p:spPr>
                <a:xfrm>
                  <a:off x="7579961" y="2282931"/>
                  <a:ext cx="1806771" cy="1514553"/>
                </a:xfrm>
                <a:prstGeom prst="rect">
                  <a:avLst/>
                </a:prstGeom>
                <a:solidFill>
                  <a:schemeClr val="accent2">
                    <a:alpha val="50000"/>
                  </a:schemeClr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endParaRPr lang="zh-CN" altLang="en-US" sz="1400" b="1" dirty="0">
                    <a:latin typeface="Bahnschrift SemiCondensed" panose="020B0502040204020203" pitchFamily="34" charset="0"/>
                    <a:ea typeface="舟方日明体" panose="02000506000000000000" pitchFamily="50" charset="-122"/>
                    <a:cs typeface="Fira Code Light" panose="020B0809050000020004" pitchFamily="49" charset="0"/>
                  </a:endParaRPr>
                </a:p>
              </p:txBody>
            </p:sp>
          </p:grpSp>
          <p:grpSp>
            <p:nvGrpSpPr>
              <p:cNvPr id="20" name="组合 19">
                <a:extLst>
                  <a:ext uri="{FF2B5EF4-FFF2-40B4-BE49-F238E27FC236}">
                    <a16:creationId xmlns:a16="http://schemas.microsoft.com/office/drawing/2014/main" id="{1B23C9ED-0A0D-4E94-9016-02FE38E4FE0B}"/>
                  </a:ext>
                </a:extLst>
              </p:cNvPr>
              <p:cNvGrpSpPr/>
              <p:nvPr/>
            </p:nvGrpSpPr>
            <p:grpSpPr>
              <a:xfrm>
                <a:off x="7476275" y="1655343"/>
                <a:ext cx="2261015" cy="2609246"/>
                <a:chOff x="832628" y="1664007"/>
                <a:chExt cx="2261015" cy="2609246"/>
              </a:xfrm>
            </p:grpSpPr>
            <p:sp>
              <p:nvSpPr>
                <p:cNvPr id="21" name="文本框 20">
                  <a:extLst>
                    <a:ext uri="{FF2B5EF4-FFF2-40B4-BE49-F238E27FC236}">
                      <a16:creationId xmlns:a16="http://schemas.microsoft.com/office/drawing/2014/main" id="{8E6F4197-21E4-4DFE-A3E2-4DE67702040D}"/>
                    </a:ext>
                  </a:extLst>
                </p:cNvPr>
                <p:cNvSpPr txBox="1"/>
                <p:nvPr/>
              </p:nvSpPr>
              <p:spPr>
                <a:xfrm>
                  <a:off x="832628" y="4046645"/>
                  <a:ext cx="716201" cy="2266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400" dirty="0">
                      <a:latin typeface="Bahnschrift SemiCondensed" panose="020B0502040204020203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Time</a:t>
                  </a:r>
                  <a:endParaRPr lang="zh-CN" altLang="en-US" sz="1400" dirty="0">
                    <a:latin typeface="Bahnschrift SemiCondensed" panose="020B0502040204020203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cxnSp>
              <p:nvCxnSpPr>
                <p:cNvPr id="22" name="直接箭头连接符 21">
                  <a:extLst>
                    <a:ext uri="{FF2B5EF4-FFF2-40B4-BE49-F238E27FC236}">
                      <a16:creationId xmlns:a16="http://schemas.microsoft.com/office/drawing/2014/main" id="{4E7F3B66-FBB9-45CA-858B-658A32BFF796}"/>
                    </a:ext>
                  </a:extLst>
                </p:cNvPr>
                <p:cNvCxnSpPr>
                  <a:cxnSpLocks/>
                  <a:stCxn id="23" idx="4"/>
                </p:cNvCxnSpPr>
                <p:nvPr/>
              </p:nvCxnSpPr>
              <p:spPr>
                <a:xfrm>
                  <a:off x="1085730" y="2000250"/>
                  <a:ext cx="0" cy="2035366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" name="椭圆 22">
                  <a:extLst>
                    <a:ext uri="{FF2B5EF4-FFF2-40B4-BE49-F238E27FC236}">
                      <a16:creationId xmlns:a16="http://schemas.microsoft.com/office/drawing/2014/main" id="{857ED7CC-4AC6-4E71-ADF5-B7D7A23118C4}"/>
                    </a:ext>
                  </a:extLst>
                </p:cNvPr>
                <p:cNvSpPr/>
                <p:nvPr/>
              </p:nvSpPr>
              <p:spPr>
                <a:xfrm>
                  <a:off x="1044483" y="1919246"/>
                  <a:ext cx="82494" cy="81004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noFill/>
                  <a:prstDash val="solid"/>
                  <a:tailEnd w="sm" len="sm"/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wrap="square" lIns="0" tIns="0" rIns="0" bIns="0" rtlCol="0" anchor="ctr">
                  <a:noAutofit/>
                </a:bodyPr>
                <a:lstStyle/>
                <a:p>
                  <a:pPr algn="ctr"/>
                  <a:endParaRPr lang="zh-CN" altLang="en-US" sz="1600" dirty="0">
                    <a:solidFill>
                      <a:schemeClr val="tx1"/>
                    </a:solidFill>
                    <a:latin typeface="Consolas" panose="020B0609020204030204" pitchFamily="49" charset="0"/>
                    <a:cs typeface="Fira Code Light" panose="020B0809050000020004" pitchFamily="49" charset="0"/>
                  </a:endParaRPr>
                </a:p>
              </p:txBody>
            </p:sp>
            <p:cxnSp>
              <p:nvCxnSpPr>
                <p:cNvPr id="24" name="直接箭头连接符 23">
                  <a:extLst>
                    <a:ext uri="{FF2B5EF4-FFF2-40B4-BE49-F238E27FC236}">
                      <a16:creationId xmlns:a16="http://schemas.microsoft.com/office/drawing/2014/main" id="{495080F7-C332-4130-A3CB-0B0FB1080776}"/>
                    </a:ext>
                  </a:extLst>
                </p:cNvPr>
                <p:cNvCxnSpPr>
                  <a:cxnSpLocks/>
                  <a:stCxn id="23" idx="6"/>
                </p:cNvCxnSpPr>
                <p:nvPr/>
              </p:nvCxnSpPr>
              <p:spPr>
                <a:xfrm>
                  <a:off x="1126977" y="1959748"/>
                  <a:ext cx="1966665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8" name="文本框 57">
                  <a:extLst>
                    <a:ext uri="{FF2B5EF4-FFF2-40B4-BE49-F238E27FC236}">
                      <a16:creationId xmlns:a16="http://schemas.microsoft.com/office/drawing/2014/main" id="{BE11E319-1984-4648-82FB-548CE306BFB7}"/>
                    </a:ext>
                  </a:extLst>
                </p:cNvPr>
                <p:cNvSpPr txBox="1"/>
                <p:nvPr/>
              </p:nvSpPr>
              <p:spPr>
                <a:xfrm>
                  <a:off x="2259681" y="1664007"/>
                  <a:ext cx="83396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400" dirty="0">
                      <a:latin typeface="Bahnschrift SemiCondensed" panose="020B0502040204020203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Memory</a:t>
                  </a:r>
                  <a:endParaRPr lang="zh-CN" altLang="en-US" sz="1400" dirty="0">
                    <a:latin typeface="Bahnschrift SemiCondensed" panose="020B0502040204020203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  <p:sp>
          <p:nvSpPr>
            <p:cNvPr id="56" name="左大括号 55">
              <a:extLst>
                <a:ext uri="{FF2B5EF4-FFF2-40B4-BE49-F238E27FC236}">
                  <a16:creationId xmlns:a16="http://schemas.microsoft.com/office/drawing/2014/main" id="{D9D2DE36-D699-44ED-860E-6F29361EAF67}"/>
                </a:ext>
              </a:extLst>
            </p:cNvPr>
            <p:cNvSpPr/>
            <p:nvPr/>
          </p:nvSpPr>
          <p:spPr>
            <a:xfrm rot="5400000">
              <a:off x="7747034" y="2436413"/>
              <a:ext cx="99430" cy="493216"/>
            </a:xfrm>
            <a:prstGeom prst="leftBrace">
              <a:avLst>
                <a:gd name="adj1" fmla="val 80181"/>
                <a:gd name="adj2" fmla="val 50000"/>
              </a:avLst>
            </a:prstGeom>
            <a:ln w="19050">
              <a:solidFill>
                <a:schemeClr val="accent5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文本框 69">
                  <a:extLst>
                    <a:ext uri="{FF2B5EF4-FFF2-40B4-BE49-F238E27FC236}">
                      <a16:creationId xmlns:a16="http://schemas.microsoft.com/office/drawing/2014/main" id="{1EBB18D9-C552-42C4-BB59-970872341D9E}"/>
                    </a:ext>
                  </a:extLst>
                </p:cNvPr>
                <p:cNvSpPr txBox="1"/>
                <p:nvPr/>
              </p:nvSpPr>
              <p:spPr>
                <a:xfrm>
                  <a:off x="7285970" y="2213835"/>
                  <a:ext cx="1152764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 sz="200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i</m:t>
                        </m:r>
                        <m:r>
                          <m:rPr>
                            <m:sty m:val="p"/>
                          </m:rPr>
                          <a:rPr lang="en-US" altLang="zh-CN" sz="200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nput</m:t>
                        </m:r>
                        <m:r>
                          <a:rPr lang="en-US" altLang="zh-CN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(</m:t>
                        </m:r>
                        <m:r>
                          <a:rPr lang="en-US" altLang="zh-CN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𝑆</m:t>
                        </m:r>
                        <m:r>
                          <a:rPr lang="en-US" altLang="zh-CN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)</m:t>
                        </m:r>
                      </m:oMath>
                    </m:oMathPara>
                  </a14:m>
                  <a:endParaRPr lang="zh-CN" altLang="en-US" sz="2000" dirty="0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70" name="文本框 69">
                  <a:extLst>
                    <a:ext uri="{FF2B5EF4-FFF2-40B4-BE49-F238E27FC236}">
                      <a16:creationId xmlns:a16="http://schemas.microsoft.com/office/drawing/2014/main" id="{1EBB18D9-C552-42C4-BB59-970872341D9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85970" y="2213835"/>
                  <a:ext cx="1152764" cy="400110"/>
                </a:xfrm>
                <a:prstGeom prst="rect">
                  <a:avLst/>
                </a:prstGeom>
                <a:blipFill>
                  <a:blip r:embed="rId11"/>
                  <a:stretch>
                    <a:fillRect l="-529" b="-1515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1" name="左大括号 70">
              <a:extLst>
                <a:ext uri="{FF2B5EF4-FFF2-40B4-BE49-F238E27FC236}">
                  <a16:creationId xmlns:a16="http://schemas.microsoft.com/office/drawing/2014/main" id="{1205C33A-2D58-418D-AD00-3CD4B490755D}"/>
                </a:ext>
              </a:extLst>
            </p:cNvPr>
            <p:cNvSpPr/>
            <p:nvPr/>
          </p:nvSpPr>
          <p:spPr>
            <a:xfrm rot="16200000">
              <a:off x="8387843" y="3844464"/>
              <a:ext cx="99430" cy="1774834"/>
            </a:xfrm>
            <a:prstGeom prst="leftBrace">
              <a:avLst>
                <a:gd name="adj1" fmla="val 80181"/>
                <a:gd name="adj2" fmla="val 50000"/>
              </a:avLst>
            </a:prstGeom>
            <a:ln w="19050">
              <a:solidFill>
                <a:schemeClr val="accent2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文本框 71">
                  <a:extLst>
                    <a:ext uri="{FF2B5EF4-FFF2-40B4-BE49-F238E27FC236}">
                      <a16:creationId xmlns:a16="http://schemas.microsoft.com/office/drawing/2014/main" id="{63EA300B-97C3-4526-9F35-7DE7B9124B91}"/>
                    </a:ext>
                  </a:extLst>
                </p:cNvPr>
                <p:cNvSpPr txBox="1"/>
                <p:nvPr/>
              </p:nvSpPr>
              <p:spPr>
                <a:xfrm>
                  <a:off x="7912080" y="4769331"/>
                  <a:ext cx="1152764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 sz="2000" i="1" dirty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heat</m:t>
                        </m:r>
                        <m:r>
                          <a:rPr lang="en-US" altLang="zh-CN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(</m:t>
                        </m:r>
                        <m:r>
                          <a:rPr lang="en-US" altLang="zh-CN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𝑆</m:t>
                        </m:r>
                        <m:r>
                          <a:rPr lang="en-US" altLang="zh-CN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)</m:t>
                        </m:r>
                      </m:oMath>
                    </m:oMathPara>
                  </a14:m>
                  <a:endParaRPr lang="zh-CN" altLang="en-US" sz="2000" dirty="0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72" name="文本框 71">
                  <a:extLst>
                    <a:ext uri="{FF2B5EF4-FFF2-40B4-BE49-F238E27FC236}">
                      <a16:creationId xmlns:a16="http://schemas.microsoft.com/office/drawing/2014/main" id="{63EA300B-97C3-4526-9F35-7DE7B9124B9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12080" y="4769331"/>
                  <a:ext cx="1152764" cy="400110"/>
                </a:xfrm>
                <a:prstGeom prst="rect">
                  <a:avLst/>
                </a:prstGeom>
                <a:blipFill>
                  <a:blip r:embed="rId12"/>
                  <a:stretch>
                    <a:fillRect b="-1538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8" name="组合 77">
            <a:extLst>
              <a:ext uri="{FF2B5EF4-FFF2-40B4-BE49-F238E27FC236}">
                <a16:creationId xmlns:a16="http://schemas.microsoft.com/office/drawing/2014/main" id="{75B03552-007B-4685-97C8-25DFD68399DA}"/>
              </a:ext>
            </a:extLst>
          </p:cNvPr>
          <p:cNvGrpSpPr/>
          <p:nvPr/>
        </p:nvGrpSpPr>
        <p:grpSpPr>
          <a:xfrm>
            <a:off x="9530860" y="2112064"/>
            <a:ext cx="2261015" cy="3140272"/>
            <a:chOff x="9712667" y="2213835"/>
            <a:chExt cx="2261015" cy="3140272"/>
          </a:xfrm>
        </p:grpSpPr>
        <p:grpSp>
          <p:nvGrpSpPr>
            <p:cNvPr id="59" name="组合 58">
              <a:extLst>
                <a:ext uri="{FF2B5EF4-FFF2-40B4-BE49-F238E27FC236}">
                  <a16:creationId xmlns:a16="http://schemas.microsoft.com/office/drawing/2014/main" id="{8CAF36AE-BECF-4D8E-BD94-F8BDDE01B098}"/>
                </a:ext>
              </a:extLst>
            </p:cNvPr>
            <p:cNvGrpSpPr/>
            <p:nvPr/>
          </p:nvGrpSpPr>
          <p:grpSpPr>
            <a:xfrm>
              <a:off x="9712667" y="2484127"/>
              <a:ext cx="2261015" cy="2609246"/>
              <a:chOff x="7476275" y="1655343"/>
              <a:chExt cx="2261015" cy="2609246"/>
            </a:xfrm>
          </p:grpSpPr>
          <p:grpSp>
            <p:nvGrpSpPr>
              <p:cNvPr id="60" name="组合 59">
                <a:extLst>
                  <a:ext uri="{FF2B5EF4-FFF2-40B4-BE49-F238E27FC236}">
                    <a16:creationId xmlns:a16="http://schemas.microsoft.com/office/drawing/2014/main" id="{8929849A-55AC-46F2-987A-B43AE138C19C}"/>
                  </a:ext>
                </a:extLst>
              </p:cNvPr>
              <p:cNvGrpSpPr/>
              <p:nvPr/>
            </p:nvGrpSpPr>
            <p:grpSpPr>
              <a:xfrm>
                <a:off x="7804788" y="2021505"/>
                <a:ext cx="1168159" cy="1975954"/>
                <a:chOff x="7579961" y="2021505"/>
                <a:chExt cx="1168159" cy="1975954"/>
              </a:xfrm>
            </p:grpSpPr>
            <p:sp>
              <p:nvSpPr>
                <p:cNvPr id="67" name="矩形 66">
                  <a:extLst>
                    <a:ext uri="{FF2B5EF4-FFF2-40B4-BE49-F238E27FC236}">
                      <a16:creationId xmlns:a16="http://schemas.microsoft.com/office/drawing/2014/main" id="{8DDC7FC8-A612-4024-ABB2-02926D2186C4}"/>
                    </a:ext>
                  </a:extLst>
                </p:cNvPr>
                <p:cNvSpPr/>
                <p:nvPr/>
              </p:nvSpPr>
              <p:spPr>
                <a:xfrm>
                  <a:off x="7579961" y="2021505"/>
                  <a:ext cx="522801" cy="1382909"/>
                </a:xfrm>
                <a:prstGeom prst="rect">
                  <a:avLst/>
                </a:prstGeom>
                <a:solidFill>
                  <a:schemeClr val="accent5">
                    <a:alpha val="50000"/>
                  </a:schemeClr>
                </a:solidFill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endParaRPr lang="zh-CN" altLang="en-US" sz="1200" b="1" i="1" dirty="0">
                    <a:latin typeface="Bahnschrift SemiCondensed" panose="020B0502040204020203" pitchFamily="34" charset="0"/>
                    <a:ea typeface="舟方日明体" panose="02000506000000000000" pitchFamily="50" charset="-122"/>
                    <a:cs typeface="Fira Code Light" panose="020B0809050000020004" pitchFamily="49" charset="0"/>
                  </a:endParaRPr>
                </a:p>
              </p:txBody>
            </p:sp>
            <p:sp>
              <p:nvSpPr>
                <p:cNvPr id="68" name="矩形 67">
                  <a:extLst>
                    <a:ext uri="{FF2B5EF4-FFF2-40B4-BE49-F238E27FC236}">
                      <a16:creationId xmlns:a16="http://schemas.microsoft.com/office/drawing/2014/main" id="{3D874363-BD71-45AD-9CD9-3C607FEA6934}"/>
                    </a:ext>
                  </a:extLst>
                </p:cNvPr>
                <p:cNvSpPr/>
                <p:nvPr/>
              </p:nvSpPr>
              <p:spPr>
                <a:xfrm>
                  <a:off x="8102762" y="2282932"/>
                  <a:ext cx="645358" cy="826872"/>
                </a:xfrm>
                <a:prstGeom prst="rect">
                  <a:avLst/>
                </a:prstGeom>
                <a:solidFill>
                  <a:schemeClr val="accent2">
                    <a:alpha val="50000"/>
                  </a:schemeClr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endParaRPr lang="zh-CN" altLang="en-US" sz="1400" b="1" dirty="0">
                    <a:latin typeface="Bahnschrift SemiCondensed" panose="020B0502040204020203" pitchFamily="34" charset="0"/>
                    <a:ea typeface="舟方日明体" panose="02000506000000000000" pitchFamily="50" charset="-122"/>
                    <a:cs typeface="Fira Code Light" panose="020B0809050000020004" pitchFamily="49" charset="0"/>
                  </a:endParaRPr>
                </a:p>
              </p:txBody>
            </p:sp>
            <p:sp>
              <p:nvSpPr>
                <p:cNvPr id="69" name="矩形 68">
                  <a:extLst>
                    <a:ext uri="{FF2B5EF4-FFF2-40B4-BE49-F238E27FC236}">
                      <a16:creationId xmlns:a16="http://schemas.microsoft.com/office/drawing/2014/main" id="{5286E154-C34C-4ADC-91D4-00FCF24555CA}"/>
                    </a:ext>
                  </a:extLst>
                </p:cNvPr>
                <p:cNvSpPr/>
                <p:nvPr/>
              </p:nvSpPr>
              <p:spPr>
                <a:xfrm>
                  <a:off x="8102762" y="3170587"/>
                  <a:ext cx="645358" cy="826872"/>
                </a:xfrm>
                <a:prstGeom prst="rect">
                  <a:avLst/>
                </a:prstGeom>
                <a:solidFill>
                  <a:schemeClr val="accent2">
                    <a:alpha val="50000"/>
                  </a:schemeClr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endParaRPr lang="zh-CN" altLang="en-US" sz="1400" b="1" dirty="0">
                    <a:latin typeface="Bahnschrift SemiCondensed" panose="020B0502040204020203" pitchFamily="34" charset="0"/>
                    <a:ea typeface="舟方日明体" panose="02000506000000000000" pitchFamily="50" charset="-122"/>
                    <a:cs typeface="Fira Code Light" panose="020B0809050000020004" pitchFamily="49" charset="0"/>
                  </a:endParaRPr>
                </a:p>
              </p:txBody>
            </p:sp>
          </p:grpSp>
          <p:grpSp>
            <p:nvGrpSpPr>
              <p:cNvPr id="61" name="组合 60">
                <a:extLst>
                  <a:ext uri="{FF2B5EF4-FFF2-40B4-BE49-F238E27FC236}">
                    <a16:creationId xmlns:a16="http://schemas.microsoft.com/office/drawing/2014/main" id="{037AE72F-062F-48C9-9F76-FC34048A8D97}"/>
                  </a:ext>
                </a:extLst>
              </p:cNvPr>
              <p:cNvGrpSpPr/>
              <p:nvPr/>
            </p:nvGrpSpPr>
            <p:grpSpPr>
              <a:xfrm>
                <a:off x="7476275" y="1655343"/>
                <a:ext cx="2261015" cy="2609246"/>
                <a:chOff x="832628" y="1664007"/>
                <a:chExt cx="2261015" cy="2609246"/>
              </a:xfrm>
            </p:grpSpPr>
            <p:sp>
              <p:nvSpPr>
                <p:cNvPr id="62" name="文本框 61">
                  <a:extLst>
                    <a:ext uri="{FF2B5EF4-FFF2-40B4-BE49-F238E27FC236}">
                      <a16:creationId xmlns:a16="http://schemas.microsoft.com/office/drawing/2014/main" id="{FAB33A19-ACF5-4C44-BB9F-D009E14A4725}"/>
                    </a:ext>
                  </a:extLst>
                </p:cNvPr>
                <p:cNvSpPr txBox="1"/>
                <p:nvPr/>
              </p:nvSpPr>
              <p:spPr>
                <a:xfrm>
                  <a:off x="832628" y="4046645"/>
                  <a:ext cx="716201" cy="2266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400" dirty="0">
                      <a:latin typeface="Bahnschrift SemiCondensed" panose="020B0502040204020203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Time</a:t>
                  </a:r>
                  <a:endParaRPr lang="zh-CN" altLang="en-US" sz="1400" dirty="0">
                    <a:latin typeface="Bahnschrift SemiCondensed" panose="020B0502040204020203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cxnSp>
              <p:nvCxnSpPr>
                <p:cNvPr id="63" name="直接箭头连接符 62">
                  <a:extLst>
                    <a:ext uri="{FF2B5EF4-FFF2-40B4-BE49-F238E27FC236}">
                      <a16:creationId xmlns:a16="http://schemas.microsoft.com/office/drawing/2014/main" id="{DDCED33A-8C84-46FB-8B16-7F6689F9A89F}"/>
                    </a:ext>
                  </a:extLst>
                </p:cNvPr>
                <p:cNvCxnSpPr>
                  <a:cxnSpLocks/>
                  <a:stCxn id="64" idx="4"/>
                </p:cNvCxnSpPr>
                <p:nvPr/>
              </p:nvCxnSpPr>
              <p:spPr>
                <a:xfrm>
                  <a:off x="1085730" y="2000250"/>
                  <a:ext cx="0" cy="2035366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4" name="椭圆 63">
                  <a:extLst>
                    <a:ext uri="{FF2B5EF4-FFF2-40B4-BE49-F238E27FC236}">
                      <a16:creationId xmlns:a16="http://schemas.microsoft.com/office/drawing/2014/main" id="{C64A0C6D-292A-4677-A4E4-121DDC39DE51}"/>
                    </a:ext>
                  </a:extLst>
                </p:cNvPr>
                <p:cNvSpPr/>
                <p:nvPr/>
              </p:nvSpPr>
              <p:spPr>
                <a:xfrm>
                  <a:off x="1044483" y="1919246"/>
                  <a:ext cx="82494" cy="81004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noFill/>
                  <a:prstDash val="solid"/>
                  <a:tailEnd w="sm" len="sm"/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wrap="square" lIns="0" tIns="0" rIns="0" bIns="0" rtlCol="0" anchor="ctr">
                  <a:noAutofit/>
                </a:bodyPr>
                <a:lstStyle/>
                <a:p>
                  <a:pPr algn="ctr"/>
                  <a:endParaRPr lang="zh-CN" altLang="en-US" sz="1600" dirty="0">
                    <a:solidFill>
                      <a:schemeClr val="tx1"/>
                    </a:solidFill>
                    <a:latin typeface="Consolas" panose="020B0609020204030204" pitchFamily="49" charset="0"/>
                    <a:cs typeface="Fira Code Light" panose="020B0809050000020004" pitchFamily="49" charset="0"/>
                  </a:endParaRPr>
                </a:p>
              </p:txBody>
            </p:sp>
            <p:cxnSp>
              <p:nvCxnSpPr>
                <p:cNvPr id="65" name="直接箭头连接符 64">
                  <a:extLst>
                    <a:ext uri="{FF2B5EF4-FFF2-40B4-BE49-F238E27FC236}">
                      <a16:creationId xmlns:a16="http://schemas.microsoft.com/office/drawing/2014/main" id="{04D91F20-105B-4CE9-84D5-7C98A37812E9}"/>
                    </a:ext>
                  </a:extLst>
                </p:cNvPr>
                <p:cNvCxnSpPr>
                  <a:cxnSpLocks/>
                  <a:stCxn id="64" idx="6"/>
                </p:cNvCxnSpPr>
                <p:nvPr/>
              </p:nvCxnSpPr>
              <p:spPr>
                <a:xfrm>
                  <a:off x="1126977" y="1959748"/>
                  <a:ext cx="1966665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6" name="文本框 65">
                  <a:extLst>
                    <a:ext uri="{FF2B5EF4-FFF2-40B4-BE49-F238E27FC236}">
                      <a16:creationId xmlns:a16="http://schemas.microsoft.com/office/drawing/2014/main" id="{66751DE7-FBA1-46C9-BF90-BDD9C743619F}"/>
                    </a:ext>
                  </a:extLst>
                </p:cNvPr>
                <p:cNvSpPr txBox="1"/>
                <p:nvPr/>
              </p:nvSpPr>
              <p:spPr>
                <a:xfrm>
                  <a:off x="2259681" y="1664007"/>
                  <a:ext cx="83396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400" dirty="0">
                      <a:latin typeface="Bahnschrift SemiCondensed" panose="020B0502040204020203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Memory</a:t>
                  </a:r>
                  <a:endParaRPr lang="zh-CN" altLang="en-US" sz="1400" dirty="0">
                    <a:latin typeface="Bahnschrift SemiCondensed" panose="020B0502040204020203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  <p:sp>
          <p:nvSpPr>
            <p:cNvPr id="73" name="左大括号 72">
              <a:extLst>
                <a:ext uri="{FF2B5EF4-FFF2-40B4-BE49-F238E27FC236}">
                  <a16:creationId xmlns:a16="http://schemas.microsoft.com/office/drawing/2014/main" id="{14ABAF54-ECCB-4871-9016-29CC80502D82}"/>
                </a:ext>
              </a:extLst>
            </p:cNvPr>
            <p:cNvSpPr/>
            <p:nvPr/>
          </p:nvSpPr>
          <p:spPr>
            <a:xfrm rot="16200000">
              <a:off x="10838721" y="4600702"/>
              <a:ext cx="99430" cy="641804"/>
            </a:xfrm>
            <a:prstGeom prst="leftBrace">
              <a:avLst>
                <a:gd name="adj1" fmla="val 80181"/>
                <a:gd name="adj2" fmla="val 50000"/>
              </a:avLst>
            </a:prstGeom>
            <a:ln w="19050">
              <a:solidFill>
                <a:schemeClr val="accent2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文本框 73">
                  <a:extLst>
                    <a:ext uri="{FF2B5EF4-FFF2-40B4-BE49-F238E27FC236}">
                      <a16:creationId xmlns:a16="http://schemas.microsoft.com/office/drawing/2014/main" id="{8E29A6F3-6923-42E3-B773-ECC7256855B5}"/>
                    </a:ext>
                  </a:extLst>
                </p:cNvPr>
                <p:cNvSpPr txBox="1"/>
                <p:nvPr/>
              </p:nvSpPr>
              <p:spPr>
                <a:xfrm>
                  <a:off x="10192221" y="4984775"/>
                  <a:ext cx="154328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 i="1" dirty="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heat</m:t>
                        </m:r>
                        <m:r>
                          <a:rPr lang="en-US" altLang="zh-CN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(</m:t>
                        </m:r>
                        <m:r>
                          <a:rPr lang="en-US" altLang="zh-CN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𝑆</m:t>
                        </m:r>
                        <m:r>
                          <a:rPr lang="en-US" altLang="zh-CN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)/2</m:t>
                        </m:r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74" name="文本框 73">
                  <a:extLst>
                    <a:ext uri="{FF2B5EF4-FFF2-40B4-BE49-F238E27FC236}">
                      <a16:creationId xmlns:a16="http://schemas.microsoft.com/office/drawing/2014/main" id="{8E29A6F3-6923-42E3-B773-ECC7256855B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92221" y="4984775"/>
                  <a:ext cx="1543286" cy="369332"/>
                </a:xfrm>
                <a:prstGeom prst="rect">
                  <a:avLst/>
                </a:prstGeom>
                <a:blipFill>
                  <a:blip r:embed="rId13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5" name="左大括号 74">
              <a:extLst>
                <a:ext uri="{FF2B5EF4-FFF2-40B4-BE49-F238E27FC236}">
                  <a16:creationId xmlns:a16="http://schemas.microsoft.com/office/drawing/2014/main" id="{26657855-2078-47A9-A6CB-3F333FD0B74B}"/>
                </a:ext>
              </a:extLst>
            </p:cNvPr>
            <p:cNvSpPr/>
            <p:nvPr/>
          </p:nvSpPr>
          <p:spPr>
            <a:xfrm rot="5400000">
              <a:off x="10234693" y="2436413"/>
              <a:ext cx="99430" cy="493216"/>
            </a:xfrm>
            <a:prstGeom prst="leftBrace">
              <a:avLst>
                <a:gd name="adj1" fmla="val 80181"/>
                <a:gd name="adj2" fmla="val 50000"/>
              </a:avLst>
            </a:prstGeom>
            <a:ln w="19050">
              <a:solidFill>
                <a:schemeClr val="accent5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文本框 75">
                  <a:extLst>
                    <a:ext uri="{FF2B5EF4-FFF2-40B4-BE49-F238E27FC236}">
                      <a16:creationId xmlns:a16="http://schemas.microsoft.com/office/drawing/2014/main" id="{1583B8D1-DE61-4828-8575-F318C7F018FC}"/>
                    </a:ext>
                  </a:extLst>
                </p:cNvPr>
                <p:cNvSpPr txBox="1"/>
                <p:nvPr/>
              </p:nvSpPr>
              <p:spPr>
                <a:xfrm>
                  <a:off x="9773629" y="2213835"/>
                  <a:ext cx="1152764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 sz="200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i</m:t>
                        </m:r>
                        <m:r>
                          <m:rPr>
                            <m:sty m:val="p"/>
                          </m:rPr>
                          <a:rPr lang="en-US" altLang="zh-CN" sz="200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nput</m:t>
                        </m:r>
                        <m:r>
                          <a:rPr lang="en-US" altLang="zh-CN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(</m:t>
                        </m:r>
                        <m:r>
                          <a:rPr lang="en-US" altLang="zh-CN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𝑆</m:t>
                        </m:r>
                        <m:r>
                          <a:rPr lang="en-US" altLang="zh-CN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)</m:t>
                        </m:r>
                      </m:oMath>
                    </m:oMathPara>
                  </a14:m>
                  <a:endParaRPr lang="zh-CN" altLang="en-US" sz="2000" dirty="0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76" name="文本框 75">
                  <a:extLst>
                    <a:ext uri="{FF2B5EF4-FFF2-40B4-BE49-F238E27FC236}">
                      <a16:creationId xmlns:a16="http://schemas.microsoft.com/office/drawing/2014/main" id="{1583B8D1-DE61-4828-8575-F318C7F018F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73629" y="2213835"/>
                  <a:ext cx="1152764" cy="400110"/>
                </a:xfrm>
                <a:prstGeom prst="rect">
                  <a:avLst/>
                </a:prstGeom>
                <a:blipFill>
                  <a:blip r:embed="rId14"/>
                  <a:stretch>
                    <a:fillRect l="-529" b="-1515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9" name="箭头: 右 78">
            <a:extLst>
              <a:ext uri="{FF2B5EF4-FFF2-40B4-BE49-F238E27FC236}">
                <a16:creationId xmlns:a16="http://schemas.microsoft.com/office/drawing/2014/main" id="{1D611418-CB8F-443B-8CEF-8FE86231EC85}"/>
              </a:ext>
            </a:extLst>
          </p:cNvPr>
          <p:cNvSpPr/>
          <p:nvPr/>
        </p:nvSpPr>
        <p:spPr>
          <a:xfrm>
            <a:off x="9237849" y="3479950"/>
            <a:ext cx="350828" cy="279699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zh-CN" altLang="en-US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58482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  <p:bldP spid="3" grpId="0" animBg="1"/>
      <p:bldP spid="8" grpId="0"/>
      <p:bldP spid="13" grpId="0"/>
      <p:bldP spid="14" grpId="0" animBg="1"/>
      <p:bldP spid="15" grpId="0" animBg="1"/>
      <p:bldP spid="16" grpId="0"/>
      <p:bldP spid="18" grpId="0"/>
      <p:bldP spid="79" grpId="0" animBg="1"/>
    </p:bldLst>
  </p:timing>
  <p:extLst mod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33FC95-A8FF-44F9-AAC6-03F6D9BE4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M-Analyzer: Construct Fission Hierarchy Tree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A420AA-540F-4131-BB01-30754E86F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MAGIS @ ASPLOS'24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79D3FB-5BD8-4EDA-89E6-A6B1F5771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altLang="zh-CN"/>
              <a:t>Yun (Eric) Liang (ericlyun@pku.edu.cn)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693A9D-77D5-4D9C-832B-F6FC7755F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5BFD8-CB30-4112-B08F-EB36947D1724}" type="slidenum">
              <a:rPr lang="zh-CN" altLang="en-US" smtClean="0"/>
              <a:t>17</a:t>
            </a:fld>
            <a:endParaRPr lang="zh-CN" altLang="en-US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95956875-87B4-4054-A820-92D3B234477D}"/>
              </a:ext>
            </a:extLst>
          </p:cNvPr>
          <p:cNvGrpSpPr/>
          <p:nvPr/>
        </p:nvGrpSpPr>
        <p:grpSpPr>
          <a:xfrm rot="16200000">
            <a:off x="1917545" y="602722"/>
            <a:ext cx="1135746" cy="4516807"/>
            <a:chOff x="1960208" y="1278814"/>
            <a:chExt cx="885662" cy="3392004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FDC5EB29-2C14-41AA-AEB1-C31C39E417E8}"/>
                </a:ext>
              </a:extLst>
            </p:cNvPr>
            <p:cNvSpPr/>
            <p:nvPr/>
          </p:nvSpPr>
          <p:spPr>
            <a:xfrm flipH="1">
              <a:off x="1960208" y="2562193"/>
              <a:ext cx="177002" cy="168255"/>
            </a:xfrm>
            <a:prstGeom prst="roundRect">
              <a:avLst/>
            </a:prstGeom>
            <a:grpFill/>
            <a:ln w="12700">
              <a:solidFill>
                <a:schemeClr val="tx1"/>
              </a:solidFill>
              <a:prstDash val="solid"/>
              <a:tailEnd w="sm" len="sm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vert" wrap="square" lIns="0" tIns="0" rIns="0" bIns="0" rtlCol="0" anchor="ctr">
              <a:noAutofit/>
            </a:bodyPr>
            <a:lstStyle/>
            <a:p>
              <a:pPr algn="ctr"/>
              <a:r>
                <a:rPr lang="en-US" altLang="zh-CN" sz="1100" dirty="0">
                  <a:solidFill>
                    <a:schemeClr val="tx1"/>
                  </a:solidFill>
                  <a:latin typeface="Bahnschrift SemiLight" panose="020B0502040204020203" pitchFamily="34" charset="0"/>
                  <a:cs typeface="Fira Code Light" panose="020B0809050000020004" pitchFamily="49" charset="0"/>
                </a:rPr>
                <a:t>12</a:t>
              </a:r>
              <a:endParaRPr lang="zh-CN" altLang="en-US" sz="1100" dirty="0">
                <a:solidFill>
                  <a:schemeClr val="tx1"/>
                </a:solidFill>
                <a:latin typeface="Bahnschrift SemiLight" panose="020B0502040204020203" pitchFamily="34" charset="0"/>
                <a:cs typeface="Fira Code Light" panose="020B0809050000020004" pitchFamily="49" charset="0"/>
              </a:endParaRPr>
            </a:p>
          </p:txBody>
        </p:sp>
        <p:sp>
          <p:nvSpPr>
            <p:cNvPr id="9" name="矩形: 圆角 8">
              <a:extLst>
                <a:ext uri="{FF2B5EF4-FFF2-40B4-BE49-F238E27FC236}">
                  <a16:creationId xmlns:a16="http://schemas.microsoft.com/office/drawing/2014/main" id="{B87DC355-C2AC-43B7-A256-1856E208352C}"/>
                </a:ext>
              </a:extLst>
            </p:cNvPr>
            <p:cNvSpPr/>
            <p:nvPr/>
          </p:nvSpPr>
          <p:spPr>
            <a:xfrm flipH="1">
              <a:off x="1960208" y="2835576"/>
              <a:ext cx="177002" cy="168255"/>
            </a:xfrm>
            <a:prstGeom prst="roundRect">
              <a:avLst/>
            </a:prstGeom>
            <a:grpFill/>
            <a:ln w="12700">
              <a:solidFill>
                <a:schemeClr val="tx1"/>
              </a:solidFill>
              <a:prstDash val="solid"/>
              <a:tailEnd w="sm" len="sm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vert" wrap="square" lIns="0" tIns="0" rIns="0" bIns="0" rtlCol="0" anchor="ctr">
              <a:noAutofit/>
            </a:bodyPr>
            <a:lstStyle/>
            <a:p>
              <a:pPr algn="ctr"/>
              <a:r>
                <a:rPr lang="en-US" altLang="zh-CN" sz="1100" dirty="0">
                  <a:solidFill>
                    <a:schemeClr val="tx1"/>
                  </a:solidFill>
                  <a:latin typeface="Bahnschrift SemiLight" panose="020B0502040204020203" pitchFamily="34" charset="0"/>
                  <a:cs typeface="Fira Code Light" panose="020B0809050000020004" pitchFamily="49" charset="0"/>
                </a:rPr>
                <a:t>13</a:t>
              </a:r>
              <a:endParaRPr lang="zh-CN" altLang="en-US" sz="1100" dirty="0">
                <a:solidFill>
                  <a:schemeClr val="tx1"/>
                </a:solidFill>
                <a:latin typeface="Bahnschrift SemiLight" panose="020B0502040204020203" pitchFamily="34" charset="0"/>
                <a:cs typeface="Fira Code Light" panose="020B0809050000020004" pitchFamily="49" charset="0"/>
              </a:endParaRPr>
            </a:p>
          </p:txBody>
        </p:sp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E38706BD-7BE3-4402-B09C-1B53F1CCD4CF}"/>
                </a:ext>
              </a:extLst>
            </p:cNvPr>
            <p:cNvSpPr/>
            <p:nvPr/>
          </p:nvSpPr>
          <p:spPr>
            <a:xfrm flipH="1">
              <a:off x="1960208" y="3108959"/>
              <a:ext cx="177002" cy="168255"/>
            </a:xfrm>
            <a:prstGeom prst="roundRect">
              <a:avLst/>
            </a:prstGeom>
            <a:grpFill/>
            <a:ln w="12700">
              <a:solidFill>
                <a:schemeClr val="tx1"/>
              </a:solidFill>
              <a:prstDash val="solid"/>
              <a:tailEnd w="sm" len="sm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vert" wrap="square" lIns="0" tIns="0" rIns="0" bIns="0" rtlCol="0" anchor="ctr">
              <a:noAutofit/>
            </a:bodyPr>
            <a:lstStyle/>
            <a:p>
              <a:pPr algn="ctr"/>
              <a:r>
                <a:rPr lang="en-US" altLang="zh-CN" sz="1100" dirty="0">
                  <a:solidFill>
                    <a:schemeClr val="tx1"/>
                  </a:solidFill>
                  <a:latin typeface="Bahnschrift SemiLight" panose="020B0502040204020203" pitchFamily="34" charset="0"/>
                  <a:cs typeface="Fira Code Light" panose="020B0809050000020004" pitchFamily="49" charset="0"/>
                </a:rPr>
                <a:t>14</a:t>
              </a:r>
              <a:endParaRPr lang="zh-CN" altLang="en-US" sz="1100" dirty="0">
                <a:solidFill>
                  <a:schemeClr val="tx1"/>
                </a:solidFill>
                <a:latin typeface="Bahnschrift SemiLight" panose="020B0502040204020203" pitchFamily="34" charset="0"/>
                <a:cs typeface="Fira Code Light" panose="020B0809050000020004" pitchFamily="49" charset="0"/>
              </a:endParaRPr>
            </a:p>
          </p:txBody>
        </p:sp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D0730C41-F4AD-4E35-A979-BC7DBA95BC68}"/>
                </a:ext>
              </a:extLst>
            </p:cNvPr>
            <p:cNvCxnSpPr>
              <a:stCxn id="8" idx="2"/>
              <a:endCxn id="9" idx="0"/>
            </p:cNvCxnSpPr>
            <p:nvPr/>
          </p:nvCxnSpPr>
          <p:spPr>
            <a:xfrm>
              <a:off x="2048709" y="2730448"/>
              <a:ext cx="0" cy="105128"/>
            </a:xfrm>
            <a:prstGeom prst="straightConnector1">
              <a:avLst/>
            </a:prstGeom>
            <a:grpFill/>
            <a:ln w="12700">
              <a:solidFill>
                <a:schemeClr val="tx1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55B98B97-0033-4F3F-B2AE-AF3A67794F17}"/>
                </a:ext>
              </a:extLst>
            </p:cNvPr>
            <p:cNvCxnSpPr>
              <a:stCxn id="9" idx="2"/>
              <a:endCxn id="10" idx="0"/>
            </p:cNvCxnSpPr>
            <p:nvPr/>
          </p:nvCxnSpPr>
          <p:spPr>
            <a:xfrm>
              <a:off x="2048709" y="3003831"/>
              <a:ext cx="0" cy="105128"/>
            </a:xfrm>
            <a:prstGeom prst="straightConnector1">
              <a:avLst/>
            </a:prstGeom>
            <a:grpFill/>
            <a:ln w="12700">
              <a:solidFill>
                <a:schemeClr val="tx1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85">
              <a:extLst>
                <a:ext uri="{FF2B5EF4-FFF2-40B4-BE49-F238E27FC236}">
                  <a16:creationId xmlns:a16="http://schemas.microsoft.com/office/drawing/2014/main" id="{2C50079F-7E56-467D-893E-77AF90CB60C8}"/>
                </a:ext>
              </a:extLst>
            </p:cNvPr>
            <p:cNvCxnSpPr>
              <a:stCxn id="8" idx="1"/>
              <a:endCxn id="10" idx="1"/>
            </p:cNvCxnSpPr>
            <p:nvPr/>
          </p:nvCxnSpPr>
          <p:spPr>
            <a:xfrm>
              <a:off x="2137210" y="2646321"/>
              <a:ext cx="12700" cy="546766"/>
            </a:xfrm>
            <a:prstGeom prst="bentConnector3">
              <a:avLst>
                <a:gd name="adj1" fmla="val 910000"/>
              </a:avLst>
            </a:prstGeom>
            <a:grpFill/>
            <a:ln w="12700">
              <a:solidFill>
                <a:schemeClr val="tx1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矩形: 圆角 13">
              <a:extLst>
                <a:ext uri="{FF2B5EF4-FFF2-40B4-BE49-F238E27FC236}">
                  <a16:creationId xmlns:a16="http://schemas.microsoft.com/office/drawing/2014/main" id="{B90A0CC3-6A2E-4179-9A62-F608D8BD3BF5}"/>
                </a:ext>
              </a:extLst>
            </p:cNvPr>
            <p:cNvSpPr/>
            <p:nvPr/>
          </p:nvSpPr>
          <p:spPr>
            <a:xfrm flipH="1">
              <a:off x="1960208" y="2293852"/>
              <a:ext cx="177002" cy="168255"/>
            </a:xfrm>
            <a:prstGeom prst="roundRect">
              <a:avLst/>
            </a:prstGeom>
            <a:grpFill/>
            <a:ln w="12700">
              <a:solidFill>
                <a:schemeClr val="tx1"/>
              </a:solidFill>
              <a:prstDash val="solid"/>
              <a:tailEnd w="sm" len="sm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vert" wrap="square" lIns="0" tIns="0" rIns="0" bIns="0" rtlCol="0" anchor="ctr">
              <a:noAutofit/>
            </a:bodyPr>
            <a:lstStyle/>
            <a:p>
              <a:pPr algn="ctr"/>
              <a:r>
                <a:rPr lang="en-US" altLang="zh-CN" sz="1100" dirty="0">
                  <a:solidFill>
                    <a:schemeClr val="tx1"/>
                  </a:solidFill>
                  <a:latin typeface="Bahnschrift SemiLight" panose="020B0502040204020203" pitchFamily="34" charset="0"/>
                  <a:cs typeface="Fira Code Light" panose="020B0809050000020004" pitchFamily="49" charset="0"/>
                </a:rPr>
                <a:t>11</a:t>
              </a:r>
              <a:endParaRPr lang="zh-CN" altLang="en-US" sz="1100" dirty="0">
                <a:solidFill>
                  <a:schemeClr val="tx1"/>
                </a:solidFill>
                <a:latin typeface="Bahnschrift SemiLight" panose="020B0502040204020203" pitchFamily="34" charset="0"/>
                <a:cs typeface="Fira Code Light" panose="020B0809050000020004" pitchFamily="49" charset="0"/>
              </a:endParaRPr>
            </a:p>
          </p:txBody>
        </p:sp>
        <p:sp>
          <p:nvSpPr>
            <p:cNvPr id="15" name="矩形: 圆角 14">
              <a:extLst>
                <a:ext uri="{FF2B5EF4-FFF2-40B4-BE49-F238E27FC236}">
                  <a16:creationId xmlns:a16="http://schemas.microsoft.com/office/drawing/2014/main" id="{7606A5C8-AB1A-40E1-AD5E-5F8B8CC5F46E}"/>
                </a:ext>
              </a:extLst>
            </p:cNvPr>
            <p:cNvSpPr/>
            <p:nvPr/>
          </p:nvSpPr>
          <p:spPr>
            <a:xfrm flipH="1">
              <a:off x="1960208" y="2041469"/>
              <a:ext cx="177002" cy="168255"/>
            </a:xfrm>
            <a:prstGeom prst="roundRect">
              <a:avLst/>
            </a:prstGeom>
            <a:grpFill/>
            <a:ln w="12700">
              <a:solidFill>
                <a:schemeClr val="tx1"/>
              </a:solidFill>
              <a:prstDash val="solid"/>
              <a:tailEnd w="sm" len="sm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vert" wrap="square" lIns="0" tIns="0" rIns="0" bIns="0" rtlCol="0" anchor="ctr">
              <a:noAutofit/>
            </a:bodyPr>
            <a:lstStyle/>
            <a:p>
              <a:pPr algn="ctr"/>
              <a:r>
                <a:rPr lang="en-US" altLang="zh-CN" sz="1100" dirty="0">
                  <a:solidFill>
                    <a:schemeClr val="tx1"/>
                  </a:solidFill>
                  <a:latin typeface="Bahnschrift SemiLight" panose="020B0502040204020203" pitchFamily="34" charset="0"/>
                  <a:cs typeface="Fira Code Light" panose="020B0809050000020004" pitchFamily="49" charset="0"/>
                </a:rPr>
                <a:t>10</a:t>
              </a:r>
              <a:endParaRPr lang="zh-CN" altLang="en-US" sz="1100" dirty="0">
                <a:solidFill>
                  <a:schemeClr val="tx1"/>
                </a:solidFill>
                <a:latin typeface="Bahnschrift SemiLight" panose="020B0502040204020203" pitchFamily="34" charset="0"/>
                <a:cs typeface="Fira Code Light" panose="020B0809050000020004" pitchFamily="49" charset="0"/>
              </a:endParaRPr>
            </a:p>
          </p:txBody>
        </p:sp>
        <p:sp>
          <p:nvSpPr>
            <p:cNvPr id="16" name="矩形: 圆角 15">
              <a:extLst>
                <a:ext uri="{FF2B5EF4-FFF2-40B4-BE49-F238E27FC236}">
                  <a16:creationId xmlns:a16="http://schemas.microsoft.com/office/drawing/2014/main" id="{8B914791-801F-43FA-A449-649B33D87DCF}"/>
                </a:ext>
              </a:extLst>
            </p:cNvPr>
            <p:cNvSpPr/>
            <p:nvPr/>
          </p:nvSpPr>
          <p:spPr>
            <a:xfrm flipH="1">
              <a:off x="1960208" y="3377301"/>
              <a:ext cx="177002" cy="168255"/>
            </a:xfrm>
            <a:prstGeom prst="roundRect">
              <a:avLst/>
            </a:prstGeom>
            <a:grpFill/>
            <a:ln w="12700">
              <a:solidFill>
                <a:schemeClr val="tx1"/>
              </a:solidFill>
              <a:prstDash val="solid"/>
              <a:tailEnd w="sm" len="sm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vert" wrap="square" lIns="0" tIns="0" rIns="0" bIns="0" rtlCol="0" anchor="ctr">
              <a:noAutofit/>
            </a:bodyPr>
            <a:lstStyle/>
            <a:p>
              <a:pPr algn="ctr"/>
              <a:r>
                <a:rPr lang="en-US" altLang="zh-CN" sz="1100" dirty="0">
                  <a:solidFill>
                    <a:schemeClr val="tx1"/>
                  </a:solidFill>
                  <a:latin typeface="Bahnschrift SemiLight" panose="020B0502040204020203" pitchFamily="34" charset="0"/>
                  <a:cs typeface="Fira Code Light" panose="020B0809050000020004" pitchFamily="49" charset="0"/>
                </a:rPr>
                <a:t>15</a:t>
              </a:r>
              <a:endParaRPr lang="zh-CN" altLang="en-US" sz="1100" dirty="0">
                <a:solidFill>
                  <a:schemeClr val="tx1"/>
                </a:solidFill>
                <a:latin typeface="Bahnschrift SemiLight" panose="020B0502040204020203" pitchFamily="34" charset="0"/>
                <a:cs typeface="Fira Code Light" panose="020B0809050000020004" pitchFamily="49" charset="0"/>
              </a:endParaRPr>
            </a:p>
          </p:txBody>
        </p:sp>
        <p:cxnSp>
          <p:nvCxnSpPr>
            <p:cNvPr id="17" name="直接箭头连接符 85">
              <a:extLst>
                <a:ext uri="{FF2B5EF4-FFF2-40B4-BE49-F238E27FC236}">
                  <a16:creationId xmlns:a16="http://schemas.microsoft.com/office/drawing/2014/main" id="{60F25616-86C7-4C98-8738-4EF4BBB11A28}"/>
                </a:ext>
              </a:extLst>
            </p:cNvPr>
            <p:cNvCxnSpPr>
              <a:stCxn id="15" idx="1"/>
              <a:endCxn id="16" idx="1"/>
            </p:cNvCxnSpPr>
            <p:nvPr/>
          </p:nvCxnSpPr>
          <p:spPr>
            <a:xfrm>
              <a:off x="2137210" y="2125597"/>
              <a:ext cx="12700" cy="1335832"/>
            </a:xfrm>
            <a:prstGeom prst="bentConnector3">
              <a:avLst>
                <a:gd name="adj1" fmla="val 1530000"/>
              </a:avLst>
            </a:prstGeom>
            <a:grpFill/>
            <a:ln w="12700">
              <a:solidFill>
                <a:schemeClr val="tx1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229A792C-A603-457D-837F-682CDB4D2CC5}"/>
                </a:ext>
              </a:extLst>
            </p:cNvPr>
            <p:cNvCxnSpPr>
              <a:stCxn id="14" idx="2"/>
              <a:endCxn id="8" idx="0"/>
            </p:cNvCxnSpPr>
            <p:nvPr/>
          </p:nvCxnSpPr>
          <p:spPr>
            <a:xfrm>
              <a:off x="2048709" y="2462107"/>
              <a:ext cx="0" cy="100086"/>
            </a:xfrm>
            <a:prstGeom prst="straightConnector1">
              <a:avLst/>
            </a:prstGeom>
            <a:grpFill/>
            <a:ln w="12700">
              <a:solidFill>
                <a:schemeClr val="tx1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0EE4E67F-CA03-46FA-9BDA-A60D47066DE4}"/>
                </a:ext>
              </a:extLst>
            </p:cNvPr>
            <p:cNvCxnSpPr>
              <a:stCxn id="15" idx="2"/>
              <a:endCxn id="14" idx="0"/>
            </p:cNvCxnSpPr>
            <p:nvPr/>
          </p:nvCxnSpPr>
          <p:spPr>
            <a:xfrm>
              <a:off x="2048709" y="2209724"/>
              <a:ext cx="0" cy="84128"/>
            </a:xfrm>
            <a:prstGeom prst="straightConnector1">
              <a:avLst/>
            </a:prstGeom>
            <a:grpFill/>
            <a:ln w="12700">
              <a:solidFill>
                <a:schemeClr val="tx1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id="{9CB13A22-1C76-44FA-BEA8-06F23F2FA545}"/>
                </a:ext>
              </a:extLst>
            </p:cNvPr>
            <p:cNvCxnSpPr>
              <a:stCxn id="10" idx="2"/>
              <a:endCxn id="16" idx="0"/>
            </p:cNvCxnSpPr>
            <p:nvPr/>
          </p:nvCxnSpPr>
          <p:spPr>
            <a:xfrm>
              <a:off x="2048709" y="3277214"/>
              <a:ext cx="0" cy="100087"/>
            </a:xfrm>
            <a:prstGeom prst="straightConnector1">
              <a:avLst/>
            </a:prstGeom>
            <a:grpFill/>
            <a:ln w="12700">
              <a:solidFill>
                <a:schemeClr val="tx1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矩形: 圆角 20">
              <a:extLst>
                <a:ext uri="{FF2B5EF4-FFF2-40B4-BE49-F238E27FC236}">
                  <a16:creationId xmlns:a16="http://schemas.microsoft.com/office/drawing/2014/main" id="{3C360F1D-8156-4B66-A68B-6F6465FCBB28}"/>
                </a:ext>
              </a:extLst>
            </p:cNvPr>
            <p:cNvSpPr/>
            <p:nvPr/>
          </p:nvSpPr>
          <p:spPr>
            <a:xfrm flipH="1">
              <a:off x="1962276" y="3659241"/>
              <a:ext cx="177002" cy="168255"/>
            </a:xfrm>
            <a:prstGeom prst="roundRect">
              <a:avLst/>
            </a:prstGeom>
            <a:grpFill/>
            <a:ln w="12700">
              <a:solidFill>
                <a:schemeClr val="tx1"/>
              </a:solidFill>
              <a:prstDash val="solid"/>
              <a:tailEnd w="sm" len="sm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vert" wrap="square" lIns="0" tIns="0" rIns="0" bIns="0" rtlCol="0" anchor="ctr">
              <a:noAutofit/>
            </a:bodyPr>
            <a:lstStyle/>
            <a:p>
              <a:pPr algn="ctr"/>
              <a:r>
                <a:rPr lang="en-US" altLang="zh-CN" sz="1100" dirty="0">
                  <a:solidFill>
                    <a:schemeClr val="tx1"/>
                  </a:solidFill>
                  <a:latin typeface="Bahnschrift SemiLight" panose="020B0502040204020203" pitchFamily="34" charset="0"/>
                  <a:cs typeface="Fira Code Light" panose="020B0809050000020004" pitchFamily="49" charset="0"/>
                </a:rPr>
                <a:t>16</a:t>
              </a:r>
              <a:endParaRPr lang="zh-CN" altLang="en-US" sz="1100" dirty="0">
                <a:solidFill>
                  <a:schemeClr val="tx1"/>
                </a:solidFill>
                <a:latin typeface="Bahnschrift SemiLight" panose="020B0502040204020203" pitchFamily="34" charset="0"/>
                <a:cs typeface="Fira Code Light" panose="020B0809050000020004" pitchFamily="49" charset="0"/>
              </a:endParaRPr>
            </a:p>
          </p:txBody>
        </p:sp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id="{E6D8BD7F-96F3-4934-A10B-B62F56F5F77A}"/>
                </a:ext>
              </a:extLst>
            </p:cNvPr>
            <p:cNvCxnSpPr>
              <a:stCxn id="16" idx="2"/>
              <a:endCxn id="21" idx="0"/>
            </p:cNvCxnSpPr>
            <p:nvPr/>
          </p:nvCxnSpPr>
          <p:spPr>
            <a:xfrm>
              <a:off x="2048709" y="3545556"/>
              <a:ext cx="2068" cy="113685"/>
            </a:xfrm>
            <a:prstGeom prst="straightConnector1">
              <a:avLst/>
            </a:prstGeom>
            <a:grpFill/>
            <a:ln w="12700">
              <a:solidFill>
                <a:schemeClr val="tx1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矩形: 圆角 22">
              <a:extLst>
                <a:ext uri="{FF2B5EF4-FFF2-40B4-BE49-F238E27FC236}">
                  <a16:creationId xmlns:a16="http://schemas.microsoft.com/office/drawing/2014/main" id="{F0DEA263-AAB6-4D15-8DC8-9E644F02A095}"/>
                </a:ext>
              </a:extLst>
            </p:cNvPr>
            <p:cNvSpPr/>
            <p:nvPr/>
          </p:nvSpPr>
          <p:spPr>
            <a:xfrm flipH="1">
              <a:off x="2539328" y="2562193"/>
              <a:ext cx="177002" cy="168255"/>
            </a:xfrm>
            <a:prstGeom prst="roundRect">
              <a:avLst/>
            </a:prstGeom>
            <a:grpFill/>
            <a:ln w="12700">
              <a:solidFill>
                <a:schemeClr val="tx1"/>
              </a:solidFill>
              <a:prstDash val="solid"/>
              <a:tailEnd w="sm" len="sm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vert" wrap="square" lIns="0" tIns="0" rIns="0" bIns="0" rtlCol="0" anchor="ctr">
              <a:noAutofit/>
            </a:bodyPr>
            <a:lstStyle/>
            <a:p>
              <a:pPr algn="ctr"/>
              <a:r>
                <a:rPr lang="en-US" altLang="zh-CN" sz="1100" dirty="0">
                  <a:solidFill>
                    <a:schemeClr val="tx1"/>
                  </a:solidFill>
                  <a:latin typeface="Bahnschrift SemiLight" panose="020B0502040204020203" pitchFamily="34" charset="0"/>
                  <a:cs typeface="Fira Code Light" panose="020B0809050000020004" pitchFamily="49" charset="0"/>
                </a:rPr>
                <a:t>4</a:t>
              </a:r>
              <a:endParaRPr lang="zh-CN" altLang="en-US" sz="1100" dirty="0">
                <a:solidFill>
                  <a:schemeClr val="tx1"/>
                </a:solidFill>
                <a:latin typeface="Bahnschrift SemiLight" panose="020B0502040204020203" pitchFamily="34" charset="0"/>
                <a:cs typeface="Fira Code Light" panose="020B0809050000020004" pitchFamily="49" charset="0"/>
              </a:endParaRPr>
            </a:p>
          </p:txBody>
        </p:sp>
        <p:sp>
          <p:nvSpPr>
            <p:cNvPr id="24" name="矩形: 圆角 23">
              <a:extLst>
                <a:ext uri="{FF2B5EF4-FFF2-40B4-BE49-F238E27FC236}">
                  <a16:creationId xmlns:a16="http://schemas.microsoft.com/office/drawing/2014/main" id="{13796D4B-DDDB-433B-9739-368110224F8A}"/>
                </a:ext>
              </a:extLst>
            </p:cNvPr>
            <p:cNvSpPr/>
            <p:nvPr/>
          </p:nvSpPr>
          <p:spPr>
            <a:xfrm flipH="1">
              <a:off x="2668868" y="2835576"/>
              <a:ext cx="177002" cy="168255"/>
            </a:xfrm>
            <a:prstGeom prst="roundRect">
              <a:avLst/>
            </a:prstGeom>
            <a:grpFill/>
            <a:ln w="12700">
              <a:solidFill>
                <a:schemeClr val="tx1"/>
              </a:solidFill>
              <a:prstDash val="solid"/>
              <a:tailEnd w="sm" len="sm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vert" wrap="square" lIns="0" tIns="0" rIns="0" bIns="0" rtlCol="0" anchor="ctr">
              <a:noAutofit/>
            </a:bodyPr>
            <a:lstStyle/>
            <a:p>
              <a:pPr algn="ctr"/>
              <a:r>
                <a:rPr lang="en-US" altLang="zh-CN" sz="1100" dirty="0">
                  <a:solidFill>
                    <a:schemeClr val="tx1"/>
                  </a:solidFill>
                  <a:latin typeface="Bahnschrift SemiLight" panose="020B0502040204020203" pitchFamily="34" charset="0"/>
                  <a:cs typeface="Fira Code Light" panose="020B0809050000020004" pitchFamily="49" charset="0"/>
                </a:rPr>
                <a:t>6</a:t>
              </a:r>
              <a:endParaRPr lang="zh-CN" altLang="en-US" sz="1100" dirty="0">
                <a:solidFill>
                  <a:schemeClr val="tx1"/>
                </a:solidFill>
                <a:latin typeface="Bahnschrift SemiLight" panose="020B0502040204020203" pitchFamily="34" charset="0"/>
                <a:cs typeface="Fira Code Light" panose="020B0809050000020004" pitchFamily="49" charset="0"/>
              </a:endParaRPr>
            </a:p>
          </p:txBody>
        </p:sp>
        <p:sp>
          <p:nvSpPr>
            <p:cNvPr id="25" name="矩形: 圆角 24">
              <a:extLst>
                <a:ext uri="{FF2B5EF4-FFF2-40B4-BE49-F238E27FC236}">
                  <a16:creationId xmlns:a16="http://schemas.microsoft.com/office/drawing/2014/main" id="{CA7157D8-D32E-4699-A385-F7247E73AD84}"/>
                </a:ext>
              </a:extLst>
            </p:cNvPr>
            <p:cNvSpPr/>
            <p:nvPr/>
          </p:nvSpPr>
          <p:spPr>
            <a:xfrm flipH="1">
              <a:off x="2539328" y="3108959"/>
              <a:ext cx="177002" cy="168255"/>
            </a:xfrm>
            <a:prstGeom prst="roundRect">
              <a:avLst/>
            </a:prstGeom>
            <a:grpFill/>
            <a:ln w="12700">
              <a:solidFill>
                <a:schemeClr val="tx1"/>
              </a:solidFill>
              <a:prstDash val="solid"/>
              <a:tailEnd w="sm" len="sm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vert" wrap="square" lIns="0" tIns="0" rIns="0" bIns="0" rtlCol="0" anchor="ctr">
              <a:noAutofit/>
            </a:bodyPr>
            <a:lstStyle/>
            <a:p>
              <a:pPr algn="ctr"/>
              <a:r>
                <a:rPr lang="en-US" altLang="zh-CN" sz="1100" dirty="0">
                  <a:solidFill>
                    <a:schemeClr val="tx1"/>
                  </a:solidFill>
                  <a:latin typeface="Bahnschrift SemiLight" panose="020B0502040204020203" pitchFamily="34" charset="0"/>
                  <a:cs typeface="Fira Code Light" panose="020B0809050000020004" pitchFamily="49" charset="0"/>
                </a:rPr>
                <a:t>7</a:t>
              </a:r>
              <a:endParaRPr lang="zh-CN" altLang="en-US" sz="1100" dirty="0">
                <a:solidFill>
                  <a:schemeClr val="tx1"/>
                </a:solidFill>
                <a:latin typeface="Bahnschrift SemiLight" panose="020B0502040204020203" pitchFamily="34" charset="0"/>
                <a:cs typeface="Fira Code Light" panose="020B0809050000020004" pitchFamily="49" charset="0"/>
              </a:endParaRPr>
            </a:p>
          </p:txBody>
        </p:sp>
        <p:cxnSp>
          <p:nvCxnSpPr>
            <p:cNvPr id="26" name="直接箭头连接符 25">
              <a:extLst>
                <a:ext uri="{FF2B5EF4-FFF2-40B4-BE49-F238E27FC236}">
                  <a16:creationId xmlns:a16="http://schemas.microsoft.com/office/drawing/2014/main" id="{445CFA8D-76B7-4025-9A47-C30E7E75F391}"/>
                </a:ext>
              </a:extLst>
            </p:cNvPr>
            <p:cNvCxnSpPr>
              <a:stCxn id="23" idx="2"/>
              <a:endCxn id="24" idx="0"/>
            </p:cNvCxnSpPr>
            <p:nvPr/>
          </p:nvCxnSpPr>
          <p:spPr>
            <a:xfrm>
              <a:off x="2627829" y="2730448"/>
              <a:ext cx="129540" cy="105128"/>
            </a:xfrm>
            <a:prstGeom prst="straightConnector1">
              <a:avLst/>
            </a:prstGeom>
            <a:grpFill/>
            <a:ln w="12700">
              <a:solidFill>
                <a:schemeClr val="tx1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>
              <a:extLst>
                <a:ext uri="{FF2B5EF4-FFF2-40B4-BE49-F238E27FC236}">
                  <a16:creationId xmlns:a16="http://schemas.microsoft.com/office/drawing/2014/main" id="{A6698EE2-1C0D-492F-B73B-668143368479}"/>
                </a:ext>
              </a:extLst>
            </p:cNvPr>
            <p:cNvCxnSpPr>
              <a:stCxn id="24" idx="2"/>
              <a:endCxn id="25" idx="0"/>
            </p:cNvCxnSpPr>
            <p:nvPr/>
          </p:nvCxnSpPr>
          <p:spPr>
            <a:xfrm flipH="1">
              <a:off x="2627829" y="3003831"/>
              <a:ext cx="129540" cy="105128"/>
            </a:xfrm>
            <a:prstGeom prst="straightConnector1">
              <a:avLst/>
            </a:prstGeom>
            <a:grpFill/>
            <a:ln w="12700">
              <a:solidFill>
                <a:schemeClr val="tx1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85">
              <a:extLst>
                <a:ext uri="{FF2B5EF4-FFF2-40B4-BE49-F238E27FC236}">
                  <a16:creationId xmlns:a16="http://schemas.microsoft.com/office/drawing/2014/main" id="{67470BDE-C545-4194-A37D-52684CDFC6C1}"/>
                </a:ext>
              </a:extLst>
            </p:cNvPr>
            <p:cNvCxnSpPr>
              <a:stCxn id="23" idx="1"/>
              <a:endCxn id="25" idx="1"/>
            </p:cNvCxnSpPr>
            <p:nvPr/>
          </p:nvCxnSpPr>
          <p:spPr>
            <a:xfrm>
              <a:off x="2716330" y="2646321"/>
              <a:ext cx="12700" cy="546766"/>
            </a:xfrm>
            <a:prstGeom prst="bentConnector3">
              <a:avLst>
                <a:gd name="adj1" fmla="val 1315000"/>
              </a:avLst>
            </a:prstGeom>
            <a:grpFill/>
            <a:ln w="12700">
              <a:solidFill>
                <a:schemeClr val="tx1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矩形: 圆角 28">
              <a:extLst>
                <a:ext uri="{FF2B5EF4-FFF2-40B4-BE49-F238E27FC236}">
                  <a16:creationId xmlns:a16="http://schemas.microsoft.com/office/drawing/2014/main" id="{F3950AFD-64A0-4057-95A9-1CFD35A93DB5}"/>
                </a:ext>
              </a:extLst>
            </p:cNvPr>
            <p:cNvSpPr/>
            <p:nvPr/>
          </p:nvSpPr>
          <p:spPr>
            <a:xfrm flipH="1">
              <a:off x="2539328" y="2309810"/>
              <a:ext cx="177002" cy="168255"/>
            </a:xfrm>
            <a:prstGeom prst="roundRect">
              <a:avLst/>
            </a:prstGeom>
            <a:grpFill/>
            <a:ln w="12700">
              <a:solidFill>
                <a:schemeClr val="tx1"/>
              </a:solidFill>
              <a:prstDash val="solid"/>
              <a:tailEnd w="sm" len="sm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vert" wrap="square" lIns="0" tIns="0" rIns="0" bIns="0" rtlCol="0" anchor="ctr">
              <a:noAutofit/>
            </a:bodyPr>
            <a:lstStyle/>
            <a:p>
              <a:pPr algn="ctr"/>
              <a:r>
                <a:rPr lang="en-US" altLang="zh-CN" sz="1100" dirty="0">
                  <a:solidFill>
                    <a:schemeClr val="tx1"/>
                  </a:solidFill>
                  <a:latin typeface="Bahnschrift SemiLight" panose="020B0502040204020203" pitchFamily="34" charset="0"/>
                  <a:cs typeface="Fira Code Light" panose="020B0809050000020004" pitchFamily="49" charset="0"/>
                </a:rPr>
                <a:t>3</a:t>
              </a:r>
              <a:endParaRPr lang="zh-CN" altLang="en-US" sz="1100" dirty="0">
                <a:solidFill>
                  <a:schemeClr val="tx1"/>
                </a:solidFill>
                <a:latin typeface="Bahnschrift SemiLight" panose="020B0502040204020203" pitchFamily="34" charset="0"/>
                <a:cs typeface="Fira Code Light" panose="020B0809050000020004" pitchFamily="49" charset="0"/>
              </a:endParaRPr>
            </a:p>
          </p:txBody>
        </p:sp>
        <p:sp>
          <p:nvSpPr>
            <p:cNvPr id="30" name="矩形: 圆角 29">
              <a:extLst>
                <a:ext uri="{FF2B5EF4-FFF2-40B4-BE49-F238E27FC236}">
                  <a16:creationId xmlns:a16="http://schemas.microsoft.com/office/drawing/2014/main" id="{40AB08A5-91C2-4EFF-B29B-B6158AAB33E7}"/>
                </a:ext>
              </a:extLst>
            </p:cNvPr>
            <p:cNvSpPr/>
            <p:nvPr/>
          </p:nvSpPr>
          <p:spPr>
            <a:xfrm flipH="1">
              <a:off x="2539328" y="3377301"/>
              <a:ext cx="177002" cy="168255"/>
            </a:xfrm>
            <a:prstGeom prst="roundRect">
              <a:avLst/>
            </a:prstGeom>
            <a:grpFill/>
            <a:ln w="12700">
              <a:solidFill>
                <a:schemeClr val="tx1"/>
              </a:solidFill>
              <a:prstDash val="solid"/>
              <a:tailEnd w="sm" len="sm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vert" wrap="square" lIns="0" tIns="0" rIns="0" bIns="0" rtlCol="0" anchor="ctr">
              <a:noAutofit/>
            </a:bodyPr>
            <a:lstStyle/>
            <a:p>
              <a:pPr algn="ctr"/>
              <a:r>
                <a:rPr lang="en-US" altLang="zh-CN" sz="1100" dirty="0">
                  <a:solidFill>
                    <a:schemeClr val="tx1"/>
                  </a:solidFill>
                  <a:latin typeface="Bahnschrift SemiLight" panose="020B0502040204020203" pitchFamily="34" charset="0"/>
                  <a:cs typeface="Fira Code Light" panose="020B0809050000020004" pitchFamily="49" charset="0"/>
                </a:rPr>
                <a:t>8</a:t>
              </a:r>
              <a:endParaRPr lang="zh-CN" altLang="en-US" sz="1100" dirty="0">
                <a:solidFill>
                  <a:schemeClr val="tx1"/>
                </a:solidFill>
                <a:latin typeface="Bahnschrift SemiLight" panose="020B0502040204020203" pitchFamily="34" charset="0"/>
                <a:cs typeface="Fira Code Light" panose="020B0809050000020004" pitchFamily="49" charset="0"/>
              </a:endParaRPr>
            </a:p>
          </p:txBody>
        </p:sp>
        <p:cxnSp>
          <p:nvCxnSpPr>
            <p:cNvPr id="31" name="直接箭头连接符 85">
              <a:extLst>
                <a:ext uri="{FF2B5EF4-FFF2-40B4-BE49-F238E27FC236}">
                  <a16:creationId xmlns:a16="http://schemas.microsoft.com/office/drawing/2014/main" id="{17544FB1-5207-4334-8272-9861433B7436}"/>
                </a:ext>
              </a:extLst>
            </p:cNvPr>
            <p:cNvCxnSpPr>
              <a:stCxn id="29" idx="1"/>
              <a:endCxn id="30" idx="1"/>
            </p:cNvCxnSpPr>
            <p:nvPr/>
          </p:nvCxnSpPr>
          <p:spPr>
            <a:xfrm>
              <a:off x="2716330" y="2393938"/>
              <a:ext cx="12700" cy="1067491"/>
            </a:xfrm>
            <a:prstGeom prst="bentConnector3">
              <a:avLst>
                <a:gd name="adj1" fmla="val 1800000"/>
              </a:avLst>
            </a:prstGeom>
            <a:grpFill/>
            <a:ln w="12700">
              <a:solidFill>
                <a:schemeClr val="tx1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箭头连接符 31">
              <a:extLst>
                <a:ext uri="{FF2B5EF4-FFF2-40B4-BE49-F238E27FC236}">
                  <a16:creationId xmlns:a16="http://schemas.microsoft.com/office/drawing/2014/main" id="{1AB35728-428D-4BBF-9D54-56CDBB71ABE1}"/>
                </a:ext>
              </a:extLst>
            </p:cNvPr>
            <p:cNvCxnSpPr>
              <a:stCxn id="29" idx="2"/>
              <a:endCxn id="23" idx="0"/>
            </p:cNvCxnSpPr>
            <p:nvPr/>
          </p:nvCxnSpPr>
          <p:spPr>
            <a:xfrm>
              <a:off x="2627829" y="2478065"/>
              <a:ext cx="0" cy="84128"/>
            </a:xfrm>
            <a:prstGeom prst="straightConnector1">
              <a:avLst/>
            </a:prstGeom>
            <a:grpFill/>
            <a:ln w="12700">
              <a:solidFill>
                <a:schemeClr val="tx1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箭头连接符 32">
              <a:extLst>
                <a:ext uri="{FF2B5EF4-FFF2-40B4-BE49-F238E27FC236}">
                  <a16:creationId xmlns:a16="http://schemas.microsoft.com/office/drawing/2014/main" id="{FEED8D1F-7A30-4314-8806-CDB047CC786B}"/>
                </a:ext>
              </a:extLst>
            </p:cNvPr>
            <p:cNvCxnSpPr>
              <a:stCxn id="25" idx="2"/>
              <a:endCxn id="30" idx="0"/>
            </p:cNvCxnSpPr>
            <p:nvPr/>
          </p:nvCxnSpPr>
          <p:spPr>
            <a:xfrm>
              <a:off x="2627829" y="3277214"/>
              <a:ext cx="0" cy="100087"/>
            </a:xfrm>
            <a:prstGeom prst="straightConnector1">
              <a:avLst/>
            </a:prstGeom>
            <a:grpFill/>
            <a:ln w="12700">
              <a:solidFill>
                <a:schemeClr val="tx1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矩形: 圆角 33">
              <a:extLst>
                <a:ext uri="{FF2B5EF4-FFF2-40B4-BE49-F238E27FC236}">
                  <a16:creationId xmlns:a16="http://schemas.microsoft.com/office/drawing/2014/main" id="{E912CB3E-BA10-4BCB-A20C-09B5AF3A9B02}"/>
                </a:ext>
              </a:extLst>
            </p:cNvPr>
            <p:cNvSpPr/>
            <p:nvPr/>
          </p:nvSpPr>
          <p:spPr>
            <a:xfrm flipH="1">
              <a:off x="2539328" y="3659241"/>
              <a:ext cx="177002" cy="168255"/>
            </a:xfrm>
            <a:prstGeom prst="roundRect">
              <a:avLst/>
            </a:prstGeom>
            <a:grpFill/>
            <a:ln w="12700">
              <a:solidFill>
                <a:schemeClr val="tx1"/>
              </a:solidFill>
              <a:prstDash val="solid"/>
              <a:tailEnd w="sm" len="sm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vert" wrap="square" lIns="0" tIns="0" rIns="0" bIns="0" rtlCol="0" anchor="ctr">
              <a:noAutofit/>
            </a:bodyPr>
            <a:lstStyle/>
            <a:p>
              <a:pPr algn="ctr"/>
              <a:r>
                <a:rPr lang="en-US" altLang="zh-CN" sz="1100" dirty="0">
                  <a:solidFill>
                    <a:schemeClr val="tx1"/>
                  </a:solidFill>
                  <a:latin typeface="Bahnschrift SemiLight" panose="020B0502040204020203" pitchFamily="34" charset="0"/>
                  <a:cs typeface="Fira Code Light" panose="020B0809050000020004" pitchFamily="49" charset="0"/>
                </a:rPr>
                <a:t>9</a:t>
              </a:r>
              <a:endParaRPr lang="zh-CN" altLang="en-US" sz="1100" dirty="0">
                <a:solidFill>
                  <a:schemeClr val="tx1"/>
                </a:solidFill>
                <a:latin typeface="Bahnschrift SemiLight" panose="020B0502040204020203" pitchFamily="34" charset="0"/>
                <a:cs typeface="Fira Code Light" panose="020B0809050000020004" pitchFamily="49" charset="0"/>
              </a:endParaRPr>
            </a:p>
          </p:txBody>
        </p:sp>
        <p:cxnSp>
          <p:nvCxnSpPr>
            <p:cNvPr id="35" name="直接箭头连接符 34">
              <a:extLst>
                <a:ext uri="{FF2B5EF4-FFF2-40B4-BE49-F238E27FC236}">
                  <a16:creationId xmlns:a16="http://schemas.microsoft.com/office/drawing/2014/main" id="{132CEA31-7F4D-4A30-BADF-9523C98A59C3}"/>
                </a:ext>
              </a:extLst>
            </p:cNvPr>
            <p:cNvCxnSpPr>
              <a:stCxn id="30" idx="2"/>
              <a:endCxn id="34" idx="0"/>
            </p:cNvCxnSpPr>
            <p:nvPr/>
          </p:nvCxnSpPr>
          <p:spPr>
            <a:xfrm>
              <a:off x="2627829" y="3545556"/>
              <a:ext cx="0" cy="113685"/>
            </a:xfrm>
            <a:prstGeom prst="straightConnector1">
              <a:avLst/>
            </a:prstGeom>
            <a:grpFill/>
            <a:ln w="12700">
              <a:solidFill>
                <a:schemeClr val="tx1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矩形: 圆角 35">
              <a:extLst>
                <a:ext uri="{FF2B5EF4-FFF2-40B4-BE49-F238E27FC236}">
                  <a16:creationId xmlns:a16="http://schemas.microsoft.com/office/drawing/2014/main" id="{0CF422CC-B8B0-4E8D-B5A2-2F11AB2DDB2C}"/>
                </a:ext>
              </a:extLst>
            </p:cNvPr>
            <p:cNvSpPr/>
            <p:nvPr/>
          </p:nvSpPr>
          <p:spPr>
            <a:xfrm flipH="1">
              <a:off x="2265805" y="3659241"/>
              <a:ext cx="177002" cy="168255"/>
            </a:xfrm>
            <a:prstGeom prst="roundRect">
              <a:avLst/>
            </a:prstGeom>
            <a:grpFill/>
            <a:ln w="12700">
              <a:solidFill>
                <a:schemeClr val="tx1"/>
              </a:solidFill>
              <a:prstDash val="solid"/>
              <a:tailEnd w="sm" len="sm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vert" wrap="square" lIns="0" tIns="0" rIns="0" bIns="0" rtlCol="0" anchor="ctr">
              <a:noAutofit/>
            </a:bodyPr>
            <a:lstStyle/>
            <a:p>
              <a:pPr algn="ctr"/>
              <a:r>
                <a:rPr lang="en-US" altLang="zh-CN" sz="1100" dirty="0">
                  <a:solidFill>
                    <a:schemeClr val="tx1"/>
                  </a:solidFill>
                  <a:latin typeface="Bahnschrift SemiLight" panose="020B0502040204020203" pitchFamily="34" charset="0"/>
                  <a:cs typeface="Fira Code Light" panose="020B0809050000020004" pitchFamily="49" charset="0"/>
                </a:rPr>
                <a:t>17</a:t>
              </a:r>
              <a:endParaRPr lang="zh-CN" altLang="en-US" sz="1100" dirty="0">
                <a:solidFill>
                  <a:schemeClr val="tx1"/>
                </a:solidFill>
                <a:latin typeface="Bahnschrift SemiLight" panose="020B0502040204020203" pitchFamily="34" charset="0"/>
                <a:cs typeface="Fira Code Light" panose="020B0809050000020004" pitchFamily="49" charset="0"/>
              </a:endParaRPr>
            </a:p>
          </p:txBody>
        </p:sp>
        <p:cxnSp>
          <p:nvCxnSpPr>
            <p:cNvPr id="37" name="直接箭头连接符 36">
              <a:extLst>
                <a:ext uri="{FF2B5EF4-FFF2-40B4-BE49-F238E27FC236}">
                  <a16:creationId xmlns:a16="http://schemas.microsoft.com/office/drawing/2014/main" id="{5A7EBEF2-B578-48EB-B819-38EB2AA7D7AC}"/>
                </a:ext>
              </a:extLst>
            </p:cNvPr>
            <p:cNvCxnSpPr>
              <a:stCxn id="30" idx="2"/>
              <a:endCxn id="36" idx="0"/>
            </p:cNvCxnSpPr>
            <p:nvPr/>
          </p:nvCxnSpPr>
          <p:spPr>
            <a:xfrm flipH="1">
              <a:off x="2354306" y="3545556"/>
              <a:ext cx="273523" cy="113685"/>
            </a:xfrm>
            <a:prstGeom prst="straightConnector1">
              <a:avLst/>
            </a:prstGeom>
            <a:grpFill/>
            <a:ln w="12700">
              <a:solidFill>
                <a:schemeClr val="tx1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箭头连接符 37">
              <a:extLst>
                <a:ext uri="{FF2B5EF4-FFF2-40B4-BE49-F238E27FC236}">
                  <a16:creationId xmlns:a16="http://schemas.microsoft.com/office/drawing/2014/main" id="{8E6B55D2-918F-43C9-ACEF-646978D24F73}"/>
                </a:ext>
              </a:extLst>
            </p:cNvPr>
            <p:cNvCxnSpPr>
              <a:stCxn id="16" idx="2"/>
              <a:endCxn id="36" idx="0"/>
            </p:cNvCxnSpPr>
            <p:nvPr/>
          </p:nvCxnSpPr>
          <p:spPr>
            <a:xfrm>
              <a:off x="2048709" y="3545556"/>
              <a:ext cx="305597" cy="113685"/>
            </a:xfrm>
            <a:prstGeom prst="straightConnector1">
              <a:avLst/>
            </a:prstGeom>
            <a:grpFill/>
            <a:ln w="12700">
              <a:solidFill>
                <a:schemeClr val="tx1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矩形: 圆角 38">
              <a:extLst>
                <a:ext uri="{FF2B5EF4-FFF2-40B4-BE49-F238E27FC236}">
                  <a16:creationId xmlns:a16="http://schemas.microsoft.com/office/drawing/2014/main" id="{0C9F5EF1-F99A-42F2-BCC2-7DF27E43C7FE}"/>
                </a:ext>
              </a:extLst>
            </p:cNvPr>
            <p:cNvSpPr/>
            <p:nvPr/>
          </p:nvSpPr>
          <p:spPr>
            <a:xfrm flipH="1">
              <a:off x="2539328" y="1822699"/>
              <a:ext cx="177002" cy="168255"/>
            </a:xfrm>
            <a:prstGeom prst="roundRect">
              <a:avLst/>
            </a:prstGeom>
            <a:grpFill/>
            <a:ln w="12700">
              <a:solidFill>
                <a:schemeClr val="tx1"/>
              </a:solidFill>
              <a:prstDash val="solid"/>
              <a:tailEnd w="sm" len="sm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vert" wrap="square" lIns="0" tIns="0" rIns="0" bIns="0" rtlCol="0" anchor="ctr">
              <a:noAutofit/>
            </a:bodyPr>
            <a:lstStyle/>
            <a:p>
              <a:pPr algn="ctr"/>
              <a:r>
                <a:rPr lang="en-US" altLang="zh-CN" sz="1100" dirty="0">
                  <a:solidFill>
                    <a:schemeClr val="tx1"/>
                  </a:solidFill>
                  <a:latin typeface="Bahnschrift SemiLight" panose="020B0502040204020203" pitchFamily="34" charset="0"/>
                  <a:cs typeface="Fira Code Light" panose="020B0809050000020004" pitchFamily="49" charset="0"/>
                </a:rPr>
                <a:t>2</a:t>
              </a:r>
              <a:endParaRPr lang="zh-CN" altLang="en-US" sz="1100" dirty="0">
                <a:solidFill>
                  <a:schemeClr val="tx1"/>
                </a:solidFill>
                <a:latin typeface="Bahnschrift SemiLight" panose="020B0502040204020203" pitchFamily="34" charset="0"/>
                <a:cs typeface="Fira Code Light" panose="020B0809050000020004" pitchFamily="49" charset="0"/>
              </a:endParaRPr>
            </a:p>
          </p:txBody>
        </p:sp>
        <p:cxnSp>
          <p:nvCxnSpPr>
            <p:cNvPr id="40" name="直接箭头连接符 39">
              <a:extLst>
                <a:ext uri="{FF2B5EF4-FFF2-40B4-BE49-F238E27FC236}">
                  <a16:creationId xmlns:a16="http://schemas.microsoft.com/office/drawing/2014/main" id="{33C7C5C5-4606-49DF-900C-77B2472CCD54}"/>
                </a:ext>
              </a:extLst>
            </p:cNvPr>
            <p:cNvCxnSpPr>
              <a:stCxn id="39" idx="2"/>
              <a:endCxn id="29" idx="0"/>
            </p:cNvCxnSpPr>
            <p:nvPr/>
          </p:nvCxnSpPr>
          <p:spPr>
            <a:xfrm>
              <a:off x="2627829" y="1990954"/>
              <a:ext cx="0" cy="318856"/>
            </a:xfrm>
            <a:prstGeom prst="straightConnector1">
              <a:avLst/>
            </a:prstGeom>
            <a:grpFill/>
            <a:ln w="12700">
              <a:solidFill>
                <a:schemeClr val="tx1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箭头连接符 164">
              <a:extLst>
                <a:ext uri="{FF2B5EF4-FFF2-40B4-BE49-F238E27FC236}">
                  <a16:creationId xmlns:a16="http://schemas.microsoft.com/office/drawing/2014/main" id="{0CEE34E9-12A0-4DAA-9DA0-80D88C458D38}"/>
                </a:ext>
              </a:extLst>
            </p:cNvPr>
            <p:cNvCxnSpPr>
              <a:stCxn id="39" idx="3"/>
              <a:endCxn id="15" idx="0"/>
            </p:cNvCxnSpPr>
            <p:nvPr/>
          </p:nvCxnSpPr>
          <p:spPr>
            <a:xfrm rot="10800000" flipV="1">
              <a:off x="2048710" y="1906827"/>
              <a:ext cx="490619" cy="134642"/>
            </a:xfrm>
            <a:prstGeom prst="bentConnector2">
              <a:avLst/>
            </a:prstGeom>
            <a:grpFill/>
            <a:ln w="12700">
              <a:solidFill>
                <a:schemeClr val="tx1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矩形: 圆角 41">
              <a:extLst>
                <a:ext uri="{FF2B5EF4-FFF2-40B4-BE49-F238E27FC236}">
                  <a16:creationId xmlns:a16="http://schemas.microsoft.com/office/drawing/2014/main" id="{FF9F245A-E971-4988-AAB9-5E3E97940FCC}"/>
                </a:ext>
              </a:extLst>
            </p:cNvPr>
            <p:cNvSpPr/>
            <p:nvPr/>
          </p:nvSpPr>
          <p:spPr>
            <a:xfrm flipH="1">
              <a:off x="2265805" y="3941181"/>
              <a:ext cx="177002" cy="168255"/>
            </a:xfrm>
            <a:prstGeom prst="roundRect">
              <a:avLst/>
            </a:prstGeom>
            <a:grpFill/>
            <a:ln w="12700">
              <a:solidFill>
                <a:schemeClr val="tx1"/>
              </a:solidFill>
              <a:prstDash val="solid"/>
              <a:tailEnd w="sm" len="sm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vert" wrap="square" lIns="0" tIns="0" rIns="0" bIns="0" rtlCol="0" anchor="ctr">
              <a:noAutofit/>
            </a:bodyPr>
            <a:lstStyle/>
            <a:p>
              <a:pPr algn="ctr"/>
              <a:r>
                <a:rPr lang="en-US" altLang="zh-CN" sz="1100" dirty="0">
                  <a:solidFill>
                    <a:schemeClr val="tx1"/>
                  </a:solidFill>
                  <a:latin typeface="Bahnschrift SemiLight" panose="020B0502040204020203" pitchFamily="34" charset="0"/>
                  <a:cs typeface="Fira Code Light" panose="020B0809050000020004" pitchFamily="49" charset="0"/>
                </a:rPr>
                <a:t>18</a:t>
              </a:r>
              <a:endParaRPr lang="zh-CN" altLang="en-US" sz="1100" dirty="0">
                <a:solidFill>
                  <a:schemeClr val="tx1"/>
                </a:solidFill>
                <a:latin typeface="Bahnschrift SemiLight" panose="020B0502040204020203" pitchFamily="34" charset="0"/>
                <a:cs typeface="Fira Code Light" panose="020B0809050000020004" pitchFamily="49" charset="0"/>
              </a:endParaRPr>
            </a:p>
          </p:txBody>
        </p:sp>
        <p:cxnSp>
          <p:nvCxnSpPr>
            <p:cNvPr id="43" name="直接箭头连接符 42">
              <a:extLst>
                <a:ext uri="{FF2B5EF4-FFF2-40B4-BE49-F238E27FC236}">
                  <a16:creationId xmlns:a16="http://schemas.microsoft.com/office/drawing/2014/main" id="{70D39F89-7FAE-4C2C-B9AB-153D1C4251FF}"/>
                </a:ext>
              </a:extLst>
            </p:cNvPr>
            <p:cNvCxnSpPr>
              <a:stCxn id="36" idx="2"/>
              <a:endCxn id="42" idx="0"/>
            </p:cNvCxnSpPr>
            <p:nvPr/>
          </p:nvCxnSpPr>
          <p:spPr>
            <a:xfrm>
              <a:off x="2354306" y="3827496"/>
              <a:ext cx="0" cy="113685"/>
            </a:xfrm>
            <a:prstGeom prst="straightConnector1">
              <a:avLst/>
            </a:prstGeom>
            <a:grpFill/>
            <a:ln w="12700">
              <a:solidFill>
                <a:schemeClr val="tx1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箭头连接符 85">
              <a:extLst>
                <a:ext uri="{FF2B5EF4-FFF2-40B4-BE49-F238E27FC236}">
                  <a16:creationId xmlns:a16="http://schemas.microsoft.com/office/drawing/2014/main" id="{719938AB-9E0E-49E5-8372-B626768A3A04}"/>
                </a:ext>
              </a:extLst>
            </p:cNvPr>
            <p:cNvCxnSpPr>
              <a:stCxn id="39" idx="1"/>
              <a:endCxn id="42" idx="1"/>
            </p:cNvCxnSpPr>
            <p:nvPr/>
          </p:nvCxnSpPr>
          <p:spPr>
            <a:xfrm flipH="1">
              <a:off x="2442807" y="1906827"/>
              <a:ext cx="273523" cy="2118482"/>
            </a:xfrm>
            <a:prstGeom prst="bentConnector3">
              <a:avLst>
                <a:gd name="adj1" fmla="val -121185"/>
              </a:avLst>
            </a:prstGeom>
            <a:grpFill/>
            <a:ln w="12700">
              <a:solidFill>
                <a:schemeClr val="tx1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矩形: 圆角 44">
              <a:extLst>
                <a:ext uri="{FF2B5EF4-FFF2-40B4-BE49-F238E27FC236}">
                  <a16:creationId xmlns:a16="http://schemas.microsoft.com/office/drawing/2014/main" id="{1FB15AE5-FA3E-4F3B-B1E2-FA7D7F498642}"/>
                </a:ext>
              </a:extLst>
            </p:cNvPr>
            <p:cNvSpPr/>
            <p:nvPr/>
          </p:nvSpPr>
          <p:spPr>
            <a:xfrm flipH="1">
              <a:off x="2265805" y="4223121"/>
              <a:ext cx="177002" cy="168255"/>
            </a:xfrm>
            <a:prstGeom prst="roundRect">
              <a:avLst/>
            </a:prstGeom>
            <a:grpFill/>
            <a:ln w="12700">
              <a:solidFill>
                <a:schemeClr val="tx1"/>
              </a:solidFill>
              <a:prstDash val="solid"/>
              <a:tailEnd w="sm" len="sm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vert" wrap="square" lIns="0" tIns="0" rIns="0" bIns="0" rtlCol="0" anchor="ctr">
              <a:noAutofit/>
            </a:bodyPr>
            <a:lstStyle/>
            <a:p>
              <a:pPr algn="ctr"/>
              <a:r>
                <a:rPr lang="en-US" altLang="zh-CN" sz="1100" dirty="0">
                  <a:solidFill>
                    <a:schemeClr val="tx1"/>
                  </a:solidFill>
                  <a:latin typeface="Bahnschrift SemiLight" panose="020B0502040204020203" pitchFamily="34" charset="0"/>
                  <a:cs typeface="Fira Code Light" panose="020B0809050000020004" pitchFamily="49" charset="0"/>
                </a:rPr>
                <a:t>19</a:t>
              </a:r>
              <a:endParaRPr lang="zh-CN" altLang="en-US" sz="1100" dirty="0">
                <a:solidFill>
                  <a:schemeClr val="tx1"/>
                </a:solidFill>
                <a:latin typeface="Bahnschrift SemiLight" panose="020B0502040204020203" pitchFamily="34" charset="0"/>
                <a:cs typeface="Fira Code Light" panose="020B0809050000020004" pitchFamily="49" charset="0"/>
              </a:endParaRPr>
            </a:p>
          </p:txBody>
        </p:sp>
        <p:cxnSp>
          <p:nvCxnSpPr>
            <p:cNvPr id="46" name="直接箭头连接符 45">
              <a:extLst>
                <a:ext uri="{FF2B5EF4-FFF2-40B4-BE49-F238E27FC236}">
                  <a16:creationId xmlns:a16="http://schemas.microsoft.com/office/drawing/2014/main" id="{151414A8-F91A-454E-BE6F-FD80B56C0CAD}"/>
                </a:ext>
              </a:extLst>
            </p:cNvPr>
            <p:cNvCxnSpPr>
              <a:stCxn id="42" idx="2"/>
              <a:endCxn id="45" idx="0"/>
            </p:cNvCxnSpPr>
            <p:nvPr/>
          </p:nvCxnSpPr>
          <p:spPr>
            <a:xfrm>
              <a:off x="2354306" y="4109436"/>
              <a:ext cx="0" cy="113685"/>
            </a:xfrm>
            <a:prstGeom prst="straightConnector1">
              <a:avLst/>
            </a:prstGeom>
            <a:grpFill/>
            <a:ln w="12700">
              <a:solidFill>
                <a:schemeClr val="tx1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矩形: 圆角 46">
              <a:extLst>
                <a:ext uri="{FF2B5EF4-FFF2-40B4-BE49-F238E27FC236}">
                  <a16:creationId xmlns:a16="http://schemas.microsoft.com/office/drawing/2014/main" id="{1337607E-A10B-42D0-B126-0D64F4F9CE74}"/>
                </a:ext>
              </a:extLst>
            </p:cNvPr>
            <p:cNvSpPr/>
            <p:nvPr/>
          </p:nvSpPr>
          <p:spPr>
            <a:xfrm flipH="1">
              <a:off x="2539328" y="1547156"/>
              <a:ext cx="177002" cy="168255"/>
            </a:xfrm>
            <a:prstGeom prst="roundRect">
              <a:avLst/>
            </a:prstGeom>
            <a:grpFill/>
            <a:ln w="12700">
              <a:solidFill>
                <a:schemeClr val="tx1"/>
              </a:solidFill>
              <a:prstDash val="solid"/>
              <a:tailEnd w="sm" len="sm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vert" wrap="square" lIns="0" tIns="0" rIns="0" bIns="0" rtlCol="0" anchor="ctr">
              <a:noAutofit/>
            </a:bodyPr>
            <a:lstStyle/>
            <a:p>
              <a:pPr algn="ctr"/>
              <a:r>
                <a:rPr lang="en-US" altLang="zh-CN" sz="1100" dirty="0">
                  <a:solidFill>
                    <a:schemeClr val="tx1"/>
                  </a:solidFill>
                  <a:latin typeface="Bahnschrift SemiLight" panose="020B0502040204020203" pitchFamily="34" charset="0"/>
                  <a:cs typeface="Fira Code Light" panose="020B0809050000020004" pitchFamily="49" charset="0"/>
                </a:rPr>
                <a:t>1</a:t>
              </a:r>
              <a:endParaRPr lang="zh-CN" altLang="en-US" sz="1100" dirty="0">
                <a:solidFill>
                  <a:schemeClr val="tx1"/>
                </a:solidFill>
                <a:latin typeface="Bahnschrift SemiLight" panose="020B0502040204020203" pitchFamily="34" charset="0"/>
                <a:cs typeface="Fira Code Light" panose="020B0809050000020004" pitchFamily="49" charset="0"/>
              </a:endParaRPr>
            </a:p>
          </p:txBody>
        </p:sp>
        <p:cxnSp>
          <p:nvCxnSpPr>
            <p:cNvPr id="48" name="直接箭头连接符 47">
              <a:extLst>
                <a:ext uri="{FF2B5EF4-FFF2-40B4-BE49-F238E27FC236}">
                  <a16:creationId xmlns:a16="http://schemas.microsoft.com/office/drawing/2014/main" id="{D0E69D0B-16B4-4075-A052-BDD4DB1C935A}"/>
                </a:ext>
              </a:extLst>
            </p:cNvPr>
            <p:cNvCxnSpPr>
              <a:stCxn id="47" idx="2"/>
              <a:endCxn id="39" idx="0"/>
            </p:cNvCxnSpPr>
            <p:nvPr/>
          </p:nvCxnSpPr>
          <p:spPr>
            <a:xfrm>
              <a:off x="2627829" y="1715411"/>
              <a:ext cx="0" cy="107288"/>
            </a:xfrm>
            <a:prstGeom prst="straightConnector1">
              <a:avLst/>
            </a:prstGeom>
            <a:grpFill/>
            <a:ln w="12700">
              <a:solidFill>
                <a:schemeClr val="tx1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箭头连接符 85">
              <a:extLst>
                <a:ext uri="{FF2B5EF4-FFF2-40B4-BE49-F238E27FC236}">
                  <a16:creationId xmlns:a16="http://schemas.microsoft.com/office/drawing/2014/main" id="{86D47E58-C73A-4DA3-8C33-DB68C08706F2}"/>
                </a:ext>
              </a:extLst>
            </p:cNvPr>
            <p:cNvCxnSpPr>
              <a:stCxn id="47" idx="1"/>
              <a:endCxn id="45" idx="1"/>
            </p:cNvCxnSpPr>
            <p:nvPr/>
          </p:nvCxnSpPr>
          <p:spPr>
            <a:xfrm flipH="1">
              <a:off x="2442807" y="1631284"/>
              <a:ext cx="273523" cy="2675965"/>
            </a:xfrm>
            <a:prstGeom prst="bentConnector3">
              <a:avLst>
                <a:gd name="adj1" fmla="val -155731"/>
              </a:avLst>
            </a:prstGeom>
            <a:grpFill/>
            <a:ln w="12700">
              <a:solidFill>
                <a:schemeClr val="tx1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矩形: 圆角 49">
              <a:extLst>
                <a:ext uri="{FF2B5EF4-FFF2-40B4-BE49-F238E27FC236}">
                  <a16:creationId xmlns:a16="http://schemas.microsoft.com/office/drawing/2014/main" id="{5BFE0ECE-F6AB-4B79-BD1B-D10EFD52F2A5}"/>
                </a:ext>
              </a:extLst>
            </p:cNvPr>
            <p:cNvSpPr/>
            <p:nvPr/>
          </p:nvSpPr>
          <p:spPr>
            <a:xfrm flipH="1">
              <a:off x="2265805" y="4502563"/>
              <a:ext cx="177002" cy="168255"/>
            </a:xfrm>
            <a:prstGeom prst="roundRect">
              <a:avLst/>
            </a:prstGeom>
            <a:grpFill/>
            <a:ln w="12700">
              <a:solidFill>
                <a:schemeClr val="tx1"/>
              </a:solidFill>
              <a:prstDash val="solid"/>
              <a:tailEnd w="sm" len="sm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vert" wrap="square" lIns="0" tIns="0" rIns="0" bIns="0" rtlCol="0" anchor="ctr">
              <a:noAutofit/>
            </a:bodyPr>
            <a:lstStyle/>
            <a:p>
              <a:pPr algn="ctr"/>
              <a:r>
                <a:rPr lang="en-US" altLang="zh-CN" sz="1100" dirty="0">
                  <a:solidFill>
                    <a:schemeClr val="tx1"/>
                  </a:solidFill>
                  <a:latin typeface="Bahnschrift SemiLight" panose="020B0502040204020203" pitchFamily="34" charset="0"/>
                  <a:cs typeface="Fira Code Light" panose="020B0809050000020004" pitchFamily="49" charset="0"/>
                </a:rPr>
                <a:t>21</a:t>
              </a:r>
              <a:endParaRPr lang="zh-CN" altLang="en-US" sz="1100" dirty="0">
                <a:solidFill>
                  <a:schemeClr val="tx1"/>
                </a:solidFill>
                <a:latin typeface="Bahnschrift SemiLight" panose="020B0502040204020203" pitchFamily="34" charset="0"/>
                <a:cs typeface="Fira Code Light" panose="020B0809050000020004" pitchFamily="49" charset="0"/>
              </a:endParaRPr>
            </a:p>
          </p:txBody>
        </p:sp>
        <p:sp>
          <p:nvSpPr>
            <p:cNvPr id="51" name="矩形: 圆角 50">
              <a:extLst>
                <a:ext uri="{FF2B5EF4-FFF2-40B4-BE49-F238E27FC236}">
                  <a16:creationId xmlns:a16="http://schemas.microsoft.com/office/drawing/2014/main" id="{381D77EC-CFF6-48F7-8143-C80AA01324D6}"/>
                </a:ext>
              </a:extLst>
            </p:cNvPr>
            <p:cNvSpPr/>
            <p:nvPr/>
          </p:nvSpPr>
          <p:spPr>
            <a:xfrm flipH="1">
              <a:off x="1972908" y="4502563"/>
              <a:ext cx="177002" cy="168255"/>
            </a:xfrm>
            <a:prstGeom prst="roundRect">
              <a:avLst/>
            </a:prstGeom>
            <a:grpFill/>
            <a:ln w="12700">
              <a:solidFill>
                <a:schemeClr val="tx1"/>
              </a:solidFill>
              <a:prstDash val="solid"/>
              <a:tailEnd w="sm" len="sm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vert" wrap="square" lIns="0" tIns="0" rIns="0" bIns="0" rtlCol="0" anchor="ctr">
              <a:noAutofit/>
            </a:bodyPr>
            <a:lstStyle/>
            <a:p>
              <a:pPr algn="ctr"/>
              <a:r>
                <a:rPr lang="en-US" altLang="zh-CN" sz="1100" dirty="0">
                  <a:solidFill>
                    <a:schemeClr val="tx1"/>
                  </a:solidFill>
                  <a:latin typeface="Bahnschrift SemiLight" panose="020B0502040204020203" pitchFamily="34" charset="0"/>
                  <a:cs typeface="Fira Code Light" panose="020B0809050000020004" pitchFamily="49" charset="0"/>
                </a:rPr>
                <a:t>20</a:t>
              </a:r>
              <a:endParaRPr lang="zh-CN" altLang="en-US" sz="1100" dirty="0">
                <a:solidFill>
                  <a:schemeClr val="tx1"/>
                </a:solidFill>
                <a:latin typeface="Bahnschrift SemiLight" panose="020B0502040204020203" pitchFamily="34" charset="0"/>
                <a:cs typeface="Fira Code Light" panose="020B0809050000020004" pitchFamily="49" charset="0"/>
              </a:endParaRPr>
            </a:p>
          </p:txBody>
        </p:sp>
        <p:cxnSp>
          <p:nvCxnSpPr>
            <p:cNvPr id="52" name="直接箭头连接符 51">
              <a:extLst>
                <a:ext uri="{FF2B5EF4-FFF2-40B4-BE49-F238E27FC236}">
                  <a16:creationId xmlns:a16="http://schemas.microsoft.com/office/drawing/2014/main" id="{6162FE8B-708F-4AB9-9836-47A72E862E69}"/>
                </a:ext>
              </a:extLst>
            </p:cNvPr>
            <p:cNvCxnSpPr>
              <a:stCxn id="45" idx="2"/>
              <a:endCxn id="51" idx="0"/>
            </p:cNvCxnSpPr>
            <p:nvPr/>
          </p:nvCxnSpPr>
          <p:spPr>
            <a:xfrm flipH="1">
              <a:off x="2061409" y="4391376"/>
              <a:ext cx="292897" cy="111187"/>
            </a:xfrm>
            <a:prstGeom prst="straightConnector1">
              <a:avLst/>
            </a:prstGeom>
            <a:grpFill/>
            <a:ln w="12700">
              <a:solidFill>
                <a:schemeClr val="tx1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矩形: 圆角 52">
              <a:extLst>
                <a:ext uri="{FF2B5EF4-FFF2-40B4-BE49-F238E27FC236}">
                  <a16:creationId xmlns:a16="http://schemas.microsoft.com/office/drawing/2014/main" id="{7F4DC1C5-AEB4-4CC2-9FB6-9BC0AC0758CA}"/>
                </a:ext>
              </a:extLst>
            </p:cNvPr>
            <p:cNvSpPr/>
            <p:nvPr/>
          </p:nvSpPr>
          <p:spPr>
            <a:xfrm flipH="1">
              <a:off x="2539328" y="1278814"/>
              <a:ext cx="177002" cy="168255"/>
            </a:xfrm>
            <a:prstGeom prst="roundRect">
              <a:avLst/>
            </a:prstGeom>
            <a:grpFill/>
            <a:ln w="12700">
              <a:solidFill>
                <a:schemeClr val="tx1"/>
              </a:solidFill>
              <a:prstDash val="solid"/>
              <a:tailEnd w="sm" len="sm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vert" wrap="square" lIns="0" tIns="0" rIns="0" bIns="0" rtlCol="0" anchor="ctr">
              <a:noAutofit/>
            </a:bodyPr>
            <a:lstStyle/>
            <a:p>
              <a:pPr algn="ctr"/>
              <a:r>
                <a:rPr lang="en-US" altLang="zh-CN" sz="1100" dirty="0">
                  <a:solidFill>
                    <a:schemeClr val="tx1"/>
                  </a:solidFill>
                  <a:latin typeface="Bahnschrift SemiLight" panose="020B0502040204020203" pitchFamily="34" charset="0"/>
                  <a:cs typeface="Fira Code Light" panose="020B0809050000020004" pitchFamily="49" charset="0"/>
                </a:rPr>
                <a:t>0</a:t>
              </a:r>
              <a:endParaRPr lang="zh-CN" altLang="en-US" sz="1100" dirty="0">
                <a:solidFill>
                  <a:schemeClr val="tx1"/>
                </a:solidFill>
                <a:latin typeface="Bahnschrift SemiLight" panose="020B0502040204020203" pitchFamily="34" charset="0"/>
                <a:cs typeface="Fira Code Light" panose="020B0809050000020004" pitchFamily="49" charset="0"/>
              </a:endParaRPr>
            </a:p>
          </p:txBody>
        </p:sp>
        <p:cxnSp>
          <p:nvCxnSpPr>
            <p:cNvPr id="54" name="直接箭头连接符 53">
              <a:extLst>
                <a:ext uri="{FF2B5EF4-FFF2-40B4-BE49-F238E27FC236}">
                  <a16:creationId xmlns:a16="http://schemas.microsoft.com/office/drawing/2014/main" id="{E88260DD-7466-4678-A08F-4919FAF69195}"/>
                </a:ext>
              </a:extLst>
            </p:cNvPr>
            <p:cNvCxnSpPr>
              <a:stCxn id="53" idx="2"/>
              <a:endCxn id="47" idx="0"/>
            </p:cNvCxnSpPr>
            <p:nvPr/>
          </p:nvCxnSpPr>
          <p:spPr>
            <a:xfrm>
              <a:off x="2627829" y="1447069"/>
              <a:ext cx="0" cy="100087"/>
            </a:xfrm>
            <a:prstGeom prst="straightConnector1">
              <a:avLst/>
            </a:prstGeom>
            <a:grpFill/>
            <a:ln w="12700">
              <a:solidFill>
                <a:schemeClr val="tx1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箭头连接符 85">
              <a:extLst>
                <a:ext uri="{FF2B5EF4-FFF2-40B4-BE49-F238E27FC236}">
                  <a16:creationId xmlns:a16="http://schemas.microsoft.com/office/drawing/2014/main" id="{751D9424-0D05-49D1-A01C-74F686830368}"/>
                </a:ext>
              </a:extLst>
            </p:cNvPr>
            <p:cNvCxnSpPr>
              <a:stCxn id="53" idx="1"/>
              <a:endCxn id="50" idx="1"/>
            </p:cNvCxnSpPr>
            <p:nvPr/>
          </p:nvCxnSpPr>
          <p:spPr>
            <a:xfrm flipH="1">
              <a:off x="2442807" y="1362942"/>
              <a:ext cx="273523" cy="3223749"/>
            </a:xfrm>
            <a:prstGeom prst="bentConnector3">
              <a:avLst>
                <a:gd name="adj1" fmla="val -189439"/>
              </a:avLst>
            </a:prstGeom>
            <a:grpFill/>
            <a:ln w="12700">
              <a:solidFill>
                <a:schemeClr val="tx1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箭头连接符 55">
              <a:extLst>
                <a:ext uri="{FF2B5EF4-FFF2-40B4-BE49-F238E27FC236}">
                  <a16:creationId xmlns:a16="http://schemas.microsoft.com/office/drawing/2014/main" id="{039DA333-C9B4-49FC-B6E2-83E05F6C8FB7}"/>
                </a:ext>
              </a:extLst>
            </p:cNvPr>
            <p:cNvCxnSpPr>
              <a:stCxn id="45" idx="2"/>
              <a:endCxn id="50" idx="0"/>
            </p:cNvCxnSpPr>
            <p:nvPr/>
          </p:nvCxnSpPr>
          <p:spPr>
            <a:xfrm>
              <a:off x="2354306" y="4391376"/>
              <a:ext cx="0" cy="111187"/>
            </a:xfrm>
            <a:prstGeom prst="straightConnector1">
              <a:avLst/>
            </a:prstGeom>
            <a:grpFill/>
            <a:ln w="12700">
              <a:solidFill>
                <a:schemeClr val="tx1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矩形: 圆角 56">
              <a:extLst>
                <a:ext uri="{FF2B5EF4-FFF2-40B4-BE49-F238E27FC236}">
                  <a16:creationId xmlns:a16="http://schemas.microsoft.com/office/drawing/2014/main" id="{9148BE32-F41E-4766-8916-541BEBD5E934}"/>
                </a:ext>
              </a:extLst>
            </p:cNvPr>
            <p:cNvSpPr/>
            <p:nvPr/>
          </p:nvSpPr>
          <p:spPr>
            <a:xfrm flipH="1">
              <a:off x="2424247" y="2835576"/>
              <a:ext cx="177002" cy="168255"/>
            </a:xfrm>
            <a:prstGeom prst="roundRect">
              <a:avLst/>
            </a:prstGeom>
            <a:grpFill/>
            <a:ln w="12700">
              <a:solidFill>
                <a:schemeClr val="tx1"/>
              </a:solidFill>
              <a:prstDash val="solid"/>
              <a:tailEnd w="sm" len="sm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vert" wrap="square" lIns="0" tIns="0" rIns="0" bIns="0" rtlCol="0" anchor="ctr">
              <a:noAutofit/>
            </a:bodyPr>
            <a:lstStyle/>
            <a:p>
              <a:pPr algn="ctr"/>
              <a:r>
                <a:rPr lang="en-US" altLang="zh-CN" sz="1100" dirty="0">
                  <a:solidFill>
                    <a:schemeClr val="tx1"/>
                  </a:solidFill>
                  <a:latin typeface="Bahnschrift SemiLight" panose="020B0502040204020203" pitchFamily="34" charset="0"/>
                  <a:cs typeface="Fira Code Light" panose="020B0809050000020004" pitchFamily="49" charset="0"/>
                </a:rPr>
                <a:t>5</a:t>
              </a:r>
              <a:endParaRPr lang="zh-CN" altLang="en-US" sz="1100" dirty="0">
                <a:solidFill>
                  <a:schemeClr val="tx1"/>
                </a:solidFill>
                <a:latin typeface="Bahnschrift SemiLight" panose="020B0502040204020203" pitchFamily="34" charset="0"/>
                <a:cs typeface="Fira Code Light" panose="020B0809050000020004" pitchFamily="49" charset="0"/>
              </a:endParaRPr>
            </a:p>
          </p:txBody>
        </p:sp>
        <p:cxnSp>
          <p:nvCxnSpPr>
            <p:cNvPr id="58" name="直接箭头连接符 57">
              <a:extLst>
                <a:ext uri="{FF2B5EF4-FFF2-40B4-BE49-F238E27FC236}">
                  <a16:creationId xmlns:a16="http://schemas.microsoft.com/office/drawing/2014/main" id="{455B42DB-5440-4A70-8650-FBDCCAC4F1ED}"/>
                </a:ext>
              </a:extLst>
            </p:cNvPr>
            <p:cNvCxnSpPr>
              <a:stCxn id="23" idx="2"/>
              <a:endCxn id="57" idx="0"/>
            </p:cNvCxnSpPr>
            <p:nvPr/>
          </p:nvCxnSpPr>
          <p:spPr>
            <a:xfrm flipH="1">
              <a:off x="2512748" y="2730448"/>
              <a:ext cx="115081" cy="105128"/>
            </a:xfrm>
            <a:prstGeom prst="straightConnector1">
              <a:avLst/>
            </a:prstGeom>
            <a:grpFill/>
            <a:ln w="12700">
              <a:solidFill>
                <a:schemeClr val="tx1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箭头连接符 58">
              <a:extLst>
                <a:ext uri="{FF2B5EF4-FFF2-40B4-BE49-F238E27FC236}">
                  <a16:creationId xmlns:a16="http://schemas.microsoft.com/office/drawing/2014/main" id="{931F78AB-E029-4C70-87C1-A964530DFD56}"/>
                </a:ext>
              </a:extLst>
            </p:cNvPr>
            <p:cNvCxnSpPr>
              <a:stCxn id="57" idx="2"/>
              <a:endCxn id="25" idx="0"/>
            </p:cNvCxnSpPr>
            <p:nvPr/>
          </p:nvCxnSpPr>
          <p:spPr>
            <a:xfrm>
              <a:off x="2512748" y="3003831"/>
              <a:ext cx="115081" cy="105128"/>
            </a:xfrm>
            <a:prstGeom prst="straightConnector1">
              <a:avLst/>
            </a:prstGeom>
            <a:grpFill/>
            <a:ln w="12700">
              <a:solidFill>
                <a:schemeClr val="tx1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92A259E2-3765-42CD-9B38-3748B97CEC3C}"/>
              </a:ext>
            </a:extLst>
          </p:cNvPr>
          <p:cNvGrpSpPr/>
          <p:nvPr/>
        </p:nvGrpSpPr>
        <p:grpSpPr>
          <a:xfrm>
            <a:off x="809744" y="1165389"/>
            <a:ext cx="3568700" cy="471170"/>
            <a:chOff x="-992" y="426"/>
            <a:chExt cx="5620" cy="742"/>
          </a:xfrm>
        </p:grpSpPr>
        <p:sp>
          <p:nvSpPr>
            <p:cNvPr id="61" name="矩形: 圆角 60">
              <a:extLst>
                <a:ext uri="{FF2B5EF4-FFF2-40B4-BE49-F238E27FC236}">
                  <a16:creationId xmlns:a16="http://schemas.microsoft.com/office/drawing/2014/main" id="{1469FAC1-B9E6-4D7B-BDC0-2FD21C50FF51}"/>
                </a:ext>
              </a:extLst>
            </p:cNvPr>
            <p:cNvSpPr/>
            <p:nvPr/>
          </p:nvSpPr>
          <p:spPr>
            <a:xfrm rot="16200000" flipH="1">
              <a:off x="244" y="488"/>
              <a:ext cx="279" cy="279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prstDash val="solid"/>
              <a:tailEnd w="sm" len="sm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vert" wrap="square" lIns="0" tIns="0" rIns="0" bIns="0" rtlCol="0" anchor="ctr">
              <a:noAutofit/>
            </a:bodyPr>
            <a:lstStyle/>
            <a:p>
              <a:pPr algn="ctr"/>
              <a:endParaRPr lang="zh-CN" altLang="en-US" sz="1200" dirty="0">
                <a:solidFill>
                  <a:schemeClr val="tx1"/>
                </a:solidFill>
                <a:latin typeface="Fira Code Light" panose="020B0809050000020004" pitchFamily="49" charset="0"/>
                <a:cs typeface="Fira Code Light" panose="020B0809050000020004" pitchFamily="49" charset="0"/>
              </a:endParaRPr>
            </a:p>
          </p:txBody>
        </p:sp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38B43FF2-6A54-4947-AD0E-61B5119AEB75}"/>
                </a:ext>
              </a:extLst>
            </p:cNvPr>
            <p:cNvSpPr txBox="1"/>
            <p:nvPr/>
          </p:nvSpPr>
          <p:spPr>
            <a:xfrm>
              <a:off x="614" y="426"/>
              <a:ext cx="2490" cy="389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6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Memory Hot-spot</a:t>
              </a:r>
              <a:endParaRPr lang="zh-CN" altLang="en-US" sz="16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6" name="文本框 245">
              <a:extLst>
                <a:ext uri="{FF2B5EF4-FFF2-40B4-BE49-F238E27FC236}">
                  <a16:creationId xmlns:a16="http://schemas.microsoft.com/office/drawing/2014/main" id="{7DDA4C43-1316-4CFB-BBC0-9578AC8E6AD9}"/>
                </a:ext>
              </a:extLst>
            </p:cNvPr>
            <p:cNvSpPr txBox="1"/>
            <p:nvPr/>
          </p:nvSpPr>
          <p:spPr>
            <a:xfrm>
              <a:off x="-992" y="779"/>
              <a:ext cx="5620" cy="389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altLang="zh-CN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(nodes with contributions to peak memory)</a:t>
              </a:r>
              <a:endPara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64" name="组合 63">
            <a:extLst>
              <a:ext uri="{FF2B5EF4-FFF2-40B4-BE49-F238E27FC236}">
                <a16:creationId xmlns:a16="http://schemas.microsoft.com/office/drawing/2014/main" id="{03CBB5DA-BAFE-4B39-A05C-7703DAAD4EF2}"/>
              </a:ext>
            </a:extLst>
          </p:cNvPr>
          <p:cNvGrpSpPr/>
          <p:nvPr/>
        </p:nvGrpSpPr>
        <p:grpSpPr>
          <a:xfrm>
            <a:off x="5501593" y="1180515"/>
            <a:ext cx="2882065" cy="2222412"/>
            <a:chOff x="5501593" y="1293081"/>
            <a:chExt cx="2882065" cy="2222412"/>
          </a:xfrm>
        </p:grpSpPr>
        <p:cxnSp>
          <p:nvCxnSpPr>
            <p:cNvPr id="116" name="直接箭头连接符 115">
              <a:extLst>
                <a:ext uri="{FF2B5EF4-FFF2-40B4-BE49-F238E27FC236}">
                  <a16:creationId xmlns:a16="http://schemas.microsoft.com/office/drawing/2014/main" id="{D6CDA45F-481D-4A10-B32E-0DF10B8AA8D4}"/>
                </a:ext>
              </a:extLst>
            </p:cNvPr>
            <p:cNvCxnSpPr>
              <a:stCxn id="155" idx="2"/>
              <a:endCxn id="151" idx="0"/>
            </p:cNvCxnSpPr>
            <p:nvPr/>
          </p:nvCxnSpPr>
          <p:spPr>
            <a:xfrm flipH="1">
              <a:off x="6344856" y="1785122"/>
              <a:ext cx="377230" cy="106856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接箭头连接符 116">
              <a:extLst>
                <a:ext uri="{FF2B5EF4-FFF2-40B4-BE49-F238E27FC236}">
                  <a16:creationId xmlns:a16="http://schemas.microsoft.com/office/drawing/2014/main" id="{3CED8B73-7D8D-479B-8BE3-8D518B6B310D}"/>
                </a:ext>
              </a:extLst>
            </p:cNvPr>
            <p:cNvCxnSpPr>
              <a:stCxn id="141" idx="2"/>
              <a:endCxn id="155" idx="0"/>
            </p:cNvCxnSpPr>
            <p:nvPr/>
          </p:nvCxnSpPr>
          <p:spPr>
            <a:xfrm flipH="1">
              <a:off x="6722086" y="1483242"/>
              <a:ext cx="369538" cy="11172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接箭头连接符 117">
              <a:extLst>
                <a:ext uri="{FF2B5EF4-FFF2-40B4-BE49-F238E27FC236}">
                  <a16:creationId xmlns:a16="http://schemas.microsoft.com/office/drawing/2014/main" id="{56FC955E-4898-4288-9780-D8425C050F50}"/>
                </a:ext>
              </a:extLst>
            </p:cNvPr>
            <p:cNvCxnSpPr>
              <a:stCxn id="166" idx="2"/>
              <a:endCxn id="160" idx="0"/>
            </p:cNvCxnSpPr>
            <p:nvPr/>
          </p:nvCxnSpPr>
          <p:spPr>
            <a:xfrm>
              <a:off x="5601619" y="3213615"/>
              <a:ext cx="375599" cy="111717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9" name="组合 118">
              <a:extLst>
                <a:ext uri="{FF2B5EF4-FFF2-40B4-BE49-F238E27FC236}">
                  <a16:creationId xmlns:a16="http://schemas.microsoft.com/office/drawing/2014/main" id="{13EF54B0-F5C8-4430-8A6A-51DC14528E5E}"/>
                </a:ext>
              </a:extLst>
            </p:cNvPr>
            <p:cNvGrpSpPr/>
            <p:nvPr/>
          </p:nvGrpSpPr>
          <p:grpSpPr>
            <a:xfrm>
              <a:off x="5501593" y="2714226"/>
              <a:ext cx="200052" cy="801267"/>
              <a:chOff x="9042066" y="1651720"/>
              <a:chExt cx="177002" cy="708964"/>
            </a:xfrm>
          </p:grpSpPr>
          <p:sp>
            <p:nvSpPr>
              <p:cNvPr id="166" name="矩形: 圆角 165">
                <a:extLst>
                  <a:ext uri="{FF2B5EF4-FFF2-40B4-BE49-F238E27FC236}">
                    <a16:creationId xmlns:a16="http://schemas.microsoft.com/office/drawing/2014/main" id="{E094B818-1AB5-48C0-80F3-BC5047A6B914}"/>
                  </a:ext>
                </a:extLst>
              </p:cNvPr>
              <p:cNvSpPr/>
              <p:nvPr/>
            </p:nvSpPr>
            <p:spPr>
              <a:xfrm flipH="1">
                <a:off x="9042066" y="1925326"/>
                <a:ext cx="177002" cy="168255"/>
              </a:xfrm>
              <a:prstGeom prst="round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2700">
                <a:solidFill>
                  <a:schemeClr val="tx1"/>
                </a:solidFill>
                <a:prstDash val="solid"/>
                <a:tailEnd w="sm" len="sm"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Bahnschrift SemiLight" panose="020B0502040204020203" pitchFamily="34" charset="0"/>
                    <a:cs typeface="Fira Code Light" panose="020B0809050000020004" pitchFamily="49" charset="0"/>
                  </a:rPr>
                  <a:t>12</a:t>
                </a:r>
                <a:endParaRPr lang="zh-CN" altLang="en-US" sz="1200" dirty="0">
                  <a:solidFill>
                    <a:schemeClr val="tx1"/>
                  </a:solidFill>
                  <a:latin typeface="Bahnschrift SemiLight" panose="020B0502040204020203" pitchFamily="34" charset="0"/>
                  <a:cs typeface="Fira Code Light" panose="020B0809050000020004" pitchFamily="49" charset="0"/>
                </a:endParaRPr>
              </a:p>
            </p:txBody>
          </p:sp>
          <p:sp>
            <p:nvSpPr>
              <p:cNvPr id="167" name="矩形: 圆角 166">
                <a:extLst>
                  <a:ext uri="{FF2B5EF4-FFF2-40B4-BE49-F238E27FC236}">
                    <a16:creationId xmlns:a16="http://schemas.microsoft.com/office/drawing/2014/main" id="{A77E2E22-20EC-40AD-B35E-9FA9678A2549}"/>
                  </a:ext>
                </a:extLst>
              </p:cNvPr>
              <p:cNvSpPr/>
              <p:nvPr/>
            </p:nvSpPr>
            <p:spPr>
              <a:xfrm flipH="1">
                <a:off x="9042066" y="2192429"/>
                <a:ext cx="177002" cy="168255"/>
              </a:xfrm>
              <a:prstGeom prst="round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2700">
                <a:solidFill>
                  <a:schemeClr val="tx1"/>
                </a:solidFill>
                <a:prstDash val="solid"/>
                <a:tailEnd w="sm" len="sm"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Bahnschrift SemiLight" panose="020B0502040204020203" pitchFamily="34" charset="0"/>
                    <a:cs typeface="Fira Code Light" panose="020B0809050000020004" pitchFamily="49" charset="0"/>
                  </a:rPr>
                  <a:t>13</a:t>
                </a:r>
                <a:endParaRPr lang="zh-CN" altLang="en-US" sz="1200" dirty="0">
                  <a:solidFill>
                    <a:schemeClr val="tx1"/>
                  </a:solidFill>
                  <a:latin typeface="Bahnschrift SemiLight" panose="020B0502040204020203" pitchFamily="34" charset="0"/>
                  <a:cs typeface="Fira Code Light" panose="020B0809050000020004" pitchFamily="49" charset="0"/>
                </a:endParaRPr>
              </a:p>
            </p:txBody>
          </p:sp>
          <p:cxnSp>
            <p:nvCxnSpPr>
              <p:cNvPr id="168" name="直接箭头连接符 167">
                <a:extLst>
                  <a:ext uri="{FF2B5EF4-FFF2-40B4-BE49-F238E27FC236}">
                    <a16:creationId xmlns:a16="http://schemas.microsoft.com/office/drawing/2014/main" id="{053E7388-D65A-4B81-8856-06ED10797823}"/>
                  </a:ext>
                </a:extLst>
              </p:cNvPr>
              <p:cNvCxnSpPr>
                <a:stCxn id="166" idx="2"/>
                <a:endCxn id="167" idx="0"/>
              </p:cNvCxnSpPr>
              <p:nvPr/>
            </p:nvCxnSpPr>
            <p:spPr>
              <a:xfrm>
                <a:off x="9130567" y="2093581"/>
                <a:ext cx="0" cy="9884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soli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9" name="矩形: 圆角 168">
                <a:extLst>
                  <a:ext uri="{FF2B5EF4-FFF2-40B4-BE49-F238E27FC236}">
                    <a16:creationId xmlns:a16="http://schemas.microsoft.com/office/drawing/2014/main" id="{300563E6-370A-4FCA-BE6D-9F58F01C8534}"/>
                  </a:ext>
                </a:extLst>
              </p:cNvPr>
              <p:cNvSpPr/>
              <p:nvPr/>
            </p:nvSpPr>
            <p:spPr>
              <a:xfrm flipH="1">
                <a:off x="9042066" y="1651720"/>
                <a:ext cx="177002" cy="168255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2700">
                <a:solidFill>
                  <a:schemeClr val="tx1"/>
                </a:solidFill>
                <a:prstDash val="solid"/>
                <a:tailEnd w="sm" len="sm"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Bahnschrift SemiLight" panose="020B0502040204020203" pitchFamily="34" charset="0"/>
                    <a:cs typeface="Fira Code Light" panose="020B0809050000020004" pitchFamily="49" charset="0"/>
                  </a:rPr>
                  <a:t>11</a:t>
                </a:r>
                <a:endParaRPr lang="zh-CN" altLang="en-US" sz="1200" dirty="0">
                  <a:solidFill>
                    <a:schemeClr val="tx1"/>
                  </a:solidFill>
                  <a:latin typeface="Bahnschrift SemiLight" panose="020B0502040204020203" pitchFamily="34" charset="0"/>
                  <a:cs typeface="Fira Code Light" panose="020B0809050000020004" pitchFamily="49" charset="0"/>
                </a:endParaRPr>
              </a:p>
            </p:txBody>
          </p:sp>
          <p:cxnSp>
            <p:nvCxnSpPr>
              <p:cNvPr id="170" name="直接箭头连接符 169">
                <a:extLst>
                  <a:ext uri="{FF2B5EF4-FFF2-40B4-BE49-F238E27FC236}">
                    <a16:creationId xmlns:a16="http://schemas.microsoft.com/office/drawing/2014/main" id="{170083D3-32F4-41E8-91F5-2EF9D474B32C}"/>
                  </a:ext>
                </a:extLst>
              </p:cNvPr>
              <p:cNvCxnSpPr>
                <a:stCxn id="169" idx="2"/>
                <a:endCxn id="166" idx="0"/>
              </p:cNvCxnSpPr>
              <p:nvPr/>
            </p:nvCxnSpPr>
            <p:spPr>
              <a:xfrm>
                <a:off x="9130567" y="1819975"/>
                <a:ext cx="0" cy="10535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soli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0" name="直接箭头连接符 119">
              <a:extLst>
                <a:ext uri="{FF2B5EF4-FFF2-40B4-BE49-F238E27FC236}">
                  <a16:creationId xmlns:a16="http://schemas.microsoft.com/office/drawing/2014/main" id="{5E174FB7-90AA-420F-A409-06DDD1323838}"/>
                </a:ext>
              </a:extLst>
            </p:cNvPr>
            <p:cNvCxnSpPr>
              <a:stCxn id="161" idx="2"/>
              <a:endCxn id="169" idx="0"/>
            </p:cNvCxnSpPr>
            <p:nvPr/>
          </p:nvCxnSpPr>
          <p:spPr>
            <a:xfrm flipH="1">
              <a:off x="5601619" y="2515639"/>
              <a:ext cx="367637" cy="198588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1" name="组合 120">
              <a:extLst>
                <a:ext uri="{FF2B5EF4-FFF2-40B4-BE49-F238E27FC236}">
                  <a16:creationId xmlns:a16="http://schemas.microsoft.com/office/drawing/2014/main" id="{A23FA63A-4C76-42D1-B544-7C7A404ED25D}"/>
                </a:ext>
              </a:extLst>
            </p:cNvPr>
            <p:cNvGrpSpPr/>
            <p:nvPr/>
          </p:nvGrpSpPr>
          <p:grpSpPr>
            <a:xfrm>
              <a:off x="5869230" y="2325478"/>
              <a:ext cx="208015" cy="1190015"/>
              <a:chOff x="9268372" y="1307753"/>
              <a:chExt cx="184047" cy="1052930"/>
            </a:xfrm>
          </p:grpSpPr>
          <p:sp>
            <p:nvSpPr>
              <p:cNvPr id="160" name="矩形: 圆角 159">
                <a:extLst>
                  <a:ext uri="{FF2B5EF4-FFF2-40B4-BE49-F238E27FC236}">
                    <a16:creationId xmlns:a16="http://schemas.microsoft.com/office/drawing/2014/main" id="{8706CB3C-88C5-44E7-814D-38FB8B7996FE}"/>
                  </a:ext>
                </a:extLst>
              </p:cNvPr>
              <p:cNvSpPr/>
              <p:nvPr/>
            </p:nvSpPr>
            <p:spPr>
              <a:xfrm flipH="1">
                <a:off x="9275417" y="2192428"/>
                <a:ext cx="177002" cy="168255"/>
              </a:xfrm>
              <a:prstGeom prst="round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2700">
                <a:solidFill>
                  <a:schemeClr val="tx1"/>
                </a:solidFill>
                <a:prstDash val="solid"/>
                <a:tailEnd w="sm" len="sm"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Bahnschrift SemiLight" panose="020B0502040204020203" pitchFamily="34" charset="0"/>
                    <a:cs typeface="Fira Code Light" panose="020B0809050000020004" pitchFamily="49" charset="0"/>
                  </a:rPr>
                  <a:t>14</a:t>
                </a:r>
                <a:endParaRPr lang="zh-CN" altLang="en-US" sz="1200" dirty="0">
                  <a:solidFill>
                    <a:schemeClr val="tx1"/>
                  </a:solidFill>
                  <a:latin typeface="Bahnschrift SemiLight" panose="020B0502040204020203" pitchFamily="34" charset="0"/>
                  <a:cs typeface="Fira Code Light" panose="020B0809050000020004" pitchFamily="49" charset="0"/>
                </a:endParaRPr>
              </a:p>
            </p:txBody>
          </p:sp>
          <p:sp>
            <p:nvSpPr>
              <p:cNvPr id="161" name="矩形: 圆角 160">
                <a:extLst>
                  <a:ext uri="{FF2B5EF4-FFF2-40B4-BE49-F238E27FC236}">
                    <a16:creationId xmlns:a16="http://schemas.microsoft.com/office/drawing/2014/main" id="{99CCA492-A506-46FC-AD97-C18756EF50B5}"/>
                  </a:ext>
                </a:extLst>
              </p:cNvPr>
              <p:cNvSpPr/>
              <p:nvPr/>
            </p:nvSpPr>
            <p:spPr>
              <a:xfrm flipH="1">
                <a:off x="9268372" y="1307753"/>
                <a:ext cx="177002" cy="168255"/>
              </a:xfrm>
              <a:prstGeom prst="round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2700">
                <a:solidFill>
                  <a:schemeClr val="tx1"/>
                </a:solidFill>
                <a:prstDash val="solid"/>
                <a:tailEnd w="sm" len="sm"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Bahnschrift SemiLight" panose="020B0502040204020203" pitchFamily="34" charset="0"/>
                    <a:cs typeface="Fira Code Light" panose="020B0809050000020004" pitchFamily="49" charset="0"/>
                  </a:rPr>
                  <a:t>10</a:t>
                </a:r>
                <a:endParaRPr lang="zh-CN" altLang="en-US" sz="1200" dirty="0">
                  <a:solidFill>
                    <a:schemeClr val="tx1"/>
                  </a:solidFill>
                  <a:latin typeface="Bahnschrift SemiLight" panose="020B0502040204020203" pitchFamily="34" charset="0"/>
                  <a:cs typeface="Fira Code Light" panose="020B0809050000020004" pitchFamily="49" charset="0"/>
                </a:endParaRPr>
              </a:p>
            </p:txBody>
          </p:sp>
          <p:sp>
            <p:nvSpPr>
              <p:cNvPr id="162" name="矩形: 圆角 161">
                <a:extLst>
                  <a:ext uri="{FF2B5EF4-FFF2-40B4-BE49-F238E27FC236}">
                    <a16:creationId xmlns:a16="http://schemas.microsoft.com/office/drawing/2014/main" id="{61595F8A-BBE6-4609-BF51-11EEFEB88BC0}"/>
                  </a:ext>
                </a:extLst>
              </p:cNvPr>
              <p:cNvSpPr/>
              <p:nvPr/>
            </p:nvSpPr>
            <p:spPr>
              <a:xfrm flipH="1">
                <a:off x="9268372" y="1651720"/>
                <a:ext cx="177002" cy="168255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2700">
                <a:solidFill>
                  <a:schemeClr val="tx1"/>
                </a:solidFill>
                <a:prstDash val="solid"/>
                <a:tailEnd w="sm" len="sm"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Bahnschrift SemiLight" panose="020B0502040204020203" pitchFamily="34" charset="0"/>
                    <a:cs typeface="Fira Code Light" panose="020B0809050000020004" pitchFamily="49" charset="0"/>
                  </a:rPr>
                  <a:t>15</a:t>
                </a:r>
                <a:endParaRPr lang="zh-CN" altLang="en-US" sz="1200" dirty="0">
                  <a:solidFill>
                    <a:schemeClr val="tx1"/>
                  </a:solidFill>
                  <a:latin typeface="Bahnschrift SemiLight" panose="020B0502040204020203" pitchFamily="34" charset="0"/>
                  <a:cs typeface="Fira Code Light" panose="020B0809050000020004" pitchFamily="49" charset="0"/>
                </a:endParaRPr>
              </a:p>
            </p:txBody>
          </p:sp>
          <p:cxnSp>
            <p:nvCxnSpPr>
              <p:cNvPr id="163" name="直接箭头连接符 162">
                <a:extLst>
                  <a:ext uri="{FF2B5EF4-FFF2-40B4-BE49-F238E27FC236}">
                    <a16:creationId xmlns:a16="http://schemas.microsoft.com/office/drawing/2014/main" id="{DF2EC442-73BA-4DC3-8927-2030044B8BD8}"/>
                  </a:ext>
                </a:extLst>
              </p:cNvPr>
              <p:cNvCxnSpPr>
                <a:stCxn id="161" idx="2"/>
                <a:endCxn id="162" idx="0"/>
              </p:cNvCxnSpPr>
              <p:nvPr/>
            </p:nvCxnSpPr>
            <p:spPr>
              <a:xfrm>
                <a:off x="9356873" y="1476008"/>
                <a:ext cx="0" cy="17571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soli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4" name="矩形: 圆角 163">
                <a:extLst>
                  <a:ext uri="{FF2B5EF4-FFF2-40B4-BE49-F238E27FC236}">
                    <a16:creationId xmlns:a16="http://schemas.microsoft.com/office/drawing/2014/main" id="{D92C0338-50D8-41F7-AC16-B38BBC092944}"/>
                  </a:ext>
                </a:extLst>
              </p:cNvPr>
              <p:cNvSpPr/>
              <p:nvPr/>
            </p:nvSpPr>
            <p:spPr>
              <a:xfrm flipH="1">
                <a:off x="9270462" y="1925326"/>
                <a:ext cx="177002" cy="168255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2700">
                <a:solidFill>
                  <a:schemeClr val="tx1"/>
                </a:solidFill>
                <a:prstDash val="solid"/>
                <a:tailEnd w="sm" len="sm"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Bahnschrift SemiLight" panose="020B0502040204020203" pitchFamily="34" charset="0"/>
                    <a:cs typeface="Fira Code Light" panose="020B0809050000020004" pitchFamily="49" charset="0"/>
                  </a:rPr>
                  <a:t>16</a:t>
                </a:r>
                <a:endParaRPr lang="zh-CN" altLang="en-US" sz="1200" dirty="0">
                  <a:solidFill>
                    <a:schemeClr val="tx1"/>
                  </a:solidFill>
                  <a:latin typeface="Bahnschrift SemiLight" panose="020B0502040204020203" pitchFamily="34" charset="0"/>
                  <a:cs typeface="Fira Code Light" panose="020B0809050000020004" pitchFamily="49" charset="0"/>
                </a:endParaRPr>
              </a:p>
            </p:txBody>
          </p:sp>
          <p:cxnSp>
            <p:nvCxnSpPr>
              <p:cNvPr id="165" name="直接箭头连接符 164">
                <a:extLst>
                  <a:ext uri="{FF2B5EF4-FFF2-40B4-BE49-F238E27FC236}">
                    <a16:creationId xmlns:a16="http://schemas.microsoft.com/office/drawing/2014/main" id="{993B41F0-B5C0-4CF0-8541-0F754D9F9A19}"/>
                  </a:ext>
                </a:extLst>
              </p:cNvPr>
              <p:cNvCxnSpPr>
                <a:stCxn id="162" idx="2"/>
                <a:endCxn id="164" idx="0"/>
              </p:cNvCxnSpPr>
              <p:nvPr/>
            </p:nvCxnSpPr>
            <p:spPr>
              <a:xfrm>
                <a:off x="9356873" y="1819975"/>
                <a:ext cx="2090" cy="10535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soli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2" name="直接箭头连接符 121">
              <a:extLst>
                <a:ext uri="{FF2B5EF4-FFF2-40B4-BE49-F238E27FC236}">
                  <a16:creationId xmlns:a16="http://schemas.microsoft.com/office/drawing/2014/main" id="{4F88C0BE-2D51-483C-BC2C-7D70A2E4238C}"/>
                </a:ext>
              </a:extLst>
            </p:cNvPr>
            <p:cNvCxnSpPr>
              <a:stCxn id="156" idx="2"/>
              <a:endCxn id="152" idx="0"/>
            </p:cNvCxnSpPr>
            <p:nvPr/>
          </p:nvCxnSpPr>
          <p:spPr>
            <a:xfrm flipH="1">
              <a:off x="6547307" y="2904389"/>
              <a:ext cx="367633" cy="245206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接箭头连接符 122">
              <a:extLst>
                <a:ext uri="{FF2B5EF4-FFF2-40B4-BE49-F238E27FC236}">
                  <a16:creationId xmlns:a16="http://schemas.microsoft.com/office/drawing/2014/main" id="{7F973F2C-4481-4BE3-915D-019920A69AEB}"/>
                </a:ext>
              </a:extLst>
            </p:cNvPr>
            <p:cNvCxnSpPr>
              <a:stCxn id="142" idx="2"/>
              <a:endCxn id="156" idx="0"/>
            </p:cNvCxnSpPr>
            <p:nvPr/>
          </p:nvCxnSpPr>
          <p:spPr>
            <a:xfrm flipH="1">
              <a:off x="6914940" y="2515639"/>
              <a:ext cx="369546" cy="198589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接箭头连接符 123">
              <a:extLst>
                <a:ext uri="{FF2B5EF4-FFF2-40B4-BE49-F238E27FC236}">
                  <a16:creationId xmlns:a16="http://schemas.microsoft.com/office/drawing/2014/main" id="{A5022E1D-CFF2-407F-97A4-24E86F05E735}"/>
                </a:ext>
              </a:extLst>
            </p:cNvPr>
            <p:cNvCxnSpPr>
              <a:stCxn id="142" idx="2"/>
              <a:endCxn id="147" idx="0"/>
            </p:cNvCxnSpPr>
            <p:nvPr/>
          </p:nvCxnSpPr>
          <p:spPr>
            <a:xfrm>
              <a:off x="7284486" y="2515639"/>
              <a:ext cx="374304" cy="198589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5" name="组合 124">
              <a:extLst>
                <a:ext uri="{FF2B5EF4-FFF2-40B4-BE49-F238E27FC236}">
                  <a16:creationId xmlns:a16="http://schemas.microsoft.com/office/drawing/2014/main" id="{F97E5403-FE7B-44AE-B910-1F0EDC763502}"/>
                </a:ext>
              </a:extLst>
            </p:cNvPr>
            <p:cNvGrpSpPr/>
            <p:nvPr/>
          </p:nvGrpSpPr>
          <p:grpSpPr>
            <a:xfrm>
              <a:off x="6622041" y="1594961"/>
              <a:ext cx="392926" cy="1744794"/>
              <a:chOff x="9727254" y="661389"/>
              <a:chExt cx="347652" cy="1543801"/>
            </a:xfrm>
          </p:grpSpPr>
          <p:sp>
            <p:nvSpPr>
              <p:cNvPr id="155" name="矩形: 圆角 154">
                <a:extLst>
                  <a:ext uri="{FF2B5EF4-FFF2-40B4-BE49-F238E27FC236}">
                    <a16:creationId xmlns:a16="http://schemas.microsoft.com/office/drawing/2014/main" id="{D9450120-F105-46CD-8242-E06D42BBCC21}"/>
                  </a:ext>
                </a:extLst>
              </p:cNvPr>
              <p:cNvSpPr/>
              <p:nvPr/>
            </p:nvSpPr>
            <p:spPr>
              <a:xfrm flipH="1">
                <a:off x="9727254" y="661389"/>
                <a:ext cx="177002" cy="168255"/>
              </a:xfrm>
              <a:prstGeom prst="round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2700">
                <a:solidFill>
                  <a:schemeClr val="tx1"/>
                </a:solidFill>
                <a:prstDash val="solid"/>
                <a:tailEnd w="sm" len="sm"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Bahnschrift SemiLight" panose="020B0502040204020203" pitchFamily="34" charset="0"/>
                    <a:cs typeface="Fira Code Light" panose="020B0809050000020004" pitchFamily="49" charset="0"/>
                  </a:rPr>
                  <a:t>1</a:t>
                </a:r>
                <a:endParaRPr lang="zh-CN" altLang="en-US" sz="1200" dirty="0">
                  <a:solidFill>
                    <a:schemeClr val="tx1"/>
                  </a:solidFill>
                  <a:latin typeface="Bahnschrift SemiLight" panose="020B0502040204020203" pitchFamily="34" charset="0"/>
                  <a:cs typeface="Fira Code Light" panose="020B0809050000020004" pitchFamily="49" charset="0"/>
                </a:endParaRPr>
              </a:p>
            </p:txBody>
          </p:sp>
          <p:sp>
            <p:nvSpPr>
              <p:cNvPr id="156" name="矩形: 圆角 155">
                <a:extLst>
                  <a:ext uri="{FF2B5EF4-FFF2-40B4-BE49-F238E27FC236}">
                    <a16:creationId xmlns:a16="http://schemas.microsoft.com/office/drawing/2014/main" id="{BC30E56E-1F4E-4419-BAD9-41672B23EDA1}"/>
                  </a:ext>
                </a:extLst>
              </p:cNvPr>
              <p:cNvSpPr/>
              <p:nvPr/>
            </p:nvSpPr>
            <p:spPr>
              <a:xfrm flipH="1">
                <a:off x="9897904" y="1651721"/>
                <a:ext cx="177002" cy="168255"/>
              </a:xfrm>
              <a:prstGeom prst="round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2700">
                <a:solidFill>
                  <a:schemeClr val="tx1"/>
                </a:solidFill>
                <a:prstDash val="solid"/>
                <a:tailEnd w="sm" len="sm"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Bahnschrift SemiLight" panose="020B0502040204020203" pitchFamily="34" charset="0"/>
                    <a:cs typeface="Fira Code Light" panose="020B0809050000020004" pitchFamily="49" charset="0"/>
                  </a:rPr>
                  <a:t>4</a:t>
                </a:r>
                <a:endParaRPr lang="zh-CN" altLang="en-US" sz="1200" dirty="0">
                  <a:solidFill>
                    <a:schemeClr val="tx1"/>
                  </a:solidFill>
                  <a:latin typeface="Bahnschrift SemiLight" panose="020B0502040204020203" pitchFamily="34" charset="0"/>
                  <a:cs typeface="Fira Code Light" panose="020B0809050000020004" pitchFamily="49" charset="0"/>
                </a:endParaRPr>
              </a:p>
            </p:txBody>
          </p:sp>
          <p:sp>
            <p:nvSpPr>
              <p:cNvPr id="157" name="矩形: 圆角 156">
                <a:extLst>
                  <a:ext uri="{FF2B5EF4-FFF2-40B4-BE49-F238E27FC236}">
                    <a16:creationId xmlns:a16="http://schemas.microsoft.com/office/drawing/2014/main" id="{5D7B9F7C-0376-4FE6-92A6-9EC6484508AD}"/>
                  </a:ext>
                </a:extLst>
              </p:cNvPr>
              <p:cNvSpPr/>
              <p:nvPr/>
            </p:nvSpPr>
            <p:spPr>
              <a:xfrm flipH="1">
                <a:off x="9897894" y="2036935"/>
                <a:ext cx="177002" cy="168255"/>
              </a:xfrm>
              <a:prstGeom prst="round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2700">
                <a:solidFill>
                  <a:schemeClr val="tx1"/>
                </a:solidFill>
                <a:prstDash val="solid"/>
                <a:tailEnd w="sm" len="sm"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Bahnschrift SemiLight" panose="020B0502040204020203" pitchFamily="34" charset="0"/>
                    <a:cs typeface="Fira Code Light" panose="020B0809050000020004" pitchFamily="49" charset="0"/>
                  </a:rPr>
                  <a:t>6</a:t>
                </a:r>
                <a:endParaRPr lang="zh-CN" altLang="en-US" sz="1200" dirty="0">
                  <a:solidFill>
                    <a:schemeClr val="tx1"/>
                  </a:solidFill>
                  <a:latin typeface="Bahnschrift SemiLight" panose="020B0502040204020203" pitchFamily="34" charset="0"/>
                  <a:cs typeface="Fira Code Light" panose="020B0809050000020004" pitchFamily="49" charset="0"/>
                </a:endParaRPr>
              </a:p>
            </p:txBody>
          </p:sp>
          <p:cxnSp>
            <p:nvCxnSpPr>
              <p:cNvPr id="158" name="直接箭头连接符 157">
                <a:extLst>
                  <a:ext uri="{FF2B5EF4-FFF2-40B4-BE49-F238E27FC236}">
                    <a16:creationId xmlns:a16="http://schemas.microsoft.com/office/drawing/2014/main" id="{15CC3B6C-0BBA-43F5-9105-44A7A21B8EB4}"/>
                  </a:ext>
                </a:extLst>
              </p:cNvPr>
              <p:cNvCxnSpPr>
                <a:stCxn id="156" idx="2"/>
                <a:endCxn id="157" idx="0"/>
              </p:cNvCxnSpPr>
              <p:nvPr/>
            </p:nvCxnSpPr>
            <p:spPr>
              <a:xfrm flipH="1">
                <a:off x="9986395" y="1819976"/>
                <a:ext cx="10" cy="21695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soli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9" name="矩形: 圆角 158">
                <a:extLst>
                  <a:ext uri="{FF2B5EF4-FFF2-40B4-BE49-F238E27FC236}">
                    <a16:creationId xmlns:a16="http://schemas.microsoft.com/office/drawing/2014/main" id="{CEFA9C0C-0E77-4A4C-8E79-FC2F99C0BBC3}"/>
                  </a:ext>
                </a:extLst>
              </p:cNvPr>
              <p:cNvSpPr/>
              <p:nvPr/>
            </p:nvSpPr>
            <p:spPr>
              <a:xfrm flipH="1">
                <a:off x="9728936" y="1307753"/>
                <a:ext cx="177002" cy="168255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2700">
                <a:solidFill>
                  <a:schemeClr val="tx1"/>
                </a:solidFill>
                <a:prstDash val="solid"/>
                <a:tailEnd w="sm" len="sm"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Bahnschrift SemiLight" panose="020B0502040204020203" pitchFamily="34" charset="0"/>
                    <a:cs typeface="Fira Code Light" panose="020B0809050000020004" pitchFamily="49" charset="0"/>
                  </a:rPr>
                  <a:t>18</a:t>
                </a:r>
                <a:endParaRPr lang="zh-CN" altLang="en-US" sz="1200" dirty="0">
                  <a:solidFill>
                    <a:schemeClr val="tx1"/>
                  </a:solidFill>
                  <a:latin typeface="Bahnschrift SemiLight" panose="020B0502040204020203" pitchFamily="34" charset="0"/>
                  <a:cs typeface="Fira Code Light" panose="020B0809050000020004" pitchFamily="49" charset="0"/>
                </a:endParaRPr>
              </a:p>
            </p:txBody>
          </p:sp>
        </p:grpSp>
        <p:cxnSp>
          <p:nvCxnSpPr>
            <p:cNvPr id="126" name="直接箭头连接符 125">
              <a:extLst>
                <a:ext uri="{FF2B5EF4-FFF2-40B4-BE49-F238E27FC236}">
                  <a16:creationId xmlns:a16="http://schemas.microsoft.com/office/drawing/2014/main" id="{D788AC86-BDC8-447C-9583-2BC6CC6A9BCF}"/>
                </a:ext>
              </a:extLst>
            </p:cNvPr>
            <p:cNvCxnSpPr>
              <a:stCxn id="151" idx="2"/>
              <a:endCxn id="142" idx="0"/>
            </p:cNvCxnSpPr>
            <p:nvPr/>
          </p:nvCxnSpPr>
          <p:spPr>
            <a:xfrm>
              <a:off x="6344852" y="2082140"/>
              <a:ext cx="939634" cy="243338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直接箭头连接符 126">
              <a:extLst>
                <a:ext uri="{FF2B5EF4-FFF2-40B4-BE49-F238E27FC236}">
                  <a16:creationId xmlns:a16="http://schemas.microsoft.com/office/drawing/2014/main" id="{A2E04C4D-4FA0-4530-8E63-B7834E2EDEF5}"/>
                </a:ext>
              </a:extLst>
            </p:cNvPr>
            <p:cNvCxnSpPr>
              <a:stCxn id="151" idx="2"/>
              <a:endCxn id="159" idx="0"/>
            </p:cNvCxnSpPr>
            <p:nvPr/>
          </p:nvCxnSpPr>
          <p:spPr>
            <a:xfrm>
              <a:off x="6344852" y="2082140"/>
              <a:ext cx="379116" cy="243338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8" name="组合 127">
              <a:extLst>
                <a:ext uri="{FF2B5EF4-FFF2-40B4-BE49-F238E27FC236}">
                  <a16:creationId xmlns:a16="http://schemas.microsoft.com/office/drawing/2014/main" id="{7EDBDE19-537C-4A14-97C8-401203041F3E}"/>
                </a:ext>
              </a:extLst>
            </p:cNvPr>
            <p:cNvGrpSpPr/>
            <p:nvPr/>
          </p:nvGrpSpPr>
          <p:grpSpPr>
            <a:xfrm>
              <a:off x="6244826" y="1891979"/>
              <a:ext cx="402508" cy="1447777"/>
              <a:chOff x="9490370" y="924191"/>
              <a:chExt cx="356130" cy="1280999"/>
            </a:xfrm>
          </p:grpSpPr>
          <p:sp>
            <p:nvSpPr>
              <p:cNvPr id="151" name="矩形: 圆角 150">
                <a:extLst>
                  <a:ext uri="{FF2B5EF4-FFF2-40B4-BE49-F238E27FC236}">
                    <a16:creationId xmlns:a16="http://schemas.microsoft.com/office/drawing/2014/main" id="{13E0E5B4-3ADC-4A08-9E5D-EB0B7327BA9B}"/>
                  </a:ext>
                </a:extLst>
              </p:cNvPr>
              <p:cNvSpPr/>
              <p:nvPr/>
            </p:nvSpPr>
            <p:spPr>
              <a:xfrm flipH="1">
                <a:off x="9490370" y="924191"/>
                <a:ext cx="177002" cy="168255"/>
              </a:xfrm>
              <a:prstGeom prst="round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2700">
                <a:solidFill>
                  <a:schemeClr val="tx1"/>
                </a:solidFill>
                <a:prstDash val="solid"/>
                <a:tailEnd w="sm" len="sm"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Bahnschrift SemiLight" panose="020B0502040204020203" pitchFamily="34" charset="0"/>
                    <a:cs typeface="Fira Code Light" panose="020B0809050000020004" pitchFamily="49" charset="0"/>
                  </a:rPr>
                  <a:t>2</a:t>
                </a:r>
                <a:endParaRPr lang="zh-CN" altLang="en-US" sz="1200" dirty="0">
                  <a:solidFill>
                    <a:schemeClr val="tx1"/>
                  </a:solidFill>
                  <a:latin typeface="Bahnschrift SemiLight" panose="020B0502040204020203" pitchFamily="34" charset="0"/>
                  <a:cs typeface="Fira Code Light" panose="020B0809050000020004" pitchFamily="49" charset="0"/>
                </a:endParaRPr>
              </a:p>
            </p:txBody>
          </p:sp>
          <p:sp>
            <p:nvSpPr>
              <p:cNvPr id="152" name="矩形: 圆角 151">
                <a:extLst>
                  <a:ext uri="{FF2B5EF4-FFF2-40B4-BE49-F238E27FC236}">
                    <a16:creationId xmlns:a16="http://schemas.microsoft.com/office/drawing/2014/main" id="{D7F63F86-3486-41C2-B815-CA190DC52868}"/>
                  </a:ext>
                </a:extLst>
              </p:cNvPr>
              <p:cNvSpPr/>
              <p:nvPr/>
            </p:nvSpPr>
            <p:spPr>
              <a:xfrm flipH="1">
                <a:off x="9669498" y="2036935"/>
                <a:ext cx="177002" cy="168255"/>
              </a:xfrm>
              <a:prstGeom prst="round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2700">
                <a:solidFill>
                  <a:schemeClr val="tx1"/>
                </a:solidFill>
                <a:prstDash val="solid"/>
                <a:tailEnd w="sm" len="sm"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Bahnschrift SemiLight" panose="020B0502040204020203" pitchFamily="34" charset="0"/>
                    <a:cs typeface="Fira Code Light" panose="020B0809050000020004" pitchFamily="49" charset="0"/>
                  </a:rPr>
                  <a:t>5</a:t>
                </a:r>
                <a:endParaRPr lang="zh-CN" altLang="en-US" sz="1200" dirty="0">
                  <a:solidFill>
                    <a:schemeClr val="tx1"/>
                  </a:solidFill>
                  <a:latin typeface="Bahnschrift SemiLight" panose="020B0502040204020203" pitchFamily="34" charset="0"/>
                  <a:cs typeface="Fira Code Light" panose="020B0809050000020004" pitchFamily="49" charset="0"/>
                </a:endParaRPr>
              </a:p>
            </p:txBody>
          </p:sp>
          <p:sp>
            <p:nvSpPr>
              <p:cNvPr id="153" name="矩形: 圆角 152">
                <a:extLst>
                  <a:ext uri="{FF2B5EF4-FFF2-40B4-BE49-F238E27FC236}">
                    <a16:creationId xmlns:a16="http://schemas.microsoft.com/office/drawing/2014/main" id="{DDD7F163-86D7-42A7-A8E6-B2F28E39A67D}"/>
                  </a:ext>
                </a:extLst>
              </p:cNvPr>
              <p:cNvSpPr/>
              <p:nvPr/>
            </p:nvSpPr>
            <p:spPr>
              <a:xfrm flipH="1">
                <a:off x="9494816" y="1307754"/>
                <a:ext cx="177002" cy="168255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2700">
                <a:solidFill>
                  <a:schemeClr val="tx1"/>
                </a:solidFill>
                <a:prstDash val="solid"/>
                <a:tailEnd w="sm" len="sm"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Bahnschrift SemiLight" panose="020B0502040204020203" pitchFamily="34" charset="0"/>
                    <a:cs typeface="Fira Code Light" panose="020B0809050000020004" pitchFamily="49" charset="0"/>
                  </a:rPr>
                  <a:t>17</a:t>
                </a:r>
                <a:endParaRPr lang="zh-CN" altLang="en-US" sz="1200" dirty="0">
                  <a:solidFill>
                    <a:schemeClr val="tx1"/>
                  </a:solidFill>
                  <a:latin typeface="Bahnschrift SemiLight" panose="020B0502040204020203" pitchFamily="34" charset="0"/>
                  <a:cs typeface="Fira Code Light" panose="020B0809050000020004" pitchFamily="49" charset="0"/>
                </a:endParaRPr>
              </a:p>
            </p:txBody>
          </p:sp>
          <p:cxnSp>
            <p:nvCxnSpPr>
              <p:cNvPr id="154" name="直接箭头连接符 153">
                <a:extLst>
                  <a:ext uri="{FF2B5EF4-FFF2-40B4-BE49-F238E27FC236}">
                    <a16:creationId xmlns:a16="http://schemas.microsoft.com/office/drawing/2014/main" id="{8C6E870B-1EB6-47A2-B5B8-73C1292BDC98}"/>
                  </a:ext>
                </a:extLst>
              </p:cNvPr>
              <p:cNvCxnSpPr>
                <a:stCxn id="151" idx="2"/>
                <a:endCxn id="153" idx="0"/>
              </p:cNvCxnSpPr>
              <p:nvPr/>
            </p:nvCxnSpPr>
            <p:spPr>
              <a:xfrm>
                <a:off x="9578871" y="1092446"/>
                <a:ext cx="4446" cy="21530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soli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9" name="直接箭头连接符 128">
              <a:extLst>
                <a:ext uri="{FF2B5EF4-FFF2-40B4-BE49-F238E27FC236}">
                  <a16:creationId xmlns:a16="http://schemas.microsoft.com/office/drawing/2014/main" id="{7339A69C-1E1B-4809-943B-66189679BA53}"/>
                </a:ext>
              </a:extLst>
            </p:cNvPr>
            <p:cNvCxnSpPr>
              <a:stCxn id="151" idx="2"/>
              <a:endCxn id="161" idx="0"/>
            </p:cNvCxnSpPr>
            <p:nvPr/>
          </p:nvCxnSpPr>
          <p:spPr>
            <a:xfrm flipH="1">
              <a:off x="5969256" y="2082140"/>
              <a:ext cx="375596" cy="243338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0" name="组合 129">
              <a:extLst>
                <a:ext uri="{FF2B5EF4-FFF2-40B4-BE49-F238E27FC236}">
                  <a16:creationId xmlns:a16="http://schemas.microsoft.com/office/drawing/2014/main" id="{4557ED2E-8997-4E91-B476-A8A77396E692}"/>
                </a:ext>
              </a:extLst>
            </p:cNvPr>
            <p:cNvGrpSpPr/>
            <p:nvPr/>
          </p:nvGrpSpPr>
          <p:grpSpPr>
            <a:xfrm>
              <a:off x="7365706" y="1594961"/>
              <a:ext cx="393110" cy="1618653"/>
              <a:chOff x="10183872" y="661389"/>
              <a:chExt cx="347815" cy="1432191"/>
            </a:xfrm>
          </p:grpSpPr>
          <p:sp>
            <p:nvSpPr>
              <p:cNvPr id="147" name="矩形: 圆角 146">
                <a:extLst>
                  <a:ext uri="{FF2B5EF4-FFF2-40B4-BE49-F238E27FC236}">
                    <a16:creationId xmlns:a16="http://schemas.microsoft.com/office/drawing/2014/main" id="{C0B9F944-E471-4C7F-B2CB-A110042CD020}"/>
                  </a:ext>
                </a:extLst>
              </p:cNvPr>
              <p:cNvSpPr/>
              <p:nvPr/>
            </p:nvSpPr>
            <p:spPr>
              <a:xfrm flipH="1">
                <a:off x="10354685" y="1651721"/>
                <a:ext cx="177002" cy="168255"/>
              </a:xfrm>
              <a:prstGeom prst="round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2700">
                <a:solidFill>
                  <a:schemeClr val="tx1"/>
                </a:solidFill>
                <a:prstDash val="solid"/>
                <a:tailEnd w="sm" len="sm"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Bahnschrift SemiLight" panose="020B0502040204020203" pitchFamily="34" charset="0"/>
                    <a:cs typeface="Fira Code Light" panose="020B0809050000020004" pitchFamily="49" charset="0"/>
                  </a:rPr>
                  <a:t>8</a:t>
                </a:r>
                <a:endParaRPr lang="zh-CN" altLang="en-US" sz="1200" dirty="0">
                  <a:solidFill>
                    <a:schemeClr val="tx1"/>
                  </a:solidFill>
                  <a:latin typeface="Bahnschrift SemiLight" panose="020B0502040204020203" pitchFamily="34" charset="0"/>
                  <a:cs typeface="Fira Code Light" panose="020B0809050000020004" pitchFamily="49" charset="0"/>
                </a:endParaRPr>
              </a:p>
            </p:txBody>
          </p:sp>
          <p:sp>
            <p:nvSpPr>
              <p:cNvPr id="148" name="矩形: 圆角 147">
                <a:extLst>
                  <a:ext uri="{FF2B5EF4-FFF2-40B4-BE49-F238E27FC236}">
                    <a16:creationId xmlns:a16="http://schemas.microsoft.com/office/drawing/2014/main" id="{93EDC805-9FB5-48CB-855D-ABDA9CB99FEE}"/>
                  </a:ext>
                </a:extLst>
              </p:cNvPr>
              <p:cNvSpPr/>
              <p:nvPr/>
            </p:nvSpPr>
            <p:spPr>
              <a:xfrm flipH="1">
                <a:off x="10354685" y="1925325"/>
                <a:ext cx="177002" cy="168255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2700">
                <a:solidFill>
                  <a:schemeClr val="tx1"/>
                </a:solidFill>
                <a:prstDash val="solid"/>
                <a:tailEnd w="sm" len="sm"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Bahnschrift SemiLight" panose="020B0502040204020203" pitchFamily="34" charset="0"/>
                    <a:cs typeface="Fira Code Light" panose="020B0809050000020004" pitchFamily="49" charset="0"/>
                  </a:rPr>
                  <a:t>9</a:t>
                </a:r>
                <a:endParaRPr lang="zh-CN" altLang="en-US" sz="1200" dirty="0">
                  <a:solidFill>
                    <a:schemeClr val="tx1"/>
                  </a:solidFill>
                  <a:latin typeface="Bahnschrift SemiLight" panose="020B0502040204020203" pitchFamily="34" charset="0"/>
                  <a:cs typeface="Fira Code Light" panose="020B0809050000020004" pitchFamily="49" charset="0"/>
                </a:endParaRPr>
              </a:p>
            </p:txBody>
          </p:sp>
          <p:cxnSp>
            <p:nvCxnSpPr>
              <p:cNvPr id="149" name="直接箭头连接符 148">
                <a:extLst>
                  <a:ext uri="{FF2B5EF4-FFF2-40B4-BE49-F238E27FC236}">
                    <a16:creationId xmlns:a16="http://schemas.microsoft.com/office/drawing/2014/main" id="{52BC68E6-2C5F-4D3D-95DF-E2D2BB512778}"/>
                  </a:ext>
                </a:extLst>
              </p:cNvPr>
              <p:cNvCxnSpPr>
                <a:stCxn id="147" idx="2"/>
                <a:endCxn id="148" idx="0"/>
              </p:cNvCxnSpPr>
              <p:nvPr/>
            </p:nvCxnSpPr>
            <p:spPr>
              <a:xfrm>
                <a:off x="10443186" y="1819976"/>
                <a:ext cx="0" cy="10534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soli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0" name="矩形: 圆角 149">
                <a:extLst>
                  <a:ext uri="{FF2B5EF4-FFF2-40B4-BE49-F238E27FC236}">
                    <a16:creationId xmlns:a16="http://schemas.microsoft.com/office/drawing/2014/main" id="{18004D9C-C6E0-4EED-ABAD-2968F26C4817}"/>
                  </a:ext>
                </a:extLst>
              </p:cNvPr>
              <p:cNvSpPr/>
              <p:nvPr/>
            </p:nvSpPr>
            <p:spPr>
              <a:xfrm flipH="1">
                <a:off x="10183872" y="661389"/>
                <a:ext cx="177002" cy="168255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2700">
                <a:solidFill>
                  <a:schemeClr val="tx1"/>
                </a:solidFill>
                <a:prstDash val="solid"/>
                <a:tailEnd w="sm" len="sm"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Bahnschrift SemiLight" panose="020B0502040204020203" pitchFamily="34" charset="0"/>
                    <a:cs typeface="Fira Code Light" panose="020B0809050000020004" pitchFamily="49" charset="0"/>
                  </a:rPr>
                  <a:t>21</a:t>
                </a:r>
                <a:endParaRPr lang="zh-CN" altLang="en-US" sz="1200" dirty="0">
                  <a:solidFill>
                    <a:schemeClr val="tx1"/>
                  </a:solidFill>
                  <a:latin typeface="Bahnschrift SemiLight" panose="020B0502040204020203" pitchFamily="34" charset="0"/>
                  <a:cs typeface="Fira Code Light" panose="020B0809050000020004" pitchFamily="49" charset="0"/>
                </a:endParaRPr>
              </a:p>
            </p:txBody>
          </p:sp>
        </p:grpSp>
        <p:grpSp>
          <p:nvGrpSpPr>
            <p:cNvPr id="131" name="组合 130">
              <a:extLst>
                <a:ext uri="{FF2B5EF4-FFF2-40B4-BE49-F238E27FC236}">
                  <a16:creationId xmlns:a16="http://schemas.microsoft.com/office/drawing/2014/main" id="{D0F557B1-B887-4188-AF26-50A825AA93D2}"/>
                </a:ext>
              </a:extLst>
            </p:cNvPr>
            <p:cNvGrpSpPr/>
            <p:nvPr/>
          </p:nvGrpSpPr>
          <p:grpSpPr>
            <a:xfrm>
              <a:off x="8183601" y="1891979"/>
              <a:ext cx="200057" cy="496904"/>
              <a:chOff x="10989782" y="924191"/>
              <a:chExt cx="177006" cy="439663"/>
            </a:xfrm>
          </p:grpSpPr>
          <p:sp>
            <p:nvSpPr>
              <p:cNvPr id="144" name="矩形: 圆角 143">
                <a:extLst>
                  <a:ext uri="{FF2B5EF4-FFF2-40B4-BE49-F238E27FC236}">
                    <a16:creationId xmlns:a16="http://schemas.microsoft.com/office/drawing/2014/main" id="{21930C45-3D50-4146-B449-E1EABB984E35}"/>
                  </a:ext>
                </a:extLst>
              </p:cNvPr>
              <p:cNvSpPr/>
              <p:nvPr/>
            </p:nvSpPr>
            <p:spPr>
              <a:xfrm flipH="1">
                <a:off x="10989786" y="924191"/>
                <a:ext cx="177002" cy="168255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2700">
                <a:solidFill>
                  <a:schemeClr val="tx1"/>
                </a:solidFill>
                <a:prstDash val="solid"/>
                <a:tailEnd w="sm" len="sm"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Bahnschrift SemiLight" panose="020B0502040204020203" pitchFamily="34" charset="0"/>
                    <a:cs typeface="Fira Code Light" panose="020B0809050000020004" pitchFamily="49" charset="0"/>
                  </a:rPr>
                  <a:t>19</a:t>
                </a:r>
                <a:endParaRPr lang="zh-CN" altLang="en-US" sz="1200" dirty="0">
                  <a:solidFill>
                    <a:schemeClr val="tx1"/>
                  </a:solidFill>
                  <a:latin typeface="Bahnschrift SemiLight" panose="020B0502040204020203" pitchFamily="34" charset="0"/>
                  <a:cs typeface="Fira Code Light" panose="020B0809050000020004" pitchFamily="49" charset="0"/>
                </a:endParaRPr>
              </a:p>
            </p:txBody>
          </p:sp>
          <p:sp>
            <p:nvSpPr>
              <p:cNvPr id="145" name="矩形: 圆角 144">
                <a:extLst>
                  <a:ext uri="{FF2B5EF4-FFF2-40B4-BE49-F238E27FC236}">
                    <a16:creationId xmlns:a16="http://schemas.microsoft.com/office/drawing/2014/main" id="{B5BF28A1-816B-494E-85A9-0FDBE464CC43}"/>
                  </a:ext>
                </a:extLst>
              </p:cNvPr>
              <p:cNvSpPr/>
              <p:nvPr/>
            </p:nvSpPr>
            <p:spPr>
              <a:xfrm flipH="1">
                <a:off x="10989782" y="1195599"/>
                <a:ext cx="177002" cy="168255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2700">
                <a:solidFill>
                  <a:schemeClr val="tx1"/>
                </a:solidFill>
                <a:prstDash val="solid"/>
                <a:tailEnd w="sm" len="sm"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Bahnschrift SemiLight" panose="020B0502040204020203" pitchFamily="34" charset="0"/>
                    <a:cs typeface="Fira Code Light" panose="020B0809050000020004" pitchFamily="49" charset="0"/>
                  </a:rPr>
                  <a:t>20</a:t>
                </a:r>
                <a:endParaRPr lang="zh-CN" altLang="en-US" sz="1200" dirty="0">
                  <a:solidFill>
                    <a:schemeClr val="tx1"/>
                  </a:solidFill>
                  <a:latin typeface="Bahnschrift SemiLight" panose="020B0502040204020203" pitchFamily="34" charset="0"/>
                  <a:cs typeface="Fira Code Light" panose="020B0809050000020004" pitchFamily="49" charset="0"/>
                </a:endParaRPr>
              </a:p>
            </p:txBody>
          </p:sp>
          <p:cxnSp>
            <p:nvCxnSpPr>
              <p:cNvPr id="146" name="直接箭头连接符 145">
                <a:extLst>
                  <a:ext uri="{FF2B5EF4-FFF2-40B4-BE49-F238E27FC236}">
                    <a16:creationId xmlns:a16="http://schemas.microsoft.com/office/drawing/2014/main" id="{6E2C0C22-9EA7-4300-8229-4D3D75768E56}"/>
                  </a:ext>
                </a:extLst>
              </p:cNvPr>
              <p:cNvCxnSpPr>
                <a:stCxn id="144" idx="2"/>
                <a:endCxn id="145" idx="0"/>
              </p:cNvCxnSpPr>
              <p:nvPr/>
            </p:nvCxnSpPr>
            <p:spPr>
              <a:xfrm flipH="1">
                <a:off x="11078283" y="1092446"/>
                <a:ext cx="4" cy="10315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soli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2" name="直接箭头连接符 131">
              <a:extLst>
                <a:ext uri="{FF2B5EF4-FFF2-40B4-BE49-F238E27FC236}">
                  <a16:creationId xmlns:a16="http://schemas.microsoft.com/office/drawing/2014/main" id="{85A0A79A-9E29-4168-99D3-529F24716A3C}"/>
                </a:ext>
              </a:extLst>
            </p:cNvPr>
            <p:cNvCxnSpPr>
              <a:stCxn id="141" idx="2"/>
              <a:endCxn id="150" idx="0"/>
            </p:cNvCxnSpPr>
            <p:nvPr/>
          </p:nvCxnSpPr>
          <p:spPr>
            <a:xfrm>
              <a:off x="7091624" y="1483242"/>
              <a:ext cx="374108" cy="11172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直接箭头连接符 132">
              <a:extLst>
                <a:ext uri="{FF2B5EF4-FFF2-40B4-BE49-F238E27FC236}">
                  <a16:creationId xmlns:a16="http://schemas.microsoft.com/office/drawing/2014/main" id="{796C3304-F33B-41AD-912A-0B39F2622F50}"/>
                </a:ext>
              </a:extLst>
            </p:cNvPr>
            <p:cNvCxnSpPr>
              <a:stCxn id="155" idx="2"/>
              <a:endCxn id="144" idx="0"/>
            </p:cNvCxnSpPr>
            <p:nvPr/>
          </p:nvCxnSpPr>
          <p:spPr>
            <a:xfrm>
              <a:off x="6722067" y="1785122"/>
              <a:ext cx="1561546" cy="106857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4" name="组合 133">
              <a:extLst>
                <a:ext uri="{FF2B5EF4-FFF2-40B4-BE49-F238E27FC236}">
                  <a16:creationId xmlns:a16="http://schemas.microsoft.com/office/drawing/2014/main" id="{7492CBA6-DA76-449D-9D01-F53F5D66AFC7}"/>
                </a:ext>
              </a:extLst>
            </p:cNvPr>
            <p:cNvGrpSpPr/>
            <p:nvPr/>
          </p:nvGrpSpPr>
          <p:grpSpPr>
            <a:xfrm>
              <a:off x="6991600" y="1293081"/>
              <a:ext cx="399385" cy="2046676"/>
              <a:chOff x="9949925" y="394284"/>
              <a:chExt cx="353367" cy="1810907"/>
            </a:xfrm>
          </p:grpSpPr>
          <p:sp>
            <p:nvSpPr>
              <p:cNvPr id="141" name="矩形: 圆角 140">
                <a:extLst>
                  <a:ext uri="{FF2B5EF4-FFF2-40B4-BE49-F238E27FC236}">
                    <a16:creationId xmlns:a16="http://schemas.microsoft.com/office/drawing/2014/main" id="{E7F12AE5-FBC4-4B5F-A8B6-C9B2BD8DD10C}"/>
                  </a:ext>
                </a:extLst>
              </p:cNvPr>
              <p:cNvSpPr/>
              <p:nvPr/>
            </p:nvSpPr>
            <p:spPr>
              <a:xfrm flipH="1">
                <a:off x="9949925" y="394284"/>
                <a:ext cx="177002" cy="168255"/>
              </a:xfrm>
              <a:prstGeom prst="round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2700">
                <a:solidFill>
                  <a:schemeClr val="tx1"/>
                </a:solidFill>
                <a:prstDash val="solid"/>
                <a:tailEnd w="sm" len="sm"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Bahnschrift SemiLight" panose="020B0502040204020203" pitchFamily="34" charset="0"/>
                    <a:cs typeface="Fira Code Light" panose="020B0809050000020004" pitchFamily="49" charset="0"/>
                  </a:rPr>
                  <a:t>0</a:t>
                </a:r>
                <a:endParaRPr lang="zh-CN" altLang="en-US" sz="1200" dirty="0">
                  <a:solidFill>
                    <a:schemeClr val="tx1"/>
                  </a:solidFill>
                  <a:latin typeface="Bahnschrift SemiLight" panose="020B0502040204020203" pitchFamily="34" charset="0"/>
                  <a:cs typeface="Fira Code Light" panose="020B0809050000020004" pitchFamily="49" charset="0"/>
                </a:endParaRPr>
              </a:p>
            </p:txBody>
          </p:sp>
          <p:sp>
            <p:nvSpPr>
              <p:cNvPr id="142" name="矩形: 圆角 141">
                <a:extLst>
                  <a:ext uri="{FF2B5EF4-FFF2-40B4-BE49-F238E27FC236}">
                    <a16:creationId xmlns:a16="http://schemas.microsoft.com/office/drawing/2014/main" id="{4638F9DA-D9A9-422F-99CA-C78CD1DA487D}"/>
                  </a:ext>
                </a:extLst>
              </p:cNvPr>
              <p:cNvSpPr/>
              <p:nvPr/>
            </p:nvSpPr>
            <p:spPr>
              <a:xfrm flipH="1">
                <a:off x="10120563" y="1307753"/>
                <a:ext cx="177002" cy="168255"/>
              </a:xfrm>
              <a:prstGeom prst="round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2700">
                <a:solidFill>
                  <a:schemeClr val="tx1"/>
                </a:solidFill>
                <a:prstDash val="solid"/>
                <a:tailEnd w="sm" len="sm"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Bahnschrift SemiLight" panose="020B0502040204020203" pitchFamily="34" charset="0"/>
                    <a:cs typeface="Fira Code Light" panose="020B0809050000020004" pitchFamily="49" charset="0"/>
                  </a:rPr>
                  <a:t>3</a:t>
                </a:r>
                <a:endParaRPr lang="zh-CN" altLang="en-US" sz="1200" dirty="0">
                  <a:solidFill>
                    <a:schemeClr val="tx1"/>
                  </a:solidFill>
                  <a:latin typeface="Bahnschrift SemiLight" panose="020B0502040204020203" pitchFamily="34" charset="0"/>
                  <a:cs typeface="Fira Code Light" panose="020B0809050000020004" pitchFamily="49" charset="0"/>
                </a:endParaRPr>
              </a:p>
            </p:txBody>
          </p:sp>
          <p:sp>
            <p:nvSpPr>
              <p:cNvPr id="143" name="矩形: 圆角 142">
                <a:extLst>
                  <a:ext uri="{FF2B5EF4-FFF2-40B4-BE49-F238E27FC236}">
                    <a16:creationId xmlns:a16="http://schemas.microsoft.com/office/drawing/2014/main" id="{5B71B3D3-FC9D-49FD-ACD9-65923AC9A23C}"/>
                  </a:ext>
                </a:extLst>
              </p:cNvPr>
              <p:cNvSpPr/>
              <p:nvPr/>
            </p:nvSpPr>
            <p:spPr>
              <a:xfrm flipH="1">
                <a:off x="10126290" y="2036936"/>
                <a:ext cx="177002" cy="168255"/>
              </a:xfrm>
              <a:prstGeom prst="round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2700">
                <a:solidFill>
                  <a:schemeClr val="tx1"/>
                </a:solidFill>
                <a:prstDash val="solid"/>
                <a:tailEnd w="sm" len="sm"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Bahnschrift SemiLight" panose="020B0502040204020203" pitchFamily="34" charset="0"/>
                    <a:cs typeface="Fira Code Light" panose="020B0809050000020004" pitchFamily="49" charset="0"/>
                  </a:rPr>
                  <a:t>7</a:t>
                </a:r>
                <a:endParaRPr lang="zh-CN" altLang="en-US" sz="1200" dirty="0">
                  <a:solidFill>
                    <a:schemeClr val="tx1"/>
                  </a:solidFill>
                  <a:latin typeface="Bahnschrift SemiLight" panose="020B0502040204020203" pitchFamily="34" charset="0"/>
                  <a:cs typeface="Fira Code Light" panose="020B0809050000020004" pitchFamily="49" charset="0"/>
                </a:endParaRPr>
              </a:p>
            </p:txBody>
          </p:sp>
        </p:grpSp>
        <p:cxnSp>
          <p:nvCxnSpPr>
            <p:cNvPr id="135" name="直接箭头连接符 134">
              <a:extLst>
                <a:ext uri="{FF2B5EF4-FFF2-40B4-BE49-F238E27FC236}">
                  <a16:creationId xmlns:a16="http://schemas.microsoft.com/office/drawing/2014/main" id="{E32ABA3F-B4C5-46E1-B7ED-4F2F8B8CC781}"/>
                </a:ext>
              </a:extLst>
            </p:cNvPr>
            <p:cNvCxnSpPr>
              <a:stCxn id="156" idx="2"/>
              <a:endCxn id="143" idx="0"/>
            </p:cNvCxnSpPr>
            <p:nvPr/>
          </p:nvCxnSpPr>
          <p:spPr>
            <a:xfrm>
              <a:off x="6914940" y="2904389"/>
              <a:ext cx="376019" cy="245207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6" name="矩形 135">
            <a:extLst>
              <a:ext uri="{FF2B5EF4-FFF2-40B4-BE49-F238E27FC236}">
                <a16:creationId xmlns:a16="http://schemas.microsoft.com/office/drawing/2014/main" id="{1638A683-612A-41C0-9F24-968DACEEED28}"/>
              </a:ext>
            </a:extLst>
          </p:cNvPr>
          <p:cNvSpPr/>
          <p:nvPr/>
        </p:nvSpPr>
        <p:spPr>
          <a:xfrm>
            <a:off x="5375060" y="2499879"/>
            <a:ext cx="815626" cy="992903"/>
          </a:xfrm>
          <a:prstGeom prst="rect">
            <a:avLst/>
          </a:prstGeom>
          <a:noFill/>
          <a:ln w="15875">
            <a:solidFill>
              <a:schemeClr val="accent2">
                <a:lumMod val="75000"/>
              </a:schemeClr>
            </a:solidFill>
            <a:prstDash val="sysDash"/>
            <a:tailEnd w="sm" len="sm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endParaRPr lang="zh-CN" altLang="en-US" dirty="0">
              <a:solidFill>
                <a:schemeClr val="tx1"/>
              </a:solidFill>
              <a:latin typeface="Bahnschrift SemiLight" panose="020B0502040204020203" pitchFamily="34" charset="0"/>
              <a:cs typeface="Fira Code Light" panose="020B0809050000020004" pitchFamily="49" charset="0"/>
            </a:endParaRPr>
          </a:p>
        </p:txBody>
      </p:sp>
      <p:sp>
        <p:nvSpPr>
          <p:cNvPr id="137" name="矩形 136">
            <a:extLst>
              <a:ext uri="{FF2B5EF4-FFF2-40B4-BE49-F238E27FC236}">
                <a16:creationId xmlns:a16="http://schemas.microsoft.com/office/drawing/2014/main" id="{5BF3FB45-E4A5-423F-9029-FC7592878CCD}"/>
              </a:ext>
            </a:extLst>
          </p:cNvPr>
          <p:cNvSpPr/>
          <p:nvPr/>
        </p:nvSpPr>
        <p:spPr>
          <a:xfrm>
            <a:off x="6383685" y="2908534"/>
            <a:ext cx="1094896" cy="407965"/>
          </a:xfrm>
          <a:prstGeom prst="rect">
            <a:avLst/>
          </a:prstGeom>
          <a:noFill/>
          <a:ln w="15875">
            <a:solidFill>
              <a:schemeClr val="accent2">
                <a:lumMod val="75000"/>
              </a:schemeClr>
            </a:solidFill>
            <a:prstDash val="sysDash"/>
            <a:tailEnd w="sm" len="sm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endParaRPr lang="zh-CN" altLang="en-US" dirty="0">
              <a:solidFill>
                <a:schemeClr val="tx1"/>
              </a:solidFill>
              <a:latin typeface="Bahnschrift SemiLight" panose="020B0502040204020203" pitchFamily="34" charset="0"/>
              <a:cs typeface="Fira Code Light" panose="020B0809050000020004" pitchFamily="49" charset="0"/>
            </a:endParaRPr>
          </a:p>
        </p:txBody>
      </p:sp>
      <p:sp>
        <p:nvSpPr>
          <p:cNvPr id="138" name="矩形 137">
            <a:extLst>
              <a:ext uri="{FF2B5EF4-FFF2-40B4-BE49-F238E27FC236}">
                <a16:creationId xmlns:a16="http://schemas.microsoft.com/office/drawing/2014/main" id="{463D1193-0484-4583-90AE-F78997F36431}"/>
              </a:ext>
            </a:extLst>
          </p:cNvPr>
          <p:cNvSpPr/>
          <p:nvPr/>
        </p:nvSpPr>
        <p:spPr>
          <a:xfrm>
            <a:off x="6296426" y="2499879"/>
            <a:ext cx="1601237" cy="992903"/>
          </a:xfrm>
          <a:prstGeom prst="rect">
            <a:avLst/>
          </a:prstGeom>
          <a:noFill/>
          <a:ln w="15875">
            <a:solidFill>
              <a:schemeClr val="accent2">
                <a:lumMod val="75000"/>
              </a:schemeClr>
            </a:solidFill>
            <a:prstDash val="sysDash"/>
            <a:tailEnd w="sm" len="sm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endParaRPr lang="zh-CN" altLang="en-US" dirty="0">
              <a:solidFill>
                <a:schemeClr val="tx1"/>
              </a:solidFill>
              <a:latin typeface="Bahnschrift SemiLight" panose="020B0502040204020203" pitchFamily="34" charset="0"/>
              <a:cs typeface="Fira Code Light" panose="020B0809050000020004" pitchFamily="49" charset="0"/>
            </a:endParaRPr>
          </a:p>
        </p:txBody>
      </p:sp>
      <p:sp>
        <p:nvSpPr>
          <p:cNvPr id="139" name="矩形 138">
            <a:extLst>
              <a:ext uri="{FF2B5EF4-FFF2-40B4-BE49-F238E27FC236}">
                <a16:creationId xmlns:a16="http://schemas.microsoft.com/office/drawing/2014/main" id="{EF691E0E-92F8-47F8-AD15-B7E1639FE529}"/>
              </a:ext>
            </a:extLst>
          </p:cNvPr>
          <p:cNvSpPr/>
          <p:nvPr/>
        </p:nvSpPr>
        <p:spPr>
          <a:xfrm>
            <a:off x="5254490" y="2086156"/>
            <a:ext cx="2823371" cy="1509606"/>
          </a:xfrm>
          <a:prstGeom prst="rect">
            <a:avLst/>
          </a:prstGeom>
          <a:noFill/>
          <a:ln w="15875">
            <a:solidFill>
              <a:schemeClr val="accent2">
                <a:lumMod val="75000"/>
              </a:schemeClr>
            </a:solidFill>
            <a:prstDash val="sysDash"/>
            <a:tailEnd w="sm" len="sm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endParaRPr lang="zh-CN" altLang="en-US" dirty="0">
              <a:solidFill>
                <a:schemeClr val="tx1"/>
              </a:solidFill>
              <a:latin typeface="Bahnschrift SemiLight" panose="020B0502040204020203" pitchFamily="34" charset="0"/>
              <a:cs typeface="Fira Code Light" panose="020B0809050000020004" pitchFamily="49" charset="0"/>
            </a:endParaRPr>
          </a:p>
        </p:txBody>
      </p:sp>
      <p:sp>
        <p:nvSpPr>
          <p:cNvPr id="140" name="矩形 139">
            <a:extLst>
              <a:ext uri="{FF2B5EF4-FFF2-40B4-BE49-F238E27FC236}">
                <a16:creationId xmlns:a16="http://schemas.microsoft.com/office/drawing/2014/main" id="{7CAAD919-34F7-49A7-A2D4-481EE7481007}"/>
              </a:ext>
            </a:extLst>
          </p:cNvPr>
          <p:cNvSpPr/>
          <p:nvPr/>
        </p:nvSpPr>
        <p:spPr>
          <a:xfrm>
            <a:off x="5148040" y="1428313"/>
            <a:ext cx="3300000" cy="2289441"/>
          </a:xfrm>
          <a:prstGeom prst="rect">
            <a:avLst/>
          </a:prstGeom>
          <a:noFill/>
          <a:ln w="15875">
            <a:solidFill>
              <a:schemeClr val="accent2">
                <a:lumMod val="75000"/>
              </a:schemeClr>
            </a:solidFill>
            <a:prstDash val="sysDash"/>
            <a:tailEnd w="sm" len="sm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endParaRPr lang="zh-CN" altLang="en-US" dirty="0">
              <a:solidFill>
                <a:schemeClr val="tx1"/>
              </a:solidFill>
              <a:latin typeface="Bahnschrift SemiLight" panose="020B0502040204020203" pitchFamily="34" charset="0"/>
              <a:cs typeface="Fira Code Light" panose="020B08090500000200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矩形 110">
                <a:extLst>
                  <a:ext uri="{FF2B5EF4-FFF2-40B4-BE49-F238E27FC236}">
                    <a16:creationId xmlns:a16="http://schemas.microsoft.com/office/drawing/2014/main" id="{031DCC43-0908-4D01-A6A7-588B816F95F7}"/>
                  </a:ext>
                </a:extLst>
              </p:cNvPr>
              <p:cNvSpPr/>
              <p:nvPr/>
            </p:nvSpPr>
            <p:spPr>
              <a:xfrm>
                <a:off x="5041211" y="1115121"/>
                <a:ext cx="43422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altLang="zh-CN" sz="160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16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sz="1600" dirty="0">
                  <a:solidFill>
                    <a:schemeClr val="accent2">
                      <a:lumMod val="75000"/>
                    </a:schemeClr>
                  </a:solidFill>
                  <a:latin typeface="Bahnschrift Semi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111" name="矩形 110">
                <a:extLst>
                  <a:ext uri="{FF2B5EF4-FFF2-40B4-BE49-F238E27FC236}">
                    <a16:creationId xmlns:a16="http://schemas.microsoft.com/office/drawing/2014/main" id="{031DCC43-0908-4D01-A6A7-588B816F95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1211" y="1115121"/>
                <a:ext cx="434221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矩形 111">
                <a:extLst>
                  <a:ext uri="{FF2B5EF4-FFF2-40B4-BE49-F238E27FC236}">
                    <a16:creationId xmlns:a16="http://schemas.microsoft.com/office/drawing/2014/main" id="{C2F53B42-9FF3-461A-A7A5-BDF01BCB646E}"/>
                  </a:ext>
                </a:extLst>
              </p:cNvPr>
              <p:cNvSpPr/>
              <p:nvPr/>
            </p:nvSpPr>
            <p:spPr>
              <a:xfrm>
                <a:off x="5183549" y="1766298"/>
                <a:ext cx="43422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altLang="zh-CN" sz="160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16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1600" dirty="0">
                  <a:solidFill>
                    <a:schemeClr val="accent2">
                      <a:lumMod val="75000"/>
                    </a:schemeClr>
                  </a:solidFill>
                  <a:latin typeface="Bahnschrift Semi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112" name="矩形 111">
                <a:extLst>
                  <a:ext uri="{FF2B5EF4-FFF2-40B4-BE49-F238E27FC236}">
                    <a16:creationId xmlns:a16="http://schemas.microsoft.com/office/drawing/2014/main" id="{C2F53B42-9FF3-461A-A7A5-BDF01BCB64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3549" y="1766298"/>
                <a:ext cx="434221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矩形 112">
                <a:extLst>
                  <a:ext uri="{FF2B5EF4-FFF2-40B4-BE49-F238E27FC236}">
                    <a16:creationId xmlns:a16="http://schemas.microsoft.com/office/drawing/2014/main" id="{09119FAA-5859-49E3-A1C1-1FAEC69FF76C}"/>
                  </a:ext>
                </a:extLst>
              </p:cNvPr>
              <p:cNvSpPr/>
              <p:nvPr/>
            </p:nvSpPr>
            <p:spPr>
              <a:xfrm>
                <a:off x="5272894" y="2149971"/>
                <a:ext cx="516039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altLang="zh-CN" sz="160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16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lang="zh-CN" altLang="en-US" sz="1600" dirty="0">
                  <a:solidFill>
                    <a:schemeClr val="accent2">
                      <a:lumMod val="75000"/>
                    </a:schemeClr>
                  </a:solidFill>
                  <a:latin typeface="Bahnschrift Semi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113" name="矩形 112">
                <a:extLst>
                  <a:ext uri="{FF2B5EF4-FFF2-40B4-BE49-F238E27FC236}">
                    <a16:creationId xmlns:a16="http://schemas.microsoft.com/office/drawing/2014/main" id="{09119FAA-5859-49E3-A1C1-1FAEC69FF7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2894" y="2149971"/>
                <a:ext cx="516039" cy="3385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矩形 113">
                <a:extLst>
                  <a:ext uri="{FF2B5EF4-FFF2-40B4-BE49-F238E27FC236}">
                    <a16:creationId xmlns:a16="http://schemas.microsoft.com/office/drawing/2014/main" id="{2FF09F7A-BFAA-45A7-B55F-EA4DCED98852}"/>
                  </a:ext>
                </a:extLst>
              </p:cNvPr>
              <p:cNvSpPr/>
              <p:nvPr/>
            </p:nvSpPr>
            <p:spPr>
              <a:xfrm>
                <a:off x="7606762" y="2153363"/>
                <a:ext cx="43422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altLang="zh-CN" sz="160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16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sz="1600" dirty="0">
                  <a:solidFill>
                    <a:schemeClr val="accent2">
                      <a:lumMod val="75000"/>
                    </a:schemeClr>
                  </a:solidFill>
                  <a:latin typeface="Bahnschrift Semi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114" name="矩形 113">
                <a:extLst>
                  <a:ext uri="{FF2B5EF4-FFF2-40B4-BE49-F238E27FC236}">
                    <a16:creationId xmlns:a16="http://schemas.microsoft.com/office/drawing/2014/main" id="{2FF09F7A-BFAA-45A7-B55F-EA4DCED988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6762" y="2153363"/>
                <a:ext cx="434221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矩形 114">
                <a:extLst>
                  <a:ext uri="{FF2B5EF4-FFF2-40B4-BE49-F238E27FC236}">
                    <a16:creationId xmlns:a16="http://schemas.microsoft.com/office/drawing/2014/main" id="{2FAC1DC9-DFE4-433A-BC36-226839C468CA}"/>
                  </a:ext>
                </a:extLst>
              </p:cNvPr>
              <p:cNvSpPr/>
              <p:nvPr/>
            </p:nvSpPr>
            <p:spPr>
              <a:xfrm>
                <a:off x="6304844" y="2569040"/>
                <a:ext cx="43422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altLang="zh-CN" sz="160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16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sz="1600" dirty="0">
                  <a:solidFill>
                    <a:schemeClr val="accent2">
                      <a:lumMod val="75000"/>
                    </a:schemeClr>
                  </a:solidFill>
                  <a:latin typeface="Bahnschrift Semi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115" name="矩形 114">
                <a:extLst>
                  <a:ext uri="{FF2B5EF4-FFF2-40B4-BE49-F238E27FC236}">
                    <a16:creationId xmlns:a16="http://schemas.microsoft.com/office/drawing/2014/main" id="{2FAC1DC9-DFE4-433A-BC36-226839C468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4844" y="2569040"/>
                <a:ext cx="434221" cy="33855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1" name="组合 170">
            <a:extLst>
              <a:ext uri="{FF2B5EF4-FFF2-40B4-BE49-F238E27FC236}">
                <a16:creationId xmlns:a16="http://schemas.microsoft.com/office/drawing/2014/main" id="{FAB84736-9788-4A07-8E23-AC535E057A9B}"/>
              </a:ext>
            </a:extLst>
          </p:cNvPr>
          <p:cNvGrpSpPr/>
          <p:nvPr/>
        </p:nvGrpSpPr>
        <p:grpSpPr>
          <a:xfrm>
            <a:off x="8610600" y="3947320"/>
            <a:ext cx="2632540" cy="2089350"/>
            <a:chOff x="9638558" y="540269"/>
            <a:chExt cx="1876188" cy="1489061"/>
          </a:xfrm>
        </p:grpSpPr>
        <p:sp>
          <p:nvSpPr>
            <p:cNvPr id="172" name="椭圆 171">
              <a:extLst>
                <a:ext uri="{FF2B5EF4-FFF2-40B4-BE49-F238E27FC236}">
                  <a16:creationId xmlns:a16="http://schemas.microsoft.com/office/drawing/2014/main" id="{68D53ED3-5E0B-4A3B-BA22-56041FD08672}"/>
                </a:ext>
              </a:extLst>
            </p:cNvPr>
            <p:cNvSpPr/>
            <p:nvPr/>
          </p:nvSpPr>
          <p:spPr>
            <a:xfrm>
              <a:off x="10274668" y="610302"/>
              <a:ext cx="204716" cy="204716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solidFill>
                <a:schemeClr val="tx1"/>
              </a:solidFill>
              <a:prstDash val="sysDash"/>
              <a:tailEnd w="sm" len="sm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pPr algn="ctr"/>
              <a:endParaRPr lang="zh-CN" altLang="en-US" sz="2000" dirty="0">
                <a:solidFill>
                  <a:schemeClr val="tx1"/>
                </a:solidFill>
                <a:latin typeface="Fira Code Light" panose="020B0809050000020004" pitchFamily="49" charset="0"/>
                <a:cs typeface="Fira Code Light" panose="020B0809050000020004" pitchFamily="49" charset="0"/>
              </a:endParaRPr>
            </a:p>
          </p:txBody>
        </p:sp>
        <p:sp>
          <p:nvSpPr>
            <p:cNvPr id="173" name="椭圆 172">
              <a:extLst>
                <a:ext uri="{FF2B5EF4-FFF2-40B4-BE49-F238E27FC236}">
                  <a16:creationId xmlns:a16="http://schemas.microsoft.com/office/drawing/2014/main" id="{7B131F71-53DF-4A2D-8F79-71DCB595F8D2}"/>
                </a:ext>
              </a:extLst>
            </p:cNvPr>
            <p:cNvSpPr/>
            <p:nvPr/>
          </p:nvSpPr>
          <p:spPr>
            <a:xfrm>
              <a:off x="10274668" y="997485"/>
              <a:ext cx="204716" cy="204716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solidFill>
                <a:schemeClr val="tx1"/>
              </a:solidFill>
              <a:prstDash val="sysDash"/>
              <a:tailEnd w="sm" len="sm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pPr algn="ctr"/>
              <a:endParaRPr lang="zh-CN" altLang="en-US" sz="2000" dirty="0">
                <a:solidFill>
                  <a:schemeClr val="tx1"/>
                </a:solidFill>
                <a:latin typeface="Fira Code Light" panose="020B0809050000020004" pitchFamily="49" charset="0"/>
                <a:cs typeface="Fira Code Light" panose="020B0809050000020004" pitchFamily="49" charset="0"/>
              </a:endParaRPr>
            </a:p>
          </p:txBody>
        </p:sp>
        <p:sp>
          <p:nvSpPr>
            <p:cNvPr id="174" name="椭圆 173">
              <a:extLst>
                <a:ext uri="{FF2B5EF4-FFF2-40B4-BE49-F238E27FC236}">
                  <a16:creationId xmlns:a16="http://schemas.microsoft.com/office/drawing/2014/main" id="{1E34E830-B2C6-491E-B28E-81D3F9C12624}"/>
                </a:ext>
              </a:extLst>
            </p:cNvPr>
            <p:cNvSpPr/>
            <p:nvPr/>
          </p:nvSpPr>
          <p:spPr>
            <a:xfrm>
              <a:off x="10017031" y="1334148"/>
              <a:ext cx="204716" cy="204716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solidFill>
                <a:schemeClr val="tx1"/>
              </a:solidFill>
              <a:prstDash val="sysDash"/>
              <a:tailEnd w="sm" len="sm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pPr algn="ctr"/>
              <a:endParaRPr lang="zh-CN" altLang="en-US" sz="2000" dirty="0">
                <a:solidFill>
                  <a:schemeClr val="tx1"/>
                </a:solidFill>
                <a:latin typeface="Fira Code Light" panose="020B0809050000020004" pitchFamily="49" charset="0"/>
                <a:cs typeface="Fira Code Light" panose="020B0809050000020004" pitchFamily="49" charset="0"/>
              </a:endParaRPr>
            </a:p>
          </p:txBody>
        </p:sp>
        <p:sp>
          <p:nvSpPr>
            <p:cNvPr id="175" name="椭圆 174">
              <a:extLst>
                <a:ext uri="{FF2B5EF4-FFF2-40B4-BE49-F238E27FC236}">
                  <a16:creationId xmlns:a16="http://schemas.microsoft.com/office/drawing/2014/main" id="{41CB9B9E-23BE-42F5-965A-0D1F92B1ED89}"/>
                </a:ext>
              </a:extLst>
            </p:cNvPr>
            <p:cNvSpPr/>
            <p:nvPr/>
          </p:nvSpPr>
          <p:spPr>
            <a:xfrm>
              <a:off x="10538758" y="1334148"/>
              <a:ext cx="204716" cy="204716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solidFill>
                <a:schemeClr val="tx1"/>
              </a:solidFill>
              <a:prstDash val="sysDash"/>
              <a:tailEnd w="sm" len="sm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pPr algn="ctr"/>
              <a:endParaRPr lang="zh-CN" altLang="en-US" sz="2000" dirty="0">
                <a:solidFill>
                  <a:schemeClr val="tx1"/>
                </a:solidFill>
                <a:latin typeface="Fira Code Light" panose="020B0809050000020004" pitchFamily="49" charset="0"/>
                <a:cs typeface="Fira Code Light" panose="020B0809050000020004" pitchFamily="49" charset="0"/>
              </a:endParaRPr>
            </a:p>
          </p:txBody>
        </p:sp>
        <p:sp>
          <p:nvSpPr>
            <p:cNvPr id="176" name="椭圆 175">
              <a:extLst>
                <a:ext uri="{FF2B5EF4-FFF2-40B4-BE49-F238E27FC236}">
                  <a16:creationId xmlns:a16="http://schemas.microsoft.com/office/drawing/2014/main" id="{81A37363-4441-4DDA-BA79-36C3A186B486}"/>
                </a:ext>
              </a:extLst>
            </p:cNvPr>
            <p:cNvSpPr/>
            <p:nvPr/>
          </p:nvSpPr>
          <p:spPr>
            <a:xfrm>
              <a:off x="10538758" y="1819083"/>
              <a:ext cx="204716" cy="204716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solidFill>
                <a:schemeClr val="tx1"/>
              </a:solidFill>
              <a:prstDash val="sysDash"/>
              <a:tailEnd w="sm" len="sm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pPr algn="ctr"/>
              <a:endParaRPr lang="zh-CN" altLang="en-US" sz="2000" dirty="0">
                <a:solidFill>
                  <a:schemeClr val="tx1"/>
                </a:solidFill>
                <a:latin typeface="Fira Code Light" panose="020B0809050000020004" pitchFamily="49" charset="0"/>
                <a:cs typeface="Fira Code Light" panose="020B0809050000020004" pitchFamily="49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7" name="文本框 176">
                  <a:extLst>
                    <a:ext uri="{FF2B5EF4-FFF2-40B4-BE49-F238E27FC236}">
                      <a16:creationId xmlns:a16="http://schemas.microsoft.com/office/drawing/2014/main" id="{B98A2337-6A73-4705-8B00-1D468A10215A}"/>
                    </a:ext>
                  </a:extLst>
                </p:cNvPr>
                <p:cNvSpPr txBox="1"/>
                <p:nvPr/>
              </p:nvSpPr>
              <p:spPr>
                <a:xfrm>
                  <a:off x="10457158" y="540269"/>
                  <a:ext cx="771272" cy="2851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,1)</m:t>
                        </m:r>
                      </m:oMath>
                    </m:oMathPara>
                  </a14:m>
                  <a:endParaRPr lang="zh-CN" alt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77" name="文本框 176">
                  <a:extLst>
                    <a:ext uri="{FF2B5EF4-FFF2-40B4-BE49-F238E27FC236}">
                      <a16:creationId xmlns:a16="http://schemas.microsoft.com/office/drawing/2014/main" id="{B98A2337-6A73-4705-8B00-1D468A10215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57158" y="540269"/>
                  <a:ext cx="771272" cy="285155"/>
                </a:xfrm>
                <a:prstGeom prst="rect">
                  <a:avLst/>
                </a:prstGeom>
                <a:blipFill>
                  <a:blip r:embed="rId11"/>
                  <a:stretch>
                    <a:fillRect l="-2825" r="-9040" b="-1538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8" name="文本框 177">
                  <a:extLst>
                    <a:ext uri="{FF2B5EF4-FFF2-40B4-BE49-F238E27FC236}">
                      <a16:creationId xmlns:a16="http://schemas.microsoft.com/office/drawing/2014/main" id="{23879F91-C82A-4DB9-BE1A-0C5EECBD462F}"/>
                    </a:ext>
                  </a:extLst>
                </p:cNvPr>
                <p:cNvSpPr txBox="1"/>
                <p:nvPr/>
              </p:nvSpPr>
              <p:spPr>
                <a:xfrm>
                  <a:off x="10457158" y="920627"/>
                  <a:ext cx="771272" cy="2851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,1)</m:t>
                        </m:r>
                      </m:oMath>
                    </m:oMathPara>
                  </a14:m>
                  <a:endParaRPr lang="zh-CN" alt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78" name="文本框 177">
                  <a:extLst>
                    <a:ext uri="{FF2B5EF4-FFF2-40B4-BE49-F238E27FC236}">
                      <a16:creationId xmlns:a16="http://schemas.microsoft.com/office/drawing/2014/main" id="{23879F91-C82A-4DB9-BE1A-0C5EECBD462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57158" y="920627"/>
                  <a:ext cx="771272" cy="285155"/>
                </a:xfrm>
                <a:prstGeom prst="rect">
                  <a:avLst/>
                </a:prstGeom>
                <a:blipFill>
                  <a:blip r:embed="rId12"/>
                  <a:stretch>
                    <a:fillRect l="-2825" r="-9040" b="-1515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9" name="文本框 178">
                  <a:extLst>
                    <a:ext uri="{FF2B5EF4-FFF2-40B4-BE49-F238E27FC236}">
                      <a16:creationId xmlns:a16="http://schemas.microsoft.com/office/drawing/2014/main" id="{829DDED8-F4FF-43D7-AEA1-4B683100023C}"/>
                    </a:ext>
                  </a:extLst>
                </p:cNvPr>
                <p:cNvSpPr txBox="1"/>
                <p:nvPr/>
              </p:nvSpPr>
              <p:spPr>
                <a:xfrm>
                  <a:off x="10743474" y="1266529"/>
                  <a:ext cx="771272" cy="2851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,1)</m:t>
                        </m:r>
                      </m:oMath>
                    </m:oMathPara>
                  </a14:m>
                  <a:endParaRPr lang="zh-CN" alt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79" name="文本框 178">
                  <a:extLst>
                    <a:ext uri="{FF2B5EF4-FFF2-40B4-BE49-F238E27FC236}">
                      <a16:creationId xmlns:a16="http://schemas.microsoft.com/office/drawing/2014/main" id="{829DDED8-F4FF-43D7-AEA1-4B683100023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43474" y="1266529"/>
                  <a:ext cx="771272" cy="285155"/>
                </a:xfrm>
                <a:prstGeom prst="rect">
                  <a:avLst/>
                </a:prstGeom>
                <a:blipFill>
                  <a:blip r:embed="rId13"/>
                  <a:stretch>
                    <a:fillRect l="-2825" r="-9040" b="-1538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0" name="文本框 179">
                  <a:extLst>
                    <a:ext uri="{FF2B5EF4-FFF2-40B4-BE49-F238E27FC236}">
                      <a16:creationId xmlns:a16="http://schemas.microsoft.com/office/drawing/2014/main" id="{CB16A499-914F-4AEF-9FAC-3E5E9696D8CC}"/>
                    </a:ext>
                  </a:extLst>
                </p:cNvPr>
                <p:cNvSpPr txBox="1"/>
                <p:nvPr/>
              </p:nvSpPr>
              <p:spPr>
                <a:xfrm>
                  <a:off x="10743474" y="1744175"/>
                  <a:ext cx="771272" cy="2851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,1)</m:t>
                        </m:r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 xmlns="">
            <p:sp>
              <p:nvSpPr>
                <p:cNvPr id="180" name="文本框 179">
                  <a:extLst>
                    <a:ext uri="{FF2B5EF4-FFF2-40B4-BE49-F238E27FC236}">
                      <a16:creationId xmlns:a16="http://schemas.microsoft.com/office/drawing/2014/main" id="{CB16A499-914F-4AEF-9FAC-3E5E9696D8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43474" y="1744175"/>
                  <a:ext cx="771272" cy="285155"/>
                </a:xfrm>
                <a:prstGeom prst="rect">
                  <a:avLst/>
                </a:prstGeom>
                <a:blipFill>
                  <a:blip r:embed="rId14"/>
                  <a:stretch>
                    <a:fillRect l="-2825" r="-9040" b="-1538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1" name="文本框 180">
                  <a:extLst>
                    <a:ext uri="{FF2B5EF4-FFF2-40B4-BE49-F238E27FC236}">
                      <a16:creationId xmlns:a16="http://schemas.microsoft.com/office/drawing/2014/main" id="{314C7F69-6346-4E6E-9DF7-1CD66267DAA9}"/>
                    </a:ext>
                  </a:extLst>
                </p:cNvPr>
                <p:cNvSpPr txBox="1"/>
                <p:nvPr/>
              </p:nvSpPr>
              <p:spPr>
                <a:xfrm>
                  <a:off x="9638558" y="1539547"/>
                  <a:ext cx="771272" cy="2851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,1)</m:t>
                        </m:r>
                      </m:oMath>
                    </m:oMathPara>
                  </a14:m>
                  <a:endParaRPr lang="zh-CN" alt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81" name="文本框 180">
                  <a:extLst>
                    <a:ext uri="{FF2B5EF4-FFF2-40B4-BE49-F238E27FC236}">
                      <a16:creationId xmlns:a16="http://schemas.microsoft.com/office/drawing/2014/main" id="{314C7F69-6346-4E6E-9DF7-1CD66267DA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38558" y="1539547"/>
                  <a:ext cx="771272" cy="285155"/>
                </a:xfrm>
                <a:prstGeom prst="rect">
                  <a:avLst/>
                </a:prstGeom>
                <a:blipFill>
                  <a:blip r:embed="rId15"/>
                  <a:stretch>
                    <a:fillRect l="-2825" r="-18079" b="-1538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2" name="直接箭头连接符 181">
              <a:extLst>
                <a:ext uri="{FF2B5EF4-FFF2-40B4-BE49-F238E27FC236}">
                  <a16:creationId xmlns:a16="http://schemas.microsoft.com/office/drawing/2014/main" id="{AFFDDC91-B5FB-47AB-AED3-2015F867F4ED}"/>
                </a:ext>
              </a:extLst>
            </p:cNvPr>
            <p:cNvCxnSpPr>
              <a:stCxn id="172" idx="4"/>
              <a:endCxn id="173" idx="0"/>
            </p:cNvCxnSpPr>
            <p:nvPr/>
          </p:nvCxnSpPr>
          <p:spPr>
            <a:xfrm>
              <a:off x="10377026" y="815018"/>
              <a:ext cx="0" cy="182467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直接箭头连接符 182">
              <a:extLst>
                <a:ext uri="{FF2B5EF4-FFF2-40B4-BE49-F238E27FC236}">
                  <a16:creationId xmlns:a16="http://schemas.microsoft.com/office/drawing/2014/main" id="{575C9466-BA5D-44D7-A0CB-2DC0AB6D186D}"/>
                </a:ext>
              </a:extLst>
            </p:cNvPr>
            <p:cNvCxnSpPr>
              <a:stCxn id="173" idx="4"/>
              <a:endCxn id="174" idx="0"/>
            </p:cNvCxnSpPr>
            <p:nvPr/>
          </p:nvCxnSpPr>
          <p:spPr>
            <a:xfrm flipH="1">
              <a:off x="10119389" y="1202201"/>
              <a:ext cx="257637" cy="131947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直接箭头连接符 183">
              <a:extLst>
                <a:ext uri="{FF2B5EF4-FFF2-40B4-BE49-F238E27FC236}">
                  <a16:creationId xmlns:a16="http://schemas.microsoft.com/office/drawing/2014/main" id="{C419ABE4-D878-4CEE-A957-8A2E824BF7DD}"/>
                </a:ext>
              </a:extLst>
            </p:cNvPr>
            <p:cNvCxnSpPr>
              <a:stCxn id="173" idx="4"/>
              <a:endCxn id="175" idx="0"/>
            </p:cNvCxnSpPr>
            <p:nvPr/>
          </p:nvCxnSpPr>
          <p:spPr>
            <a:xfrm>
              <a:off x="10377026" y="1202201"/>
              <a:ext cx="264090" cy="131947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直接箭头连接符 184">
              <a:extLst>
                <a:ext uri="{FF2B5EF4-FFF2-40B4-BE49-F238E27FC236}">
                  <a16:creationId xmlns:a16="http://schemas.microsoft.com/office/drawing/2014/main" id="{5C938316-3737-40AD-8366-2B94FA8610C0}"/>
                </a:ext>
              </a:extLst>
            </p:cNvPr>
            <p:cNvCxnSpPr>
              <a:stCxn id="175" idx="4"/>
              <a:endCxn id="176" idx="0"/>
            </p:cNvCxnSpPr>
            <p:nvPr/>
          </p:nvCxnSpPr>
          <p:spPr>
            <a:xfrm>
              <a:off x="10641116" y="1538864"/>
              <a:ext cx="0" cy="280219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86" name="表格 185">
            <a:extLst>
              <a:ext uri="{FF2B5EF4-FFF2-40B4-BE49-F238E27FC236}">
                <a16:creationId xmlns:a16="http://schemas.microsoft.com/office/drawing/2014/main" id="{96AE9204-DDD3-4FB3-96CF-3028E4ADC8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7774957"/>
              </p:ext>
            </p:extLst>
          </p:nvPr>
        </p:nvGraphicFramePr>
        <p:xfrm>
          <a:off x="9110284" y="2452811"/>
          <a:ext cx="2206194" cy="91440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4412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12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12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18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060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Bahnschrift SemiLight" panose="020B0502040204020203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Bahnschrift SemiLight" panose="020B0502040204020203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10</a:t>
                      </a: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Bahnschrift SemiLight" panose="020B0502040204020203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11</a:t>
                      </a: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Bahnschrift SemiLight" panose="020B0502040204020203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12</a:t>
                      </a: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Bahnschrift SemiLight" panose="020B0502040204020203" pitchFamily="34" charset="0"/>
                          <a:cs typeface="Calibri" panose="020F0502020204030204" pitchFamily="34" charset="0"/>
                        </a:rPr>
                        <a:t>…</a:t>
                      </a:r>
                    </a:p>
                  </a:txBody>
                  <a:tcPr marL="0" marR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Bahnschrift SemiLight" panose="020B0502040204020203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Bahnschrift SemiLight" panose="020B0502040204020203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Bahnschrift SemiLight" panose="020B0502040204020203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Bahnschrift SemiLight" panose="020B0502040204020203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Bahnschrift SemiLight" panose="020B0502040204020203" pitchFamily="34" charset="0"/>
                          <a:cs typeface="Calibri" panose="020F0502020204030204" pitchFamily="34" charset="0"/>
                        </a:rPr>
                        <a:t>…</a:t>
                      </a:r>
                    </a:p>
                  </a:txBody>
                  <a:tcPr marL="0" marR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Bahnschrift SemiLight" panose="020B0502040204020203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1.5</a:t>
                      </a: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Bahnschrift SemiLight" panose="020B0502040204020203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1.5</a:t>
                      </a: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Bahnschrift SemiLight" panose="020B0502040204020203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0.5</a:t>
                      </a: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Bahnschrift SemiLight" panose="020B0502040204020203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Bahnschrift SemiLight" panose="020B0502040204020203" pitchFamily="34" charset="0"/>
                          <a:cs typeface="Calibri" panose="020F0502020204030204" pitchFamily="34" charset="0"/>
                        </a:rPr>
                        <a:t>…</a:t>
                      </a:r>
                    </a:p>
                  </a:txBody>
                  <a:tcPr marL="0" marR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88" name="矩形 187">
            <a:extLst>
              <a:ext uri="{FF2B5EF4-FFF2-40B4-BE49-F238E27FC236}">
                <a16:creationId xmlns:a16="http://schemas.microsoft.com/office/drawing/2014/main" id="{7D6F8B0A-2D33-4647-A9B3-850E5B9CCC9C}"/>
              </a:ext>
            </a:extLst>
          </p:cNvPr>
          <p:cNvSpPr/>
          <p:nvPr/>
        </p:nvSpPr>
        <p:spPr>
          <a:xfrm>
            <a:off x="9623119" y="3123572"/>
            <a:ext cx="311456" cy="252972"/>
          </a:xfrm>
          <a:prstGeom prst="rect">
            <a:avLst/>
          </a:prstGeom>
          <a:noFill/>
          <a:ln w="15875">
            <a:solidFill>
              <a:schemeClr val="accent2">
                <a:lumMod val="75000"/>
              </a:schemeClr>
            </a:solidFill>
            <a:prstDash val="sysDash"/>
            <a:tailEnd w="sm" len="sm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endParaRPr lang="zh-CN" altLang="en-US" sz="2000" dirty="0">
              <a:solidFill>
                <a:schemeClr val="tx1"/>
              </a:solidFill>
              <a:latin typeface="Fira Code Light" panose="020B0809050000020004" pitchFamily="49" charset="0"/>
              <a:cs typeface="Fira Code Light" panose="020B0809050000020004" pitchFamily="49" charset="0"/>
            </a:endParaRPr>
          </a:p>
        </p:txBody>
      </p:sp>
      <p:graphicFrame>
        <p:nvGraphicFramePr>
          <p:cNvPr id="189" name="表格 188">
            <a:extLst>
              <a:ext uri="{FF2B5EF4-FFF2-40B4-BE49-F238E27FC236}">
                <a16:creationId xmlns:a16="http://schemas.microsoft.com/office/drawing/2014/main" id="{A8A4BE91-8BBE-436F-8EAC-94C4DDC2A3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9735059"/>
              </p:ext>
            </p:extLst>
          </p:nvPr>
        </p:nvGraphicFramePr>
        <p:xfrm>
          <a:off x="9107917" y="1533968"/>
          <a:ext cx="2208555" cy="91440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4826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20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46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46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454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Bahnschrift SemiLight" panose="020B0502040204020203" pitchFamily="34" charset="0"/>
                          <a:cs typeface="Calibri" panose="020F0502020204030204" pitchFamily="34" charset="0"/>
                        </a:rPr>
                        <a:t>node</a:t>
                      </a: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Bahnschrift SemiLight" panose="020B0502040204020203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Bahnschrift SemiLight" panose="020B0502040204020203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Bahnschrift SemiLight" panose="020B0502040204020203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Bahnschrift SemiLight" panose="020B0502040204020203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 marL="0" marR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latin typeface="Bahnschrift SemiLight" panose="020B0502040204020203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heat</a:t>
                      </a: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Bahnschrift SemiLight" panose="020B0502040204020203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12</a:t>
                      </a: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Bahnschrift SemiLight" panose="020B0502040204020203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11</a:t>
                      </a: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Bahnschrift SemiLight" panose="020B0502040204020203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10</a:t>
                      </a: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Bahnschrift SemiLight" panose="020B0502040204020203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 marL="0" marR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latin typeface="Bahnschrift SemiLight" panose="020B0502040204020203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score</a:t>
                      </a: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Bahnschrift SemiLight" panose="020B0502040204020203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Bahnschrift SemiLight" panose="020B0502040204020203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5.5</a:t>
                      </a: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Bahnschrift SemiLight" panose="020B0502040204020203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Bahnschrift SemiLight" panose="020B0502040204020203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2.5</a:t>
                      </a:r>
                    </a:p>
                  </a:txBody>
                  <a:tcPr marL="0" marR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90" name="矩形 189">
            <a:extLst>
              <a:ext uri="{FF2B5EF4-FFF2-40B4-BE49-F238E27FC236}">
                <a16:creationId xmlns:a16="http://schemas.microsoft.com/office/drawing/2014/main" id="{6D6C55DC-168A-4B49-B68B-968335FAED6C}"/>
              </a:ext>
            </a:extLst>
          </p:cNvPr>
          <p:cNvSpPr/>
          <p:nvPr/>
        </p:nvSpPr>
        <p:spPr>
          <a:xfrm>
            <a:off x="9171918" y="3111811"/>
            <a:ext cx="345461" cy="264733"/>
          </a:xfrm>
          <a:prstGeom prst="rect">
            <a:avLst/>
          </a:prstGeom>
          <a:noFill/>
          <a:ln w="15875">
            <a:solidFill>
              <a:schemeClr val="accent2">
                <a:lumMod val="75000"/>
              </a:schemeClr>
            </a:solidFill>
            <a:prstDash val="sysDash"/>
            <a:tailEnd w="sm" len="sm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endParaRPr lang="zh-CN" altLang="en-US" sz="2000" dirty="0">
              <a:solidFill>
                <a:schemeClr val="tx1"/>
              </a:solidFill>
              <a:latin typeface="Fira Code Light" panose="020B0809050000020004" pitchFamily="49" charset="0"/>
              <a:cs typeface="Fira Code Light" panose="020B0809050000020004" pitchFamily="49" charset="0"/>
            </a:endParaRPr>
          </a:p>
        </p:txBody>
      </p:sp>
      <p:sp>
        <p:nvSpPr>
          <p:cNvPr id="193" name="矩形 192">
            <a:extLst>
              <a:ext uri="{FF2B5EF4-FFF2-40B4-BE49-F238E27FC236}">
                <a16:creationId xmlns:a16="http://schemas.microsoft.com/office/drawing/2014/main" id="{2D824BEE-D7A0-4E76-8D35-A8432BE1CBB6}"/>
              </a:ext>
            </a:extLst>
          </p:cNvPr>
          <p:cNvSpPr/>
          <p:nvPr/>
        </p:nvSpPr>
        <p:spPr>
          <a:xfrm>
            <a:off x="9606116" y="2162154"/>
            <a:ext cx="345461" cy="264733"/>
          </a:xfrm>
          <a:prstGeom prst="rect">
            <a:avLst/>
          </a:prstGeom>
          <a:noFill/>
          <a:ln w="15875">
            <a:solidFill>
              <a:schemeClr val="accent2">
                <a:lumMod val="75000"/>
              </a:schemeClr>
            </a:solidFill>
            <a:prstDash val="sysDash"/>
            <a:tailEnd w="sm" len="sm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endParaRPr lang="zh-CN" altLang="en-US" sz="2000" dirty="0">
              <a:solidFill>
                <a:schemeClr val="tx1"/>
              </a:solidFill>
              <a:latin typeface="Fira Code Light" panose="020B0809050000020004" pitchFamily="49" charset="0"/>
              <a:cs typeface="Fira Code Light" panose="020B0809050000020004" pitchFamily="49" charset="0"/>
            </a:endParaRPr>
          </a:p>
        </p:txBody>
      </p:sp>
      <p:sp>
        <p:nvSpPr>
          <p:cNvPr id="194" name="矩形 193">
            <a:extLst>
              <a:ext uri="{FF2B5EF4-FFF2-40B4-BE49-F238E27FC236}">
                <a16:creationId xmlns:a16="http://schemas.microsoft.com/office/drawing/2014/main" id="{BCA15E8C-0894-45B8-A037-B9C799E4BE60}"/>
              </a:ext>
            </a:extLst>
          </p:cNvPr>
          <p:cNvSpPr/>
          <p:nvPr/>
        </p:nvSpPr>
        <p:spPr>
          <a:xfrm>
            <a:off x="10459456" y="2162154"/>
            <a:ext cx="345461" cy="264733"/>
          </a:xfrm>
          <a:prstGeom prst="rect">
            <a:avLst/>
          </a:prstGeom>
          <a:noFill/>
          <a:ln w="15875">
            <a:solidFill>
              <a:schemeClr val="accent2">
                <a:lumMod val="75000"/>
              </a:schemeClr>
            </a:solidFill>
            <a:prstDash val="sysDash"/>
            <a:tailEnd w="sm" len="sm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endParaRPr lang="zh-CN" altLang="en-US" sz="2000" dirty="0">
              <a:solidFill>
                <a:schemeClr val="tx1"/>
              </a:solidFill>
              <a:latin typeface="Fira Code Light" panose="020B0809050000020004" pitchFamily="49" charset="0"/>
              <a:cs typeface="Fira Code Light" panose="020B0809050000020004" pitchFamily="49" charset="0"/>
            </a:endParaRPr>
          </a:p>
        </p:txBody>
      </p:sp>
      <p:sp>
        <p:nvSpPr>
          <p:cNvPr id="195" name="矩形 194">
            <a:extLst>
              <a:ext uri="{FF2B5EF4-FFF2-40B4-BE49-F238E27FC236}">
                <a16:creationId xmlns:a16="http://schemas.microsoft.com/office/drawing/2014/main" id="{DDCF4BB7-CA1D-434C-BD6A-2E5FC63C9EDF}"/>
              </a:ext>
            </a:extLst>
          </p:cNvPr>
          <p:cNvSpPr/>
          <p:nvPr/>
        </p:nvSpPr>
        <p:spPr>
          <a:xfrm>
            <a:off x="10914411" y="2162154"/>
            <a:ext cx="345461" cy="264733"/>
          </a:xfrm>
          <a:prstGeom prst="rect">
            <a:avLst/>
          </a:prstGeom>
          <a:noFill/>
          <a:ln w="15875">
            <a:solidFill>
              <a:schemeClr val="accent2">
                <a:lumMod val="75000"/>
              </a:schemeClr>
            </a:solidFill>
            <a:prstDash val="sysDash"/>
            <a:tailEnd w="sm" len="sm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endParaRPr lang="zh-CN" altLang="en-US" sz="2000" dirty="0">
              <a:solidFill>
                <a:schemeClr val="tx1"/>
              </a:solidFill>
              <a:latin typeface="Fira Code Light" panose="020B0809050000020004" pitchFamily="49" charset="0"/>
              <a:cs typeface="Fira Code Light" panose="020B0809050000020004" pitchFamily="49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F607282-9E7F-4912-AFFC-EE1A28617D8A}"/>
              </a:ext>
            </a:extLst>
          </p:cNvPr>
          <p:cNvSpPr txBox="1"/>
          <p:nvPr/>
        </p:nvSpPr>
        <p:spPr>
          <a:xfrm>
            <a:off x="416672" y="3862465"/>
            <a:ext cx="8402578" cy="2352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2000" dirty="0">
                <a:latin typeface="Bahnschrift SemiLight" panose="020B050204020402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Recognize the memory hot-spots in the graph.</a:t>
            </a:r>
          </a:p>
          <a:p>
            <a:pPr marL="457200" indent="-457200" algn="l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2000" dirty="0">
                <a:latin typeface="Bahnschrift SemiLight" panose="020B050204020402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Construct the dominator tree of the graph.</a:t>
            </a:r>
          </a:p>
          <a:p>
            <a:pPr marL="457200" indent="-457200" algn="l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2000" dirty="0">
                <a:latin typeface="Bahnschrift SemiLight" panose="020B050204020402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Get the score of the sub-graph dominated by each node.</a:t>
            </a:r>
          </a:p>
          <a:p>
            <a:pPr marL="457200" indent="-457200" algn="l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2000" dirty="0">
                <a:latin typeface="Bahnschrift SemiLight" panose="020B050204020402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Select sub-graphs with scores in different intervals.</a:t>
            </a:r>
          </a:p>
          <a:p>
            <a:pPr marL="457200" indent="-457200" algn="l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2000" dirty="0">
                <a:latin typeface="Bahnschrift SemiLight" panose="020B050204020402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Construct initial Fission Hierarchy Tree (n=1) with these sub-graphs.</a:t>
            </a:r>
            <a:endParaRPr lang="zh-CN" altLang="en-US" sz="2000" dirty="0">
              <a:latin typeface="Bahnschrift SemiLight" panose="020B0502040204020203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87" name="组合 186">
            <a:extLst>
              <a:ext uri="{FF2B5EF4-FFF2-40B4-BE49-F238E27FC236}">
                <a16:creationId xmlns:a16="http://schemas.microsoft.com/office/drawing/2014/main" id="{0A7EA2DF-4DE7-41DB-A03B-A2E5358F5B2B}"/>
              </a:ext>
            </a:extLst>
          </p:cNvPr>
          <p:cNvGrpSpPr/>
          <p:nvPr/>
        </p:nvGrpSpPr>
        <p:grpSpPr>
          <a:xfrm rot="16200000">
            <a:off x="1917544" y="602722"/>
            <a:ext cx="1135746" cy="4516807"/>
            <a:chOff x="1960208" y="1278814"/>
            <a:chExt cx="885662" cy="3392004"/>
          </a:xfrm>
        </p:grpSpPr>
        <p:sp>
          <p:nvSpPr>
            <p:cNvPr id="191" name="矩形: 圆角 190">
              <a:extLst>
                <a:ext uri="{FF2B5EF4-FFF2-40B4-BE49-F238E27FC236}">
                  <a16:creationId xmlns:a16="http://schemas.microsoft.com/office/drawing/2014/main" id="{6EE88F7A-2FE9-445F-A187-6F812FDB474D}"/>
                </a:ext>
              </a:extLst>
            </p:cNvPr>
            <p:cNvSpPr/>
            <p:nvPr/>
          </p:nvSpPr>
          <p:spPr>
            <a:xfrm flipH="1">
              <a:off x="1960208" y="2562193"/>
              <a:ext cx="177002" cy="168255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prstDash val="solid"/>
              <a:tailEnd w="sm" len="sm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vert" wrap="square" lIns="0" tIns="0" rIns="0" bIns="0" rtlCol="0" anchor="ctr">
              <a:noAutofit/>
            </a:bodyPr>
            <a:lstStyle/>
            <a:p>
              <a:pPr algn="ctr"/>
              <a:r>
                <a:rPr lang="en-US" altLang="zh-CN" sz="1100" dirty="0">
                  <a:solidFill>
                    <a:schemeClr val="tx1"/>
                  </a:solidFill>
                  <a:latin typeface="Bahnschrift SemiLight" panose="020B0502040204020203" pitchFamily="34" charset="0"/>
                  <a:cs typeface="Fira Code Light" panose="020B0809050000020004" pitchFamily="49" charset="0"/>
                </a:rPr>
                <a:t>12</a:t>
              </a:r>
              <a:endParaRPr lang="zh-CN" altLang="en-US" sz="1100" dirty="0">
                <a:solidFill>
                  <a:schemeClr val="tx1"/>
                </a:solidFill>
                <a:latin typeface="Bahnschrift SemiLight" panose="020B0502040204020203" pitchFamily="34" charset="0"/>
                <a:cs typeface="Fira Code Light" panose="020B0809050000020004" pitchFamily="49" charset="0"/>
              </a:endParaRPr>
            </a:p>
          </p:txBody>
        </p:sp>
        <p:sp>
          <p:nvSpPr>
            <p:cNvPr id="192" name="矩形: 圆角 191">
              <a:extLst>
                <a:ext uri="{FF2B5EF4-FFF2-40B4-BE49-F238E27FC236}">
                  <a16:creationId xmlns:a16="http://schemas.microsoft.com/office/drawing/2014/main" id="{F1A4016C-7160-4902-BC6B-8BDF187EF525}"/>
                </a:ext>
              </a:extLst>
            </p:cNvPr>
            <p:cNvSpPr/>
            <p:nvPr/>
          </p:nvSpPr>
          <p:spPr>
            <a:xfrm flipH="1">
              <a:off x="1960208" y="2835576"/>
              <a:ext cx="177002" cy="168255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prstDash val="solid"/>
              <a:tailEnd w="sm" len="sm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vert" wrap="square" lIns="0" tIns="0" rIns="0" bIns="0" rtlCol="0" anchor="ctr">
              <a:noAutofit/>
            </a:bodyPr>
            <a:lstStyle/>
            <a:p>
              <a:pPr algn="ctr"/>
              <a:r>
                <a:rPr lang="en-US" altLang="zh-CN" sz="1100" dirty="0">
                  <a:solidFill>
                    <a:schemeClr val="tx1"/>
                  </a:solidFill>
                  <a:latin typeface="Bahnschrift SemiLight" panose="020B0502040204020203" pitchFamily="34" charset="0"/>
                  <a:cs typeface="Fira Code Light" panose="020B0809050000020004" pitchFamily="49" charset="0"/>
                </a:rPr>
                <a:t>13</a:t>
              </a:r>
              <a:endParaRPr lang="zh-CN" altLang="en-US" sz="1100" dirty="0">
                <a:solidFill>
                  <a:schemeClr val="tx1"/>
                </a:solidFill>
                <a:latin typeface="Bahnschrift SemiLight" panose="020B0502040204020203" pitchFamily="34" charset="0"/>
                <a:cs typeface="Fira Code Light" panose="020B0809050000020004" pitchFamily="49" charset="0"/>
              </a:endParaRPr>
            </a:p>
          </p:txBody>
        </p:sp>
        <p:sp>
          <p:nvSpPr>
            <p:cNvPr id="196" name="矩形: 圆角 195">
              <a:extLst>
                <a:ext uri="{FF2B5EF4-FFF2-40B4-BE49-F238E27FC236}">
                  <a16:creationId xmlns:a16="http://schemas.microsoft.com/office/drawing/2014/main" id="{F52A2849-E920-4929-AC02-C46F553A58E4}"/>
                </a:ext>
              </a:extLst>
            </p:cNvPr>
            <p:cNvSpPr/>
            <p:nvPr/>
          </p:nvSpPr>
          <p:spPr>
            <a:xfrm flipH="1">
              <a:off x="1960208" y="3108959"/>
              <a:ext cx="177002" cy="168255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prstDash val="solid"/>
              <a:tailEnd w="sm" len="sm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vert" wrap="square" lIns="0" tIns="0" rIns="0" bIns="0" rtlCol="0" anchor="ctr">
              <a:noAutofit/>
            </a:bodyPr>
            <a:lstStyle/>
            <a:p>
              <a:pPr algn="ctr"/>
              <a:r>
                <a:rPr lang="en-US" altLang="zh-CN" sz="1100" dirty="0">
                  <a:solidFill>
                    <a:schemeClr val="tx1"/>
                  </a:solidFill>
                  <a:latin typeface="Bahnschrift SemiLight" panose="020B0502040204020203" pitchFamily="34" charset="0"/>
                  <a:cs typeface="Fira Code Light" panose="020B0809050000020004" pitchFamily="49" charset="0"/>
                </a:rPr>
                <a:t>14</a:t>
              </a:r>
              <a:endParaRPr lang="zh-CN" altLang="en-US" sz="1100" dirty="0">
                <a:solidFill>
                  <a:schemeClr val="tx1"/>
                </a:solidFill>
                <a:latin typeface="Bahnschrift SemiLight" panose="020B0502040204020203" pitchFamily="34" charset="0"/>
                <a:cs typeface="Fira Code Light" panose="020B0809050000020004" pitchFamily="49" charset="0"/>
              </a:endParaRPr>
            </a:p>
          </p:txBody>
        </p:sp>
        <p:cxnSp>
          <p:nvCxnSpPr>
            <p:cNvPr id="197" name="直接箭头连接符 196">
              <a:extLst>
                <a:ext uri="{FF2B5EF4-FFF2-40B4-BE49-F238E27FC236}">
                  <a16:creationId xmlns:a16="http://schemas.microsoft.com/office/drawing/2014/main" id="{E984248B-710D-4D76-A41B-F8028C57056E}"/>
                </a:ext>
              </a:extLst>
            </p:cNvPr>
            <p:cNvCxnSpPr>
              <a:stCxn id="191" idx="2"/>
              <a:endCxn id="192" idx="0"/>
            </p:cNvCxnSpPr>
            <p:nvPr/>
          </p:nvCxnSpPr>
          <p:spPr>
            <a:xfrm>
              <a:off x="2048709" y="2730448"/>
              <a:ext cx="0" cy="105128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直接箭头连接符 197">
              <a:extLst>
                <a:ext uri="{FF2B5EF4-FFF2-40B4-BE49-F238E27FC236}">
                  <a16:creationId xmlns:a16="http://schemas.microsoft.com/office/drawing/2014/main" id="{3EBADB68-CA28-4E21-964A-2B453EFBE8FB}"/>
                </a:ext>
              </a:extLst>
            </p:cNvPr>
            <p:cNvCxnSpPr>
              <a:stCxn id="192" idx="2"/>
              <a:endCxn id="196" idx="0"/>
            </p:cNvCxnSpPr>
            <p:nvPr/>
          </p:nvCxnSpPr>
          <p:spPr>
            <a:xfrm>
              <a:off x="2048709" y="3003831"/>
              <a:ext cx="0" cy="105128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直接箭头连接符 85">
              <a:extLst>
                <a:ext uri="{FF2B5EF4-FFF2-40B4-BE49-F238E27FC236}">
                  <a16:creationId xmlns:a16="http://schemas.microsoft.com/office/drawing/2014/main" id="{02FB8C70-1E59-4007-9D6B-EA31FE9FECA7}"/>
                </a:ext>
              </a:extLst>
            </p:cNvPr>
            <p:cNvCxnSpPr>
              <a:stCxn id="191" idx="1"/>
              <a:endCxn id="196" idx="1"/>
            </p:cNvCxnSpPr>
            <p:nvPr/>
          </p:nvCxnSpPr>
          <p:spPr>
            <a:xfrm>
              <a:off x="2137210" y="2646321"/>
              <a:ext cx="12700" cy="546766"/>
            </a:xfrm>
            <a:prstGeom prst="bentConnector3">
              <a:avLst>
                <a:gd name="adj1" fmla="val 910000"/>
              </a:avLst>
            </a:prstGeom>
            <a:ln w="12700">
              <a:solidFill>
                <a:schemeClr val="tx1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0" name="矩形: 圆角 199">
              <a:extLst>
                <a:ext uri="{FF2B5EF4-FFF2-40B4-BE49-F238E27FC236}">
                  <a16:creationId xmlns:a16="http://schemas.microsoft.com/office/drawing/2014/main" id="{BFAB978F-D49F-46F9-A718-75A27DB97E6E}"/>
                </a:ext>
              </a:extLst>
            </p:cNvPr>
            <p:cNvSpPr/>
            <p:nvPr/>
          </p:nvSpPr>
          <p:spPr>
            <a:xfrm flipH="1">
              <a:off x="1960208" y="2293852"/>
              <a:ext cx="177002" cy="168255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prstDash val="solid"/>
              <a:tailEnd w="sm" len="sm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vert" wrap="square" lIns="0" tIns="0" rIns="0" bIns="0" rtlCol="0" anchor="ctr">
              <a:noAutofit/>
            </a:bodyPr>
            <a:lstStyle/>
            <a:p>
              <a:pPr algn="ctr"/>
              <a:r>
                <a:rPr lang="en-US" altLang="zh-CN" sz="1100" dirty="0">
                  <a:solidFill>
                    <a:schemeClr val="tx1"/>
                  </a:solidFill>
                  <a:latin typeface="Bahnschrift SemiLight" panose="020B0502040204020203" pitchFamily="34" charset="0"/>
                  <a:cs typeface="Fira Code Light" panose="020B0809050000020004" pitchFamily="49" charset="0"/>
                </a:rPr>
                <a:t>11</a:t>
              </a:r>
              <a:endParaRPr lang="zh-CN" altLang="en-US" sz="1100" dirty="0">
                <a:solidFill>
                  <a:schemeClr val="tx1"/>
                </a:solidFill>
                <a:latin typeface="Bahnschrift SemiLight" panose="020B0502040204020203" pitchFamily="34" charset="0"/>
                <a:cs typeface="Fira Code Light" panose="020B0809050000020004" pitchFamily="49" charset="0"/>
              </a:endParaRPr>
            </a:p>
          </p:txBody>
        </p:sp>
        <p:sp>
          <p:nvSpPr>
            <p:cNvPr id="201" name="矩形: 圆角 200">
              <a:extLst>
                <a:ext uri="{FF2B5EF4-FFF2-40B4-BE49-F238E27FC236}">
                  <a16:creationId xmlns:a16="http://schemas.microsoft.com/office/drawing/2014/main" id="{CD411D98-85C9-4B5F-B9BE-67A9617F116A}"/>
                </a:ext>
              </a:extLst>
            </p:cNvPr>
            <p:cNvSpPr/>
            <p:nvPr/>
          </p:nvSpPr>
          <p:spPr>
            <a:xfrm flipH="1">
              <a:off x="1960208" y="2041469"/>
              <a:ext cx="177002" cy="168255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prstDash val="solid"/>
              <a:tailEnd w="sm" len="sm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vert" wrap="square" lIns="0" tIns="0" rIns="0" bIns="0" rtlCol="0" anchor="ctr">
              <a:noAutofit/>
            </a:bodyPr>
            <a:lstStyle/>
            <a:p>
              <a:pPr algn="ctr"/>
              <a:r>
                <a:rPr lang="en-US" altLang="zh-CN" sz="1100" dirty="0">
                  <a:solidFill>
                    <a:schemeClr val="tx1"/>
                  </a:solidFill>
                  <a:latin typeface="Bahnschrift SemiLight" panose="020B0502040204020203" pitchFamily="34" charset="0"/>
                  <a:cs typeface="Fira Code Light" panose="020B0809050000020004" pitchFamily="49" charset="0"/>
                </a:rPr>
                <a:t>10</a:t>
              </a:r>
              <a:endParaRPr lang="zh-CN" altLang="en-US" sz="1100" dirty="0">
                <a:solidFill>
                  <a:schemeClr val="tx1"/>
                </a:solidFill>
                <a:latin typeface="Bahnschrift SemiLight" panose="020B0502040204020203" pitchFamily="34" charset="0"/>
                <a:cs typeface="Fira Code Light" panose="020B0809050000020004" pitchFamily="49" charset="0"/>
              </a:endParaRPr>
            </a:p>
          </p:txBody>
        </p:sp>
        <p:sp>
          <p:nvSpPr>
            <p:cNvPr id="202" name="矩形: 圆角 201">
              <a:extLst>
                <a:ext uri="{FF2B5EF4-FFF2-40B4-BE49-F238E27FC236}">
                  <a16:creationId xmlns:a16="http://schemas.microsoft.com/office/drawing/2014/main" id="{6EEFB7D7-FCA4-4CFE-A90A-2E68CEE73076}"/>
                </a:ext>
              </a:extLst>
            </p:cNvPr>
            <p:cNvSpPr/>
            <p:nvPr/>
          </p:nvSpPr>
          <p:spPr>
            <a:xfrm flipH="1">
              <a:off x="1960208" y="3377301"/>
              <a:ext cx="177002" cy="168255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prstDash val="solid"/>
              <a:tailEnd w="sm" len="sm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vert" wrap="square" lIns="0" tIns="0" rIns="0" bIns="0" rtlCol="0" anchor="ctr">
              <a:noAutofit/>
            </a:bodyPr>
            <a:lstStyle/>
            <a:p>
              <a:pPr algn="ctr"/>
              <a:r>
                <a:rPr lang="en-US" altLang="zh-CN" sz="1100" dirty="0">
                  <a:solidFill>
                    <a:schemeClr val="tx1"/>
                  </a:solidFill>
                  <a:latin typeface="Bahnschrift SemiLight" panose="020B0502040204020203" pitchFamily="34" charset="0"/>
                  <a:cs typeface="Fira Code Light" panose="020B0809050000020004" pitchFamily="49" charset="0"/>
                </a:rPr>
                <a:t>15</a:t>
              </a:r>
              <a:endParaRPr lang="zh-CN" altLang="en-US" sz="1100" dirty="0">
                <a:solidFill>
                  <a:schemeClr val="tx1"/>
                </a:solidFill>
                <a:latin typeface="Bahnschrift SemiLight" panose="020B0502040204020203" pitchFamily="34" charset="0"/>
                <a:cs typeface="Fira Code Light" panose="020B0809050000020004" pitchFamily="49" charset="0"/>
              </a:endParaRPr>
            </a:p>
          </p:txBody>
        </p:sp>
        <p:cxnSp>
          <p:nvCxnSpPr>
            <p:cNvPr id="203" name="直接箭头连接符 85">
              <a:extLst>
                <a:ext uri="{FF2B5EF4-FFF2-40B4-BE49-F238E27FC236}">
                  <a16:creationId xmlns:a16="http://schemas.microsoft.com/office/drawing/2014/main" id="{F804CEB3-6492-486E-B444-9D92BD723A27}"/>
                </a:ext>
              </a:extLst>
            </p:cNvPr>
            <p:cNvCxnSpPr>
              <a:stCxn id="201" idx="1"/>
              <a:endCxn id="202" idx="1"/>
            </p:cNvCxnSpPr>
            <p:nvPr/>
          </p:nvCxnSpPr>
          <p:spPr>
            <a:xfrm>
              <a:off x="2137210" y="2125597"/>
              <a:ext cx="12700" cy="1335832"/>
            </a:xfrm>
            <a:prstGeom prst="bentConnector3">
              <a:avLst>
                <a:gd name="adj1" fmla="val 1530000"/>
              </a:avLst>
            </a:prstGeom>
            <a:ln w="12700">
              <a:solidFill>
                <a:schemeClr val="tx1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直接箭头连接符 203">
              <a:extLst>
                <a:ext uri="{FF2B5EF4-FFF2-40B4-BE49-F238E27FC236}">
                  <a16:creationId xmlns:a16="http://schemas.microsoft.com/office/drawing/2014/main" id="{D779DA5D-DD59-400A-AA5D-034D0987F16E}"/>
                </a:ext>
              </a:extLst>
            </p:cNvPr>
            <p:cNvCxnSpPr>
              <a:stCxn id="200" idx="2"/>
              <a:endCxn id="191" idx="0"/>
            </p:cNvCxnSpPr>
            <p:nvPr/>
          </p:nvCxnSpPr>
          <p:spPr>
            <a:xfrm>
              <a:off x="2048709" y="2462107"/>
              <a:ext cx="0" cy="100086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直接箭头连接符 204">
              <a:extLst>
                <a:ext uri="{FF2B5EF4-FFF2-40B4-BE49-F238E27FC236}">
                  <a16:creationId xmlns:a16="http://schemas.microsoft.com/office/drawing/2014/main" id="{5796467F-34BB-490F-A219-A084024B2A90}"/>
                </a:ext>
              </a:extLst>
            </p:cNvPr>
            <p:cNvCxnSpPr>
              <a:stCxn id="201" idx="2"/>
              <a:endCxn id="200" idx="0"/>
            </p:cNvCxnSpPr>
            <p:nvPr/>
          </p:nvCxnSpPr>
          <p:spPr>
            <a:xfrm>
              <a:off x="2048709" y="2209724"/>
              <a:ext cx="0" cy="84128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直接箭头连接符 205">
              <a:extLst>
                <a:ext uri="{FF2B5EF4-FFF2-40B4-BE49-F238E27FC236}">
                  <a16:creationId xmlns:a16="http://schemas.microsoft.com/office/drawing/2014/main" id="{14991456-9D5E-4285-A980-562F0A8D4BF3}"/>
                </a:ext>
              </a:extLst>
            </p:cNvPr>
            <p:cNvCxnSpPr>
              <a:stCxn id="196" idx="2"/>
              <a:endCxn id="202" idx="0"/>
            </p:cNvCxnSpPr>
            <p:nvPr/>
          </p:nvCxnSpPr>
          <p:spPr>
            <a:xfrm>
              <a:off x="2048709" y="3277214"/>
              <a:ext cx="0" cy="100087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7" name="矩形: 圆角 206">
              <a:extLst>
                <a:ext uri="{FF2B5EF4-FFF2-40B4-BE49-F238E27FC236}">
                  <a16:creationId xmlns:a16="http://schemas.microsoft.com/office/drawing/2014/main" id="{A5EA8234-E252-4D69-B6E5-3759091452B4}"/>
                </a:ext>
              </a:extLst>
            </p:cNvPr>
            <p:cNvSpPr/>
            <p:nvPr/>
          </p:nvSpPr>
          <p:spPr>
            <a:xfrm flipH="1">
              <a:off x="1962276" y="3659241"/>
              <a:ext cx="177002" cy="168255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prstDash val="solid"/>
              <a:tailEnd w="sm" len="sm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vert" wrap="square" lIns="0" tIns="0" rIns="0" bIns="0" rtlCol="0" anchor="ctr">
              <a:noAutofit/>
            </a:bodyPr>
            <a:lstStyle/>
            <a:p>
              <a:pPr algn="ctr"/>
              <a:r>
                <a:rPr lang="en-US" altLang="zh-CN" sz="1100" dirty="0">
                  <a:solidFill>
                    <a:schemeClr val="tx1"/>
                  </a:solidFill>
                  <a:latin typeface="Bahnschrift SemiLight" panose="020B0502040204020203" pitchFamily="34" charset="0"/>
                  <a:cs typeface="Fira Code Light" panose="020B0809050000020004" pitchFamily="49" charset="0"/>
                </a:rPr>
                <a:t>16</a:t>
              </a:r>
              <a:endParaRPr lang="zh-CN" altLang="en-US" sz="1100" dirty="0">
                <a:solidFill>
                  <a:schemeClr val="tx1"/>
                </a:solidFill>
                <a:latin typeface="Bahnschrift SemiLight" panose="020B0502040204020203" pitchFamily="34" charset="0"/>
                <a:cs typeface="Fira Code Light" panose="020B0809050000020004" pitchFamily="49" charset="0"/>
              </a:endParaRPr>
            </a:p>
          </p:txBody>
        </p:sp>
        <p:cxnSp>
          <p:nvCxnSpPr>
            <p:cNvPr id="208" name="直接箭头连接符 207">
              <a:extLst>
                <a:ext uri="{FF2B5EF4-FFF2-40B4-BE49-F238E27FC236}">
                  <a16:creationId xmlns:a16="http://schemas.microsoft.com/office/drawing/2014/main" id="{0917C5E7-F645-4F8E-BE3C-E05442B426B0}"/>
                </a:ext>
              </a:extLst>
            </p:cNvPr>
            <p:cNvCxnSpPr>
              <a:stCxn id="202" idx="2"/>
              <a:endCxn id="207" idx="0"/>
            </p:cNvCxnSpPr>
            <p:nvPr/>
          </p:nvCxnSpPr>
          <p:spPr>
            <a:xfrm>
              <a:off x="2048709" y="3545556"/>
              <a:ext cx="2068" cy="113685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9" name="矩形: 圆角 208">
              <a:extLst>
                <a:ext uri="{FF2B5EF4-FFF2-40B4-BE49-F238E27FC236}">
                  <a16:creationId xmlns:a16="http://schemas.microsoft.com/office/drawing/2014/main" id="{9130BC5E-5963-420D-830C-148BAD53B769}"/>
                </a:ext>
              </a:extLst>
            </p:cNvPr>
            <p:cNvSpPr/>
            <p:nvPr/>
          </p:nvSpPr>
          <p:spPr>
            <a:xfrm flipH="1">
              <a:off x="2539328" y="2562193"/>
              <a:ext cx="177002" cy="168255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prstDash val="solid"/>
              <a:tailEnd w="sm" len="sm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vert" wrap="square" lIns="0" tIns="0" rIns="0" bIns="0" rtlCol="0" anchor="ctr">
              <a:noAutofit/>
            </a:bodyPr>
            <a:lstStyle/>
            <a:p>
              <a:pPr algn="ctr"/>
              <a:r>
                <a:rPr lang="en-US" altLang="zh-CN" sz="1100" dirty="0">
                  <a:solidFill>
                    <a:schemeClr val="tx1"/>
                  </a:solidFill>
                  <a:latin typeface="Bahnschrift SemiLight" panose="020B0502040204020203" pitchFamily="34" charset="0"/>
                  <a:cs typeface="Fira Code Light" panose="020B0809050000020004" pitchFamily="49" charset="0"/>
                </a:rPr>
                <a:t>4</a:t>
              </a:r>
              <a:endParaRPr lang="zh-CN" altLang="en-US" sz="1100" dirty="0">
                <a:solidFill>
                  <a:schemeClr val="tx1"/>
                </a:solidFill>
                <a:latin typeface="Bahnschrift SemiLight" panose="020B0502040204020203" pitchFamily="34" charset="0"/>
                <a:cs typeface="Fira Code Light" panose="020B0809050000020004" pitchFamily="49" charset="0"/>
              </a:endParaRPr>
            </a:p>
          </p:txBody>
        </p:sp>
        <p:sp>
          <p:nvSpPr>
            <p:cNvPr id="210" name="矩形: 圆角 209">
              <a:extLst>
                <a:ext uri="{FF2B5EF4-FFF2-40B4-BE49-F238E27FC236}">
                  <a16:creationId xmlns:a16="http://schemas.microsoft.com/office/drawing/2014/main" id="{87371421-ABF6-4DD8-9D65-26CA6A476770}"/>
                </a:ext>
              </a:extLst>
            </p:cNvPr>
            <p:cNvSpPr/>
            <p:nvPr/>
          </p:nvSpPr>
          <p:spPr>
            <a:xfrm flipH="1">
              <a:off x="2668868" y="2835576"/>
              <a:ext cx="177002" cy="168255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prstDash val="solid"/>
              <a:tailEnd w="sm" len="sm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vert" wrap="square" lIns="0" tIns="0" rIns="0" bIns="0" rtlCol="0" anchor="ctr">
              <a:noAutofit/>
            </a:bodyPr>
            <a:lstStyle/>
            <a:p>
              <a:pPr algn="ctr"/>
              <a:r>
                <a:rPr lang="en-US" altLang="zh-CN" sz="1100" dirty="0">
                  <a:solidFill>
                    <a:schemeClr val="tx1"/>
                  </a:solidFill>
                  <a:latin typeface="Bahnschrift SemiLight" panose="020B0502040204020203" pitchFamily="34" charset="0"/>
                  <a:cs typeface="Fira Code Light" panose="020B0809050000020004" pitchFamily="49" charset="0"/>
                </a:rPr>
                <a:t>6</a:t>
              </a:r>
              <a:endParaRPr lang="zh-CN" altLang="en-US" sz="1100" dirty="0">
                <a:solidFill>
                  <a:schemeClr val="tx1"/>
                </a:solidFill>
                <a:latin typeface="Bahnschrift SemiLight" panose="020B0502040204020203" pitchFamily="34" charset="0"/>
                <a:cs typeface="Fira Code Light" panose="020B0809050000020004" pitchFamily="49" charset="0"/>
              </a:endParaRPr>
            </a:p>
          </p:txBody>
        </p:sp>
        <p:sp>
          <p:nvSpPr>
            <p:cNvPr id="211" name="矩形: 圆角 210">
              <a:extLst>
                <a:ext uri="{FF2B5EF4-FFF2-40B4-BE49-F238E27FC236}">
                  <a16:creationId xmlns:a16="http://schemas.microsoft.com/office/drawing/2014/main" id="{97560678-BD8C-49BE-9DC9-706BBE06EC08}"/>
                </a:ext>
              </a:extLst>
            </p:cNvPr>
            <p:cNvSpPr/>
            <p:nvPr/>
          </p:nvSpPr>
          <p:spPr>
            <a:xfrm flipH="1">
              <a:off x="2539328" y="3108959"/>
              <a:ext cx="177002" cy="168255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prstDash val="solid"/>
              <a:tailEnd w="sm" len="sm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vert" wrap="square" lIns="0" tIns="0" rIns="0" bIns="0" rtlCol="0" anchor="ctr">
              <a:noAutofit/>
            </a:bodyPr>
            <a:lstStyle/>
            <a:p>
              <a:pPr algn="ctr"/>
              <a:r>
                <a:rPr lang="en-US" altLang="zh-CN" sz="1100" dirty="0">
                  <a:solidFill>
                    <a:schemeClr val="tx1"/>
                  </a:solidFill>
                  <a:latin typeface="Bahnschrift SemiLight" panose="020B0502040204020203" pitchFamily="34" charset="0"/>
                  <a:cs typeface="Fira Code Light" panose="020B0809050000020004" pitchFamily="49" charset="0"/>
                </a:rPr>
                <a:t>7</a:t>
              </a:r>
              <a:endParaRPr lang="zh-CN" altLang="en-US" sz="1100" dirty="0">
                <a:solidFill>
                  <a:schemeClr val="tx1"/>
                </a:solidFill>
                <a:latin typeface="Bahnschrift SemiLight" panose="020B0502040204020203" pitchFamily="34" charset="0"/>
                <a:cs typeface="Fira Code Light" panose="020B0809050000020004" pitchFamily="49" charset="0"/>
              </a:endParaRPr>
            </a:p>
          </p:txBody>
        </p:sp>
        <p:cxnSp>
          <p:nvCxnSpPr>
            <p:cNvPr id="212" name="直接箭头连接符 211">
              <a:extLst>
                <a:ext uri="{FF2B5EF4-FFF2-40B4-BE49-F238E27FC236}">
                  <a16:creationId xmlns:a16="http://schemas.microsoft.com/office/drawing/2014/main" id="{7972C70D-22E1-4E1E-9F73-ED9616021B68}"/>
                </a:ext>
              </a:extLst>
            </p:cNvPr>
            <p:cNvCxnSpPr>
              <a:stCxn id="209" idx="2"/>
              <a:endCxn id="210" idx="0"/>
            </p:cNvCxnSpPr>
            <p:nvPr/>
          </p:nvCxnSpPr>
          <p:spPr>
            <a:xfrm>
              <a:off x="2627829" y="2730448"/>
              <a:ext cx="129540" cy="105128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直接箭头连接符 212">
              <a:extLst>
                <a:ext uri="{FF2B5EF4-FFF2-40B4-BE49-F238E27FC236}">
                  <a16:creationId xmlns:a16="http://schemas.microsoft.com/office/drawing/2014/main" id="{A940B65C-27C7-4AAF-9C38-4D1FC11273EB}"/>
                </a:ext>
              </a:extLst>
            </p:cNvPr>
            <p:cNvCxnSpPr>
              <a:stCxn id="210" idx="2"/>
              <a:endCxn id="211" idx="0"/>
            </p:cNvCxnSpPr>
            <p:nvPr/>
          </p:nvCxnSpPr>
          <p:spPr>
            <a:xfrm flipH="1">
              <a:off x="2627829" y="3003831"/>
              <a:ext cx="129540" cy="105128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直接箭头连接符 85">
              <a:extLst>
                <a:ext uri="{FF2B5EF4-FFF2-40B4-BE49-F238E27FC236}">
                  <a16:creationId xmlns:a16="http://schemas.microsoft.com/office/drawing/2014/main" id="{F48471BE-498A-4654-931B-D34D4B81DBDB}"/>
                </a:ext>
              </a:extLst>
            </p:cNvPr>
            <p:cNvCxnSpPr>
              <a:stCxn id="209" idx="1"/>
              <a:endCxn id="211" idx="1"/>
            </p:cNvCxnSpPr>
            <p:nvPr/>
          </p:nvCxnSpPr>
          <p:spPr>
            <a:xfrm>
              <a:off x="2716330" y="2646321"/>
              <a:ext cx="12700" cy="546766"/>
            </a:xfrm>
            <a:prstGeom prst="bentConnector3">
              <a:avLst>
                <a:gd name="adj1" fmla="val 1315000"/>
              </a:avLst>
            </a:prstGeom>
            <a:ln w="12700">
              <a:solidFill>
                <a:schemeClr val="tx1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5" name="矩形: 圆角 214">
              <a:extLst>
                <a:ext uri="{FF2B5EF4-FFF2-40B4-BE49-F238E27FC236}">
                  <a16:creationId xmlns:a16="http://schemas.microsoft.com/office/drawing/2014/main" id="{D40C00AB-F3C0-42BA-A30F-26B1AC6DF017}"/>
                </a:ext>
              </a:extLst>
            </p:cNvPr>
            <p:cNvSpPr/>
            <p:nvPr/>
          </p:nvSpPr>
          <p:spPr>
            <a:xfrm flipH="1">
              <a:off x="2539328" y="2309810"/>
              <a:ext cx="177002" cy="168255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prstDash val="solid"/>
              <a:tailEnd w="sm" len="sm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vert" wrap="square" lIns="0" tIns="0" rIns="0" bIns="0" rtlCol="0" anchor="ctr">
              <a:noAutofit/>
            </a:bodyPr>
            <a:lstStyle/>
            <a:p>
              <a:pPr algn="ctr"/>
              <a:r>
                <a:rPr lang="en-US" altLang="zh-CN" sz="1100" dirty="0">
                  <a:solidFill>
                    <a:schemeClr val="tx1"/>
                  </a:solidFill>
                  <a:latin typeface="Bahnschrift SemiLight" panose="020B0502040204020203" pitchFamily="34" charset="0"/>
                  <a:cs typeface="Fira Code Light" panose="020B0809050000020004" pitchFamily="49" charset="0"/>
                </a:rPr>
                <a:t>3</a:t>
              </a:r>
              <a:endParaRPr lang="zh-CN" altLang="en-US" sz="1100" dirty="0">
                <a:solidFill>
                  <a:schemeClr val="tx1"/>
                </a:solidFill>
                <a:latin typeface="Bahnschrift SemiLight" panose="020B0502040204020203" pitchFamily="34" charset="0"/>
                <a:cs typeface="Fira Code Light" panose="020B0809050000020004" pitchFamily="49" charset="0"/>
              </a:endParaRPr>
            </a:p>
          </p:txBody>
        </p:sp>
        <p:sp>
          <p:nvSpPr>
            <p:cNvPr id="216" name="矩形: 圆角 215">
              <a:extLst>
                <a:ext uri="{FF2B5EF4-FFF2-40B4-BE49-F238E27FC236}">
                  <a16:creationId xmlns:a16="http://schemas.microsoft.com/office/drawing/2014/main" id="{F33DF070-ED2D-408B-B263-A317970CC145}"/>
                </a:ext>
              </a:extLst>
            </p:cNvPr>
            <p:cNvSpPr/>
            <p:nvPr/>
          </p:nvSpPr>
          <p:spPr>
            <a:xfrm flipH="1">
              <a:off x="2539328" y="3377301"/>
              <a:ext cx="177002" cy="168255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prstDash val="solid"/>
              <a:tailEnd w="sm" len="sm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vert" wrap="square" lIns="0" tIns="0" rIns="0" bIns="0" rtlCol="0" anchor="ctr">
              <a:noAutofit/>
            </a:bodyPr>
            <a:lstStyle/>
            <a:p>
              <a:pPr algn="ctr"/>
              <a:r>
                <a:rPr lang="en-US" altLang="zh-CN" sz="1100" dirty="0">
                  <a:solidFill>
                    <a:schemeClr val="tx1"/>
                  </a:solidFill>
                  <a:latin typeface="Bahnschrift SemiLight" panose="020B0502040204020203" pitchFamily="34" charset="0"/>
                  <a:cs typeface="Fira Code Light" panose="020B0809050000020004" pitchFamily="49" charset="0"/>
                </a:rPr>
                <a:t>8</a:t>
              </a:r>
              <a:endParaRPr lang="zh-CN" altLang="en-US" sz="1100" dirty="0">
                <a:solidFill>
                  <a:schemeClr val="tx1"/>
                </a:solidFill>
                <a:latin typeface="Bahnschrift SemiLight" panose="020B0502040204020203" pitchFamily="34" charset="0"/>
                <a:cs typeface="Fira Code Light" panose="020B0809050000020004" pitchFamily="49" charset="0"/>
              </a:endParaRPr>
            </a:p>
          </p:txBody>
        </p:sp>
        <p:cxnSp>
          <p:nvCxnSpPr>
            <p:cNvPr id="217" name="直接箭头连接符 85">
              <a:extLst>
                <a:ext uri="{FF2B5EF4-FFF2-40B4-BE49-F238E27FC236}">
                  <a16:creationId xmlns:a16="http://schemas.microsoft.com/office/drawing/2014/main" id="{8D0A329D-DAB9-4FF8-A3D4-44A3E3DF4FB1}"/>
                </a:ext>
              </a:extLst>
            </p:cNvPr>
            <p:cNvCxnSpPr>
              <a:stCxn id="215" idx="1"/>
              <a:endCxn id="216" idx="1"/>
            </p:cNvCxnSpPr>
            <p:nvPr/>
          </p:nvCxnSpPr>
          <p:spPr>
            <a:xfrm>
              <a:off x="2716330" y="2393938"/>
              <a:ext cx="12700" cy="1067491"/>
            </a:xfrm>
            <a:prstGeom prst="bentConnector3">
              <a:avLst>
                <a:gd name="adj1" fmla="val 1800000"/>
              </a:avLst>
            </a:prstGeom>
            <a:ln w="12700">
              <a:solidFill>
                <a:schemeClr val="tx1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直接箭头连接符 217">
              <a:extLst>
                <a:ext uri="{FF2B5EF4-FFF2-40B4-BE49-F238E27FC236}">
                  <a16:creationId xmlns:a16="http://schemas.microsoft.com/office/drawing/2014/main" id="{EFA8892D-609E-4356-851C-458C326C2267}"/>
                </a:ext>
              </a:extLst>
            </p:cNvPr>
            <p:cNvCxnSpPr>
              <a:stCxn id="215" idx="2"/>
              <a:endCxn id="209" idx="0"/>
            </p:cNvCxnSpPr>
            <p:nvPr/>
          </p:nvCxnSpPr>
          <p:spPr>
            <a:xfrm>
              <a:off x="2627829" y="2478065"/>
              <a:ext cx="0" cy="84128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直接箭头连接符 218">
              <a:extLst>
                <a:ext uri="{FF2B5EF4-FFF2-40B4-BE49-F238E27FC236}">
                  <a16:creationId xmlns:a16="http://schemas.microsoft.com/office/drawing/2014/main" id="{7AEAD14B-E06B-401C-93AB-28D72FE54D95}"/>
                </a:ext>
              </a:extLst>
            </p:cNvPr>
            <p:cNvCxnSpPr>
              <a:stCxn id="211" idx="2"/>
              <a:endCxn id="216" idx="0"/>
            </p:cNvCxnSpPr>
            <p:nvPr/>
          </p:nvCxnSpPr>
          <p:spPr>
            <a:xfrm>
              <a:off x="2627829" y="3277214"/>
              <a:ext cx="0" cy="100087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0" name="矩形: 圆角 219">
              <a:extLst>
                <a:ext uri="{FF2B5EF4-FFF2-40B4-BE49-F238E27FC236}">
                  <a16:creationId xmlns:a16="http://schemas.microsoft.com/office/drawing/2014/main" id="{72A7E8EF-9DC6-42CF-8FC1-E41EB8EDDADB}"/>
                </a:ext>
              </a:extLst>
            </p:cNvPr>
            <p:cNvSpPr/>
            <p:nvPr/>
          </p:nvSpPr>
          <p:spPr>
            <a:xfrm flipH="1">
              <a:off x="2539328" y="3659241"/>
              <a:ext cx="177002" cy="168255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prstDash val="solid"/>
              <a:tailEnd w="sm" len="sm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vert" wrap="square" lIns="0" tIns="0" rIns="0" bIns="0" rtlCol="0" anchor="ctr">
              <a:noAutofit/>
            </a:bodyPr>
            <a:lstStyle/>
            <a:p>
              <a:pPr algn="ctr"/>
              <a:r>
                <a:rPr lang="en-US" altLang="zh-CN" sz="1100" dirty="0">
                  <a:solidFill>
                    <a:schemeClr val="tx1"/>
                  </a:solidFill>
                  <a:latin typeface="Bahnschrift SemiLight" panose="020B0502040204020203" pitchFamily="34" charset="0"/>
                  <a:cs typeface="Fira Code Light" panose="020B0809050000020004" pitchFamily="49" charset="0"/>
                </a:rPr>
                <a:t>9</a:t>
              </a:r>
              <a:endParaRPr lang="zh-CN" altLang="en-US" sz="1100" dirty="0">
                <a:solidFill>
                  <a:schemeClr val="tx1"/>
                </a:solidFill>
                <a:latin typeface="Bahnschrift SemiLight" panose="020B0502040204020203" pitchFamily="34" charset="0"/>
                <a:cs typeface="Fira Code Light" panose="020B0809050000020004" pitchFamily="49" charset="0"/>
              </a:endParaRPr>
            </a:p>
          </p:txBody>
        </p:sp>
        <p:cxnSp>
          <p:nvCxnSpPr>
            <p:cNvPr id="221" name="直接箭头连接符 220">
              <a:extLst>
                <a:ext uri="{FF2B5EF4-FFF2-40B4-BE49-F238E27FC236}">
                  <a16:creationId xmlns:a16="http://schemas.microsoft.com/office/drawing/2014/main" id="{32C9BC69-6CB1-4F8D-839F-F573E24005D5}"/>
                </a:ext>
              </a:extLst>
            </p:cNvPr>
            <p:cNvCxnSpPr>
              <a:stCxn id="216" idx="2"/>
              <a:endCxn id="220" idx="0"/>
            </p:cNvCxnSpPr>
            <p:nvPr/>
          </p:nvCxnSpPr>
          <p:spPr>
            <a:xfrm>
              <a:off x="2627829" y="3545556"/>
              <a:ext cx="0" cy="113685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2" name="矩形: 圆角 221">
              <a:extLst>
                <a:ext uri="{FF2B5EF4-FFF2-40B4-BE49-F238E27FC236}">
                  <a16:creationId xmlns:a16="http://schemas.microsoft.com/office/drawing/2014/main" id="{3AEDB774-54F8-4BBB-8385-9E31E78CC154}"/>
                </a:ext>
              </a:extLst>
            </p:cNvPr>
            <p:cNvSpPr/>
            <p:nvPr/>
          </p:nvSpPr>
          <p:spPr>
            <a:xfrm flipH="1">
              <a:off x="2265805" y="3659241"/>
              <a:ext cx="177002" cy="168255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prstDash val="solid"/>
              <a:tailEnd w="sm" len="sm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vert" wrap="square" lIns="0" tIns="0" rIns="0" bIns="0" rtlCol="0" anchor="ctr">
              <a:noAutofit/>
            </a:bodyPr>
            <a:lstStyle/>
            <a:p>
              <a:pPr algn="ctr"/>
              <a:r>
                <a:rPr lang="en-US" altLang="zh-CN" sz="1100" dirty="0">
                  <a:solidFill>
                    <a:schemeClr val="tx1"/>
                  </a:solidFill>
                  <a:latin typeface="Bahnschrift SemiLight" panose="020B0502040204020203" pitchFamily="34" charset="0"/>
                  <a:cs typeface="Fira Code Light" panose="020B0809050000020004" pitchFamily="49" charset="0"/>
                </a:rPr>
                <a:t>17</a:t>
              </a:r>
              <a:endParaRPr lang="zh-CN" altLang="en-US" sz="1100" dirty="0">
                <a:solidFill>
                  <a:schemeClr val="tx1"/>
                </a:solidFill>
                <a:latin typeface="Bahnschrift SemiLight" panose="020B0502040204020203" pitchFamily="34" charset="0"/>
                <a:cs typeface="Fira Code Light" panose="020B0809050000020004" pitchFamily="49" charset="0"/>
              </a:endParaRPr>
            </a:p>
          </p:txBody>
        </p:sp>
        <p:cxnSp>
          <p:nvCxnSpPr>
            <p:cNvPr id="223" name="直接箭头连接符 222">
              <a:extLst>
                <a:ext uri="{FF2B5EF4-FFF2-40B4-BE49-F238E27FC236}">
                  <a16:creationId xmlns:a16="http://schemas.microsoft.com/office/drawing/2014/main" id="{447559D4-4FEA-47F0-B036-2B65A9E0F9A1}"/>
                </a:ext>
              </a:extLst>
            </p:cNvPr>
            <p:cNvCxnSpPr>
              <a:stCxn id="216" idx="2"/>
              <a:endCxn id="222" idx="0"/>
            </p:cNvCxnSpPr>
            <p:nvPr/>
          </p:nvCxnSpPr>
          <p:spPr>
            <a:xfrm flipH="1">
              <a:off x="2354306" y="3545556"/>
              <a:ext cx="273523" cy="113685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直接箭头连接符 223">
              <a:extLst>
                <a:ext uri="{FF2B5EF4-FFF2-40B4-BE49-F238E27FC236}">
                  <a16:creationId xmlns:a16="http://schemas.microsoft.com/office/drawing/2014/main" id="{1928F41F-5D39-41D3-BEFA-76031AD639DE}"/>
                </a:ext>
              </a:extLst>
            </p:cNvPr>
            <p:cNvCxnSpPr>
              <a:stCxn id="202" idx="2"/>
              <a:endCxn id="222" idx="0"/>
            </p:cNvCxnSpPr>
            <p:nvPr/>
          </p:nvCxnSpPr>
          <p:spPr>
            <a:xfrm>
              <a:off x="2048709" y="3545556"/>
              <a:ext cx="305597" cy="113685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5" name="矩形: 圆角 224">
              <a:extLst>
                <a:ext uri="{FF2B5EF4-FFF2-40B4-BE49-F238E27FC236}">
                  <a16:creationId xmlns:a16="http://schemas.microsoft.com/office/drawing/2014/main" id="{11798F17-013A-45E4-8734-4B481ED213BB}"/>
                </a:ext>
              </a:extLst>
            </p:cNvPr>
            <p:cNvSpPr/>
            <p:nvPr/>
          </p:nvSpPr>
          <p:spPr>
            <a:xfrm flipH="1">
              <a:off x="2539328" y="1822699"/>
              <a:ext cx="177002" cy="168255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prstDash val="solid"/>
              <a:tailEnd w="sm" len="sm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vert" wrap="square" lIns="0" tIns="0" rIns="0" bIns="0" rtlCol="0" anchor="ctr">
              <a:noAutofit/>
            </a:bodyPr>
            <a:lstStyle/>
            <a:p>
              <a:pPr algn="ctr"/>
              <a:r>
                <a:rPr lang="en-US" altLang="zh-CN" sz="1100" dirty="0">
                  <a:solidFill>
                    <a:schemeClr val="tx1"/>
                  </a:solidFill>
                  <a:latin typeface="Bahnschrift SemiLight" panose="020B0502040204020203" pitchFamily="34" charset="0"/>
                  <a:cs typeface="Fira Code Light" panose="020B0809050000020004" pitchFamily="49" charset="0"/>
                </a:rPr>
                <a:t>2</a:t>
              </a:r>
              <a:endParaRPr lang="zh-CN" altLang="en-US" sz="1100" dirty="0">
                <a:solidFill>
                  <a:schemeClr val="tx1"/>
                </a:solidFill>
                <a:latin typeface="Bahnschrift SemiLight" panose="020B0502040204020203" pitchFamily="34" charset="0"/>
                <a:cs typeface="Fira Code Light" panose="020B0809050000020004" pitchFamily="49" charset="0"/>
              </a:endParaRPr>
            </a:p>
          </p:txBody>
        </p:sp>
        <p:cxnSp>
          <p:nvCxnSpPr>
            <p:cNvPr id="226" name="直接箭头连接符 225">
              <a:extLst>
                <a:ext uri="{FF2B5EF4-FFF2-40B4-BE49-F238E27FC236}">
                  <a16:creationId xmlns:a16="http://schemas.microsoft.com/office/drawing/2014/main" id="{8871178D-9D2A-48AD-AC64-2180397D2B56}"/>
                </a:ext>
              </a:extLst>
            </p:cNvPr>
            <p:cNvCxnSpPr>
              <a:stCxn id="225" idx="2"/>
              <a:endCxn id="215" idx="0"/>
            </p:cNvCxnSpPr>
            <p:nvPr/>
          </p:nvCxnSpPr>
          <p:spPr>
            <a:xfrm>
              <a:off x="2627829" y="1990954"/>
              <a:ext cx="0" cy="318856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直接箭头连接符 164">
              <a:extLst>
                <a:ext uri="{FF2B5EF4-FFF2-40B4-BE49-F238E27FC236}">
                  <a16:creationId xmlns:a16="http://schemas.microsoft.com/office/drawing/2014/main" id="{4764ABF5-CC40-4364-913C-8327968DAEED}"/>
                </a:ext>
              </a:extLst>
            </p:cNvPr>
            <p:cNvCxnSpPr>
              <a:stCxn id="225" idx="3"/>
              <a:endCxn id="201" idx="0"/>
            </p:cNvCxnSpPr>
            <p:nvPr/>
          </p:nvCxnSpPr>
          <p:spPr>
            <a:xfrm rot="10800000" flipV="1">
              <a:off x="2048710" y="1906827"/>
              <a:ext cx="490619" cy="134642"/>
            </a:xfrm>
            <a:prstGeom prst="bentConnector2">
              <a:avLst/>
            </a:prstGeom>
            <a:ln w="12700">
              <a:solidFill>
                <a:schemeClr val="tx1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8" name="矩形: 圆角 227">
              <a:extLst>
                <a:ext uri="{FF2B5EF4-FFF2-40B4-BE49-F238E27FC236}">
                  <a16:creationId xmlns:a16="http://schemas.microsoft.com/office/drawing/2014/main" id="{1ECF68CF-B433-4B68-9AB5-A0000DA11FA6}"/>
                </a:ext>
              </a:extLst>
            </p:cNvPr>
            <p:cNvSpPr/>
            <p:nvPr/>
          </p:nvSpPr>
          <p:spPr>
            <a:xfrm flipH="1">
              <a:off x="2265805" y="3941181"/>
              <a:ext cx="177002" cy="168255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prstDash val="solid"/>
              <a:tailEnd w="sm" len="sm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vert" wrap="square" lIns="0" tIns="0" rIns="0" bIns="0" rtlCol="0" anchor="ctr">
              <a:noAutofit/>
            </a:bodyPr>
            <a:lstStyle/>
            <a:p>
              <a:pPr algn="ctr"/>
              <a:r>
                <a:rPr lang="en-US" altLang="zh-CN" sz="1100" dirty="0">
                  <a:solidFill>
                    <a:schemeClr val="tx1"/>
                  </a:solidFill>
                  <a:latin typeface="Bahnschrift SemiLight" panose="020B0502040204020203" pitchFamily="34" charset="0"/>
                  <a:cs typeface="Fira Code Light" panose="020B0809050000020004" pitchFamily="49" charset="0"/>
                </a:rPr>
                <a:t>18</a:t>
              </a:r>
              <a:endParaRPr lang="zh-CN" altLang="en-US" sz="1100" dirty="0">
                <a:solidFill>
                  <a:schemeClr val="tx1"/>
                </a:solidFill>
                <a:latin typeface="Bahnschrift SemiLight" panose="020B0502040204020203" pitchFamily="34" charset="0"/>
                <a:cs typeface="Fira Code Light" panose="020B0809050000020004" pitchFamily="49" charset="0"/>
              </a:endParaRPr>
            </a:p>
          </p:txBody>
        </p:sp>
        <p:cxnSp>
          <p:nvCxnSpPr>
            <p:cNvPr id="229" name="直接箭头连接符 228">
              <a:extLst>
                <a:ext uri="{FF2B5EF4-FFF2-40B4-BE49-F238E27FC236}">
                  <a16:creationId xmlns:a16="http://schemas.microsoft.com/office/drawing/2014/main" id="{3574C92F-944B-4B86-AAA3-6E91C41A0EF9}"/>
                </a:ext>
              </a:extLst>
            </p:cNvPr>
            <p:cNvCxnSpPr>
              <a:stCxn id="222" idx="2"/>
              <a:endCxn id="228" idx="0"/>
            </p:cNvCxnSpPr>
            <p:nvPr/>
          </p:nvCxnSpPr>
          <p:spPr>
            <a:xfrm>
              <a:off x="2354306" y="3827496"/>
              <a:ext cx="0" cy="113685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直接箭头连接符 85">
              <a:extLst>
                <a:ext uri="{FF2B5EF4-FFF2-40B4-BE49-F238E27FC236}">
                  <a16:creationId xmlns:a16="http://schemas.microsoft.com/office/drawing/2014/main" id="{FDE20F24-059F-4D66-AF7F-244475D4927C}"/>
                </a:ext>
              </a:extLst>
            </p:cNvPr>
            <p:cNvCxnSpPr>
              <a:stCxn id="225" idx="1"/>
              <a:endCxn id="228" idx="1"/>
            </p:cNvCxnSpPr>
            <p:nvPr/>
          </p:nvCxnSpPr>
          <p:spPr>
            <a:xfrm flipH="1">
              <a:off x="2442807" y="1906827"/>
              <a:ext cx="273523" cy="2118482"/>
            </a:xfrm>
            <a:prstGeom prst="bentConnector3">
              <a:avLst>
                <a:gd name="adj1" fmla="val -121185"/>
              </a:avLst>
            </a:prstGeom>
            <a:ln w="12700">
              <a:solidFill>
                <a:schemeClr val="tx1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1" name="矩形: 圆角 230">
              <a:extLst>
                <a:ext uri="{FF2B5EF4-FFF2-40B4-BE49-F238E27FC236}">
                  <a16:creationId xmlns:a16="http://schemas.microsoft.com/office/drawing/2014/main" id="{4F531155-F594-4DB6-BF73-7EA186755FC6}"/>
                </a:ext>
              </a:extLst>
            </p:cNvPr>
            <p:cNvSpPr/>
            <p:nvPr/>
          </p:nvSpPr>
          <p:spPr>
            <a:xfrm flipH="1">
              <a:off x="2265805" y="4223121"/>
              <a:ext cx="177002" cy="168255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prstDash val="solid"/>
              <a:tailEnd w="sm" len="sm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vert" wrap="square" lIns="0" tIns="0" rIns="0" bIns="0" rtlCol="0" anchor="ctr">
              <a:noAutofit/>
            </a:bodyPr>
            <a:lstStyle/>
            <a:p>
              <a:pPr algn="ctr"/>
              <a:r>
                <a:rPr lang="en-US" altLang="zh-CN" sz="1100" dirty="0">
                  <a:solidFill>
                    <a:schemeClr val="tx1"/>
                  </a:solidFill>
                  <a:latin typeface="Bahnschrift SemiLight" panose="020B0502040204020203" pitchFamily="34" charset="0"/>
                  <a:cs typeface="Fira Code Light" panose="020B0809050000020004" pitchFamily="49" charset="0"/>
                </a:rPr>
                <a:t>19</a:t>
              </a:r>
              <a:endParaRPr lang="zh-CN" altLang="en-US" sz="1100" dirty="0">
                <a:solidFill>
                  <a:schemeClr val="tx1"/>
                </a:solidFill>
                <a:latin typeface="Bahnschrift SemiLight" panose="020B0502040204020203" pitchFamily="34" charset="0"/>
                <a:cs typeface="Fira Code Light" panose="020B0809050000020004" pitchFamily="49" charset="0"/>
              </a:endParaRPr>
            </a:p>
          </p:txBody>
        </p:sp>
        <p:cxnSp>
          <p:nvCxnSpPr>
            <p:cNvPr id="232" name="直接箭头连接符 231">
              <a:extLst>
                <a:ext uri="{FF2B5EF4-FFF2-40B4-BE49-F238E27FC236}">
                  <a16:creationId xmlns:a16="http://schemas.microsoft.com/office/drawing/2014/main" id="{44B1FCDE-ABBE-4DC5-969D-25A5DDBEC86A}"/>
                </a:ext>
              </a:extLst>
            </p:cNvPr>
            <p:cNvCxnSpPr>
              <a:stCxn id="228" idx="2"/>
              <a:endCxn id="231" idx="0"/>
            </p:cNvCxnSpPr>
            <p:nvPr/>
          </p:nvCxnSpPr>
          <p:spPr>
            <a:xfrm>
              <a:off x="2354306" y="4109436"/>
              <a:ext cx="0" cy="113685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3" name="矩形: 圆角 232">
              <a:extLst>
                <a:ext uri="{FF2B5EF4-FFF2-40B4-BE49-F238E27FC236}">
                  <a16:creationId xmlns:a16="http://schemas.microsoft.com/office/drawing/2014/main" id="{2E59BC0C-ED9C-4FF0-BBCE-12F74A535D23}"/>
                </a:ext>
              </a:extLst>
            </p:cNvPr>
            <p:cNvSpPr/>
            <p:nvPr/>
          </p:nvSpPr>
          <p:spPr>
            <a:xfrm flipH="1">
              <a:off x="2539328" y="1547156"/>
              <a:ext cx="177002" cy="168255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prstDash val="solid"/>
              <a:tailEnd w="sm" len="sm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vert" wrap="square" lIns="0" tIns="0" rIns="0" bIns="0" rtlCol="0" anchor="ctr">
              <a:noAutofit/>
            </a:bodyPr>
            <a:lstStyle/>
            <a:p>
              <a:pPr algn="ctr"/>
              <a:r>
                <a:rPr lang="en-US" altLang="zh-CN" sz="1100" dirty="0">
                  <a:solidFill>
                    <a:schemeClr val="tx1"/>
                  </a:solidFill>
                  <a:latin typeface="Bahnschrift SemiLight" panose="020B0502040204020203" pitchFamily="34" charset="0"/>
                  <a:cs typeface="Fira Code Light" panose="020B0809050000020004" pitchFamily="49" charset="0"/>
                </a:rPr>
                <a:t>1</a:t>
              </a:r>
              <a:endParaRPr lang="zh-CN" altLang="en-US" sz="1100" dirty="0">
                <a:solidFill>
                  <a:schemeClr val="tx1"/>
                </a:solidFill>
                <a:latin typeface="Bahnschrift SemiLight" panose="020B0502040204020203" pitchFamily="34" charset="0"/>
                <a:cs typeface="Fira Code Light" panose="020B0809050000020004" pitchFamily="49" charset="0"/>
              </a:endParaRPr>
            </a:p>
          </p:txBody>
        </p:sp>
        <p:cxnSp>
          <p:nvCxnSpPr>
            <p:cNvPr id="234" name="直接箭头连接符 233">
              <a:extLst>
                <a:ext uri="{FF2B5EF4-FFF2-40B4-BE49-F238E27FC236}">
                  <a16:creationId xmlns:a16="http://schemas.microsoft.com/office/drawing/2014/main" id="{26539231-D19C-4EA0-AF89-4ADEA5FFAF12}"/>
                </a:ext>
              </a:extLst>
            </p:cNvPr>
            <p:cNvCxnSpPr>
              <a:stCxn id="233" idx="2"/>
              <a:endCxn id="225" idx="0"/>
            </p:cNvCxnSpPr>
            <p:nvPr/>
          </p:nvCxnSpPr>
          <p:spPr>
            <a:xfrm>
              <a:off x="2627829" y="1715411"/>
              <a:ext cx="0" cy="107288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直接箭头连接符 85">
              <a:extLst>
                <a:ext uri="{FF2B5EF4-FFF2-40B4-BE49-F238E27FC236}">
                  <a16:creationId xmlns:a16="http://schemas.microsoft.com/office/drawing/2014/main" id="{4DAE1AD0-092F-45A8-B8AB-6D8FBABB4980}"/>
                </a:ext>
              </a:extLst>
            </p:cNvPr>
            <p:cNvCxnSpPr>
              <a:stCxn id="233" idx="1"/>
              <a:endCxn id="231" idx="1"/>
            </p:cNvCxnSpPr>
            <p:nvPr/>
          </p:nvCxnSpPr>
          <p:spPr>
            <a:xfrm flipH="1">
              <a:off x="2442807" y="1631284"/>
              <a:ext cx="273523" cy="2675965"/>
            </a:xfrm>
            <a:prstGeom prst="bentConnector3">
              <a:avLst>
                <a:gd name="adj1" fmla="val -155731"/>
              </a:avLst>
            </a:prstGeom>
            <a:ln w="12700">
              <a:solidFill>
                <a:schemeClr val="tx1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6" name="矩形: 圆角 235">
              <a:extLst>
                <a:ext uri="{FF2B5EF4-FFF2-40B4-BE49-F238E27FC236}">
                  <a16:creationId xmlns:a16="http://schemas.microsoft.com/office/drawing/2014/main" id="{4E388D5C-EB38-4191-A520-EA86E6424888}"/>
                </a:ext>
              </a:extLst>
            </p:cNvPr>
            <p:cNvSpPr/>
            <p:nvPr/>
          </p:nvSpPr>
          <p:spPr>
            <a:xfrm flipH="1">
              <a:off x="2265805" y="4502563"/>
              <a:ext cx="177002" cy="168255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prstDash val="solid"/>
              <a:tailEnd w="sm" len="sm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vert" wrap="square" lIns="0" tIns="0" rIns="0" bIns="0" rtlCol="0" anchor="ctr">
              <a:noAutofit/>
            </a:bodyPr>
            <a:lstStyle/>
            <a:p>
              <a:pPr algn="ctr"/>
              <a:r>
                <a:rPr lang="en-US" altLang="zh-CN" sz="1100" dirty="0">
                  <a:solidFill>
                    <a:schemeClr val="tx1"/>
                  </a:solidFill>
                  <a:latin typeface="Bahnschrift SemiLight" panose="020B0502040204020203" pitchFamily="34" charset="0"/>
                  <a:cs typeface="Fira Code Light" panose="020B0809050000020004" pitchFamily="49" charset="0"/>
                </a:rPr>
                <a:t>21</a:t>
              </a:r>
              <a:endParaRPr lang="zh-CN" altLang="en-US" sz="1100" dirty="0">
                <a:solidFill>
                  <a:schemeClr val="tx1"/>
                </a:solidFill>
                <a:latin typeface="Bahnschrift SemiLight" panose="020B0502040204020203" pitchFamily="34" charset="0"/>
                <a:cs typeface="Fira Code Light" panose="020B0809050000020004" pitchFamily="49" charset="0"/>
              </a:endParaRPr>
            </a:p>
          </p:txBody>
        </p:sp>
        <p:sp>
          <p:nvSpPr>
            <p:cNvPr id="237" name="矩形: 圆角 236">
              <a:extLst>
                <a:ext uri="{FF2B5EF4-FFF2-40B4-BE49-F238E27FC236}">
                  <a16:creationId xmlns:a16="http://schemas.microsoft.com/office/drawing/2014/main" id="{EDED6F70-0509-4AF5-ACF1-3A8CCA4BD1C8}"/>
                </a:ext>
              </a:extLst>
            </p:cNvPr>
            <p:cNvSpPr/>
            <p:nvPr/>
          </p:nvSpPr>
          <p:spPr>
            <a:xfrm flipH="1">
              <a:off x="1972908" y="4502563"/>
              <a:ext cx="177002" cy="168255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prstDash val="solid"/>
              <a:tailEnd w="sm" len="sm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vert" wrap="square" lIns="0" tIns="0" rIns="0" bIns="0" rtlCol="0" anchor="ctr">
              <a:noAutofit/>
            </a:bodyPr>
            <a:lstStyle/>
            <a:p>
              <a:pPr algn="ctr"/>
              <a:r>
                <a:rPr lang="en-US" altLang="zh-CN" sz="1100" dirty="0">
                  <a:solidFill>
                    <a:schemeClr val="tx1"/>
                  </a:solidFill>
                  <a:latin typeface="Bahnschrift SemiLight" panose="020B0502040204020203" pitchFamily="34" charset="0"/>
                  <a:cs typeface="Fira Code Light" panose="020B0809050000020004" pitchFamily="49" charset="0"/>
                </a:rPr>
                <a:t>20</a:t>
              </a:r>
              <a:endParaRPr lang="zh-CN" altLang="en-US" sz="1100" dirty="0">
                <a:solidFill>
                  <a:schemeClr val="tx1"/>
                </a:solidFill>
                <a:latin typeface="Bahnschrift SemiLight" panose="020B0502040204020203" pitchFamily="34" charset="0"/>
                <a:cs typeface="Fira Code Light" panose="020B0809050000020004" pitchFamily="49" charset="0"/>
              </a:endParaRPr>
            </a:p>
          </p:txBody>
        </p:sp>
        <p:cxnSp>
          <p:nvCxnSpPr>
            <p:cNvPr id="238" name="直接箭头连接符 237">
              <a:extLst>
                <a:ext uri="{FF2B5EF4-FFF2-40B4-BE49-F238E27FC236}">
                  <a16:creationId xmlns:a16="http://schemas.microsoft.com/office/drawing/2014/main" id="{1CFFC5C5-649B-4888-9FC5-2C1603FF6C30}"/>
                </a:ext>
              </a:extLst>
            </p:cNvPr>
            <p:cNvCxnSpPr>
              <a:stCxn id="231" idx="2"/>
              <a:endCxn id="237" idx="0"/>
            </p:cNvCxnSpPr>
            <p:nvPr/>
          </p:nvCxnSpPr>
          <p:spPr>
            <a:xfrm flipH="1">
              <a:off x="2061409" y="4391376"/>
              <a:ext cx="292897" cy="111187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9" name="矩形: 圆角 238">
              <a:extLst>
                <a:ext uri="{FF2B5EF4-FFF2-40B4-BE49-F238E27FC236}">
                  <a16:creationId xmlns:a16="http://schemas.microsoft.com/office/drawing/2014/main" id="{480F5271-2F4C-47BB-B3A8-D544E1308846}"/>
                </a:ext>
              </a:extLst>
            </p:cNvPr>
            <p:cNvSpPr/>
            <p:nvPr/>
          </p:nvSpPr>
          <p:spPr>
            <a:xfrm flipH="1">
              <a:off x="2539328" y="1278814"/>
              <a:ext cx="177002" cy="168255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prstDash val="solid"/>
              <a:tailEnd w="sm" len="sm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vert" wrap="square" lIns="0" tIns="0" rIns="0" bIns="0" rtlCol="0" anchor="ctr">
              <a:noAutofit/>
            </a:bodyPr>
            <a:lstStyle/>
            <a:p>
              <a:pPr algn="ctr"/>
              <a:r>
                <a:rPr lang="en-US" altLang="zh-CN" sz="1100" dirty="0">
                  <a:solidFill>
                    <a:schemeClr val="tx1"/>
                  </a:solidFill>
                  <a:latin typeface="Bahnschrift SemiLight" panose="020B0502040204020203" pitchFamily="34" charset="0"/>
                  <a:cs typeface="Fira Code Light" panose="020B0809050000020004" pitchFamily="49" charset="0"/>
                </a:rPr>
                <a:t>0</a:t>
              </a:r>
              <a:endParaRPr lang="zh-CN" altLang="en-US" sz="1100" dirty="0">
                <a:solidFill>
                  <a:schemeClr val="tx1"/>
                </a:solidFill>
                <a:latin typeface="Bahnschrift SemiLight" panose="020B0502040204020203" pitchFamily="34" charset="0"/>
                <a:cs typeface="Fira Code Light" panose="020B0809050000020004" pitchFamily="49" charset="0"/>
              </a:endParaRPr>
            </a:p>
          </p:txBody>
        </p:sp>
        <p:cxnSp>
          <p:nvCxnSpPr>
            <p:cNvPr id="240" name="直接箭头连接符 239">
              <a:extLst>
                <a:ext uri="{FF2B5EF4-FFF2-40B4-BE49-F238E27FC236}">
                  <a16:creationId xmlns:a16="http://schemas.microsoft.com/office/drawing/2014/main" id="{3625662A-C98E-485C-8CE1-B4FBFE0203B2}"/>
                </a:ext>
              </a:extLst>
            </p:cNvPr>
            <p:cNvCxnSpPr>
              <a:stCxn id="239" idx="2"/>
              <a:endCxn id="233" idx="0"/>
            </p:cNvCxnSpPr>
            <p:nvPr/>
          </p:nvCxnSpPr>
          <p:spPr>
            <a:xfrm>
              <a:off x="2627829" y="1447069"/>
              <a:ext cx="0" cy="100087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直接箭头连接符 85">
              <a:extLst>
                <a:ext uri="{FF2B5EF4-FFF2-40B4-BE49-F238E27FC236}">
                  <a16:creationId xmlns:a16="http://schemas.microsoft.com/office/drawing/2014/main" id="{D8E9E16D-2E15-4BFF-A156-4D528DD4D180}"/>
                </a:ext>
              </a:extLst>
            </p:cNvPr>
            <p:cNvCxnSpPr>
              <a:stCxn id="239" idx="1"/>
              <a:endCxn id="236" idx="1"/>
            </p:cNvCxnSpPr>
            <p:nvPr/>
          </p:nvCxnSpPr>
          <p:spPr>
            <a:xfrm flipH="1">
              <a:off x="2442807" y="1362942"/>
              <a:ext cx="273523" cy="3223749"/>
            </a:xfrm>
            <a:prstGeom prst="bentConnector3">
              <a:avLst>
                <a:gd name="adj1" fmla="val -189439"/>
              </a:avLst>
            </a:prstGeom>
            <a:ln w="12700">
              <a:solidFill>
                <a:schemeClr val="tx1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直接箭头连接符 241">
              <a:extLst>
                <a:ext uri="{FF2B5EF4-FFF2-40B4-BE49-F238E27FC236}">
                  <a16:creationId xmlns:a16="http://schemas.microsoft.com/office/drawing/2014/main" id="{DAE33F36-E9FC-4358-B530-E2E9E36B7739}"/>
                </a:ext>
              </a:extLst>
            </p:cNvPr>
            <p:cNvCxnSpPr>
              <a:stCxn id="231" idx="2"/>
              <a:endCxn id="236" idx="0"/>
            </p:cNvCxnSpPr>
            <p:nvPr/>
          </p:nvCxnSpPr>
          <p:spPr>
            <a:xfrm>
              <a:off x="2354306" y="4391376"/>
              <a:ext cx="0" cy="111187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3" name="矩形: 圆角 242">
              <a:extLst>
                <a:ext uri="{FF2B5EF4-FFF2-40B4-BE49-F238E27FC236}">
                  <a16:creationId xmlns:a16="http://schemas.microsoft.com/office/drawing/2014/main" id="{B9F0CDF0-131A-4477-8403-4F8516EA0E89}"/>
                </a:ext>
              </a:extLst>
            </p:cNvPr>
            <p:cNvSpPr/>
            <p:nvPr/>
          </p:nvSpPr>
          <p:spPr>
            <a:xfrm flipH="1">
              <a:off x="2424247" y="2835576"/>
              <a:ext cx="177002" cy="168255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prstDash val="solid"/>
              <a:tailEnd w="sm" len="sm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vert" wrap="square" lIns="0" tIns="0" rIns="0" bIns="0" rtlCol="0" anchor="ctr">
              <a:noAutofit/>
            </a:bodyPr>
            <a:lstStyle/>
            <a:p>
              <a:pPr algn="ctr"/>
              <a:r>
                <a:rPr lang="en-US" altLang="zh-CN" sz="1100" dirty="0">
                  <a:solidFill>
                    <a:schemeClr val="tx1"/>
                  </a:solidFill>
                  <a:latin typeface="Bahnschrift SemiLight" panose="020B0502040204020203" pitchFamily="34" charset="0"/>
                  <a:cs typeface="Fira Code Light" panose="020B0809050000020004" pitchFamily="49" charset="0"/>
                </a:rPr>
                <a:t>5</a:t>
              </a:r>
              <a:endParaRPr lang="zh-CN" altLang="en-US" sz="1100" dirty="0">
                <a:solidFill>
                  <a:schemeClr val="tx1"/>
                </a:solidFill>
                <a:latin typeface="Bahnschrift SemiLight" panose="020B0502040204020203" pitchFamily="34" charset="0"/>
                <a:cs typeface="Fira Code Light" panose="020B0809050000020004" pitchFamily="49" charset="0"/>
              </a:endParaRPr>
            </a:p>
          </p:txBody>
        </p:sp>
        <p:cxnSp>
          <p:nvCxnSpPr>
            <p:cNvPr id="244" name="直接箭头连接符 243">
              <a:extLst>
                <a:ext uri="{FF2B5EF4-FFF2-40B4-BE49-F238E27FC236}">
                  <a16:creationId xmlns:a16="http://schemas.microsoft.com/office/drawing/2014/main" id="{6888864C-4F77-4F16-9F51-8CA659494F68}"/>
                </a:ext>
              </a:extLst>
            </p:cNvPr>
            <p:cNvCxnSpPr>
              <a:stCxn id="209" idx="2"/>
              <a:endCxn id="243" idx="0"/>
            </p:cNvCxnSpPr>
            <p:nvPr/>
          </p:nvCxnSpPr>
          <p:spPr>
            <a:xfrm flipH="1">
              <a:off x="2512748" y="2730448"/>
              <a:ext cx="115081" cy="105128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直接箭头连接符 244">
              <a:extLst>
                <a:ext uri="{FF2B5EF4-FFF2-40B4-BE49-F238E27FC236}">
                  <a16:creationId xmlns:a16="http://schemas.microsoft.com/office/drawing/2014/main" id="{A304691A-426A-41C8-8660-43959D04E340}"/>
                </a:ext>
              </a:extLst>
            </p:cNvPr>
            <p:cNvCxnSpPr>
              <a:stCxn id="243" idx="2"/>
              <a:endCxn id="211" idx="0"/>
            </p:cNvCxnSpPr>
            <p:nvPr/>
          </p:nvCxnSpPr>
          <p:spPr>
            <a:xfrm>
              <a:off x="2512748" y="3003831"/>
              <a:ext cx="115081" cy="105128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987295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50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2000"/>
                            </p:stCondLst>
                            <p:childTnLst>
                              <p:par>
                                <p:cTn id="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2500"/>
                            </p:stCondLst>
                            <p:childTnLst>
                              <p:par>
                                <p:cTn id="8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" grpId="0" animBg="1"/>
      <p:bldP spid="137" grpId="0" animBg="1"/>
      <p:bldP spid="138" grpId="0" animBg="1"/>
      <p:bldP spid="139" grpId="0" animBg="1"/>
      <p:bldP spid="140" grpId="0" animBg="1"/>
      <p:bldP spid="111" grpId="0"/>
      <p:bldP spid="112" grpId="0"/>
      <p:bldP spid="113" grpId="0"/>
      <p:bldP spid="114" grpId="0"/>
      <p:bldP spid="115" grpId="0"/>
      <p:bldP spid="188" grpId="0" animBg="1"/>
      <p:bldP spid="190" grpId="0" animBg="1"/>
      <p:bldP spid="193" grpId="0" animBg="1"/>
      <p:bldP spid="194" grpId="0" animBg="1"/>
      <p:bldP spid="195" grpId="0" animBg="1"/>
    </p:bldLst>
  </p:timing>
  <p:extLst mod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DB508B-E26B-4719-A868-89BDEA1D4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M-Analyzer: Fission Hierarchy Tree Mutation Rules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9CBF64-16FB-442E-B535-707741A13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MAGIS @ ASPLOS'24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D03F8A-99F1-4E93-9FC3-4AD930B70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altLang="zh-CN"/>
              <a:t>Yun (Eric) Liang (ericlyun@pku.edu.cn)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9F7D62-897A-4787-8B5B-A6D3F16E4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5BFD8-CB30-4112-B08F-EB36947D1724}" type="slidenum">
              <a:rPr lang="zh-CN" altLang="en-US" smtClean="0"/>
              <a:t>18</a:t>
            </a:fld>
            <a:endParaRPr lang="zh-CN" altLang="en-US"/>
          </a:p>
        </p:txBody>
      </p:sp>
      <p:sp>
        <p:nvSpPr>
          <p:cNvPr id="101" name="文本框 100">
            <a:extLst>
              <a:ext uri="{FF2B5EF4-FFF2-40B4-BE49-F238E27FC236}">
                <a16:creationId xmlns:a16="http://schemas.microsoft.com/office/drawing/2014/main" id="{3DC7630E-C4CC-4CE8-B31D-B5F412267F33}"/>
              </a:ext>
            </a:extLst>
          </p:cNvPr>
          <p:cNvSpPr txBox="1"/>
          <p:nvPr/>
        </p:nvSpPr>
        <p:spPr>
          <a:xfrm>
            <a:off x="-118712" y="1984258"/>
            <a:ext cx="1242942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600" dirty="0">
                <a:solidFill>
                  <a:schemeClr val="accent1">
                    <a:lumMod val="75000"/>
                  </a:schemeClr>
                </a:solidFill>
                <a:latin typeface="Corbel" panose="020B0503020204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Define rules</a:t>
            </a:r>
            <a:r>
              <a:rPr lang="en-US" altLang="zh-CN" sz="2600" i="1" dirty="0">
                <a:solidFill>
                  <a:schemeClr val="accent1">
                    <a:lumMod val="75000"/>
                  </a:schemeClr>
                </a:solidFill>
                <a:latin typeface="Corbel" panose="020B0503020204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600" dirty="0">
                <a:solidFill>
                  <a:schemeClr val="accent1">
                    <a:lumMod val="75000"/>
                  </a:schemeClr>
                </a:solidFill>
                <a:latin typeface="Corbel" panose="020B0503020204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apply transformations by mutating Fission Hierarchy Tree.</a:t>
            </a:r>
            <a:endParaRPr lang="zh-CN" altLang="en-US" sz="2600" dirty="0">
              <a:solidFill>
                <a:schemeClr val="accent1">
                  <a:lumMod val="75000"/>
                </a:schemeClr>
              </a:solidFill>
              <a:latin typeface="Corbel" panose="020B0503020204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02" name="组合 101">
            <a:extLst>
              <a:ext uri="{FF2B5EF4-FFF2-40B4-BE49-F238E27FC236}">
                <a16:creationId xmlns:a16="http://schemas.microsoft.com/office/drawing/2014/main" id="{423A8AF6-1AE4-4681-B3F9-D9041196E1B8}"/>
              </a:ext>
            </a:extLst>
          </p:cNvPr>
          <p:cNvGrpSpPr/>
          <p:nvPr/>
        </p:nvGrpSpPr>
        <p:grpSpPr>
          <a:xfrm>
            <a:off x="824093" y="3246031"/>
            <a:ext cx="1362301" cy="1782286"/>
            <a:chOff x="60624" y="619403"/>
            <a:chExt cx="961838" cy="1258365"/>
          </a:xfrm>
        </p:grpSpPr>
        <p:sp>
          <p:nvSpPr>
            <p:cNvPr id="103" name="椭圆 102">
              <a:extLst>
                <a:ext uri="{FF2B5EF4-FFF2-40B4-BE49-F238E27FC236}">
                  <a16:creationId xmlns:a16="http://schemas.microsoft.com/office/drawing/2014/main" id="{7324C622-870D-4134-A21E-CC152D8BA7B0}"/>
                </a:ext>
              </a:extLst>
            </p:cNvPr>
            <p:cNvSpPr/>
            <p:nvPr/>
          </p:nvSpPr>
          <p:spPr>
            <a:xfrm>
              <a:off x="289476" y="660822"/>
              <a:ext cx="204716" cy="204716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prstDash val="sysDash"/>
              <a:tailEnd w="sm" len="sm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Fira Code Light" panose="020B0809050000020004" pitchFamily="49" charset="0"/>
                <a:cs typeface="Fira Code Light" panose="020B0809050000020004" pitchFamily="49" charset="0"/>
              </a:endParaRPr>
            </a:p>
          </p:txBody>
        </p:sp>
        <p:sp>
          <p:nvSpPr>
            <p:cNvPr id="104" name="椭圆 103">
              <a:extLst>
                <a:ext uri="{FF2B5EF4-FFF2-40B4-BE49-F238E27FC236}">
                  <a16:creationId xmlns:a16="http://schemas.microsoft.com/office/drawing/2014/main" id="{92E1C70F-C790-46CA-AA40-3C50233546A2}"/>
                </a:ext>
              </a:extLst>
            </p:cNvPr>
            <p:cNvSpPr/>
            <p:nvPr/>
          </p:nvSpPr>
          <p:spPr>
            <a:xfrm>
              <a:off x="289476" y="997485"/>
              <a:ext cx="204716" cy="204716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prstDash val="sysDash"/>
              <a:tailEnd w="sm" len="sm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Fira Code Light" panose="020B0809050000020004" pitchFamily="49" charset="0"/>
                <a:cs typeface="Fira Code Light" panose="020B0809050000020004" pitchFamily="49" charset="0"/>
              </a:endParaRPr>
            </a:p>
          </p:txBody>
        </p:sp>
        <p:sp>
          <p:nvSpPr>
            <p:cNvPr id="105" name="椭圆 104">
              <a:extLst>
                <a:ext uri="{FF2B5EF4-FFF2-40B4-BE49-F238E27FC236}">
                  <a16:creationId xmlns:a16="http://schemas.microsoft.com/office/drawing/2014/main" id="{E0A48A3F-9723-493D-BB47-4F110319DE29}"/>
                </a:ext>
              </a:extLst>
            </p:cNvPr>
            <p:cNvSpPr/>
            <p:nvPr/>
          </p:nvSpPr>
          <p:spPr>
            <a:xfrm>
              <a:off x="149217" y="1334148"/>
              <a:ext cx="204716" cy="204716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prstDash val="sysDash"/>
              <a:tailEnd w="sm" len="sm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Fira Code Light" panose="020B0809050000020004" pitchFamily="49" charset="0"/>
                <a:cs typeface="Fira Code Light" panose="020B0809050000020004" pitchFamily="49" charset="0"/>
              </a:endParaRPr>
            </a:p>
          </p:txBody>
        </p:sp>
        <p:sp>
          <p:nvSpPr>
            <p:cNvPr id="106" name="椭圆 105">
              <a:extLst>
                <a:ext uri="{FF2B5EF4-FFF2-40B4-BE49-F238E27FC236}">
                  <a16:creationId xmlns:a16="http://schemas.microsoft.com/office/drawing/2014/main" id="{38AEF144-1462-43DF-9E65-0E1463027DF9}"/>
                </a:ext>
              </a:extLst>
            </p:cNvPr>
            <p:cNvSpPr/>
            <p:nvPr/>
          </p:nvSpPr>
          <p:spPr>
            <a:xfrm>
              <a:off x="421249" y="1334148"/>
              <a:ext cx="204716" cy="204716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prstDash val="sysDash"/>
              <a:tailEnd w="sm" len="sm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Fira Code Light" panose="020B0809050000020004" pitchFamily="49" charset="0"/>
                <a:cs typeface="Fira Code Light" panose="020B0809050000020004" pitchFamily="49" charset="0"/>
              </a:endParaRPr>
            </a:p>
          </p:txBody>
        </p:sp>
        <p:sp>
          <p:nvSpPr>
            <p:cNvPr id="107" name="椭圆 106">
              <a:extLst>
                <a:ext uri="{FF2B5EF4-FFF2-40B4-BE49-F238E27FC236}">
                  <a16:creationId xmlns:a16="http://schemas.microsoft.com/office/drawing/2014/main" id="{3E0A9F2A-E2AB-4CB8-B15B-F8A4B7D9261C}"/>
                </a:ext>
              </a:extLst>
            </p:cNvPr>
            <p:cNvSpPr/>
            <p:nvPr/>
          </p:nvSpPr>
          <p:spPr>
            <a:xfrm>
              <a:off x="421249" y="1670811"/>
              <a:ext cx="204716" cy="204716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prstDash val="solid"/>
              <a:tailEnd w="sm" len="sm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Fira Code Light" panose="020B0809050000020004" pitchFamily="49" charset="0"/>
                <a:cs typeface="Fira Code Light" panose="020B0809050000020004" pitchFamily="49" charset="0"/>
              </a:endParaRPr>
            </a:p>
          </p:txBody>
        </p:sp>
        <p:cxnSp>
          <p:nvCxnSpPr>
            <p:cNvPr id="108" name="直接箭头连接符 107">
              <a:extLst>
                <a:ext uri="{FF2B5EF4-FFF2-40B4-BE49-F238E27FC236}">
                  <a16:creationId xmlns:a16="http://schemas.microsoft.com/office/drawing/2014/main" id="{997E0FF9-E643-404C-931D-7594C01A86C0}"/>
                </a:ext>
              </a:extLst>
            </p:cNvPr>
            <p:cNvCxnSpPr>
              <a:stCxn id="103" idx="4"/>
              <a:endCxn id="104" idx="0"/>
            </p:cNvCxnSpPr>
            <p:nvPr/>
          </p:nvCxnSpPr>
          <p:spPr>
            <a:xfrm>
              <a:off x="391834" y="865538"/>
              <a:ext cx="0" cy="131947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接箭头连接符 108">
              <a:extLst>
                <a:ext uri="{FF2B5EF4-FFF2-40B4-BE49-F238E27FC236}">
                  <a16:creationId xmlns:a16="http://schemas.microsoft.com/office/drawing/2014/main" id="{7B055F25-ACA8-4462-B5A8-978E437E3709}"/>
                </a:ext>
              </a:extLst>
            </p:cNvPr>
            <p:cNvCxnSpPr>
              <a:stCxn id="104" idx="4"/>
              <a:endCxn id="105" idx="0"/>
            </p:cNvCxnSpPr>
            <p:nvPr/>
          </p:nvCxnSpPr>
          <p:spPr>
            <a:xfrm flipH="1">
              <a:off x="251575" y="1202201"/>
              <a:ext cx="140259" cy="131947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接箭头连接符 109">
              <a:extLst>
                <a:ext uri="{FF2B5EF4-FFF2-40B4-BE49-F238E27FC236}">
                  <a16:creationId xmlns:a16="http://schemas.microsoft.com/office/drawing/2014/main" id="{4A866256-4B1D-4B7D-A466-A811CFD07D1C}"/>
                </a:ext>
              </a:extLst>
            </p:cNvPr>
            <p:cNvCxnSpPr>
              <a:stCxn id="104" idx="4"/>
              <a:endCxn id="106" idx="0"/>
            </p:cNvCxnSpPr>
            <p:nvPr/>
          </p:nvCxnSpPr>
          <p:spPr>
            <a:xfrm>
              <a:off x="391834" y="1202201"/>
              <a:ext cx="131773" cy="131947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接箭头连接符 110">
              <a:extLst>
                <a:ext uri="{FF2B5EF4-FFF2-40B4-BE49-F238E27FC236}">
                  <a16:creationId xmlns:a16="http://schemas.microsoft.com/office/drawing/2014/main" id="{931D9A18-319E-456A-86FA-5EBFE662A1DC}"/>
                </a:ext>
              </a:extLst>
            </p:cNvPr>
            <p:cNvCxnSpPr>
              <a:stCxn id="106" idx="4"/>
              <a:endCxn id="107" idx="0"/>
            </p:cNvCxnSpPr>
            <p:nvPr/>
          </p:nvCxnSpPr>
          <p:spPr>
            <a:xfrm>
              <a:off x="523607" y="1538864"/>
              <a:ext cx="0" cy="131947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文本框 111">
              <a:extLst>
                <a:ext uri="{FF2B5EF4-FFF2-40B4-BE49-F238E27FC236}">
                  <a16:creationId xmlns:a16="http://schemas.microsoft.com/office/drawing/2014/main" id="{FECF19AB-0637-4623-8B60-7C66B8E4C8AE}"/>
                </a:ext>
              </a:extLst>
            </p:cNvPr>
            <p:cNvSpPr txBox="1"/>
            <p:nvPr/>
          </p:nvSpPr>
          <p:spPr>
            <a:xfrm>
              <a:off x="553566" y="619403"/>
              <a:ext cx="346230" cy="242810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2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n=1</a:t>
              </a:r>
              <a:endPara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3" name="文本框 112">
              <a:extLst>
                <a:ext uri="{FF2B5EF4-FFF2-40B4-BE49-F238E27FC236}">
                  <a16:creationId xmlns:a16="http://schemas.microsoft.com/office/drawing/2014/main" id="{BC05852D-445B-4025-8A6D-E954DDF8C545}"/>
                </a:ext>
              </a:extLst>
            </p:cNvPr>
            <p:cNvSpPr txBox="1"/>
            <p:nvPr/>
          </p:nvSpPr>
          <p:spPr>
            <a:xfrm>
              <a:off x="553566" y="955264"/>
              <a:ext cx="346230" cy="242810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2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n=1</a:t>
              </a:r>
              <a:endPara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4" name="文本框 113">
              <a:extLst>
                <a:ext uri="{FF2B5EF4-FFF2-40B4-BE49-F238E27FC236}">
                  <a16:creationId xmlns:a16="http://schemas.microsoft.com/office/drawing/2014/main" id="{2425CE8C-5755-44E4-B0EA-968B363E7A35}"/>
                </a:ext>
              </a:extLst>
            </p:cNvPr>
            <p:cNvSpPr txBox="1"/>
            <p:nvPr/>
          </p:nvSpPr>
          <p:spPr>
            <a:xfrm>
              <a:off x="60624" y="1513553"/>
              <a:ext cx="346230" cy="242810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2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n=1</a:t>
              </a:r>
              <a:endPara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5" name="文本框 114">
              <a:extLst>
                <a:ext uri="{FF2B5EF4-FFF2-40B4-BE49-F238E27FC236}">
                  <a16:creationId xmlns:a16="http://schemas.microsoft.com/office/drawing/2014/main" id="{66470CC5-036F-42E9-B8A9-9F485168AB7E}"/>
                </a:ext>
              </a:extLst>
            </p:cNvPr>
            <p:cNvSpPr txBox="1"/>
            <p:nvPr/>
          </p:nvSpPr>
          <p:spPr>
            <a:xfrm>
              <a:off x="676232" y="1296054"/>
              <a:ext cx="346230" cy="242810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2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n=1</a:t>
              </a:r>
              <a:endPara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6" name="文本框 115">
              <a:extLst>
                <a:ext uri="{FF2B5EF4-FFF2-40B4-BE49-F238E27FC236}">
                  <a16:creationId xmlns:a16="http://schemas.microsoft.com/office/drawing/2014/main" id="{9764D138-1D19-4B11-961A-76C36EBB57BC}"/>
                </a:ext>
              </a:extLst>
            </p:cNvPr>
            <p:cNvSpPr txBox="1"/>
            <p:nvPr/>
          </p:nvSpPr>
          <p:spPr>
            <a:xfrm>
              <a:off x="676232" y="1634958"/>
              <a:ext cx="346230" cy="242810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n=2</a:t>
              </a:r>
              <a:endParaRPr lang="zh-CN" altLang="en-US" sz="2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17" name="箭头: 右 116">
            <a:extLst>
              <a:ext uri="{FF2B5EF4-FFF2-40B4-BE49-F238E27FC236}">
                <a16:creationId xmlns:a16="http://schemas.microsoft.com/office/drawing/2014/main" id="{BFBAB5F7-EE4F-4181-A4F8-C5DCE1644EA7}"/>
              </a:ext>
            </a:extLst>
          </p:cNvPr>
          <p:cNvSpPr/>
          <p:nvPr/>
        </p:nvSpPr>
        <p:spPr>
          <a:xfrm>
            <a:off x="2232535" y="4064556"/>
            <a:ext cx="350828" cy="279699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zh-CN" altLang="en-US" sz="2400" dirty="0"/>
          </a:p>
        </p:txBody>
      </p:sp>
      <p:grpSp>
        <p:nvGrpSpPr>
          <p:cNvPr id="118" name="组合 117">
            <a:extLst>
              <a:ext uri="{FF2B5EF4-FFF2-40B4-BE49-F238E27FC236}">
                <a16:creationId xmlns:a16="http://schemas.microsoft.com/office/drawing/2014/main" id="{A273D275-EC63-40A5-9CE5-B8C0F5ACD5A6}"/>
              </a:ext>
            </a:extLst>
          </p:cNvPr>
          <p:cNvGrpSpPr/>
          <p:nvPr/>
        </p:nvGrpSpPr>
        <p:grpSpPr>
          <a:xfrm>
            <a:off x="2625724" y="3246031"/>
            <a:ext cx="1362301" cy="1782286"/>
            <a:chOff x="60624" y="619403"/>
            <a:chExt cx="961838" cy="1258365"/>
          </a:xfrm>
        </p:grpSpPr>
        <p:sp>
          <p:nvSpPr>
            <p:cNvPr id="119" name="椭圆 118">
              <a:extLst>
                <a:ext uri="{FF2B5EF4-FFF2-40B4-BE49-F238E27FC236}">
                  <a16:creationId xmlns:a16="http://schemas.microsoft.com/office/drawing/2014/main" id="{6EEF3B00-3587-487E-8460-8DB00E2A8921}"/>
                </a:ext>
              </a:extLst>
            </p:cNvPr>
            <p:cNvSpPr/>
            <p:nvPr/>
          </p:nvSpPr>
          <p:spPr>
            <a:xfrm>
              <a:off x="289476" y="660822"/>
              <a:ext cx="204716" cy="204716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prstDash val="sysDash"/>
              <a:tailEnd w="sm" len="sm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Fira Code Light" panose="020B0809050000020004" pitchFamily="49" charset="0"/>
                <a:cs typeface="Fira Code Light" panose="020B0809050000020004" pitchFamily="49" charset="0"/>
              </a:endParaRPr>
            </a:p>
          </p:txBody>
        </p:sp>
        <p:sp>
          <p:nvSpPr>
            <p:cNvPr id="120" name="椭圆 119">
              <a:extLst>
                <a:ext uri="{FF2B5EF4-FFF2-40B4-BE49-F238E27FC236}">
                  <a16:creationId xmlns:a16="http://schemas.microsoft.com/office/drawing/2014/main" id="{15F6CEF8-B0C3-4FCB-B618-833FE8C6736B}"/>
                </a:ext>
              </a:extLst>
            </p:cNvPr>
            <p:cNvSpPr/>
            <p:nvPr/>
          </p:nvSpPr>
          <p:spPr>
            <a:xfrm>
              <a:off x="289476" y="997485"/>
              <a:ext cx="204716" cy="204716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prstDash val="sysDash"/>
              <a:tailEnd w="sm" len="sm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Fira Code Light" panose="020B0809050000020004" pitchFamily="49" charset="0"/>
                <a:cs typeface="Fira Code Light" panose="020B0809050000020004" pitchFamily="49" charset="0"/>
              </a:endParaRPr>
            </a:p>
          </p:txBody>
        </p:sp>
        <p:sp>
          <p:nvSpPr>
            <p:cNvPr id="121" name="椭圆 120">
              <a:extLst>
                <a:ext uri="{FF2B5EF4-FFF2-40B4-BE49-F238E27FC236}">
                  <a16:creationId xmlns:a16="http://schemas.microsoft.com/office/drawing/2014/main" id="{810E2A4A-37F3-4980-B02B-0B6898D8C77D}"/>
                </a:ext>
              </a:extLst>
            </p:cNvPr>
            <p:cNvSpPr/>
            <p:nvPr/>
          </p:nvSpPr>
          <p:spPr>
            <a:xfrm>
              <a:off x="149217" y="1334148"/>
              <a:ext cx="204716" cy="204716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prstDash val="solid"/>
              <a:tailEnd w="sm" len="sm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Fira Code Light" panose="020B0809050000020004" pitchFamily="49" charset="0"/>
                <a:cs typeface="Fira Code Light" panose="020B0809050000020004" pitchFamily="49" charset="0"/>
              </a:endParaRPr>
            </a:p>
          </p:txBody>
        </p:sp>
        <p:sp>
          <p:nvSpPr>
            <p:cNvPr id="122" name="椭圆 121">
              <a:extLst>
                <a:ext uri="{FF2B5EF4-FFF2-40B4-BE49-F238E27FC236}">
                  <a16:creationId xmlns:a16="http://schemas.microsoft.com/office/drawing/2014/main" id="{6A53D3C7-0DE0-4CA2-A986-20C7F76ECCD2}"/>
                </a:ext>
              </a:extLst>
            </p:cNvPr>
            <p:cNvSpPr/>
            <p:nvPr/>
          </p:nvSpPr>
          <p:spPr>
            <a:xfrm>
              <a:off x="421249" y="1334148"/>
              <a:ext cx="204716" cy="204716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prstDash val="sysDash"/>
              <a:tailEnd w="sm" len="sm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Fira Code Light" panose="020B0809050000020004" pitchFamily="49" charset="0"/>
                <a:cs typeface="Fira Code Light" panose="020B0809050000020004" pitchFamily="49" charset="0"/>
              </a:endParaRPr>
            </a:p>
          </p:txBody>
        </p:sp>
        <p:sp>
          <p:nvSpPr>
            <p:cNvPr id="123" name="椭圆 122">
              <a:extLst>
                <a:ext uri="{FF2B5EF4-FFF2-40B4-BE49-F238E27FC236}">
                  <a16:creationId xmlns:a16="http://schemas.microsoft.com/office/drawing/2014/main" id="{1775ED55-3B88-4A83-AA8C-D1B24686C3E1}"/>
                </a:ext>
              </a:extLst>
            </p:cNvPr>
            <p:cNvSpPr/>
            <p:nvPr/>
          </p:nvSpPr>
          <p:spPr>
            <a:xfrm>
              <a:off x="421249" y="1670811"/>
              <a:ext cx="204716" cy="204716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prstDash val="solid"/>
              <a:tailEnd w="sm" len="sm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Fira Code Light" panose="020B0809050000020004" pitchFamily="49" charset="0"/>
                <a:cs typeface="Fira Code Light" panose="020B0809050000020004" pitchFamily="49" charset="0"/>
              </a:endParaRPr>
            </a:p>
          </p:txBody>
        </p:sp>
        <p:cxnSp>
          <p:nvCxnSpPr>
            <p:cNvPr id="124" name="直接箭头连接符 123">
              <a:extLst>
                <a:ext uri="{FF2B5EF4-FFF2-40B4-BE49-F238E27FC236}">
                  <a16:creationId xmlns:a16="http://schemas.microsoft.com/office/drawing/2014/main" id="{32518798-29B3-449E-BA01-6C7E30C4BBE6}"/>
                </a:ext>
              </a:extLst>
            </p:cNvPr>
            <p:cNvCxnSpPr>
              <a:stCxn id="119" idx="4"/>
              <a:endCxn id="120" idx="0"/>
            </p:cNvCxnSpPr>
            <p:nvPr/>
          </p:nvCxnSpPr>
          <p:spPr>
            <a:xfrm>
              <a:off x="391834" y="865538"/>
              <a:ext cx="0" cy="131947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接箭头连接符 124">
              <a:extLst>
                <a:ext uri="{FF2B5EF4-FFF2-40B4-BE49-F238E27FC236}">
                  <a16:creationId xmlns:a16="http://schemas.microsoft.com/office/drawing/2014/main" id="{1E19CED0-1A1C-4791-8875-814DEEFD90DC}"/>
                </a:ext>
              </a:extLst>
            </p:cNvPr>
            <p:cNvCxnSpPr>
              <a:stCxn id="120" idx="4"/>
              <a:endCxn id="121" idx="0"/>
            </p:cNvCxnSpPr>
            <p:nvPr/>
          </p:nvCxnSpPr>
          <p:spPr>
            <a:xfrm flipH="1">
              <a:off x="251575" y="1202201"/>
              <a:ext cx="140259" cy="131947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直接箭头连接符 125">
              <a:extLst>
                <a:ext uri="{FF2B5EF4-FFF2-40B4-BE49-F238E27FC236}">
                  <a16:creationId xmlns:a16="http://schemas.microsoft.com/office/drawing/2014/main" id="{E53B4FE2-9BAB-4D35-8F20-708F9E459A94}"/>
                </a:ext>
              </a:extLst>
            </p:cNvPr>
            <p:cNvCxnSpPr>
              <a:stCxn id="120" idx="4"/>
              <a:endCxn id="122" idx="0"/>
            </p:cNvCxnSpPr>
            <p:nvPr/>
          </p:nvCxnSpPr>
          <p:spPr>
            <a:xfrm>
              <a:off x="391834" y="1202201"/>
              <a:ext cx="131773" cy="131947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直接箭头连接符 126">
              <a:extLst>
                <a:ext uri="{FF2B5EF4-FFF2-40B4-BE49-F238E27FC236}">
                  <a16:creationId xmlns:a16="http://schemas.microsoft.com/office/drawing/2014/main" id="{30B460A6-E1E3-43FF-9E80-2F3AD2F731E8}"/>
                </a:ext>
              </a:extLst>
            </p:cNvPr>
            <p:cNvCxnSpPr>
              <a:stCxn id="122" idx="4"/>
              <a:endCxn id="123" idx="0"/>
            </p:cNvCxnSpPr>
            <p:nvPr/>
          </p:nvCxnSpPr>
          <p:spPr>
            <a:xfrm>
              <a:off x="523607" y="1538864"/>
              <a:ext cx="0" cy="131947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文本框 127">
              <a:extLst>
                <a:ext uri="{FF2B5EF4-FFF2-40B4-BE49-F238E27FC236}">
                  <a16:creationId xmlns:a16="http://schemas.microsoft.com/office/drawing/2014/main" id="{C2966A27-6695-4737-938B-264B6894D4ED}"/>
                </a:ext>
              </a:extLst>
            </p:cNvPr>
            <p:cNvSpPr txBox="1"/>
            <p:nvPr/>
          </p:nvSpPr>
          <p:spPr>
            <a:xfrm>
              <a:off x="553566" y="619403"/>
              <a:ext cx="346230" cy="242810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2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n=1</a:t>
              </a:r>
              <a:endPara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9" name="文本框 128">
              <a:extLst>
                <a:ext uri="{FF2B5EF4-FFF2-40B4-BE49-F238E27FC236}">
                  <a16:creationId xmlns:a16="http://schemas.microsoft.com/office/drawing/2014/main" id="{8BF63C50-8BFF-4475-B69D-C119B1799B15}"/>
                </a:ext>
              </a:extLst>
            </p:cNvPr>
            <p:cNvSpPr txBox="1"/>
            <p:nvPr/>
          </p:nvSpPr>
          <p:spPr>
            <a:xfrm>
              <a:off x="553566" y="955264"/>
              <a:ext cx="346230" cy="242810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2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n=1</a:t>
              </a:r>
              <a:endPara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0" name="文本框 129">
              <a:extLst>
                <a:ext uri="{FF2B5EF4-FFF2-40B4-BE49-F238E27FC236}">
                  <a16:creationId xmlns:a16="http://schemas.microsoft.com/office/drawing/2014/main" id="{7B2FCC53-9CA7-466A-BEC2-BE0911649900}"/>
                </a:ext>
              </a:extLst>
            </p:cNvPr>
            <p:cNvSpPr txBox="1"/>
            <p:nvPr/>
          </p:nvSpPr>
          <p:spPr>
            <a:xfrm>
              <a:off x="60624" y="1513553"/>
              <a:ext cx="346230" cy="242810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2000" b="1" u="sng" dirty="0">
                  <a:latin typeface="Calibri" panose="020F0502020204030204" pitchFamily="34" charset="0"/>
                  <a:cs typeface="Calibri" panose="020F0502020204030204" pitchFamily="34" charset="0"/>
                </a:rPr>
                <a:t>n=2</a:t>
              </a:r>
              <a:endParaRPr lang="zh-CN" altLang="en-US" sz="2000" b="1" u="sng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1" name="文本框 130">
              <a:extLst>
                <a:ext uri="{FF2B5EF4-FFF2-40B4-BE49-F238E27FC236}">
                  <a16:creationId xmlns:a16="http://schemas.microsoft.com/office/drawing/2014/main" id="{AC87314E-E891-448D-BC2D-8F7A10CC0598}"/>
                </a:ext>
              </a:extLst>
            </p:cNvPr>
            <p:cNvSpPr txBox="1"/>
            <p:nvPr/>
          </p:nvSpPr>
          <p:spPr>
            <a:xfrm>
              <a:off x="676232" y="1296054"/>
              <a:ext cx="346230" cy="242810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2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n=1</a:t>
              </a:r>
              <a:endPara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2" name="文本框 131">
              <a:extLst>
                <a:ext uri="{FF2B5EF4-FFF2-40B4-BE49-F238E27FC236}">
                  <a16:creationId xmlns:a16="http://schemas.microsoft.com/office/drawing/2014/main" id="{1F3FAEC4-B3E5-44FB-AAAD-7EA242ED857C}"/>
                </a:ext>
              </a:extLst>
            </p:cNvPr>
            <p:cNvSpPr txBox="1"/>
            <p:nvPr/>
          </p:nvSpPr>
          <p:spPr>
            <a:xfrm>
              <a:off x="676232" y="1634958"/>
              <a:ext cx="346230" cy="242810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n=2</a:t>
              </a:r>
              <a:endParaRPr lang="zh-CN" altLang="en-US" sz="2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33" name="文本框 132">
            <a:extLst>
              <a:ext uri="{FF2B5EF4-FFF2-40B4-BE49-F238E27FC236}">
                <a16:creationId xmlns:a16="http://schemas.microsoft.com/office/drawing/2014/main" id="{CD80FA1E-8F35-4993-99DC-FD43702519EC}"/>
              </a:ext>
            </a:extLst>
          </p:cNvPr>
          <p:cNvSpPr txBox="1"/>
          <p:nvPr/>
        </p:nvSpPr>
        <p:spPr>
          <a:xfrm>
            <a:off x="2299375" y="5168339"/>
            <a:ext cx="35901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Apply Fission Transformation (Increase Fission Number from 1)</a:t>
            </a:r>
            <a:endParaRPr lang="zh-CN" alt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E9767ED4-04C2-479C-AC91-12AFC0C82104}"/>
              </a:ext>
            </a:extLst>
          </p:cNvPr>
          <p:cNvSpPr txBox="1"/>
          <p:nvPr/>
        </p:nvSpPr>
        <p:spPr>
          <a:xfrm>
            <a:off x="208547" y="1370648"/>
            <a:ext cx="1177490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600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Fission Hierarchy Tree records the fission states of the sub-graphs in the nodes.</a:t>
            </a:r>
            <a:endParaRPr lang="zh-CN" altLang="en-US" sz="2600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267BAA05-6522-4424-9330-B1099ED11332}"/>
              </a:ext>
            </a:extLst>
          </p:cNvPr>
          <p:cNvSpPr txBox="1"/>
          <p:nvPr/>
        </p:nvSpPr>
        <p:spPr>
          <a:xfrm>
            <a:off x="3740674" y="3954997"/>
            <a:ext cx="7075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SzPct val="80000"/>
            </a:pPr>
            <a:r>
              <a:rPr lang="en-US" altLang="zh-CN" sz="2400" dirty="0">
                <a:latin typeface="Calibri" panose="020F0502020204030204" pitchFamily="34" charset="0"/>
                <a:ea typeface="未来荧黑 Condensed" panose="020B0400000000000000" pitchFamily="34" charset="-122"/>
                <a:cs typeface="Calibri" panose="020F0502020204030204" pitchFamily="34" charset="0"/>
              </a:rPr>
              <a:t>OR</a:t>
            </a:r>
            <a:endParaRPr lang="zh-CN" altLang="en-US" sz="2400" dirty="0">
              <a:latin typeface="Calibri" panose="020F0502020204030204" pitchFamily="34" charset="0"/>
              <a:ea typeface="未来荧黑 Condensed" panose="020B0400000000000000" pitchFamily="34" charset="-122"/>
              <a:cs typeface="Calibri" panose="020F0502020204030204" pitchFamily="34" charset="0"/>
            </a:endParaRPr>
          </a:p>
        </p:txBody>
      </p:sp>
      <p:grpSp>
        <p:nvGrpSpPr>
          <p:cNvPr id="76" name="组合 75">
            <a:extLst>
              <a:ext uri="{FF2B5EF4-FFF2-40B4-BE49-F238E27FC236}">
                <a16:creationId xmlns:a16="http://schemas.microsoft.com/office/drawing/2014/main" id="{6266A318-B02C-481C-AD36-A743E1F5F430}"/>
              </a:ext>
            </a:extLst>
          </p:cNvPr>
          <p:cNvGrpSpPr/>
          <p:nvPr/>
        </p:nvGrpSpPr>
        <p:grpSpPr>
          <a:xfrm>
            <a:off x="4232876" y="3229599"/>
            <a:ext cx="1378647" cy="1803672"/>
            <a:chOff x="60624" y="619403"/>
            <a:chExt cx="961838" cy="1258365"/>
          </a:xfrm>
        </p:grpSpPr>
        <p:sp>
          <p:nvSpPr>
            <p:cNvPr id="77" name="椭圆 76">
              <a:extLst>
                <a:ext uri="{FF2B5EF4-FFF2-40B4-BE49-F238E27FC236}">
                  <a16:creationId xmlns:a16="http://schemas.microsoft.com/office/drawing/2014/main" id="{26285F5A-18E0-4342-B977-943D73E7D113}"/>
                </a:ext>
              </a:extLst>
            </p:cNvPr>
            <p:cNvSpPr/>
            <p:nvPr/>
          </p:nvSpPr>
          <p:spPr>
            <a:xfrm>
              <a:off x="289476" y="660822"/>
              <a:ext cx="204716" cy="204716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prstDash val="sysDash"/>
              <a:tailEnd w="sm" len="sm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pPr algn="ctr"/>
              <a:endParaRPr lang="zh-CN" altLang="en-US" sz="2000" dirty="0">
                <a:solidFill>
                  <a:schemeClr val="tx1"/>
                </a:solidFill>
                <a:latin typeface="Fira Code Light" panose="020B0809050000020004" pitchFamily="49" charset="0"/>
                <a:cs typeface="Fira Code Light" panose="020B0809050000020004" pitchFamily="49" charset="0"/>
              </a:endParaRPr>
            </a:p>
          </p:txBody>
        </p:sp>
        <p:sp>
          <p:nvSpPr>
            <p:cNvPr id="78" name="椭圆 77">
              <a:extLst>
                <a:ext uri="{FF2B5EF4-FFF2-40B4-BE49-F238E27FC236}">
                  <a16:creationId xmlns:a16="http://schemas.microsoft.com/office/drawing/2014/main" id="{0967A817-9401-4793-B9B2-85F8FA531873}"/>
                </a:ext>
              </a:extLst>
            </p:cNvPr>
            <p:cNvSpPr/>
            <p:nvPr/>
          </p:nvSpPr>
          <p:spPr>
            <a:xfrm>
              <a:off x="289476" y="997485"/>
              <a:ext cx="204716" cy="204716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prstDash val="sysDash"/>
              <a:tailEnd w="sm" len="sm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pPr algn="ctr"/>
              <a:endParaRPr lang="zh-CN" altLang="en-US" sz="2000" dirty="0">
                <a:solidFill>
                  <a:schemeClr val="tx1"/>
                </a:solidFill>
                <a:latin typeface="Fira Code Light" panose="020B0809050000020004" pitchFamily="49" charset="0"/>
                <a:cs typeface="Fira Code Light" panose="020B0809050000020004" pitchFamily="49" charset="0"/>
              </a:endParaRPr>
            </a:p>
          </p:txBody>
        </p:sp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12B764EF-659D-4F4D-81BA-3E95B2F4D0CF}"/>
                </a:ext>
              </a:extLst>
            </p:cNvPr>
            <p:cNvSpPr/>
            <p:nvPr/>
          </p:nvSpPr>
          <p:spPr>
            <a:xfrm>
              <a:off x="149217" y="1334148"/>
              <a:ext cx="204716" cy="204716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prstDash val="sysDash"/>
              <a:tailEnd w="sm" len="sm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pPr algn="ctr"/>
              <a:endParaRPr lang="zh-CN" altLang="en-US" sz="2000" dirty="0">
                <a:solidFill>
                  <a:schemeClr val="tx1"/>
                </a:solidFill>
                <a:latin typeface="Fira Code Light" panose="020B0809050000020004" pitchFamily="49" charset="0"/>
                <a:cs typeface="Fira Code Light" panose="020B0809050000020004" pitchFamily="49" charset="0"/>
              </a:endParaRPr>
            </a:p>
          </p:txBody>
        </p:sp>
        <p:sp>
          <p:nvSpPr>
            <p:cNvPr id="80" name="椭圆 79">
              <a:extLst>
                <a:ext uri="{FF2B5EF4-FFF2-40B4-BE49-F238E27FC236}">
                  <a16:creationId xmlns:a16="http://schemas.microsoft.com/office/drawing/2014/main" id="{00027CD9-B5AF-44B3-817F-AFAC184AD5D3}"/>
                </a:ext>
              </a:extLst>
            </p:cNvPr>
            <p:cNvSpPr/>
            <p:nvPr/>
          </p:nvSpPr>
          <p:spPr>
            <a:xfrm>
              <a:off x="421249" y="1334148"/>
              <a:ext cx="204716" cy="204716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prstDash val="solid"/>
              <a:tailEnd w="sm" len="sm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pPr algn="ctr"/>
              <a:endParaRPr lang="zh-CN" altLang="en-US" sz="2000" dirty="0">
                <a:solidFill>
                  <a:schemeClr val="tx1"/>
                </a:solidFill>
                <a:latin typeface="Fira Code Light" panose="020B0809050000020004" pitchFamily="49" charset="0"/>
                <a:cs typeface="Fira Code Light" panose="020B0809050000020004" pitchFamily="49" charset="0"/>
              </a:endParaRPr>
            </a:p>
          </p:txBody>
        </p:sp>
        <p:sp>
          <p:nvSpPr>
            <p:cNvPr id="81" name="椭圆 80">
              <a:extLst>
                <a:ext uri="{FF2B5EF4-FFF2-40B4-BE49-F238E27FC236}">
                  <a16:creationId xmlns:a16="http://schemas.microsoft.com/office/drawing/2014/main" id="{62B295B7-AB03-4C73-A907-B5B02CF667AE}"/>
                </a:ext>
              </a:extLst>
            </p:cNvPr>
            <p:cNvSpPr/>
            <p:nvPr/>
          </p:nvSpPr>
          <p:spPr>
            <a:xfrm>
              <a:off x="421249" y="1670811"/>
              <a:ext cx="204716" cy="204716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prstDash val="solid"/>
              <a:tailEnd w="sm" len="sm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pPr algn="ctr"/>
              <a:endParaRPr lang="zh-CN" altLang="en-US" sz="2000" dirty="0">
                <a:solidFill>
                  <a:schemeClr val="tx1"/>
                </a:solidFill>
                <a:latin typeface="Fira Code Light" panose="020B0809050000020004" pitchFamily="49" charset="0"/>
                <a:cs typeface="Fira Code Light" panose="020B0809050000020004" pitchFamily="49" charset="0"/>
              </a:endParaRPr>
            </a:p>
          </p:txBody>
        </p:sp>
        <p:cxnSp>
          <p:nvCxnSpPr>
            <p:cNvPr id="82" name="直接箭头连接符 81">
              <a:extLst>
                <a:ext uri="{FF2B5EF4-FFF2-40B4-BE49-F238E27FC236}">
                  <a16:creationId xmlns:a16="http://schemas.microsoft.com/office/drawing/2014/main" id="{DF1F467A-2A07-4BF4-90B8-8695B3FA84DA}"/>
                </a:ext>
              </a:extLst>
            </p:cNvPr>
            <p:cNvCxnSpPr>
              <a:stCxn id="77" idx="4"/>
              <a:endCxn id="78" idx="0"/>
            </p:cNvCxnSpPr>
            <p:nvPr/>
          </p:nvCxnSpPr>
          <p:spPr>
            <a:xfrm>
              <a:off x="391834" y="865538"/>
              <a:ext cx="0" cy="131947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箭头连接符 82">
              <a:extLst>
                <a:ext uri="{FF2B5EF4-FFF2-40B4-BE49-F238E27FC236}">
                  <a16:creationId xmlns:a16="http://schemas.microsoft.com/office/drawing/2014/main" id="{F57EBFA1-12B5-408A-8586-0D16728B7F75}"/>
                </a:ext>
              </a:extLst>
            </p:cNvPr>
            <p:cNvCxnSpPr>
              <a:stCxn id="78" idx="4"/>
              <a:endCxn id="79" idx="0"/>
            </p:cNvCxnSpPr>
            <p:nvPr/>
          </p:nvCxnSpPr>
          <p:spPr>
            <a:xfrm flipH="1">
              <a:off x="251575" y="1202201"/>
              <a:ext cx="140259" cy="131947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箭头连接符 83">
              <a:extLst>
                <a:ext uri="{FF2B5EF4-FFF2-40B4-BE49-F238E27FC236}">
                  <a16:creationId xmlns:a16="http://schemas.microsoft.com/office/drawing/2014/main" id="{09214CD7-0E8C-4A3A-9634-035B98B4814D}"/>
                </a:ext>
              </a:extLst>
            </p:cNvPr>
            <p:cNvCxnSpPr>
              <a:stCxn id="78" idx="4"/>
              <a:endCxn id="80" idx="0"/>
            </p:cNvCxnSpPr>
            <p:nvPr/>
          </p:nvCxnSpPr>
          <p:spPr>
            <a:xfrm>
              <a:off x="391834" y="1202201"/>
              <a:ext cx="131773" cy="131947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箭头连接符 84">
              <a:extLst>
                <a:ext uri="{FF2B5EF4-FFF2-40B4-BE49-F238E27FC236}">
                  <a16:creationId xmlns:a16="http://schemas.microsoft.com/office/drawing/2014/main" id="{CEF9A5A0-808E-43DA-9B6F-4BB7F3ECC631}"/>
                </a:ext>
              </a:extLst>
            </p:cNvPr>
            <p:cNvCxnSpPr>
              <a:stCxn id="80" idx="4"/>
              <a:endCxn id="81" idx="0"/>
            </p:cNvCxnSpPr>
            <p:nvPr/>
          </p:nvCxnSpPr>
          <p:spPr>
            <a:xfrm>
              <a:off x="523607" y="1538864"/>
              <a:ext cx="0" cy="131947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文本框 85">
              <a:extLst>
                <a:ext uri="{FF2B5EF4-FFF2-40B4-BE49-F238E27FC236}">
                  <a16:creationId xmlns:a16="http://schemas.microsoft.com/office/drawing/2014/main" id="{60655E7C-9EB3-4FD8-9974-754CC9FF4794}"/>
                </a:ext>
              </a:extLst>
            </p:cNvPr>
            <p:cNvSpPr txBox="1"/>
            <p:nvPr/>
          </p:nvSpPr>
          <p:spPr>
            <a:xfrm>
              <a:off x="553566" y="619403"/>
              <a:ext cx="346230" cy="242810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2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n=1</a:t>
              </a:r>
              <a:endPara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7" name="文本框 86">
              <a:extLst>
                <a:ext uri="{FF2B5EF4-FFF2-40B4-BE49-F238E27FC236}">
                  <a16:creationId xmlns:a16="http://schemas.microsoft.com/office/drawing/2014/main" id="{6E41F287-BBA1-427D-833A-2A578D05334F}"/>
                </a:ext>
              </a:extLst>
            </p:cNvPr>
            <p:cNvSpPr txBox="1"/>
            <p:nvPr/>
          </p:nvSpPr>
          <p:spPr>
            <a:xfrm>
              <a:off x="553566" y="955264"/>
              <a:ext cx="346230" cy="242810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2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n=1</a:t>
              </a:r>
              <a:endPara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8" name="文本框 87">
              <a:extLst>
                <a:ext uri="{FF2B5EF4-FFF2-40B4-BE49-F238E27FC236}">
                  <a16:creationId xmlns:a16="http://schemas.microsoft.com/office/drawing/2014/main" id="{D6F788F1-25A1-441C-9C21-7C2289D491B7}"/>
                </a:ext>
              </a:extLst>
            </p:cNvPr>
            <p:cNvSpPr txBox="1"/>
            <p:nvPr/>
          </p:nvSpPr>
          <p:spPr>
            <a:xfrm>
              <a:off x="60624" y="1513553"/>
              <a:ext cx="346230" cy="242810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2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n=1</a:t>
              </a:r>
              <a:endPara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9" name="文本框 88">
              <a:extLst>
                <a:ext uri="{FF2B5EF4-FFF2-40B4-BE49-F238E27FC236}">
                  <a16:creationId xmlns:a16="http://schemas.microsoft.com/office/drawing/2014/main" id="{D568D47D-69D7-47AE-82DE-B4050290687A}"/>
                </a:ext>
              </a:extLst>
            </p:cNvPr>
            <p:cNvSpPr txBox="1"/>
            <p:nvPr/>
          </p:nvSpPr>
          <p:spPr>
            <a:xfrm>
              <a:off x="676232" y="1296054"/>
              <a:ext cx="346230" cy="242810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2000" b="1" u="sng" dirty="0">
                  <a:latin typeface="Calibri" panose="020F0502020204030204" pitchFamily="34" charset="0"/>
                  <a:cs typeface="Calibri" panose="020F0502020204030204" pitchFamily="34" charset="0"/>
                </a:rPr>
                <a:t>n=2</a:t>
              </a:r>
              <a:endParaRPr lang="zh-CN" altLang="en-US" sz="2000" b="1" u="sng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0" name="文本框 89">
              <a:extLst>
                <a:ext uri="{FF2B5EF4-FFF2-40B4-BE49-F238E27FC236}">
                  <a16:creationId xmlns:a16="http://schemas.microsoft.com/office/drawing/2014/main" id="{0CFAE795-B4FE-4247-BAE8-374FA8CCE662}"/>
                </a:ext>
              </a:extLst>
            </p:cNvPr>
            <p:cNvSpPr txBox="1"/>
            <p:nvPr/>
          </p:nvSpPr>
          <p:spPr>
            <a:xfrm>
              <a:off x="676232" y="1634958"/>
              <a:ext cx="346230" cy="242810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n=2</a:t>
              </a:r>
              <a:endParaRPr lang="zh-CN" altLang="en-US" sz="2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91" name="组合 90">
            <a:extLst>
              <a:ext uri="{FF2B5EF4-FFF2-40B4-BE49-F238E27FC236}">
                <a16:creationId xmlns:a16="http://schemas.microsoft.com/office/drawing/2014/main" id="{3E96B482-BEC4-4B12-90FE-DC3C65357502}"/>
              </a:ext>
            </a:extLst>
          </p:cNvPr>
          <p:cNvGrpSpPr/>
          <p:nvPr/>
        </p:nvGrpSpPr>
        <p:grpSpPr>
          <a:xfrm>
            <a:off x="7997727" y="3229599"/>
            <a:ext cx="1362301" cy="1782286"/>
            <a:chOff x="60624" y="619403"/>
            <a:chExt cx="961838" cy="1258365"/>
          </a:xfrm>
        </p:grpSpPr>
        <p:sp>
          <p:nvSpPr>
            <p:cNvPr id="92" name="椭圆 91">
              <a:extLst>
                <a:ext uri="{FF2B5EF4-FFF2-40B4-BE49-F238E27FC236}">
                  <a16:creationId xmlns:a16="http://schemas.microsoft.com/office/drawing/2014/main" id="{6475E6DF-4AF5-455A-A334-8BC0E57EEA8E}"/>
                </a:ext>
              </a:extLst>
            </p:cNvPr>
            <p:cNvSpPr/>
            <p:nvPr/>
          </p:nvSpPr>
          <p:spPr>
            <a:xfrm>
              <a:off x="289476" y="660822"/>
              <a:ext cx="204716" cy="204716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prstDash val="sysDash"/>
              <a:tailEnd w="sm" len="sm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Fira Code Light" panose="020B0809050000020004" pitchFamily="49" charset="0"/>
                <a:cs typeface="Fira Code Light" panose="020B0809050000020004" pitchFamily="49" charset="0"/>
              </a:endParaRPr>
            </a:p>
          </p:txBody>
        </p:sp>
        <p:sp>
          <p:nvSpPr>
            <p:cNvPr id="93" name="椭圆 92">
              <a:extLst>
                <a:ext uri="{FF2B5EF4-FFF2-40B4-BE49-F238E27FC236}">
                  <a16:creationId xmlns:a16="http://schemas.microsoft.com/office/drawing/2014/main" id="{97A96AA7-866D-40C3-ADE3-2911A1B3B5D8}"/>
                </a:ext>
              </a:extLst>
            </p:cNvPr>
            <p:cNvSpPr/>
            <p:nvPr/>
          </p:nvSpPr>
          <p:spPr>
            <a:xfrm>
              <a:off x="289476" y="997485"/>
              <a:ext cx="204716" cy="204716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prstDash val="sysDash"/>
              <a:tailEnd w="sm" len="sm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Fira Code Light" panose="020B0809050000020004" pitchFamily="49" charset="0"/>
                <a:cs typeface="Fira Code Light" panose="020B0809050000020004" pitchFamily="49" charset="0"/>
              </a:endParaRPr>
            </a:p>
          </p:txBody>
        </p:sp>
        <p:sp>
          <p:nvSpPr>
            <p:cNvPr id="94" name="椭圆 93">
              <a:extLst>
                <a:ext uri="{FF2B5EF4-FFF2-40B4-BE49-F238E27FC236}">
                  <a16:creationId xmlns:a16="http://schemas.microsoft.com/office/drawing/2014/main" id="{1CC2F803-8BF4-4531-A2D2-0AF825F0EA6E}"/>
                </a:ext>
              </a:extLst>
            </p:cNvPr>
            <p:cNvSpPr/>
            <p:nvPr/>
          </p:nvSpPr>
          <p:spPr>
            <a:xfrm>
              <a:off x="149217" y="1334148"/>
              <a:ext cx="204716" cy="204716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prstDash val="sysDash"/>
              <a:tailEnd w="sm" len="sm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Fira Code Light" panose="020B0809050000020004" pitchFamily="49" charset="0"/>
                <a:cs typeface="Fira Code Light" panose="020B0809050000020004" pitchFamily="49" charset="0"/>
              </a:endParaRPr>
            </a:p>
          </p:txBody>
        </p:sp>
        <p:sp>
          <p:nvSpPr>
            <p:cNvPr id="95" name="椭圆 94">
              <a:extLst>
                <a:ext uri="{FF2B5EF4-FFF2-40B4-BE49-F238E27FC236}">
                  <a16:creationId xmlns:a16="http://schemas.microsoft.com/office/drawing/2014/main" id="{71C59251-B573-4961-A949-DB1F12960EB9}"/>
                </a:ext>
              </a:extLst>
            </p:cNvPr>
            <p:cNvSpPr/>
            <p:nvPr/>
          </p:nvSpPr>
          <p:spPr>
            <a:xfrm>
              <a:off x="421249" y="1334148"/>
              <a:ext cx="204716" cy="204716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prstDash val="solid"/>
              <a:tailEnd w="sm" len="sm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Fira Code Light" panose="020B0809050000020004" pitchFamily="49" charset="0"/>
                <a:cs typeface="Fira Code Light" panose="020B0809050000020004" pitchFamily="49" charset="0"/>
              </a:endParaRPr>
            </a:p>
          </p:txBody>
        </p:sp>
        <p:sp>
          <p:nvSpPr>
            <p:cNvPr id="96" name="椭圆 95">
              <a:extLst>
                <a:ext uri="{FF2B5EF4-FFF2-40B4-BE49-F238E27FC236}">
                  <a16:creationId xmlns:a16="http://schemas.microsoft.com/office/drawing/2014/main" id="{A4043593-F241-4C1D-BB3A-B7BE5B780741}"/>
                </a:ext>
              </a:extLst>
            </p:cNvPr>
            <p:cNvSpPr/>
            <p:nvPr/>
          </p:nvSpPr>
          <p:spPr>
            <a:xfrm>
              <a:off x="421249" y="1670811"/>
              <a:ext cx="204716" cy="204716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prstDash val="sysDash"/>
              <a:tailEnd w="sm" len="sm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Fira Code Light" panose="020B0809050000020004" pitchFamily="49" charset="0"/>
                <a:cs typeface="Fira Code Light" panose="020B0809050000020004" pitchFamily="49" charset="0"/>
              </a:endParaRPr>
            </a:p>
          </p:txBody>
        </p:sp>
        <p:cxnSp>
          <p:nvCxnSpPr>
            <p:cNvPr id="97" name="直接箭头连接符 96">
              <a:extLst>
                <a:ext uri="{FF2B5EF4-FFF2-40B4-BE49-F238E27FC236}">
                  <a16:creationId xmlns:a16="http://schemas.microsoft.com/office/drawing/2014/main" id="{26E2B7E9-25B0-4F92-85FB-DEF8BC589C41}"/>
                </a:ext>
              </a:extLst>
            </p:cNvPr>
            <p:cNvCxnSpPr>
              <a:stCxn id="92" idx="4"/>
              <a:endCxn id="93" idx="0"/>
            </p:cNvCxnSpPr>
            <p:nvPr/>
          </p:nvCxnSpPr>
          <p:spPr>
            <a:xfrm>
              <a:off x="391834" y="865538"/>
              <a:ext cx="0" cy="131947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箭头连接符 97">
              <a:extLst>
                <a:ext uri="{FF2B5EF4-FFF2-40B4-BE49-F238E27FC236}">
                  <a16:creationId xmlns:a16="http://schemas.microsoft.com/office/drawing/2014/main" id="{E4584B9C-34A1-44C4-B219-196A75A5F0A4}"/>
                </a:ext>
              </a:extLst>
            </p:cNvPr>
            <p:cNvCxnSpPr>
              <a:stCxn id="93" idx="4"/>
              <a:endCxn id="94" idx="0"/>
            </p:cNvCxnSpPr>
            <p:nvPr/>
          </p:nvCxnSpPr>
          <p:spPr>
            <a:xfrm flipH="1">
              <a:off x="251575" y="1202201"/>
              <a:ext cx="140259" cy="131947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箭头连接符 98">
              <a:extLst>
                <a:ext uri="{FF2B5EF4-FFF2-40B4-BE49-F238E27FC236}">
                  <a16:creationId xmlns:a16="http://schemas.microsoft.com/office/drawing/2014/main" id="{69C311BF-F6D8-4F8A-BCA4-2A17F1F8BEB9}"/>
                </a:ext>
              </a:extLst>
            </p:cNvPr>
            <p:cNvCxnSpPr>
              <a:stCxn id="93" idx="4"/>
              <a:endCxn id="95" idx="0"/>
            </p:cNvCxnSpPr>
            <p:nvPr/>
          </p:nvCxnSpPr>
          <p:spPr>
            <a:xfrm>
              <a:off x="391834" y="1202201"/>
              <a:ext cx="131773" cy="131947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箭头连接符 99">
              <a:extLst>
                <a:ext uri="{FF2B5EF4-FFF2-40B4-BE49-F238E27FC236}">
                  <a16:creationId xmlns:a16="http://schemas.microsoft.com/office/drawing/2014/main" id="{1966C237-310C-4F35-998A-571B6A28E41A}"/>
                </a:ext>
              </a:extLst>
            </p:cNvPr>
            <p:cNvCxnSpPr>
              <a:stCxn id="95" idx="4"/>
              <a:endCxn id="96" idx="0"/>
            </p:cNvCxnSpPr>
            <p:nvPr/>
          </p:nvCxnSpPr>
          <p:spPr>
            <a:xfrm>
              <a:off x="523607" y="1538864"/>
              <a:ext cx="0" cy="131947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5" name="文本框 164">
              <a:extLst>
                <a:ext uri="{FF2B5EF4-FFF2-40B4-BE49-F238E27FC236}">
                  <a16:creationId xmlns:a16="http://schemas.microsoft.com/office/drawing/2014/main" id="{B4CE9401-5E97-40A6-ABD8-6B6D3BD21AEF}"/>
                </a:ext>
              </a:extLst>
            </p:cNvPr>
            <p:cNvSpPr txBox="1"/>
            <p:nvPr/>
          </p:nvSpPr>
          <p:spPr>
            <a:xfrm>
              <a:off x="553566" y="619403"/>
              <a:ext cx="346230" cy="242810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2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n=1</a:t>
              </a:r>
              <a:endPara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6" name="文本框 165">
              <a:extLst>
                <a:ext uri="{FF2B5EF4-FFF2-40B4-BE49-F238E27FC236}">
                  <a16:creationId xmlns:a16="http://schemas.microsoft.com/office/drawing/2014/main" id="{DD8A1F0D-C7C3-4EDE-85A1-72321F93EB11}"/>
                </a:ext>
              </a:extLst>
            </p:cNvPr>
            <p:cNvSpPr txBox="1"/>
            <p:nvPr/>
          </p:nvSpPr>
          <p:spPr>
            <a:xfrm>
              <a:off x="553566" y="955264"/>
              <a:ext cx="346230" cy="242810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2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n=1</a:t>
              </a:r>
              <a:endPara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7" name="文本框 166">
              <a:extLst>
                <a:ext uri="{FF2B5EF4-FFF2-40B4-BE49-F238E27FC236}">
                  <a16:creationId xmlns:a16="http://schemas.microsoft.com/office/drawing/2014/main" id="{003EE7F5-81DE-428C-8488-E5BDDB205F3B}"/>
                </a:ext>
              </a:extLst>
            </p:cNvPr>
            <p:cNvSpPr txBox="1"/>
            <p:nvPr/>
          </p:nvSpPr>
          <p:spPr>
            <a:xfrm>
              <a:off x="60624" y="1513553"/>
              <a:ext cx="346230" cy="242810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2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n=1</a:t>
              </a:r>
              <a:endPara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8" name="文本框 167">
              <a:extLst>
                <a:ext uri="{FF2B5EF4-FFF2-40B4-BE49-F238E27FC236}">
                  <a16:creationId xmlns:a16="http://schemas.microsoft.com/office/drawing/2014/main" id="{2BFBD676-F218-4D3F-9888-49DD264C2A6B}"/>
                </a:ext>
              </a:extLst>
            </p:cNvPr>
            <p:cNvSpPr txBox="1"/>
            <p:nvPr/>
          </p:nvSpPr>
          <p:spPr>
            <a:xfrm>
              <a:off x="676232" y="1296054"/>
              <a:ext cx="346230" cy="242810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n=2</a:t>
              </a:r>
              <a:endParaRPr lang="zh-CN" altLang="en-US" sz="2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9" name="文本框 168">
              <a:extLst>
                <a:ext uri="{FF2B5EF4-FFF2-40B4-BE49-F238E27FC236}">
                  <a16:creationId xmlns:a16="http://schemas.microsoft.com/office/drawing/2014/main" id="{6E9E3D0D-4FB6-423A-BBF2-4FD4517277CA}"/>
                </a:ext>
              </a:extLst>
            </p:cNvPr>
            <p:cNvSpPr txBox="1"/>
            <p:nvPr/>
          </p:nvSpPr>
          <p:spPr>
            <a:xfrm>
              <a:off x="676232" y="1634958"/>
              <a:ext cx="346230" cy="242810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2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n=1</a:t>
              </a:r>
              <a:endPara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71" name="箭头: 右 170">
            <a:extLst>
              <a:ext uri="{FF2B5EF4-FFF2-40B4-BE49-F238E27FC236}">
                <a16:creationId xmlns:a16="http://schemas.microsoft.com/office/drawing/2014/main" id="{666AB328-9BFE-4FDF-84B2-816D86F4ED92}"/>
              </a:ext>
            </a:extLst>
          </p:cNvPr>
          <p:cNvSpPr/>
          <p:nvPr/>
        </p:nvSpPr>
        <p:spPr>
          <a:xfrm>
            <a:off x="9514541" y="4048123"/>
            <a:ext cx="350828" cy="279700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zh-CN" altLang="en-US" sz="2400" dirty="0"/>
          </a:p>
        </p:txBody>
      </p:sp>
      <p:grpSp>
        <p:nvGrpSpPr>
          <p:cNvPr id="172" name="组合 171">
            <a:extLst>
              <a:ext uri="{FF2B5EF4-FFF2-40B4-BE49-F238E27FC236}">
                <a16:creationId xmlns:a16="http://schemas.microsoft.com/office/drawing/2014/main" id="{57DB3484-0713-4079-9D25-97744F98D535}"/>
              </a:ext>
            </a:extLst>
          </p:cNvPr>
          <p:cNvGrpSpPr/>
          <p:nvPr/>
        </p:nvGrpSpPr>
        <p:grpSpPr>
          <a:xfrm>
            <a:off x="9915938" y="3229599"/>
            <a:ext cx="1362301" cy="1782286"/>
            <a:chOff x="60624" y="619403"/>
            <a:chExt cx="961838" cy="1258365"/>
          </a:xfrm>
        </p:grpSpPr>
        <p:sp>
          <p:nvSpPr>
            <p:cNvPr id="173" name="椭圆 172">
              <a:extLst>
                <a:ext uri="{FF2B5EF4-FFF2-40B4-BE49-F238E27FC236}">
                  <a16:creationId xmlns:a16="http://schemas.microsoft.com/office/drawing/2014/main" id="{ECB44CD0-736E-40F8-8DC5-28325D2406C1}"/>
                </a:ext>
              </a:extLst>
            </p:cNvPr>
            <p:cNvSpPr/>
            <p:nvPr/>
          </p:nvSpPr>
          <p:spPr>
            <a:xfrm>
              <a:off x="289476" y="660822"/>
              <a:ext cx="204716" cy="204716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prstDash val="sysDash"/>
              <a:tailEnd w="sm" len="sm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Fira Code Light" panose="020B0809050000020004" pitchFamily="49" charset="0"/>
                <a:cs typeface="Fira Code Light" panose="020B0809050000020004" pitchFamily="49" charset="0"/>
              </a:endParaRPr>
            </a:p>
          </p:txBody>
        </p:sp>
        <p:sp>
          <p:nvSpPr>
            <p:cNvPr id="174" name="椭圆 173">
              <a:extLst>
                <a:ext uri="{FF2B5EF4-FFF2-40B4-BE49-F238E27FC236}">
                  <a16:creationId xmlns:a16="http://schemas.microsoft.com/office/drawing/2014/main" id="{19E444ED-7270-4E71-BAED-A61455F7F002}"/>
                </a:ext>
              </a:extLst>
            </p:cNvPr>
            <p:cNvSpPr/>
            <p:nvPr/>
          </p:nvSpPr>
          <p:spPr>
            <a:xfrm>
              <a:off x="289476" y="997485"/>
              <a:ext cx="204716" cy="204716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prstDash val="sysDash"/>
              <a:tailEnd w="sm" len="sm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Fira Code Light" panose="020B0809050000020004" pitchFamily="49" charset="0"/>
                <a:cs typeface="Fira Code Light" panose="020B0809050000020004" pitchFamily="49" charset="0"/>
              </a:endParaRPr>
            </a:p>
          </p:txBody>
        </p:sp>
        <p:sp>
          <p:nvSpPr>
            <p:cNvPr id="175" name="椭圆 174">
              <a:extLst>
                <a:ext uri="{FF2B5EF4-FFF2-40B4-BE49-F238E27FC236}">
                  <a16:creationId xmlns:a16="http://schemas.microsoft.com/office/drawing/2014/main" id="{AFC846D5-1D42-4046-840D-AE78358E3E99}"/>
                </a:ext>
              </a:extLst>
            </p:cNvPr>
            <p:cNvSpPr/>
            <p:nvPr/>
          </p:nvSpPr>
          <p:spPr>
            <a:xfrm>
              <a:off x="149217" y="1334148"/>
              <a:ext cx="204716" cy="204716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prstDash val="sysDash"/>
              <a:tailEnd w="sm" len="sm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Fira Code Light" panose="020B0809050000020004" pitchFamily="49" charset="0"/>
                <a:cs typeface="Fira Code Light" panose="020B0809050000020004" pitchFamily="49" charset="0"/>
              </a:endParaRPr>
            </a:p>
          </p:txBody>
        </p:sp>
        <p:sp>
          <p:nvSpPr>
            <p:cNvPr id="176" name="椭圆 175">
              <a:extLst>
                <a:ext uri="{FF2B5EF4-FFF2-40B4-BE49-F238E27FC236}">
                  <a16:creationId xmlns:a16="http://schemas.microsoft.com/office/drawing/2014/main" id="{9DD9F4D4-4905-4D6C-85FD-9DC75B3BA157}"/>
                </a:ext>
              </a:extLst>
            </p:cNvPr>
            <p:cNvSpPr/>
            <p:nvPr/>
          </p:nvSpPr>
          <p:spPr>
            <a:xfrm>
              <a:off x="421249" y="1334148"/>
              <a:ext cx="204716" cy="204716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prstDash val="solid"/>
              <a:tailEnd w="sm" len="sm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Fira Code Light" panose="020B0809050000020004" pitchFamily="49" charset="0"/>
                <a:cs typeface="Fira Code Light" panose="020B0809050000020004" pitchFamily="49" charset="0"/>
              </a:endParaRPr>
            </a:p>
          </p:txBody>
        </p:sp>
        <p:sp>
          <p:nvSpPr>
            <p:cNvPr id="177" name="椭圆 176">
              <a:extLst>
                <a:ext uri="{FF2B5EF4-FFF2-40B4-BE49-F238E27FC236}">
                  <a16:creationId xmlns:a16="http://schemas.microsoft.com/office/drawing/2014/main" id="{1AC5744D-D006-4CF1-8053-212DA240B180}"/>
                </a:ext>
              </a:extLst>
            </p:cNvPr>
            <p:cNvSpPr/>
            <p:nvPr/>
          </p:nvSpPr>
          <p:spPr>
            <a:xfrm>
              <a:off x="421249" y="1670811"/>
              <a:ext cx="204716" cy="204716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prstDash val="sysDash"/>
              <a:tailEnd w="sm" len="sm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Fira Code Light" panose="020B0809050000020004" pitchFamily="49" charset="0"/>
                <a:cs typeface="Fira Code Light" panose="020B0809050000020004" pitchFamily="49" charset="0"/>
              </a:endParaRPr>
            </a:p>
          </p:txBody>
        </p:sp>
        <p:cxnSp>
          <p:nvCxnSpPr>
            <p:cNvPr id="178" name="直接箭头连接符 177">
              <a:extLst>
                <a:ext uri="{FF2B5EF4-FFF2-40B4-BE49-F238E27FC236}">
                  <a16:creationId xmlns:a16="http://schemas.microsoft.com/office/drawing/2014/main" id="{84372ACD-1F1D-4659-93AC-A7FEE85E23CB}"/>
                </a:ext>
              </a:extLst>
            </p:cNvPr>
            <p:cNvCxnSpPr>
              <a:stCxn id="173" idx="4"/>
              <a:endCxn id="174" idx="0"/>
            </p:cNvCxnSpPr>
            <p:nvPr/>
          </p:nvCxnSpPr>
          <p:spPr>
            <a:xfrm>
              <a:off x="391834" y="865538"/>
              <a:ext cx="0" cy="131947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直接箭头连接符 178">
              <a:extLst>
                <a:ext uri="{FF2B5EF4-FFF2-40B4-BE49-F238E27FC236}">
                  <a16:creationId xmlns:a16="http://schemas.microsoft.com/office/drawing/2014/main" id="{C6BED78F-196C-4E4E-9D30-4AF7E6C3CC69}"/>
                </a:ext>
              </a:extLst>
            </p:cNvPr>
            <p:cNvCxnSpPr>
              <a:stCxn id="174" idx="4"/>
              <a:endCxn id="175" idx="0"/>
            </p:cNvCxnSpPr>
            <p:nvPr/>
          </p:nvCxnSpPr>
          <p:spPr>
            <a:xfrm flipH="1">
              <a:off x="251575" y="1202201"/>
              <a:ext cx="140259" cy="131947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直接箭头连接符 179">
              <a:extLst>
                <a:ext uri="{FF2B5EF4-FFF2-40B4-BE49-F238E27FC236}">
                  <a16:creationId xmlns:a16="http://schemas.microsoft.com/office/drawing/2014/main" id="{245CE2EA-A2C0-4AAA-BCED-02908BD8AA66}"/>
                </a:ext>
              </a:extLst>
            </p:cNvPr>
            <p:cNvCxnSpPr>
              <a:stCxn id="174" idx="4"/>
              <a:endCxn id="176" idx="0"/>
            </p:cNvCxnSpPr>
            <p:nvPr/>
          </p:nvCxnSpPr>
          <p:spPr>
            <a:xfrm>
              <a:off x="391834" y="1202201"/>
              <a:ext cx="131773" cy="131947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直接箭头连接符 180">
              <a:extLst>
                <a:ext uri="{FF2B5EF4-FFF2-40B4-BE49-F238E27FC236}">
                  <a16:creationId xmlns:a16="http://schemas.microsoft.com/office/drawing/2014/main" id="{7A93F8DD-1885-411D-A88A-D904B0FDE5CD}"/>
                </a:ext>
              </a:extLst>
            </p:cNvPr>
            <p:cNvCxnSpPr>
              <a:stCxn id="176" idx="4"/>
              <a:endCxn id="177" idx="0"/>
            </p:cNvCxnSpPr>
            <p:nvPr/>
          </p:nvCxnSpPr>
          <p:spPr>
            <a:xfrm>
              <a:off x="523607" y="1538864"/>
              <a:ext cx="0" cy="131947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2" name="文本框 181">
              <a:extLst>
                <a:ext uri="{FF2B5EF4-FFF2-40B4-BE49-F238E27FC236}">
                  <a16:creationId xmlns:a16="http://schemas.microsoft.com/office/drawing/2014/main" id="{04FB48F2-B5B3-4901-A996-154736A0E5D2}"/>
                </a:ext>
              </a:extLst>
            </p:cNvPr>
            <p:cNvSpPr txBox="1"/>
            <p:nvPr/>
          </p:nvSpPr>
          <p:spPr>
            <a:xfrm>
              <a:off x="553566" y="619403"/>
              <a:ext cx="346230" cy="242810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2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n=1</a:t>
              </a:r>
              <a:endPara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3" name="文本框 182">
              <a:extLst>
                <a:ext uri="{FF2B5EF4-FFF2-40B4-BE49-F238E27FC236}">
                  <a16:creationId xmlns:a16="http://schemas.microsoft.com/office/drawing/2014/main" id="{5C1E7423-10CE-4345-A99F-3D707A2336B2}"/>
                </a:ext>
              </a:extLst>
            </p:cNvPr>
            <p:cNvSpPr txBox="1"/>
            <p:nvPr/>
          </p:nvSpPr>
          <p:spPr>
            <a:xfrm>
              <a:off x="553566" y="955264"/>
              <a:ext cx="346230" cy="242810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2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n=1</a:t>
              </a:r>
              <a:endPara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4" name="文本框 183">
              <a:extLst>
                <a:ext uri="{FF2B5EF4-FFF2-40B4-BE49-F238E27FC236}">
                  <a16:creationId xmlns:a16="http://schemas.microsoft.com/office/drawing/2014/main" id="{81880309-3FC2-4E3D-AF27-2A69600A243E}"/>
                </a:ext>
              </a:extLst>
            </p:cNvPr>
            <p:cNvSpPr txBox="1"/>
            <p:nvPr/>
          </p:nvSpPr>
          <p:spPr>
            <a:xfrm>
              <a:off x="60624" y="1513553"/>
              <a:ext cx="346230" cy="242810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2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n=1</a:t>
              </a:r>
              <a:endPara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5" name="文本框 184">
              <a:extLst>
                <a:ext uri="{FF2B5EF4-FFF2-40B4-BE49-F238E27FC236}">
                  <a16:creationId xmlns:a16="http://schemas.microsoft.com/office/drawing/2014/main" id="{CD1CC6A7-52BC-4DF0-8D73-868CA1FC362B}"/>
                </a:ext>
              </a:extLst>
            </p:cNvPr>
            <p:cNvSpPr txBox="1"/>
            <p:nvPr/>
          </p:nvSpPr>
          <p:spPr>
            <a:xfrm>
              <a:off x="676232" y="1296054"/>
              <a:ext cx="346230" cy="242810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2000" b="1" u="sng" dirty="0">
                  <a:latin typeface="Calibri" panose="020F0502020204030204" pitchFamily="34" charset="0"/>
                  <a:cs typeface="Calibri" panose="020F0502020204030204" pitchFamily="34" charset="0"/>
                </a:rPr>
                <a:t>n=3</a:t>
              </a:r>
              <a:endParaRPr lang="zh-CN" altLang="en-US" sz="2000" b="1" u="sng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6" name="文本框 185">
              <a:extLst>
                <a:ext uri="{FF2B5EF4-FFF2-40B4-BE49-F238E27FC236}">
                  <a16:creationId xmlns:a16="http://schemas.microsoft.com/office/drawing/2014/main" id="{0282F29D-4983-4B46-AEF1-B486FE056667}"/>
                </a:ext>
              </a:extLst>
            </p:cNvPr>
            <p:cNvSpPr txBox="1"/>
            <p:nvPr/>
          </p:nvSpPr>
          <p:spPr>
            <a:xfrm>
              <a:off x="676232" y="1634958"/>
              <a:ext cx="346230" cy="242810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2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n=1</a:t>
              </a:r>
              <a:endPara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87" name="文本框 186">
            <a:extLst>
              <a:ext uri="{FF2B5EF4-FFF2-40B4-BE49-F238E27FC236}">
                <a16:creationId xmlns:a16="http://schemas.microsoft.com/office/drawing/2014/main" id="{88C04283-7FB7-4DF9-A7A2-BDD38A580D08}"/>
              </a:ext>
            </a:extLst>
          </p:cNvPr>
          <p:cNvSpPr txBox="1"/>
          <p:nvPr/>
        </p:nvSpPr>
        <p:spPr>
          <a:xfrm>
            <a:off x="7820808" y="5149875"/>
            <a:ext cx="36343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Increase Fission Number</a:t>
            </a:r>
            <a:endParaRPr lang="zh-CN" alt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8" name="文本框 187">
            <a:extLst>
              <a:ext uri="{FF2B5EF4-FFF2-40B4-BE49-F238E27FC236}">
                <a16:creationId xmlns:a16="http://schemas.microsoft.com/office/drawing/2014/main" id="{AF6581E7-4322-4C75-BA09-B5D7F8266142}"/>
              </a:ext>
            </a:extLst>
          </p:cNvPr>
          <p:cNvSpPr txBox="1"/>
          <p:nvPr/>
        </p:nvSpPr>
        <p:spPr>
          <a:xfrm>
            <a:off x="5440759" y="3954997"/>
            <a:ext cx="7075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SzPct val="80000"/>
            </a:pPr>
            <a:r>
              <a:rPr lang="en-US" altLang="zh-CN" sz="2400" dirty="0">
                <a:latin typeface="Calibri" panose="020F0502020204030204" pitchFamily="34" charset="0"/>
                <a:ea typeface="未来荧黑 Condensed" panose="020B0400000000000000" pitchFamily="34" charset="-122"/>
                <a:cs typeface="Calibri" panose="020F0502020204030204" pitchFamily="34" charset="0"/>
              </a:rPr>
              <a:t>OR</a:t>
            </a:r>
            <a:endParaRPr lang="zh-CN" altLang="en-US" sz="2400" dirty="0">
              <a:latin typeface="Calibri" panose="020F0502020204030204" pitchFamily="34" charset="0"/>
              <a:ea typeface="未来荧黑 Condensed" panose="020B0400000000000000" pitchFamily="34" charset="-122"/>
              <a:cs typeface="Calibri" panose="020F0502020204030204" pitchFamily="34" charset="0"/>
            </a:endParaRPr>
          </a:p>
        </p:txBody>
      </p:sp>
      <p:grpSp>
        <p:nvGrpSpPr>
          <p:cNvPr id="189" name="组合 188">
            <a:extLst>
              <a:ext uri="{FF2B5EF4-FFF2-40B4-BE49-F238E27FC236}">
                <a16:creationId xmlns:a16="http://schemas.microsoft.com/office/drawing/2014/main" id="{43B76B8A-A28B-4A19-A452-7526E14C7EE7}"/>
              </a:ext>
            </a:extLst>
          </p:cNvPr>
          <p:cNvGrpSpPr/>
          <p:nvPr/>
        </p:nvGrpSpPr>
        <p:grpSpPr>
          <a:xfrm>
            <a:off x="5965503" y="3229599"/>
            <a:ext cx="1378647" cy="1803672"/>
            <a:chOff x="60624" y="619403"/>
            <a:chExt cx="961838" cy="1258365"/>
          </a:xfrm>
        </p:grpSpPr>
        <p:sp>
          <p:nvSpPr>
            <p:cNvPr id="190" name="椭圆 189">
              <a:extLst>
                <a:ext uri="{FF2B5EF4-FFF2-40B4-BE49-F238E27FC236}">
                  <a16:creationId xmlns:a16="http://schemas.microsoft.com/office/drawing/2014/main" id="{E3AC1D04-C0BE-4C42-9435-E0FC9D634AB7}"/>
                </a:ext>
              </a:extLst>
            </p:cNvPr>
            <p:cNvSpPr/>
            <p:nvPr/>
          </p:nvSpPr>
          <p:spPr>
            <a:xfrm>
              <a:off x="289476" y="660822"/>
              <a:ext cx="204716" cy="204716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prstDash val="sysDash"/>
              <a:tailEnd w="sm" len="sm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pPr algn="ctr"/>
              <a:endParaRPr lang="zh-CN" altLang="en-US" sz="2000" dirty="0">
                <a:solidFill>
                  <a:schemeClr val="tx1"/>
                </a:solidFill>
                <a:latin typeface="Fira Code Light" panose="020B0809050000020004" pitchFamily="49" charset="0"/>
                <a:cs typeface="Fira Code Light" panose="020B0809050000020004" pitchFamily="49" charset="0"/>
              </a:endParaRPr>
            </a:p>
          </p:txBody>
        </p:sp>
        <p:sp>
          <p:nvSpPr>
            <p:cNvPr id="191" name="椭圆 190">
              <a:extLst>
                <a:ext uri="{FF2B5EF4-FFF2-40B4-BE49-F238E27FC236}">
                  <a16:creationId xmlns:a16="http://schemas.microsoft.com/office/drawing/2014/main" id="{D657E6DA-6D2F-4C13-8C9B-5ADDE7DD1C82}"/>
                </a:ext>
              </a:extLst>
            </p:cNvPr>
            <p:cNvSpPr/>
            <p:nvPr/>
          </p:nvSpPr>
          <p:spPr>
            <a:xfrm>
              <a:off x="289476" y="997485"/>
              <a:ext cx="204716" cy="204716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prstDash val="sysDash"/>
              <a:tailEnd w="sm" len="sm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pPr algn="ctr"/>
              <a:endParaRPr lang="zh-CN" altLang="en-US" sz="2000" dirty="0">
                <a:solidFill>
                  <a:schemeClr val="tx1"/>
                </a:solidFill>
                <a:latin typeface="Fira Code Light" panose="020B0809050000020004" pitchFamily="49" charset="0"/>
                <a:cs typeface="Fira Code Light" panose="020B0809050000020004" pitchFamily="49" charset="0"/>
              </a:endParaRPr>
            </a:p>
          </p:txBody>
        </p:sp>
        <p:sp>
          <p:nvSpPr>
            <p:cNvPr id="192" name="椭圆 191">
              <a:extLst>
                <a:ext uri="{FF2B5EF4-FFF2-40B4-BE49-F238E27FC236}">
                  <a16:creationId xmlns:a16="http://schemas.microsoft.com/office/drawing/2014/main" id="{49603FBD-7D4F-48F8-A82D-7699596C5F17}"/>
                </a:ext>
              </a:extLst>
            </p:cNvPr>
            <p:cNvSpPr/>
            <p:nvPr/>
          </p:nvSpPr>
          <p:spPr>
            <a:xfrm>
              <a:off x="149217" y="1334148"/>
              <a:ext cx="204716" cy="204716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prstDash val="sysDash"/>
              <a:tailEnd w="sm" len="sm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pPr algn="ctr"/>
              <a:endParaRPr lang="zh-CN" altLang="en-US" sz="2000" dirty="0">
                <a:solidFill>
                  <a:schemeClr val="tx1"/>
                </a:solidFill>
                <a:latin typeface="Fira Code Light" panose="020B0809050000020004" pitchFamily="49" charset="0"/>
                <a:cs typeface="Fira Code Light" panose="020B0809050000020004" pitchFamily="49" charset="0"/>
              </a:endParaRPr>
            </a:p>
          </p:txBody>
        </p:sp>
        <p:sp>
          <p:nvSpPr>
            <p:cNvPr id="193" name="椭圆 192">
              <a:extLst>
                <a:ext uri="{FF2B5EF4-FFF2-40B4-BE49-F238E27FC236}">
                  <a16:creationId xmlns:a16="http://schemas.microsoft.com/office/drawing/2014/main" id="{86EA6978-7745-4A54-A95C-D81096AF1EC3}"/>
                </a:ext>
              </a:extLst>
            </p:cNvPr>
            <p:cNvSpPr/>
            <p:nvPr/>
          </p:nvSpPr>
          <p:spPr>
            <a:xfrm>
              <a:off x="421249" y="1334148"/>
              <a:ext cx="204716" cy="204716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prstDash val="solid"/>
              <a:tailEnd w="sm" len="sm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pPr algn="ctr"/>
              <a:endParaRPr lang="zh-CN" altLang="en-US" sz="2000" dirty="0">
                <a:solidFill>
                  <a:schemeClr val="tx1"/>
                </a:solidFill>
                <a:latin typeface="Fira Code Light" panose="020B0809050000020004" pitchFamily="49" charset="0"/>
                <a:cs typeface="Fira Code Light" panose="020B0809050000020004" pitchFamily="49" charset="0"/>
              </a:endParaRPr>
            </a:p>
          </p:txBody>
        </p:sp>
        <p:sp>
          <p:nvSpPr>
            <p:cNvPr id="194" name="椭圆 193">
              <a:extLst>
                <a:ext uri="{FF2B5EF4-FFF2-40B4-BE49-F238E27FC236}">
                  <a16:creationId xmlns:a16="http://schemas.microsoft.com/office/drawing/2014/main" id="{DDDD697C-204B-4966-9A71-C258F986183E}"/>
                </a:ext>
              </a:extLst>
            </p:cNvPr>
            <p:cNvSpPr/>
            <p:nvPr/>
          </p:nvSpPr>
          <p:spPr>
            <a:xfrm>
              <a:off x="421249" y="1670811"/>
              <a:ext cx="204716" cy="204716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prstDash val="sysDash"/>
              <a:tailEnd w="sm" len="sm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pPr algn="ctr"/>
              <a:endParaRPr lang="zh-CN" altLang="en-US" sz="2000" dirty="0">
                <a:solidFill>
                  <a:schemeClr val="tx1"/>
                </a:solidFill>
                <a:latin typeface="Fira Code Light" panose="020B0809050000020004" pitchFamily="49" charset="0"/>
                <a:cs typeface="Fira Code Light" panose="020B0809050000020004" pitchFamily="49" charset="0"/>
              </a:endParaRPr>
            </a:p>
          </p:txBody>
        </p:sp>
        <p:cxnSp>
          <p:nvCxnSpPr>
            <p:cNvPr id="195" name="直接箭头连接符 194">
              <a:extLst>
                <a:ext uri="{FF2B5EF4-FFF2-40B4-BE49-F238E27FC236}">
                  <a16:creationId xmlns:a16="http://schemas.microsoft.com/office/drawing/2014/main" id="{692A5A4B-EFCF-40A4-8D35-6DB26C2322DE}"/>
                </a:ext>
              </a:extLst>
            </p:cNvPr>
            <p:cNvCxnSpPr>
              <a:stCxn id="190" idx="4"/>
              <a:endCxn id="191" idx="0"/>
            </p:cNvCxnSpPr>
            <p:nvPr/>
          </p:nvCxnSpPr>
          <p:spPr>
            <a:xfrm>
              <a:off x="391834" y="865538"/>
              <a:ext cx="0" cy="131947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直接箭头连接符 195">
              <a:extLst>
                <a:ext uri="{FF2B5EF4-FFF2-40B4-BE49-F238E27FC236}">
                  <a16:creationId xmlns:a16="http://schemas.microsoft.com/office/drawing/2014/main" id="{22196AC4-73DF-47D4-A631-443878ABA561}"/>
                </a:ext>
              </a:extLst>
            </p:cNvPr>
            <p:cNvCxnSpPr>
              <a:stCxn id="191" idx="4"/>
              <a:endCxn id="192" idx="0"/>
            </p:cNvCxnSpPr>
            <p:nvPr/>
          </p:nvCxnSpPr>
          <p:spPr>
            <a:xfrm flipH="1">
              <a:off x="251575" y="1202201"/>
              <a:ext cx="140259" cy="131947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直接箭头连接符 196">
              <a:extLst>
                <a:ext uri="{FF2B5EF4-FFF2-40B4-BE49-F238E27FC236}">
                  <a16:creationId xmlns:a16="http://schemas.microsoft.com/office/drawing/2014/main" id="{0BA0E797-1059-4350-BA47-2873AA0B490D}"/>
                </a:ext>
              </a:extLst>
            </p:cNvPr>
            <p:cNvCxnSpPr>
              <a:stCxn id="191" idx="4"/>
              <a:endCxn id="193" idx="0"/>
            </p:cNvCxnSpPr>
            <p:nvPr/>
          </p:nvCxnSpPr>
          <p:spPr>
            <a:xfrm>
              <a:off x="391834" y="1202201"/>
              <a:ext cx="131773" cy="131947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直接箭头连接符 197">
              <a:extLst>
                <a:ext uri="{FF2B5EF4-FFF2-40B4-BE49-F238E27FC236}">
                  <a16:creationId xmlns:a16="http://schemas.microsoft.com/office/drawing/2014/main" id="{830D603E-55B2-4359-A8F6-93D842E8B3EF}"/>
                </a:ext>
              </a:extLst>
            </p:cNvPr>
            <p:cNvCxnSpPr>
              <a:stCxn id="193" idx="4"/>
              <a:endCxn id="194" idx="0"/>
            </p:cNvCxnSpPr>
            <p:nvPr/>
          </p:nvCxnSpPr>
          <p:spPr>
            <a:xfrm>
              <a:off x="523607" y="1538864"/>
              <a:ext cx="0" cy="131947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9" name="文本框 198">
              <a:extLst>
                <a:ext uri="{FF2B5EF4-FFF2-40B4-BE49-F238E27FC236}">
                  <a16:creationId xmlns:a16="http://schemas.microsoft.com/office/drawing/2014/main" id="{36BC8F3F-9B44-4308-9C71-1AC28A5099EE}"/>
                </a:ext>
              </a:extLst>
            </p:cNvPr>
            <p:cNvSpPr txBox="1"/>
            <p:nvPr/>
          </p:nvSpPr>
          <p:spPr>
            <a:xfrm>
              <a:off x="553566" y="619403"/>
              <a:ext cx="346230" cy="242810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2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n=1</a:t>
              </a:r>
              <a:endPara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0" name="文本框 199">
              <a:extLst>
                <a:ext uri="{FF2B5EF4-FFF2-40B4-BE49-F238E27FC236}">
                  <a16:creationId xmlns:a16="http://schemas.microsoft.com/office/drawing/2014/main" id="{936187CE-D818-4535-8B36-2CF0780333D2}"/>
                </a:ext>
              </a:extLst>
            </p:cNvPr>
            <p:cNvSpPr txBox="1"/>
            <p:nvPr/>
          </p:nvSpPr>
          <p:spPr>
            <a:xfrm>
              <a:off x="553566" y="955264"/>
              <a:ext cx="346230" cy="242810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2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n=1</a:t>
              </a:r>
              <a:endPara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1" name="文本框 200">
              <a:extLst>
                <a:ext uri="{FF2B5EF4-FFF2-40B4-BE49-F238E27FC236}">
                  <a16:creationId xmlns:a16="http://schemas.microsoft.com/office/drawing/2014/main" id="{3C30C50A-0668-4F8C-A73D-56036C578184}"/>
                </a:ext>
              </a:extLst>
            </p:cNvPr>
            <p:cNvSpPr txBox="1"/>
            <p:nvPr/>
          </p:nvSpPr>
          <p:spPr>
            <a:xfrm>
              <a:off x="60624" y="1513553"/>
              <a:ext cx="346230" cy="242810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2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n=1</a:t>
              </a:r>
              <a:endPara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2" name="文本框 201">
              <a:extLst>
                <a:ext uri="{FF2B5EF4-FFF2-40B4-BE49-F238E27FC236}">
                  <a16:creationId xmlns:a16="http://schemas.microsoft.com/office/drawing/2014/main" id="{CEE3FA8B-7E60-4F49-9B7F-46BEBFA5B782}"/>
                </a:ext>
              </a:extLst>
            </p:cNvPr>
            <p:cNvSpPr txBox="1"/>
            <p:nvPr/>
          </p:nvSpPr>
          <p:spPr>
            <a:xfrm>
              <a:off x="676232" y="1296054"/>
              <a:ext cx="346230" cy="242810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2000" b="1" u="sng" dirty="0">
                  <a:latin typeface="Calibri" panose="020F0502020204030204" pitchFamily="34" charset="0"/>
                  <a:cs typeface="Calibri" panose="020F0502020204030204" pitchFamily="34" charset="0"/>
                </a:rPr>
                <a:t>n=2</a:t>
              </a:r>
              <a:endParaRPr lang="zh-CN" altLang="en-US" sz="2000" b="1" u="sng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3" name="文本框 202">
              <a:extLst>
                <a:ext uri="{FF2B5EF4-FFF2-40B4-BE49-F238E27FC236}">
                  <a16:creationId xmlns:a16="http://schemas.microsoft.com/office/drawing/2014/main" id="{18A7D25F-B46C-4CA1-8789-BC39BF23A089}"/>
                </a:ext>
              </a:extLst>
            </p:cNvPr>
            <p:cNvSpPr txBox="1"/>
            <p:nvPr/>
          </p:nvSpPr>
          <p:spPr>
            <a:xfrm>
              <a:off x="676232" y="1634958"/>
              <a:ext cx="346230" cy="242810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2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n=1</a:t>
              </a:r>
              <a:endPara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580357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/>
      <p:bldP spid="117" grpId="0" animBg="1"/>
      <p:bldP spid="133" grpId="0"/>
      <p:bldP spid="74" grpId="0"/>
      <p:bldP spid="75" grpId="0"/>
      <p:bldP spid="171" grpId="0" animBg="1"/>
      <p:bldP spid="187" grpId="0"/>
      <p:bldP spid="188" grpId="0"/>
    </p:bldLst>
  </p:timing>
  <p:extLst mod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F8B9C7-7C42-47CF-B887-72690A704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M-Optimizer: Overview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EC7A02-D5FD-46A5-B867-FDCBB613C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MAGIS @ ASPLOS'24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2A4B62-4FC6-4C9B-A691-10509F1EB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altLang="zh-CN"/>
              <a:t>Yun (Eric) Liang (ericlyun@pku.edu.cn)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3DF216-F68B-4821-BD25-E2E268E48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5BFD8-CB30-4112-B08F-EB36947D1724}" type="slidenum">
              <a:rPr lang="zh-CN" altLang="en-US" smtClean="0"/>
              <a:t>19</a:t>
            </a:fld>
            <a:endParaRPr lang="zh-CN" altLang="en-US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5B232E4F-AFC9-488A-8A3C-6E1D61A5B8B7}"/>
              </a:ext>
            </a:extLst>
          </p:cNvPr>
          <p:cNvSpPr txBox="1"/>
          <p:nvPr/>
        </p:nvSpPr>
        <p:spPr>
          <a:xfrm>
            <a:off x="5756587" y="3624506"/>
            <a:ext cx="4917829" cy="4001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CN" sz="2000" b="1" dirty="0">
                <a:solidFill>
                  <a:srgbClr val="C00000"/>
                </a:solidFill>
                <a:latin typeface="Corbel" panose="020B0503020204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Large-step trade-off </a:t>
            </a:r>
            <a:r>
              <a:rPr lang="en-US" altLang="zh-CN" sz="2000" dirty="0">
                <a:solidFill>
                  <a:srgbClr val="C00000"/>
                </a:solidFill>
                <a:latin typeface="Corbel" panose="020B0503020204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memory &amp; latency</a:t>
            </a:r>
            <a:endParaRPr lang="zh-CN" altLang="en-US" sz="2000" dirty="0">
              <a:solidFill>
                <a:srgbClr val="C00000"/>
              </a:solidFill>
              <a:latin typeface="Corbel" panose="020B0503020204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D9C1247B-8C7E-42D7-845F-F4E346A1E02B}"/>
              </a:ext>
            </a:extLst>
          </p:cNvPr>
          <p:cNvSpPr txBox="1"/>
          <p:nvPr/>
        </p:nvSpPr>
        <p:spPr>
          <a:xfrm>
            <a:off x="1171811" y="4177500"/>
            <a:ext cx="10072452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Corbel" panose="020B0503020204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Graph scheduling is </a:t>
            </a:r>
            <a:r>
              <a:rPr lang="en-US" altLang="zh-CN" sz="2400" dirty="0">
                <a:solidFill>
                  <a:srgbClr val="C00000"/>
                </a:solidFill>
                <a:latin typeface="Corbel" panose="020B0503020204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frequently invoked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Corbel" panose="020B0503020204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Graph transformation &amp; scheduling are </a:t>
            </a:r>
            <a:r>
              <a:rPr lang="en-US" altLang="zh-CN" sz="2400" dirty="0">
                <a:solidFill>
                  <a:srgbClr val="C00000"/>
                </a:solidFill>
                <a:latin typeface="Corbel" panose="020B0503020204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both multi-objective optimizations</a:t>
            </a:r>
            <a:r>
              <a:rPr lang="en-US" altLang="zh-CN" sz="2400" dirty="0">
                <a:latin typeface="Corbel" panose="020B0503020204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200" dirty="0">
                <a:latin typeface="Corbel" panose="020B0503020204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Each transform rule: </a:t>
            </a:r>
            <a:r>
              <a:rPr lang="en-US" altLang="zh-CN" sz="22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small-step trade-off</a:t>
            </a:r>
            <a:endParaRPr lang="en-US" altLang="zh-CN" sz="2200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200" dirty="0">
                <a:latin typeface="Corbel" panose="020B0503020204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Graph scheduling: </a:t>
            </a:r>
            <a:r>
              <a:rPr lang="en-US" altLang="zh-CN" sz="2200" b="1" dirty="0">
                <a:solidFill>
                  <a:srgbClr val="C00000"/>
                </a:solidFill>
                <a:latin typeface="Corbel" panose="020B0503020204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large-step trade-off</a:t>
            </a:r>
            <a:endParaRPr lang="en-US" altLang="zh-CN" sz="2200" dirty="0">
              <a:latin typeface="Corbel" panose="020B0503020204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77827C90-5C2E-453E-AEA4-A14D703985FD}"/>
              </a:ext>
            </a:extLst>
          </p:cNvPr>
          <p:cNvGrpSpPr/>
          <p:nvPr/>
        </p:nvGrpSpPr>
        <p:grpSpPr>
          <a:xfrm>
            <a:off x="6213133" y="1209012"/>
            <a:ext cx="2439693" cy="1604661"/>
            <a:chOff x="6213133" y="2215321"/>
            <a:chExt cx="2439693" cy="1604661"/>
          </a:xfrm>
        </p:grpSpPr>
        <p:sp>
          <p:nvSpPr>
            <p:cNvPr id="9" name="矩形: 圆角 8">
              <a:extLst>
                <a:ext uri="{FF2B5EF4-FFF2-40B4-BE49-F238E27FC236}">
                  <a16:creationId xmlns:a16="http://schemas.microsoft.com/office/drawing/2014/main" id="{76BBA030-EB56-4629-959E-B4F584065DB7}"/>
                </a:ext>
              </a:extLst>
            </p:cNvPr>
            <p:cNvSpPr/>
            <p:nvPr/>
          </p:nvSpPr>
          <p:spPr>
            <a:xfrm>
              <a:off x="6213133" y="2215321"/>
              <a:ext cx="2439693" cy="1604661"/>
            </a:xfrm>
            <a:prstGeom prst="roundRect">
              <a:avLst>
                <a:gd name="adj" fmla="val 11996"/>
              </a:avLst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  <a:prstDash val="dash"/>
              <a:tailEnd w="sm" len="sm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pPr algn="ctr"/>
              <a:endParaRPr lang="zh-CN" altLang="en-US" sz="1050" dirty="0">
                <a:solidFill>
                  <a:schemeClr val="tx1"/>
                </a:solidFill>
                <a:latin typeface="Fira Code Light" panose="020B0809050000020004" pitchFamily="49" charset="0"/>
                <a:cs typeface="Fira Code Light" panose="020B0809050000020004" pitchFamily="49" charset="0"/>
              </a:endParaRPr>
            </a:p>
          </p:txBody>
        </p:sp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18F06747-9D31-4FD8-AC15-592495F78C3D}"/>
                </a:ext>
              </a:extLst>
            </p:cNvPr>
            <p:cNvSpPr/>
            <p:nvPr/>
          </p:nvSpPr>
          <p:spPr>
            <a:xfrm>
              <a:off x="6373902" y="2644115"/>
              <a:ext cx="2118154" cy="430388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prstDash val="solid"/>
              <a:tailEnd w="sm" len="sm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I-Trans &amp; A-Trans Rules</a:t>
              </a:r>
              <a:endParaRPr lang="zh-CN" alt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79216BD7-E164-49BE-A781-06936D5F03A0}"/>
                </a:ext>
              </a:extLst>
            </p:cNvPr>
            <p:cNvSpPr txBox="1"/>
            <p:nvPr/>
          </p:nvSpPr>
          <p:spPr>
            <a:xfrm>
              <a:off x="6245023" y="2283690"/>
              <a:ext cx="2375912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>
                <a:buSzPct val="100000"/>
              </a:pPr>
              <a:r>
                <a:rPr lang="en-US" altLang="zh-CN" dirty="0">
                  <a:latin typeface="Calibri" panose="020F0502020204030204" pitchFamily="34" charset="0"/>
                  <a:ea typeface="微软雅黑 Light" panose="020B0502040204020203" pitchFamily="34" charset="-122"/>
                  <a:cs typeface="Calibri" panose="020F0502020204030204" pitchFamily="34" charset="0"/>
                </a:rPr>
                <a:t>Transformation Rules</a:t>
              </a:r>
              <a:endParaRPr lang="zh-CN" altLang="en-US" dirty="0">
                <a:latin typeface="Calibri" panose="020F0502020204030204" pitchFamily="34" charset="0"/>
                <a:ea typeface="微软雅黑 Light" panose="020B0502040204020203" pitchFamily="34" charset="-122"/>
                <a:cs typeface="Calibri" panose="020F0502020204030204" pitchFamily="34" charset="0"/>
              </a:endParaRPr>
            </a:p>
          </p:txBody>
        </p:sp>
        <p:sp>
          <p:nvSpPr>
            <p:cNvPr id="13" name="矩形: 圆角 12">
              <a:extLst>
                <a:ext uri="{FF2B5EF4-FFF2-40B4-BE49-F238E27FC236}">
                  <a16:creationId xmlns:a16="http://schemas.microsoft.com/office/drawing/2014/main" id="{1650D41C-3ED0-403C-9A34-6D73A5CCD531}"/>
                </a:ext>
              </a:extLst>
            </p:cNvPr>
            <p:cNvSpPr/>
            <p:nvPr/>
          </p:nvSpPr>
          <p:spPr>
            <a:xfrm>
              <a:off x="6373902" y="3257626"/>
              <a:ext cx="2118154" cy="430388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prstDash val="solid"/>
              <a:tailEnd w="sm" len="sm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F-Tree Mutation Rules</a:t>
              </a:r>
              <a:endParaRPr lang="zh-CN" alt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C2C281FE-112A-4AD2-8720-17FF12729934}"/>
              </a:ext>
            </a:extLst>
          </p:cNvPr>
          <p:cNvSpPr/>
          <p:nvPr/>
        </p:nvSpPr>
        <p:spPr>
          <a:xfrm>
            <a:off x="4038600" y="1209807"/>
            <a:ext cx="797271" cy="40230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alibri" panose="020F0502020204030204" pitchFamily="34" charset="0"/>
                <a:ea typeface="舟方日明体" panose="02000506000000000000" pitchFamily="50" charset="-122"/>
                <a:cs typeface="Calibri" panose="020F0502020204030204" pitchFamily="34" charset="0"/>
              </a:rPr>
              <a:t>Graph</a:t>
            </a:r>
            <a:endParaRPr lang="zh-CN" altLang="en-US" dirty="0">
              <a:solidFill>
                <a:schemeClr val="tx1"/>
              </a:solidFill>
              <a:latin typeface="Calibri" panose="020F0502020204030204" pitchFamily="34" charset="0"/>
              <a:ea typeface="舟方日明体" panose="02000506000000000000" pitchFamily="50" charset="-122"/>
              <a:cs typeface="Calibri" panose="020F0502020204030204" pitchFamily="34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90FF9EE6-56F2-4C38-A301-28CB60910B97}"/>
              </a:ext>
            </a:extLst>
          </p:cNvPr>
          <p:cNvSpPr/>
          <p:nvPr/>
        </p:nvSpPr>
        <p:spPr>
          <a:xfrm>
            <a:off x="3747299" y="1970215"/>
            <a:ext cx="1379872" cy="40230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alibri" panose="020F0502020204030204" pitchFamily="34" charset="0"/>
                <a:ea typeface="舟方日明体" panose="02000506000000000000" pitchFamily="50" charset="-122"/>
                <a:cs typeface="Calibri" panose="020F0502020204030204" pitchFamily="34" charset="0"/>
              </a:rPr>
              <a:t>Apply Rules</a:t>
            </a:r>
            <a:endParaRPr lang="zh-CN" altLang="en-US" dirty="0">
              <a:solidFill>
                <a:schemeClr val="tx1"/>
              </a:solidFill>
              <a:latin typeface="Calibri" panose="020F0502020204030204" pitchFamily="34" charset="0"/>
              <a:ea typeface="舟方日明体" panose="02000506000000000000" pitchFamily="50" charset="-122"/>
              <a:cs typeface="Calibri" panose="020F0502020204030204" pitchFamily="34" charset="0"/>
            </a:endParaRPr>
          </a:p>
        </p:txBody>
      </p: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35FAAE28-687D-4EC1-B30A-E241DA3A0E17}"/>
              </a:ext>
            </a:extLst>
          </p:cNvPr>
          <p:cNvGrpSpPr/>
          <p:nvPr/>
        </p:nvGrpSpPr>
        <p:grpSpPr>
          <a:xfrm>
            <a:off x="3731051" y="2469941"/>
            <a:ext cx="1399819" cy="734589"/>
            <a:chOff x="3731051" y="3011532"/>
            <a:chExt cx="1399819" cy="734589"/>
          </a:xfrm>
        </p:grpSpPr>
        <p:sp>
          <p:nvSpPr>
            <p:cNvPr id="24" name="箭头: 下 23">
              <a:extLst>
                <a:ext uri="{FF2B5EF4-FFF2-40B4-BE49-F238E27FC236}">
                  <a16:creationId xmlns:a16="http://schemas.microsoft.com/office/drawing/2014/main" id="{3A6E0EAE-2596-4074-ADA9-9D8CDDF623E0}"/>
                </a:ext>
              </a:extLst>
            </p:cNvPr>
            <p:cNvSpPr/>
            <p:nvPr/>
          </p:nvSpPr>
          <p:spPr>
            <a:xfrm>
              <a:off x="4298267" y="3011532"/>
              <a:ext cx="265386" cy="234864"/>
            </a:xfrm>
            <a:prstGeom prst="downArrow">
              <a:avLst/>
            </a:prstGeom>
            <a:solidFill>
              <a:schemeClr val="accent3"/>
            </a:solidFill>
            <a:ln w="12700">
              <a:solidFill>
                <a:schemeClr val="tx1"/>
              </a:solidFill>
              <a:prstDash val="solid"/>
              <a:tailEnd w="sm" len="sm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pPr algn="ctr"/>
              <a:endParaRPr lang="zh-CN" altLang="en-US" sz="1100" dirty="0">
                <a:solidFill>
                  <a:schemeClr val="tx1"/>
                </a:solidFill>
                <a:latin typeface="Fira Code Light" panose="020B0809050000020004" pitchFamily="49" charset="0"/>
                <a:cs typeface="Fira Code Light" panose="020B0809050000020004" pitchFamily="49" charset="0"/>
              </a:endParaRPr>
            </a:p>
          </p:txBody>
        </p:sp>
        <p:sp>
          <p:nvSpPr>
            <p:cNvPr id="25" name="箭头: 下 24">
              <a:extLst>
                <a:ext uri="{FF2B5EF4-FFF2-40B4-BE49-F238E27FC236}">
                  <a16:creationId xmlns:a16="http://schemas.microsoft.com/office/drawing/2014/main" id="{56CCC2A3-589A-4D02-9FFB-A3954625D301}"/>
                </a:ext>
              </a:extLst>
            </p:cNvPr>
            <p:cNvSpPr/>
            <p:nvPr/>
          </p:nvSpPr>
          <p:spPr>
            <a:xfrm>
              <a:off x="4014659" y="3011532"/>
              <a:ext cx="265386" cy="234864"/>
            </a:xfrm>
            <a:prstGeom prst="downArrow">
              <a:avLst/>
            </a:prstGeom>
            <a:solidFill>
              <a:schemeClr val="accent3"/>
            </a:solidFill>
            <a:ln w="12700">
              <a:solidFill>
                <a:schemeClr val="tx1"/>
              </a:solidFill>
              <a:prstDash val="solid"/>
              <a:tailEnd w="sm" len="sm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pPr algn="ctr"/>
              <a:endParaRPr lang="zh-CN" altLang="en-US" sz="1100" dirty="0">
                <a:solidFill>
                  <a:schemeClr val="tx1"/>
                </a:solidFill>
                <a:latin typeface="Fira Code Light" panose="020B0809050000020004" pitchFamily="49" charset="0"/>
                <a:cs typeface="Fira Code Light" panose="020B0809050000020004" pitchFamily="49" charset="0"/>
              </a:endParaRPr>
            </a:p>
          </p:txBody>
        </p:sp>
        <p:sp>
          <p:nvSpPr>
            <p:cNvPr id="26" name="箭头: 下 25">
              <a:extLst>
                <a:ext uri="{FF2B5EF4-FFF2-40B4-BE49-F238E27FC236}">
                  <a16:creationId xmlns:a16="http://schemas.microsoft.com/office/drawing/2014/main" id="{55AEC426-A9AD-4FD0-8FC5-2B3343A78E70}"/>
                </a:ext>
              </a:extLst>
            </p:cNvPr>
            <p:cNvSpPr/>
            <p:nvPr/>
          </p:nvSpPr>
          <p:spPr>
            <a:xfrm>
              <a:off x="3731051" y="3011532"/>
              <a:ext cx="265386" cy="234864"/>
            </a:xfrm>
            <a:prstGeom prst="downArrow">
              <a:avLst/>
            </a:prstGeom>
            <a:solidFill>
              <a:schemeClr val="accent3"/>
            </a:solidFill>
            <a:ln w="12700">
              <a:solidFill>
                <a:schemeClr val="tx1"/>
              </a:solidFill>
              <a:prstDash val="solid"/>
              <a:tailEnd w="sm" len="sm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pPr algn="ctr"/>
              <a:endParaRPr lang="zh-CN" altLang="en-US" sz="1100" dirty="0">
                <a:solidFill>
                  <a:schemeClr val="tx1"/>
                </a:solidFill>
                <a:latin typeface="Fira Code Light" panose="020B0809050000020004" pitchFamily="49" charset="0"/>
                <a:cs typeface="Fira Code Light" panose="020B0809050000020004" pitchFamily="49" charset="0"/>
              </a:endParaRPr>
            </a:p>
          </p:txBody>
        </p:sp>
        <p:sp>
          <p:nvSpPr>
            <p:cNvPr id="27" name="箭头: 下 26">
              <a:extLst>
                <a:ext uri="{FF2B5EF4-FFF2-40B4-BE49-F238E27FC236}">
                  <a16:creationId xmlns:a16="http://schemas.microsoft.com/office/drawing/2014/main" id="{745DEA80-79E9-453B-998E-6C168BC43E08}"/>
                </a:ext>
              </a:extLst>
            </p:cNvPr>
            <p:cNvSpPr/>
            <p:nvPr/>
          </p:nvSpPr>
          <p:spPr>
            <a:xfrm>
              <a:off x="4581875" y="3011532"/>
              <a:ext cx="265386" cy="234864"/>
            </a:xfrm>
            <a:prstGeom prst="downArrow">
              <a:avLst/>
            </a:prstGeom>
            <a:solidFill>
              <a:schemeClr val="accent3"/>
            </a:solidFill>
            <a:ln w="12700">
              <a:solidFill>
                <a:schemeClr val="tx1"/>
              </a:solidFill>
              <a:prstDash val="solid"/>
              <a:tailEnd w="sm" len="sm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pPr algn="ctr"/>
              <a:endParaRPr lang="zh-CN" altLang="en-US" sz="1100" dirty="0">
                <a:solidFill>
                  <a:schemeClr val="tx1"/>
                </a:solidFill>
                <a:latin typeface="Fira Code Light" panose="020B0809050000020004" pitchFamily="49" charset="0"/>
                <a:cs typeface="Fira Code Light" panose="020B0809050000020004" pitchFamily="49" charset="0"/>
              </a:endParaRPr>
            </a:p>
          </p:txBody>
        </p:sp>
        <p:sp>
          <p:nvSpPr>
            <p:cNvPr id="28" name="箭头: 下 27">
              <a:extLst>
                <a:ext uri="{FF2B5EF4-FFF2-40B4-BE49-F238E27FC236}">
                  <a16:creationId xmlns:a16="http://schemas.microsoft.com/office/drawing/2014/main" id="{0FE0AB8A-417D-45F1-A084-D7B5BA32195A}"/>
                </a:ext>
              </a:extLst>
            </p:cNvPr>
            <p:cNvSpPr/>
            <p:nvPr/>
          </p:nvSpPr>
          <p:spPr>
            <a:xfrm>
              <a:off x="4865484" y="3011532"/>
              <a:ext cx="265386" cy="234864"/>
            </a:xfrm>
            <a:prstGeom prst="downArrow">
              <a:avLst/>
            </a:prstGeom>
            <a:solidFill>
              <a:schemeClr val="accent3"/>
            </a:solidFill>
            <a:ln w="12700">
              <a:solidFill>
                <a:schemeClr val="tx1"/>
              </a:solidFill>
              <a:prstDash val="solid"/>
              <a:tailEnd w="sm" len="sm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pPr algn="ctr"/>
              <a:endParaRPr lang="zh-CN" altLang="en-US" sz="1100" dirty="0">
                <a:solidFill>
                  <a:schemeClr val="tx1"/>
                </a:solidFill>
                <a:latin typeface="Fira Code Light" panose="020B0809050000020004" pitchFamily="49" charset="0"/>
                <a:cs typeface="Fira Code Light" panose="020B0809050000020004" pitchFamily="49" charset="0"/>
              </a:endParaRPr>
            </a:p>
          </p:txBody>
        </p:sp>
        <p:sp>
          <p:nvSpPr>
            <p:cNvPr id="29" name="矩形: 圆角 28">
              <a:extLst>
                <a:ext uri="{FF2B5EF4-FFF2-40B4-BE49-F238E27FC236}">
                  <a16:creationId xmlns:a16="http://schemas.microsoft.com/office/drawing/2014/main" id="{4275FF50-68AC-47A4-B525-7A4292EB85EA}"/>
                </a:ext>
              </a:extLst>
            </p:cNvPr>
            <p:cNvSpPr/>
            <p:nvPr/>
          </p:nvSpPr>
          <p:spPr>
            <a:xfrm>
              <a:off x="3735096" y="3343819"/>
              <a:ext cx="1392075" cy="402302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Calibri" panose="020F0502020204030204" pitchFamily="34" charset="0"/>
                  <a:ea typeface="舟方日明体" panose="02000506000000000000" pitchFamily="50" charset="-122"/>
                  <a:cs typeface="Calibri" panose="020F0502020204030204" pitchFamily="34" charset="0"/>
                </a:rPr>
                <a:t>New Graphs</a:t>
              </a:r>
              <a:endParaRPr lang="zh-CN" altLang="en-US" dirty="0">
                <a:solidFill>
                  <a:schemeClr val="tx1"/>
                </a:solidFill>
                <a:latin typeface="Calibri" panose="020F0502020204030204" pitchFamily="34" charset="0"/>
                <a:ea typeface="舟方日明体" panose="02000506000000000000" pitchFamily="50" charset="-122"/>
                <a:cs typeface="Calibri" panose="020F0502020204030204" pitchFamily="34" charset="0"/>
              </a:endParaRPr>
            </a:p>
          </p:txBody>
        </p:sp>
      </p:grpSp>
      <p:sp>
        <p:nvSpPr>
          <p:cNvPr id="30" name="流程图: 预定义过程 29">
            <a:extLst>
              <a:ext uri="{FF2B5EF4-FFF2-40B4-BE49-F238E27FC236}">
                <a16:creationId xmlns:a16="http://schemas.microsoft.com/office/drawing/2014/main" id="{05F6E93D-8FF0-4D86-902E-6C232C53C836}"/>
              </a:ext>
            </a:extLst>
          </p:cNvPr>
          <p:cNvSpPr/>
          <p:nvPr/>
        </p:nvSpPr>
        <p:spPr>
          <a:xfrm>
            <a:off x="2239287" y="1970215"/>
            <a:ext cx="1191986" cy="402302"/>
          </a:xfrm>
          <a:prstGeom prst="flowChartPredefinedProcess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alibri" panose="020F0502020204030204" pitchFamily="34" charset="0"/>
                <a:ea typeface="舟方日明体" panose="02000506000000000000" pitchFamily="50" charset="-122"/>
                <a:cs typeface="Calibri" panose="020F0502020204030204" pitchFamily="34" charset="0"/>
              </a:rPr>
              <a:t>Queue</a:t>
            </a:r>
            <a:endParaRPr lang="zh-CN" altLang="en-US" dirty="0">
              <a:solidFill>
                <a:schemeClr val="tx1"/>
              </a:solidFill>
              <a:latin typeface="Calibri" panose="020F0502020204030204" pitchFamily="34" charset="0"/>
              <a:ea typeface="舟方日明体" panose="02000506000000000000" pitchFamily="50" charset="-122"/>
              <a:cs typeface="Calibri" panose="020F0502020204030204" pitchFamily="34" charset="0"/>
            </a:endParaRPr>
          </a:p>
        </p:txBody>
      </p:sp>
      <p:cxnSp>
        <p:nvCxnSpPr>
          <p:cNvPr id="32" name="连接符: 肘形 31">
            <a:extLst>
              <a:ext uri="{FF2B5EF4-FFF2-40B4-BE49-F238E27FC236}">
                <a16:creationId xmlns:a16="http://schemas.microsoft.com/office/drawing/2014/main" id="{3C07B92C-CC88-446E-8D7D-04F87A3494B1}"/>
              </a:ext>
            </a:extLst>
          </p:cNvPr>
          <p:cNvCxnSpPr>
            <a:cxnSpLocks/>
            <a:endCxn id="30" idx="2"/>
          </p:cNvCxnSpPr>
          <p:nvPr/>
        </p:nvCxnSpPr>
        <p:spPr>
          <a:xfrm rot="10800000">
            <a:off x="2835280" y="2372517"/>
            <a:ext cx="358802" cy="1421266"/>
          </a:xfrm>
          <a:prstGeom prst="bentConnector2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连接符: 肘形 32">
            <a:extLst>
              <a:ext uri="{FF2B5EF4-FFF2-40B4-BE49-F238E27FC236}">
                <a16:creationId xmlns:a16="http://schemas.microsoft.com/office/drawing/2014/main" id="{BBD2746C-E42E-4697-961B-04C17F422ADF}"/>
              </a:ext>
            </a:extLst>
          </p:cNvPr>
          <p:cNvCxnSpPr>
            <a:cxnSpLocks/>
            <a:stCxn id="30" idx="0"/>
            <a:endCxn id="21" idx="1"/>
          </p:cNvCxnSpPr>
          <p:nvPr/>
        </p:nvCxnSpPr>
        <p:spPr>
          <a:xfrm rot="5400000" flipH="1" flipV="1">
            <a:off x="3157312" y="1088927"/>
            <a:ext cx="559257" cy="1203320"/>
          </a:xfrm>
          <a:prstGeom prst="bentConnector2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2C1E8E3C-EB0B-4040-A22B-51BF440DB669}"/>
              </a:ext>
            </a:extLst>
          </p:cNvPr>
          <p:cNvGrpSpPr/>
          <p:nvPr/>
        </p:nvGrpSpPr>
        <p:grpSpPr>
          <a:xfrm>
            <a:off x="3194082" y="3278391"/>
            <a:ext cx="2486306" cy="716543"/>
            <a:chOff x="3194082" y="3819982"/>
            <a:chExt cx="2486306" cy="716543"/>
          </a:xfrm>
        </p:grpSpPr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E835529F-CEDC-46A7-963A-456C4B007B50}"/>
                </a:ext>
              </a:extLst>
            </p:cNvPr>
            <p:cNvSpPr/>
            <p:nvPr/>
          </p:nvSpPr>
          <p:spPr>
            <a:xfrm>
              <a:off x="3194082" y="4134223"/>
              <a:ext cx="2486306" cy="40230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Calibri" panose="020F0502020204030204" pitchFamily="34" charset="0"/>
                  <a:ea typeface="舟方日明体" panose="02000506000000000000" pitchFamily="50" charset="-122"/>
                  <a:cs typeface="Calibri" panose="020F0502020204030204" pitchFamily="34" charset="0"/>
                </a:rPr>
                <a:t>Schedule</a:t>
              </a:r>
              <a:endParaRPr lang="zh-CN" altLang="en-US" dirty="0">
                <a:solidFill>
                  <a:schemeClr val="tx1"/>
                </a:solidFill>
                <a:latin typeface="Calibri" panose="020F0502020204030204" pitchFamily="34" charset="0"/>
                <a:ea typeface="舟方日明体" panose="02000506000000000000" pitchFamily="50" charset="-122"/>
                <a:cs typeface="Calibri" panose="020F0502020204030204" pitchFamily="34" charset="0"/>
              </a:endParaRPr>
            </a:p>
          </p:txBody>
        </p:sp>
        <p:sp>
          <p:nvSpPr>
            <p:cNvPr id="41" name="箭头: 下 40">
              <a:extLst>
                <a:ext uri="{FF2B5EF4-FFF2-40B4-BE49-F238E27FC236}">
                  <a16:creationId xmlns:a16="http://schemas.microsoft.com/office/drawing/2014/main" id="{50CEC73E-92BF-4AAA-A621-39AB843E368D}"/>
                </a:ext>
              </a:extLst>
            </p:cNvPr>
            <p:cNvSpPr/>
            <p:nvPr/>
          </p:nvSpPr>
          <p:spPr>
            <a:xfrm>
              <a:off x="4298267" y="3819982"/>
              <a:ext cx="265386" cy="234864"/>
            </a:xfrm>
            <a:prstGeom prst="downArrow">
              <a:avLst/>
            </a:prstGeom>
            <a:solidFill>
              <a:schemeClr val="accent3"/>
            </a:solidFill>
            <a:ln w="12700">
              <a:solidFill>
                <a:schemeClr val="tx1"/>
              </a:solidFill>
              <a:prstDash val="solid"/>
              <a:tailEnd w="sm" len="sm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pPr algn="ctr"/>
              <a:endParaRPr lang="zh-CN" altLang="en-US" sz="1100" dirty="0">
                <a:solidFill>
                  <a:schemeClr val="tx1"/>
                </a:solidFill>
                <a:latin typeface="Fira Code Light" panose="020B0809050000020004" pitchFamily="49" charset="0"/>
                <a:cs typeface="Fira Code Light" panose="020B0809050000020004" pitchFamily="49" charset="0"/>
              </a:endParaRPr>
            </a:p>
          </p:txBody>
        </p:sp>
        <p:sp>
          <p:nvSpPr>
            <p:cNvPr id="42" name="箭头: 下 41">
              <a:extLst>
                <a:ext uri="{FF2B5EF4-FFF2-40B4-BE49-F238E27FC236}">
                  <a16:creationId xmlns:a16="http://schemas.microsoft.com/office/drawing/2014/main" id="{93601AEA-7C97-4039-AF9D-DE88DAD5B02B}"/>
                </a:ext>
              </a:extLst>
            </p:cNvPr>
            <p:cNvSpPr/>
            <p:nvPr/>
          </p:nvSpPr>
          <p:spPr>
            <a:xfrm>
              <a:off x="4014659" y="3819982"/>
              <a:ext cx="265386" cy="234864"/>
            </a:xfrm>
            <a:prstGeom prst="downArrow">
              <a:avLst/>
            </a:prstGeom>
            <a:solidFill>
              <a:schemeClr val="accent3"/>
            </a:solidFill>
            <a:ln w="12700">
              <a:solidFill>
                <a:schemeClr val="tx1"/>
              </a:solidFill>
              <a:prstDash val="solid"/>
              <a:tailEnd w="sm" len="sm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pPr algn="ctr"/>
              <a:endParaRPr lang="zh-CN" altLang="en-US" sz="1100" dirty="0">
                <a:solidFill>
                  <a:schemeClr val="tx1"/>
                </a:solidFill>
                <a:latin typeface="Fira Code Light" panose="020B0809050000020004" pitchFamily="49" charset="0"/>
                <a:cs typeface="Fira Code Light" panose="020B0809050000020004" pitchFamily="49" charset="0"/>
              </a:endParaRPr>
            </a:p>
          </p:txBody>
        </p:sp>
        <p:sp>
          <p:nvSpPr>
            <p:cNvPr id="43" name="箭头: 下 42">
              <a:extLst>
                <a:ext uri="{FF2B5EF4-FFF2-40B4-BE49-F238E27FC236}">
                  <a16:creationId xmlns:a16="http://schemas.microsoft.com/office/drawing/2014/main" id="{0D0D2239-3D78-4277-BEE5-582CE826B393}"/>
                </a:ext>
              </a:extLst>
            </p:cNvPr>
            <p:cNvSpPr/>
            <p:nvPr/>
          </p:nvSpPr>
          <p:spPr>
            <a:xfrm>
              <a:off x="3731051" y="3819982"/>
              <a:ext cx="265386" cy="234864"/>
            </a:xfrm>
            <a:prstGeom prst="downArrow">
              <a:avLst/>
            </a:prstGeom>
            <a:solidFill>
              <a:schemeClr val="accent3"/>
            </a:solidFill>
            <a:ln w="12700">
              <a:solidFill>
                <a:schemeClr val="tx1"/>
              </a:solidFill>
              <a:prstDash val="solid"/>
              <a:tailEnd w="sm" len="sm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pPr algn="ctr"/>
              <a:endParaRPr lang="zh-CN" altLang="en-US" sz="1100" dirty="0">
                <a:solidFill>
                  <a:schemeClr val="tx1"/>
                </a:solidFill>
                <a:latin typeface="Fira Code Light" panose="020B0809050000020004" pitchFamily="49" charset="0"/>
                <a:cs typeface="Fira Code Light" panose="020B0809050000020004" pitchFamily="49" charset="0"/>
              </a:endParaRPr>
            </a:p>
          </p:txBody>
        </p:sp>
        <p:sp>
          <p:nvSpPr>
            <p:cNvPr id="44" name="箭头: 下 43">
              <a:extLst>
                <a:ext uri="{FF2B5EF4-FFF2-40B4-BE49-F238E27FC236}">
                  <a16:creationId xmlns:a16="http://schemas.microsoft.com/office/drawing/2014/main" id="{6793026C-8D32-4DAB-8180-5F1335FDA624}"/>
                </a:ext>
              </a:extLst>
            </p:cNvPr>
            <p:cNvSpPr/>
            <p:nvPr/>
          </p:nvSpPr>
          <p:spPr>
            <a:xfrm>
              <a:off x="4581875" y="3819982"/>
              <a:ext cx="265386" cy="234864"/>
            </a:xfrm>
            <a:prstGeom prst="downArrow">
              <a:avLst/>
            </a:prstGeom>
            <a:solidFill>
              <a:schemeClr val="accent3"/>
            </a:solidFill>
            <a:ln w="12700">
              <a:solidFill>
                <a:schemeClr val="tx1"/>
              </a:solidFill>
              <a:prstDash val="solid"/>
              <a:tailEnd w="sm" len="sm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pPr algn="ctr"/>
              <a:endParaRPr lang="zh-CN" altLang="en-US" sz="1100" dirty="0">
                <a:solidFill>
                  <a:schemeClr val="tx1"/>
                </a:solidFill>
                <a:latin typeface="Fira Code Light" panose="020B0809050000020004" pitchFamily="49" charset="0"/>
                <a:cs typeface="Fira Code Light" panose="020B0809050000020004" pitchFamily="49" charset="0"/>
              </a:endParaRPr>
            </a:p>
          </p:txBody>
        </p:sp>
        <p:sp>
          <p:nvSpPr>
            <p:cNvPr id="45" name="箭头: 下 44">
              <a:extLst>
                <a:ext uri="{FF2B5EF4-FFF2-40B4-BE49-F238E27FC236}">
                  <a16:creationId xmlns:a16="http://schemas.microsoft.com/office/drawing/2014/main" id="{97238BB5-27E5-427D-B944-BFBA38A32415}"/>
                </a:ext>
              </a:extLst>
            </p:cNvPr>
            <p:cNvSpPr/>
            <p:nvPr/>
          </p:nvSpPr>
          <p:spPr>
            <a:xfrm>
              <a:off x="4865484" y="3819982"/>
              <a:ext cx="265386" cy="234864"/>
            </a:xfrm>
            <a:prstGeom prst="downArrow">
              <a:avLst/>
            </a:prstGeom>
            <a:solidFill>
              <a:schemeClr val="accent3"/>
            </a:solidFill>
            <a:ln w="12700">
              <a:solidFill>
                <a:schemeClr val="tx1"/>
              </a:solidFill>
              <a:prstDash val="solid"/>
              <a:tailEnd w="sm" len="sm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pPr algn="ctr"/>
              <a:endParaRPr lang="zh-CN" altLang="en-US" sz="1100" dirty="0">
                <a:solidFill>
                  <a:schemeClr val="tx1"/>
                </a:solidFill>
                <a:latin typeface="Fira Code Light" panose="020B0809050000020004" pitchFamily="49" charset="0"/>
                <a:cs typeface="Fira Code Light" panose="020B0809050000020004" pitchFamily="49" charset="0"/>
              </a:endParaRPr>
            </a:p>
          </p:txBody>
        </p:sp>
      </p:grpSp>
      <p:cxnSp>
        <p:nvCxnSpPr>
          <p:cNvPr id="48" name="连接符: 肘形 47">
            <a:extLst>
              <a:ext uri="{FF2B5EF4-FFF2-40B4-BE49-F238E27FC236}">
                <a16:creationId xmlns:a16="http://schemas.microsoft.com/office/drawing/2014/main" id="{4308646A-F810-4996-9FB2-A6C609D1E933}"/>
              </a:ext>
            </a:extLst>
          </p:cNvPr>
          <p:cNvCxnSpPr>
            <a:cxnSpLocks/>
            <a:stCxn id="22" idx="3"/>
            <a:endCxn id="9" idx="1"/>
          </p:cNvCxnSpPr>
          <p:nvPr/>
        </p:nvCxnSpPr>
        <p:spPr>
          <a:xfrm flipV="1">
            <a:off x="5127171" y="2011343"/>
            <a:ext cx="1085962" cy="160023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prstDash val="sysDash"/>
            <a:headEnd type="diamond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箭头: 下 50">
            <a:extLst>
              <a:ext uri="{FF2B5EF4-FFF2-40B4-BE49-F238E27FC236}">
                <a16:creationId xmlns:a16="http://schemas.microsoft.com/office/drawing/2014/main" id="{02430680-5FD7-425F-A19A-3C3926E5A069}"/>
              </a:ext>
            </a:extLst>
          </p:cNvPr>
          <p:cNvSpPr/>
          <p:nvPr/>
        </p:nvSpPr>
        <p:spPr>
          <a:xfrm>
            <a:off x="4298267" y="1673730"/>
            <a:ext cx="265386" cy="234864"/>
          </a:xfrm>
          <a:prstGeom prst="downArrow">
            <a:avLst/>
          </a:prstGeom>
          <a:solidFill>
            <a:schemeClr val="accent3"/>
          </a:solidFill>
          <a:ln w="12700">
            <a:solidFill>
              <a:schemeClr val="tx1"/>
            </a:solidFill>
            <a:prstDash val="solid"/>
            <a:tailEnd w="sm" len="sm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endParaRPr lang="zh-CN" altLang="en-US" sz="1100" dirty="0">
              <a:solidFill>
                <a:schemeClr val="tx1"/>
              </a:solidFill>
              <a:latin typeface="Fira Code Light" panose="020B0809050000020004" pitchFamily="49" charset="0"/>
              <a:cs typeface="Fira Code Light" panose="020B0809050000020004" pitchFamily="49" charset="0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851EB495-6E66-47D6-AD85-4982FA9A3763}"/>
              </a:ext>
            </a:extLst>
          </p:cNvPr>
          <p:cNvSpPr txBox="1"/>
          <p:nvPr/>
        </p:nvSpPr>
        <p:spPr>
          <a:xfrm>
            <a:off x="1482848" y="2772434"/>
            <a:ext cx="1338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zh-CN" alt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C03DBEC8-93AB-4ACA-8D82-EF038DF3F4DA}"/>
              </a:ext>
            </a:extLst>
          </p:cNvPr>
          <p:cNvSpPr txBox="1"/>
          <p:nvPr/>
        </p:nvSpPr>
        <p:spPr>
          <a:xfrm>
            <a:off x="1415767" y="5747160"/>
            <a:ext cx="9360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accent1"/>
                </a:solidFill>
                <a:latin typeface="Corbel" panose="020B0503020204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Need to simplify graph scheduling process.</a:t>
            </a:r>
            <a:endParaRPr lang="zh-CN" altLang="en-US" sz="2800" dirty="0">
              <a:solidFill>
                <a:schemeClr val="accent1"/>
              </a:solidFill>
              <a:latin typeface="Corbel" panose="020B0503020204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7E8EFFBE-3242-462F-8906-8897D79165CA}"/>
              </a:ext>
            </a:extLst>
          </p:cNvPr>
          <p:cNvSpPr/>
          <p:nvPr/>
        </p:nvSpPr>
        <p:spPr>
          <a:xfrm>
            <a:off x="3194082" y="3590945"/>
            <a:ext cx="2486306" cy="40230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b="1" u="sng" dirty="0">
                <a:solidFill>
                  <a:srgbClr val="C00000"/>
                </a:solidFill>
                <a:latin typeface="Calibri" panose="020F0502020204030204" pitchFamily="34" charset="0"/>
                <a:ea typeface="舟方日明体" panose="02000506000000000000" pitchFamily="50" charset="-122"/>
                <a:cs typeface="Calibri" panose="020F0502020204030204" pitchFamily="34" charset="0"/>
              </a:rPr>
              <a:t>Schedule</a:t>
            </a:r>
            <a:endParaRPr lang="zh-CN" altLang="en-US" b="1" u="sng" dirty="0">
              <a:solidFill>
                <a:srgbClr val="C00000"/>
              </a:solidFill>
              <a:latin typeface="Calibri" panose="020F0502020204030204" pitchFamily="34" charset="0"/>
              <a:ea typeface="舟方日明体" panose="02000506000000000000" pitchFamily="50" charset="-122"/>
              <a:cs typeface="Calibri" panose="020F0502020204030204" pitchFamily="34" charset="0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BC16DDED-5B98-4329-8942-4433A91892AF}"/>
              </a:ext>
            </a:extLst>
          </p:cNvPr>
          <p:cNvSpPr txBox="1"/>
          <p:nvPr/>
        </p:nvSpPr>
        <p:spPr>
          <a:xfrm>
            <a:off x="5756588" y="2902123"/>
            <a:ext cx="4917828" cy="4001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CN" sz="20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Small-step trade-off </a:t>
            </a:r>
            <a:r>
              <a:rPr lang="en-US" altLang="zh-CN" sz="2000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memory &amp; latency</a:t>
            </a:r>
            <a:endParaRPr lang="zh-CN" altLang="en-US" sz="2000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91708FD4-C102-4C87-BA03-F43792C97CD2}"/>
              </a:ext>
            </a:extLst>
          </p:cNvPr>
          <p:cNvSpPr txBox="1"/>
          <p:nvPr/>
        </p:nvSpPr>
        <p:spPr>
          <a:xfrm>
            <a:off x="1669143" y="2680500"/>
            <a:ext cx="1085751" cy="707886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/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Tolerable Samples</a:t>
            </a:r>
            <a:endParaRPr lang="zh-CN" altLang="en-US" sz="2000" dirty="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60872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21" grpId="0" animBg="1"/>
      <p:bldP spid="22" grpId="0" animBg="1"/>
      <p:bldP spid="30" grpId="0" animBg="1"/>
      <p:bldP spid="51" grpId="0" animBg="1"/>
      <p:bldP spid="34" grpId="0"/>
      <p:bldP spid="49" grpId="0"/>
      <p:bldP spid="56" grpId="0" animBg="1"/>
      <p:bldP spid="47" grpId="0"/>
      <p:bldP spid="39" grpId="0"/>
    </p:bldLst>
  </p:timing>
  <p:extLst mod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1EE672-2EE2-4F03-A9BB-CCB49CF1D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MAGIS @ ASPLOS'24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828662-89DE-4DCA-8C37-A076B740D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altLang="zh-CN"/>
              <a:t>Yun (Eric) Liang (ericlyun@pku.edu.cn)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EF28ED-5B12-4A25-98FC-68D08577C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5BFD8-CB30-4112-B08F-EB36947D1724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37384CA-4B80-4BBD-9605-A1A5F335DAC1}"/>
              </a:ext>
            </a:extLst>
          </p:cNvPr>
          <p:cNvSpPr txBox="1"/>
          <p:nvPr/>
        </p:nvSpPr>
        <p:spPr>
          <a:xfrm>
            <a:off x="3018502" y="1720840"/>
            <a:ext cx="615499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indent="-1143000">
              <a:buFont typeface="+mj-lt"/>
              <a:buAutoNum type="romanUcPeriod"/>
            </a:pPr>
            <a:r>
              <a:rPr lang="en-US" altLang="zh-CN" sz="7200" dirty="0">
                <a:solidFill>
                  <a:srgbClr val="9A0000"/>
                </a:solidFill>
                <a:latin typeface="Corbel" panose="020B0503020204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Motivation</a:t>
            </a:r>
          </a:p>
          <a:p>
            <a:pPr marL="1143000" indent="-1143000">
              <a:buFont typeface="+mj-lt"/>
              <a:buAutoNum type="romanUcPeriod"/>
            </a:pPr>
            <a:r>
              <a:rPr lang="en-US" altLang="zh-CN" sz="7200" dirty="0">
                <a:solidFill>
                  <a:schemeClr val="bg2">
                    <a:lumMod val="90000"/>
                  </a:schemeClr>
                </a:solidFill>
                <a:latin typeface="Corbel" panose="020B0503020204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Techniques</a:t>
            </a:r>
          </a:p>
          <a:p>
            <a:pPr marL="1143000" indent="-1143000">
              <a:buFont typeface="+mj-lt"/>
              <a:buAutoNum type="romanUcPeriod"/>
            </a:pPr>
            <a:r>
              <a:rPr lang="en-US" altLang="zh-CN" sz="7200" dirty="0">
                <a:solidFill>
                  <a:schemeClr val="bg2">
                    <a:lumMod val="90000"/>
                  </a:schemeClr>
                </a:solidFill>
                <a:latin typeface="Corbel" panose="020B0503020204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Eval-Results</a:t>
            </a:r>
            <a:endParaRPr lang="zh-CN" altLang="en-US" sz="7200" dirty="0">
              <a:solidFill>
                <a:schemeClr val="bg2">
                  <a:lumMod val="90000"/>
                </a:schemeClr>
              </a:solidFill>
              <a:latin typeface="Corbel" panose="020B0503020204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3042041"/>
      </p:ext>
    </p:extLst>
  </p:cSld>
  <p:clrMapOvr>
    <a:masterClrMapping/>
  </p:clrMapOvr>
  <p:extLst mod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8BE260B3-6EFF-471C-83CA-CC30F0182950}"/>
              </a:ext>
            </a:extLst>
          </p:cNvPr>
          <p:cNvSpPr/>
          <p:nvPr/>
        </p:nvSpPr>
        <p:spPr>
          <a:xfrm>
            <a:off x="876305" y="2058035"/>
            <a:ext cx="4143956" cy="4087058"/>
          </a:xfrm>
          <a:prstGeom prst="rect">
            <a:avLst/>
          </a:prstGeom>
          <a:noFill/>
          <a:ln w="15875">
            <a:solidFill>
              <a:schemeClr val="tx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Calibri" panose="020F0502020204030204" pitchFamily="34" charset="0"/>
              <a:ea typeface="舟方日明体" panose="02000506000000000000" pitchFamily="50" charset="-122"/>
              <a:cs typeface="Calibri" panose="020F0502020204030204" pitchFamily="34" charset="0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FD2F6E08-F9DD-412C-945B-744639142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M-Optimizer: Scheduling-based Graph Transform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97825A-75C0-4B9E-A624-614382C2F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MAGIS @ ASPLOS'24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27A074-AE0C-4CF1-BFB6-E8DF81288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altLang="zh-CN"/>
              <a:t>Yun (Eric) Liang (ericlyun@pku.edu.cn)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E724AD-F637-4A33-81CE-C140F0420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0175"/>
            <a:ext cx="2743200" cy="365125"/>
          </a:xfrm>
        </p:spPr>
        <p:txBody>
          <a:bodyPr/>
          <a:lstStyle/>
          <a:p>
            <a:fld id="{6B85BFD8-CB30-4112-B08F-EB36947D1724}" type="slidenum">
              <a:rPr lang="zh-CN" altLang="en-US" smtClean="0"/>
              <a:t>20</a:t>
            </a:fld>
            <a:endParaRPr lang="zh-CN" altLang="en-US"/>
          </a:p>
        </p:txBody>
      </p:sp>
      <p:sp>
        <p:nvSpPr>
          <p:cNvPr id="301" name="矩形 300">
            <a:extLst>
              <a:ext uri="{FF2B5EF4-FFF2-40B4-BE49-F238E27FC236}">
                <a16:creationId xmlns:a16="http://schemas.microsoft.com/office/drawing/2014/main" id="{C6E854A5-67A3-42D7-924E-B22E31F2B05F}"/>
              </a:ext>
            </a:extLst>
          </p:cNvPr>
          <p:cNvSpPr/>
          <p:nvPr/>
        </p:nvSpPr>
        <p:spPr>
          <a:xfrm>
            <a:off x="1707528" y="2058035"/>
            <a:ext cx="21162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Bahnschrift" panose="020B050204020402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Re-materialization</a:t>
            </a:r>
          </a:p>
        </p:txBody>
      </p:sp>
      <p:sp>
        <p:nvSpPr>
          <p:cNvPr id="302" name="矩形 301">
            <a:extLst>
              <a:ext uri="{FF2B5EF4-FFF2-40B4-BE49-F238E27FC236}">
                <a16:creationId xmlns:a16="http://schemas.microsoft.com/office/drawing/2014/main" id="{18A06E52-82BA-4679-ADE7-56697F0D53B7}"/>
              </a:ext>
            </a:extLst>
          </p:cNvPr>
          <p:cNvSpPr/>
          <p:nvPr/>
        </p:nvSpPr>
        <p:spPr>
          <a:xfrm>
            <a:off x="6103095" y="2058035"/>
            <a:ext cx="24545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Bahnschrift" panose="020B050204020402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Graph Transformation</a:t>
            </a:r>
          </a:p>
        </p:txBody>
      </p:sp>
      <p:sp>
        <p:nvSpPr>
          <p:cNvPr id="303" name="矩形 302">
            <a:extLst>
              <a:ext uri="{FF2B5EF4-FFF2-40B4-BE49-F238E27FC236}">
                <a16:creationId xmlns:a16="http://schemas.microsoft.com/office/drawing/2014/main" id="{CBE46A68-65FB-4694-8E37-16DEE36FA191}"/>
              </a:ext>
            </a:extLst>
          </p:cNvPr>
          <p:cNvSpPr/>
          <p:nvPr/>
        </p:nvSpPr>
        <p:spPr>
          <a:xfrm>
            <a:off x="9130708" y="2058035"/>
            <a:ext cx="14494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Bahnschrift" panose="020B050204020402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Re-ordering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25CB273D-5450-4961-B047-85B0FD2C9B03}"/>
              </a:ext>
            </a:extLst>
          </p:cNvPr>
          <p:cNvGrpSpPr/>
          <p:nvPr/>
        </p:nvGrpSpPr>
        <p:grpSpPr>
          <a:xfrm>
            <a:off x="1405467" y="2763895"/>
            <a:ext cx="3569662" cy="3248320"/>
            <a:chOff x="1405467" y="2977272"/>
            <a:chExt cx="3569662" cy="3248320"/>
          </a:xfrm>
        </p:grpSpPr>
        <p:grpSp>
          <p:nvGrpSpPr>
            <p:cNvPr id="57" name="组合 56">
              <a:extLst>
                <a:ext uri="{FF2B5EF4-FFF2-40B4-BE49-F238E27FC236}">
                  <a16:creationId xmlns:a16="http://schemas.microsoft.com/office/drawing/2014/main" id="{E8E8E455-FE28-4C74-93DE-C381E6F22F32}"/>
                </a:ext>
              </a:extLst>
            </p:cNvPr>
            <p:cNvGrpSpPr/>
            <p:nvPr/>
          </p:nvGrpSpPr>
          <p:grpSpPr>
            <a:xfrm>
              <a:off x="1405467" y="2977272"/>
              <a:ext cx="347716" cy="2735917"/>
              <a:chOff x="4779318" y="2425479"/>
              <a:chExt cx="347716" cy="3009730"/>
            </a:xfrm>
          </p:grpSpPr>
          <p:sp>
            <p:nvSpPr>
              <p:cNvPr id="78" name="矩形: 圆角 77">
                <a:extLst>
                  <a:ext uri="{FF2B5EF4-FFF2-40B4-BE49-F238E27FC236}">
                    <a16:creationId xmlns:a16="http://schemas.microsoft.com/office/drawing/2014/main" id="{DCA27ACF-8377-4764-8E70-7259AF7CE617}"/>
                  </a:ext>
                </a:extLst>
              </p:cNvPr>
              <p:cNvSpPr/>
              <p:nvPr/>
            </p:nvSpPr>
            <p:spPr>
              <a:xfrm>
                <a:off x="4779318" y="2425479"/>
                <a:ext cx="347716" cy="244215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2700">
                <a:solidFill>
                  <a:schemeClr val="tx1"/>
                </a:solidFill>
                <a:prstDash val="solid"/>
                <a:tailEnd w="sm" len="sm"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Bahnschrift SemiLight SemiConde" panose="020B0502040204020203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</a:t>
                </a:r>
                <a:endParaRPr lang="zh-CN" altLang="en-US" sz="1200" dirty="0">
                  <a:solidFill>
                    <a:schemeClr val="tx1"/>
                  </a:solidFill>
                  <a:latin typeface="Bahnschrift SemiLight SemiConde" panose="020B0502040204020203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9" name="矩形: 圆角 78">
                <a:extLst>
                  <a:ext uri="{FF2B5EF4-FFF2-40B4-BE49-F238E27FC236}">
                    <a16:creationId xmlns:a16="http://schemas.microsoft.com/office/drawing/2014/main" id="{2EE20D8D-1498-4713-B0AC-D81B5638CCA8}"/>
                  </a:ext>
                </a:extLst>
              </p:cNvPr>
              <p:cNvSpPr/>
              <p:nvPr/>
            </p:nvSpPr>
            <p:spPr>
              <a:xfrm>
                <a:off x="4779318" y="2979376"/>
                <a:ext cx="347716" cy="244215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2700">
                <a:solidFill>
                  <a:schemeClr val="tx1"/>
                </a:solidFill>
                <a:prstDash val="solid"/>
                <a:tailEnd w="sm" len="sm"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Bahnschrift SemiLight SemiConde" panose="020B0502040204020203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B</a:t>
                </a:r>
                <a:endParaRPr lang="zh-CN" altLang="en-US" sz="1200" dirty="0">
                  <a:solidFill>
                    <a:schemeClr val="tx1"/>
                  </a:solidFill>
                  <a:latin typeface="Bahnschrift SemiLight SemiConde" panose="020B0502040204020203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0" name="矩形: 圆角 79">
                <a:extLst>
                  <a:ext uri="{FF2B5EF4-FFF2-40B4-BE49-F238E27FC236}">
                    <a16:creationId xmlns:a16="http://schemas.microsoft.com/office/drawing/2014/main" id="{B5DF0E3D-7F3F-4C05-9D18-D192936DD2DB}"/>
                  </a:ext>
                </a:extLst>
              </p:cNvPr>
              <p:cNvSpPr/>
              <p:nvPr/>
            </p:nvSpPr>
            <p:spPr>
              <a:xfrm>
                <a:off x="4779318" y="4087170"/>
                <a:ext cx="347716" cy="244215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2700">
                <a:solidFill>
                  <a:schemeClr val="tx1"/>
                </a:solidFill>
                <a:prstDash val="solid"/>
                <a:tailEnd w="sm" len="sm"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Bahnschrift SemiLight SemiConde" panose="020B0502040204020203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D</a:t>
                </a:r>
                <a:endParaRPr lang="zh-CN" altLang="en-US" sz="1200" dirty="0">
                  <a:solidFill>
                    <a:schemeClr val="tx1"/>
                  </a:solidFill>
                  <a:latin typeface="Bahnschrift SemiLight SemiConde" panose="020B0502040204020203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1" name="矩形: 圆角 80">
                <a:extLst>
                  <a:ext uri="{FF2B5EF4-FFF2-40B4-BE49-F238E27FC236}">
                    <a16:creationId xmlns:a16="http://schemas.microsoft.com/office/drawing/2014/main" id="{21318C05-FA3E-4D97-B069-747E1806408E}"/>
                  </a:ext>
                </a:extLst>
              </p:cNvPr>
              <p:cNvSpPr/>
              <p:nvPr/>
            </p:nvSpPr>
            <p:spPr>
              <a:xfrm>
                <a:off x="4779318" y="3533273"/>
                <a:ext cx="347716" cy="244215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2700">
                <a:solidFill>
                  <a:schemeClr val="tx1"/>
                </a:solidFill>
                <a:prstDash val="solid"/>
                <a:tailEnd w="sm" len="sm"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Bahnschrift SemiLight SemiConde" panose="020B0502040204020203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</a:t>
                </a:r>
                <a:endParaRPr lang="zh-CN" altLang="en-US" sz="1200" dirty="0">
                  <a:solidFill>
                    <a:schemeClr val="tx1"/>
                  </a:solidFill>
                  <a:latin typeface="Bahnschrift SemiLight SemiConde" panose="020B0502040204020203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2" name="矩形: 圆角 81">
                <a:extLst>
                  <a:ext uri="{FF2B5EF4-FFF2-40B4-BE49-F238E27FC236}">
                    <a16:creationId xmlns:a16="http://schemas.microsoft.com/office/drawing/2014/main" id="{8BAFA231-14EB-4873-9D1C-27D67028A930}"/>
                  </a:ext>
                </a:extLst>
              </p:cNvPr>
              <p:cNvSpPr/>
              <p:nvPr/>
            </p:nvSpPr>
            <p:spPr>
              <a:xfrm>
                <a:off x="4779318" y="4641067"/>
                <a:ext cx="347716" cy="244215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2700">
                <a:solidFill>
                  <a:schemeClr val="tx1"/>
                </a:solidFill>
                <a:prstDash val="solid"/>
                <a:tailEnd w="sm" len="sm"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Bahnschrift SemiLight SemiConde" panose="020B0502040204020203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E</a:t>
                </a:r>
                <a:endParaRPr lang="zh-CN" altLang="en-US" sz="1200" dirty="0">
                  <a:solidFill>
                    <a:schemeClr val="tx1"/>
                  </a:solidFill>
                  <a:latin typeface="Bahnschrift SemiLight SemiConde" panose="020B0502040204020203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3" name="矩形: 圆角 82">
                <a:extLst>
                  <a:ext uri="{FF2B5EF4-FFF2-40B4-BE49-F238E27FC236}">
                    <a16:creationId xmlns:a16="http://schemas.microsoft.com/office/drawing/2014/main" id="{34D2D1E8-674A-4E61-B0F2-1D88FC162F91}"/>
                  </a:ext>
                </a:extLst>
              </p:cNvPr>
              <p:cNvSpPr/>
              <p:nvPr/>
            </p:nvSpPr>
            <p:spPr>
              <a:xfrm>
                <a:off x="4779318" y="5194966"/>
                <a:ext cx="347716" cy="240243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2700">
                <a:solidFill>
                  <a:schemeClr val="tx1"/>
                </a:solidFill>
                <a:prstDash val="solid"/>
                <a:tailEnd w="sm" len="sm"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Bahnschrift SemiLight SemiConde" panose="020B0502040204020203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F</a:t>
                </a:r>
                <a:endParaRPr lang="zh-CN" altLang="en-US" sz="1200" dirty="0">
                  <a:solidFill>
                    <a:schemeClr val="tx1"/>
                  </a:solidFill>
                  <a:latin typeface="Bahnschrift SemiLight SemiConde" panose="020B0502040204020203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84" name="直接箭头连接符 83">
                <a:extLst>
                  <a:ext uri="{FF2B5EF4-FFF2-40B4-BE49-F238E27FC236}">
                    <a16:creationId xmlns:a16="http://schemas.microsoft.com/office/drawing/2014/main" id="{96F81442-8D1A-4837-B904-1EE37A783AA0}"/>
                  </a:ext>
                </a:extLst>
              </p:cNvPr>
              <p:cNvCxnSpPr>
                <a:cxnSpLocks/>
                <a:stCxn id="78" idx="2"/>
                <a:endCxn id="79" idx="0"/>
              </p:cNvCxnSpPr>
              <p:nvPr/>
            </p:nvCxnSpPr>
            <p:spPr>
              <a:xfrm>
                <a:off x="4953176" y="2669694"/>
                <a:ext cx="0" cy="309682"/>
              </a:xfrm>
              <a:prstGeom prst="straightConnector1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2700">
                <a:solidFill>
                  <a:schemeClr val="tx1"/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直接箭头连接符 84">
                <a:extLst>
                  <a:ext uri="{FF2B5EF4-FFF2-40B4-BE49-F238E27FC236}">
                    <a16:creationId xmlns:a16="http://schemas.microsoft.com/office/drawing/2014/main" id="{FD530C23-C331-462B-BFE4-5E0B89E82941}"/>
                  </a:ext>
                </a:extLst>
              </p:cNvPr>
              <p:cNvCxnSpPr>
                <a:cxnSpLocks/>
                <a:stCxn id="82" idx="2"/>
                <a:endCxn id="83" idx="0"/>
              </p:cNvCxnSpPr>
              <p:nvPr/>
            </p:nvCxnSpPr>
            <p:spPr>
              <a:xfrm>
                <a:off x="4953176" y="4885282"/>
                <a:ext cx="0" cy="309684"/>
              </a:xfrm>
              <a:prstGeom prst="straightConnector1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2700">
                <a:solidFill>
                  <a:schemeClr val="tx1"/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直接箭头连接符 85">
                <a:extLst>
                  <a:ext uri="{FF2B5EF4-FFF2-40B4-BE49-F238E27FC236}">
                    <a16:creationId xmlns:a16="http://schemas.microsoft.com/office/drawing/2014/main" id="{B3A919AA-67B8-471B-874A-67E1F516F5F8}"/>
                  </a:ext>
                </a:extLst>
              </p:cNvPr>
              <p:cNvCxnSpPr>
                <a:cxnSpLocks/>
                <a:stCxn id="79" idx="2"/>
                <a:endCxn id="81" idx="0"/>
              </p:cNvCxnSpPr>
              <p:nvPr/>
            </p:nvCxnSpPr>
            <p:spPr>
              <a:xfrm>
                <a:off x="4953176" y="3223591"/>
                <a:ext cx="0" cy="309682"/>
              </a:xfrm>
              <a:prstGeom prst="straightConnector1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2700">
                <a:solidFill>
                  <a:schemeClr val="tx1"/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直接箭头连接符 86">
                <a:extLst>
                  <a:ext uri="{FF2B5EF4-FFF2-40B4-BE49-F238E27FC236}">
                    <a16:creationId xmlns:a16="http://schemas.microsoft.com/office/drawing/2014/main" id="{BEA4724E-4875-4B71-A251-E9A933BA6974}"/>
                  </a:ext>
                </a:extLst>
              </p:cNvPr>
              <p:cNvCxnSpPr>
                <a:cxnSpLocks/>
                <a:stCxn id="81" idx="2"/>
                <a:endCxn id="80" idx="0"/>
              </p:cNvCxnSpPr>
              <p:nvPr/>
            </p:nvCxnSpPr>
            <p:spPr>
              <a:xfrm>
                <a:off x="4953176" y="3777488"/>
                <a:ext cx="0" cy="309682"/>
              </a:xfrm>
              <a:prstGeom prst="straightConnector1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2700">
                <a:solidFill>
                  <a:schemeClr val="tx1"/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直接箭头连接符 87">
                <a:extLst>
                  <a:ext uri="{FF2B5EF4-FFF2-40B4-BE49-F238E27FC236}">
                    <a16:creationId xmlns:a16="http://schemas.microsoft.com/office/drawing/2014/main" id="{7F18D82E-BFE8-4689-A88E-127C3503A732}"/>
                  </a:ext>
                </a:extLst>
              </p:cNvPr>
              <p:cNvCxnSpPr>
                <a:cxnSpLocks/>
                <a:stCxn id="80" idx="2"/>
                <a:endCxn id="82" idx="0"/>
              </p:cNvCxnSpPr>
              <p:nvPr/>
            </p:nvCxnSpPr>
            <p:spPr>
              <a:xfrm>
                <a:off x="4953176" y="4331385"/>
                <a:ext cx="0" cy="309682"/>
              </a:xfrm>
              <a:prstGeom prst="straightConnector1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2700">
                <a:solidFill>
                  <a:schemeClr val="tx1"/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直接箭头连接符 19">
                <a:extLst>
                  <a:ext uri="{FF2B5EF4-FFF2-40B4-BE49-F238E27FC236}">
                    <a16:creationId xmlns:a16="http://schemas.microsoft.com/office/drawing/2014/main" id="{AF13DD4E-4C97-495D-91CC-B5609D8401C7}"/>
                  </a:ext>
                </a:extLst>
              </p:cNvPr>
              <p:cNvCxnSpPr>
                <a:cxnSpLocks/>
                <a:stCxn id="78" idx="1"/>
                <a:endCxn id="80" idx="1"/>
              </p:cNvCxnSpPr>
              <p:nvPr/>
            </p:nvCxnSpPr>
            <p:spPr>
              <a:xfrm rot="10800000" flipV="1">
                <a:off x="4779318" y="2547586"/>
                <a:ext cx="12700" cy="1661691"/>
              </a:xfrm>
              <a:prstGeom prst="curvedConnector3">
                <a:avLst>
                  <a:gd name="adj1" fmla="val 1800000"/>
                </a:avLst>
              </a:prstGeom>
              <a:solidFill>
                <a:schemeClr val="accent6">
                  <a:lumMod val="60000"/>
                  <a:lumOff val="40000"/>
                </a:schemeClr>
              </a:solidFill>
              <a:ln w="12700">
                <a:solidFill>
                  <a:schemeClr val="tx1"/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直接箭头连接符 19">
                <a:extLst>
                  <a:ext uri="{FF2B5EF4-FFF2-40B4-BE49-F238E27FC236}">
                    <a16:creationId xmlns:a16="http://schemas.microsoft.com/office/drawing/2014/main" id="{FBD3A200-9273-495A-A75C-EA034EC8C6E4}"/>
                  </a:ext>
                </a:extLst>
              </p:cNvPr>
              <p:cNvCxnSpPr>
                <a:cxnSpLocks/>
                <a:stCxn id="79" idx="1"/>
                <a:endCxn id="82" idx="1"/>
              </p:cNvCxnSpPr>
              <p:nvPr/>
            </p:nvCxnSpPr>
            <p:spPr>
              <a:xfrm rot="10800000" flipV="1">
                <a:off x="4779318" y="3101483"/>
                <a:ext cx="12700" cy="1661691"/>
              </a:xfrm>
              <a:prstGeom prst="curvedConnector3">
                <a:avLst>
                  <a:gd name="adj1" fmla="val 2040000"/>
                </a:avLst>
              </a:prstGeom>
              <a:solidFill>
                <a:schemeClr val="accent6">
                  <a:lumMod val="60000"/>
                  <a:lumOff val="40000"/>
                </a:schemeClr>
              </a:solidFill>
              <a:ln w="12700">
                <a:solidFill>
                  <a:schemeClr val="tx1"/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" name="组合 57">
              <a:extLst>
                <a:ext uri="{FF2B5EF4-FFF2-40B4-BE49-F238E27FC236}">
                  <a16:creationId xmlns:a16="http://schemas.microsoft.com/office/drawing/2014/main" id="{4CC42B2A-691E-42FB-81C7-92BD5345513E}"/>
                </a:ext>
              </a:extLst>
            </p:cNvPr>
            <p:cNvGrpSpPr/>
            <p:nvPr/>
          </p:nvGrpSpPr>
          <p:grpSpPr>
            <a:xfrm>
              <a:off x="1914341" y="2977272"/>
              <a:ext cx="568316" cy="2739525"/>
              <a:chOff x="5288192" y="2425479"/>
              <a:chExt cx="568316" cy="3013700"/>
            </a:xfrm>
          </p:grpSpPr>
          <p:sp>
            <p:nvSpPr>
              <p:cNvPr id="72" name="矩形 71">
                <a:extLst>
                  <a:ext uri="{FF2B5EF4-FFF2-40B4-BE49-F238E27FC236}">
                    <a16:creationId xmlns:a16="http://schemas.microsoft.com/office/drawing/2014/main" id="{091BF09F-15AA-47BE-8077-4225DA7E9936}"/>
                  </a:ext>
                </a:extLst>
              </p:cNvPr>
              <p:cNvSpPr/>
              <p:nvPr/>
            </p:nvSpPr>
            <p:spPr>
              <a:xfrm>
                <a:off x="5288192" y="2425479"/>
                <a:ext cx="142079" cy="1909877"/>
              </a:xfrm>
              <a:prstGeom prst="rect">
                <a:avLst/>
              </a:prstGeom>
              <a:solidFill>
                <a:schemeClr val="accent6">
                  <a:alpha val="5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latin typeface="Bahnschrift SemiCondensed" panose="020B0502040204020203" pitchFamily="34" charset="0"/>
                    <a:ea typeface="Fira Code Light" panose="020B0809050000020004" pitchFamily="49" charset="0"/>
                    <a:cs typeface="Fira Code Light" panose="020B0809050000020004" pitchFamily="49" charset="0"/>
                  </a:rPr>
                  <a:t>A</a:t>
                </a:r>
                <a:endParaRPr lang="zh-CN" altLang="en-US" b="1" dirty="0">
                  <a:latin typeface="Bahnschrift SemiCondensed" panose="020B0502040204020203" pitchFamily="34" charset="0"/>
                  <a:ea typeface="舟方日明体" panose="02000506000000000000" pitchFamily="50" charset="-122"/>
                  <a:cs typeface="Fira Code Light" panose="020B0809050000020004" pitchFamily="49" charset="0"/>
                </a:endParaRPr>
              </a:p>
            </p:txBody>
          </p:sp>
          <p:sp>
            <p:nvSpPr>
              <p:cNvPr id="73" name="矩形 72">
                <a:extLst>
                  <a:ext uri="{FF2B5EF4-FFF2-40B4-BE49-F238E27FC236}">
                    <a16:creationId xmlns:a16="http://schemas.microsoft.com/office/drawing/2014/main" id="{C389BABA-E2BF-4CD6-A216-BF2998E6EF11}"/>
                  </a:ext>
                </a:extLst>
              </p:cNvPr>
              <p:cNvSpPr/>
              <p:nvPr/>
            </p:nvSpPr>
            <p:spPr>
              <a:xfrm>
                <a:off x="5430271" y="2975405"/>
                <a:ext cx="142079" cy="1909877"/>
              </a:xfrm>
              <a:prstGeom prst="rect">
                <a:avLst/>
              </a:prstGeom>
              <a:solidFill>
                <a:schemeClr val="accent6">
                  <a:alpha val="5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latin typeface="Bahnschrift SemiCondensed" panose="020B0502040204020203" pitchFamily="34" charset="0"/>
                    <a:ea typeface="Fira Code Light" panose="020B0809050000020004" pitchFamily="49" charset="0"/>
                    <a:cs typeface="Fira Code Light" panose="020B0809050000020004" pitchFamily="49" charset="0"/>
                  </a:rPr>
                  <a:t>B</a:t>
                </a:r>
                <a:endParaRPr lang="zh-CN" altLang="en-US" b="1" dirty="0">
                  <a:latin typeface="Bahnschrift SemiCondensed" panose="020B0502040204020203" pitchFamily="34" charset="0"/>
                  <a:ea typeface="舟方日明体" panose="02000506000000000000" pitchFamily="50" charset="-122"/>
                  <a:cs typeface="Fira Code Light" panose="020B0809050000020004" pitchFamily="49" charset="0"/>
                </a:endParaRPr>
              </a:p>
            </p:txBody>
          </p:sp>
          <p:sp>
            <p:nvSpPr>
              <p:cNvPr id="74" name="矩形 73">
                <a:extLst>
                  <a:ext uri="{FF2B5EF4-FFF2-40B4-BE49-F238E27FC236}">
                    <a16:creationId xmlns:a16="http://schemas.microsoft.com/office/drawing/2014/main" id="{6CB0FA19-F2F1-42EE-BBAC-52533A1B027B}"/>
                  </a:ext>
                </a:extLst>
              </p:cNvPr>
              <p:cNvSpPr/>
              <p:nvPr/>
            </p:nvSpPr>
            <p:spPr>
              <a:xfrm>
                <a:off x="5572350" y="3533274"/>
                <a:ext cx="142079" cy="794142"/>
              </a:xfrm>
              <a:prstGeom prst="rect">
                <a:avLst/>
              </a:prstGeom>
              <a:solidFill>
                <a:schemeClr val="accent6">
                  <a:alpha val="5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latin typeface="Bahnschrift SemiCondensed" panose="020B0502040204020203" pitchFamily="34" charset="0"/>
                    <a:ea typeface="Fira Code Light" panose="020B0809050000020004" pitchFamily="49" charset="0"/>
                    <a:cs typeface="Fira Code Light" panose="020B0809050000020004" pitchFamily="49" charset="0"/>
                  </a:rPr>
                  <a:t>C</a:t>
                </a:r>
                <a:endParaRPr lang="zh-CN" altLang="en-US" b="1" dirty="0">
                  <a:latin typeface="Bahnschrift SemiCondensed" panose="020B0502040204020203" pitchFamily="34" charset="0"/>
                  <a:ea typeface="舟方日明体" panose="02000506000000000000" pitchFamily="50" charset="-122"/>
                  <a:cs typeface="Fira Code Light" panose="020B0809050000020004" pitchFamily="49" charset="0"/>
                </a:endParaRPr>
              </a:p>
            </p:txBody>
          </p:sp>
          <p:sp>
            <p:nvSpPr>
              <p:cNvPr id="75" name="矩形 74">
                <a:extLst>
                  <a:ext uri="{FF2B5EF4-FFF2-40B4-BE49-F238E27FC236}">
                    <a16:creationId xmlns:a16="http://schemas.microsoft.com/office/drawing/2014/main" id="{332C04CE-AEC8-4297-A89A-55DE3DCB94FC}"/>
                  </a:ext>
                </a:extLst>
              </p:cNvPr>
              <p:cNvSpPr/>
              <p:nvPr/>
            </p:nvSpPr>
            <p:spPr>
              <a:xfrm>
                <a:off x="5714429" y="4091140"/>
                <a:ext cx="142079" cy="794142"/>
              </a:xfrm>
              <a:prstGeom prst="rect">
                <a:avLst/>
              </a:prstGeom>
              <a:solidFill>
                <a:schemeClr val="accent6">
                  <a:alpha val="5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latin typeface="Bahnschrift SemiCondensed" panose="020B0502040204020203" pitchFamily="34" charset="0"/>
                    <a:ea typeface="Fira Code Light" panose="020B0809050000020004" pitchFamily="49" charset="0"/>
                    <a:cs typeface="Fira Code Light" panose="020B0809050000020004" pitchFamily="49" charset="0"/>
                  </a:rPr>
                  <a:t>D</a:t>
                </a:r>
                <a:endParaRPr lang="zh-CN" altLang="en-US" b="1" dirty="0">
                  <a:latin typeface="Bahnschrift SemiCondensed" panose="020B0502040204020203" pitchFamily="34" charset="0"/>
                  <a:ea typeface="舟方日明体" panose="02000506000000000000" pitchFamily="50" charset="-122"/>
                  <a:cs typeface="Fira Code Light" panose="020B0809050000020004" pitchFamily="49" charset="0"/>
                </a:endParaRPr>
              </a:p>
            </p:txBody>
          </p:sp>
          <p:sp>
            <p:nvSpPr>
              <p:cNvPr id="76" name="矩形 75">
                <a:extLst>
                  <a:ext uri="{FF2B5EF4-FFF2-40B4-BE49-F238E27FC236}">
                    <a16:creationId xmlns:a16="http://schemas.microsoft.com/office/drawing/2014/main" id="{BD177D04-432B-4A8F-9C60-6167058F99C8}"/>
                  </a:ext>
                </a:extLst>
              </p:cNvPr>
              <p:cNvSpPr/>
              <p:nvPr/>
            </p:nvSpPr>
            <p:spPr>
              <a:xfrm>
                <a:off x="5572350" y="4637744"/>
                <a:ext cx="142079" cy="801435"/>
              </a:xfrm>
              <a:prstGeom prst="rect">
                <a:avLst/>
              </a:prstGeom>
              <a:solidFill>
                <a:schemeClr val="accent6">
                  <a:alpha val="5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latin typeface="Bahnschrift SemiCondensed" panose="020B0502040204020203" pitchFamily="34" charset="0"/>
                    <a:ea typeface="Fira Code Light" panose="020B0809050000020004" pitchFamily="49" charset="0"/>
                    <a:cs typeface="Fira Code Light" panose="020B0809050000020004" pitchFamily="49" charset="0"/>
                  </a:rPr>
                  <a:t>E</a:t>
                </a:r>
                <a:endParaRPr lang="zh-CN" altLang="en-US" b="1" dirty="0">
                  <a:latin typeface="Bahnschrift SemiCondensed" panose="020B0502040204020203" pitchFamily="34" charset="0"/>
                  <a:ea typeface="舟方日明体" panose="02000506000000000000" pitchFamily="50" charset="-122"/>
                  <a:cs typeface="Fira Code Light" panose="020B0809050000020004" pitchFamily="49" charset="0"/>
                </a:endParaRPr>
              </a:p>
            </p:txBody>
          </p:sp>
          <p:sp>
            <p:nvSpPr>
              <p:cNvPr id="77" name="矩形 76">
                <a:extLst>
                  <a:ext uri="{FF2B5EF4-FFF2-40B4-BE49-F238E27FC236}">
                    <a16:creationId xmlns:a16="http://schemas.microsoft.com/office/drawing/2014/main" id="{C7641796-CAA7-4C36-8DB6-189C1032500E}"/>
                  </a:ext>
                </a:extLst>
              </p:cNvPr>
              <p:cNvSpPr/>
              <p:nvPr/>
            </p:nvSpPr>
            <p:spPr>
              <a:xfrm>
                <a:off x="5430271" y="5194964"/>
                <a:ext cx="142079" cy="240244"/>
              </a:xfrm>
              <a:prstGeom prst="rect">
                <a:avLst/>
              </a:prstGeom>
              <a:solidFill>
                <a:schemeClr val="accent6">
                  <a:alpha val="5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latin typeface="Bahnschrift SemiCondensed" panose="020B0502040204020203" pitchFamily="34" charset="0"/>
                    <a:ea typeface="Fira Code Light" panose="020B0809050000020004" pitchFamily="49" charset="0"/>
                    <a:cs typeface="Fira Code Light" panose="020B0809050000020004" pitchFamily="49" charset="0"/>
                  </a:rPr>
                  <a:t>F</a:t>
                </a:r>
                <a:endParaRPr lang="zh-CN" altLang="en-US" b="1" dirty="0">
                  <a:latin typeface="Bahnschrift SemiCondensed" panose="020B0502040204020203" pitchFamily="34" charset="0"/>
                  <a:ea typeface="舟方日明体" panose="02000506000000000000" pitchFamily="50" charset="-122"/>
                  <a:cs typeface="Fira Code Light" panose="020B0809050000020004" pitchFamily="49" charset="0"/>
                </a:endParaRPr>
              </a:p>
            </p:txBody>
          </p:sp>
        </p:grpSp>
        <p:grpSp>
          <p:nvGrpSpPr>
            <p:cNvPr id="59" name="组合 58">
              <a:extLst>
                <a:ext uri="{FF2B5EF4-FFF2-40B4-BE49-F238E27FC236}">
                  <a16:creationId xmlns:a16="http://schemas.microsoft.com/office/drawing/2014/main" id="{6C18D515-7165-4FB0-9347-8050583D0F0C}"/>
                </a:ext>
              </a:extLst>
            </p:cNvPr>
            <p:cNvGrpSpPr/>
            <p:nvPr/>
          </p:nvGrpSpPr>
          <p:grpSpPr>
            <a:xfrm>
              <a:off x="3072250" y="2977272"/>
              <a:ext cx="1902879" cy="3248320"/>
              <a:chOff x="5895396" y="2425479"/>
              <a:chExt cx="1902879" cy="3573415"/>
            </a:xfrm>
          </p:grpSpPr>
          <p:sp>
            <p:nvSpPr>
              <p:cNvPr id="61" name="矩形 60">
                <a:extLst>
                  <a:ext uri="{FF2B5EF4-FFF2-40B4-BE49-F238E27FC236}">
                    <a16:creationId xmlns:a16="http://schemas.microsoft.com/office/drawing/2014/main" id="{91A2540E-38C6-4C2F-B1BF-C5E1AACA4691}"/>
                  </a:ext>
                </a:extLst>
              </p:cNvPr>
              <p:cNvSpPr/>
              <p:nvPr/>
            </p:nvSpPr>
            <p:spPr>
              <a:xfrm>
                <a:off x="5895397" y="2425479"/>
                <a:ext cx="142079" cy="2459802"/>
              </a:xfrm>
              <a:prstGeom prst="rect">
                <a:avLst/>
              </a:prstGeom>
              <a:solidFill>
                <a:schemeClr val="accent6">
                  <a:alpha val="5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latin typeface="Bahnschrift SemiCondensed" panose="020B0502040204020203" pitchFamily="34" charset="0"/>
                    <a:ea typeface="Fira Code Light" panose="020B0809050000020004" pitchFamily="49" charset="0"/>
                    <a:cs typeface="Fira Code Light" panose="020B0809050000020004" pitchFamily="49" charset="0"/>
                  </a:rPr>
                  <a:t>A</a:t>
                </a:r>
                <a:endParaRPr lang="zh-CN" altLang="en-US" b="1" dirty="0">
                  <a:latin typeface="Bahnschrift SemiCondensed" panose="020B0502040204020203" pitchFamily="34" charset="0"/>
                  <a:ea typeface="舟方日明体" panose="02000506000000000000" pitchFamily="50" charset="-122"/>
                  <a:cs typeface="Fira Code Light" panose="020B0809050000020004" pitchFamily="49" charset="0"/>
                </a:endParaRPr>
              </a:p>
            </p:txBody>
          </p:sp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id="{AAE3EB5E-E7F9-4303-B39C-9D32F83B5D04}"/>
                  </a:ext>
                </a:extLst>
              </p:cNvPr>
              <p:cNvSpPr/>
              <p:nvPr/>
            </p:nvSpPr>
            <p:spPr>
              <a:xfrm>
                <a:off x="6043465" y="2975405"/>
                <a:ext cx="142079" cy="802083"/>
              </a:xfrm>
              <a:prstGeom prst="rect">
                <a:avLst/>
              </a:prstGeom>
              <a:solidFill>
                <a:schemeClr val="accent6">
                  <a:alpha val="5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latin typeface="Bahnschrift SemiCondensed" panose="020B0502040204020203" pitchFamily="34" charset="0"/>
                    <a:ea typeface="Fira Code Light" panose="020B0809050000020004" pitchFamily="49" charset="0"/>
                    <a:cs typeface="Fira Code Light" panose="020B0809050000020004" pitchFamily="49" charset="0"/>
                  </a:rPr>
                  <a:t>B</a:t>
                </a:r>
                <a:endParaRPr lang="zh-CN" altLang="en-US" b="1" dirty="0">
                  <a:latin typeface="Bahnschrift SemiCondensed" panose="020B0502040204020203" pitchFamily="34" charset="0"/>
                  <a:ea typeface="舟方日明体" panose="02000506000000000000" pitchFamily="50" charset="-122"/>
                  <a:cs typeface="Fira Code Light" panose="020B0809050000020004" pitchFamily="49" charset="0"/>
                </a:endParaRPr>
              </a:p>
            </p:txBody>
          </p:sp>
          <p:sp>
            <p:nvSpPr>
              <p:cNvPr id="63" name="矩形 62">
                <a:extLst>
                  <a:ext uri="{FF2B5EF4-FFF2-40B4-BE49-F238E27FC236}">
                    <a16:creationId xmlns:a16="http://schemas.microsoft.com/office/drawing/2014/main" id="{A50BA359-5CAA-4CD2-AB99-A1E97D2487CC}"/>
                  </a:ext>
                </a:extLst>
              </p:cNvPr>
              <p:cNvSpPr/>
              <p:nvPr/>
            </p:nvSpPr>
            <p:spPr>
              <a:xfrm>
                <a:off x="6187701" y="3533273"/>
                <a:ext cx="142079" cy="794142"/>
              </a:xfrm>
              <a:prstGeom prst="rect">
                <a:avLst/>
              </a:prstGeom>
              <a:solidFill>
                <a:schemeClr val="accent6">
                  <a:alpha val="5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latin typeface="Bahnschrift SemiCondensed" panose="020B0502040204020203" pitchFamily="34" charset="0"/>
                    <a:ea typeface="Fira Code Light" panose="020B0809050000020004" pitchFamily="49" charset="0"/>
                    <a:cs typeface="Fira Code Light" panose="020B0809050000020004" pitchFamily="49" charset="0"/>
                  </a:rPr>
                  <a:t>C</a:t>
                </a:r>
                <a:endParaRPr lang="zh-CN" altLang="en-US" b="1" dirty="0">
                  <a:latin typeface="Bahnschrift SemiCondensed" panose="020B0502040204020203" pitchFamily="34" charset="0"/>
                  <a:ea typeface="舟方日明体" panose="02000506000000000000" pitchFamily="50" charset="-122"/>
                  <a:cs typeface="Fira Code Light" panose="020B0809050000020004" pitchFamily="49" charset="0"/>
                </a:endParaRPr>
              </a:p>
            </p:txBody>
          </p:sp>
          <p:sp>
            <p:nvSpPr>
              <p:cNvPr id="64" name="矩形 63">
                <a:extLst>
                  <a:ext uri="{FF2B5EF4-FFF2-40B4-BE49-F238E27FC236}">
                    <a16:creationId xmlns:a16="http://schemas.microsoft.com/office/drawing/2014/main" id="{8FC5E214-34FD-49D5-B160-72CA6535C24C}"/>
                  </a:ext>
                </a:extLst>
              </p:cNvPr>
              <p:cNvSpPr/>
              <p:nvPr/>
            </p:nvSpPr>
            <p:spPr>
              <a:xfrm>
                <a:off x="6043465" y="4091138"/>
                <a:ext cx="142079" cy="1353984"/>
              </a:xfrm>
              <a:prstGeom prst="rect">
                <a:avLst/>
              </a:prstGeom>
              <a:solidFill>
                <a:schemeClr val="accent6">
                  <a:alpha val="5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latin typeface="Bahnschrift SemiCondensed" panose="020B0502040204020203" pitchFamily="34" charset="0"/>
                    <a:ea typeface="Fira Code Light" panose="020B0809050000020004" pitchFamily="49" charset="0"/>
                    <a:cs typeface="Fira Code Light" panose="020B0809050000020004" pitchFamily="49" charset="0"/>
                  </a:rPr>
                  <a:t>D</a:t>
                </a:r>
                <a:endParaRPr lang="zh-CN" altLang="en-US" b="1" dirty="0">
                  <a:latin typeface="Bahnschrift SemiCondensed" panose="020B0502040204020203" pitchFamily="34" charset="0"/>
                  <a:ea typeface="舟方日明体" panose="02000506000000000000" pitchFamily="50" charset="-122"/>
                  <a:cs typeface="Fira Code Light" panose="020B0809050000020004" pitchFamily="49" charset="0"/>
                </a:endParaRPr>
              </a:p>
            </p:txBody>
          </p:sp>
          <p:sp>
            <p:nvSpPr>
              <p:cNvPr id="65" name="矩形 64">
                <a:extLst>
                  <a:ext uri="{FF2B5EF4-FFF2-40B4-BE49-F238E27FC236}">
                    <a16:creationId xmlns:a16="http://schemas.microsoft.com/office/drawing/2014/main" id="{5D3BD1FA-BF32-4259-B6FD-8846D5659438}"/>
                  </a:ext>
                </a:extLst>
              </p:cNvPr>
              <p:cNvSpPr/>
              <p:nvPr/>
            </p:nvSpPr>
            <p:spPr>
              <a:xfrm>
                <a:off x="6187701" y="4637743"/>
                <a:ext cx="142079" cy="801435"/>
              </a:xfrm>
              <a:prstGeom prst="rect">
                <a:avLst/>
              </a:prstGeom>
              <a:solidFill>
                <a:schemeClr val="accent6">
                  <a:alpha val="5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bg1"/>
                    </a:solidFill>
                    <a:latin typeface="Bahnschrift SemiCondensed" panose="020B0502040204020203" pitchFamily="34" charset="0"/>
                    <a:ea typeface="Fira Code Light" panose="020B0809050000020004" pitchFamily="49" charset="0"/>
                    <a:cs typeface="Fira Code Light" panose="020B0809050000020004" pitchFamily="49" charset="0"/>
                  </a:rPr>
                  <a:t>B</a:t>
                </a:r>
                <a:endParaRPr lang="zh-CN" altLang="en-US" b="1" dirty="0">
                  <a:solidFill>
                    <a:schemeClr val="bg1"/>
                  </a:solidFill>
                  <a:latin typeface="Bahnschrift SemiCondensed" panose="020B0502040204020203" pitchFamily="34" charset="0"/>
                  <a:ea typeface="舟方日明体" panose="02000506000000000000" pitchFamily="50" charset="-122"/>
                  <a:cs typeface="Fira Code Light" panose="020B0809050000020004" pitchFamily="49" charset="0"/>
                </a:endParaRPr>
              </a:p>
            </p:txBody>
          </p:sp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id="{422F2CC6-19AC-4921-92E7-724D1389B97B}"/>
                  </a:ext>
                </a:extLst>
              </p:cNvPr>
              <p:cNvSpPr/>
              <p:nvPr/>
            </p:nvSpPr>
            <p:spPr>
              <a:xfrm>
                <a:off x="5895396" y="5208120"/>
                <a:ext cx="142079" cy="790774"/>
              </a:xfrm>
              <a:prstGeom prst="rect">
                <a:avLst/>
              </a:prstGeom>
              <a:solidFill>
                <a:schemeClr val="accent6">
                  <a:alpha val="5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latin typeface="Bahnschrift SemiCondensed" panose="020B0502040204020203" pitchFamily="34" charset="0"/>
                    <a:ea typeface="Fira Code Light" panose="020B0809050000020004" pitchFamily="49" charset="0"/>
                    <a:cs typeface="Fira Code Light" panose="020B0809050000020004" pitchFamily="49" charset="0"/>
                  </a:rPr>
                  <a:t>E</a:t>
                </a:r>
                <a:endParaRPr lang="zh-CN" altLang="en-US" b="1" dirty="0">
                  <a:latin typeface="Bahnschrift SemiCondensed" panose="020B0502040204020203" pitchFamily="34" charset="0"/>
                  <a:ea typeface="舟方日明体" panose="02000506000000000000" pitchFamily="50" charset="-122"/>
                  <a:cs typeface="Fira Code Light" panose="020B0809050000020004" pitchFamily="49" charset="0"/>
                </a:endParaRPr>
              </a:p>
            </p:txBody>
          </p:sp>
          <p:sp>
            <p:nvSpPr>
              <p:cNvPr id="67" name="矩形 66">
                <a:extLst>
                  <a:ext uri="{FF2B5EF4-FFF2-40B4-BE49-F238E27FC236}">
                    <a16:creationId xmlns:a16="http://schemas.microsoft.com/office/drawing/2014/main" id="{A8AAFA7E-9FE5-4CE1-B615-EC978418BBC4}"/>
                  </a:ext>
                </a:extLst>
              </p:cNvPr>
              <p:cNvSpPr/>
              <p:nvPr/>
            </p:nvSpPr>
            <p:spPr>
              <a:xfrm>
                <a:off x="6036625" y="5758650"/>
                <a:ext cx="142079" cy="240243"/>
              </a:xfrm>
              <a:prstGeom prst="rect">
                <a:avLst/>
              </a:prstGeom>
              <a:solidFill>
                <a:schemeClr val="accent6">
                  <a:alpha val="5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latin typeface="Bahnschrift SemiCondensed" panose="020B0502040204020203" pitchFamily="34" charset="0"/>
                    <a:ea typeface="Fira Code Light" panose="020B0809050000020004" pitchFamily="49" charset="0"/>
                    <a:cs typeface="Fira Code Light" panose="020B0809050000020004" pitchFamily="49" charset="0"/>
                  </a:rPr>
                  <a:t>F</a:t>
                </a:r>
                <a:endParaRPr lang="zh-CN" altLang="en-US" b="1" dirty="0">
                  <a:latin typeface="Bahnschrift SemiCondensed" panose="020B0502040204020203" pitchFamily="34" charset="0"/>
                  <a:ea typeface="舟方日明体" panose="02000506000000000000" pitchFamily="50" charset="-122"/>
                  <a:cs typeface="Fira Code Light" panose="020B0809050000020004" pitchFamily="49" charset="0"/>
                </a:endParaRPr>
              </a:p>
            </p:txBody>
          </p:sp>
          <p:sp>
            <p:nvSpPr>
              <p:cNvPr id="68" name="箭头: 左 67">
                <a:extLst>
                  <a:ext uri="{FF2B5EF4-FFF2-40B4-BE49-F238E27FC236}">
                    <a16:creationId xmlns:a16="http://schemas.microsoft.com/office/drawing/2014/main" id="{9CA8267E-C442-4F4E-8E8B-E29C8A2E7365}"/>
                  </a:ext>
                </a:extLst>
              </p:cNvPr>
              <p:cNvSpPr/>
              <p:nvPr/>
            </p:nvSpPr>
            <p:spPr>
              <a:xfrm>
                <a:off x="6138680" y="3729121"/>
                <a:ext cx="219568" cy="100245"/>
              </a:xfrm>
              <a:prstGeom prst="leftArrow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Calibri" panose="020F0502020204030204" pitchFamily="34" charset="0"/>
                  <a:ea typeface="舟方日明体" panose="02000506000000000000" pitchFamily="50" charset="-122"/>
                  <a:cs typeface="Calibri" panose="020F0502020204030204" pitchFamily="34" charset="0"/>
                </a:endParaRPr>
              </a:p>
            </p:txBody>
          </p:sp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7F234AEE-B817-4635-B4FE-702B0427D5A8}"/>
                  </a:ext>
                </a:extLst>
              </p:cNvPr>
              <p:cNvSpPr txBox="1"/>
              <p:nvPr/>
            </p:nvSpPr>
            <p:spPr>
              <a:xfrm>
                <a:off x="6402700" y="3546656"/>
                <a:ext cx="1395575" cy="461665"/>
              </a:xfrm>
              <a:prstGeom prst="rect">
                <a:avLst/>
              </a:prstGeom>
              <a:noFill/>
            </p:spPr>
            <p:txBody>
              <a:bodyPr wrap="square" lIns="0" rIns="0" rtlCol="0" anchor="ctr" anchorCtr="0">
                <a:spAutoFit/>
              </a:bodyPr>
              <a:lstStyle/>
              <a:p>
                <a:r>
                  <a:rPr lang="en-US" altLang="zh-CN" sz="1200" dirty="0">
                    <a:solidFill>
                      <a:srgbClr val="C00000"/>
                    </a:solidFill>
                    <a:latin typeface="Bahnschrift SemiCondensed" panose="020B0502040204020203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Evict B</a:t>
                </a:r>
              </a:p>
              <a:p>
                <a:r>
                  <a:rPr lang="en-US" altLang="zh-CN" sz="1200" dirty="0">
                    <a:solidFill>
                      <a:srgbClr val="C00000"/>
                    </a:solidFill>
                    <a:latin typeface="Bahnschrift SemiCondensed" panose="020B0502040204020203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(set A as checkpoint)</a:t>
                </a:r>
                <a:endParaRPr lang="zh-CN" altLang="en-US" sz="1200" dirty="0">
                  <a:solidFill>
                    <a:srgbClr val="C00000"/>
                  </a:solidFill>
                  <a:latin typeface="Bahnschrift SemiCondensed" panose="020B0502040204020203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0" name="箭头: 左 69">
                <a:extLst>
                  <a:ext uri="{FF2B5EF4-FFF2-40B4-BE49-F238E27FC236}">
                    <a16:creationId xmlns:a16="http://schemas.microsoft.com/office/drawing/2014/main" id="{0041A107-0590-483E-AC50-C52BDF783B38}"/>
                  </a:ext>
                </a:extLst>
              </p:cNvPr>
              <p:cNvSpPr/>
              <p:nvPr/>
            </p:nvSpPr>
            <p:spPr>
              <a:xfrm>
                <a:off x="6281432" y="4592699"/>
                <a:ext cx="219568" cy="100245"/>
              </a:xfrm>
              <a:prstGeom prst="leftArrow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Calibri" panose="020F0502020204030204" pitchFamily="34" charset="0"/>
                  <a:ea typeface="舟方日明体" panose="02000506000000000000" pitchFamily="50" charset="-122"/>
                  <a:cs typeface="Calibri" panose="020F0502020204030204" pitchFamily="34" charset="0"/>
                </a:endParaRPr>
              </a:p>
            </p:txBody>
          </p:sp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9E96058E-B454-4B55-8E58-05A3399C32FA}"/>
                  </a:ext>
                </a:extLst>
              </p:cNvPr>
              <p:cNvSpPr txBox="1"/>
              <p:nvPr/>
            </p:nvSpPr>
            <p:spPr>
              <a:xfrm>
                <a:off x="6548689" y="4406911"/>
                <a:ext cx="1206420" cy="461665"/>
              </a:xfrm>
              <a:prstGeom prst="rect">
                <a:avLst/>
              </a:prstGeom>
              <a:noFill/>
            </p:spPr>
            <p:txBody>
              <a:bodyPr wrap="square" lIns="0" rIns="0" rtlCol="0" anchor="ctr" anchorCtr="0">
                <a:spAutoFit/>
              </a:bodyPr>
              <a:lstStyle/>
              <a:p>
                <a:r>
                  <a:rPr lang="en-US" altLang="zh-CN" sz="1200" dirty="0">
                    <a:solidFill>
                      <a:srgbClr val="C00000"/>
                    </a:solidFill>
                    <a:latin typeface="Bahnschrift SemiCondensed" panose="020B0502040204020203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Re-compute B</a:t>
                </a:r>
              </a:p>
              <a:p>
                <a:r>
                  <a:rPr lang="en-US" altLang="zh-CN" sz="1200" dirty="0">
                    <a:solidFill>
                      <a:srgbClr val="C00000"/>
                    </a:solidFill>
                    <a:latin typeface="Bahnschrift SemiCondensed" panose="020B0502040204020203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(using A)</a:t>
                </a:r>
                <a:endParaRPr lang="zh-CN" altLang="en-US" sz="1200" dirty="0">
                  <a:solidFill>
                    <a:srgbClr val="C00000"/>
                  </a:solidFill>
                  <a:latin typeface="Bahnschrift SemiCondensed" panose="020B0502040204020203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60" name="箭头: 右 59">
              <a:extLst>
                <a:ext uri="{FF2B5EF4-FFF2-40B4-BE49-F238E27FC236}">
                  <a16:creationId xmlns:a16="http://schemas.microsoft.com/office/drawing/2014/main" id="{E56ABB53-428D-4948-B1B6-501FC02C9459}"/>
                </a:ext>
              </a:extLst>
            </p:cNvPr>
            <p:cNvSpPr/>
            <p:nvPr/>
          </p:nvSpPr>
          <p:spPr>
            <a:xfrm>
              <a:off x="2644949" y="4111562"/>
              <a:ext cx="241441" cy="467334"/>
            </a:xfrm>
            <a:prstGeom prst="rightArrow">
              <a:avLst/>
            </a:prstGeom>
            <a:noFill/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Calibri" panose="020F0502020204030204" pitchFamily="34" charset="0"/>
                <a:ea typeface="舟方日明体" panose="02000506000000000000" pitchFamily="50" charset="-122"/>
                <a:cs typeface="Calibri" panose="020F0502020204030204" pitchFamily="34" charset="0"/>
              </a:endParaRP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EC409E8B-7353-47ED-B962-5F4B35DF156B}"/>
              </a:ext>
            </a:extLst>
          </p:cNvPr>
          <p:cNvGrpSpPr/>
          <p:nvPr/>
        </p:nvGrpSpPr>
        <p:grpSpPr>
          <a:xfrm>
            <a:off x="7209634" y="2699155"/>
            <a:ext cx="1162977" cy="3317401"/>
            <a:chOff x="7209634" y="2827862"/>
            <a:chExt cx="1162977" cy="3317401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85C12BC0-A1A9-47EF-BC68-65EF8547B802}"/>
                </a:ext>
              </a:extLst>
            </p:cNvPr>
            <p:cNvGrpSpPr/>
            <p:nvPr/>
          </p:nvGrpSpPr>
          <p:grpSpPr>
            <a:xfrm>
              <a:off x="7824924" y="2827862"/>
              <a:ext cx="547687" cy="3317401"/>
              <a:chOff x="7824924" y="2827862"/>
              <a:chExt cx="547687" cy="3317401"/>
            </a:xfrm>
          </p:grpSpPr>
          <p:grpSp>
            <p:nvGrpSpPr>
              <p:cNvPr id="11" name="组合 10">
                <a:extLst>
                  <a:ext uri="{FF2B5EF4-FFF2-40B4-BE49-F238E27FC236}">
                    <a16:creationId xmlns:a16="http://schemas.microsoft.com/office/drawing/2014/main" id="{BD30EAFC-FD89-452F-82FF-59E87904FAB7}"/>
                  </a:ext>
                </a:extLst>
              </p:cNvPr>
              <p:cNvGrpSpPr/>
              <p:nvPr/>
            </p:nvGrpSpPr>
            <p:grpSpPr>
              <a:xfrm>
                <a:off x="7924910" y="2892602"/>
                <a:ext cx="360416" cy="3252661"/>
                <a:chOff x="7924910" y="2892602"/>
                <a:chExt cx="360416" cy="3252661"/>
              </a:xfrm>
            </p:grpSpPr>
            <p:sp>
              <p:nvSpPr>
                <p:cNvPr id="128" name="矩形: 圆角 127">
                  <a:extLst>
                    <a:ext uri="{FF2B5EF4-FFF2-40B4-BE49-F238E27FC236}">
                      <a16:creationId xmlns:a16="http://schemas.microsoft.com/office/drawing/2014/main" id="{718454B0-8AE8-43DF-BB0B-B945AED18A27}"/>
                    </a:ext>
                  </a:extLst>
                </p:cNvPr>
                <p:cNvSpPr/>
                <p:nvPr/>
              </p:nvSpPr>
              <p:spPr>
                <a:xfrm>
                  <a:off x="7924910" y="2892602"/>
                  <a:ext cx="347716" cy="221997"/>
                </a:xfrm>
                <a:prstGeom prst="round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2700">
                  <a:solidFill>
                    <a:schemeClr val="tx1"/>
                  </a:solidFill>
                  <a:prstDash val="solid"/>
                  <a:tailEnd w="sm" len="sm"/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wrap="square" lIns="0" tIns="0" rIns="0" bIns="0" rtlCol="0" anchor="ctr">
                  <a:noAutofit/>
                </a:bodyPr>
                <a:lstStyle/>
                <a:p>
                  <a:pPr algn="ctr"/>
                  <a:r>
                    <a:rPr lang="en-US" altLang="zh-CN" sz="1200" dirty="0">
                      <a:solidFill>
                        <a:schemeClr val="tx1"/>
                      </a:solidFill>
                      <a:latin typeface="Bahnschrift SemiLight SemiConde" panose="020B0502040204020203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A</a:t>
                  </a:r>
                  <a:endParaRPr lang="zh-CN" altLang="en-US" sz="1200" dirty="0">
                    <a:solidFill>
                      <a:schemeClr val="tx1"/>
                    </a:solidFill>
                    <a:latin typeface="Bahnschrift SemiLight SemiConde" panose="020B0502040204020203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29" name="矩形: 圆角 128">
                  <a:extLst>
                    <a:ext uri="{FF2B5EF4-FFF2-40B4-BE49-F238E27FC236}">
                      <a16:creationId xmlns:a16="http://schemas.microsoft.com/office/drawing/2014/main" id="{CBB63DCC-F51C-4006-9009-7A52FDA0F9A8}"/>
                    </a:ext>
                  </a:extLst>
                </p:cNvPr>
                <p:cNvSpPr/>
                <p:nvPr/>
              </p:nvSpPr>
              <p:spPr>
                <a:xfrm>
                  <a:off x="7924910" y="3396107"/>
                  <a:ext cx="347716" cy="221997"/>
                </a:xfrm>
                <a:prstGeom prst="round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2700">
                  <a:solidFill>
                    <a:schemeClr val="tx1"/>
                  </a:solidFill>
                  <a:prstDash val="solid"/>
                  <a:tailEnd w="sm" len="sm"/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wrap="square" lIns="0" tIns="0" rIns="0" bIns="0" rtlCol="0" anchor="ctr">
                  <a:noAutofit/>
                </a:bodyPr>
                <a:lstStyle/>
                <a:p>
                  <a:pPr algn="ctr"/>
                  <a:r>
                    <a:rPr lang="en-US" altLang="zh-CN" sz="1200" dirty="0">
                      <a:solidFill>
                        <a:schemeClr val="tx1"/>
                      </a:solidFill>
                      <a:latin typeface="Bahnschrift SemiLight SemiConde" panose="020B0502040204020203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B</a:t>
                  </a:r>
                  <a:endParaRPr lang="zh-CN" altLang="en-US" sz="1200" dirty="0">
                    <a:solidFill>
                      <a:schemeClr val="tx1"/>
                    </a:solidFill>
                    <a:latin typeface="Bahnschrift SemiLight SemiConde" panose="020B0502040204020203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30" name="矩形: 圆角 129">
                  <a:extLst>
                    <a:ext uri="{FF2B5EF4-FFF2-40B4-BE49-F238E27FC236}">
                      <a16:creationId xmlns:a16="http://schemas.microsoft.com/office/drawing/2014/main" id="{2E317C69-3532-4C54-8EA2-412B3BE3D894}"/>
                    </a:ext>
                  </a:extLst>
                </p:cNvPr>
                <p:cNvSpPr/>
                <p:nvPr/>
              </p:nvSpPr>
              <p:spPr>
                <a:xfrm>
                  <a:off x="7924910" y="4919863"/>
                  <a:ext cx="347716" cy="221997"/>
                </a:xfrm>
                <a:prstGeom prst="round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2700">
                  <a:solidFill>
                    <a:schemeClr val="tx1"/>
                  </a:solidFill>
                  <a:prstDash val="solid"/>
                  <a:tailEnd w="sm" len="sm"/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wrap="square" lIns="0" tIns="0" rIns="0" bIns="0" rtlCol="0" anchor="ctr">
                  <a:noAutofit/>
                </a:bodyPr>
                <a:lstStyle/>
                <a:p>
                  <a:pPr algn="ctr"/>
                  <a:r>
                    <a:rPr lang="en-US" altLang="zh-CN" sz="1200" dirty="0">
                      <a:solidFill>
                        <a:schemeClr val="tx1"/>
                      </a:solidFill>
                      <a:latin typeface="Bahnschrift SemiLight SemiConde" panose="020B0502040204020203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D</a:t>
                  </a:r>
                  <a:endParaRPr lang="zh-CN" altLang="en-US" sz="1200" dirty="0">
                    <a:solidFill>
                      <a:schemeClr val="tx1"/>
                    </a:solidFill>
                    <a:latin typeface="Bahnschrift SemiLight SemiConde" panose="020B0502040204020203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31" name="矩形: 圆角 130">
                  <a:extLst>
                    <a:ext uri="{FF2B5EF4-FFF2-40B4-BE49-F238E27FC236}">
                      <a16:creationId xmlns:a16="http://schemas.microsoft.com/office/drawing/2014/main" id="{5A4DD286-0561-4856-B89D-41F416B05FBC}"/>
                    </a:ext>
                  </a:extLst>
                </p:cNvPr>
                <p:cNvSpPr/>
                <p:nvPr/>
              </p:nvSpPr>
              <p:spPr>
                <a:xfrm>
                  <a:off x="7924910" y="4416358"/>
                  <a:ext cx="347716" cy="221997"/>
                </a:xfrm>
                <a:prstGeom prst="round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2700">
                  <a:solidFill>
                    <a:schemeClr val="tx1"/>
                  </a:solidFill>
                  <a:prstDash val="solid"/>
                  <a:tailEnd w="sm" len="sm"/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wrap="square" lIns="0" tIns="0" rIns="0" bIns="0" rtlCol="0" anchor="ctr">
                  <a:noAutofit/>
                </a:bodyPr>
                <a:lstStyle/>
                <a:p>
                  <a:pPr algn="ctr"/>
                  <a:r>
                    <a:rPr lang="en-US" altLang="zh-CN" sz="1200" dirty="0">
                      <a:solidFill>
                        <a:schemeClr val="tx1"/>
                      </a:solidFill>
                      <a:latin typeface="Bahnschrift SemiLight SemiConde" panose="020B0502040204020203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C</a:t>
                  </a:r>
                  <a:endParaRPr lang="zh-CN" altLang="en-US" sz="1200" dirty="0">
                    <a:solidFill>
                      <a:schemeClr val="tx1"/>
                    </a:solidFill>
                    <a:latin typeface="Bahnschrift SemiLight SemiConde" panose="020B0502040204020203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32" name="矩形: 圆角 131">
                  <a:extLst>
                    <a:ext uri="{FF2B5EF4-FFF2-40B4-BE49-F238E27FC236}">
                      <a16:creationId xmlns:a16="http://schemas.microsoft.com/office/drawing/2014/main" id="{75061D65-BD54-4729-B441-A24953D51297}"/>
                    </a:ext>
                  </a:extLst>
                </p:cNvPr>
                <p:cNvSpPr/>
                <p:nvPr/>
              </p:nvSpPr>
              <p:spPr>
                <a:xfrm>
                  <a:off x="7924910" y="5423369"/>
                  <a:ext cx="347716" cy="221997"/>
                </a:xfrm>
                <a:prstGeom prst="round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2700">
                  <a:solidFill>
                    <a:schemeClr val="tx1"/>
                  </a:solidFill>
                  <a:prstDash val="solid"/>
                  <a:tailEnd w="sm" len="sm"/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wrap="square" lIns="0" tIns="0" rIns="0" bIns="0" rtlCol="0" anchor="ctr">
                  <a:noAutofit/>
                </a:bodyPr>
                <a:lstStyle/>
                <a:p>
                  <a:pPr algn="ctr"/>
                  <a:r>
                    <a:rPr lang="en-US" altLang="zh-CN" sz="1200" dirty="0">
                      <a:solidFill>
                        <a:schemeClr val="tx1"/>
                      </a:solidFill>
                      <a:latin typeface="Bahnschrift SemiLight SemiConde" panose="020B0502040204020203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E</a:t>
                  </a:r>
                  <a:endParaRPr lang="zh-CN" altLang="en-US" sz="1200" dirty="0">
                    <a:solidFill>
                      <a:schemeClr val="tx1"/>
                    </a:solidFill>
                    <a:latin typeface="Bahnschrift SemiLight SemiConde" panose="020B0502040204020203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33" name="矩形: 圆角 132">
                  <a:extLst>
                    <a:ext uri="{FF2B5EF4-FFF2-40B4-BE49-F238E27FC236}">
                      <a16:creationId xmlns:a16="http://schemas.microsoft.com/office/drawing/2014/main" id="{225FD5FD-06E9-44DA-BE37-0218C3A80CFD}"/>
                    </a:ext>
                  </a:extLst>
                </p:cNvPr>
                <p:cNvSpPr/>
                <p:nvPr/>
              </p:nvSpPr>
              <p:spPr>
                <a:xfrm>
                  <a:off x="7924910" y="5926876"/>
                  <a:ext cx="347716" cy="218387"/>
                </a:xfrm>
                <a:prstGeom prst="round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2700">
                  <a:solidFill>
                    <a:schemeClr val="tx1"/>
                  </a:solidFill>
                  <a:prstDash val="solid"/>
                  <a:tailEnd w="sm" len="sm"/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wrap="square" lIns="0" tIns="0" rIns="0" bIns="0" rtlCol="0" anchor="ctr">
                  <a:noAutofit/>
                </a:bodyPr>
                <a:lstStyle/>
                <a:p>
                  <a:pPr algn="ctr"/>
                  <a:r>
                    <a:rPr lang="en-US" altLang="zh-CN" sz="1200" dirty="0">
                      <a:solidFill>
                        <a:schemeClr val="tx1"/>
                      </a:solidFill>
                      <a:latin typeface="Bahnschrift SemiLight SemiConde" panose="020B0502040204020203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F</a:t>
                  </a:r>
                  <a:endParaRPr lang="zh-CN" altLang="en-US" sz="1200" dirty="0">
                    <a:solidFill>
                      <a:schemeClr val="tx1"/>
                    </a:solidFill>
                    <a:latin typeface="Bahnschrift SemiLight SemiConde" panose="020B0502040204020203" pitchFamily="34" charset="0"/>
                    <a:cs typeface="Calibri" panose="020F0502020204030204" pitchFamily="34" charset="0"/>
                  </a:endParaRPr>
                </a:p>
              </p:txBody>
            </p:sp>
            <p:cxnSp>
              <p:nvCxnSpPr>
                <p:cNvPr id="134" name="直接箭头连接符 133">
                  <a:extLst>
                    <a:ext uri="{FF2B5EF4-FFF2-40B4-BE49-F238E27FC236}">
                      <a16:creationId xmlns:a16="http://schemas.microsoft.com/office/drawing/2014/main" id="{9359B0BF-20BC-408B-8528-F0BF5B60CDD5}"/>
                    </a:ext>
                  </a:extLst>
                </p:cNvPr>
                <p:cNvCxnSpPr>
                  <a:cxnSpLocks/>
                  <a:stCxn id="128" idx="2"/>
                  <a:endCxn id="129" idx="0"/>
                </p:cNvCxnSpPr>
                <p:nvPr/>
              </p:nvCxnSpPr>
              <p:spPr>
                <a:xfrm>
                  <a:off x="8098768" y="3114599"/>
                  <a:ext cx="0" cy="281508"/>
                </a:xfrm>
                <a:prstGeom prst="straightConnector1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2700">
                  <a:solidFill>
                    <a:schemeClr val="tx1"/>
                  </a:solidFill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5" name="直接箭头连接符 134">
                  <a:extLst>
                    <a:ext uri="{FF2B5EF4-FFF2-40B4-BE49-F238E27FC236}">
                      <a16:creationId xmlns:a16="http://schemas.microsoft.com/office/drawing/2014/main" id="{EE56477C-AEB2-4BEA-BB8D-AD25AEC642EF}"/>
                    </a:ext>
                  </a:extLst>
                </p:cNvPr>
                <p:cNvCxnSpPr>
                  <a:cxnSpLocks/>
                  <a:stCxn id="132" idx="2"/>
                  <a:endCxn id="133" idx="0"/>
                </p:cNvCxnSpPr>
                <p:nvPr/>
              </p:nvCxnSpPr>
              <p:spPr>
                <a:xfrm>
                  <a:off x="8098768" y="5645366"/>
                  <a:ext cx="0" cy="281510"/>
                </a:xfrm>
                <a:prstGeom prst="straightConnector1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2700">
                  <a:solidFill>
                    <a:schemeClr val="tx1"/>
                  </a:solidFill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" name="直接箭头连接符 135">
                  <a:extLst>
                    <a:ext uri="{FF2B5EF4-FFF2-40B4-BE49-F238E27FC236}">
                      <a16:creationId xmlns:a16="http://schemas.microsoft.com/office/drawing/2014/main" id="{B108A28A-4CD7-461E-898E-02C94D904F7E}"/>
                    </a:ext>
                  </a:extLst>
                </p:cNvPr>
                <p:cNvCxnSpPr>
                  <a:cxnSpLocks/>
                  <a:stCxn id="141" idx="2"/>
                  <a:endCxn id="131" idx="0"/>
                </p:cNvCxnSpPr>
                <p:nvPr/>
              </p:nvCxnSpPr>
              <p:spPr>
                <a:xfrm>
                  <a:off x="8098768" y="4118714"/>
                  <a:ext cx="0" cy="297644"/>
                </a:xfrm>
                <a:prstGeom prst="straightConnector1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2700">
                  <a:solidFill>
                    <a:schemeClr val="tx1"/>
                  </a:solidFill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7" name="直接箭头连接符 136">
                  <a:extLst>
                    <a:ext uri="{FF2B5EF4-FFF2-40B4-BE49-F238E27FC236}">
                      <a16:creationId xmlns:a16="http://schemas.microsoft.com/office/drawing/2014/main" id="{E919BE60-E595-495C-AB21-EEEF201EC722}"/>
                    </a:ext>
                  </a:extLst>
                </p:cNvPr>
                <p:cNvCxnSpPr>
                  <a:cxnSpLocks/>
                  <a:stCxn id="131" idx="2"/>
                  <a:endCxn id="130" idx="0"/>
                </p:cNvCxnSpPr>
                <p:nvPr/>
              </p:nvCxnSpPr>
              <p:spPr>
                <a:xfrm>
                  <a:off x="8098768" y="4638355"/>
                  <a:ext cx="0" cy="281508"/>
                </a:xfrm>
                <a:prstGeom prst="straightConnector1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2700">
                  <a:solidFill>
                    <a:schemeClr val="tx1"/>
                  </a:solidFill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8" name="直接箭头连接符 137">
                  <a:extLst>
                    <a:ext uri="{FF2B5EF4-FFF2-40B4-BE49-F238E27FC236}">
                      <a16:creationId xmlns:a16="http://schemas.microsoft.com/office/drawing/2014/main" id="{5ACEB306-B459-49B8-9180-E32D78D756F2}"/>
                    </a:ext>
                  </a:extLst>
                </p:cNvPr>
                <p:cNvCxnSpPr>
                  <a:cxnSpLocks/>
                  <a:stCxn id="130" idx="2"/>
                  <a:endCxn id="132" idx="0"/>
                </p:cNvCxnSpPr>
                <p:nvPr/>
              </p:nvCxnSpPr>
              <p:spPr>
                <a:xfrm>
                  <a:off x="8098768" y="5141861"/>
                  <a:ext cx="0" cy="281508"/>
                </a:xfrm>
                <a:prstGeom prst="straightConnector1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2700">
                  <a:solidFill>
                    <a:schemeClr val="tx1"/>
                  </a:solidFill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9" name="直接箭头连接符 19">
                  <a:extLst>
                    <a:ext uri="{FF2B5EF4-FFF2-40B4-BE49-F238E27FC236}">
                      <a16:creationId xmlns:a16="http://schemas.microsoft.com/office/drawing/2014/main" id="{6CBE6A20-1C98-496E-B65E-13A7E8366BA6}"/>
                    </a:ext>
                  </a:extLst>
                </p:cNvPr>
                <p:cNvCxnSpPr>
                  <a:cxnSpLocks/>
                  <a:stCxn id="128" idx="1"/>
                  <a:endCxn id="130" idx="1"/>
                </p:cNvCxnSpPr>
                <p:nvPr/>
              </p:nvCxnSpPr>
              <p:spPr>
                <a:xfrm rot="10800000" flipV="1">
                  <a:off x="7924910" y="3003601"/>
                  <a:ext cx="12700" cy="2027262"/>
                </a:xfrm>
                <a:prstGeom prst="curvedConnector3">
                  <a:avLst>
                    <a:gd name="adj1" fmla="val 2433331"/>
                  </a:avLst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2700">
                  <a:solidFill>
                    <a:schemeClr val="tx1"/>
                  </a:solidFill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0" name="直接箭头连接符 19">
                  <a:extLst>
                    <a:ext uri="{FF2B5EF4-FFF2-40B4-BE49-F238E27FC236}">
                      <a16:creationId xmlns:a16="http://schemas.microsoft.com/office/drawing/2014/main" id="{305DC206-A81F-42D7-8DAD-B3F79D7C353D}"/>
                    </a:ext>
                  </a:extLst>
                </p:cNvPr>
                <p:cNvCxnSpPr>
                  <a:cxnSpLocks/>
                  <a:stCxn id="129" idx="1"/>
                  <a:endCxn id="132" idx="1"/>
                </p:cNvCxnSpPr>
                <p:nvPr/>
              </p:nvCxnSpPr>
              <p:spPr>
                <a:xfrm rot="10800000" flipV="1">
                  <a:off x="7924910" y="3507106"/>
                  <a:ext cx="12700" cy="2027262"/>
                </a:xfrm>
                <a:prstGeom prst="curvedConnector3">
                  <a:avLst>
                    <a:gd name="adj1" fmla="val 1800000"/>
                  </a:avLst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2700">
                  <a:solidFill>
                    <a:schemeClr val="tx1"/>
                  </a:solidFill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1" name="矩形: 圆角 140">
                  <a:extLst>
                    <a:ext uri="{FF2B5EF4-FFF2-40B4-BE49-F238E27FC236}">
                      <a16:creationId xmlns:a16="http://schemas.microsoft.com/office/drawing/2014/main" id="{5A2CB4D8-A153-4DDA-A881-F3E92307C3FC}"/>
                    </a:ext>
                  </a:extLst>
                </p:cNvPr>
                <p:cNvSpPr/>
                <p:nvPr/>
              </p:nvSpPr>
              <p:spPr>
                <a:xfrm>
                  <a:off x="7924910" y="3896717"/>
                  <a:ext cx="347716" cy="221997"/>
                </a:xfrm>
                <a:prstGeom prst="round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2700">
                  <a:solidFill>
                    <a:schemeClr val="tx1"/>
                  </a:solidFill>
                  <a:prstDash val="solid"/>
                  <a:tailEnd w="sm" len="sm"/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wrap="square" lIns="0" tIns="0" rIns="0" bIns="0" rtlCol="0" anchor="ctr">
                  <a:noAutofit/>
                </a:bodyPr>
                <a:lstStyle/>
                <a:p>
                  <a:pPr algn="ctr"/>
                  <a:r>
                    <a:rPr lang="en-US" altLang="zh-CN" sz="1200" dirty="0">
                      <a:solidFill>
                        <a:schemeClr val="tx1"/>
                      </a:solidFill>
                      <a:latin typeface="Bahnschrift SemiLight SemiConde" panose="020B0502040204020203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B</a:t>
                  </a:r>
                  <a:endParaRPr lang="zh-CN" altLang="en-US" sz="1200" dirty="0">
                    <a:solidFill>
                      <a:schemeClr val="tx1"/>
                    </a:solidFill>
                    <a:latin typeface="Bahnschrift SemiLight SemiConde" panose="020B0502040204020203" pitchFamily="34" charset="0"/>
                    <a:cs typeface="Calibri" panose="020F0502020204030204" pitchFamily="34" charset="0"/>
                  </a:endParaRPr>
                </a:p>
              </p:txBody>
            </p:sp>
            <p:cxnSp>
              <p:nvCxnSpPr>
                <p:cNvPr id="142" name="直接箭头连接符 19">
                  <a:extLst>
                    <a:ext uri="{FF2B5EF4-FFF2-40B4-BE49-F238E27FC236}">
                      <a16:creationId xmlns:a16="http://schemas.microsoft.com/office/drawing/2014/main" id="{9437E61A-CC21-450D-9A8E-5C7A0CAAAD00}"/>
                    </a:ext>
                  </a:extLst>
                </p:cNvPr>
                <p:cNvCxnSpPr>
                  <a:cxnSpLocks/>
                  <a:stCxn id="128" idx="3"/>
                  <a:endCxn id="141" idx="3"/>
                </p:cNvCxnSpPr>
                <p:nvPr/>
              </p:nvCxnSpPr>
              <p:spPr>
                <a:xfrm>
                  <a:off x="8272626" y="3003601"/>
                  <a:ext cx="12700" cy="1004115"/>
                </a:xfrm>
                <a:prstGeom prst="curvedConnector3">
                  <a:avLst>
                    <a:gd name="adj1" fmla="val 1800000"/>
                  </a:avLst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2700">
                  <a:solidFill>
                    <a:schemeClr val="tx1"/>
                  </a:solidFill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00" name="矩形 299">
                <a:extLst>
                  <a:ext uri="{FF2B5EF4-FFF2-40B4-BE49-F238E27FC236}">
                    <a16:creationId xmlns:a16="http://schemas.microsoft.com/office/drawing/2014/main" id="{FF3DB088-1D0F-4E0F-8F33-DD43DBD7E847}"/>
                  </a:ext>
                </a:extLst>
              </p:cNvPr>
              <p:cNvSpPr/>
              <p:nvPr/>
            </p:nvSpPr>
            <p:spPr>
              <a:xfrm>
                <a:off x="7824924" y="2827862"/>
                <a:ext cx="547687" cy="1366498"/>
              </a:xfrm>
              <a:prstGeom prst="rect">
                <a:avLst/>
              </a:prstGeom>
              <a:noFill/>
              <a:ln w="15875">
                <a:solidFill>
                  <a:schemeClr val="accent2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Calibri" panose="020F0502020204030204" pitchFamily="34" charset="0"/>
                  <a:ea typeface="舟方日明体" panose="02000506000000000000" pitchFamily="50" charset="-122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96" name="箭头: 右 95">
              <a:extLst>
                <a:ext uri="{FF2B5EF4-FFF2-40B4-BE49-F238E27FC236}">
                  <a16:creationId xmlns:a16="http://schemas.microsoft.com/office/drawing/2014/main" id="{BB3CEBC0-4D7E-4ABE-8001-52D4FB4AC98C}"/>
                </a:ext>
              </a:extLst>
            </p:cNvPr>
            <p:cNvSpPr/>
            <p:nvPr/>
          </p:nvSpPr>
          <p:spPr>
            <a:xfrm>
              <a:off x="7209634" y="4026892"/>
              <a:ext cx="241441" cy="467334"/>
            </a:xfrm>
            <a:prstGeom prst="rightArrow">
              <a:avLst/>
            </a:prstGeom>
            <a:noFill/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Calibri" panose="020F0502020204030204" pitchFamily="34" charset="0"/>
                <a:ea typeface="舟方日明体" panose="02000506000000000000" pitchFamily="50" charset="-122"/>
                <a:cs typeface="Calibri" panose="020F0502020204030204" pitchFamily="34" charset="0"/>
              </a:endParaRPr>
            </a:p>
          </p:txBody>
        </p:sp>
      </p:grpSp>
      <p:grpSp>
        <p:nvGrpSpPr>
          <p:cNvPr id="95" name="组合 94">
            <a:extLst>
              <a:ext uri="{FF2B5EF4-FFF2-40B4-BE49-F238E27FC236}">
                <a16:creationId xmlns:a16="http://schemas.microsoft.com/office/drawing/2014/main" id="{8FB92C88-4894-4107-8559-EE41925BD2DB}"/>
              </a:ext>
            </a:extLst>
          </p:cNvPr>
          <p:cNvGrpSpPr/>
          <p:nvPr/>
        </p:nvGrpSpPr>
        <p:grpSpPr>
          <a:xfrm>
            <a:off x="10035957" y="2763895"/>
            <a:ext cx="434384" cy="3248320"/>
            <a:chOff x="5895396" y="2425479"/>
            <a:chExt cx="434384" cy="3573415"/>
          </a:xfrm>
        </p:grpSpPr>
        <p:sp>
          <p:nvSpPr>
            <p:cNvPr id="97" name="矩形 96">
              <a:extLst>
                <a:ext uri="{FF2B5EF4-FFF2-40B4-BE49-F238E27FC236}">
                  <a16:creationId xmlns:a16="http://schemas.microsoft.com/office/drawing/2014/main" id="{F6C5D29D-E003-4B42-84EB-2C2F698E59F7}"/>
                </a:ext>
              </a:extLst>
            </p:cNvPr>
            <p:cNvSpPr/>
            <p:nvPr/>
          </p:nvSpPr>
          <p:spPr>
            <a:xfrm>
              <a:off x="5895397" y="2425479"/>
              <a:ext cx="142079" cy="2459802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latin typeface="Bahnschrift SemiCondensed" panose="020B0502040204020203" pitchFamily="34" charset="0"/>
                  <a:ea typeface="Fira Code Light" panose="020B0809050000020004" pitchFamily="49" charset="0"/>
                  <a:cs typeface="Fira Code Light" panose="020B0809050000020004" pitchFamily="49" charset="0"/>
                </a:rPr>
                <a:t>A</a:t>
              </a:r>
              <a:endParaRPr lang="zh-CN" altLang="en-US" b="1" dirty="0">
                <a:latin typeface="Bahnschrift SemiCondensed" panose="020B0502040204020203" pitchFamily="34" charset="0"/>
                <a:ea typeface="舟方日明体" panose="02000506000000000000" pitchFamily="50" charset="-122"/>
                <a:cs typeface="Fira Code Light" panose="020B0809050000020004" pitchFamily="49" charset="0"/>
              </a:endParaRPr>
            </a:p>
          </p:txBody>
        </p:sp>
        <p:sp>
          <p:nvSpPr>
            <p:cNvPr id="98" name="矩形 97">
              <a:extLst>
                <a:ext uri="{FF2B5EF4-FFF2-40B4-BE49-F238E27FC236}">
                  <a16:creationId xmlns:a16="http://schemas.microsoft.com/office/drawing/2014/main" id="{74953A6E-DDF5-42B6-9A4D-E5A0F9AB0AA4}"/>
                </a:ext>
              </a:extLst>
            </p:cNvPr>
            <p:cNvSpPr/>
            <p:nvPr/>
          </p:nvSpPr>
          <p:spPr>
            <a:xfrm>
              <a:off x="6043465" y="2975405"/>
              <a:ext cx="142079" cy="802083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latin typeface="Bahnschrift SemiCondensed" panose="020B0502040204020203" pitchFamily="34" charset="0"/>
                  <a:ea typeface="Fira Code Light" panose="020B0809050000020004" pitchFamily="49" charset="0"/>
                  <a:cs typeface="Fira Code Light" panose="020B0809050000020004" pitchFamily="49" charset="0"/>
                </a:rPr>
                <a:t>B</a:t>
              </a:r>
              <a:endParaRPr lang="zh-CN" altLang="en-US" b="1" dirty="0">
                <a:latin typeface="Bahnschrift SemiCondensed" panose="020B0502040204020203" pitchFamily="34" charset="0"/>
                <a:ea typeface="舟方日明体" panose="02000506000000000000" pitchFamily="50" charset="-122"/>
                <a:cs typeface="Fira Code Light" panose="020B0809050000020004" pitchFamily="49" charset="0"/>
              </a:endParaRPr>
            </a:p>
          </p:txBody>
        </p:sp>
        <p:sp>
          <p:nvSpPr>
            <p:cNvPr id="99" name="矩形 98">
              <a:extLst>
                <a:ext uri="{FF2B5EF4-FFF2-40B4-BE49-F238E27FC236}">
                  <a16:creationId xmlns:a16="http://schemas.microsoft.com/office/drawing/2014/main" id="{D9D47D54-DB24-4276-9779-B183A3D9ABC7}"/>
                </a:ext>
              </a:extLst>
            </p:cNvPr>
            <p:cNvSpPr/>
            <p:nvPr/>
          </p:nvSpPr>
          <p:spPr>
            <a:xfrm>
              <a:off x="6187701" y="3533273"/>
              <a:ext cx="142079" cy="794142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latin typeface="Bahnschrift SemiCondensed" panose="020B0502040204020203" pitchFamily="34" charset="0"/>
                  <a:ea typeface="Fira Code Light" panose="020B0809050000020004" pitchFamily="49" charset="0"/>
                  <a:cs typeface="Fira Code Light" panose="020B0809050000020004" pitchFamily="49" charset="0"/>
                </a:rPr>
                <a:t>C</a:t>
              </a:r>
              <a:endParaRPr lang="zh-CN" altLang="en-US" b="1" dirty="0">
                <a:latin typeface="Bahnschrift SemiCondensed" panose="020B0502040204020203" pitchFamily="34" charset="0"/>
                <a:ea typeface="舟方日明体" panose="02000506000000000000" pitchFamily="50" charset="-122"/>
                <a:cs typeface="Fira Code Light" panose="020B0809050000020004" pitchFamily="49" charset="0"/>
              </a:endParaRPr>
            </a:p>
          </p:txBody>
        </p:sp>
        <p:sp>
          <p:nvSpPr>
            <p:cNvPr id="100" name="矩形 99">
              <a:extLst>
                <a:ext uri="{FF2B5EF4-FFF2-40B4-BE49-F238E27FC236}">
                  <a16:creationId xmlns:a16="http://schemas.microsoft.com/office/drawing/2014/main" id="{10D7E7E2-BC58-42FE-8A7B-1563E9D8B593}"/>
                </a:ext>
              </a:extLst>
            </p:cNvPr>
            <p:cNvSpPr/>
            <p:nvPr/>
          </p:nvSpPr>
          <p:spPr>
            <a:xfrm>
              <a:off x="6043465" y="4091138"/>
              <a:ext cx="142079" cy="1353984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latin typeface="Bahnschrift SemiCondensed" panose="020B0502040204020203" pitchFamily="34" charset="0"/>
                  <a:ea typeface="Fira Code Light" panose="020B0809050000020004" pitchFamily="49" charset="0"/>
                  <a:cs typeface="Fira Code Light" panose="020B0809050000020004" pitchFamily="49" charset="0"/>
                </a:rPr>
                <a:t>D</a:t>
              </a:r>
              <a:endParaRPr lang="zh-CN" altLang="en-US" b="1" dirty="0">
                <a:latin typeface="Bahnschrift SemiCondensed" panose="020B0502040204020203" pitchFamily="34" charset="0"/>
                <a:ea typeface="舟方日明体" panose="02000506000000000000" pitchFamily="50" charset="-122"/>
                <a:cs typeface="Fira Code Light" panose="020B0809050000020004" pitchFamily="49" charset="0"/>
              </a:endParaRPr>
            </a:p>
          </p:txBody>
        </p:sp>
        <p:sp>
          <p:nvSpPr>
            <p:cNvPr id="101" name="矩形 100">
              <a:extLst>
                <a:ext uri="{FF2B5EF4-FFF2-40B4-BE49-F238E27FC236}">
                  <a16:creationId xmlns:a16="http://schemas.microsoft.com/office/drawing/2014/main" id="{AE24E177-DFC4-4A01-8FF1-DFAFDAA259DD}"/>
                </a:ext>
              </a:extLst>
            </p:cNvPr>
            <p:cNvSpPr/>
            <p:nvPr/>
          </p:nvSpPr>
          <p:spPr>
            <a:xfrm>
              <a:off x="6187701" y="4637743"/>
              <a:ext cx="142079" cy="801435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  <a:latin typeface="Bahnschrift SemiCondensed" panose="020B0502040204020203" pitchFamily="34" charset="0"/>
                  <a:ea typeface="Fira Code Light" panose="020B0809050000020004" pitchFamily="49" charset="0"/>
                  <a:cs typeface="Fira Code Light" panose="020B0809050000020004" pitchFamily="49" charset="0"/>
                </a:rPr>
                <a:t>B</a:t>
              </a:r>
              <a:endParaRPr lang="zh-CN" altLang="en-US" b="1" dirty="0">
                <a:solidFill>
                  <a:schemeClr val="bg1"/>
                </a:solidFill>
                <a:latin typeface="Bahnschrift SemiCondensed" panose="020B0502040204020203" pitchFamily="34" charset="0"/>
                <a:ea typeface="舟方日明体" panose="02000506000000000000" pitchFamily="50" charset="-122"/>
                <a:cs typeface="Fira Code Light" panose="020B0809050000020004" pitchFamily="49" charset="0"/>
              </a:endParaRPr>
            </a:p>
          </p:txBody>
        </p:sp>
        <p:sp>
          <p:nvSpPr>
            <p:cNvPr id="102" name="矩形 101">
              <a:extLst>
                <a:ext uri="{FF2B5EF4-FFF2-40B4-BE49-F238E27FC236}">
                  <a16:creationId xmlns:a16="http://schemas.microsoft.com/office/drawing/2014/main" id="{2D09A07B-BC69-4E96-8FB3-362DEBA36347}"/>
                </a:ext>
              </a:extLst>
            </p:cNvPr>
            <p:cNvSpPr/>
            <p:nvPr/>
          </p:nvSpPr>
          <p:spPr>
            <a:xfrm>
              <a:off x="5895396" y="5208120"/>
              <a:ext cx="142079" cy="790774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latin typeface="Bahnschrift SemiCondensed" panose="020B0502040204020203" pitchFamily="34" charset="0"/>
                  <a:ea typeface="Fira Code Light" panose="020B0809050000020004" pitchFamily="49" charset="0"/>
                  <a:cs typeface="Fira Code Light" panose="020B0809050000020004" pitchFamily="49" charset="0"/>
                </a:rPr>
                <a:t>E</a:t>
              </a:r>
              <a:endParaRPr lang="zh-CN" altLang="en-US" b="1" dirty="0">
                <a:latin typeface="Bahnschrift SemiCondensed" panose="020B0502040204020203" pitchFamily="34" charset="0"/>
                <a:ea typeface="舟方日明体" panose="02000506000000000000" pitchFamily="50" charset="-122"/>
                <a:cs typeface="Fira Code Light" panose="020B0809050000020004" pitchFamily="49" charset="0"/>
              </a:endParaRPr>
            </a:p>
          </p:txBody>
        </p:sp>
        <p:sp>
          <p:nvSpPr>
            <p:cNvPr id="103" name="矩形 102">
              <a:extLst>
                <a:ext uri="{FF2B5EF4-FFF2-40B4-BE49-F238E27FC236}">
                  <a16:creationId xmlns:a16="http://schemas.microsoft.com/office/drawing/2014/main" id="{35DFBECD-BB37-4299-96AD-100DB1626C34}"/>
                </a:ext>
              </a:extLst>
            </p:cNvPr>
            <p:cNvSpPr/>
            <p:nvPr/>
          </p:nvSpPr>
          <p:spPr>
            <a:xfrm>
              <a:off x="6036625" y="5758650"/>
              <a:ext cx="142079" cy="240243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latin typeface="Bahnschrift SemiCondensed" panose="020B0502040204020203" pitchFamily="34" charset="0"/>
                  <a:ea typeface="Fira Code Light" panose="020B0809050000020004" pitchFamily="49" charset="0"/>
                  <a:cs typeface="Fira Code Light" panose="020B0809050000020004" pitchFamily="49" charset="0"/>
                </a:rPr>
                <a:t>F</a:t>
              </a:r>
              <a:endParaRPr lang="zh-CN" altLang="en-US" b="1" dirty="0">
                <a:latin typeface="Bahnschrift SemiCondensed" panose="020B0502040204020203" pitchFamily="34" charset="0"/>
                <a:ea typeface="舟方日明体" panose="02000506000000000000" pitchFamily="50" charset="-122"/>
                <a:cs typeface="Fira Code Light" panose="020B0809050000020004" pitchFamily="49" charset="0"/>
              </a:endParaRP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E050EED0-B91A-4602-A344-514A3D6E71F9}"/>
              </a:ext>
            </a:extLst>
          </p:cNvPr>
          <p:cNvGrpSpPr/>
          <p:nvPr/>
        </p:nvGrpSpPr>
        <p:grpSpPr>
          <a:xfrm>
            <a:off x="9507708" y="2763895"/>
            <a:ext cx="349086" cy="3252661"/>
            <a:chOff x="9507708" y="2892602"/>
            <a:chExt cx="349086" cy="3252661"/>
          </a:xfrm>
        </p:grpSpPr>
        <p:sp>
          <p:nvSpPr>
            <p:cNvPr id="143" name="矩形: 圆角 142">
              <a:extLst>
                <a:ext uri="{FF2B5EF4-FFF2-40B4-BE49-F238E27FC236}">
                  <a16:creationId xmlns:a16="http://schemas.microsoft.com/office/drawing/2014/main" id="{90641774-C134-4D02-BA72-B8081C51AF73}"/>
                </a:ext>
              </a:extLst>
            </p:cNvPr>
            <p:cNvSpPr/>
            <p:nvPr/>
          </p:nvSpPr>
          <p:spPr>
            <a:xfrm>
              <a:off x="9509078" y="2892602"/>
              <a:ext cx="347716" cy="221997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prstDash val="solid"/>
              <a:tailEnd w="sm" len="sm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  <a:latin typeface="Bahnschrift SemiLight SemiConde" panose="020B0502040204020203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A</a:t>
              </a:r>
              <a:endParaRPr lang="zh-CN" altLang="en-US" sz="1200" dirty="0">
                <a:solidFill>
                  <a:schemeClr val="tx1"/>
                </a:solidFill>
                <a:latin typeface="Bahnschrift SemiLight SemiConde" panose="020B05020402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4" name="矩形: 圆角 143">
              <a:extLst>
                <a:ext uri="{FF2B5EF4-FFF2-40B4-BE49-F238E27FC236}">
                  <a16:creationId xmlns:a16="http://schemas.microsoft.com/office/drawing/2014/main" id="{3E255C2D-C7A8-4BE1-8057-C0B32C34EFAB}"/>
                </a:ext>
              </a:extLst>
            </p:cNvPr>
            <p:cNvSpPr/>
            <p:nvPr/>
          </p:nvSpPr>
          <p:spPr>
            <a:xfrm>
              <a:off x="9507708" y="4916513"/>
              <a:ext cx="347716" cy="221997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prstDash val="solid"/>
              <a:tailEnd w="sm" len="sm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  <a:latin typeface="Bahnschrift SemiLight SemiConde" panose="020B0502040204020203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B</a:t>
              </a:r>
              <a:endParaRPr lang="zh-CN" altLang="en-US" sz="1200" dirty="0">
                <a:solidFill>
                  <a:schemeClr val="tx1"/>
                </a:solidFill>
                <a:latin typeface="Bahnschrift SemiLight SemiConde" panose="020B05020402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5" name="矩形: 圆角 144">
              <a:extLst>
                <a:ext uri="{FF2B5EF4-FFF2-40B4-BE49-F238E27FC236}">
                  <a16:creationId xmlns:a16="http://schemas.microsoft.com/office/drawing/2014/main" id="{9FBB181A-54A0-4ECD-8BF8-DB2656CE5B1D}"/>
                </a:ext>
              </a:extLst>
            </p:cNvPr>
            <p:cNvSpPr/>
            <p:nvPr/>
          </p:nvSpPr>
          <p:spPr>
            <a:xfrm>
              <a:off x="9509078" y="4395899"/>
              <a:ext cx="347716" cy="221997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prstDash val="solid"/>
              <a:tailEnd w="sm" len="sm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  <a:latin typeface="Bahnschrift SemiLight SemiConde" panose="020B0502040204020203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D</a:t>
              </a:r>
              <a:endParaRPr lang="zh-CN" altLang="en-US" sz="1200" dirty="0">
                <a:solidFill>
                  <a:schemeClr val="tx1"/>
                </a:solidFill>
                <a:latin typeface="Bahnschrift SemiLight SemiConde" panose="020B05020402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6" name="矩形: 圆角 145">
              <a:extLst>
                <a:ext uri="{FF2B5EF4-FFF2-40B4-BE49-F238E27FC236}">
                  <a16:creationId xmlns:a16="http://schemas.microsoft.com/office/drawing/2014/main" id="{AC6696AB-BE9D-49D4-830B-99F98F3CE30F}"/>
                </a:ext>
              </a:extLst>
            </p:cNvPr>
            <p:cNvSpPr/>
            <p:nvPr/>
          </p:nvSpPr>
          <p:spPr>
            <a:xfrm>
              <a:off x="9509078" y="3892394"/>
              <a:ext cx="347716" cy="221997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prstDash val="solid"/>
              <a:tailEnd w="sm" len="sm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  <a:latin typeface="Bahnschrift SemiLight SemiConde" panose="020B0502040204020203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C</a:t>
              </a:r>
              <a:endParaRPr lang="zh-CN" altLang="en-US" sz="1200" dirty="0">
                <a:solidFill>
                  <a:schemeClr val="tx1"/>
                </a:solidFill>
                <a:latin typeface="Bahnschrift SemiLight SemiConde" panose="020B05020402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7" name="矩形: 圆角 146">
              <a:extLst>
                <a:ext uri="{FF2B5EF4-FFF2-40B4-BE49-F238E27FC236}">
                  <a16:creationId xmlns:a16="http://schemas.microsoft.com/office/drawing/2014/main" id="{54437029-7FBB-4CE8-8E7E-70C7C71A8195}"/>
                </a:ext>
              </a:extLst>
            </p:cNvPr>
            <p:cNvSpPr/>
            <p:nvPr/>
          </p:nvSpPr>
          <p:spPr>
            <a:xfrm>
              <a:off x="9509078" y="5423369"/>
              <a:ext cx="347716" cy="221997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prstDash val="solid"/>
              <a:tailEnd w="sm" len="sm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  <a:latin typeface="Bahnschrift SemiLight SemiConde" panose="020B0502040204020203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E</a:t>
              </a:r>
              <a:endParaRPr lang="zh-CN" altLang="en-US" sz="1200" dirty="0">
                <a:solidFill>
                  <a:schemeClr val="tx1"/>
                </a:solidFill>
                <a:latin typeface="Bahnschrift SemiLight SemiConde" panose="020B05020402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8" name="矩形: 圆角 147">
              <a:extLst>
                <a:ext uri="{FF2B5EF4-FFF2-40B4-BE49-F238E27FC236}">
                  <a16:creationId xmlns:a16="http://schemas.microsoft.com/office/drawing/2014/main" id="{F58EE660-0DDD-4397-A107-5E507C4AFF75}"/>
                </a:ext>
              </a:extLst>
            </p:cNvPr>
            <p:cNvSpPr/>
            <p:nvPr/>
          </p:nvSpPr>
          <p:spPr>
            <a:xfrm>
              <a:off x="9509078" y="5926876"/>
              <a:ext cx="347716" cy="218387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prstDash val="solid"/>
              <a:tailEnd w="sm" len="sm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  <a:latin typeface="Bahnschrift SemiLight SemiConde" panose="020B0502040204020203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F</a:t>
              </a:r>
              <a:endParaRPr lang="zh-CN" altLang="en-US" sz="1200" dirty="0">
                <a:solidFill>
                  <a:schemeClr val="tx1"/>
                </a:solidFill>
                <a:latin typeface="Bahnschrift SemiLight SemiConde" panose="020B0502040204020203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149" name="直接箭头连接符 148">
              <a:extLst>
                <a:ext uri="{FF2B5EF4-FFF2-40B4-BE49-F238E27FC236}">
                  <a16:creationId xmlns:a16="http://schemas.microsoft.com/office/drawing/2014/main" id="{3C48E07A-7046-4C6F-8864-00A29DB42EC4}"/>
                </a:ext>
              </a:extLst>
            </p:cNvPr>
            <p:cNvCxnSpPr>
              <a:cxnSpLocks/>
              <a:stCxn id="143" idx="2"/>
              <a:endCxn id="156" idx="0"/>
            </p:cNvCxnSpPr>
            <p:nvPr/>
          </p:nvCxnSpPr>
          <p:spPr>
            <a:xfrm>
              <a:off x="9682936" y="3114599"/>
              <a:ext cx="0" cy="277899"/>
            </a:xfrm>
            <a:prstGeom prst="straightConnector1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直接箭头连接符 149">
              <a:extLst>
                <a:ext uri="{FF2B5EF4-FFF2-40B4-BE49-F238E27FC236}">
                  <a16:creationId xmlns:a16="http://schemas.microsoft.com/office/drawing/2014/main" id="{43DE39A4-089F-4D64-B5AF-0781D7B091A5}"/>
                </a:ext>
              </a:extLst>
            </p:cNvPr>
            <p:cNvCxnSpPr>
              <a:cxnSpLocks/>
              <a:stCxn id="147" idx="2"/>
              <a:endCxn id="148" idx="0"/>
            </p:cNvCxnSpPr>
            <p:nvPr/>
          </p:nvCxnSpPr>
          <p:spPr>
            <a:xfrm>
              <a:off x="9682936" y="5645366"/>
              <a:ext cx="0" cy="281510"/>
            </a:xfrm>
            <a:prstGeom prst="straightConnector1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直接箭头连接符 150">
              <a:extLst>
                <a:ext uri="{FF2B5EF4-FFF2-40B4-BE49-F238E27FC236}">
                  <a16:creationId xmlns:a16="http://schemas.microsoft.com/office/drawing/2014/main" id="{86B9EF99-C23D-48CA-91FC-8AF6C18B58A7}"/>
                </a:ext>
              </a:extLst>
            </p:cNvPr>
            <p:cNvCxnSpPr>
              <a:cxnSpLocks/>
              <a:stCxn id="156" idx="2"/>
              <a:endCxn id="146" idx="0"/>
            </p:cNvCxnSpPr>
            <p:nvPr/>
          </p:nvCxnSpPr>
          <p:spPr>
            <a:xfrm>
              <a:off x="9682936" y="3614495"/>
              <a:ext cx="0" cy="277899"/>
            </a:xfrm>
            <a:prstGeom prst="straightConnector1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直接箭头连接符 151">
              <a:extLst>
                <a:ext uri="{FF2B5EF4-FFF2-40B4-BE49-F238E27FC236}">
                  <a16:creationId xmlns:a16="http://schemas.microsoft.com/office/drawing/2014/main" id="{52A9C456-325F-48DB-9E1C-3A74423608FD}"/>
                </a:ext>
              </a:extLst>
            </p:cNvPr>
            <p:cNvCxnSpPr>
              <a:cxnSpLocks/>
              <a:stCxn id="146" idx="2"/>
              <a:endCxn id="145" idx="0"/>
            </p:cNvCxnSpPr>
            <p:nvPr/>
          </p:nvCxnSpPr>
          <p:spPr>
            <a:xfrm>
              <a:off x="9682936" y="4114391"/>
              <a:ext cx="0" cy="281508"/>
            </a:xfrm>
            <a:prstGeom prst="straightConnector1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直接箭头连接符 152">
              <a:extLst>
                <a:ext uri="{FF2B5EF4-FFF2-40B4-BE49-F238E27FC236}">
                  <a16:creationId xmlns:a16="http://schemas.microsoft.com/office/drawing/2014/main" id="{C148C1E8-14E7-4D12-B73A-021B26849906}"/>
                </a:ext>
              </a:extLst>
            </p:cNvPr>
            <p:cNvCxnSpPr>
              <a:cxnSpLocks/>
              <a:stCxn id="144" idx="2"/>
              <a:endCxn id="147" idx="0"/>
            </p:cNvCxnSpPr>
            <p:nvPr/>
          </p:nvCxnSpPr>
          <p:spPr>
            <a:xfrm>
              <a:off x="9681566" y="5138510"/>
              <a:ext cx="1370" cy="284859"/>
            </a:xfrm>
            <a:prstGeom prst="straightConnector1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直接箭头连接符 19">
              <a:extLst>
                <a:ext uri="{FF2B5EF4-FFF2-40B4-BE49-F238E27FC236}">
                  <a16:creationId xmlns:a16="http://schemas.microsoft.com/office/drawing/2014/main" id="{494FB7B6-80D6-4565-BB11-93C66D11519A}"/>
                </a:ext>
              </a:extLst>
            </p:cNvPr>
            <p:cNvCxnSpPr>
              <a:cxnSpLocks/>
              <a:stCxn id="143" idx="1"/>
              <a:endCxn id="145" idx="1"/>
            </p:cNvCxnSpPr>
            <p:nvPr/>
          </p:nvCxnSpPr>
          <p:spPr>
            <a:xfrm rot="10800000" flipV="1">
              <a:off x="9509078" y="3003600"/>
              <a:ext cx="12700" cy="1503297"/>
            </a:xfrm>
            <a:prstGeom prst="curvedConnector3">
              <a:avLst>
                <a:gd name="adj1" fmla="val 1800000"/>
              </a:avLst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直接箭头连接符 19">
              <a:extLst>
                <a:ext uri="{FF2B5EF4-FFF2-40B4-BE49-F238E27FC236}">
                  <a16:creationId xmlns:a16="http://schemas.microsoft.com/office/drawing/2014/main" id="{8DCAE8EE-8321-4DC0-B829-E3D6314A7FA6}"/>
                </a:ext>
              </a:extLst>
            </p:cNvPr>
            <p:cNvCxnSpPr>
              <a:cxnSpLocks/>
              <a:stCxn id="145" idx="1"/>
              <a:endCxn id="147" idx="1"/>
            </p:cNvCxnSpPr>
            <p:nvPr/>
          </p:nvCxnSpPr>
          <p:spPr>
            <a:xfrm rot="10800000" flipV="1">
              <a:off x="9509078" y="4506898"/>
              <a:ext cx="12700" cy="1027470"/>
            </a:xfrm>
            <a:prstGeom prst="curvedConnector3">
              <a:avLst>
                <a:gd name="adj1" fmla="val 2150000"/>
              </a:avLst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6" name="矩形: 圆角 155">
              <a:extLst>
                <a:ext uri="{FF2B5EF4-FFF2-40B4-BE49-F238E27FC236}">
                  <a16:creationId xmlns:a16="http://schemas.microsoft.com/office/drawing/2014/main" id="{BB6A433D-63CB-4BC0-AA24-34CC23FE2857}"/>
                </a:ext>
              </a:extLst>
            </p:cNvPr>
            <p:cNvSpPr/>
            <p:nvPr/>
          </p:nvSpPr>
          <p:spPr>
            <a:xfrm>
              <a:off x="9509078" y="3392498"/>
              <a:ext cx="347716" cy="221997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prstDash val="solid"/>
              <a:tailEnd w="sm" len="sm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  <a:latin typeface="Bahnschrift SemiLight SemiConde" panose="020B0502040204020203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B</a:t>
              </a:r>
              <a:endParaRPr lang="zh-CN" altLang="en-US" sz="1200" dirty="0">
                <a:solidFill>
                  <a:schemeClr val="tx1"/>
                </a:solidFill>
                <a:latin typeface="Bahnschrift SemiLight SemiConde" panose="020B0502040204020203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175" name="直接箭头连接符 19">
              <a:extLst>
                <a:ext uri="{FF2B5EF4-FFF2-40B4-BE49-F238E27FC236}">
                  <a16:creationId xmlns:a16="http://schemas.microsoft.com/office/drawing/2014/main" id="{CDE58940-0985-454D-BD4C-0196FE32D855}"/>
                </a:ext>
              </a:extLst>
            </p:cNvPr>
            <p:cNvCxnSpPr>
              <a:cxnSpLocks/>
              <a:stCxn id="143" idx="1"/>
              <a:endCxn id="144" idx="1"/>
            </p:cNvCxnSpPr>
            <p:nvPr/>
          </p:nvCxnSpPr>
          <p:spPr>
            <a:xfrm rot="10800000" flipV="1">
              <a:off x="9507708" y="3003601"/>
              <a:ext cx="1370" cy="2023911"/>
            </a:xfrm>
            <a:prstGeom prst="curvedConnector3">
              <a:avLst>
                <a:gd name="adj1" fmla="val 25592701"/>
              </a:avLst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5" name="组合 284">
            <a:extLst>
              <a:ext uri="{FF2B5EF4-FFF2-40B4-BE49-F238E27FC236}">
                <a16:creationId xmlns:a16="http://schemas.microsoft.com/office/drawing/2014/main" id="{3FA6BBAE-BADE-413C-9C2C-39A4EBCE3CEE}"/>
              </a:ext>
            </a:extLst>
          </p:cNvPr>
          <p:cNvGrpSpPr/>
          <p:nvPr/>
        </p:nvGrpSpPr>
        <p:grpSpPr>
          <a:xfrm>
            <a:off x="6568232" y="2763895"/>
            <a:ext cx="347716" cy="2735917"/>
            <a:chOff x="4779318" y="2425479"/>
            <a:chExt cx="347716" cy="3009730"/>
          </a:xfrm>
        </p:grpSpPr>
        <p:sp>
          <p:nvSpPr>
            <p:cNvPr id="286" name="矩形: 圆角 285">
              <a:extLst>
                <a:ext uri="{FF2B5EF4-FFF2-40B4-BE49-F238E27FC236}">
                  <a16:creationId xmlns:a16="http://schemas.microsoft.com/office/drawing/2014/main" id="{E03958A6-5C0B-4277-B121-2558483371D5}"/>
                </a:ext>
              </a:extLst>
            </p:cNvPr>
            <p:cNvSpPr/>
            <p:nvPr/>
          </p:nvSpPr>
          <p:spPr>
            <a:xfrm>
              <a:off x="4779318" y="2425479"/>
              <a:ext cx="347716" cy="244215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prstDash val="solid"/>
              <a:tailEnd w="sm" len="sm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  <a:latin typeface="Bahnschrift SemiLight SemiConde" panose="020B0502040204020203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A</a:t>
              </a:r>
              <a:endParaRPr lang="zh-CN" altLang="en-US" sz="1200" dirty="0">
                <a:solidFill>
                  <a:schemeClr val="tx1"/>
                </a:solidFill>
                <a:latin typeface="Bahnschrift SemiLight SemiConde" panose="020B05020402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87" name="矩形: 圆角 286">
              <a:extLst>
                <a:ext uri="{FF2B5EF4-FFF2-40B4-BE49-F238E27FC236}">
                  <a16:creationId xmlns:a16="http://schemas.microsoft.com/office/drawing/2014/main" id="{A162407E-5343-498A-8FD6-65374A28810E}"/>
                </a:ext>
              </a:extLst>
            </p:cNvPr>
            <p:cNvSpPr/>
            <p:nvPr/>
          </p:nvSpPr>
          <p:spPr>
            <a:xfrm>
              <a:off x="4779318" y="2979376"/>
              <a:ext cx="347716" cy="244215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prstDash val="solid"/>
              <a:tailEnd w="sm" len="sm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  <a:latin typeface="Bahnschrift SemiLight SemiConde" panose="020B0502040204020203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B</a:t>
              </a:r>
              <a:endParaRPr lang="zh-CN" altLang="en-US" sz="1200" dirty="0">
                <a:solidFill>
                  <a:schemeClr val="tx1"/>
                </a:solidFill>
                <a:latin typeface="Bahnschrift SemiLight SemiConde" panose="020B05020402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88" name="矩形: 圆角 287">
              <a:extLst>
                <a:ext uri="{FF2B5EF4-FFF2-40B4-BE49-F238E27FC236}">
                  <a16:creationId xmlns:a16="http://schemas.microsoft.com/office/drawing/2014/main" id="{7849FEB5-DCF1-49ED-89AA-C5E45EE7BE67}"/>
                </a:ext>
              </a:extLst>
            </p:cNvPr>
            <p:cNvSpPr/>
            <p:nvPr/>
          </p:nvSpPr>
          <p:spPr>
            <a:xfrm>
              <a:off x="4779318" y="4087170"/>
              <a:ext cx="347716" cy="244215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prstDash val="solid"/>
              <a:tailEnd w="sm" len="sm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  <a:latin typeface="Bahnschrift SemiLight SemiConde" panose="020B0502040204020203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D</a:t>
              </a:r>
              <a:endParaRPr lang="zh-CN" altLang="en-US" sz="1200" dirty="0">
                <a:solidFill>
                  <a:schemeClr val="tx1"/>
                </a:solidFill>
                <a:latin typeface="Bahnschrift SemiLight SemiConde" panose="020B05020402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89" name="矩形: 圆角 288">
              <a:extLst>
                <a:ext uri="{FF2B5EF4-FFF2-40B4-BE49-F238E27FC236}">
                  <a16:creationId xmlns:a16="http://schemas.microsoft.com/office/drawing/2014/main" id="{29FD6637-CCFF-4A44-898D-129161C152FE}"/>
                </a:ext>
              </a:extLst>
            </p:cNvPr>
            <p:cNvSpPr/>
            <p:nvPr/>
          </p:nvSpPr>
          <p:spPr>
            <a:xfrm>
              <a:off x="4779318" y="3533273"/>
              <a:ext cx="347716" cy="244215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prstDash val="solid"/>
              <a:tailEnd w="sm" len="sm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  <a:latin typeface="Bahnschrift SemiLight SemiConde" panose="020B0502040204020203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C</a:t>
              </a:r>
              <a:endParaRPr lang="zh-CN" altLang="en-US" sz="1200" dirty="0">
                <a:solidFill>
                  <a:schemeClr val="tx1"/>
                </a:solidFill>
                <a:latin typeface="Bahnschrift SemiLight SemiConde" panose="020B05020402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0" name="矩形: 圆角 289">
              <a:extLst>
                <a:ext uri="{FF2B5EF4-FFF2-40B4-BE49-F238E27FC236}">
                  <a16:creationId xmlns:a16="http://schemas.microsoft.com/office/drawing/2014/main" id="{003576EC-0C29-43F8-81A6-D69A559AD394}"/>
                </a:ext>
              </a:extLst>
            </p:cNvPr>
            <p:cNvSpPr/>
            <p:nvPr/>
          </p:nvSpPr>
          <p:spPr>
            <a:xfrm>
              <a:off x="4779318" y="4641067"/>
              <a:ext cx="347716" cy="244215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prstDash val="solid"/>
              <a:tailEnd w="sm" len="sm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  <a:latin typeface="Bahnschrift SemiLight SemiConde" panose="020B0502040204020203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E</a:t>
              </a:r>
              <a:endParaRPr lang="zh-CN" altLang="en-US" sz="1200" dirty="0">
                <a:solidFill>
                  <a:schemeClr val="tx1"/>
                </a:solidFill>
                <a:latin typeface="Bahnschrift SemiLight SemiConde" panose="020B05020402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1" name="矩形: 圆角 290">
              <a:extLst>
                <a:ext uri="{FF2B5EF4-FFF2-40B4-BE49-F238E27FC236}">
                  <a16:creationId xmlns:a16="http://schemas.microsoft.com/office/drawing/2014/main" id="{DEDC42FA-C3DB-457C-8A75-0D35F2DBC518}"/>
                </a:ext>
              </a:extLst>
            </p:cNvPr>
            <p:cNvSpPr/>
            <p:nvPr/>
          </p:nvSpPr>
          <p:spPr>
            <a:xfrm>
              <a:off x="4779318" y="5194966"/>
              <a:ext cx="347716" cy="240243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prstDash val="solid"/>
              <a:tailEnd w="sm" len="sm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  <a:latin typeface="Bahnschrift SemiLight SemiConde" panose="020B0502040204020203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F</a:t>
              </a:r>
              <a:endParaRPr lang="zh-CN" altLang="en-US" sz="1200" dirty="0">
                <a:solidFill>
                  <a:schemeClr val="tx1"/>
                </a:solidFill>
                <a:latin typeface="Bahnschrift SemiLight SemiConde" panose="020B0502040204020203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292" name="直接箭头连接符 291">
              <a:extLst>
                <a:ext uri="{FF2B5EF4-FFF2-40B4-BE49-F238E27FC236}">
                  <a16:creationId xmlns:a16="http://schemas.microsoft.com/office/drawing/2014/main" id="{79BCD483-7991-4C80-832E-2C8C452A70EF}"/>
                </a:ext>
              </a:extLst>
            </p:cNvPr>
            <p:cNvCxnSpPr>
              <a:cxnSpLocks/>
              <a:stCxn id="286" idx="2"/>
              <a:endCxn id="287" idx="0"/>
            </p:cNvCxnSpPr>
            <p:nvPr/>
          </p:nvCxnSpPr>
          <p:spPr>
            <a:xfrm>
              <a:off x="4953176" y="2669694"/>
              <a:ext cx="0" cy="309682"/>
            </a:xfrm>
            <a:prstGeom prst="straightConnector1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直接箭头连接符 292">
              <a:extLst>
                <a:ext uri="{FF2B5EF4-FFF2-40B4-BE49-F238E27FC236}">
                  <a16:creationId xmlns:a16="http://schemas.microsoft.com/office/drawing/2014/main" id="{EFCC7D80-0572-4550-B36B-179462380E33}"/>
                </a:ext>
              </a:extLst>
            </p:cNvPr>
            <p:cNvCxnSpPr>
              <a:cxnSpLocks/>
              <a:stCxn id="290" idx="2"/>
              <a:endCxn id="291" idx="0"/>
            </p:cNvCxnSpPr>
            <p:nvPr/>
          </p:nvCxnSpPr>
          <p:spPr>
            <a:xfrm>
              <a:off x="4953176" y="4885282"/>
              <a:ext cx="0" cy="309684"/>
            </a:xfrm>
            <a:prstGeom prst="straightConnector1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直接箭头连接符 293">
              <a:extLst>
                <a:ext uri="{FF2B5EF4-FFF2-40B4-BE49-F238E27FC236}">
                  <a16:creationId xmlns:a16="http://schemas.microsoft.com/office/drawing/2014/main" id="{FCE5455A-51DF-44C3-B7C7-A6E725857BF7}"/>
                </a:ext>
              </a:extLst>
            </p:cNvPr>
            <p:cNvCxnSpPr>
              <a:cxnSpLocks/>
              <a:stCxn id="287" idx="2"/>
              <a:endCxn id="289" idx="0"/>
            </p:cNvCxnSpPr>
            <p:nvPr/>
          </p:nvCxnSpPr>
          <p:spPr>
            <a:xfrm>
              <a:off x="4953176" y="3223591"/>
              <a:ext cx="0" cy="309682"/>
            </a:xfrm>
            <a:prstGeom prst="straightConnector1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直接箭头连接符 294">
              <a:extLst>
                <a:ext uri="{FF2B5EF4-FFF2-40B4-BE49-F238E27FC236}">
                  <a16:creationId xmlns:a16="http://schemas.microsoft.com/office/drawing/2014/main" id="{021C6BCE-9F15-4EA6-B89D-3D0340C8D7EE}"/>
                </a:ext>
              </a:extLst>
            </p:cNvPr>
            <p:cNvCxnSpPr>
              <a:cxnSpLocks/>
              <a:stCxn id="289" idx="2"/>
              <a:endCxn id="288" idx="0"/>
            </p:cNvCxnSpPr>
            <p:nvPr/>
          </p:nvCxnSpPr>
          <p:spPr>
            <a:xfrm>
              <a:off x="4953176" y="3777488"/>
              <a:ext cx="0" cy="309682"/>
            </a:xfrm>
            <a:prstGeom prst="straightConnector1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直接箭头连接符 295">
              <a:extLst>
                <a:ext uri="{FF2B5EF4-FFF2-40B4-BE49-F238E27FC236}">
                  <a16:creationId xmlns:a16="http://schemas.microsoft.com/office/drawing/2014/main" id="{38F15ADC-A684-410E-BA5F-A39C5150E897}"/>
                </a:ext>
              </a:extLst>
            </p:cNvPr>
            <p:cNvCxnSpPr>
              <a:cxnSpLocks/>
              <a:stCxn id="288" idx="2"/>
              <a:endCxn id="290" idx="0"/>
            </p:cNvCxnSpPr>
            <p:nvPr/>
          </p:nvCxnSpPr>
          <p:spPr>
            <a:xfrm>
              <a:off x="4953176" y="4331385"/>
              <a:ext cx="0" cy="309682"/>
            </a:xfrm>
            <a:prstGeom prst="straightConnector1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直接箭头连接符 19">
              <a:extLst>
                <a:ext uri="{FF2B5EF4-FFF2-40B4-BE49-F238E27FC236}">
                  <a16:creationId xmlns:a16="http://schemas.microsoft.com/office/drawing/2014/main" id="{29CC1018-71FF-41FF-9B5D-A72E202F9D19}"/>
                </a:ext>
              </a:extLst>
            </p:cNvPr>
            <p:cNvCxnSpPr>
              <a:cxnSpLocks/>
              <a:stCxn id="286" idx="1"/>
              <a:endCxn id="288" idx="1"/>
            </p:cNvCxnSpPr>
            <p:nvPr/>
          </p:nvCxnSpPr>
          <p:spPr>
            <a:xfrm rot="10800000" flipV="1">
              <a:off x="4779318" y="2547586"/>
              <a:ext cx="12700" cy="1661691"/>
            </a:xfrm>
            <a:prstGeom prst="curvedConnector3">
              <a:avLst>
                <a:gd name="adj1" fmla="val 1800000"/>
              </a:avLst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直接箭头连接符 19">
              <a:extLst>
                <a:ext uri="{FF2B5EF4-FFF2-40B4-BE49-F238E27FC236}">
                  <a16:creationId xmlns:a16="http://schemas.microsoft.com/office/drawing/2014/main" id="{12BFD3FA-5E03-4A74-BD2E-7D89DFE8B4BE}"/>
                </a:ext>
              </a:extLst>
            </p:cNvPr>
            <p:cNvCxnSpPr>
              <a:cxnSpLocks/>
              <a:stCxn id="287" idx="1"/>
              <a:endCxn id="290" idx="1"/>
            </p:cNvCxnSpPr>
            <p:nvPr/>
          </p:nvCxnSpPr>
          <p:spPr>
            <a:xfrm rot="10800000" flipV="1">
              <a:off x="4779318" y="3101483"/>
              <a:ext cx="12700" cy="1661691"/>
            </a:xfrm>
            <a:prstGeom prst="curvedConnector3">
              <a:avLst>
                <a:gd name="adj1" fmla="val 2040000"/>
              </a:avLst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9" name="矩形 298">
            <a:extLst>
              <a:ext uri="{FF2B5EF4-FFF2-40B4-BE49-F238E27FC236}">
                <a16:creationId xmlns:a16="http://schemas.microsoft.com/office/drawing/2014/main" id="{94B5ADDB-5D48-4313-8AB4-D447F90E1A30}"/>
              </a:ext>
            </a:extLst>
          </p:cNvPr>
          <p:cNvSpPr/>
          <p:nvPr/>
        </p:nvSpPr>
        <p:spPr>
          <a:xfrm>
            <a:off x="6468246" y="2699155"/>
            <a:ext cx="547687" cy="865653"/>
          </a:xfrm>
          <a:prstGeom prst="rect">
            <a:avLst/>
          </a:prstGeom>
          <a:noFill/>
          <a:ln w="15875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Calibri" panose="020F0502020204030204" pitchFamily="34" charset="0"/>
              <a:ea typeface="舟方日明体" panose="02000506000000000000" pitchFamily="50" charset="-122"/>
              <a:cs typeface="Calibri" panose="020F0502020204030204" pitchFamily="34" charset="0"/>
            </a:endParaRPr>
          </a:p>
        </p:txBody>
      </p:sp>
      <p:sp>
        <p:nvSpPr>
          <p:cNvPr id="104" name="箭头: 右 103">
            <a:extLst>
              <a:ext uri="{FF2B5EF4-FFF2-40B4-BE49-F238E27FC236}">
                <a16:creationId xmlns:a16="http://schemas.microsoft.com/office/drawing/2014/main" id="{D50BAF4F-298C-4317-88CE-6BAEFC2753FE}"/>
              </a:ext>
            </a:extLst>
          </p:cNvPr>
          <p:cNvSpPr/>
          <p:nvPr/>
        </p:nvSpPr>
        <p:spPr>
          <a:xfrm>
            <a:off x="8682518" y="3898185"/>
            <a:ext cx="241441" cy="467334"/>
          </a:xfrm>
          <a:prstGeom prst="rightArrow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Calibri" panose="020F0502020204030204" pitchFamily="34" charset="0"/>
              <a:ea typeface="舟方日明体" panose="02000506000000000000" pitchFamily="50" charset="-122"/>
              <a:cs typeface="Calibri" panose="020F0502020204030204" pitchFamily="34" charset="0"/>
            </a:endParaRPr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29D0FD03-12BF-454F-BD28-BA6D8A05CF69}"/>
              </a:ext>
            </a:extLst>
          </p:cNvPr>
          <p:cNvSpPr txBox="1"/>
          <p:nvPr/>
        </p:nvSpPr>
        <p:spPr>
          <a:xfrm>
            <a:off x="470234" y="1452712"/>
            <a:ext cx="11251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accent1"/>
                </a:solidFill>
                <a:latin typeface="Corbel" panose="020B0503020204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Decouple Re-mat. &amp; Swapping into graph transformation + Re-ordering.</a:t>
            </a:r>
            <a:endParaRPr lang="zh-CN" altLang="en-US" sz="2800" dirty="0">
              <a:solidFill>
                <a:schemeClr val="accent1"/>
              </a:solidFill>
              <a:latin typeface="Corbel" panose="020B0503020204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D3CB596A-74BC-4A38-A5D7-D3328915A392}"/>
              </a:ext>
            </a:extLst>
          </p:cNvPr>
          <p:cNvGrpSpPr/>
          <p:nvPr/>
        </p:nvGrpSpPr>
        <p:grpSpPr>
          <a:xfrm>
            <a:off x="5374145" y="2058035"/>
            <a:ext cx="5716555" cy="4087058"/>
            <a:chOff x="5374145" y="2186742"/>
            <a:chExt cx="5716555" cy="4087058"/>
          </a:xfrm>
        </p:grpSpPr>
        <p:sp>
          <p:nvSpPr>
            <p:cNvPr id="106" name="矩形 105">
              <a:extLst>
                <a:ext uri="{FF2B5EF4-FFF2-40B4-BE49-F238E27FC236}">
                  <a16:creationId xmlns:a16="http://schemas.microsoft.com/office/drawing/2014/main" id="{F8305F2E-C829-48B7-A0B5-5C80B7D49A54}"/>
                </a:ext>
              </a:extLst>
            </p:cNvPr>
            <p:cNvSpPr/>
            <p:nvPr/>
          </p:nvSpPr>
          <p:spPr>
            <a:xfrm>
              <a:off x="6081421" y="2186742"/>
              <a:ext cx="5009279" cy="4087058"/>
            </a:xfrm>
            <a:prstGeom prst="rect">
              <a:avLst/>
            </a:prstGeom>
            <a:noFill/>
            <a:ln w="15875">
              <a:solidFill>
                <a:schemeClr val="tx2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Calibri" panose="020F0502020204030204" pitchFamily="34" charset="0"/>
                <a:ea typeface="舟方日明体" panose="02000506000000000000" pitchFamily="50" charset="-122"/>
                <a:cs typeface="Calibri" panose="020F0502020204030204" pitchFamily="34" charset="0"/>
              </a:endParaRPr>
            </a:p>
          </p:txBody>
        </p:sp>
        <p:sp>
          <p:nvSpPr>
            <p:cNvPr id="113" name="箭头: 右 112">
              <a:extLst>
                <a:ext uri="{FF2B5EF4-FFF2-40B4-BE49-F238E27FC236}">
                  <a16:creationId xmlns:a16="http://schemas.microsoft.com/office/drawing/2014/main" id="{A2B35FF7-573E-48C9-9641-356532DD7F5B}"/>
                </a:ext>
              </a:extLst>
            </p:cNvPr>
            <p:cNvSpPr/>
            <p:nvPr/>
          </p:nvSpPr>
          <p:spPr>
            <a:xfrm>
              <a:off x="5374145" y="3962990"/>
              <a:ext cx="307470" cy="595138"/>
            </a:xfrm>
            <a:prstGeom prst="rightArrow">
              <a:avLst/>
            </a:prstGeom>
            <a:solidFill>
              <a:schemeClr val="accent3">
                <a:lumMod val="60000"/>
                <a:lumOff val="40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Calibri" panose="020F0502020204030204" pitchFamily="34" charset="0"/>
                <a:ea typeface="舟方日明体" panose="02000506000000000000" pitchFamily="50" charset="-122"/>
                <a:cs typeface="Calibri" panose="020F0502020204030204" pitchFamily="34" charset="0"/>
              </a:endParaRPr>
            </a:p>
          </p:txBody>
        </p:sp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id="{C2AA400A-585B-4DAA-84BC-1015B6A6AA01}"/>
              </a:ext>
            </a:extLst>
          </p:cNvPr>
          <p:cNvSpPr/>
          <p:nvPr/>
        </p:nvSpPr>
        <p:spPr>
          <a:xfrm>
            <a:off x="1468679" y="2342828"/>
            <a:ext cx="25939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>
                <a:solidFill>
                  <a:schemeClr val="tx2"/>
                </a:solidFill>
                <a:latin typeface="Corbel" panose="020B0503020204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trade latency &amp;</a:t>
            </a:r>
            <a:r>
              <a:rPr lang="zh-CN" altLang="en-US" b="1" dirty="0">
                <a:solidFill>
                  <a:schemeClr val="tx2"/>
                </a:solidFill>
                <a:latin typeface="Corbel" panose="020B0503020204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chemeClr val="tx2"/>
                </a:solidFill>
                <a:latin typeface="Corbel" panose="020B0503020204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memory</a:t>
            </a:r>
          </a:p>
        </p:txBody>
      </p:sp>
      <p:sp>
        <p:nvSpPr>
          <p:cNvPr id="115" name="矩形 114">
            <a:extLst>
              <a:ext uri="{FF2B5EF4-FFF2-40B4-BE49-F238E27FC236}">
                <a16:creationId xmlns:a16="http://schemas.microsoft.com/office/drawing/2014/main" id="{6926900C-563E-42E8-AE53-5876B2AA5730}"/>
              </a:ext>
            </a:extLst>
          </p:cNvPr>
          <p:cNvSpPr/>
          <p:nvPr/>
        </p:nvSpPr>
        <p:spPr>
          <a:xfrm>
            <a:off x="6042215" y="2342828"/>
            <a:ext cx="25939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>
                <a:solidFill>
                  <a:schemeClr val="tx2"/>
                </a:solidFill>
                <a:latin typeface="Corbel" panose="020B0503020204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trade latency &amp;</a:t>
            </a:r>
            <a:r>
              <a:rPr lang="zh-CN" altLang="en-US" b="1" dirty="0">
                <a:solidFill>
                  <a:schemeClr val="tx2"/>
                </a:solidFill>
                <a:latin typeface="Corbel" panose="020B0503020204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chemeClr val="tx2"/>
                </a:solidFill>
                <a:latin typeface="Corbel" panose="020B0503020204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memory</a:t>
            </a:r>
          </a:p>
        </p:txBody>
      </p:sp>
      <p:sp>
        <p:nvSpPr>
          <p:cNvPr id="116" name="矩形 115">
            <a:extLst>
              <a:ext uri="{FF2B5EF4-FFF2-40B4-BE49-F238E27FC236}">
                <a16:creationId xmlns:a16="http://schemas.microsoft.com/office/drawing/2014/main" id="{EA1DFB3A-B4B7-4F1B-8E00-41C1D248FAFB}"/>
              </a:ext>
            </a:extLst>
          </p:cNvPr>
          <p:cNvSpPr/>
          <p:nvPr/>
        </p:nvSpPr>
        <p:spPr>
          <a:xfrm>
            <a:off x="8878233" y="2342828"/>
            <a:ext cx="19543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>
                <a:solidFill>
                  <a:schemeClr val="tx2"/>
                </a:solidFill>
                <a:latin typeface="Corbel" panose="020B0503020204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optimize memory</a:t>
            </a:r>
          </a:p>
        </p:txBody>
      </p:sp>
      <p:sp>
        <p:nvSpPr>
          <p:cNvPr id="111" name="矩形: 圆角 110">
            <a:extLst>
              <a:ext uri="{FF2B5EF4-FFF2-40B4-BE49-F238E27FC236}">
                <a16:creationId xmlns:a16="http://schemas.microsoft.com/office/drawing/2014/main" id="{79418C4A-1BEC-46D2-ACCC-E66BCFF3567C}"/>
              </a:ext>
            </a:extLst>
          </p:cNvPr>
          <p:cNvSpPr/>
          <p:nvPr/>
        </p:nvSpPr>
        <p:spPr>
          <a:xfrm>
            <a:off x="7924910" y="2763622"/>
            <a:ext cx="347716" cy="221997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  <a:prstDash val="solid"/>
            <a:tailEnd w="sm" len="sm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Bahnschrift SemiLight SemiConde" panose="020B050204020402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</a:t>
            </a:r>
            <a:endParaRPr lang="zh-CN" altLang="en-US" sz="1200" dirty="0">
              <a:solidFill>
                <a:schemeClr val="tx1"/>
              </a:solidFill>
              <a:latin typeface="Bahnschrift SemiLight SemiConde" panose="020B0502040204020203" pitchFamily="34" charset="0"/>
              <a:cs typeface="Calibri" panose="020F0502020204030204" pitchFamily="34" charset="0"/>
            </a:endParaRPr>
          </a:p>
        </p:txBody>
      </p:sp>
      <p:sp>
        <p:nvSpPr>
          <p:cNvPr id="112" name="矩形: 圆角 111">
            <a:extLst>
              <a:ext uri="{FF2B5EF4-FFF2-40B4-BE49-F238E27FC236}">
                <a16:creationId xmlns:a16="http://schemas.microsoft.com/office/drawing/2014/main" id="{0E0B0D2C-3BA5-4F24-B4B2-BE6D00F2A4AC}"/>
              </a:ext>
            </a:extLst>
          </p:cNvPr>
          <p:cNvSpPr/>
          <p:nvPr/>
        </p:nvSpPr>
        <p:spPr>
          <a:xfrm>
            <a:off x="7924910" y="3267770"/>
            <a:ext cx="347716" cy="221997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  <a:prstDash val="solid"/>
            <a:tailEnd w="sm" len="sm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Bahnschrift SemiLight SemiConde" panose="020B050204020402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</a:t>
            </a:r>
            <a:endParaRPr lang="zh-CN" altLang="en-US" sz="1200" dirty="0">
              <a:solidFill>
                <a:schemeClr val="tx1"/>
              </a:solidFill>
              <a:latin typeface="Bahnschrift SemiLight SemiConde" panose="020B0502040204020203" pitchFamily="34" charset="0"/>
              <a:cs typeface="Calibri" panose="020F0502020204030204" pitchFamily="34" charset="0"/>
            </a:endParaRPr>
          </a:p>
        </p:txBody>
      </p:sp>
      <p:sp>
        <p:nvSpPr>
          <p:cNvPr id="117" name="矩形: 圆角 116">
            <a:extLst>
              <a:ext uri="{FF2B5EF4-FFF2-40B4-BE49-F238E27FC236}">
                <a16:creationId xmlns:a16="http://schemas.microsoft.com/office/drawing/2014/main" id="{9E50FF84-90CF-42DB-ADE3-5E9D8B5670A1}"/>
              </a:ext>
            </a:extLst>
          </p:cNvPr>
          <p:cNvSpPr/>
          <p:nvPr/>
        </p:nvSpPr>
        <p:spPr>
          <a:xfrm>
            <a:off x="7924910" y="3768009"/>
            <a:ext cx="347716" cy="221997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  <a:prstDash val="solid"/>
            <a:tailEnd w="sm" len="sm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Bahnschrift SemiLight SemiConde" panose="020B050204020402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</a:t>
            </a:r>
            <a:endParaRPr lang="zh-CN" altLang="en-US" sz="1200" dirty="0">
              <a:solidFill>
                <a:schemeClr val="tx1"/>
              </a:solidFill>
              <a:latin typeface="Bahnschrift SemiLight SemiConde" panose="020B0502040204020203" pitchFamily="34" charset="0"/>
              <a:cs typeface="Calibri" panose="020F0502020204030204" pitchFamily="34" charset="0"/>
            </a:endParaRPr>
          </a:p>
        </p:txBody>
      </p:sp>
      <p:sp>
        <p:nvSpPr>
          <p:cNvPr id="118" name="矩形: 圆角 117">
            <a:extLst>
              <a:ext uri="{FF2B5EF4-FFF2-40B4-BE49-F238E27FC236}">
                <a16:creationId xmlns:a16="http://schemas.microsoft.com/office/drawing/2014/main" id="{F9747D76-919A-4BD3-9466-BEA038B0D116}"/>
              </a:ext>
            </a:extLst>
          </p:cNvPr>
          <p:cNvSpPr/>
          <p:nvPr/>
        </p:nvSpPr>
        <p:spPr>
          <a:xfrm>
            <a:off x="7924910" y="4286646"/>
            <a:ext cx="347716" cy="221997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  <a:prstDash val="solid"/>
            <a:tailEnd w="sm" len="sm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Bahnschrift SemiLight SemiConde" panose="020B050204020402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</a:t>
            </a:r>
            <a:endParaRPr lang="zh-CN" altLang="en-US" sz="1200" dirty="0">
              <a:solidFill>
                <a:schemeClr val="tx1"/>
              </a:solidFill>
              <a:latin typeface="Bahnschrift SemiLight SemiConde" panose="020B0502040204020203" pitchFamily="34" charset="0"/>
              <a:cs typeface="Calibri" panose="020F0502020204030204" pitchFamily="34" charset="0"/>
            </a:endParaRPr>
          </a:p>
        </p:txBody>
      </p:sp>
      <p:sp>
        <p:nvSpPr>
          <p:cNvPr id="119" name="矩形: 圆角 118">
            <a:extLst>
              <a:ext uri="{FF2B5EF4-FFF2-40B4-BE49-F238E27FC236}">
                <a16:creationId xmlns:a16="http://schemas.microsoft.com/office/drawing/2014/main" id="{9CA9019C-9508-4A54-A7BC-8411527C4D52}"/>
              </a:ext>
            </a:extLst>
          </p:cNvPr>
          <p:cNvSpPr/>
          <p:nvPr/>
        </p:nvSpPr>
        <p:spPr>
          <a:xfrm>
            <a:off x="7924910" y="4790151"/>
            <a:ext cx="347716" cy="221997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  <a:prstDash val="solid"/>
            <a:tailEnd w="sm" len="sm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Bahnschrift SemiLight SemiConde" panose="020B050204020402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</a:t>
            </a:r>
            <a:endParaRPr lang="zh-CN" altLang="en-US" sz="1200" dirty="0">
              <a:solidFill>
                <a:schemeClr val="tx1"/>
              </a:solidFill>
              <a:latin typeface="Bahnschrift SemiLight SemiConde" panose="020B0502040204020203" pitchFamily="34" charset="0"/>
              <a:cs typeface="Calibri" panose="020F0502020204030204" pitchFamily="34" charset="0"/>
            </a:endParaRPr>
          </a:p>
        </p:txBody>
      </p:sp>
      <p:sp>
        <p:nvSpPr>
          <p:cNvPr id="120" name="矩形: 圆角 119">
            <a:extLst>
              <a:ext uri="{FF2B5EF4-FFF2-40B4-BE49-F238E27FC236}">
                <a16:creationId xmlns:a16="http://schemas.microsoft.com/office/drawing/2014/main" id="{3DA77CC9-AD13-4EFD-84B4-A8612E5F6C48}"/>
              </a:ext>
            </a:extLst>
          </p:cNvPr>
          <p:cNvSpPr/>
          <p:nvPr/>
        </p:nvSpPr>
        <p:spPr>
          <a:xfrm>
            <a:off x="7924910" y="5294887"/>
            <a:ext cx="347716" cy="221997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  <a:prstDash val="solid"/>
            <a:tailEnd w="sm" len="sm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Bahnschrift SemiLight SemiConde" panose="020B050204020402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</a:t>
            </a:r>
            <a:endParaRPr lang="zh-CN" altLang="en-US" sz="1200" dirty="0">
              <a:solidFill>
                <a:schemeClr val="tx1"/>
              </a:solidFill>
              <a:latin typeface="Bahnschrift SemiLight SemiConde" panose="020B0502040204020203" pitchFamily="34" charset="0"/>
              <a:cs typeface="Calibri" panose="020F0502020204030204" pitchFamily="34" charset="0"/>
            </a:endParaRPr>
          </a:p>
        </p:txBody>
      </p:sp>
      <p:sp>
        <p:nvSpPr>
          <p:cNvPr id="121" name="矩形: 圆角 120">
            <a:extLst>
              <a:ext uri="{FF2B5EF4-FFF2-40B4-BE49-F238E27FC236}">
                <a16:creationId xmlns:a16="http://schemas.microsoft.com/office/drawing/2014/main" id="{A413B781-E690-446E-B4F0-870C9E1FD671}"/>
              </a:ext>
            </a:extLst>
          </p:cNvPr>
          <p:cNvSpPr/>
          <p:nvPr/>
        </p:nvSpPr>
        <p:spPr>
          <a:xfrm>
            <a:off x="7924910" y="5796582"/>
            <a:ext cx="347716" cy="221997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  <a:prstDash val="solid"/>
            <a:tailEnd w="sm" len="sm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Bahnschrift SemiLight SemiConde" panose="020B050204020402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</a:t>
            </a:r>
            <a:endParaRPr lang="zh-CN" altLang="en-US" sz="1200" dirty="0">
              <a:solidFill>
                <a:schemeClr val="tx1"/>
              </a:solidFill>
              <a:latin typeface="Bahnschrift SemiLight SemiConde" panose="020B0502040204020203" pitchFamily="34" charset="0"/>
              <a:cs typeface="Calibri" panose="020F0502020204030204" pitchFamily="34" charset="0"/>
            </a:endParaRP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8FCB0A0B-2957-404A-AF98-F99B35B486B1}"/>
              </a:ext>
            </a:extLst>
          </p:cNvPr>
          <p:cNvGrpSpPr/>
          <p:nvPr/>
        </p:nvGrpSpPr>
        <p:grpSpPr>
          <a:xfrm>
            <a:off x="7758631" y="3695771"/>
            <a:ext cx="2160877" cy="1392516"/>
            <a:chOff x="7758631" y="3824478"/>
            <a:chExt cx="2160877" cy="1392516"/>
          </a:xfrm>
        </p:grpSpPr>
        <p:sp>
          <p:nvSpPr>
            <p:cNvPr id="122" name="矩形 121">
              <a:extLst>
                <a:ext uri="{FF2B5EF4-FFF2-40B4-BE49-F238E27FC236}">
                  <a16:creationId xmlns:a16="http://schemas.microsoft.com/office/drawing/2014/main" id="{63221DA7-646D-481F-A20E-7E6241B657B7}"/>
                </a:ext>
              </a:extLst>
            </p:cNvPr>
            <p:cNvSpPr/>
            <p:nvPr/>
          </p:nvSpPr>
          <p:spPr>
            <a:xfrm>
              <a:off x="7758631" y="3824478"/>
              <a:ext cx="687912" cy="421145"/>
            </a:xfrm>
            <a:prstGeom prst="rect">
              <a:avLst/>
            </a:prstGeom>
            <a:noFill/>
            <a:ln w="19050"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zh-CN" altLang="en-US" dirty="0">
                <a:solidFill>
                  <a:srgbClr val="C00000"/>
                </a:solidFill>
                <a:latin typeface="Calibri" panose="020F0502020204030204" pitchFamily="34" charset="0"/>
                <a:ea typeface="舟方日明体" panose="02000506000000000000" pitchFamily="50" charset="-122"/>
                <a:cs typeface="Calibri" panose="020F0502020204030204" pitchFamily="34" charset="0"/>
              </a:endParaRPr>
            </a:p>
          </p:txBody>
        </p:sp>
        <p:sp>
          <p:nvSpPr>
            <p:cNvPr id="123" name="矩形 122">
              <a:extLst>
                <a:ext uri="{FF2B5EF4-FFF2-40B4-BE49-F238E27FC236}">
                  <a16:creationId xmlns:a16="http://schemas.microsoft.com/office/drawing/2014/main" id="{DAA8FB95-7AA3-4ED1-B15A-E4EE81CB0B29}"/>
                </a:ext>
              </a:extLst>
            </p:cNvPr>
            <p:cNvSpPr/>
            <p:nvPr/>
          </p:nvSpPr>
          <p:spPr>
            <a:xfrm>
              <a:off x="7857672" y="4320752"/>
              <a:ext cx="489830" cy="896242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zh-CN" altLang="en-US" dirty="0">
                <a:solidFill>
                  <a:schemeClr val="accent1"/>
                </a:solidFill>
                <a:latin typeface="Calibri" panose="020F0502020204030204" pitchFamily="34" charset="0"/>
                <a:ea typeface="舟方日明体" panose="02000506000000000000" pitchFamily="50" charset="-122"/>
                <a:cs typeface="Calibri" panose="020F0502020204030204" pitchFamily="34" charset="0"/>
              </a:endParaRPr>
            </a:p>
          </p:txBody>
        </p:sp>
        <p:sp>
          <p:nvSpPr>
            <p:cNvPr id="124" name="矩形 123">
              <a:extLst>
                <a:ext uri="{FF2B5EF4-FFF2-40B4-BE49-F238E27FC236}">
                  <a16:creationId xmlns:a16="http://schemas.microsoft.com/office/drawing/2014/main" id="{F8767FB2-3267-4A45-B483-E93E454857DF}"/>
                </a:ext>
              </a:extLst>
            </p:cNvPr>
            <p:cNvSpPr/>
            <p:nvPr/>
          </p:nvSpPr>
          <p:spPr>
            <a:xfrm>
              <a:off x="9429678" y="4862656"/>
              <a:ext cx="489830" cy="354337"/>
            </a:xfrm>
            <a:prstGeom prst="rect">
              <a:avLst/>
            </a:prstGeom>
            <a:noFill/>
            <a:ln w="19050"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zh-CN" altLang="en-US" dirty="0">
                <a:solidFill>
                  <a:srgbClr val="C00000"/>
                </a:solidFill>
                <a:latin typeface="Calibri" panose="020F0502020204030204" pitchFamily="34" charset="0"/>
                <a:ea typeface="舟方日明体" panose="02000506000000000000" pitchFamily="50" charset="-122"/>
                <a:cs typeface="Calibri" panose="020F0502020204030204" pitchFamily="34" charset="0"/>
              </a:endParaRPr>
            </a:p>
          </p:txBody>
        </p:sp>
        <p:sp>
          <p:nvSpPr>
            <p:cNvPr id="125" name="矩形 124">
              <a:extLst>
                <a:ext uri="{FF2B5EF4-FFF2-40B4-BE49-F238E27FC236}">
                  <a16:creationId xmlns:a16="http://schemas.microsoft.com/office/drawing/2014/main" id="{BC32D6DD-71E4-4209-9667-6A3D0F72ED51}"/>
                </a:ext>
              </a:extLst>
            </p:cNvPr>
            <p:cNvSpPr/>
            <p:nvPr/>
          </p:nvSpPr>
          <p:spPr>
            <a:xfrm>
              <a:off x="9429678" y="3833442"/>
              <a:ext cx="489830" cy="860329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zh-CN" altLang="en-US" dirty="0">
                <a:solidFill>
                  <a:srgbClr val="C00000"/>
                </a:solidFill>
                <a:latin typeface="Calibri" panose="020F0502020204030204" pitchFamily="34" charset="0"/>
                <a:ea typeface="舟方日明体" panose="02000506000000000000" pitchFamily="50" charset="-122"/>
                <a:cs typeface="Calibri" panose="020F0502020204030204" pitchFamily="34" charset="0"/>
              </a:endParaRPr>
            </a:p>
          </p:txBody>
        </p: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86AB5A4D-6E3A-475B-AAE6-D392073BFBCA}"/>
                </a:ext>
              </a:extLst>
            </p:cNvPr>
            <p:cNvCxnSpPr>
              <a:stCxn id="123" idx="3"/>
              <a:endCxn id="125" idx="1"/>
            </p:cNvCxnSpPr>
            <p:nvPr/>
          </p:nvCxnSpPr>
          <p:spPr>
            <a:xfrm flipV="1">
              <a:off x="8347502" y="4263607"/>
              <a:ext cx="1082176" cy="505266"/>
            </a:xfrm>
            <a:prstGeom prst="straightConnector1">
              <a:avLst/>
            </a:prstGeom>
            <a:ln w="19050">
              <a:solidFill>
                <a:schemeClr val="accent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直接箭头连接符 157">
              <a:extLst>
                <a:ext uri="{FF2B5EF4-FFF2-40B4-BE49-F238E27FC236}">
                  <a16:creationId xmlns:a16="http://schemas.microsoft.com/office/drawing/2014/main" id="{9AFD824F-9641-4FBA-BA5E-7E679F1BA3E2}"/>
                </a:ext>
              </a:extLst>
            </p:cNvPr>
            <p:cNvCxnSpPr>
              <a:cxnSpLocks/>
              <a:stCxn id="122" idx="3"/>
              <a:endCxn id="124" idx="1"/>
            </p:cNvCxnSpPr>
            <p:nvPr/>
          </p:nvCxnSpPr>
          <p:spPr>
            <a:xfrm>
              <a:off x="8446543" y="4035051"/>
              <a:ext cx="983135" cy="1004774"/>
            </a:xfrm>
            <a:prstGeom prst="straightConnector1">
              <a:avLst/>
            </a:prstGeom>
            <a:ln w="19050">
              <a:solidFill>
                <a:srgbClr val="C0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1" name="组合 160">
            <a:extLst>
              <a:ext uri="{FF2B5EF4-FFF2-40B4-BE49-F238E27FC236}">
                <a16:creationId xmlns:a16="http://schemas.microsoft.com/office/drawing/2014/main" id="{C398D563-2B6D-4F71-91A7-7EB170FDA1D5}"/>
              </a:ext>
            </a:extLst>
          </p:cNvPr>
          <p:cNvGrpSpPr/>
          <p:nvPr/>
        </p:nvGrpSpPr>
        <p:grpSpPr>
          <a:xfrm>
            <a:off x="1592024" y="2648934"/>
            <a:ext cx="1364785" cy="3219299"/>
            <a:chOff x="832628" y="1919246"/>
            <a:chExt cx="1364785" cy="2788705"/>
          </a:xfrm>
        </p:grpSpPr>
        <p:sp>
          <p:nvSpPr>
            <p:cNvPr id="162" name="文本框 161">
              <a:extLst>
                <a:ext uri="{FF2B5EF4-FFF2-40B4-BE49-F238E27FC236}">
                  <a16:creationId xmlns:a16="http://schemas.microsoft.com/office/drawing/2014/main" id="{D3A191A5-5755-4369-A2C4-16CF3EA25422}"/>
                </a:ext>
              </a:extLst>
            </p:cNvPr>
            <p:cNvSpPr txBox="1"/>
            <p:nvPr/>
          </p:nvSpPr>
          <p:spPr>
            <a:xfrm>
              <a:off x="832628" y="4481343"/>
              <a:ext cx="716201" cy="2266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latin typeface="Bahnschrift SemiCondensed" panose="020B0502040204020203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Time</a:t>
              </a:r>
              <a:endParaRPr lang="zh-CN" altLang="en-US" sz="1400" dirty="0">
                <a:latin typeface="Bahnschrift SemiCondensed" panose="020B0502040204020203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163" name="直接箭头连接符 162">
              <a:extLst>
                <a:ext uri="{FF2B5EF4-FFF2-40B4-BE49-F238E27FC236}">
                  <a16:creationId xmlns:a16="http://schemas.microsoft.com/office/drawing/2014/main" id="{0EE45987-17BC-4F78-A9A5-558E8D37B211}"/>
                </a:ext>
              </a:extLst>
            </p:cNvPr>
            <p:cNvCxnSpPr>
              <a:cxnSpLocks/>
              <a:stCxn id="164" idx="4"/>
            </p:cNvCxnSpPr>
            <p:nvPr/>
          </p:nvCxnSpPr>
          <p:spPr>
            <a:xfrm>
              <a:off x="1085730" y="2000250"/>
              <a:ext cx="0" cy="25109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4" name="椭圆 163">
              <a:extLst>
                <a:ext uri="{FF2B5EF4-FFF2-40B4-BE49-F238E27FC236}">
                  <a16:creationId xmlns:a16="http://schemas.microsoft.com/office/drawing/2014/main" id="{30250B3F-DA9C-4C5C-BA1F-B8803829E018}"/>
                </a:ext>
              </a:extLst>
            </p:cNvPr>
            <p:cNvSpPr/>
            <p:nvPr/>
          </p:nvSpPr>
          <p:spPr>
            <a:xfrm>
              <a:off x="1044483" y="1919246"/>
              <a:ext cx="82494" cy="81004"/>
            </a:xfrm>
            <a:prstGeom prst="ellipse">
              <a:avLst/>
            </a:prstGeom>
            <a:solidFill>
              <a:schemeClr val="tx1"/>
            </a:solidFill>
            <a:ln w="12700">
              <a:noFill/>
              <a:prstDash val="solid"/>
              <a:tailEnd w="sm" len="sm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pPr algn="ctr"/>
              <a:endParaRPr lang="zh-CN" altLang="en-US" sz="1600" dirty="0">
                <a:solidFill>
                  <a:schemeClr val="tx1"/>
                </a:solidFill>
                <a:latin typeface="Consolas" panose="020B0609020204030204" pitchFamily="49" charset="0"/>
                <a:cs typeface="Fira Code Light" panose="020B0809050000020004" pitchFamily="49" charset="0"/>
              </a:endParaRPr>
            </a:p>
          </p:txBody>
        </p:sp>
        <p:cxnSp>
          <p:nvCxnSpPr>
            <p:cNvPr id="165" name="直接箭头连接符 164">
              <a:extLst>
                <a:ext uri="{FF2B5EF4-FFF2-40B4-BE49-F238E27FC236}">
                  <a16:creationId xmlns:a16="http://schemas.microsoft.com/office/drawing/2014/main" id="{A574C8F2-38F1-4EAF-90CF-0A943403435B}"/>
                </a:ext>
              </a:extLst>
            </p:cNvPr>
            <p:cNvCxnSpPr>
              <a:cxnSpLocks/>
              <a:stCxn id="164" idx="6"/>
            </p:cNvCxnSpPr>
            <p:nvPr/>
          </p:nvCxnSpPr>
          <p:spPr>
            <a:xfrm>
              <a:off x="1126977" y="1959748"/>
              <a:ext cx="69335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6" name="文本框 165">
              <a:extLst>
                <a:ext uri="{FF2B5EF4-FFF2-40B4-BE49-F238E27FC236}">
                  <a16:creationId xmlns:a16="http://schemas.microsoft.com/office/drawing/2014/main" id="{06289BBE-0181-4C74-8918-0007B009A6BD}"/>
                </a:ext>
              </a:extLst>
            </p:cNvPr>
            <p:cNvSpPr txBox="1"/>
            <p:nvPr/>
          </p:nvSpPr>
          <p:spPr>
            <a:xfrm>
              <a:off x="1171329" y="1930404"/>
              <a:ext cx="1026084" cy="2266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latin typeface="Bahnschrift SemiCondensed" panose="020B0502040204020203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Memory</a:t>
              </a:r>
              <a:endParaRPr lang="zh-CN" altLang="en-US" sz="1400" dirty="0">
                <a:latin typeface="Bahnschrift SemiCondensed" panose="020B0502040204020203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57" name="文本框 156">
            <a:extLst>
              <a:ext uri="{FF2B5EF4-FFF2-40B4-BE49-F238E27FC236}">
                <a16:creationId xmlns:a16="http://schemas.microsoft.com/office/drawing/2014/main" id="{9E928FFE-D995-4BEC-B241-BA204B662DD1}"/>
              </a:ext>
            </a:extLst>
          </p:cNvPr>
          <p:cNvSpPr txBox="1"/>
          <p:nvPr/>
        </p:nvSpPr>
        <p:spPr>
          <a:xfrm>
            <a:off x="470234" y="1034241"/>
            <a:ext cx="11251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Re-mat. &amp; Swapping trade memory &amp; latency while Re-ordering does not.</a:t>
            </a:r>
            <a:endParaRPr lang="zh-CN" altLang="en-US" sz="2800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34348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2.96296E-6 L 0.12995 -2.96296E-6 " pathEditMode="relative" rAng="0" ptsTypes="AA">
                                      <p:cBhvr>
                                        <p:cTn id="58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497" y="0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2.59259E-6 L 0.12995 -2.59259E-6 " pathEditMode="relative" rAng="0" ptsTypes="AA">
                                      <p:cBhvr>
                                        <p:cTn id="62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497" y="0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7.40741E-7 L 0.12995 0.1493 " pathEditMode="relative" rAng="0" ptsTypes="AA">
                                      <p:cBhvr>
                                        <p:cTn id="66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497" y="7454"/>
                                    </p:animMotion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3.7037E-6 L 0.12995 -0.07615 " pathEditMode="relative" rAng="0" ptsTypes="AA">
                                      <p:cBhvr>
                                        <p:cTn id="70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497" y="-3819"/>
                                    </p:animMotion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3.33333E-6 L 0.12995 -0.07615 " pathEditMode="relative" rAng="0" ptsTypes="AA">
                                      <p:cBhvr>
                                        <p:cTn id="74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497" y="-3819"/>
                                    </p:animMotion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4.44444E-6 L 0.12995 -4.44444E-6 " pathEditMode="relative" rAng="0" ptsTypes="AA">
                                      <p:cBhvr>
                                        <p:cTn id="78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497" y="0"/>
                                    </p:animMotion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2.59259E-6 L 0.12995 -2.59259E-6 " pathEditMode="relative" rAng="0" ptsTypes="AA">
                                      <p:cBhvr>
                                        <p:cTn id="82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497" y="0"/>
                                    </p:animMotion>
                                  </p:childTnLst>
                                </p:cTn>
                              </p:par>
                              <p:par>
                                <p:cTn id="8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500"/>
                            </p:stCondLst>
                            <p:childTnLst>
                              <p:par>
                                <p:cTn id="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2000"/>
                            </p:stCondLst>
                            <p:childTnLst>
                              <p:par>
                                <p:cTn id="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301" grpId="0"/>
      <p:bldP spid="302" grpId="0"/>
      <p:bldP spid="303" grpId="0"/>
      <p:bldP spid="299" grpId="0" animBg="1"/>
      <p:bldP spid="104" grpId="0" animBg="1"/>
      <p:bldP spid="105" grpId="0"/>
      <p:bldP spid="9" grpId="0"/>
      <p:bldP spid="115" grpId="0"/>
      <p:bldP spid="116" grpId="0"/>
      <p:bldP spid="111" grpId="0" animBg="1"/>
      <p:bldP spid="111" grpId="1" animBg="1"/>
      <p:bldP spid="111" grpId="2" animBg="1"/>
      <p:bldP spid="112" grpId="0" animBg="1"/>
      <p:bldP spid="112" grpId="1" animBg="1"/>
      <p:bldP spid="112" grpId="2" animBg="1"/>
      <p:bldP spid="117" grpId="0" animBg="1"/>
      <p:bldP spid="117" grpId="1" animBg="1"/>
      <p:bldP spid="117" grpId="2" animBg="1"/>
      <p:bldP spid="118" grpId="0" animBg="1"/>
      <p:bldP spid="118" grpId="1" animBg="1"/>
      <p:bldP spid="118" grpId="2" animBg="1"/>
      <p:bldP spid="119" grpId="0" animBg="1"/>
      <p:bldP spid="119" grpId="1" animBg="1"/>
      <p:bldP spid="119" grpId="2" animBg="1"/>
      <p:bldP spid="120" grpId="0" animBg="1"/>
      <p:bldP spid="120" grpId="1" animBg="1"/>
      <p:bldP spid="120" grpId="2" animBg="1"/>
      <p:bldP spid="121" grpId="0" animBg="1"/>
      <p:bldP spid="121" grpId="1" animBg="1"/>
      <p:bldP spid="121" grpId="2" animBg="1"/>
      <p:bldP spid="157" grpId="0"/>
    </p:bldLst>
  </p:timing>
  <p:extLst mod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8BE260B3-6EFF-471C-83CA-CC30F0182950}"/>
              </a:ext>
            </a:extLst>
          </p:cNvPr>
          <p:cNvSpPr/>
          <p:nvPr/>
        </p:nvSpPr>
        <p:spPr>
          <a:xfrm>
            <a:off x="876305" y="2060575"/>
            <a:ext cx="4143956" cy="4087058"/>
          </a:xfrm>
          <a:prstGeom prst="rect">
            <a:avLst/>
          </a:prstGeom>
          <a:noFill/>
          <a:ln w="15875">
            <a:solidFill>
              <a:schemeClr val="tx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Calibri" panose="020F0502020204030204" pitchFamily="34" charset="0"/>
              <a:ea typeface="舟方日明体" panose="02000506000000000000" pitchFamily="50" charset="-122"/>
              <a:cs typeface="Calibri" panose="020F0502020204030204" pitchFamily="34" charset="0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FD2F6E08-F9DD-412C-945B-744639142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M-Optimizer: Scheduling-based Graph Transform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97825A-75C0-4B9E-A624-614382C2F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MAGIS @ ASPLOS'24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27A074-AE0C-4CF1-BFB6-E8DF81288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altLang="zh-CN"/>
              <a:t>Yun (Eric) Liang (ericlyun@pku.edu.cn)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E724AD-F637-4A33-81CE-C140F0420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0175"/>
            <a:ext cx="2743200" cy="365125"/>
          </a:xfrm>
        </p:spPr>
        <p:txBody>
          <a:bodyPr/>
          <a:lstStyle/>
          <a:p>
            <a:fld id="{6B85BFD8-CB30-4112-B08F-EB36947D1724}" type="slidenum">
              <a:rPr lang="zh-CN" altLang="en-US" smtClean="0"/>
              <a:t>21</a:t>
            </a:fld>
            <a:endParaRPr lang="zh-CN" altLang="en-US"/>
          </a:p>
        </p:txBody>
      </p:sp>
      <p:sp>
        <p:nvSpPr>
          <p:cNvPr id="301" name="矩形 300">
            <a:extLst>
              <a:ext uri="{FF2B5EF4-FFF2-40B4-BE49-F238E27FC236}">
                <a16:creationId xmlns:a16="http://schemas.microsoft.com/office/drawing/2014/main" id="{C6E854A5-67A3-42D7-924E-B22E31F2B05F}"/>
              </a:ext>
            </a:extLst>
          </p:cNvPr>
          <p:cNvSpPr/>
          <p:nvPr/>
        </p:nvSpPr>
        <p:spPr>
          <a:xfrm>
            <a:off x="2170796" y="2060575"/>
            <a:ext cx="11897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Bahnschrift" panose="020B050204020402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Swapping</a:t>
            </a:r>
          </a:p>
        </p:txBody>
      </p:sp>
      <p:sp>
        <p:nvSpPr>
          <p:cNvPr id="302" name="矩形 301">
            <a:extLst>
              <a:ext uri="{FF2B5EF4-FFF2-40B4-BE49-F238E27FC236}">
                <a16:creationId xmlns:a16="http://schemas.microsoft.com/office/drawing/2014/main" id="{18A06E52-82BA-4679-ADE7-56697F0D53B7}"/>
              </a:ext>
            </a:extLst>
          </p:cNvPr>
          <p:cNvSpPr/>
          <p:nvPr/>
        </p:nvSpPr>
        <p:spPr>
          <a:xfrm>
            <a:off x="6103095" y="2060575"/>
            <a:ext cx="24545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Bahnschrift" panose="020B050204020402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Graph Transformation</a:t>
            </a:r>
          </a:p>
        </p:txBody>
      </p:sp>
      <p:sp>
        <p:nvSpPr>
          <p:cNvPr id="303" name="矩形 302">
            <a:extLst>
              <a:ext uri="{FF2B5EF4-FFF2-40B4-BE49-F238E27FC236}">
                <a16:creationId xmlns:a16="http://schemas.microsoft.com/office/drawing/2014/main" id="{CBE46A68-65FB-4694-8E37-16DEE36FA191}"/>
              </a:ext>
            </a:extLst>
          </p:cNvPr>
          <p:cNvSpPr/>
          <p:nvPr/>
        </p:nvSpPr>
        <p:spPr>
          <a:xfrm>
            <a:off x="9130708" y="2060575"/>
            <a:ext cx="14494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Bahnschrift" panose="020B050204020402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Re-ordering</a:t>
            </a:r>
          </a:p>
        </p:txBody>
      </p:sp>
      <p:grpSp>
        <p:nvGrpSpPr>
          <p:cNvPr id="233" name="组合 232">
            <a:extLst>
              <a:ext uri="{FF2B5EF4-FFF2-40B4-BE49-F238E27FC236}">
                <a16:creationId xmlns:a16="http://schemas.microsoft.com/office/drawing/2014/main" id="{2B25E736-F626-4E6E-A385-676FDD24A385}"/>
              </a:ext>
            </a:extLst>
          </p:cNvPr>
          <p:cNvGrpSpPr/>
          <p:nvPr/>
        </p:nvGrpSpPr>
        <p:grpSpPr>
          <a:xfrm>
            <a:off x="7209634" y="2701695"/>
            <a:ext cx="1162977" cy="3317401"/>
            <a:chOff x="7209634" y="2827862"/>
            <a:chExt cx="1162977" cy="3317401"/>
          </a:xfrm>
        </p:grpSpPr>
        <p:sp>
          <p:nvSpPr>
            <p:cNvPr id="300" name="矩形 299">
              <a:extLst>
                <a:ext uri="{FF2B5EF4-FFF2-40B4-BE49-F238E27FC236}">
                  <a16:creationId xmlns:a16="http://schemas.microsoft.com/office/drawing/2014/main" id="{FF3DB088-1D0F-4E0F-8F33-DD43DBD7E847}"/>
                </a:ext>
              </a:extLst>
            </p:cNvPr>
            <p:cNvSpPr/>
            <p:nvPr/>
          </p:nvSpPr>
          <p:spPr>
            <a:xfrm>
              <a:off x="7824924" y="2827862"/>
              <a:ext cx="547687" cy="1019900"/>
            </a:xfrm>
            <a:prstGeom prst="rect">
              <a:avLst/>
            </a:prstGeom>
            <a:noFill/>
            <a:ln w="15875">
              <a:solidFill>
                <a:schemeClr val="accent2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Calibri" panose="020F0502020204030204" pitchFamily="34" charset="0"/>
                <a:ea typeface="舟方日明体" panose="02000506000000000000" pitchFamily="50" charset="-122"/>
                <a:cs typeface="Calibri" panose="020F0502020204030204" pitchFamily="34" charset="0"/>
              </a:endParaRPr>
            </a:p>
          </p:txBody>
        </p:sp>
        <p:grpSp>
          <p:nvGrpSpPr>
            <p:cNvPr id="232" name="组合 231">
              <a:extLst>
                <a:ext uri="{FF2B5EF4-FFF2-40B4-BE49-F238E27FC236}">
                  <a16:creationId xmlns:a16="http://schemas.microsoft.com/office/drawing/2014/main" id="{0F8B69B8-E481-453D-83EC-D0DFE5DAC456}"/>
                </a:ext>
              </a:extLst>
            </p:cNvPr>
            <p:cNvGrpSpPr/>
            <p:nvPr/>
          </p:nvGrpSpPr>
          <p:grpSpPr>
            <a:xfrm>
              <a:off x="7209634" y="2892602"/>
              <a:ext cx="1075692" cy="3252661"/>
              <a:chOff x="7209634" y="2892602"/>
              <a:chExt cx="1075692" cy="3252661"/>
            </a:xfrm>
          </p:grpSpPr>
          <p:grpSp>
            <p:nvGrpSpPr>
              <p:cNvPr id="11" name="组合 10">
                <a:extLst>
                  <a:ext uri="{FF2B5EF4-FFF2-40B4-BE49-F238E27FC236}">
                    <a16:creationId xmlns:a16="http://schemas.microsoft.com/office/drawing/2014/main" id="{BD30EAFC-FD89-452F-82FF-59E87904FAB7}"/>
                  </a:ext>
                </a:extLst>
              </p:cNvPr>
              <p:cNvGrpSpPr/>
              <p:nvPr/>
            </p:nvGrpSpPr>
            <p:grpSpPr>
              <a:xfrm>
                <a:off x="7924910" y="2892602"/>
                <a:ext cx="360416" cy="3252661"/>
                <a:chOff x="7924910" y="2892602"/>
                <a:chExt cx="360416" cy="3252661"/>
              </a:xfrm>
            </p:grpSpPr>
            <p:sp>
              <p:nvSpPr>
                <p:cNvPr id="128" name="矩形: 圆角 127">
                  <a:extLst>
                    <a:ext uri="{FF2B5EF4-FFF2-40B4-BE49-F238E27FC236}">
                      <a16:creationId xmlns:a16="http://schemas.microsoft.com/office/drawing/2014/main" id="{718454B0-8AE8-43DF-BB0B-B945AED18A27}"/>
                    </a:ext>
                  </a:extLst>
                </p:cNvPr>
                <p:cNvSpPr/>
                <p:nvPr/>
              </p:nvSpPr>
              <p:spPr>
                <a:xfrm>
                  <a:off x="7924910" y="2892602"/>
                  <a:ext cx="347716" cy="221997"/>
                </a:xfrm>
                <a:prstGeom prst="round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2700">
                  <a:solidFill>
                    <a:schemeClr val="tx1"/>
                  </a:solidFill>
                  <a:prstDash val="solid"/>
                  <a:tailEnd w="sm" len="sm"/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wrap="square" lIns="0" tIns="0" rIns="0" bIns="0" rtlCol="0" anchor="ctr">
                  <a:noAutofit/>
                </a:bodyPr>
                <a:lstStyle/>
                <a:p>
                  <a:pPr algn="ctr"/>
                  <a:r>
                    <a:rPr lang="en-US" altLang="zh-CN" sz="1200" dirty="0">
                      <a:solidFill>
                        <a:schemeClr val="tx1"/>
                      </a:solidFill>
                      <a:latin typeface="Bahnschrift SemiLight SemiConde" panose="020B0502040204020203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A</a:t>
                  </a:r>
                  <a:endParaRPr lang="zh-CN" altLang="en-US" sz="1200" dirty="0">
                    <a:solidFill>
                      <a:schemeClr val="tx1"/>
                    </a:solidFill>
                    <a:latin typeface="Bahnschrift SemiLight SemiConde" panose="020B0502040204020203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29" name="矩形: 圆角 128">
                  <a:extLst>
                    <a:ext uri="{FF2B5EF4-FFF2-40B4-BE49-F238E27FC236}">
                      <a16:creationId xmlns:a16="http://schemas.microsoft.com/office/drawing/2014/main" id="{CBB63DCC-F51C-4006-9009-7A52FDA0F9A8}"/>
                    </a:ext>
                  </a:extLst>
                </p:cNvPr>
                <p:cNvSpPr/>
                <p:nvPr/>
              </p:nvSpPr>
              <p:spPr>
                <a:xfrm>
                  <a:off x="7924910" y="3237828"/>
                  <a:ext cx="347716" cy="221997"/>
                </a:xfrm>
                <a:prstGeom prst="round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2700">
                  <a:solidFill>
                    <a:schemeClr val="tx1"/>
                  </a:solidFill>
                  <a:prstDash val="solid"/>
                  <a:tailEnd w="sm" len="sm"/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wrap="square" lIns="0" tIns="0" rIns="0" bIns="0" rtlCol="0" anchor="ctr">
                  <a:noAutofit/>
                </a:bodyPr>
                <a:lstStyle/>
                <a:p>
                  <a:pPr algn="ctr"/>
                  <a:r>
                    <a:rPr lang="en-US" altLang="zh-CN" sz="1200" dirty="0">
                      <a:solidFill>
                        <a:schemeClr val="tx1"/>
                      </a:solidFill>
                      <a:latin typeface="Bahnschrift SemiLight SemiConde" panose="020B0502040204020203" pitchFamily="34" charset="0"/>
                      <a:cs typeface="Calibri" panose="020F0502020204030204" pitchFamily="34" charset="0"/>
                    </a:rPr>
                    <a:t>Store</a:t>
                  </a:r>
                  <a:endParaRPr lang="zh-CN" altLang="en-US" sz="1200" dirty="0">
                    <a:solidFill>
                      <a:schemeClr val="tx1"/>
                    </a:solidFill>
                    <a:latin typeface="Bahnschrift SemiLight SemiConde" panose="020B0502040204020203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30" name="矩形: 圆角 129">
                  <a:extLst>
                    <a:ext uri="{FF2B5EF4-FFF2-40B4-BE49-F238E27FC236}">
                      <a16:creationId xmlns:a16="http://schemas.microsoft.com/office/drawing/2014/main" id="{2E317C69-3532-4C54-8EA2-412B3BE3D894}"/>
                    </a:ext>
                  </a:extLst>
                </p:cNvPr>
                <p:cNvSpPr/>
                <p:nvPr/>
              </p:nvSpPr>
              <p:spPr>
                <a:xfrm>
                  <a:off x="7924910" y="4919863"/>
                  <a:ext cx="347716" cy="221997"/>
                </a:xfrm>
                <a:prstGeom prst="round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2700">
                  <a:solidFill>
                    <a:schemeClr val="tx1"/>
                  </a:solidFill>
                  <a:prstDash val="solid"/>
                  <a:tailEnd w="sm" len="sm"/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wrap="square" lIns="0" tIns="0" rIns="0" bIns="0" rtlCol="0" anchor="ctr">
                  <a:noAutofit/>
                </a:bodyPr>
                <a:lstStyle/>
                <a:p>
                  <a:pPr algn="ctr"/>
                  <a:r>
                    <a:rPr lang="en-US" altLang="zh-CN" sz="1200" dirty="0">
                      <a:solidFill>
                        <a:schemeClr val="tx1"/>
                      </a:solidFill>
                      <a:latin typeface="Bahnschrift SemiLight SemiConde" panose="020B0502040204020203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D</a:t>
                  </a:r>
                  <a:endParaRPr lang="zh-CN" altLang="en-US" sz="1200" dirty="0">
                    <a:solidFill>
                      <a:schemeClr val="tx1"/>
                    </a:solidFill>
                    <a:latin typeface="Bahnschrift SemiLight SemiConde" panose="020B0502040204020203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31" name="矩形: 圆角 130">
                  <a:extLst>
                    <a:ext uri="{FF2B5EF4-FFF2-40B4-BE49-F238E27FC236}">
                      <a16:creationId xmlns:a16="http://schemas.microsoft.com/office/drawing/2014/main" id="{5A4DD286-0561-4856-B89D-41F416B05FBC}"/>
                    </a:ext>
                  </a:extLst>
                </p:cNvPr>
                <p:cNvSpPr/>
                <p:nvPr/>
              </p:nvSpPr>
              <p:spPr>
                <a:xfrm>
                  <a:off x="7924910" y="4416358"/>
                  <a:ext cx="347716" cy="221997"/>
                </a:xfrm>
                <a:prstGeom prst="round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2700">
                  <a:solidFill>
                    <a:schemeClr val="tx1"/>
                  </a:solidFill>
                  <a:prstDash val="solid"/>
                  <a:tailEnd w="sm" len="sm"/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wrap="square" lIns="0" tIns="0" rIns="0" bIns="0" rtlCol="0" anchor="ctr">
                  <a:noAutofit/>
                </a:bodyPr>
                <a:lstStyle/>
                <a:p>
                  <a:pPr algn="ctr"/>
                  <a:r>
                    <a:rPr lang="en-US" altLang="zh-CN" sz="1200" dirty="0">
                      <a:solidFill>
                        <a:schemeClr val="tx1"/>
                      </a:solidFill>
                      <a:latin typeface="Bahnschrift SemiLight SemiConde" panose="020B0502040204020203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C</a:t>
                  </a:r>
                  <a:endParaRPr lang="zh-CN" altLang="en-US" sz="1200" dirty="0">
                    <a:solidFill>
                      <a:schemeClr val="tx1"/>
                    </a:solidFill>
                    <a:latin typeface="Bahnschrift SemiLight SemiConde" panose="020B0502040204020203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32" name="矩形: 圆角 131">
                  <a:extLst>
                    <a:ext uri="{FF2B5EF4-FFF2-40B4-BE49-F238E27FC236}">
                      <a16:creationId xmlns:a16="http://schemas.microsoft.com/office/drawing/2014/main" id="{75061D65-BD54-4729-B441-A24953D51297}"/>
                    </a:ext>
                  </a:extLst>
                </p:cNvPr>
                <p:cNvSpPr/>
                <p:nvPr/>
              </p:nvSpPr>
              <p:spPr>
                <a:xfrm>
                  <a:off x="7924910" y="5423369"/>
                  <a:ext cx="347716" cy="221997"/>
                </a:xfrm>
                <a:prstGeom prst="round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2700">
                  <a:solidFill>
                    <a:schemeClr val="tx1"/>
                  </a:solidFill>
                  <a:prstDash val="solid"/>
                  <a:tailEnd w="sm" len="sm"/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wrap="square" lIns="0" tIns="0" rIns="0" bIns="0" rtlCol="0" anchor="ctr">
                  <a:noAutofit/>
                </a:bodyPr>
                <a:lstStyle/>
                <a:p>
                  <a:pPr algn="ctr"/>
                  <a:r>
                    <a:rPr lang="en-US" altLang="zh-CN" sz="1200" dirty="0">
                      <a:solidFill>
                        <a:schemeClr val="tx1"/>
                      </a:solidFill>
                      <a:latin typeface="Bahnschrift SemiLight SemiConde" panose="020B0502040204020203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E</a:t>
                  </a:r>
                  <a:endParaRPr lang="zh-CN" altLang="en-US" sz="1200" dirty="0">
                    <a:solidFill>
                      <a:schemeClr val="tx1"/>
                    </a:solidFill>
                    <a:latin typeface="Bahnschrift SemiLight SemiConde" panose="020B0502040204020203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33" name="矩形: 圆角 132">
                  <a:extLst>
                    <a:ext uri="{FF2B5EF4-FFF2-40B4-BE49-F238E27FC236}">
                      <a16:creationId xmlns:a16="http://schemas.microsoft.com/office/drawing/2014/main" id="{225FD5FD-06E9-44DA-BE37-0218C3A80CFD}"/>
                    </a:ext>
                  </a:extLst>
                </p:cNvPr>
                <p:cNvSpPr/>
                <p:nvPr/>
              </p:nvSpPr>
              <p:spPr>
                <a:xfrm>
                  <a:off x="7924910" y="5926876"/>
                  <a:ext cx="347716" cy="218387"/>
                </a:xfrm>
                <a:prstGeom prst="round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2700">
                  <a:solidFill>
                    <a:schemeClr val="tx1"/>
                  </a:solidFill>
                  <a:prstDash val="solid"/>
                  <a:tailEnd w="sm" len="sm"/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wrap="square" lIns="0" tIns="0" rIns="0" bIns="0" rtlCol="0" anchor="ctr">
                  <a:noAutofit/>
                </a:bodyPr>
                <a:lstStyle/>
                <a:p>
                  <a:pPr algn="ctr"/>
                  <a:r>
                    <a:rPr lang="en-US" altLang="zh-CN" sz="1200" dirty="0">
                      <a:solidFill>
                        <a:schemeClr val="tx1"/>
                      </a:solidFill>
                      <a:latin typeface="Bahnschrift SemiLight SemiConde" panose="020B0502040204020203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F</a:t>
                  </a:r>
                  <a:endParaRPr lang="zh-CN" altLang="en-US" sz="1200" dirty="0">
                    <a:solidFill>
                      <a:schemeClr val="tx1"/>
                    </a:solidFill>
                    <a:latin typeface="Bahnschrift SemiLight SemiConde" panose="020B0502040204020203" pitchFamily="34" charset="0"/>
                    <a:cs typeface="Calibri" panose="020F0502020204030204" pitchFamily="34" charset="0"/>
                  </a:endParaRPr>
                </a:p>
              </p:txBody>
            </p:sp>
            <p:cxnSp>
              <p:nvCxnSpPr>
                <p:cNvPr id="134" name="直接箭头连接符 133">
                  <a:extLst>
                    <a:ext uri="{FF2B5EF4-FFF2-40B4-BE49-F238E27FC236}">
                      <a16:creationId xmlns:a16="http://schemas.microsoft.com/office/drawing/2014/main" id="{9359B0BF-20BC-408B-8528-F0BF5B60CDD5}"/>
                    </a:ext>
                  </a:extLst>
                </p:cNvPr>
                <p:cNvCxnSpPr>
                  <a:cxnSpLocks/>
                  <a:stCxn id="128" idx="2"/>
                  <a:endCxn id="129" idx="0"/>
                </p:cNvCxnSpPr>
                <p:nvPr/>
              </p:nvCxnSpPr>
              <p:spPr>
                <a:xfrm>
                  <a:off x="8098768" y="3114599"/>
                  <a:ext cx="0" cy="123229"/>
                </a:xfrm>
                <a:prstGeom prst="straightConnector1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2700">
                  <a:solidFill>
                    <a:schemeClr val="tx1"/>
                  </a:solidFill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5" name="直接箭头连接符 134">
                  <a:extLst>
                    <a:ext uri="{FF2B5EF4-FFF2-40B4-BE49-F238E27FC236}">
                      <a16:creationId xmlns:a16="http://schemas.microsoft.com/office/drawing/2014/main" id="{EE56477C-AEB2-4BEA-BB8D-AD25AEC642EF}"/>
                    </a:ext>
                  </a:extLst>
                </p:cNvPr>
                <p:cNvCxnSpPr>
                  <a:cxnSpLocks/>
                  <a:stCxn id="132" idx="2"/>
                  <a:endCxn id="133" idx="0"/>
                </p:cNvCxnSpPr>
                <p:nvPr/>
              </p:nvCxnSpPr>
              <p:spPr>
                <a:xfrm>
                  <a:off x="8098768" y="5645366"/>
                  <a:ext cx="0" cy="281510"/>
                </a:xfrm>
                <a:prstGeom prst="straightConnector1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2700">
                  <a:solidFill>
                    <a:schemeClr val="tx1"/>
                  </a:solidFill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" name="直接箭头连接符 135">
                  <a:extLst>
                    <a:ext uri="{FF2B5EF4-FFF2-40B4-BE49-F238E27FC236}">
                      <a16:creationId xmlns:a16="http://schemas.microsoft.com/office/drawing/2014/main" id="{B108A28A-4CD7-461E-898E-02C94D904F7E}"/>
                    </a:ext>
                  </a:extLst>
                </p:cNvPr>
                <p:cNvCxnSpPr>
                  <a:cxnSpLocks/>
                  <a:stCxn id="141" idx="2"/>
                  <a:endCxn id="131" idx="0"/>
                </p:cNvCxnSpPr>
                <p:nvPr/>
              </p:nvCxnSpPr>
              <p:spPr>
                <a:xfrm>
                  <a:off x="8098768" y="4118714"/>
                  <a:ext cx="0" cy="297644"/>
                </a:xfrm>
                <a:prstGeom prst="straightConnector1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2700">
                  <a:solidFill>
                    <a:schemeClr val="tx1"/>
                  </a:solidFill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7" name="直接箭头连接符 136">
                  <a:extLst>
                    <a:ext uri="{FF2B5EF4-FFF2-40B4-BE49-F238E27FC236}">
                      <a16:creationId xmlns:a16="http://schemas.microsoft.com/office/drawing/2014/main" id="{E919BE60-E595-495C-AB21-EEEF201EC722}"/>
                    </a:ext>
                  </a:extLst>
                </p:cNvPr>
                <p:cNvCxnSpPr>
                  <a:cxnSpLocks/>
                  <a:stCxn id="131" idx="2"/>
                  <a:endCxn id="130" idx="0"/>
                </p:cNvCxnSpPr>
                <p:nvPr/>
              </p:nvCxnSpPr>
              <p:spPr>
                <a:xfrm>
                  <a:off x="8098768" y="4638355"/>
                  <a:ext cx="0" cy="281508"/>
                </a:xfrm>
                <a:prstGeom prst="straightConnector1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2700">
                  <a:solidFill>
                    <a:schemeClr val="tx1"/>
                  </a:solidFill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8" name="直接箭头连接符 137">
                  <a:extLst>
                    <a:ext uri="{FF2B5EF4-FFF2-40B4-BE49-F238E27FC236}">
                      <a16:creationId xmlns:a16="http://schemas.microsoft.com/office/drawing/2014/main" id="{5ACEB306-B459-49B8-9180-E32D78D756F2}"/>
                    </a:ext>
                  </a:extLst>
                </p:cNvPr>
                <p:cNvCxnSpPr>
                  <a:cxnSpLocks/>
                  <a:stCxn id="130" idx="2"/>
                  <a:endCxn id="132" idx="0"/>
                </p:cNvCxnSpPr>
                <p:nvPr/>
              </p:nvCxnSpPr>
              <p:spPr>
                <a:xfrm>
                  <a:off x="8098768" y="5141861"/>
                  <a:ext cx="0" cy="281508"/>
                </a:xfrm>
                <a:prstGeom prst="straightConnector1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2700">
                  <a:solidFill>
                    <a:schemeClr val="tx1"/>
                  </a:solidFill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9" name="直接箭头连接符 19">
                  <a:extLst>
                    <a:ext uri="{FF2B5EF4-FFF2-40B4-BE49-F238E27FC236}">
                      <a16:creationId xmlns:a16="http://schemas.microsoft.com/office/drawing/2014/main" id="{6CBE6A20-1C98-496E-B65E-13A7E8366BA6}"/>
                    </a:ext>
                  </a:extLst>
                </p:cNvPr>
                <p:cNvCxnSpPr>
                  <a:cxnSpLocks/>
                  <a:stCxn id="141" idx="1"/>
                  <a:endCxn id="132" idx="1"/>
                </p:cNvCxnSpPr>
                <p:nvPr/>
              </p:nvCxnSpPr>
              <p:spPr>
                <a:xfrm rot="10800000" flipV="1">
                  <a:off x="7924910" y="4007716"/>
                  <a:ext cx="12700" cy="1526652"/>
                </a:xfrm>
                <a:prstGeom prst="curvedConnector3">
                  <a:avLst>
                    <a:gd name="adj1" fmla="val 1800000"/>
                  </a:avLst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2700">
                  <a:solidFill>
                    <a:schemeClr val="tx1"/>
                  </a:solidFill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0" name="直接箭头连接符 19">
                  <a:extLst>
                    <a:ext uri="{FF2B5EF4-FFF2-40B4-BE49-F238E27FC236}">
                      <a16:creationId xmlns:a16="http://schemas.microsoft.com/office/drawing/2014/main" id="{305DC206-A81F-42D7-8DAD-B3F79D7C353D}"/>
                    </a:ext>
                  </a:extLst>
                </p:cNvPr>
                <p:cNvCxnSpPr>
                  <a:cxnSpLocks/>
                  <a:stCxn id="214" idx="1"/>
                  <a:endCxn id="133" idx="1"/>
                </p:cNvCxnSpPr>
                <p:nvPr/>
              </p:nvCxnSpPr>
              <p:spPr>
                <a:xfrm rot="10800000" flipV="1">
                  <a:off x="7924910" y="3683724"/>
                  <a:ext cx="12700" cy="2352346"/>
                </a:xfrm>
                <a:prstGeom prst="curvedConnector3">
                  <a:avLst>
                    <a:gd name="adj1" fmla="val 2760000"/>
                  </a:avLst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2700">
                  <a:solidFill>
                    <a:schemeClr val="tx1"/>
                  </a:solidFill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1" name="矩形: 圆角 140">
                  <a:extLst>
                    <a:ext uri="{FF2B5EF4-FFF2-40B4-BE49-F238E27FC236}">
                      <a16:creationId xmlns:a16="http://schemas.microsoft.com/office/drawing/2014/main" id="{5A2CB4D8-A153-4DDA-A881-F3E92307C3FC}"/>
                    </a:ext>
                  </a:extLst>
                </p:cNvPr>
                <p:cNvSpPr/>
                <p:nvPr/>
              </p:nvSpPr>
              <p:spPr>
                <a:xfrm>
                  <a:off x="7924910" y="3896717"/>
                  <a:ext cx="347716" cy="221997"/>
                </a:xfrm>
                <a:prstGeom prst="round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2700">
                  <a:solidFill>
                    <a:schemeClr val="tx1"/>
                  </a:solidFill>
                  <a:prstDash val="solid"/>
                  <a:tailEnd w="sm" len="sm"/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wrap="square" lIns="0" tIns="0" rIns="0" bIns="0" rtlCol="0" anchor="ctr">
                  <a:noAutofit/>
                </a:bodyPr>
                <a:lstStyle/>
                <a:p>
                  <a:pPr algn="ctr"/>
                  <a:r>
                    <a:rPr lang="en-US" altLang="zh-CN" sz="1200" dirty="0">
                      <a:solidFill>
                        <a:schemeClr val="tx1"/>
                      </a:solidFill>
                      <a:latin typeface="Bahnschrift SemiLight SemiConde" panose="020B0502040204020203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B</a:t>
                  </a:r>
                  <a:endParaRPr lang="zh-CN" altLang="en-US" sz="1200" dirty="0">
                    <a:solidFill>
                      <a:schemeClr val="tx1"/>
                    </a:solidFill>
                    <a:latin typeface="Bahnschrift SemiLight SemiConde" panose="020B0502040204020203" pitchFamily="34" charset="0"/>
                    <a:cs typeface="Calibri" panose="020F0502020204030204" pitchFamily="34" charset="0"/>
                  </a:endParaRPr>
                </a:p>
              </p:txBody>
            </p:sp>
            <p:cxnSp>
              <p:nvCxnSpPr>
                <p:cNvPr id="142" name="直接箭头连接符 19">
                  <a:extLst>
                    <a:ext uri="{FF2B5EF4-FFF2-40B4-BE49-F238E27FC236}">
                      <a16:creationId xmlns:a16="http://schemas.microsoft.com/office/drawing/2014/main" id="{9437E61A-CC21-450D-9A8E-5C7A0CAAAD00}"/>
                    </a:ext>
                  </a:extLst>
                </p:cNvPr>
                <p:cNvCxnSpPr>
                  <a:cxnSpLocks/>
                  <a:stCxn id="128" idx="3"/>
                  <a:endCxn id="141" idx="3"/>
                </p:cNvCxnSpPr>
                <p:nvPr/>
              </p:nvCxnSpPr>
              <p:spPr>
                <a:xfrm>
                  <a:off x="8272626" y="3003601"/>
                  <a:ext cx="12700" cy="1004115"/>
                </a:xfrm>
                <a:prstGeom prst="curvedConnector3">
                  <a:avLst>
                    <a:gd name="adj1" fmla="val 1800000"/>
                  </a:avLst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2700">
                  <a:solidFill>
                    <a:schemeClr val="tx1"/>
                  </a:solidFill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4" name="矩形: 圆角 213">
                  <a:extLst>
                    <a:ext uri="{FF2B5EF4-FFF2-40B4-BE49-F238E27FC236}">
                      <a16:creationId xmlns:a16="http://schemas.microsoft.com/office/drawing/2014/main" id="{C64E70EC-A860-43BE-B64E-82A87A498152}"/>
                    </a:ext>
                  </a:extLst>
                </p:cNvPr>
                <p:cNvSpPr/>
                <p:nvPr/>
              </p:nvSpPr>
              <p:spPr>
                <a:xfrm>
                  <a:off x="7924910" y="3572725"/>
                  <a:ext cx="347716" cy="221997"/>
                </a:xfrm>
                <a:prstGeom prst="round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2700">
                  <a:solidFill>
                    <a:schemeClr val="tx1"/>
                  </a:solidFill>
                  <a:prstDash val="solid"/>
                  <a:tailEnd w="sm" len="sm"/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wrap="square" lIns="0" tIns="0" rIns="0" bIns="0" rtlCol="0" anchor="ctr">
                  <a:noAutofit/>
                </a:bodyPr>
                <a:lstStyle/>
                <a:p>
                  <a:pPr algn="ctr"/>
                  <a:r>
                    <a:rPr lang="en-US" altLang="zh-CN" sz="1200" dirty="0">
                      <a:solidFill>
                        <a:schemeClr val="tx1"/>
                      </a:solidFill>
                      <a:latin typeface="Bahnschrift SemiLight SemiConde" panose="020B0502040204020203" pitchFamily="34" charset="0"/>
                      <a:cs typeface="Calibri" panose="020F0502020204030204" pitchFamily="34" charset="0"/>
                    </a:rPr>
                    <a:t>Load</a:t>
                  </a:r>
                  <a:endParaRPr lang="zh-CN" altLang="en-US" sz="1200" dirty="0">
                    <a:solidFill>
                      <a:schemeClr val="tx1"/>
                    </a:solidFill>
                    <a:latin typeface="Bahnschrift SemiLight SemiConde" panose="020B0502040204020203" pitchFamily="34" charset="0"/>
                    <a:cs typeface="Calibri" panose="020F0502020204030204" pitchFamily="34" charset="0"/>
                  </a:endParaRPr>
                </a:p>
              </p:txBody>
            </p:sp>
            <p:cxnSp>
              <p:nvCxnSpPr>
                <p:cNvPr id="215" name="直接箭头连接符 214">
                  <a:extLst>
                    <a:ext uri="{FF2B5EF4-FFF2-40B4-BE49-F238E27FC236}">
                      <a16:creationId xmlns:a16="http://schemas.microsoft.com/office/drawing/2014/main" id="{D95C3170-2254-4CD3-876E-18E0B2233942}"/>
                    </a:ext>
                  </a:extLst>
                </p:cNvPr>
                <p:cNvCxnSpPr>
                  <a:cxnSpLocks/>
                  <a:stCxn id="129" idx="2"/>
                  <a:endCxn id="214" idx="0"/>
                </p:cNvCxnSpPr>
                <p:nvPr/>
              </p:nvCxnSpPr>
              <p:spPr>
                <a:xfrm>
                  <a:off x="8098768" y="3459825"/>
                  <a:ext cx="0" cy="112900"/>
                </a:xfrm>
                <a:prstGeom prst="straightConnector1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2700">
                  <a:solidFill>
                    <a:schemeClr val="tx1"/>
                  </a:solidFill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6" name="箭头: 右 95">
                <a:extLst>
                  <a:ext uri="{FF2B5EF4-FFF2-40B4-BE49-F238E27FC236}">
                    <a16:creationId xmlns:a16="http://schemas.microsoft.com/office/drawing/2014/main" id="{BB3CEBC0-4D7E-4ABE-8001-52D4FB4AC98C}"/>
                  </a:ext>
                </a:extLst>
              </p:cNvPr>
              <p:cNvSpPr/>
              <p:nvPr/>
            </p:nvSpPr>
            <p:spPr>
              <a:xfrm>
                <a:off x="7209634" y="4026892"/>
                <a:ext cx="241441" cy="467334"/>
              </a:xfrm>
              <a:prstGeom prst="rightArrow">
                <a:avLst/>
              </a:prstGeom>
              <a:noFill/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Calibri" panose="020F0502020204030204" pitchFamily="34" charset="0"/>
                  <a:ea typeface="舟方日明体" panose="02000506000000000000" pitchFamily="50" charset="-122"/>
                  <a:cs typeface="Calibri" panose="020F0502020204030204" pitchFamily="34" charset="0"/>
                </a:endParaRPr>
              </a:p>
            </p:txBody>
          </p:sp>
        </p:grp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E050EED0-B91A-4602-A344-514A3D6E71F9}"/>
              </a:ext>
            </a:extLst>
          </p:cNvPr>
          <p:cNvGrpSpPr/>
          <p:nvPr/>
        </p:nvGrpSpPr>
        <p:grpSpPr>
          <a:xfrm>
            <a:off x="9109146" y="2766435"/>
            <a:ext cx="909964" cy="3252661"/>
            <a:chOff x="8946830" y="2892602"/>
            <a:chExt cx="909964" cy="3252661"/>
          </a:xfrm>
        </p:grpSpPr>
        <p:sp>
          <p:nvSpPr>
            <p:cNvPr id="143" name="矩形: 圆角 142">
              <a:extLst>
                <a:ext uri="{FF2B5EF4-FFF2-40B4-BE49-F238E27FC236}">
                  <a16:creationId xmlns:a16="http://schemas.microsoft.com/office/drawing/2014/main" id="{90641774-C134-4D02-BA72-B8081C51AF73}"/>
                </a:ext>
              </a:extLst>
            </p:cNvPr>
            <p:cNvSpPr/>
            <p:nvPr/>
          </p:nvSpPr>
          <p:spPr>
            <a:xfrm>
              <a:off x="9509078" y="2892602"/>
              <a:ext cx="347716" cy="221997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prstDash val="solid"/>
              <a:tailEnd w="sm" len="sm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  <a:latin typeface="Bahnschrift SemiLight SemiConde" panose="020B0502040204020203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A</a:t>
              </a:r>
              <a:endParaRPr lang="zh-CN" altLang="en-US" sz="1200" dirty="0">
                <a:solidFill>
                  <a:schemeClr val="tx1"/>
                </a:solidFill>
                <a:latin typeface="Bahnschrift SemiLight SemiConde" panose="020B05020402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4" name="矩形: 圆角 143">
              <a:extLst>
                <a:ext uri="{FF2B5EF4-FFF2-40B4-BE49-F238E27FC236}">
                  <a16:creationId xmlns:a16="http://schemas.microsoft.com/office/drawing/2014/main" id="{3E255C2D-C7A8-4BE1-8057-C0B32C34EFAB}"/>
                </a:ext>
              </a:extLst>
            </p:cNvPr>
            <p:cNvSpPr/>
            <p:nvPr/>
          </p:nvSpPr>
          <p:spPr>
            <a:xfrm>
              <a:off x="9507708" y="4916513"/>
              <a:ext cx="347716" cy="221997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prstDash val="solid"/>
              <a:tailEnd w="sm" len="sm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  <a:latin typeface="Bahnschrift SemiLight SemiConde" panose="020B0502040204020203" pitchFamily="34" charset="0"/>
                  <a:cs typeface="Calibri" panose="020F0502020204030204" pitchFamily="34" charset="0"/>
                </a:rPr>
                <a:t>E</a:t>
              </a:r>
              <a:endParaRPr lang="zh-CN" altLang="en-US" sz="1200" dirty="0">
                <a:solidFill>
                  <a:schemeClr val="tx1"/>
                </a:solidFill>
                <a:latin typeface="Bahnschrift SemiLight SemiConde" panose="020B05020402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5" name="矩形: 圆角 144">
              <a:extLst>
                <a:ext uri="{FF2B5EF4-FFF2-40B4-BE49-F238E27FC236}">
                  <a16:creationId xmlns:a16="http://schemas.microsoft.com/office/drawing/2014/main" id="{9FBB181A-54A0-4ECD-8BF8-DB2656CE5B1D}"/>
                </a:ext>
              </a:extLst>
            </p:cNvPr>
            <p:cNvSpPr/>
            <p:nvPr/>
          </p:nvSpPr>
          <p:spPr>
            <a:xfrm>
              <a:off x="9509078" y="4395899"/>
              <a:ext cx="347716" cy="221997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prstDash val="solid"/>
              <a:tailEnd w="sm" len="sm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  <a:latin typeface="Bahnschrift SemiLight SemiConde" panose="020B0502040204020203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D</a:t>
              </a:r>
              <a:endParaRPr lang="zh-CN" altLang="en-US" sz="1200" dirty="0">
                <a:solidFill>
                  <a:schemeClr val="tx1"/>
                </a:solidFill>
                <a:latin typeface="Bahnschrift SemiLight SemiConde" panose="020B05020402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6" name="矩形: 圆角 145">
              <a:extLst>
                <a:ext uri="{FF2B5EF4-FFF2-40B4-BE49-F238E27FC236}">
                  <a16:creationId xmlns:a16="http://schemas.microsoft.com/office/drawing/2014/main" id="{AC6696AB-BE9D-49D4-830B-99F98F3CE30F}"/>
                </a:ext>
              </a:extLst>
            </p:cNvPr>
            <p:cNvSpPr/>
            <p:nvPr/>
          </p:nvSpPr>
          <p:spPr>
            <a:xfrm>
              <a:off x="9509078" y="3892394"/>
              <a:ext cx="347716" cy="221997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prstDash val="solid"/>
              <a:tailEnd w="sm" len="sm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  <a:latin typeface="Bahnschrift SemiLight SemiConde" panose="020B0502040204020203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C</a:t>
              </a:r>
              <a:endParaRPr lang="zh-CN" altLang="en-US" sz="1200" dirty="0">
                <a:solidFill>
                  <a:schemeClr val="tx1"/>
                </a:solidFill>
                <a:latin typeface="Bahnschrift SemiLight SemiConde" panose="020B05020402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7" name="矩形: 圆角 146">
              <a:extLst>
                <a:ext uri="{FF2B5EF4-FFF2-40B4-BE49-F238E27FC236}">
                  <a16:creationId xmlns:a16="http://schemas.microsoft.com/office/drawing/2014/main" id="{54437029-7FBB-4CE8-8E7E-70C7C71A8195}"/>
                </a:ext>
              </a:extLst>
            </p:cNvPr>
            <p:cNvSpPr/>
            <p:nvPr/>
          </p:nvSpPr>
          <p:spPr>
            <a:xfrm>
              <a:off x="9509078" y="5423369"/>
              <a:ext cx="347716" cy="221997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prstDash val="solid"/>
              <a:tailEnd w="sm" len="sm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  <a:latin typeface="Bahnschrift SemiLight SemiConde" panose="020B0502040204020203" pitchFamily="34" charset="0"/>
                  <a:cs typeface="Calibri" panose="020F0502020204030204" pitchFamily="34" charset="0"/>
                </a:rPr>
                <a:t>Load</a:t>
              </a:r>
              <a:endParaRPr lang="zh-CN" altLang="en-US" sz="1200" dirty="0">
                <a:solidFill>
                  <a:schemeClr val="tx1"/>
                </a:solidFill>
                <a:latin typeface="Bahnschrift SemiLight SemiConde" panose="020B05020402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8" name="矩形: 圆角 147">
              <a:extLst>
                <a:ext uri="{FF2B5EF4-FFF2-40B4-BE49-F238E27FC236}">
                  <a16:creationId xmlns:a16="http://schemas.microsoft.com/office/drawing/2014/main" id="{F58EE660-0DDD-4397-A107-5E507C4AFF75}"/>
                </a:ext>
              </a:extLst>
            </p:cNvPr>
            <p:cNvSpPr/>
            <p:nvPr/>
          </p:nvSpPr>
          <p:spPr>
            <a:xfrm>
              <a:off x="9509078" y="5926876"/>
              <a:ext cx="347716" cy="218387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prstDash val="solid"/>
              <a:tailEnd w="sm" len="sm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  <a:latin typeface="Bahnschrift SemiLight SemiConde" panose="020B0502040204020203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F</a:t>
              </a:r>
              <a:endParaRPr lang="zh-CN" altLang="en-US" sz="1200" dirty="0">
                <a:solidFill>
                  <a:schemeClr val="tx1"/>
                </a:solidFill>
                <a:latin typeface="Bahnschrift SemiLight SemiConde" panose="020B0502040204020203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149" name="直接箭头连接符 148">
              <a:extLst>
                <a:ext uri="{FF2B5EF4-FFF2-40B4-BE49-F238E27FC236}">
                  <a16:creationId xmlns:a16="http://schemas.microsoft.com/office/drawing/2014/main" id="{3C48E07A-7046-4C6F-8864-00A29DB42EC4}"/>
                </a:ext>
              </a:extLst>
            </p:cNvPr>
            <p:cNvCxnSpPr>
              <a:cxnSpLocks/>
              <a:stCxn id="143" idx="2"/>
              <a:endCxn id="156" idx="0"/>
            </p:cNvCxnSpPr>
            <p:nvPr/>
          </p:nvCxnSpPr>
          <p:spPr>
            <a:xfrm>
              <a:off x="9682936" y="3114599"/>
              <a:ext cx="0" cy="277899"/>
            </a:xfrm>
            <a:prstGeom prst="straightConnector1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直接箭头连接符 149">
              <a:extLst>
                <a:ext uri="{FF2B5EF4-FFF2-40B4-BE49-F238E27FC236}">
                  <a16:creationId xmlns:a16="http://schemas.microsoft.com/office/drawing/2014/main" id="{43DE39A4-089F-4D64-B5AF-0781D7B091A5}"/>
                </a:ext>
              </a:extLst>
            </p:cNvPr>
            <p:cNvCxnSpPr>
              <a:cxnSpLocks/>
              <a:stCxn id="147" idx="2"/>
              <a:endCxn id="148" idx="0"/>
            </p:cNvCxnSpPr>
            <p:nvPr/>
          </p:nvCxnSpPr>
          <p:spPr>
            <a:xfrm>
              <a:off x="9682936" y="5645366"/>
              <a:ext cx="0" cy="281510"/>
            </a:xfrm>
            <a:prstGeom prst="straightConnector1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直接箭头连接符 150">
              <a:extLst>
                <a:ext uri="{FF2B5EF4-FFF2-40B4-BE49-F238E27FC236}">
                  <a16:creationId xmlns:a16="http://schemas.microsoft.com/office/drawing/2014/main" id="{86B9EF99-C23D-48CA-91FC-8AF6C18B58A7}"/>
                </a:ext>
              </a:extLst>
            </p:cNvPr>
            <p:cNvCxnSpPr>
              <a:cxnSpLocks/>
              <a:stCxn id="156" idx="2"/>
              <a:endCxn id="146" idx="0"/>
            </p:cNvCxnSpPr>
            <p:nvPr/>
          </p:nvCxnSpPr>
          <p:spPr>
            <a:xfrm>
              <a:off x="9682936" y="3614495"/>
              <a:ext cx="0" cy="277899"/>
            </a:xfrm>
            <a:prstGeom prst="straightConnector1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直接箭头连接符 151">
              <a:extLst>
                <a:ext uri="{FF2B5EF4-FFF2-40B4-BE49-F238E27FC236}">
                  <a16:creationId xmlns:a16="http://schemas.microsoft.com/office/drawing/2014/main" id="{52A9C456-325F-48DB-9E1C-3A74423608FD}"/>
                </a:ext>
              </a:extLst>
            </p:cNvPr>
            <p:cNvCxnSpPr>
              <a:cxnSpLocks/>
              <a:stCxn id="146" idx="2"/>
              <a:endCxn id="145" idx="0"/>
            </p:cNvCxnSpPr>
            <p:nvPr/>
          </p:nvCxnSpPr>
          <p:spPr>
            <a:xfrm>
              <a:off x="9682936" y="4114391"/>
              <a:ext cx="0" cy="281508"/>
            </a:xfrm>
            <a:prstGeom prst="straightConnector1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直接箭头连接符 19">
              <a:extLst>
                <a:ext uri="{FF2B5EF4-FFF2-40B4-BE49-F238E27FC236}">
                  <a16:creationId xmlns:a16="http://schemas.microsoft.com/office/drawing/2014/main" id="{494FB7B6-80D6-4565-BB11-93C66D11519A}"/>
                </a:ext>
              </a:extLst>
            </p:cNvPr>
            <p:cNvCxnSpPr>
              <a:cxnSpLocks/>
              <a:stCxn id="143" idx="1"/>
              <a:endCxn id="228" idx="0"/>
            </p:cNvCxnSpPr>
            <p:nvPr/>
          </p:nvCxnSpPr>
          <p:spPr>
            <a:xfrm rot="10800000" flipV="1">
              <a:off x="9120688" y="3003600"/>
              <a:ext cx="388390" cy="388897"/>
            </a:xfrm>
            <a:prstGeom prst="curvedConnector2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直接箭头连接符 19">
              <a:extLst>
                <a:ext uri="{FF2B5EF4-FFF2-40B4-BE49-F238E27FC236}">
                  <a16:creationId xmlns:a16="http://schemas.microsoft.com/office/drawing/2014/main" id="{8DCAE8EE-8321-4DC0-B829-E3D6314A7FA6}"/>
                </a:ext>
              </a:extLst>
            </p:cNvPr>
            <p:cNvCxnSpPr>
              <a:cxnSpLocks/>
              <a:stCxn id="228" idx="2"/>
              <a:endCxn id="147" idx="1"/>
            </p:cNvCxnSpPr>
            <p:nvPr/>
          </p:nvCxnSpPr>
          <p:spPr>
            <a:xfrm rot="16200000" flipH="1">
              <a:off x="8354947" y="4380236"/>
              <a:ext cx="1919873" cy="388390"/>
            </a:xfrm>
            <a:prstGeom prst="curvedConnector2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6" name="矩形: 圆角 155">
              <a:extLst>
                <a:ext uri="{FF2B5EF4-FFF2-40B4-BE49-F238E27FC236}">
                  <a16:creationId xmlns:a16="http://schemas.microsoft.com/office/drawing/2014/main" id="{BB6A433D-63CB-4BC0-AA24-34CC23FE2857}"/>
                </a:ext>
              </a:extLst>
            </p:cNvPr>
            <p:cNvSpPr/>
            <p:nvPr/>
          </p:nvSpPr>
          <p:spPr>
            <a:xfrm>
              <a:off x="9509078" y="3392498"/>
              <a:ext cx="347716" cy="221997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prstDash val="solid"/>
              <a:tailEnd w="sm" len="sm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  <a:latin typeface="Bahnschrift SemiLight SemiConde" panose="020B0502040204020203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B</a:t>
              </a:r>
              <a:endParaRPr lang="zh-CN" altLang="en-US" sz="1200" dirty="0">
                <a:solidFill>
                  <a:schemeClr val="tx1"/>
                </a:solidFill>
                <a:latin typeface="Bahnschrift SemiLight SemiConde" panose="020B0502040204020203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175" name="直接箭头连接符 19">
              <a:extLst>
                <a:ext uri="{FF2B5EF4-FFF2-40B4-BE49-F238E27FC236}">
                  <a16:creationId xmlns:a16="http://schemas.microsoft.com/office/drawing/2014/main" id="{CDE58940-0985-454D-BD4C-0196FE32D855}"/>
                </a:ext>
              </a:extLst>
            </p:cNvPr>
            <p:cNvCxnSpPr>
              <a:cxnSpLocks/>
              <a:stCxn id="156" idx="1"/>
              <a:endCxn id="144" idx="1"/>
            </p:cNvCxnSpPr>
            <p:nvPr/>
          </p:nvCxnSpPr>
          <p:spPr>
            <a:xfrm rot="10800000" flipV="1">
              <a:off x="9507708" y="3503496"/>
              <a:ext cx="1370" cy="1524015"/>
            </a:xfrm>
            <a:prstGeom prst="curvedConnector3">
              <a:avLst>
                <a:gd name="adj1" fmla="val 11780292"/>
              </a:avLst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8" name="矩形: 圆角 227">
              <a:extLst>
                <a:ext uri="{FF2B5EF4-FFF2-40B4-BE49-F238E27FC236}">
                  <a16:creationId xmlns:a16="http://schemas.microsoft.com/office/drawing/2014/main" id="{6DEE1293-54F0-41C7-B69A-7F238FB3B7EF}"/>
                </a:ext>
              </a:extLst>
            </p:cNvPr>
            <p:cNvSpPr/>
            <p:nvPr/>
          </p:nvSpPr>
          <p:spPr>
            <a:xfrm>
              <a:off x="8946830" y="3392498"/>
              <a:ext cx="347716" cy="221997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prstDash val="solid"/>
              <a:tailEnd w="sm" len="sm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  <a:latin typeface="Bahnschrift SemiLight SemiConde" panose="020B0502040204020203" pitchFamily="34" charset="0"/>
                  <a:cs typeface="Calibri" panose="020F0502020204030204" pitchFamily="34" charset="0"/>
                </a:rPr>
                <a:t>Store</a:t>
              </a:r>
              <a:endParaRPr lang="zh-CN" altLang="en-US" sz="1200" dirty="0">
                <a:solidFill>
                  <a:schemeClr val="tx1"/>
                </a:solidFill>
                <a:latin typeface="Bahnschrift SemiLight SemiConde" panose="020B0502040204020203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229" name="直接箭头连接符 19">
              <a:extLst>
                <a:ext uri="{FF2B5EF4-FFF2-40B4-BE49-F238E27FC236}">
                  <a16:creationId xmlns:a16="http://schemas.microsoft.com/office/drawing/2014/main" id="{94ECE9DA-CB3D-4235-99CB-B7BEE3BDC4C4}"/>
                </a:ext>
              </a:extLst>
            </p:cNvPr>
            <p:cNvCxnSpPr>
              <a:cxnSpLocks/>
              <a:stCxn id="144" idx="1"/>
              <a:endCxn id="148" idx="1"/>
            </p:cNvCxnSpPr>
            <p:nvPr/>
          </p:nvCxnSpPr>
          <p:spPr>
            <a:xfrm rot="10800000" flipH="1" flipV="1">
              <a:off x="9507708" y="5027512"/>
              <a:ext cx="1370" cy="1008558"/>
            </a:xfrm>
            <a:prstGeom prst="curvedConnector3">
              <a:avLst>
                <a:gd name="adj1" fmla="val -15017518"/>
              </a:avLst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直接箭头连接符 229">
              <a:extLst>
                <a:ext uri="{FF2B5EF4-FFF2-40B4-BE49-F238E27FC236}">
                  <a16:creationId xmlns:a16="http://schemas.microsoft.com/office/drawing/2014/main" id="{F915E477-6D40-4694-AB1A-5C0DD65385DE}"/>
                </a:ext>
              </a:extLst>
            </p:cNvPr>
            <p:cNvCxnSpPr>
              <a:cxnSpLocks/>
              <a:stCxn id="145" idx="2"/>
              <a:endCxn id="144" idx="0"/>
            </p:cNvCxnSpPr>
            <p:nvPr/>
          </p:nvCxnSpPr>
          <p:spPr>
            <a:xfrm flipH="1">
              <a:off x="9681566" y="4617896"/>
              <a:ext cx="1370" cy="298617"/>
            </a:xfrm>
            <a:prstGeom prst="straightConnector1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9" name="矩形 298">
            <a:extLst>
              <a:ext uri="{FF2B5EF4-FFF2-40B4-BE49-F238E27FC236}">
                <a16:creationId xmlns:a16="http://schemas.microsoft.com/office/drawing/2014/main" id="{94B5ADDB-5D48-4313-8AB4-D447F90E1A30}"/>
              </a:ext>
            </a:extLst>
          </p:cNvPr>
          <p:cNvSpPr/>
          <p:nvPr/>
        </p:nvSpPr>
        <p:spPr>
          <a:xfrm>
            <a:off x="6468246" y="2701696"/>
            <a:ext cx="547687" cy="397566"/>
          </a:xfrm>
          <a:prstGeom prst="rect">
            <a:avLst/>
          </a:prstGeom>
          <a:noFill/>
          <a:ln w="15875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Calibri" panose="020F0502020204030204" pitchFamily="34" charset="0"/>
              <a:ea typeface="舟方日明体" panose="02000506000000000000" pitchFamily="50" charset="-122"/>
              <a:cs typeface="Calibri" panose="020F0502020204030204" pitchFamily="34" charset="0"/>
            </a:endParaRPr>
          </a:p>
        </p:txBody>
      </p:sp>
      <p:sp>
        <p:nvSpPr>
          <p:cNvPr id="104" name="箭头: 右 103">
            <a:extLst>
              <a:ext uri="{FF2B5EF4-FFF2-40B4-BE49-F238E27FC236}">
                <a16:creationId xmlns:a16="http://schemas.microsoft.com/office/drawing/2014/main" id="{D50BAF4F-298C-4317-88CE-6BAEFC2753FE}"/>
              </a:ext>
            </a:extLst>
          </p:cNvPr>
          <p:cNvSpPr/>
          <p:nvPr/>
        </p:nvSpPr>
        <p:spPr>
          <a:xfrm>
            <a:off x="8682518" y="3900725"/>
            <a:ext cx="241441" cy="467334"/>
          </a:xfrm>
          <a:prstGeom prst="rightArrow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Calibri" panose="020F0502020204030204" pitchFamily="34" charset="0"/>
              <a:ea typeface="舟方日明体" panose="02000506000000000000" pitchFamily="50" charset="-122"/>
              <a:cs typeface="Calibri" panose="020F0502020204030204" pitchFamily="34" charset="0"/>
            </a:endParaRPr>
          </a:p>
        </p:txBody>
      </p:sp>
      <p:grpSp>
        <p:nvGrpSpPr>
          <p:cNvPr id="231" name="组合 230">
            <a:extLst>
              <a:ext uri="{FF2B5EF4-FFF2-40B4-BE49-F238E27FC236}">
                <a16:creationId xmlns:a16="http://schemas.microsoft.com/office/drawing/2014/main" id="{0C6E2BF2-63B6-49DE-A33D-5C1D05F9E64D}"/>
              </a:ext>
            </a:extLst>
          </p:cNvPr>
          <p:cNvGrpSpPr/>
          <p:nvPr/>
        </p:nvGrpSpPr>
        <p:grpSpPr>
          <a:xfrm>
            <a:off x="5374145" y="2060575"/>
            <a:ext cx="5716555" cy="4087058"/>
            <a:chOff x="5374145" y="2186742"/>
            <a:chExt cx="5716555" cy="4087058"/>
          </a:xfrm>
        </p:grpSpPr>
        <p:sp>
          <p:nvSpPr>
            <p:cNvPr id="106" name="矩形 105">
              <a:extLst>
                <a:ext uri="{FF2B5EF4-FFF2-40B4-BE49-F238E27FC236}">
                  <a16:creationId xmlns:a16="http://schemas.microsoft.com/office/drawing/2014/main" id="{F8305F2E-C829-48B7-A0B5-5C80B7D49A54}"/>
                </a:ext>
              </a:extLst>
            </p:cNvPr>
            <p:cNvSpPr/>
            <p:nvPr/>
          </p:nvSpPr>
          <p:spPr>
            <a:xfrm>
              <a:off x="6081421" y="2186742"/>
              <a:ext cx="5009279" cy="4087058"/>
            </a:xfrm>
            <a:prstGeom prst="rect">
              <a:avLst/>
            </a:prstGeom>
            <a:noFill/>
            <a:ln w="15875">
              <a:solidFill>
                <a:schemeClr val="tx2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Calibri" panose="020F0502020204030204" pitchFamily="34" charset="0"/>
                <a:ea typeface="舟方日明体" panose="02000506000000000000" pitchFamily="50" charset="-122"/>
                <a:cs typeface="Calibri" panose="020F0502020204030204" pitchFamily="34" charset="0"/>
              </a:endParaRPr>
            </a:p>
          </p:txBody>
        </p:sp>
        <p:sp>
          <p:nvSpPr>
            <p:cNvPr id="113" name="箭头: 右 112">
              <a:extLst>
                <a:ext uri="{FF2B5EF4-FFF2-40B4-BE49-F238E27FC236}">
                  <a16:creationId xmlns:a16="http://schemas.microsoft.com/office/drawing/2014/main" id="{A2B35FF7-573E-48C9-9641-356532DD7F5B}"/>
                </a:ext>
              </a:extLst>
            </p:cNvPr>
            <p:cNvSpPr/>
            <p:nvPr/>
          </p:nvSpPr>
          <p:spPr>
            <a:xfrm>
              <a:off x="5374145" y="3962990"/>
              <a:ext cx="307470" cy="595138"/>
            </a:xfrm>
            <a:prstGeom prst="rightArrow">
              <a:avLst/>
            </a:prstGeom>
            <a:solidFill>
              <a:schemeClr val="accent3">
                <a:lumMod val="60000"/>
                <a:lumOff val="40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Calibri" panose="020F0502020204030204" pitchFamily="34" charset="0"/>
                <a:ea typeface="舟方日明体" panose="02000506000000000000" pitchFamily="50" charset="-122"/>
                <a:cs typeface="Calibri" panose="020F0502020204030204" pitchFamily="34" charset="0"/>
              </a:endParaRPr>
            </a:p>
          </p:txBody>
        </p:sp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id="{C2AA400A-585B-4DAA-84BC-1015B6A6AA01}"/>
              </a:ext>
            </a:extLst>
          </p:cNvPr>
          <p:cNvSpPr/>
          <p:nvPr/>
        </p:nvSpPr>
        <p:spPr>
          <a:xfrm>
            <a:off x="1468679" y="2345368"/>
            <a:ext cx="25939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>
                <a:solidFill>
                  <a:schemeClr val="tx2"/>
                </a:solidFill>
                <a:latin typeface="Corbel" panose="020B0503020204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trade latency &amp;</a:t>
            </a:r>
            <a:r>
              <a:rPr lang="zh-CN" altLang="en-US" b="1" dirty="0">
                <a:solidFill>
                  <a:schemeClr val="tx2"/>
                </a:solidFill>
                <a:latin typeface="Corbel" panose="020B0503020204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chemeClr val="tx2"/>
                </a:solidFill>
                <a:latin typeface="Corbel" panose="020B0503020204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memory</a:t>
            </a:r>
          </a:p>
        </p:txBody>
      </p:sp>
      <p:sp>
        <p:nvSpPr>
          <p:cNvPr id="115" name="矩形 114">
            <a:extLst>
              <a:ext uri="{FF2B5EF4-FFF2-40B4-BE49-F238E27FC236}">
                <a16:creationId xmlns:a16="http://schemas.microsoft.com/office/drawing/2014/main" id="{6926900C-563E-42E8-AE53-5876B2AA5730}"/>
              </a:ext>
            </a:extLst>
          </p:cNvPr>
          <p:cNvSpPr/>
          <p:nvPr/>
        </p:nvSpPr>
        <p:spPr>
          <a:xfrm>
            <a:off x="6042215" y="2345368"/>
            <a:ext cx="25939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>
                <a:solidFill>
                  <a:schemeClr val="tx2"/>
                </a:solidFill>
                <a:latin typeface="Corbel" panose="020B0503020204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trade latency &amp;</a:t>
            </a:r>
            <a:r>
              <a:rPr lang="zh-CN" altLang="en-US" b="1" dirty="0">
                <a:solidFill>
                  <a:schemeClr val="tx2"/>
                </a:solidFill>
                <a:latin typeface="Corbel" panose="020B0503020204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chemeClr val="tx2"/>
                </a:solidFill>
                <a:latin typeface="Corbel" panose="020B0503020204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memory</a:t>
            </a:r>
          </a:p>
        </p:txBody>
      </p:sp>
      <p:sp>
        <p:nvSpPr>
          <p:cNvPr id="116" name="矩形 115">
            <a:extLst>
              <a:ext uri="{FF2B5EF4-FFF2-40B4-BE49-F238E27FC236}">
                <a16:creationId xmlns:a16="http://schemas.microsoft.com/office/drawing/2014/main" id="{EA1DFB3A-B4B7-4F1B-8E00-41C1D248FAFB}"/>
              </a:ext>
            </a:extLst>
          </p:cNvPr>
          <p:cNvSpPr/>
          <p:nvPr/>
        </p:nvSpPr>
        <p:spPr>
          <a:xfrm>
            <a:off x="8878233" y="2345368"/>
            <a:ext cx="19543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>
                <a:solidFill>
                  <a:schemeClr val="tx2"/>
                </a:solidFill>
                <a:latin typeface="Corbel" panose="020B0503020204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optimize memory</a:t>
            </a:r>
          </a:p>
        </p:txBody>
      </p:sp>
      <p:sp>
        <p:nvSpPr>
          <p:cNvPr id="111" name="矩形: 圆角 110">
            <a:extLst>
              <a:ext uri="{FF2B5EF4-FFF2-40B4-BE49-F238E27FC236}">
                <a16:creationId xmlns:a16="http://schemas.microsoft.com/office/drawing/2014/main" id="{79418C4A-1BEC-46D2-ACCC-E66BCFF3567C}"/>
              </a:ext>
            </a:extLst>
          </p:cNvPr>
          <p:cNvSpPr/>
          <p:nvPr/>
        </p:nvSpPr>
        <p:spPr>
          <a:xfrm>
            <a:off x="7924910" y="2766162"/>
            <a:ext cx="347716" cy="221997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  <a:prstDash val="solid"/>
            <a:tailEnd w="sm" len="sm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Bahnschrift SemiLight SemiConde" panose="020B050204020402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</a:t>
            </a:r>
            <a:endParaRPr lang="zh-CN" altLang="en-US" sz="1200" dirty="0">
              <a:solidFill>
                <a:schemeClr val="tx1"/>
              </a:solidFill>
              <a:latin typeface="Bahnschrift SemiLight SemiConde" panose="020B0502040204020203" pitchFamily="34" charset="0"/>
              <a:cs typeface="Calibri" panose="020F0502020204030204" pitchFamily="34" charset="0"/>
            </a:endParaRPr>
          </a:p>
        </p:txBody>
      </p:sp>
      <p:sp>
        <p:nvSpPr>
          <p:cNvPr id="112" name="矩形: 圆角 111">
            <a:extLst>
              <a:ext uri="{FF2B5EF4-FFF2-40B4-BE49-F238E27FC236}">
                <a16:creationId xmlns:a16="http://schemas.microsoft.com/office/drawing/2014/main" id="{0E0B0D2C-3BA5-4F24-B4B2-BE6D00F2A4AC}"/>
              </a:ext>
            </a:extLst>
          </p:cNvPr>
          <p:cNvSpPr/>
          <p:nvPr/>
        </p:nvSpPr>
        <p:spPr>
          <a:xfrm>
            <a:off x="7924910" y="3111548"/>
            <a:ext cx="347716" cy="221997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  <a:prstDash val="solid"/>
            <a:tailEnd w="sm" len="sm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Bahnschrift SemiLight SemiConde" panose="020B0502040204020203" pitchFamily="34" charset="0"/>
                <a:cs typeface="Calibri" panose="020F0502020204030204" pitchFamily="34" charset="0"/>
              </a:rPr>
              <a:t>Store</a:t>
            </a:r>
            <a:endParaRPr lang="zh-CN" altLang="en-US" sz="1200" dirty="0">
              <a:solidFill>
                <a:schemeClr val="tx1"/>
              </a:solidFill>
              <a:latin typeface="Bahnschrift SemiLight SemiConde" panose="020B0502040204020203" pitchFamily="34" charset="0"/>
              <a:cs typeface="Calibri" panose="020F0502020204030204" pitchFamily="34" charset="0"/>
            </a:endParaRPr>
          </a:p>
        </p:txBody>
      </p:sp>
      <p:sp>
        <p:nvSpPr>
          <p:cNvPr id="117" name="矩形: 圆角 116">
            <a:extLst>
              <a:ext uri="{FF2B5EF4-FFF2-40B4-BE49-F238E27FC236}">
                <a16:creationId xmlns:a16="http://schemas.microsoft.com/office/drawing/2014/main" id="{9E50FF84-90CF-42DB-ADE3-5E9D8B5670A1}"/>
              </a:ext>
            </a:extLst>
          </p:cNvPr>
          <p:cNvSpPr/>
          <p:nvPr/>
        </p:nvSpPr>
        <p:spPr>
          <a:xfrm>
            <a:off x="7924910" y="3770549"/>
            <a:ext cx="347716" cy="221997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  <a:prstDash val="solid"/>
            <a:tailEnd w="sm" len="sm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Bahnschrift SemiLight SemiConde" panose="020B050204020402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</a:t>
            </a:r>
            <a:endParaRPr lang="zh-CN" altLang="en-US" sz="1200" dirty="0">
              <a:solidFill>
                <a:schemeClr val="tx1"/>
              </a:solidFill>
              <a:latin typeface="Bahnschrift SemiLight SemiConde" panose="020B0502040204020203" pitchFamily="34" charset="0"/>
              <a:cs typeface="Calibri" panose="020F0502020204030204" pitchFamily="34" charset="0"/>
            </a:endParaRPr>
          </a:p>
        </p:txBody>
      </p:sp>
      <p:sp>
        <p:nvSpPr>
          <p:cNvPr id="118" name="矩形: 圆角 117">
            <a:extLst>
              <a:ext uri="{FF2B5EF4-FFF2-40B4-BE49-F238E27FC236}">
                <a16:creationId xmlns:a16="http://schemas.microsoft.com/office/drawing/2014/main" id="{F9747D76-919A-4BD3-9466-BEA038B0D116}"/>
              </a:ext>
            </a:extLst>
          </p:cNvPr>
          <p:cNvSpPr/>
          <p:nvPr/>
        </p:nvSpPr>
        <p:spPr>
          <a:xfrm>
            <a:off x="7924910" y="4289186"/>
            <a:ext cx="347716" cy="221997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  <a:prstDash val="solid"/>
            <a:tailEnd w="sm" len="sm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Bahnschrift SemiLight SemiConde" panose="020B050204020402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</a:t>
            </a:r>
            <a:endParaRPr lang="zh-CN" altLang="en-US" sz="1200" dirty="0">
              <a:solidFill>
                <a:schemeClr val="tx1"/>
              </a:solidFill>
              <a:latin typeface="Bahnschrift SemiLight SemiConde" panose="020B0502040204020203" pitchFamily="34" charset="0"/>
              <a:cs typeface="Calibri" panose="020F0502020204030204" pitchFamily="34" charset="0"/>
            </a:endParaRPr>
          </a:p>
        </p:txBody>
      </p:sp>
      <p:sp>
        <p:nvSpPr>
          <p:cNvPr id="119" name="矩形: 圆角 118">
            <a:extLst>
              <a:ext uri="{FF2B5EF4-FFF2-40B4-BE49-F238E27FC236}">
                <a16:creationId xmlns:a16="http://schemas.microsoft.com/office/drawing/2014/main" id="{9CA9019C-9508-4A54-A7BC-8411527C4D52}"/>
              </a:ext>
            </a:extLst>
          </p:cNvPr>
          <p:cNvSpPr/>
          <p:nvPr/>
        </p:nvSpPr>
        <p:spPr>
          <a:xfrm>
            <a:off x="7924910" y="4792691"/>
            <a:ext cx="347716" cy="221997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  <a:prstDash val="solid"/>
            <a:tailEnd w="sm" len="sm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Bahnschrift SemiLight SemiConde" panose="020B050204020402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</a:t>
            </a:r>
            <a:endParaRPr lang="zh-CN" altLang="en-US" sz="1200" dirty="0">
              <a:solidFill>
                <a:schemeClr val="tx1"/>
              </a:solidFill>
              <a:latin typeface="Bahnschrift SemiLight SemiConde" panose="020B0502040204020203" pitchFamily="34" charset="0"/>
              <a:cs typeface="Calibri" panose="020F0502020204030204" pitchFamily="34" charset="0"/>
            </a:endParaRPr>
          </a:p>
        </p:txBody>
      </p:sp>
      <p:sp>
        <p:nvSpPr>
          <p:cNvPr id="120" name="矩形: 圆角 119">
            <a:extLst>
              <a:ext uri="{FF2B5EF4-FFF2-40B4-BE49-F238E27FC236}">
                <a16:creationId xmlns:a16="http://schemas.microsoft.com/office/drawing/2014/main" id="{3DA77CC9-AD13-4EFD-84B4-A8612E5F6C48}"/>
              </a:ext>
            </a:extLst>
          </p:cNvPr>
          <p:cNvSpPr/>
          <p:nvPr/>
        </p:nvSpPr>
        <p:spPr>
          <a:xfrm>
            <a:off x="7924910" y="5297427"/>
            <a:ext cx="347716" cy="221997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  <a:prstDash val="solid"/>
            <a:tailEnd w="sm" len="sm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Bahnschrift SemiLight SemiConde" panose="020B050204020402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</a:t>
            </a:r>
            <a:endParaRPr lang="zh-CN" altLang="en-US" sz="1200" dirty="0">
              <a:solidFill>
                <a:schemeClr val="tx1"/>
              </a:solidFill>
              <a:latin typeface="Bahnschrift SemiLight SemiConde" panose="020B0502040204020203" pitchFamily="34" charset="0"/>
              <a:cs typeface="Calibri" panose="020F0502020204030204" pitchFamily="34" charset="0"/>
            </a:endParaRPr>
          </a:p>
        </p:txBody>
      </p:sp>
      <p:sp>
        <p:nvSpPr>
          <p:cNvPr id="121" name="矩形: 圆角 120">
            <a:extLst>
              <a:ext uri="{FF2B5EF4-FFF2-40B4-BE49-F238E27FC236}">
                <a16:creationId xmlns:a16="http://schemas.microsoft.com/office/drawing/2014/main" id="{A413B781-E690-446E-B4F0-870C9E1FD671}"/>
              </a:ext>
            </a:extLst>
          </p:cNvPr>
          <p:cNvSpPr/>
          <p:nvPr/>
        </p:nvSpPr>
        <p:spPr>
          <a:xfrm>
            <a:off x="7924910" y="5799122"/>
            <a:ext cx="347716" cy="221997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  <a:prstDash val="solid"/>
            <a:tailEnd w="sm" len="sm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Bahnschrift SemiLight SemiConde" panose="020B050204020402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</a:t>
            </a:r>
            <a:endParaRPr lang="zh-CN" altLang="en-US" sz="1200" dirty="0">
              <a:solidFill>
                <a:schemeClr val="tx1"/>
              </a:solidFill>
              <a:latin typeface="Bahnschrift SemiLight SemiConde" panose="020B0502040204020203" pitchFamily="34" charset="0"/>
              <a:cs typeface="Calibri" panose="020F0502020204030204" pitchFamily="34" charset="0"/>
            </a:endParaRP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8FCB0A0B-2957-404A-AF98-F99B35B486B1}"/>
              </a:ext>
            </a:extLst>
          </p:cNvPr>
          <p:cNvGrpSpPr/>
          <p:nvPr/>
        </p:nvGrpSpPr>
        <p:grpSpPr>
          <a:xfrm>
            <a:off x="7758631" y="3079020"/>
            <a:ext cx="2312569" cy="2492730"/>
            <a:chOff x="7758631" y="3205187"/>
            <a:chExt cx="2312569" cy="2492730"/>
          </a:xfrm>
        </p:grpSpPr>
        <p:sp>
          <p:nvSpPr>
            <p:cNvPr id="122" name="矩形 121">
              <a:extLst>
                <a:ext uri="{FF2B5EF4-FFF2-40B4-BE49-F238E27FC236}">
                  <a16:creationId xmlns:a16="http://schemas.microsoft.com/office/drawing/2014/main" id="{63221DA7-646D-481F-A20E-7E6241B657B7}"/>
                </a:ext>
              </a:extLst>
            </p:cNvPr>
            <p:cNvSpPr/>
            <p:nvPr/>
          </p:nvSpPr>
          <p:spPr>
            <a:xfrm>
              <a:off x="7758631" y="3205187"/>
              <a:ext cx="687912" cy="298310"/>
            </a:xfrm>
            <a:prstGeom prst="rect">
              <a:avLst/>
            </a:prstGeom>
            <a:noFill/>
            <a:ln w="19050"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zh-CN" altLang="en-US" dirty="0">
                <a:solidFill>
                  <a:srgbClr val="C00000"/>
                </a:solidFill>
                <a:latin typeface="Calibri" panose="020F0502020204030204" pitchFamily="34" charset="0"/>
                <a:ea typeface="舟方日明体" panose="02000506000000000000" pitchFamily="50" charset="-122"/>
                <a:cs typeface="Calibri" panose="020F0502020204030204" pitchFamily="34" charset="0"/>
              </a:endParaRPr>
            </a:p>
          </p:txBody>
        </p:sp>
        <p:sp>
          <p:nvSpPr>
            <p:cNvPr id="123" name="矩形 122">
              <a:extLst>
                <a:ext uri="{FF2B5EF4-FFF2-40B4-BE49-F238E27FC236}">
                  <a16:creationId xmlns:a16="http://schemas.microsoft.com/office/drawing/2014/main" id="{DAA8FB95-7AA3-4ED1-B15A-E4EE81CB0B29}"/>
                </a:ext>
              </a:extLst>
            </p:cNvPr>
            <p:cNvSpPr/>
            <p:nvPr/>
          </p:nvSpPr>
          <p:spPr>
            <a:xfrm>
              <a:off x="7758636" y="3542162"/>
              <a:ext cx="687902" cy="291280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zh-CN" altLang="en-US" dirty="0">
                <a:solidFill>
                  <a:schemeClr val="accent1"/>
                </a:solidFill>
                <a:latin typeface="Calibri" panose="020F0502020204030204" pitchFamily="34" charset="0"/>
                <a:ea typeface="舟方日明体" panose="02000506000000000000" pitchFamily="50" charset="-122"/>
                <a:cs typeface="Calibri" panose="020F0502020204030204" pitchFamily="34" charset="0"/>
              </a:endParaRPr>
            </a:p>
          </p:txBody>
        </p:sp>
        <p:sp>
          <p:nvSpPr>
            <p:cNvPr id="124" name="矩形 123">
              <a:extLst>
                <a:ext uri="{FF2B5EF4-FFF2-40B4-BE49-F238E27FC236}">
                  <a16:creationId xmlns:a16="http://schemas.microsoft.com/office/drawing/2014/main" id="{F8767FB2-3267-4A45-B483-E93E454857DF}"/>
                </a:ext>
              </a:extLst>
            </p:cNvPr>
            <p:cNvSpPr/>
            <p:nvPr/>
          </p:nvSpPr>
          <p:spPr>
            <a:xfrm>
              <a:off x="9053256" y="3343181"/>
              <a:ext cx="451702" cy="331931"/>
            </a:xfrm>
            <a:prstGeom prst="rect">
              <a:avLst/>
            </a:prstGeom>
            <a:noFill/>
            <a:ln w="19050"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zh-CN" altLang="en-US" dirty="0">
                <a:solidFill>
                  <a:srgbClr val="C00000"/>
                </a:solidFill>
                <a:latin typeface="Calibri" panose="020F0502020204030204" pitchFamily="34" charset="0"/>
                <a:ea typeface="舟方日明体" panose="02000506000000000000" pitchFamily="50" charset="-122"/>
                <a:cs typeface="Calibri" panose="020F0502020204030204" pitchFamily="34" charset="0"/>
              </a:endParaRPr>
            </a:p>
          </p:txBody>
        </p:sp>
        <p:sp>
          <p:nvSpPr>
            <p:cNvPr id="125" name="矩形 124">
              <a:extLst>
                <a:ext uri="{FF2B5EF4-FFF2-40B4-BE49-F238E27FC236}">
                  <a16:creationId xmlns:a16="http://schemas.microsoft.com/office/drawing/2014/main" id="{BC32D6DD-71E4-4209-9667-6A3D0F72ED51}"/>
                </a:ext>
              </a:extLst>
            </p:cNvPr>
            <p:cNvSpPr/>
            <p:nvPr/>
          </p:nvSpPr>
          <p:spPr>
            <a:xfrm>
              <a:off x="9618019" y="5364290"/>
              <a:ext cx="453181" cy="333627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zh-CN" altLang="en-US" dirty="0">
                <a:solidFill>
                  <a:srgbClr val="C00000"/>
                </a:solidFill>
                <a:latin typeface="Calibri" panose="020F0502020204030204" pitchFamily="34" charset="0"/>
                <a:ea typeface="舟方日明体" panose="02000506000000000000" pitchFamily="50" charset="-122"/>
                <a:cs typeface="Calibri" panose="020F0502020204030204" pitchFamily="34" charset="0"/>
              </a:endParaRPr>
            </a:p>
          </p:txBody>
        </p: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86AB5A4D-6E3A-475B-AAE6-D392073BFBCA}"/>
                </a:ext>
              </a:extLst>
            </p:cNvPr>
            <p:cNvCxnSpPr>
              <a:cxnSpLocks/>
              <a:stCxn id="123" idx="3"/>
              <a:endCxn id="125" idx="1"/>
            </p:cNvCxnSpPr>
            <p:nvPr/>
          </p:nvCxnSpPr>
          <p:spPr>
            <a:xfrm>
              <a:off x="8446538" y="3687802"/>
              <a:ext cx="1171481" cy="1843302"/>
            </a:xfrm>
            <a:prstGeom prst="straightConnector1">
              <a:avLst/>
            </a:prstGeom>
            <a:ln w="19050">
              <a:solidFill>
                <a:schemeClr val="accent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直接箭头连接符 157">
              <a:extLst>
                <a:ext uri="{FF2B5EF4-FFF2-40B4-BE49-F238E27FC236}">
                  <a16:creationId xmlns:a16="http://schemas.microsoft.com/office/drawing/2014/main" id="{9AFD824F-9641-4FBA-BA5E-7E679F1BA3E2}"/>
                </a:ext>
              </a:extLst>
            </p:cNvPr>
            <p:cNvCxnSpPr>
              <a:cxnSpLocks/>
              <a:stCxn id="122" idx="3"/>
              <a:endCxn id="124" idx="1"/>
            </p:cNvCxnSpPr>
            <p:nvPr/>
          </p:nvCxnSpPr>
          <p:spPr>
            <a:xfrm>
              <a:off x="8446543" y="3354342"/>
              <a:ext cx="606713" cy="154805"/>
            </a:xfrm>
            <a:prstGeom prst="straightConnector1">
              <a:avLst/>
            </a:prstGeom>
            <a:ln w="19050">
              <a:solidFill>
                <a:srgbClr val="C0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1" name="组合 160">
            <a:extLst>
              <a:ext uri="{FF2B5EF4-FFF2-40B4-BE49-F238E27FC236}">
                <a16:creationId xmlns:a16="http://schemas.microsoft.com/office/drawing/2014/main" id="{C398D563-2B6D-4F71-91A7-7EB170FDA1D5}"/>
              </a:ext>
            </a:extLst>
          </p:cNvPr>
          <p:cNvGrpSpPr/>
          <p:nvPr/>
        </p:nvGrpSpPr>
        <p:grpSpPr>
          <a:xfrm>
            <a:off x="1862122" y="2651474"/>
            <a:ext cx="1364785" cy="3219299"/>
            <a:chOff x="832628" y="1919246"/>
            <a:chExt cx="1364785" cy="2788705"/>
          </a:xfrm>
        </p:grpSpPr>
        <p:sp>
          <p:nvSpPr>
            <p:cNvPr id="162" name="文本框 161">
              <a:extLst>
                <a:ext uri="{FF2B5EF4-FFF2-40B4-BE49-F238E27FC236}">
                  <a16:creationId xmlns:a16="http://schemas.microsoft.com/office/drawing/2014/main" id="{D3A191A5-5755-4369-A2C4-16CF3EA25422}"/>
                </a:ext>
              </a:extLst>
            </p:cNvPr>
            <p:cNvSpPr txBox="1"/>
            <p:nvPr/>
          </p:nvSpPr>
          <p:spPr>
            <a:xfrm>
              <a:off x="832628" y="4481343"/>
              <a:ext cx="716201" cy="2266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latin typeface="Bahnschrift SemiCondensed" panose="020B0502040204020203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Time</a:t>
              </a:r>
              <a:endParaRPr lang="zh-CN" altLang="en-US" sz="1400" dirty="0">
                <a:latin typeface="Bahnschrift SemiCondensed" panose="020B0502040204020203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163" name="直接箭头连接符 162">
              <a:extLst>
                <a:ext uri="{FF2B5EF4-FFF2-40B4-BE49-F238E27FC236}">
                  <a16:creationId xmlns:a16="http://schemas.microsoft.com/office/drawing/2014/main" id="{0EE45987-17BC-4F78-A9A5-558E8D37B211}"/>
                </a:ext>
              </a:extLst>
            </p:cNvPr>
            <p:cNvCxnSpPr>
              <a:cxnSpLocks/>
              <a:stCxn id="164" idx="4"/>
            </p:cNvCxnSpPr>
            <p:nvPr/>
          </p:nvCxnSpPr>
          <p:spPr>
            <a:xfrm>
              <a:off x="1085730" y="2000250"/>
              <a:ext cx="0" cy="25109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4" name="椭圆 163">
              <a:extLst>
                <a:ext uri="{FF2B5EF4-FFF2-40B4-BE49-F238E27FC236}">
                  <a16:creationId xmlns:a16="http://schemas.microsoft.com/office/drawing/2014/main" id="{30250B3F-DA9C-4C5C-BA1F-B8803829E018}"/>
                </a:ext>
              </a:extLst>
            </p:cNvPr>
            <p:cNvSpPr/>
            <p:nvPr/>
          </p:nvSpPr>
          <p:spPr>
            <a:xfrm>
              <a:off x="1044483" y="1919246"/>
              <a:ext cx="82494" cy="81004"/>
            </a:xfrm>
            <a:prstGeom prst="ellipse">
              <a:avLst/>
            </a:prstGeom>
            <a:solidFill>
              <a:schemeClr val="tx1"/>
            </a:solidFill>
            <a:ln w="12700">
              <a:noFill/>
              <a:prstDash val="solid"/>
              <a:tailEnd w="sm" len="sm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pPr algn="ctr"/>
              <a:endParaRPr lang="zh-CN" altLang="en-US" sz="1600" dirty="0">
                <a:solidFill>
                  <a:schemeClr val="tx1"/>
                </a:solidFill>
                <a:latin typeface="Consolas" panose="020B0609020204030204" pitchFamily="49" charset="0"/>
                <a:cs typeface="Fira Code Light" panose="020B0809050000020004" pitchFamily="49" charset="0"/>
              </a:endParaRPr>
            </a:p>
          </p:txBody>
        </p:sp>
        <p:cxnSp>
          <p:nvCxnSpPr>
            <p:cNvPr id="165" name="直接箭头连接符 164">
              <a:extLst>
                <a:ext uri="{FF2B5EF4-FFF2-40B4-BE49-F238E27FC236}">
                  <a16:creationId xmlns:a16="http://schemas.microsoft.com/office/drawing/2014/main" id="{A574C8F2-38F1-4EAF-90CF-0A943403435B}"/>
                </a:ext>
              </a:extLst>
            </p:cNvPr>
            <p:cNvCxnSpPr>
              <a:cxnSpLocks/>
              <a:stCxn id="164" idx="6"/>
            </p:cNvCxnSpPr>
            <p:nvPr/>
          </p:nvCxnSpPr>
          <p:spPr>
            <a:xfrm>
              <a:off x="1126977" y="1959748"/>
              <a:ext cx="69335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6" name="文本框 165">
              <a:extLst>
                <a:ext uri="{FF2B5EF4-FFF2-40B4-BE49-F238E27FC236}">
                  <a16:creationId xmlns:a16="http://schemas.microsoft.com/office/drawing/2014/main" id="{06289BBE-0181-4C74-8918-0007B009A6BD}"/>
                </a:ext>
              </a:extLst>
            </p:cNvPr>
            <p:cNvSpPr txBox="1"/>
            <p:nvPr/>
          </p:nvSpPr>
          <p:spPr>
            <a:xfrm>
              <a:off x="1171329" y="1930404"/>
              <a:ext cx="1026084" cy="2266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latin typeface="Bahnschrift SemiCondensed" panose="020B0502040204020203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Memory</a:t>
              </a:r>
              <a:endParaRPr lang="zh-CN" altLang="en-US" sz="1400" dirty="0">
                <a:latin typeface="Bahnschrift SemiCondensed" panose="020B0502040204020203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59" name="组合 158">
            <a:extLst>
              <a:ext uri="{FF2B5EF4-FFF2-40B4-BE49-F238E27FC236}">
                <a16:creationId xmlns:a16="http://schemas.microsoft.com/office/drawing/2014/main" id="{AAD11B07-B99E-4538-B753-C5F3879B90E3}"/>
              </a:ext>
            </a:extLst>
          </p:cNvPr>
          <p:cNvGrpSpPr/>
          <p:nvPr/>
        </p:nvGrpSpPr>
        <p:grpSpPr>
          <a:xfrm>
            <a:off x="1702207" y="2763655"/>
            <a:ext cx="318562" cy="2757383"/>
            <a:chOff x="8312793" y="2425479"/>
            <a:chExt cx="347716" cy="3009730"/>
          </a:xfrm>
        </p:grpSpPr>
        <p:sp>
          <p:nvSpPr>
            <p:cNvPr id="187" name="矩形: 圆角 186">
              <a:extLst>
                <a:ext uri="{FF2B5EF4-FFF2-40B4-BE49-F238E27FC236}">
                  <a16:creationId xmlns:a16="http://schemas.microsoft.com/office/drawing/2014/main" id="{52672AD2-963D-475C-BB2B-0B2180ACD0C1}"/>
                </a:ext>
              </a:extLst>
            </p:cNvPr>
            <p:cNvSpPr/>
            <p:nvPr/>
          </p:nvSpPr>
          <p:spPr>
            <a:xfrm>
              <a:off x="8312793" y="2425479"/>
              <a:ext cx="347716" cy="244215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prstDash val="solid"/>
              <a:tailEnd w="sm" len="sm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  <a:latin typeface="Bahnschrift SemiLight SemiConde" panose="020B0502040204020203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A</a:t>
              </a:r>
              <a:endParaRPr lang="zh-CN" altLang="en-US" sz="1200" dirty="0">
                <a:solidFill>
                  <a:schemeClr val="tx1"/>
                </a:solidFill>
                <a:latin typeface="Bahnschrift SemiLight SemiConde" panose="020B05020402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8" name="矩形: 圆角 187">
              <a:extLst>
                <a:ext uri="{FF2B5EF4-FFF2-40B4-BE49-F238E27FC236}">
                  <a16:creationId xmlns:a16="http://schemas.microsoft.com/office/drawing/2014/main" id="{9B1F8586-2AC6-4596-A671-324603985A1D}"/>
                </a:ext>
              </a:extLst>
            </p:cNvPr>
            <p:cNvSpPr/>
            <p:nvPr/>
          </p:nvSpPr>
          <p:spPr>
            <a:xfrm>
              <a:off x="8312793" y="2979376"/>
              <a:ext cx="347716" cy="244215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prstDash val="solid"/>
              <a:tailEnd w="sm" len="sm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  <a:latin typeface="Bahnschrift SemiLight SemiConde" panose="020B0502040204020203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B</a:t>
              </a:r>
              <a:endParaRPr lang="zh-CN" altLang="en-US" sz="1200" dirty="0">
                <a:solidFill>
                  <a:schemeClr val="tx1"/>
                </a:solidFill>
                <a:latin typeface="Bahnschrift SemiLight SemiConde" panose="020B05020402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9" name="矩形: 圆角 188">
              <a:extLst>
                <a:ext uri="{FF2B5EF4-FFF2-40B4-BE49-F238E27FC236}">
                  <a16:creationId xmlns:a16="http://schemas.microsoft.com/office/drawing/2014/main" id="{DC55C6B6-0438-4C96-9FED-4434F716B970}"/>
                </a:ext>
              </a:extLst>
            </p:cNvPr>
            <p:cNvSpPr/>
            <p:nvPr/>
          </p:nvSpPr>
          <p:spPr>
            <a:xfrm>
              <a:off x="8312793" y="4087170"/>
              <a:ext cx="347716" cy="244215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prstDash val="solid"/>
              <a:tailEnd w="sm" len="sm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  <a:latin typeface="Bahnschrift SemiLight SemiConde" panose="020B0502040204020203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D</a:t>
              </a:r>
              <a:endParaRPr lang="zh-CN" altLang="en-US" sz="1200" dirty="0">
                <a:solidFill>
                  <a:schemeClr val="tx1"/>
                </a:solidFill>
                <a:latin typeface="Bahnschrift SemiLight SemiConde" panose="020B05020402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90" name="矩形: 圆角 189">
              <a:extLst>
                <a:ext uri="{FF2B5EF4-FFF2-40B4-BE49-F238E27FC236}">
                  <a16:creationId xmlns:a16="http://schemas.microsoft.com/office/drawing/2014/main" id="{CE80A39D-E3B5-4A30-B8F1-98B083234236}"/>
                </a:ext>
              </a:extLst>
            </p:cNvPr>
            <p:cNvSpPr/>
            <p:nvPr/>
          </p:nvSpPr>
          <p:spPr>
            <a:xfrm>
              <a:off x="8312793" y="3533273"/>
              <a:ext cx="347716" cy="244215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prstDash val="solid"/>
              <a:tailEnd w="sm" len="sm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  <a:latin typeface="Bahnschrift SemiLight SemiConde" panose="020B0502040204020203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C</a:t>
              </a:r>
              <a:endParaRPr lang="zh-CN" altLang="en-US" sz="1200" dirty="0">
                <a:solidFill>
                  <a:schemeClr val="tx1"/>
                </a:solidFill>
                <a:latin typeface="Bahnschrift SemiLight SemiConde" panose="020B05020402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91" name="矩形: 圆角 190">
              <a:extLst>
                <a:ext uri="{FF2B5EF4-FFF2-40B4-BE49-F238E27FC236}">
                  <a16:creationId xmlns:a16="http://schemas.microsoft.com/office/drawing/2014/main" id="{342383BE-1234-4764-BF0E-1C12876B593E}"/>
                </a:ext>
              </a:extLst>
            </p:cNvPr>
            <p:cNvSpPr/>
            <p:nvPr/>
          </p:nvSpPr>
          <p:spPr>
            <a:xfrm>
              <a:off x="8312793" y="4641067"/>
              <a:ext cx="347716" cy="244215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prstDash val="solid"/>
              <a:tailEnd w="sm" len="sm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  <a:latin typeface="Bahnschrift SemiLight SemiConde" panose="020B0502040204020203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E</a:t>
              </a:r>
              <a:endParaRPr lang="zh-CN" altLang="en-US" sz="1200" dirty="0">
                <a:solidFill>
                  <a:schemeClr val="tx1"/>
                </a:solidFill>
                <a:latin typeface="Bahnschrift SemiLight SemiConde" panose="020B05020402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92" name="矩形: 圆角 191">
              <a:extLst>
                <a:ext uri="{FF2B5EF4-FFF2-40B4-BE49-F238E27FC236}">
                  <a16:creationId xmlns:a16="http://schemas.microsoft.com/office/drawing/2014/main" id="{4237909D-F95A-4D86-81BF-41C389B55F09}"/>
                </a:ext>
              </a:extLst>
            </p:cNvPr>
            <p:cNvSpPr/>
            <p:nvPr/>
          </p:nvSpPr>
          <p:spPr>
            <a:xfrm>
              <a:off x="8312793" y="5194966"/>
              <a:ext cx="347716" cy="240243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prstDash val="solid"/>
              <a:tailEnd w="sm" len="sm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  <a:latin typeface="Bahnschrift SemiLight SemiConde" panose="020B0502040204020203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F</a:t>
              </a:r>
              <a:endParaRPr lang="zh-CN" altLang="en-US" sz="1200" dirty="0">
                <a:solidFill>
                  <a:schemeClr val="tx1"/>
                </a:solidFill>
                <a:latin typeface="Bahnschrift SemiLight SemiConde" panose="020B0502040204020203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193" name="直接箭头连接符 192">
              <a:extLst>
                <a:ext uri="{FF2B5EF4-FFF2-40B4-BE49-F238E27FC236}">
                  <a16:creationId xmlns:a16="http://schemas.microsoft.com/office/drawing/2014/main" id="{DF76D09A-F50B-40AC-9F2E-034A9270EAC6}"/>
                </a:ext>
              </a:extLst>
            </p:cNvPr>
            <p:cNvCxnSpPr>
              <a:cxnSpLocks/>
              <a:stCxn id="187" idx="2"/>
              <a:endCxn id="188" idx="0"/>
            </p:cNvCxnSpPr>
            <p:nvPr/>
          </p:nvCxnSpPr>
          <p:spPr>
            <a:xfrm>
              <a:off x="8486651" y="2669694"/>
              <a:ext cx="0" cy="309682"/>
            </a:xfrm>
            <a:prstGeom prst="straightConnector1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直接箭头连接符 193">
              <a:extLst>
                <a:ext uri="{FF2B5EF4-FFF2-40B4-BE49-F238E27FC236}">
                  <a16:creationId xmlns:a16="http://schemas.microsoft.com/office/drawing/2014/main" id="{FE11CF83-DE0C-4EFC-87C3-16EF1167D7C7}"/>
                </a:ext>
              </a:extLst>
            </p:cNvPr>
            <p:cNvCxnSpPr>
              <a:cxnSpLocks/>
              <a:stCxn id="191" idx="2"/>
              <a:endCxn id="192" idx="0"/>
            </p:cNvCxnSpPr>
            <p:nvPr/>
          </p:nvCxnSpPr>
          <p:spPr>
            <a:xfrm>
              <a:off x="8486651" y="4885282"/>
              <a:ext cx="0" cy="309684"/>
            </a:xfrm>
            <a:prstGeom prst="straightConnector1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直接箭头连接符 194">
              <a:extLst>
                <a:ext uri="{FF2B5EF4-FFF2-40B4-BE49-F238E27FC236}">
                  <a16:creationId xmlns:a16="http://schemas.microsoft.com/office/drawing/2014/main" id="{8ED86FE8-8694-458F-80C6-7B8A63C57038}"/>
                </a:ext>
              </a:extLst>
            </p:cNvPr>
            <p:cNvCxnSpPr>
              <a:cxnSpLocks/>
              <a:stCxn id="188" idx="2"/>
              <a:endCxn id="190" idx="0"/>
            </p:cNvCxnSpPr>
            <p:nvPr/>
          </p:nvCxnSpPr>
          <p:spPr>
            <a:xfrm>
              <a:off x="8486651" y="3223591"/>
              <a:ext cx="0" cy="309682"/>
            </a:xfrm>
            <a:prstGeom prst="straightConnector1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直接箭头连接符 195">
              <a:extLst>
                <a:ext uri="{FF2B5EF4-FFF2-40B4-BE49-F238E27FC236}">
                  <a16:creationId xmlns:a16="http://schemas.microsoft.com/office/drawing/2014/main" id="{6F3E3844-DBDB-4A8C-8244-6215040FD118}"/>
                </a:ext>
              </a:extLst>
            </p:cNvPr>
            <p:cNvCxnSpPr>
              <a:cxnSpLocks/>
              <a:stCxn id="190" idx="2"/>
              <a:endCxn id="189" idx="0"/>
            </p:cNvCxnSpPr>
            <p:nvPr/>
          </p:nvCxnSpPr>
          <p:spPr>
            <a:xfrm>
              <a:off x="8486651" y="3777488"/>
              <a:ext cx="0" cy="309682"/>
            </a:xfrm>
            <a:prstGeom prst="straightConnector1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直接箭头连接符 196">
              <a:extLst>
                <a:ext uri="{FF2B5EF4-FFF2-40B4-BE49-F238E27FC236}">
                  <a16:creationId xmlns:a16="http://schemas.microsoft.com/office/drawing/2014/main" id="{5D535BD6-CCEB-474F-98D5-9834E70153ED}"/>
                </a:ext>
              </a:extLst>
            </p:cNvPr>
            <p:cNvCxnSpPr>
              <a:cxnSpLocks/>
              <a:stCxn id="189" idx="2"/>
              <a:endCxn id="191" idx="0"/>
            </p:cNvCxnSpPr>
            <p:nvPr/>
          </p:nvCxnSpPr>
          <p:spPr>
            <a:xfrm>
              <a:off x="8486651" y="4331385"/>
              <a:ext cx="0" cy="309682"/>
            </a:xfrm>
            <a:prstGeom prst="straightConnector1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直接箭头连接符 19">
              <a:extLst>
                <a:ext uri="{FF2B5EF4-FFF2-40B4-BE49-F238E27FC236}">
                  <a16:creationId xmlns:a16="http://schemas.microsoft.com/office/drawing/2014/main" id="{C99EE628-2ABF-455E-ADA1-F6F448EEDEB8}"/>
                </a:ext>
              </a:extLst>
            </p:cNvPr>
            <p:cNvCxnSpPr>
              <a:cxnSpLocks/>
              <a:stCxn id="187" idx="1"/>
              <a:endCxn id="192" idx="1"/>
            </p:cNvCxnSpPr>
            <p:nvPr/>
          </p:nvCxnSpPr>
          <p:spPr>
            <a:xfrm rot="10800000" flipV="1">
              <a:off x="8312793" y="2547586"/>
              <a:ext cx="12700" cy="2767501"/>
            </a:xfrm>
            <a:prstGeom prst="curvedConnector3">
              <a:avLst>
                <a:gd name="adj1" fmla="val 2907693"/>
              </a:avLst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直接箭头连接符 19">
              <a:extLst>
                <a:ext uri="{FF2B5EF4-FFF2-40B4-BE49-F238E27FC236}">
                  <a16:creationId xmlns:a16="http://schemas.microsoft.com/office/drawing/2014/main" id="{B9F11677-F00F-438F-AAB4-EA87D0ED513C}"/>
                </a:ext>
              </a:extLst>
            </p:cNvPr>
            <p:cNvCxnSpPr>
              <a:cxnSpLocks/>
              <a:stCxn id="188" idx="1"/>
              <a:endCxn id="191" idx="1"/>
            </p:cNvCxnSpPr>
            <p:nvPr/>
          </p:nvCxnSpPr>
          <p:spPr>
            <a:xfrm rot="10800000" flipV="1">
              <a:off x="8312793" y="3101483"/>
              <a:ext cx="12700" cy="1661691"/>
            </a:xfrm>
            <a:prstGeom prst="curvedConnector3">
              <a:avLst>
                <a:gd name="adj1" fmla="val 1818457"/>
              </a:avLst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0" name="组合 159">
            <a:extLst>
              <a:ext uri="{FF2B5EF4-FFF2-40B4-BE49-F238E27FC236}">
                <a16:creationId xmlns:a16="http://schemas.microsoft.com/office/drawing/2014/main" id="{605C9533-907F-45CC-B547-5CE6AC1FAAC4}"/>
              </a:ext>
            </a:extLst>
          </p:cNvPr>
          <p:cNvGrpSpPr/>
          <p:nvPr/>
        </p:nvGrpSpPr>
        <p:grpSpPr>
          <a:xfrm>
            <a:off x="2172890" y="2763655"/>
            <a:ext cx="520666" cy="2761020"/>
            <a:chOff x="8826551" y="2425479"/>
            <a:chExt cx="568316" cy="3013700"/>
          </a:xfrm>
        </p:grpSpPr>
        <p:sp>
          <p:nvSpPr>
            <p:cNvPr id="181" name="矩形 180">
              <a:extLst>
                <a:ext uri="{FF2B5EF4-FFF2-40B4-BE49-F238E27FC236}">
                  <a16:creationId xmlns:a16="http://schemas.microsoft.com/office/drawing/2014/main" id="{BF30A3D9-5078-44EB-B1A7-D1FD28A90ED0}"/>
                </a:ext>
              </a:extLst>
            </p:cNvPr>
            <p:cNvSpPr/>
            <p:nvPr/>
          </p:nvSpPr>
          <p:spPr>
            <a:xfrm>
              <a:off x="8826551" y="2425479"/>
              <a:ext cx="142079" cy="3009729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latin typeface="Bahnschrift SemiCondensed" panose="020B0502040204020203" pitchFamily="34" charset="0"/>
                  <a:ea typeface="Fira Code Light" panose="020B0809050000020004" pitchFamily="49" charset="0"/>
                  <a:cs typeface="Fira Code Light" panose="020B0809050000020004" pitchFamily="49" charset="0"/>
                </a:rPr>
                <a:t>A</a:t>
              </a:r>
              <a:endParaRPr lang="zh-CN" altLang="en-US" b="1" dirty="0">
                <a:latin typeface="Bahnschrift SemiCondensed" panose="020B0502040204020203" pitchFamily="34" charset="0"/>
                <a:ea typeface="舟方日明体" panose="02000506000000000000" pitchFamily="50" charset="-122"/>
                <a:cs typeface="Fira Code Light" panose="020B0809050000020004" pitchFamily="49" charset="0"/>
              </a:endParaRPr>
            </a:p>
          </p:txBody>
        </p:sp>
        <p:sp>
          <p:nvSpPr>
            <p:cNvPr id="182" name="矩形 181">
              <a:extLst>
                <a:ext uri="{FF2B5EF4-FFF2-40B4-BE49-F238E27FC236}">
                  <a16:creationId xmlns:a16="http://schemas.microsoft.com/office/drawing/2014/main" id="{EABEA144-739E-48D7-930F-7223A3757ED6}"/>
                </a:ext>
              </a:extLst>
            </p:cNvPr>
            <p:cNvSpPr/>
            <p:nvPr/>
          </p:nvSpPr>
          <p:spPr>
            <a:xfrm>
              <a:off x="8968630" y="2975405"/>
              <a:ext cx="142079" cy="1909877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latin typeface="Bahnschrift SemiCondensed" panose="020B0502040204020203" pitchFamily="34" charset="0"/>
                  <a:ea typeface="Fira Code Light" panose="020B0809050000020004" pitchFamily="49" charset="0"/>
                  <a:cs typeface="Fira Code Light" panose="020B0809050000020004" pitchFamily="49" charset="0"/>
                </a:rPr>
                <a:t>B</a:t>
              </a:r>
              <a:endParaRPr lang="zh-CN" altLang="en-US" b="1" dirty="0">
                <a:latin typeface="Bahnschrift SemiCondensed" panose="020B0502040204020203" pitchFamily="34" charset="0"/>
                <a:ea typeface="舟方日明体" panose="02000506000000000000" pitchFamily="50" charset="-122"/>
                <a:cs typeface="Fira Code Light" panose="020B0809050000020004" pitchFamily="49" charset="0"/>
              </a:endParaRPr>
            </a:p>
          </p:txBody>
        </p:sp>
        <p:sp>
          <p:nvSpPr>
            <p:cNvPr id="183" name="矩形 182">
              <a:extLst>
                <a:ext uri="{FF2B5EF4-FFF2-40B4-BE49-F238E27FC236}">
                  <a16:creationId xmlns:a16="http://schemas.microsoft.com/office/drawing/2014/main" id="{44717A4B-4684-415A-B8E6-AF9CC78E7F1E}"/>
                </a:ext>
              </a:extLst>
            </p:cNvPr>
            <p:cNvSpPr/>
            <p:nvPr/>
          </p:nvSpPr>
          <p:spPr>
            <a:xfrm>
              <a:off x="9110709" y="3533274"/>
              <a:ext cx="142079" cy="794142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latin typeface="Bahnschrift SemiCondensed" panose="020B0502040204020203" pitchFamily="34" charset="0"/>
                  <a:ea typeface="Fira Code Light" panose="020B0809050000020004" pitchFamily="49" charset="0"/>
                  <a:cs typeface="Fira Code Light" panose="020B0809050000020004" pitchFamily="49" charset="0"/>
                </a:rPr>
                <a:t>C</a:t>
              </a:r>
              <a:endParaRPr lang="zh-CN" altLang="en-US" b="1" dirty="0">
                <a:latin typeface="Bahnschrift SemiCondensed" panose="020B0502040204020203" pitchFamily="34" charset="0"/>
                <a:ea typeface="舟方日明体" panose="02000506000000000000" pitchFamily="50" charset="-122"/>
                <a:cs typeface="Fira Code Light" panose="020B0809050000020004" pitchFamily="49" charset="0"/>
              </a:endParaRPr>
            </a:p>
          </p:txBody>
        </p:sp>
        <p:sp>
          <p:nvSpPr>
            <p:cNvPr id="184" name="矩形 183">
              <a:extLst>
                <a:ext uri="{FF2B5EF4-FFF2-40B4-BE49-F238E27FC236}">
                  <a16:creationId xmlns:a16="http://schemas.microsoft.com/office/drawing/2014/main" id="{2EC9173C-83CE-48A2-9418-5D1A0638E522}"/>
                </a:ext>
              </a:extLst>
            </p:cNvPr>
            <p:cNvSpPr/>
            <p:nvPr/>
          </p:nvSpPr>
          <p:spPr>
            <a:xfrm>
              <a:off x="9252788" y="4091140"/>
              <a:ext cx="142079" cy="794142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latin typeface="Bahnschrift SemiCondensed" panose="020B0502040204020203" pitchFamily="34" charset="0"/>
                  <a:ea typeface="Fira Code Light" panose="020B0809050000020004" pitchFamily="49" charset="0"/>
                  <a:cs typeface="Fira Code Light" panose="020B0809050000020004" pitchFamily="49" charset="0"/>
                </a:rPr>
                <a:t>D</a:t>
              </a:r>
              <a:endParaRPr lang="zh-CN" altLang="en-US" b="1" dirty="0">
                <a:latin typeface="Bahnschrift SemiCondensed" panose="020B0502040204020203" pitchFamily="34" charset="0"/>
                <a:ea typeface="舟方日明体" panose="02000506000000000000" pitchFamily="50" charset="-122"/>
                <a:cs typeface="Fira Code Light" panose="020B0809050000020004" pitchFamily="49" charset="0"/>
              </a:endParaRPr>
            </a:p>
          </p:txBody>
        </p:sp>
        <p:sp>
          <p:nvSpPr>
            <p:cNvPr id="185" name="矩形 184">
              <a:extLst>
                <a:ext uri="{FF2B5EF4-FFF2-40B4-BE49-F238E27FC236}">
                  <a16:creationId xmlns:a16="http://schemas.microsoft.com/office/drawing/2014/main" id="{FA8D17F1-6150-4A82-A2F4-5628E428465F}"/>
                </a:ext>
              </a:extLst>
            </p:cNvPr>
            <p:cNvSpPr/>
            <p:nvPr/>
          </p:nvSpPr>
          <p:spPr>
            <a:xfrm>
              <a:off x="9110709" y="4637744"/>
              <a:ext cx="142079" cy="801435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latin typeface="Bahnschrift SemiCondensed" panose="020B0502040204020203" pitchFamily="34" charset="0"/>
                  <a:ea typeface="Fira Code Light" panose="020B0809050000020004" pitchFamily="49" charset="0"/>
                  <a:cs typeface="Fira Code Light" panose="020B0809050000020004" pitchFamily="49" charset="0"/>
                </a:rPr>
                <a:t>E</a:t>
              </a:r>
              <a:endParaRPr lang="zh-CN" altLang="en-US" b="1" dirty="0">
                <a:latin typeface="Bahnschrift SemiCondensed" panose="020B0502040204020203" pitchFamily="34" charset="0"/>
                <a:ea typeface="舟方日明体" panose="02000506000000000000" pitchFamily="50" charset="-122"/>
                <a:cs typeface="Fira Code Light" panose="020B0809050000020004" pitchFamily="49" charset="0"/>
              </a:endParaRPr>
            </a:p>
          </p:txBody>
        </p:sp>
        <p:sp>
          <p:nvSpPr>
            <p:cNvPr id="186" name="矩形 185">
              <a:extLst>
                <a:ext uri="{FF2B5EF4-FFF2-40B4-BE49-F238E27FC236}">
                  <a16:creationId xmlns:a16="http://schemas.microsoft.com/office/drawing/2014/main" id="{B4E4DEDD-D8A2-4BBF-BDC1-5B2171AF0145}"/>
                </a:ext>
              </a:extLst>
            </p:cNvPr>
            <p:cNvSpPr/>
            <p:nvPr/>
          </p:nvSpPr>
          <p:spPr>
            <a:xfrm>
              <a:off x="8968630" y="5194964"/>
              <a:ext cx="142079" cy="240244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latin typeface="Bahnschrift SemiCondensed" panose="020B0502040204020203" pitchFamily="34" charset="0"/>
                  <a:ea typeface="Fira Code Light" panose="020B0809050000020004" pitchFamily="49" charset="0"/>
                  <a:cs typeface="Fira Code Light" panose="020B0809050000020004" pitchFamily="49" charset="0"/>
                </a:rPr>
                <a:t>F</a:t>
              </a:r>
              <a:endParaRPr lang="zh-CN" altLang="en-US" b="1" dirty="0">
                <a:latin typeface="Bahnschrift SemiCondensed" panose="020B0502040204020203" pitchFamily="34" charset="0"/>
                <a:ea typeface="舟方日明体" panose="02000506000000000000" pitchFamily="50" charset="-122"/>
                <a:cs typeface="Fira Code Light" panose="020B0809050000020004" pitchFamily="49" charset="0"/>
              </a:endParaRPr>
            </a:p>
          </p:txBody>
        </p:sp>
      </p:grpSp>
      <p:grpSp>
        <p:nvGrpSpPr>
          <p:cNvPr id="167" name="组合 166">
            <a:extLst>
              <a:ext uri="{FF2B5EF4-FFF2-40B4-BE49-F238E27FC236}">
                <a16:creationId xmlns:a16="http://schemas.microsoft.com/office/drawing/2014/main" id="{C7965F80-FAE8-4CB8-A5E7-0B0806E14903}"/>
              </a:ext>
            </a:extLst>
          </p:cNvPr>
          <p:cNvGrpSpPr/>
          <p:nvPr/>
        </p:nvGrpSpPr>
        <p:grpSpPr>
          <a:xfrm>
            <a:off x="3169729" y="2763656"/>
            <a:ext cx="1327525" cy="3273806"/>
            <a:chOff x="10578179" y="2425480"/>
            <a:chExt cx="1449016" cy="3573415"/>
          </a:xfrm>
        </p:grpSpPr>
        <p:sp>
          <p:nvSpPr>
            <p:cNvPr id="169" name="矩形 168">
              <a:extLst>
                <a:ext uri="{FF2B5EF4-FFF2-40B4-BE49-F238E27FC236}">
                  <a16:creationId xmlns:a16="http://schemas.microsoft.com/office/drawing/2014/main" id="{9FFCAB46-C608-4309-8176-D1121EF83436}"/>
                </a:ext>
              </a:extLst>
            </p:cNvPr>
            <p:cNvSpPr/>
            <p:nvPr/>
          </p:nvSpPr>
          <p:spPr>
            <a:xfrm>
              <a:off x="10580409" y="2425480"/>
              <a:ext cx="142079" cy="798112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latin typeface="Bahnschrift SemiCondensed" panose="020B0502040204020203" pitchFamily="34" charset="0"/>
                  <a:ea typeface="Fira Code Light" panose="020B0809050000020004" pitchFamily="49" charset="0"/>
                  <a:cs typeface="Fira Code Light" panose="020B0809050000020004" pitchFamily="49" charset="0"/>
                </a:rPr>
                <a:t>A</a:t>
              </a:r>
              <a:endParaRPr lang="zh-CN" altLang="en-US" b="1" dirty="0">
                <a:latin typeface="Bahnschrift SemiCondensed" panose="020B0502040204020203" pitchFamily="34" charset="0"/>
                <a:ea typeface="舟方日明体" panose="02000506000000000000" pitchFamily="50" charset="-122"/>
                <a:cs typeface="Fira Code Light" panose="020B0809050000020004" pitchFamily="49" charset="0"/>
              </a:endParaRPr>
            </a:p>
          </p:txBody>
        </p:sp>
        <p:sp>
          <p:nvSpPr>
            <p:cNvPr id="170" name="矩形 169">
              <a:extLst>
                <a:ext uri="{FF2B5EF4-FFF2-40B4-BE49-F238E27FC236}">
                  <a16:creationId xmlns:a16="http://schemas.microsoft.com/office/drawing/2014/main" id="{685E3B16-C5B3-477E-858E-D4E98729A8FA}"/>
                </a:ext>
              </a:extLst>
            </p:cNvPr>
            <p:cNvSpPr/>
            <p:nvPr/>
          </p:nvSpPr>
          <p:spPr>
            <a:xfrm>
              <a:off x="10722488" y="2975405"/>
              <a:ext cx="142079" cy="1909877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latin typeface="Bahnschrift SemiCondensed" panose="020B0502040204020203" pitchFamily="34" charset="0"/>
                  <a:ea typeface="Fira Code Light" panose="020B0809050000020004" pitchFamily="49" charset="0"/>
                  <a:cs typeface="Fira Code Light" panose="020B0809050000020004" pitchFamily="49" charset="0"/>
                </a:rPr>
                <a:t>B</a:t>
              </a:r>
              <a:endParaRPr lang="zh-CN" altLang="en-US" b="1" dirty="0">
                <a:latin typeface="Bahnschrift SemiCondensed" panose="020B0502040204020203" pitchFamily="34" charset="0"/>
                <a:ea typeface="舟方日明体" panose="02000506000000000000" pitchFamily="50" charset="-122"/>
                <a:cs typeface="Fira Code Light" panose="020B0809050000020004" pitchFamily="49" charset="0"/>
              </a:endParaRPr>
            </a:p>
          </p:txBody>
        </p:sp>
        <p:sp>
          <p:nvSpPr>
            <p:cNvPr id="171" name="矩形 170">
              <a:extLst>
                <a:ext uri="{FF2B5EF4-FFF2-40B4-BE49-F238E27FC236}">
                  <a16:creationId xmlns:a16="http://schemas.microsoft.com/office/drawing/2014/main" id="{ABFDD65D-7409-4786-9FEE-1CE8CE7D25E5}"/>
                </a:ext>
              </a:extLst>
            </p:cNvPr>
            <p:cNvSpPr/>
            <p:nvPr/>
          </p:nvSpPr>
          <p:spPr>
            <a:xfrm>
              <a:off x="10580408" y="3533274"/>
              <a:ext cx="142079" cy="794142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latin typeface="Bahnschrift SemiCondensed" panose="020B0502040204020203" pitchFamily="34" charset="0"/>
                  <a:ea typeface="Fira Code Light" panose="020B0809050000020004" pitchFamily="49" charset="0"/>
                  <a:cs typeface="Fira Code Light" panose="020B0809050000020004" pitchFamily="49" charset="0"/>
                </a:rPr>
                <a:t>C</a:t>
              </a:r>
              <a:endParaRPr lang="zh-CN" altLang="en-US" b="1" dirty="0">
                <a:latin typeface="Bahnschrift SemiCondensed" panose="020B0502040204020203" pitchFamily="34" charset="0"/>
                <a:ea typeface="舟方日明体" panose="02000506000000000000" pitchFamily="50" charset="-122"/>
                <a:cs typeface="Fira Code Light" panose="020B0809050000020004" pitchFamily="49" charset="0"/>
              </a:endParaRPr>
            </a:p>
          </p:txBody>
        </p:sp>
        <p:sp>
          <p:nvSpPr>
            <p:cNvPr id="172" name="矩形 171">
              <a:extLst>
                <a:ext uri="{FF2B5EF4-FFF2-40B4-BE49-F238E27FC236}">
                  <a16:creationId xmlns:a16="http://schemas.microsoft.com/office/drawing/2014/main" id="{3C64A7AD-E32C-44F9-818D-BEB9E2D4A301}"/>
                </a:ext>
              </a:extLst>
            </p:cNvPr>
            <p:cNvSpPr/>
            <p:nvPr/>
          </p:nvSpPr>
          <p:spPr>
            <a:xfrm>
              <a:off x="10864567" y="4091140"/>
              <a:ext cx="142079" cy="794142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latin typeface="Bahnschrift SemiCondensed" panose="020B0502040204020203" pitchFamily="34" charset="0"/>
                  <a:ea typeface="Fira Code Light" panose="020B0809050000020004" pitchFamily="49" charset="0"/>
                  <a:cs typeface="Fira Code Light" panose="020B0809050000020004" pitchFamily="49" charset="0"/>
                </a:rPr>
                <a:t>D</a:t>
              </a:r>
              <a:endParaRPr lang="zh-CN" altLang="en-US" b="1" dirty="0">
                <a:latin typeface="Bahnschrift SemiCondensed" panose="020B0502040204020203" pitchFamily="34" charset="0"/>
                <a:ea typeface="舟方日明体" panose="02000506000000000000" pitchFamily="50" charset="-122"/>
                <a:cs typeface="Fira Code Light" panose="020B0809050000020004" pitchFamily="49" charset="0"/>
              </a:endParaRPr>
            </a:p>
          </p:txBody>
        </p:sp>
        <p:sp>
          <p:nvSpPr>
            <p:cNvPr id="173" name="矩形 172">
              <a:extLst>
                <a:ext uri="{FF2B5EF4-FFF2-40B4-BE49-F238E27FC236}">
                  <a16:creationId xmlns:a16="http://schemas.microsoft.com/office/drawing/2014/main" id="{D17AF28F-DF0E-422C-AC2C-3647B3132233}"/>
                </a:ext>
              </a:extLst>
            </p:cNvPr>
            <p:cNvSpPr/>
            <p:nvPr/>
          </p:nvSpPr>
          <p:spPr>
            <a:xfrm>
              <a:off x="10578179" y="4637744"/>
              <a:ext cx="142079" cy="1361151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latin typeface="Bahnschrift SemiCondensed" panose="020B0502040204020203" pitchFamily="34" charset="0"/>
                  <a:ea typeface="Fira Code Light" panose="020B0809050000020004" pitchFamily="49" charset="0"/>
                  <a:cs typeface="Fira Code Light" panose="020B0809050000020004" pitchFamily="49" charset="0"/>
                </a:rPr>
                <a:t>E</a:t>
              </a:r>
              <a:endParaRPr lang="zh-CN" altLang="en-US" b="1" dirty="0">
                <a:latin typeface="Bahnschrift SemiCondensed" panose="020B0502040204020203" pitchFamily="34" charset="0"/>
                <a:ea typeface="舟方日明体" panose="02000506000000000000" pitchFamily="50" charset="-122"/>
                <a:cs typeface="Fira Code Light" panose="020B0809050000020004" pitchFamily="49" charset="0"/>
              </a:endParaRPr>
            </a:p>
          </p:txBody>
        </p:sp>
        <p:sp>
          <p:nvSpPr>
            <p:cNvPr id="174" name="矩形 173">
              <a:extLst>
                <a:ext uri="{FF2B5EF4-FFF2-40B4-BE49-F238E27FC236}">
                  <a16:creationId xmlns:a16="http://schemas.microsoft.com/office/drawing/2014/main" id="{D2F82EE7-12AE-4A92-B5CF-C870769B0848}"/>
                </a:ext>
              </a:extLst>
            </p:cNvPr>
            <p:cNvSpPr/>
            <p:nvPr/>
          </p:nvSpPr>
          <p:spPr>
            <a:xfrm>
              <a:off x="10722488" y="5758651"/>
              <a:ext cx="142079" cy="240244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latin typeface="Bahnschrift SemiCondensed" panose="020B0502040204020203" pitchFamily="34" charset="0"/>
                  <a:ea typeface="Fira Code Light" panose="020B0809050000020004" pitchFamily="49" charset="0"/>
                  <a:cs typeface="Fira Code Light" panose="020B0809050000020004" pitchFamily="49" charset="0"/>
                </a:rPr>
                <a:t>F</a:t>
              </a:r>
              <a:endParaRPr lang="zh-CN" altLang="en-US" b="1" dirty="0">
                <a:latin typeface="Bahnschrift SemiCondensed" panose="020B0502040204020203" pitchFamily="34" charset="0"/>
                <a:ea typeface="舟方日明体" panose="02000506000000000000" pitchFamily="50" charset="-122"/>
                <a:cs typeface="Fira Code Light" panose="020B0809050000020004" pitchFamily="49" charset="0"/>
              </a:endParaRPr>
            </a:p>
          </p:txBody>
        </p:sp>
        <p:sp>
          <p:nvSpPr>
            <p:cNvPr id="176" name="矩形 175">
              <a:extLst>
                <a:ext uri="{FF2B5EF4-FFF2-40B4-BE49-F238E27FC236}">
                  <a16:creationId xmlns:a16="http://schemas.microsoft.com/office/drawing/2014/main" id="{2CE75C25-D7E0-4FCA-AAE4-7C0BD5E439B5}"/>
                </a:ext>
              </a:extLst>
            </p:cNvPr>
            <p:cNvSpPr/>
            <p:nvPr/>
          </p:nvSpPr>
          <p:spPr>
            <a:xfrm>
              <a:off x="10864567" y="5192977"/>
              <a:ext cx="142079" cy="805917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  <a:latin typeface="Bahnschrift SemiCondensed" panose="020B0502040204020203" pitchFamily="34" charset="0"/>
                  <a:ea typeface="Fira Code Light" panose="020B0809050000020004" pitchFamily="49" charset="0"/>
                  <a:cs typeface="Fira Code Light" panose="020B0809050000020004" pitchFamily="49" charset="0"/>
                </a:rPr>
                <a:t>A</a:t>
              </a:r>
              <a:endParaRPr lang="zh-CN" altLang="en-US" b="1" dirty="0">
                <a:solidFill>
                  <a:schemeClr val="bg1"/>
                </a:solidFill>
                <a:latin typeface="Bahnschrift SemiCondensed" panose="020B0502040204020203" pitchFamily="34" charset="0"/>
                <a:ea typeface="舟方日明体" panose="02000506000000000000" pitchFamily="50" charset="-122"/>
                <a:cs typeface="Fira Code Light" panose="020B0809050000020004" pitchFamily="49" charset="0"/>
              </a:endParaRPr>
            </a:p>
          </p:txBody>
        </p:sp>
        <p:sp>
          <p:nvSpPr>
            <p:cNvPr id="177" name="箭头: 左 176">
              <a:extLst>
                <a:ext uri="{FF2B5EF4-FFF2-40B4-BE49-F238E27FC236}">
                  <a16:creationId xmlns:a16="http://schemas.microsoft.com/office/drawing/2014/main" id="{6E5630FE-B62D-4FA7-8351-1942AFB4D635}"/>
                </a:ext>
              </a:extLst>
            </p:cNvPr>
            <p:cNvSpPr/>
            <p:nvPr/>
          </p:nvSpPr>
          <p:spPr>
            <a:xfrm>
              <a:off x="10668084" y="3172521"/>
              <a:ext cx="219568" cy="100245"/>
            </a:xfrm>
            <a:prstGeom prst="left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Calibri" panose="020F0502020204030204" pitchFamily="34" charset="0"/>
                <a:ea typeface="舟方日明体" panose="02000506000000000000" pitchFamily="50" charset="-122"/>
                <a:cs typeface="Calibri" panose="020F0502020204030204" pitchFamily="34" charset="0"/>
              </a:endParaRPr>
            </a:p>
          </p:txBody>
        </p:sp>
        <p:sp>
          <p:nvSpPr>
            <p:cNvPr id="178" name="文本框 177">
              <a:extLst>
                <a:ext uri="{FF2B5EF4-FFF2-40B4-BE49-F238E27FC236}">
                  <a16:creationId xmlns:a16="http://schemas.microsoft.com/office/drawing/2014/main" id="{D34B8A52-E843-432D-87B2-2D78F2DEF823}"/>
                </a:ext>
              </a:extLst>
            </p:cNvPr>
            <p:cNvSpPr txBox="1"/>
            <p:nvPr/>
          </p:nvSpPr>
          <p:spPr>
            <a:xfrm>
              <a:off x="10932105" y="3082389"/>
              <a:ext cx="803406" cy="276999"/>
            </a:xfrm>
            <a:prstGeom prst="rect">
              <a:avLst/>
            </a:prstGeom>
            <a:noFill/>
          </p:spPr>
          <p:txBody>
            <a:bodyPr wrap="square" lIns="0" rIns="0" rtlCol="0" anchor="ctr" anchorCtr="0">
              <a:spAutoFit/>
            </a:bodyPr>
            <a:lstStyle/>
            <a:p>
              <a:r>
                <a:rPr lang="en-US" altLang="zh-CN" sz="1200" dirty="0">
                  <a:solidFill>
                    <a:srgbClr val="C00000"/>
                  </a:solidFill>
                  <a:latin typeface="Bahnschrift SemiCondensed" panose="020B0502040204020203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Swap-out A</a:t>
              </a:r>
              <a:endParaRPr lang="zh-CN" altLang="en-US" sz="1200" dirty="0">
                <a:solidFill>
                  <a:srgbClr val="C00000"/>
                </a:solidFill>
                <a:latin typeface="Bahnschrift SemiCondensed" panose="020B0502040204020203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9" name="箭头: 左 178">
              <a:extLst>
                <a:ext uri="{FF2B5EF4-FFF2-40B4-BE49-F238E27FC236}">
                  <a16:creationId xmlns:a16="http://schemas.microsoft.com/office/drawing/2014/main" id="{88253C5D-8376-4844-9ED4-C0A73475B911}"/>
                </a:ext>
              </a:extLst>
            </p:cNvPr>
            <p:cNvSpPr/>
            <p:nvPr/>
          </p:nvSpPr>
          <p:spPr>
            <a:xfrm>
              <a:off x="10959768" y="5144608"/>
              <a:ext cx="219568" cy="100245"/>
            </a:xfrm>
            <a:prstGeom prst="left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Calibri" panose="020F0502020204030204" pitchFamily="34" charset="0"/>
                <a:ea typeface="舟方日明体" panose="02000506000000000000" pitchFamily="50" charset="-122"/>
                <a:cs typeface="Calibri" panose="020F0502020204030204" pitchFamily="34" charset="0"/>
              </a:endParaRPr>
            </a:p>
          </p:txBody>
        </p:sp>
        <p:sp>
          <p:nvSpPr>
            <p:cNvPr id="180" name="文本框 179">
              <a:extLst>
                <a:ext uri="{FF2B5EF4-FFF2-40B4-BE49-F238E27FC236}">
                  <a16:creationId xmlns:a16="http://schemas.microsoft.com/office/drawing/2014/main" id="{39ADEA8E-738E-4E13-8506-FFA5A887AA2C}"/>
                </a:ext>
              </a:extLst>
            </p:cNvPr>
            <p:cNvSpPr txBox="1"/>
            <p:nvPr/>
          </p:nvSpPr>
          <p:spPr>
            <a:xfrm>
              <a:off x="11223789" y="5054476"/>
              <a:ext cx="803406" cy="276999"/>
            </a:xfrm>
            <a:prstGeom prst="rect">
              <a:avLst/>
            </a:prstGeom>
            <a:noFill/>
          </p:spPr>
          <p:txBody>
            <a:bodyPr wrap="square" lIns="0" rIns="0" rtlCol="0" anchor="ctr" anchorCtr="0">
              <a:spAutoFit/>
            </a:bodyPr>
            <a:lstStyle/>
            <a:p>
              <a:r>
                <a:rPr lang="en-US" altLang="zh-CN" sz="1200" dirty="0">
                  <a:solidFill>
                    <a:srgbClr val="C00000"/>
                  </a:solidFill>
                  <a:latin typeface="Bahnschrift SemiCondensed" panose="020B0502040204020203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Swap-in A</a:t>
              </a:r>
              <a:endParaRPr lang="zh-CN" altLang="en-US" sz="1200" dirty="0">
                <a:solidFill>
                  <a:srgbClr val="C00000"/>
                </a:solidFill>
                <a:latin typeface="Bahnschrift SemiCondensed" panose="020B0502040204020203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68" name="箭头: 右 167">
            <a:extLst>
              <a:ext uri="{FF2B5EF4-FFF2-40B4-BE49-F238E27FC236}">
                <a16:creationId xmlns:a16="http://schemas.microsoft.com/office/drawing/2014/main" id="{F0FCE066-3B97-49C0-9999-BDAFB6A1B1BF}"/>
              </a:ext>
            </a:extLst>
          </p:cNvPr>
          <p:cNvSpPr/>
          <p:nvPr/>
        </p:nvSpPr>
        <p:spPr>
          <a:xfrm>
            <a:off x="2815054" y="3906845"/>
            <a:ext cx="221198" cy="471000"/>
          </a:xfrm>
          <a:prstGeom prst="rightArrow">
            <a:avLst/>
          </a:prstGeom>
          <a:solidFill>
            <a:schemeClr val="bg2">
              <a:lumMod val="9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Calibri" panose="020F0502020204030204" pitchFamily="34" charset="0"/>
              <a:ea typeface="舟方日明体" panose="02000506000000000000" pitchFamily="50" charset="-122"/>
              <a:cs typeface="Calibri" panose="020F0502020204030204" pitchFamily="34" charset="0"/>
            </a:endParaRPr>
          </a:p>
        </p:txBody>
      </p:sp>
      <p:grpSp>
        <p:nvGrpSpPr>
          <p:cNvPr id="200" name="组合 199">
            <a:extLst>
              <a:ext uri="{FF2B5EF4-FFF2-40B4-BE49-F238E27FC236}">
                <a16:creationId xmlns:a16="http://schemas.microsoft.com/office/drawing/2014/main" id="{AA05E36C-2D14-4F6F-9DA3-92D9599A5DF2}"/>
              </a:ext>
            </a:extLst>
          </p:cNvPr>
          <p:cNvGrpSpPr/>
          <p:nvPr/>
        </p:nvGrpSpPr>
        <p:grpSpPr>
          <a:xfrm>
            <a:off x="6580273" y="2763655"/>
            <a:ext cx="318562" cy="2757383"/>
            <a:chOff x="8312793" y="2425479"/>
            <a:chExt cx="347716" cy="3009730"/>
          </a:xfrm>
        </p:grpSpPr>
        <p:sp>
          <p:nvSpPr>
            <p:cNvPr id="201" name="矩形: 圆角 200">
              <a:extLst>
                <a:ext uri="{FF2B5EF4-FFF2-40B4-BE49-F238E27FC236}">
                  <a16:creationId xmlns:a16="http://schemas.microsoft.com/office/drawing/2014/main" id="{1332879C-0B1D-43A0-9D60-9D50E5E7C267}"/>
                </a:ext>
              </a:extLst>
            </p:cNvPr>
            <p:cNvSpPr/>
            <p:nvPr/>
          </p:nvSpPr>
          <p:spPr>
            <a:xfrm>
              <a:off x="8312793" y="2425479"/>
              <a:ext cx="347716" cy="244215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prstDash val="solid"/>
              <a:tailEnd w="sm" len="sm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  <a:latin typeface="Bahnschrift SemiLight SemiConde" panose="020B0502040204020203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A</a:t>
              </a:r>
              <a:endParaRPr lang="zh-CN" altLang="en-US" sz="1200" dirty="0">
                <a:solidFill>
                  <a:schemeClr val="tx1"/>
                </a:solidFill>
                <a:latin typeface="Bahnschrift SemiLight SemiConde" panose="020B05020402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2" name="矩形: 圆角 201">
              <a:extLst>
                <a:ext uri="{FF2B5EF4-FFF2-40B4-BE49-F238E27FC236}">
                  <a16:creationId xmlns:a16="http://schemas.microsoft.com/office/drawing/2014/main" id="{16C64142-B646-4695-B5F0-BDA9788854E1}"/>
                </a:ext>
              </a:extLst>
            </p:cNvPr>
            <p:cNvSpPr/>
            <p:nvPr/>
          </p:nvSpPr>
          <p:spPr>
            <a:xfrm>
              <a:off x="8312793" y="2979376"/>
              <a:ext cx="347716" cy="244215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prstDash val="solid"/>
              <a:tailEnd w="sm" len="sm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  <a:latin typeface="Bahnschrift SemiLight SemiConde" panose="020B0502040204020203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B</a:t>
              </a:r>
              <a:endParaRPr lang="zh-CN" altLang="en-US" sz="1200" dirty="0">
                <a:solidFill>
                  <a:schemeClr val="tx1"/>
                </a:solidFill>
                <a:latin typeface="Bahnschrift SemiLight SemiConde" panose="020B05020402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3" name="矩形: 圆角 202">
              <a:extLst>
                <a:ext uri="{FF2B5EF4-FFF2-40B4-BE49-F238E27FC236}">
                  <a16:creationId xmlns:a16="http://schemas.microsoft.com/office/drawing/2014/main" id="{BEB18662-90A0-43CA-8877-421F82E3E38E}"/>
                </a:ext>
              </a:extLst>
            </p:cNvPr>
            <p:cNvSpPr/>
            <p:nvPr/>
          </p:nvSpPr>
          <p:spPr>
            <a:xfrm>
              <a:off x="8312793" y="4087170"/>
              <a:ext cx="347716" cy="244215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prstDash val="solid"/>
              <a:tailEnd w="sm" len="sm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  <a:latin typeface="Bahnschrift SemiLight SemiConde" panose="020B0502040204020203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D</a:t>
              </a:r>
              <a:endParaRPr lang="zh-CN" altLang="en-US" sz="1200" dirty="0">
                <a:solidFill>
                  <a:schemeClr val="tx1"/>
                </a:solidFill>
                <a:latin typeface="Bahnschrift SemiLight SemiConde" panose="020B05020402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4" name="矩形: 圆角 203">
              <a:extLst>
                <a:ext uri="{FF2B5EF4-FFF2-40B4-BE49-F238E27FC236}">
                  <a16:creationId xmlns:a16="http://schemas.microsoft.com/office/drawing/2014/main" id="{B9A65A18-FC2B-4FD7-8F5A-496CFED562AA}"/>
                </a:ext>
              </a:extLst>
            </p:cNvPr>
            <p:cNvSpPr/>
            <p:nvPr/>
          </p:nvSpPr>
          <p:spPr>
            <a:xfrm>
              <a:off x="8312793" y="3533273"/>
              <a:ext cx="347716" cy="244215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prstDash val="solid"/>
              <a:tailEnd w="sm" len="sm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  <a:latin typeface="Bahnschrift SemiLight SemiConde" panose="020B0502040204020203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C</a:t>
              </a:r>
              <a:endParaRPr lang="zh-CN" altLang="en-US" sz="1200" dirty="0">
                <a:solidFill>
                  <a:schemeClr val="tx1"/>
                </a:solidFill>
                <a:latin typeface="Bahnschrift SemiLight SemiConde" panose="020B05020402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5" name="矩形: 圆角 204">
              <a:extLst>
                <a:ext uri="{FF2B5EF4-FFF2-40B4-BE49-F238E27FC236}">
                  <a16:creationId xmlns:a16="http://schemas.microsoft.com/office/drawing/2014/main" id="{67EBB398-3F00-4657-A2E4-563AFA39A8AE}"/>
                </a:ext>
              </a:extLst>
            </p:cNvPr>
            <p:cNvSpPr/>
            <p:nvPr/>
          </p:nvSpPr>
          <p:spPr>
            <a:xfrm>
              <a:off x="8312793" y="4641067"/>
              <a:ext cx="347716" cy="244215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prstDash val="solid"/>
              <a:tailEnd w="sm" len="sm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  <a:latin typeface="Bahnschrift SemiLight SemiConde" panose="020B0502040204020203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E</a:t>
              </a:r>
              <a:endParaRPr lang="zh-CN" altLang="en-US" sz="1200" dirty="0">
                <a:solidFill>
                  <a:schemeClr val="tx1"/>
                </a:solidFill>
                <a:latin typeface="Bahnschrift SemiLight SemiConde" panose="020B05020402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6" name="矩形: 圆角 205">
              <a:extLst>
                <a:ext uri="{FF2B5EF4-FFF2-40B4-BE49-F238E27FC236}">
                  <a16:creationId xmlns:a16="http://schemas.microsoft.com/office/drawing/2014/main" id="{7EA6FA0F-FAA7-4459-A121-D75EBF743205}"/>
                </a:ext>
              </a:extLst>
            </p:cNvPr>
            <p:cNvSpPr/>
            <p:nvPr/>
          </p:nvSpPr>
          <p:spPr>
            <a:xfrm>
              <a:off x="8312793" y="5194966"/>
              <a:ext cx="347716" cy="240243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prstDash val="solid"/>
              <a:tailEnd w="sm" len="sm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  <a:latin typeface="Bahnschrift SemiLight SemiConde" panose="020B0502040204020203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F</a:t>
              </a:r>
              <a:endParaRPr lang="zh-CN" altLang="en-US" sz="1200" dirty="0">
                <a:solidFill>
                  <a:schemeClr val="tx1"/>
                </a:solidFill>
                <a:latin typeface="Bahnschrift SemiLight SemiConde" panose="020B0502040204020203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207" name="直接箭头连接符 206">
              <a:extLst>
                <a:ext uri="{FF2B5EF4-FFF2-40B4-BE49-F238E27FC236}">
                  <a16:creationId xmlns:a16="http://schemas.microsoft.com/office/drawing/2014/main" id="{1665013F-B384-4843-AB1E-F48BDBBB252F}"/>
                </a:ext>
              </a:extLst>
            </p:cNvPr>
            <p:cNvCxnSpPr>
              <a:cxnSpLocks/>
              <a:stCxn id="201" idx="2"/>
              <a:endCxn id="202" idx="0"/>
            </p:cNvCxnSpPr>
            <p:nvPr/>
          </p:nvCxnSpPr>
          <p:spPr>
            <a:xfrm>
              <a:off x="8486651" y="2669694"/>
              <a:ext cx="0" cy="309682"/>
            </a:xfrm>
            <a:prstGeom prst="straightConnector1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直接箭头连接符 207">
              <a:extLst>
                <a:ext uri="{FF2B5EF4-FFF2-40B4-BE49-F238E27FC236}">
                  <a16:creationId xmlns:a16="http://schemas.microsoft.com/office/drawing/2014/main" id="{BCB8D82D-35CA-49F0-8C34-9ED3135F71F1}"/>
                </a:ext>
              </a:extLst>
            </p:cNvPr>
            <p:cNvCxnSpPr>
              <a:cxnSpLocks/>
              <a:stCxn id="205" idx="2"/>
              <a:endCxn id="206" idx="0"/>
            </p:cNvCxnSpPr>
            <p:nvPr/>
          </p:nvCxnSpPr>
          <p:spPr>
            <a:xfrm>
              <a:off x="8486651" y="4885282"/>
              <a:ext cx="0" cy="309684"/>
            </a:xfrm>
            <a:prstGeom prst="straightConnector1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直接箭头连接符 208">
              <a:extLst>
                <a:ext uri="{FF2B5EF4-FFF2-40B4-BE49-F238E27FC236}">
                  <a16:creationId xmlns:a16="http://schemas.microsoft.com/office/drawing/2014/main" id="{F8F7F3BF-F1D8-4A9F-B04A-9DB958E150D4}"/>
                </a:ext>
              </a:extLst>
            </p:cNvPr>
            <p:cNvCxnSpPr>
              <a:cxnSpLocks/>
              <a:stCxn id="202" idx="2"/>
              <a:endCxn id="204" idx="0"/>
            </p:cNvCxnSpPr>
            <p:nvPr/>
          </p:nvCxnSpPr>
          <p:spPr>
            <a:xfrm>
              <a:off x="8486651" y="3223591"/>
              <a:ext cx="0" cy="309682"/>
            </a:xfrm>
            <a:prstGeom prst="straightConnector1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直接箭头连接符 209">
              <a:extLst>
                <a:ext uri="{FF2B5EF4-FFF2-40B4-BE49-F238E27FC236}">
                  <a16:creationId xmlns:a16="http://schemas.microsoft.com/office/drawing/2014/main" id="{C9D5436B-5ECF-4FFD-A3A0-2C7F5776BFE1}"/>
                </a:ext>
              </a:extLst>
            </p:cNvPr>
            <p:cNvCxnSpPr>
              <a:cxnSpLocks/>
              <a:stCxn id="204" idx="2"/>
              <a:endCxn id="203" idx="0"/>
            </p:cNvCxnSpPr>
            <p:nvPr/>
          </p:nvCxnSpPr>
          <p:spPr>
            <a:xfrm>
              <a:off x="8486651" y="3777488"/>
              <a:ext cx="0" cy="309682"/>
            </a:xfrm>
            <a:prstGeom prst="straightConnector1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直接箭头连接符 210">
              <a:extLst>
                <a:ext uri="{FF2B5EF4-FFF2-40B4-BE49-F238E27FC236}">
                  <a16:creationId xmlns:a16="http://schemas.microsoft.com/office/drawing/2014/main" id="{5DE81572-D13F-4FA7-92E5-BDB7EF763B79}"/>
                </a:ext>
              </a:extLst>
            </p:cNvPr>
            <p:cNvCxnSpPr>
              <a:cxnSpLocks/>
              <a:stCxn id="203" idx="2"/>
              <a:endCxn id="205" idx="0"/>
            </p:cNvCxnSpPr>
            <p:nvPr/>
          </p:nvCxnSpPr>
          <p:spPr>
            <a:xfrm>
              <a:off x="8486651" y="4331385"/>
              <a:ext cx="0" cy="309682"/>
            </a:xfrm>
            <a:prstGeom prst="straightConnector1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直接箭头连接符 19">
              <a:extLst>
                <a:ext uri="{FF2B5EF4-FFF2-40B4-BE49-F238E27FC236}">
                  <a16:creationId xmlns:a16="http://schemas.microsoft.com/office/drawing/2014/main" id="{7E6D2B26-B997-4B65-8D93-A8622B6BF3A1}"/>
                </a:ext>
              </a:extLst>
            </p:cNvPr>
            <p:cNvCxnSpPr>
              <a:cxnSpLocks/>
              <a:stCxn id="201" idx="1"/>
              <a:endCxn id="206" idx="1"/>
            </p:cNvCxnSpPr>
            <p:nvPr/>
          </p:nvCxnSpPr>
          <p:spPr>
            <a:xfrm rot="10800000" flipV="1">
              <a:off x="8312793" y="2547586"/>
              <a:ext cx="12700" cy="2767501"/>
            </a:xfrm>
            <a:prstGeom prst="curvedConnector3">
              <a:avLst>
                <a:gd name="adj1" fmla="val 2907693"/>
              </a:avLst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直接箭头连接符 19">
              <a:extLst>
                <a:ext uri="{FF2B5EF4-FFF2-40B4-BE49-F238E27FC236}">
                  <a16:creationId xmlns:a16="http://schemas.microsoft.com/office/drawing/2014/main" id="{AA6BA8B2-55D6-4BBF-B043-44B5ABCC282C}"/>
                </a:ext>
              </a:extLst>
            </p:cNvPr>
            <p:cNvCxnSpPr>
              <a:cxnSpLocks/>
              <a:stCxn id="202" idx="1"/>
              <a:endCxn id="205" idx="1"/>
            </p:cNvCxnSpPr>
            <p:nvPr/>
          </p:nvCxnSpPr>
          <p:spPr>
            <a:xfrm rot="10800000" flipV="1">
              <a:off x="8312793" y="3101483"/>
              <a:ext cx="12700" cy="1661691"/>
            </a:xfrm>
            <a:prstGeom prst="curvedConnector3">
              <a:avLst>
                <a:gd name="adj1" fmla="val 1818457"/>
              </a:avLst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6" name="组合 215">
            <a:extLst>
              <a:ext uri="{FF2B5EF4-FFF2-40B4-BE49-F238E27FC236}">
                <a16:creationId xmlns:a16="http://schemas.microsoft.com/office/drawing/2014/main" id="{673EEF06-D62B-4A08-8CFC-E6EAD07C2383}"/>
              </a:ext>
            </a:extLst>
          </p:cNvPr>
          <p:cNvGrpSpPr/>
          <p:nvPr/>
        </p:nvGrpSpPr>
        <p:grpSpPr>
          <a:xfrm>
            <a:off x="10177535" y="2763656"/>
            <a:ext cx="392543" cy="3273806"/>
            <a:chOff x="10578179" y="2425480"/>
            <a:chExt cx="428467" cy="3573415"/>
          </a:xfrm>
        </p:grpSpPr>
        <p:sp>
          <p:nvSpPr>
            <p:cNvPr id="217" name="矩形 216">
              <a:extLst>
                <a:ext uri="{FF2B5EF4-FFF2-40B4-BE49-F238E27FC236}">
                  <a16:creationId xmlns:a16="http://schemas.microsoft.com/office/drawing/2014/main" id="{A01A2CDB-8913-46BB-BBB4-DDC41E94F362}"/>
                </a:ext>
              </a:extLst>
            </p:cNvPr>
            <p:cNvSpPr/>
            <p:nvPr/>
          </p:nvSpPr>
          <p:spPr>
            <a:xfrm>
              <a:off x="10580409" y="2425480"/>
              <a:ext cx="142079" cy="798112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latin typeface="Bahnschrift SemiCondensed" panose="020B0502040204020203" pitchFamily="34" charset="0"/>
                  <a:ea typeface="Fira Code Light" panose="020B0809050000020004" pitchFamily="49" charset="0"/>
                  <a:cs typeface="Fira Code Light" panose="020B0809050000020004" pitchFamily="49" charset="0"/>
                </a:rPr>
                <a:t>A</a:t>
              </a:r>
              <a:endParaRPr lang="zh-CN" altLang="en-US" b="1" dirty="0">
                <a:latin typeface="Bahnschrift SemiCondensed" panose="020B0502040204020203" pitchFamily="34" charset="0"/>
                <a:ea typeface="舟方日明体" panose="02000506000000000000" pitchFamily="50" charset="-122"/>
                <a:cs typeface="Fira Code Light" panose="020B0809050000020004" pitchFamily="49" charset="0"/>
              </a:endParaRPr>
            </a:p>
          </p:txBody>
        </p:sp>
        <p:sp>
          <p:nvSpPr>
            <p:cNvPr id="218" name="矩形 217">
              <a:extLst>
                <a:ext uri="{FF2B5EF4-FFF2-40B4-BE49-F238E27FC236}">
                  <a16:creationId xmlns:a16="http://schemas.microsoft.com/office/drawing/2014/main" id="{6499AB17-9AB9-4EC3-8230-E3C10C2692B6}"/>
                </a:ext>
              </a:extLst>
            </p:cNvPr>
            <p:cNvSpPr/>
            <p:nvPr/>
          </p:nvSpPr>
          <p:spPr>
            <a:xfrm>
              <a:off x="10722488" y="2975405"/>
              <a:ext cx="142079" cy="1909877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latin typeface="Bahnschrift SemiCondensed" panose="020B0502040204020203" pitchFamily="34" charset="0"/>
                  <a:ea typeface="Fira Code Light" panose="020B0809050000020004" pitchFamily="49" charset="0"/>
                  <a:cs typeface="Fira Code Light" panose="020B0809050000020004" pitchFamily="49" charset="0"/>
                </a:rPr>
                <a:t>B</a:t>
              </a:r>
              <a:endParaRPr lang="zh-CN" altLang="en-US" b="1" dirty="0">
                <a:latin typeface="Bahnschrift SemiCondensed" panose="020B0502040204020203" pitchFamily="34" charset="0"/>
                <a:ea typeface="舟方日明体" panose="02000506000000000000" pitchFamily="50" charset="-122"/>
                <a:cs typeface="Fira Code Light" panose="020B0809050000020004" pitchFamily="49" charset="0"/>
              </a:endParaRPr>
            </a:p>
          </p:txBody>
        </p:sp>
        <p:sp>
          <p:nvSpPr>
            <p:cNvPr id="219" name="矩形 218">
              <a:extLst>
                <a:ext uri="{FF2B5EF4-FFF2-40B4-BE49-F238E27FC236}">
                  <a16:creationId xmlns:a16="http://schemas.microsoft.com/office/drawing/2014/main" id="{61AB1550-BE59-4DF9-BD28-0A8E6128E374}"/>
                </a:ext>
              </a:extLst>
            </p:cNvPr>
            <p:cNvSpPr/>
            <p:nvPr/>
          </p:nvSpPr>
          <p:spPr>
            <a:xfrm>
              <a:off x="10580408" y="3533274"/>
              <a:ext cx="142079" cy="794142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latin typeface="Bahnschrift SemiCondensed" panose="020B0502040204020203" pitchFamily="34" charset="0"/>
                  <a:ea typeface="Fira Code Light" panose="020B0809050000020004" pitchFamily="49" charset="0"/>
                  <a:cs typeface="Fira Code Light" panose="020B0809050000020004" pitchFamily="49" charset="0"/>
                </a:rPr>
                <a:t>C</a:t>
              </a:r>
              <a:endParaRPr lang="zh-CN" altLang="en-US" b="1" dirty="0">
                <a:latin typeface="Bahnschrift SemiCondensed" panose="020B0502040204020203" pitchFamily="34" charset="0"/>
                <a:ea typeface="舟方日明体" panose="02000506000000000000" pitchFamily="50" charset="-122"/>
                <a:cs typeface="Fira Code Light" panose="020B0809050000020004" pitchFamily="49" charset="0"/>
              </a:endParaRPr>
            </a:p>
          </p:txBody>
        </p:sp>
        <p:sp>
          <p:nvSpPr>
            <p:cNvPr id="220" name="矩形 219">
              <a:extLst>
                <a:ext uri="{FF2B5EF4-FFF2-40B4-BE49-F238E27FC236}">
                  <a16:creationId xmlns:a16="http://schemas.microsoft.com/office/drawing/2014/main" id="{7844BCBF-9CB8-4514-8132-75B452ADAED6}"/>
                </a:ext>
              </a:extLst>
            </p:cNvPr>
            <p:cNvSpPr/>
            <p:nvPr/>
          </p:nvSpPr>
          <p:spPr>
            <a:xfrm>
              <a:off x="10864567" y="4091140"/>
              <a:ext cx="142079" cy="794142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latin typeface="Bahnschrift SemiCondensed" panose="020B0502040204020203" pitchFamily="34" charset="0"/>
                  <a:ea typeface="Fira Code Light" panose="020B0809050000020004" pitchFamily="49" charset="0"/>
                  <a:cs typeface="Fira Code Light" panose="020B0809050000020004" pitchFamily="49" charset="0"/>
                </a:rPr>
                <a:t>D</a:t>
              </a:r>
              <a:endParaRPr lang="zh-CN" altLang="en-US" b="1" dirty="0">
                <a:latin typeface="Bahnschrift SemiCondensed" panose="020B0502040204020203" pitchFamily="34" charset="0"/>
                <a:ea typeface="舟方日明体" panose="02000506000000000000" pitchFamily="50" charset="-122"/>
                <a:cs typeface="Fira Code Light" panose="020B0809050000020004" pitchFamily="49" charset="0"/>
              </a:endParaRPr>
            </a:p>
          </p:txBody>
        </p:sp>
        <p:sp>
          <p:nvSpPr>
            <p:cNvPr id="221" name="矩形 220">
              <a:extLst>
                <a:ext uri="{FF2B5EF4-FFF2-40B4-BE49-F238E27FC236}">
                  <a16:creationId xmlns:a16="http://schemas.microsoft.com/office/drawing/2014/main" id="{F37B5210-CE6A-47E2-8CDD-61E541593C42}"/>
                </a:ext>
              </a:extLst>
            </p:cNvPr>
            <p:cNvSpPr/>
            <p:nvPr/>
          </p:nvSpPr>
          <p:spPr>
            <a:xfrm>
              <a:off x="10578179" y="4637744"/>
              <a:ext cx="142079" cy="1361151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latin typeface="Bahnschrift SemiCondensed" panose="020B0502040204020203" pitchFamily="34" charset="0"/>
                  <a:ea typeface="Fira Code Light" panose="020B0809050000020004" pitchFamily="49" charset="0"/>
                  <a:cs typeface="Fira Code Light" panose="020B0809050000020004" pitchFamily="49" charset="0"/>
                </a:rPr>
                <a:t>E</a:t>
              </a:r>
              <a:endParaRPr lang="zh-CN" altLang="en-US" b="1" dirty="0">
                <a:latin typeface="Bahnschrift SemiCondensed" panose="020B0502040204020203" pitchFamily="34" charset="0"/>
                <a:ea typeface="舟方日明体" panose="02000506000000000000" pitchFamily="50" charset="-122"/>
                <a:cs typeface="Fira Code Light" panose="020B0809050000020004" pitchFamily="49" charset="0"/>
              </a:endParaRPr>
            </a:p>
          </p:txBody>
        </p:sp>
        <p:sp>
          <p:nvSpPr>
            <p:cNvPr id="222" name="矩形 221">
              <a:extLst>
                <a:ext uri="{FF2B5EF4-FFF2-40B4-BE49-F238E27FC236}">
                  <a16:creationId xmlns:a16="http://schemas.microsoft.com/office/drawing/2014/main" id="{6216E13F-5935-4C79-ADDC-665FB18F53AD}"/>
                </a:ext>
              </a:extLst>
            </p:cNvPr>
            <p:cNvSpPr/>
            <p:nvPr/>
          </p:nvSpPr>
          <p:spPr>
            <a:xfrm>
              <a:off x="10722488" y="5758651"/>
              <a:ext cx="142079" cy="240244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latin typeface="Bahnschrift SemiCondensed" panose="020B0502040204020203" pitchFamily="34" charset="0"/>
                  <a:ea typeface="Fira Code Light" panose="020B0809050000020004" pitchFamily="49" charset="0"/>
                  <a:cs typeface="Fira Code Light" panose="020B0809050000020004" pitchFamily="49" charset="0"/>
                </a:rPr>
                <a:t>F</a:t>
              </a:r>
              <a:endParaRPr lang="zh-CN" altLang="en-US" b="1" dirty="0">
                <a:latin typeface="Bahnschrift SemiCondensed" panose="020B0502040204020203" pitchFamily="34" charset="0"/>
                <a:ea typeface="舟方日明体" panose="02000506000000000000" pitchFamily="50" charset="-122"/>
                <a:cs typeface="Fira Code Light" panose="020B0809050000020004" pitchFamily="49" charset="0"/>
              </a:endParaRPr>
            </a:p>
          </p:txBody>
        </p:sp>
        <p:sp>
          <p:nvSpPr>
            <p:cNvPr id="223" name="矩形 222">
              <a:extLst>
                <a:ext uri="{FF2B5EF4-FFF2-40B4-BE49-F238E27FC236}">
                  <a16:creationId xmlns:a16="http://schemas.microsoft.com/office/drawing/2014/main" id="{23890754-893B-425E-A8D3-AEB03763B7A5}"/>
                </a:ext>
              </a:extLst>
            </p:cNvPr>
            <p:cNvSpPr/>
            <p:nvPr/>
          </p:nvSpPr>
          <p:spPr>
            <a:xfrm>
              <a:off x="10864567" y="5192977"/>
              <a:ext cx="142079" cy="805917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  <a:latin typeface="Bahnschrift SemiCondensed" panose="020B0502040204020203" pitchFamily="34" charset="0"/>
                  <a:ea typeface="Fira Code Light" panose="020B0809050000020004" pitchFamily="49" charset="0"/>
                  <a:cs typeface="Fira Code Light" panose="020B0809050000020004" pitchFamily="49" charset="0"/>
                </a:rPr>
                <a:t>A</a:t>
              </a:r>
              <a:endParaRPr lang="zh-CN" altLang="en-US" b="1" dirty="0">
                <a:solidFill>
                  <a:schemeClr val="bg1"/>
                </a:solidFill>
                <a:latin typeface="Bahnschrift SemiCondensed" panose="020B0502040204020203" pitchFamily="34" charset="0"/>
                <a:ea typeface="舟方日明体" panose="02000506000000000000" pitchFamily="50" charset="-122"/>
                <a:cs typeface="Fira Code Light" panose="020B0809050000020004" pitchFamily="49" charset="0"/>
              </a:endParaRPr>
            </a:p>
          </p:txBody>
        </p:sp>
      </p:grpSp>
      <p:sp>
        <p:nvSpPr>
          <p:cNvPr id="236" name="矩形: 圆角 235">
            <a:extLst>
              <a:ext uri="{FF2B5EF4-FFF2-40B4-BE49-F238E27FC236}">
                <a16:creationId xmlns:a16="http://schemas.microsoft.com/office/drawing/2014/main" id="{A5081C17-A108-4B8D-8933-C8E9E048A3EF}"/>
              </a:ext>
            </a:extLst>
          </p:cNvPr>
          <p:cNvSpPr/>
          <p:nvPr/>
        </p:nvSpPr>
        <p:spPr>
          <a:xfrm>
            <a:off x="7924910" y="3445648"/>
            <a:ext cx="347716" cy="221997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  <a:prstDash val="solid"/>
            <a:tailEnd w="sm" len="sm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Bahnschrift SemiLight SemiConde" panose="020B0502040204020203" pitchFamily="34" charset="0"/>
                <a:cs typeface="Calibri" panose="020F0502020204030204" pitchFamily="34" charset="0"/>
              </a:rPr>
              <a:t>Load</a:t>
            </a:r>
            <a:endParaRPr lang="zh-CN" altLang="en-US" sz="1200" dirty="0">
              <a:solidFill>
                <a:schemeClr val="tx1"/>
              </a:solidFill>
              <a:latin typeface="Bahnschrift SemiLight SemiConde" panose="020B0502040204020203" pitchFamily="34" charset="0"/>
              <a:cs typeface="Calibri" panose="020F0502020204030204" pitchFamily="34" charset="0"/>
            </a:endParaRPr>
          </a:p>
        </p:txBody>
      </p:sp>
      <p:sp>
        <p:nvSpPr>
          <p:cNvPr id="153" name="文本框 152">
            <a:extLst>
              <a:ext uri="{FF2B5EF4-FFF2-40B4-BE49-F238E27FC236}">
                <a16:creationId xmlns:a16="http://schemas.microsoft.com/office/drawing/2014/main" id="{3AECBF69-5D09-43FB-BE9B-8552EF91EB44}"/>
              </a:ext>
            </a:extLst>
          </p:cNvPr>
          <p:cNvSpPr txBox="1"/>
          <p:nvPr/>
        </p:nvSpPr>
        <p:spPr>
          <a:xfrm>
            <a:off x="470234" y="1034241"/>
            <a:ext cx="11251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Re-mat. &amp; Swapping trade memory &amp; latency while Re-ordering does not.</a:t>
            </a:r>
            <a:endParaRPr lang="zh-CN" altLang="en-US" sz="2800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7" name="文本框 156">
            <a:extLst>
              <a:ext uri="{FF2B5EF4-FFF2-40B4-BE49-F238E27FC236}">
                <a16:creationId xmlns:a16="http://schemas.microsoft.com/office/drawing/2014/main" id="{619B5AE8-92ED-4A96-9796-C8A1C90A14FB}"/>
              </a:ext>
            </a:extLst>
          </p:cNvPr>
          <p:cNvSpPr txBox="1"/>
          <p:nvPr/>
        </p:nvSpPr>
        <p:spPr>
          <a:xfrm>
            <a:off x="470234" y="1452712"/>
            <a:ext cx="11251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accent1"/>
                </a:solidFill>
                <a:latin typeface="Corbel" panose="020B0503020204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Decouple Re-mat. &amp; Swapping into graph transformation + Re-ordering.</a:t>
            </a:r>
            <a:endParaRPr lang="zh-CN" altLang="en-US" sz="2800" dirty="0">
              <a:solidFill>
                <a:schemeClr val="accent1"/>
              </a:solidFill>
              <a:latin typeface="Corbel" panose="020B0503020204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42972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4.44444E-6 L 0.14323 -0.00023 " pathEditMode="relative" rAng="0" ptsTypes="AA">
                                      <p:cBhvr>
                                        <p:cTn id="56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61" y="-23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2.59259E-6 L 0.09727 0.02268 " pathEditMode="relative" rAng="0" ptsTypes="AA">
                                      <p:cBhvr>
                                        <p:cTn id="60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57" y="1134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2.22222E-6 L 0.14336 -0.07338 " pathEditMode="relative" rAng="0" ptsTypes="AA">
                                      <p:cBhvr>
                                        <p:cTn id="64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61" y="-3681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3.33333E-6 L 0.14323 -0.07662 " pathEditMode="relative" rAng="0" ptsTypes="AA">
                                      <p:cBhvr>
                                        <p:cTn id="68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61" y="-3843"/>
                                    </p:animMotion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3.7037E-6 L 0.14349 -0.07662 " pathEditMode="relative" rAng="0" ptsTypes="AA">
                                      <p:cBhvr>
                                        <p:cTn id="72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74" y="-3843"/>
                                    </p:animMotion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2.59259E-6 L 0.14336 -0.07385 " pathEditMode="relative" rAng="0" ptsTypes="AA">
                                      <p:cBhvr>
                                        <p:cTn id="76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61" y="-3704"/>
                                    </p:animMotion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4.44444E-6 L 0.1431 4.44444E-6 " pathEditMode="relative" rAng="0" ptsTypes="AA">
                                      <p:cBhvr>
                                        <p:cTn id="80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48" y="0"/>
                                    </p:animMotion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1.48148E-6 L 0.14349 0.26944 " pathEditMode="relative" rAng="0" ptsTypes="AA">
                                      <p:cBhvr>
                                        <p:cTn id="84" dur="10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74" y="13472"/>
                                    </p:animMotion>
                                  </p:childTnLst>
                                </p:cTn>
                              </p:par>
                              <p:par>
                                <p:cTn id="8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500"/>
                            </p:stCondLst>
                            <p:childTnLst>
                              <p:par>
                                <p:cTn id="9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2000"/>
                            </p:stCondLst>
                            <p:childTnLst>
                              <p:par>
                                <p:cTn id="9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2500"/>
                            </p:stCondLst>
                            <p:childTnLst>
                              <p:par>
                                <p:cTn id="1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301" grpId="0"/>
      <p:bldP spid="302" grpId="0"/>
      <p:bldP spid="303" grpId="0"/>
      <p:bldP spid="299" grpId="0" animBg="1"/>
      <p:bldP spid="104" grpId="0" animBg="1"/>
      <p:bldP spid="9" grpId="0"/>
      <p:bldP spid="115" grpId="0"/>
      <p:bldP spid="116" grpId="0"/>
      <p:bldP spid="111" grpId="0" animBg="1"/>
      <p:bldP spid="111" grpId="1" animBg="1"/>
      <p:bldP spid="111" grpId="2" animBg="1"/>
      <p:bldP spid="112" grpId="0" animBg="1"/>
      <p:bldP spid="112" grpId="1" animBg="1"/>
      <p:bldP spid="112" grpId="2" animBg="1"/>
      <p:bldP spid="117" grpId="0" animBg="1"/>
      <p:bldP spid="117" grpId="1" animBg="1"/>
      <p:bldP spid="117" grpId="2" animBg="1"/>
      <p:bldP spid="118" grpId="0" animBg="1"/>
      <p:bldP spid="118" grpId="1" animBg="1"/>
      <p:bldP spid="118" grpId="2" animBg="1"/>
      <p:bldP spid="119" grpId="0" animBg="1"/>
      <p:bldP spid="119" grpId="1" animBg="1"/>
      <p:bldP spid="119" grpId="2" animBg="1"/>
      <p:bldP spid="120" grpId="0" animBg="1"/>
      <p:bldP spid="120" grpId="1" animBg="1"/>
      <p:bldP spid="120" grpId="2" animBg="1"/>
      <p:bldP spid="121" grpId="0" animBg="1"/>
      <p:bldP spid="121" grpId="1" animBg="1"/>
      <p:bldP spid="121" grpId="2" animBg="1"/>
      <p:bldP spid="168" grpId="0" animBg="1"/>
      <p:bldP spid="236" grpId="0" animBg="1"/>
      <p:bldP spid="236" grpId="1" animBg="1"/>
      <p:bldP spid="236" grpId="2" animBg="1"/>
    </p:bldLst>
  </p:timing>
  <p:extLst mod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F8B9C7-7C42-47CF-B887-72690A704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M-Optimizer: Unified Trade-off Space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EC7A02-D5FD-46A5-B867-FDCBB613C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MAGIS @ ASPLOS'24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2A4B62-4FC6-4C9B-A691-10509F1EB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altLang="zh-CN"/>
              <a:t>Yun (Eric) Liang (ericlyun@pku.edu.cn)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3DF216-F68B-4821-BD25-E2E268E48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5BFD8-CB30-4112-B08F-EB36947D1724}" type="slidenum">
              <a:rPr lang="zh-CN" altLang="en-US" smtClean="0"/>
              <a:t>22</a:t>
            </a:fld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388D9077-56BD-4A54-A5CC-6B471663BFCA}"/>
              </a:ext>
            </a:extLst>
          </p:cNvPr>
          <p:cNvSpPr txBox="1"/>
          <p:nvPr/>
        </p:nvSpPr>
        <p:spPr>
          <a:xfrm>
            <a:off x="1273856" y="1075157"/>
            <a:ext cx="964428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800" dirty="0">
                <a:latin typeface="Corbel" panose="020B0503020204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Each rule makes a </a:t>
            </a:r>
            <a:r>
              <a:rPr lang="en-US" altLang="zh-CN" sz="28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small-step trade-off</a:t>
            </a:r>
            <a:r>
              <a:rPr lang="en-US" altLang="zh-CN" sz="2800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800" dirty="0">
                <a:latin typeface="Corbel" panose="020B0503020204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memory &amp; latency.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800" dirty="0">
                <a:latin typeface="Corbel" panose="020B0503020204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Graph scheduling focus on optimizing memory </a:t>
            </a:r>
            <a:r>
              <a:rPr lang="en-US" altLang="zh-CN" sz="28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w/o trade-off. 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722D80BB-2717-47A8-BEB5-D15B51F9296E}"/>
              </a:ext>
            </a:extLst>
          </p:cNvPr>
          <p:cNvSpPr txBox="1"/>
          <p:nvPr/>
        </p:nvSpPr>
        <p:spPr>
          <a:xfrm>
            <a:off x="862251" y="5350486"/>
            <a:ext cx="104674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accent1"/>
                </a:solidFill>
                <a:latin typeface="Corbel" panose="020B0503020204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Further alleviate scheduling overhead by incrementally scheduling new graph </a:t>
            </a:r>
            <a:r>
              <a:rPr lang="en-US" altLang="zh-CN" sz="2800" u="sng" dirty="0">
                <a:solidFill>
                  <a:schemeClr val="accent1"/>
                </a:solidFill>
                <a:latin typeface="Corbel" panose="020B0503020204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based on previous schedule and newly mutated sub-graph</a:t>
            </a:r>
            <a:r>
              <a:rPr lang="en-US" altLang="zh-CN" sz="2800" dirty="0">
                <a:solidFill>
                  <a:schemeClr val="accent1"/>
                </a:solidFill>
                <a:latin typeface="Corbel" panose="020B0503020204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zh-CN" altLang="en-US" sz="2800" dirty="0">
              <a:solidFill>
                <a:schemeClr val="accent1"/>
              </a:solidFill>
              <a:latin typeface="Corbel" panose="020B0503020204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C3883187-EC03-4F3E-98D4-CC564CBF9899}"/>
              </a:ext>
            </a:extLst>
          </p:cNvPr>
          <p:cNvGrpSpPr/>
          <p:nvPr/>
        </p:nvGrpSpPr>
        <p:grpSpPr>
          <a:xfrm>
            <a:off x="2239287" y="2266490"/>
            <a:ext cx="9010020" cy="2799420"/>
            <a:chOff x="2239287" y="2266490"/>
            <a:chExt cx="9010020" cy="2799420"/>
          </a:xfrm>
        </p:grpSpPr>
        <p:grpSp>
          <p:nvGrpSpPr>
            <p:cNvPr id="46" name="组合 45">
              <a:extLst>
                <a:ext uri="{FF2B5EF4-FFF2-40B4-BE49-F238E27FC236}">
                  <a16:creationId xmlns:a16="http://schemas.microsoft.com/office/drawing/2014/main" id="{87025499-25A0-4622-BE76-D0375832F011}"/>
                </a:ext>
              </a:extLst>
            </p:cNvPr>
            <p:cNvGrpSpPr/>
            <p:nvPr/>
          </p:nvGrpSpPr>
          <p:grpSpPr>
            <a:xfrm>
              <a:off x="6213133" y="2305584"/>
              <a:ext cx="2439693" cy="2254909"/>
              <a:chOff x="6213133" y="1790492"/>
              <a:chExt cx="2439693" cy="2254909"/>
            </a:xfrm>
          </p:grpSpPr>
          <p:sp>
            <p:nvSpPr>
              <p:cNvPr id="47" name="矩形: 圆角 46">
                <a:extLst>
                  <a:ext uri="{FF2B5EF4-FFF2-40B4-BE49-F238E27FC236}">
                    <a16:creationId xmlns:a16="http://schemas.microsoft.com/office/drawing/2014/main" id="{6AD695B1-9C14-4AF1-9030-880737A24913}"/>
                  </a:ext>
                </a:extLst>
              </p:cNvPr>
              <p:cNvSpPr/>
              <p:nvPr/>
            </p:nvSpPr>
            <p:spPr>
              <a:xfrm>
                <a:off x="6213133" y="1790492"/>
                <a:ext cx="2439693" cy="2254909"/>
              </a:xfrm>
              <a:prstGeom prst="roundRect">
                <a:avLst>
                  <a:gd name="adj" fmla="val 11996"/>
                </a:avLst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1"/>
                </a:solidFill>
                <a:prstDash val="dash"/>
                <a:tailEnd w="sm" len="sm"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noAutofit/>
              </a:bodyPr>
              <a:lstStyle/>
              <a:p>
                <a:pPr algn="ctr"/>
                <a:endParaRPr lang="zh-CN" altLang="en-US" sz="1050" dirty="0">
                  <a:solidFill>
                    <a:schemeClr val="tx1"/>
                  </a:solidFill>
                  <a:latin typeface="Fira Code Light" panose="020B0809050000020004" pitchFamily="49" charset="0"/>
                  <a:cs typeface="Fira Code Light" panose="020B0809050000020004" pitchFamily="49" charset="0"/>
                </a:endParaRPr>
              </a:p>
            </p:txBody>
          </p:sp>
          <p:sp>
            <p:nvSpPr>
              <p:cNvPr id="49" name="矩形: 圆角 48">
                <a:extLst>
                  <a:ext uri="{FF2B5EF4-FFF2-40B4-BE49-F238E27FC236}">
                    <a16:creationId xmlns:a16="http://schemas.microsoft.com/office/drawing/2014/main" id="{E110972E-CE29-4F3B-856C-D7CCE20FE371}"/>
                  </a:ext>
                </a:extLst>
              </p:cNvPr>
              <p:cNvSpPr/>
              <p:nvPr/>
            </p:nvSpPr>
            <p:spPr>
              <a:xfrm>
                <a:off x="6373902" y="2219286"/>
                <a:ext cx="2118154" cy="430388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2700">
                <a:solidFill>
                  <a:schemeClr val="tx1"/>
                </a:solidFill>
                <a:prstDash val="solid"/>
                <a:tailEnd w="sm" len="sm"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noAutofit/>
              </a:bodyPr>
              <a:lstStyle/>
              <a:p>
                <a:pPr algn="ctr"/>
                <a:r>
                  <a:rPr lang="en-US" altLang="zh-CN" sz="1600" dirty="0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I-Trans &amp; A-Trans Rules</a:t>
                </a:r>
                <a:endParaRPr lang="zh-CN" altLang="en-US" sz="16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96AFD30D-F5D5-462F-9751-3F5C12928D27}"/>
                  </a:ext>
                </a:extLst>
              </p:cNvPr>
              <p:cNvSpPr txBox="1"/>
              <p:nvPr/>
            </p:nvSpPr>
            <p:spPr>
              <a:xfrm>
                <a:off x="6245023" y="1858861"/>
                <a:ext cx="2375912" cy="276999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 algn="ctr">
                  <a:buSzPct val="100000"/>
                </a:pPr>
                <a:r>
                  <a:rPr lang="en-US" altLang="zh-CN" dirty="0">
                    <a:latin typeface="Calibri" panose="020F0502020204030204" pitchFamily="34" charset="0"/>
                    <a:ea typeface="微软雅黑 Light" panose="020B0502040204020203" pitchFamily="34" charset="-122"/>
                    <a:cs typeface="Calibri" panose="020F0502020204030204" pitchFamily="34" charset="0"/>
                  </a:rPr>
                  <a:t>Transformation Rules</a:t>
                </a:r>
                <a:endParaRPr lang="zh-CN" altLang="en-US" dirty="0">
                  <a:latin typeface="Calibri" panose="020F0502020204030204" pitchFamily="34" charset="0"/>
                  <a:ea typeface="微软雅黑 Light" panose="020B0502040204020203" pitchFamily="34" charset="-122"/>
                  <a:cs typeface="Calibri" panose="020F0502020204030204" pitchFamily="34" charset="0"/>
                </a:endParaRPr>
              </a:p>
            </p:txBody>
          </p:sp>
          <p:sp>
            <p:nvSpPr>
              <p:cNvPr id="52" name="矩形: 圆角 51">
                <a:extLst>
                  <a:ext uri="{FF2B5EF4-FFF2-40B4-BE49-F238E27FC236}">
                    <a16:creationId xmlns:a16="http://schemas.microsoft.com/office/drawing/2014/main" id="{A4137604-4983-4367-811E-56240BD839A9}"/>
                  </a:ext>
                </a:extLst>
              </p:cNvPr>
              <p:cNvSpPr/>
              <p:nvPr/>
            </p:nvSpPr>
            <p:spPr>
              <a:xfrm>
                <a:off x="6373902" y="2833237"/>
                <a:ext cx="2118154" cy="430388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2700">
                <a:solidFill>
                  <a:schemeClr val="tx1"/>
                </a:solidFill>
                <a:prstDash val="solid"/>
                <a:tailEnd w="sm" len="sm"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noAutofit/>
              </a:bodyPr>
              <a:lstStyle/>
              <a:p>
                <a:pPr algn="ctr"/>
                <a:r>
                  <a:rPr lang="en-US" altLang="zh-CN" sz="1600" dirty="0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F-Tree Mutation Rules</a:t>
                </a:r>
                <a:endParaRPr lang="zh-CN" altLang="en-US" sz="16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5" name="矩形: 圆角 74">
                <a:extLst>
                  <a:ext uri="{FF2B5EF4-FFF2-40B4-BE49-F238E27FC236}">
                    <a16:creationId xmlns:a16="http://schemas.microsoft.com/office/drawing/2014/main" id="{DFDD1FCB-908E-4496-B6E7-079376D9048B}"/>
                  </a:ext>
                </a:extLst>
              </p:cNvPr>
              <p:cNvSpPr/>
              <p:nvPr/>
            </p:nvSpPr>
            <p:spPr>
              <a:xfrm>
                <a:off x="6373902" y="3447187"/>
                <a:ext cx="2118154" cy="430388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2700">
                <a:solidFill>
                  <a:schemeClr val="tx1"/>
                </a:solidFill>
                <a:prstDash val="solid"/>
                <a:tailEnd w="sm" len="sm"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noAutofit/>
              </a:bodyPr>
              <a:lstStyle/>
              <a:p>
                <a:pPr algn="ctr"/>
                <a:r>
                  <a:rPr lang="en-US" altLang="zh-CN" sz="1600" dirty="0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Scheduling-based Rules</a:t>
                </a:r>
                <a:endParaRPr lang="zh-CN" altLang="en-US" sz="16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53" name="矩形: 圆角 52">
              <a:extLst>
                <a:ext uri="{FF2B5EF4-FFF2-40B4-BE49-F238E27FC236}">
                  <a16:creationId xmlns:a16="http://schemas.microsoft.com/office/drawing/2014/main" id="{94643BEE-3AD3-4D0A-AD05-D93154F282FC}"/>
                </a:ext>
              </a:extLst>
            </p:cNvPr>
            <p:cNvSpPr/>
            <p:nvPr/>
          </p:nvSpPr>
          <p:spPr>
            <a:xfrm>
              <a:off x="4038600" y="2266490"/>
              <a:ext cx="797271" cy="402302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Calibri" panose="020F0502020204030204" pitchFamily="34" charset="0"/>
                  <a:ea typeface="舟方日明体" panose="02000506000000000000" pitchFamily="50" charset="-122"/>
                  <a:cs typeface="Calibri" panose="020F0502020204030204" pitchFamily="34" charset="0"/>
                </a:rPr>
                <a:t>Graph</a:t>
              </a:r>
              <a:endParaRPr lang="zh-CN" altLang="en-US" dirty="0">
                <a:solidFill>
                  <a:schemeClr val="tx1"/>
                </a:solidFill>
                <a:latin typeface="Calibri" panose="020F0502020204030204" pitchFamily="34" charset="0"/>
                <a:ea typeface="舟方日明体" panose="02000506000000000000" pitchFamily="50" charset="-122"/>
                <a:cs typeface="Calibri" panose="020F0502020204030204" pitchFamily="34" charset="0"/>
              </a:endParaRPr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D9FDBFD0-253A-418E-9050-A8B2AB736F64}"/>
                </a:ext>
              </a:extLst>
            </p:cNvPr>
            <p:cNvSpPr/>
            <p:nvPr/>
          </p:nvSpPr>
          <p:spPr>
            <a:xfrm>
              <a:off x="3747299" y="3026898"/>
              <a:ext cx="1379872" cy="40230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Calibri" panose="020F0502020204030204" pitchFamily="34" charset="0"/>
                  <a:ea typeface="舟方日明体" panose="02000506000000000000" pitchFamily="50" charset="-122"/>
                  <a:cs typeface="Calibri" panose="020F0502020204030204" pitchFamily="34" charset="0"/>
                </a:rPr>
                <a:t>Apply Rules</a:t>
              </a:r>
              <a:endParaRPr lang="zh-CN" altLang="en-US" dirty="0">
                <a:solidFill>
                  <a:schemeClr val="tx1"/>
                </a:solidFill>
                <a:latin typeface="Calibri" panose="020F0502020204030204" pitchFamily="34" charset="0"/>
                <a:ea typeface="舟方日明体" panose="02000506000000000000" pitchFamily="50" charset="-122"/>
                <a:cs typeface="Calibri" panose="020F0502020204030204" pitchFamily="34" charset="0"/>
              </a:endParaRPr>
            </a:p>
          </p:txBody>
        </p:sp>
        <p:grpSp>
          <p:nvGrpSpPr>
            <p:cNvPr id="55" name="组合 54">
              <a:extLst>
                <a:ext uri="{FF2B5EF4-FFF2-40B4-BE49-F238E27FC236}">
                  <a16:creationId xmlns:a16="http://schemas.microsoft.com/office/drawing/2014/main" id="{EE54EB25-3A8E-479C-A8FF-C05B568D5EB8}"/>
                </a:ext>
              </a:extLst>
            </p:cNvPr>
            <p:cNvGrpSpPr/>
            <p:nvPr/>
          </p:nvGrpSpPr>
          <p:grpSpPr>
            <a:xfrm>
              <a:off x="3731051" y="3526624"/>
              <a:ext cx="1399819" cy="734589"/>
              <a:chOff x="3731051" y="3011532"/>
              <a:chExt cx="1399819" cy="734589"/>
            </a:xfrm>
          </p:grpSpPr>
          <p:sp>
            <p:nvSpPr>
              <p:cNvPr id="56" name="箭头: 下 55">
                <a:extLst>
                  <a:ext uri="{FF2B5EF4-FFF2-40B4-BE49-F238E27FC236}">
                    <a16:creationId xmlns:a16="http://schemas.microsoft.com/office/drawing/2014/main" id="{C77A4C41-53BF-4E44-A2EC-77B58ED883D6}"/>
                  </a:ext>
                </a:extLst>
              </p:cNvPr>
              <p:cNvSpPr/>
              <p:nvPr/>
            </p:nvSpPr>
            <p:spPr>
              <a:xfrm>
                <a:off x="4298267" y="3011532"/>
                <a:ext cx="265386" cy="234864"/>
              </a:xfrm>
              <a:prstGeom prst="downArrow">
                <a:avLst/>
              </a:prstGeom>
              <a:solidFill>
                <a:schemeClr val="accent3"/>
              </a:solidFill>
              <a:ln w="12700">
                <a:solidFill>
                  <a:schemeClr val="tx1"/>
                </a:solidFill>
                <a:prstDash val="solid"/>
                <a:tailEnd w="sm" len="sm"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noAutofit/>
              </a:bodyPr>
              <a:lstStyle/>
              <a:p>
                <a:pPr algn="ctr"/>
                <a:endParaRPr lang="zh-CN" altLang="en-US" sz="1100" dirty="0">
                  <a:solidFill>
                    <a:schemeClr val="tx1"/>
                  </a:solidFill>
                  <a:latin typeface="Fira Code Light" panose="020B0809050000020004" pitchFamily="49" charset="0"/>
                  <a:cs typeface="Fira Code Light" panose="020B0809050000020004" pitchFamily="49" charset="0"/>
                </a:endParaRPr>
              </a:p>
            </p:txBody>
          </p:sp>
          <p:sp>
            <p:nvSpPr>
              <p:cNvPr id="57" name="箭头: 下 56">
                <a:extLst>
                  <a:ext uri="{FF2B5EF4-FFF2-40B4-BE49-F238E27FC236}">
                    <a16:creationId xmlns:a16="http://schemas.microsoft.com/office/drawing/2014/main" id="{DA0756CB-9A17-401F-B8AE-CEC324F5AA79}"/>
                  </a:ext>
                </a:extLst>
              </p:cNvPr>
              <p:cNvSpPr/>
              <p:nvPr/>
            </p:nvSpPr>
            <p:spPr>
              <a:xfrm>
                <a:off x="4014659" y="3011532"/>
                <a:ext cx="265386" cy="234864"/>
              </a:xfrm>
              <a:prstGeom prst="downArrow">
                <a:avLst/>
              </a:prstGeom>
              <a:solidFill>
                <a:schemeClr val="accent3"/>
              </a:solidFill>
              <a:ln w="12700">
                <a:solidFill>
                  <a:schemeClr val="tx1"/>
                </a:solidFill>
                <a:prstDash val="solid"/>
                <a:tailEnd w="sm" len="sm"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noAutofit/>
              </a:bodyPr>
              <a:lstStyle/>
              <a:p>
                <a:pPr algn="ctr"/>
                <a:endParaRPr lang="zh-CN" altLang="en-US" sz="1100" dirty="0">
                  <a:solidFill>
                    <a:schemeClr val="tx1"/>
                  </a:solidFill>
                  <a:latin typeface="Fira Code Light" panose="020B0809050000020004" pitchFamily="49" charset="0"/>
                  <a:cs typeface="Fira Code Light" panose="020B0809050000020004" pitchFamily="49" charset="0"/>
                </a:endParaRPr>
              </a:p>
            </p:txBody>
          </p:sp>
          <p:sp>
            <p:nvSpPr>
              <p:cNvPr id="58" name="箭头: 下 57">
                <a:extLst>
                  <a:ext uri="{FF2B5EF4-FFF2-40B4-BE49-F238E27FC236}">
                    <a16:creationId xmlns:a16="http://schemas.microsoft.com/office/drawing/2014/main" id="{EB49E6A5-494A-4BB4-B3C5-E9AF8F3DCEFC}"/>
                  </a:ext>
                </a:extLst>
              </p:cNvPr>
              <p:cNvSpPr/>
              <p:nvPr/>
            </p:nvSpPr>
            <p:spPr>
              <a:xfrm>
                <a:off x="3731051" y="3011532"/>
                <a:ext cx="265386" cy="234864"/>
              </a:xfrm>
              <a:prstGeom prst="downArrow">
                <a:avLst/>
              </a:prstGeom>
              <a:solidFill>
                <a:schemeClr val="accent3"/>
              </a:solidFill>
              <a:ln w="12700">
                <a:solidFill>
                  <a:schemeClr val="tx1"/>
                </a:solidFill>
                <a:prstDash val="solid"/>
                <a:tailEnd w="sm" len="sm"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noAutofit/>
              </a:bodyPr>
              <a:lstStyle/>
              <a:p>
                <a:pPr algn="ctr"/>
                <a:endParaRPr lang="zh-CN" altLang="en-US" sz="1100" dirty="0">
                  <a:solidFill>
                    <a:schemeClr val="tx1"/>
                  </a:solidFill>
                  <a:latin typeface="Fira Code Light" panose="020B0809050000020004" pitchFamily="49" charset="0"/>
                  <a:cs typeface="Fira Code Light" panose="020B0809050000020004" pitchFamily="49" charset="0"/>
                </a:endParaRPr>
              </a:p>
            </p:txBody>
          </p:sp>
          <p:sp>
            <p:nvSpPr>
              <p:cNvPr id="59" name="箭头: 下 58">
                <a:extLst>
                  <a:ext uri="{FF2B5EF4-FFF2-40B4-BE49-F238E27FC236}">
                    <a16:creationId xmlns:a16="http://schemas.microsoft.com/office/drawing/2014/main" id="{50434A0F-160A-4945-B03E-0F1BD8F6E263}"/>
                  </a:ext>
                </a:extLst>
              </p:cNvPr>
              <p:cNvSpPr/>
              <p:nvPr/>
            </p:nvSpPr>
            <p:spPr>
              <a:xfrm>
                <a:off x="4581875" y="3011532"/>
                <a:ext cx="265386" cy="234864"/>
              </a:xfrm>
              <a:prstGeom prst="downArrow">
                <a:avLst/>
              </a:prstGeom>
              <a:solidFill>
                <a:schemeClr val="accent3"/>
              </a:solidFill>
              <a:ln w="12700">
                <a:solidFill>
                  <a:schemeClr val="tx1"/>
                </a:solidFill>
                <a:prstDash val="solid"/>
                <a:tailEnd w="sm" len="sm"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noAutofit/>
              </a:bodyPr>
              <a:lstStyle/>
              <a:p>
                <a:pPr algn="ctr"/>
                <a:endParaRPr lang="zh-CN" altLang="en-US" sz="1100" dirty="0">
                  <a:solidFill>
                    <a:schemeClr val="tx1"/>
                  </a:solidFill>
                  <a:latin typeface="Fira Code Light" panose="020B0809050000020004" pitchFamily="49" charset="0"/>
                  <a:cs typeface="Fira Code Light" panose="020B0809050000020004" pitchFamily="49" charset="0"/>
                </a:endParaRPr>
              </a:p>
            </p:txBody>
          </p:sp>
          <p:sp>
            <p:nvSpPr>
              <p:cNvPr id="60" name="箭头: 下 59">
                <a:extLst>
                  <a:ext uri="{FF2B5EF4-FFF2-40B4-BE49-F238E27FC236}">
                    <a16:creationId xmlns:a16="http://schemas.microsoft.com/office/drawing/2014/main" id="{18E1203E-7ECF-4925-A0C7-41D1CB8DDA5F}"/>
                  </a:ext>
                </a:extLst>
              </p:cNvPr>
              <p:cNvSpPr/>
              <p:nvPr/>
            </p:nvSpPr>
            <p:spPr>
              <a:xfrm>
                <a:off x="4865484" y="3011532"/>
                <a:ext cx="265386" cy="234864"/>
              </a:xfrm>
              <a:prstGeom prst="downArrow">
                <a:avLst/>
              </a:prstGeom>
              <a:solidFill>
                <a:schemeClr val="accent3"/>
              </a:solidFill>
              <a:ln w="12700">
                <a:solidFill>
                  <a:schemeClr val="tx1"/>
                </a:solidFill>
                <a:prstDash val="solid"/>
                <a:tailEnd w="sm" len="sm"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noAutofit/>
              </a:bodyPr>
              <a:lstStyle/>
              <a:p>
                <a:pPr algn="ctr"/>
                <a:endParaRPr lang="zh-CN" altLang="en-US" sz="1100" dirty="0">
                  <a:solidFill>
                    <a:schemeClr val="tx1"/>
                  </a:solidFill>
                  <a:latin typeface="Fira Code Light" panose="020B0809050000020004" pitchFamily="49" charset="0"/>
                  <a:cs typeface="Fira Code Light" panose="020B0809050000020004" pitchFamily="49" charset="0"/>
                </a:endParaRPr>
              </a:p>
            </p:txBody>
          </p:sp>
          <p:sp>
            <p:nvSpPr>
              <p:cNvPr id="61" name="矩形: 圆角 60">
                <a:extLst>
                  <a:ext uri="{FF2B5EF4-FFF2-40B4-BE49-F238E27FC236}">
                    <a16:creationId xmlns:a16="http://schemas.microsoft.com/office/drawing/2014/main" id="{9AA43934-53F6-4365-ACF9-4F37D8B59F24}"/>
                  </a:ext>
                </a:extLst>
              </p:cNvPr>
              <p:cNvSpPr/>
              <p:nvPr/>
            </p:nvSpPr>
            <p:spPr>
              <a:xfrm>
                <a:off x="3735096" y="3343819"/>
                <a:ext cx="1392075" cy="402302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  <a:latin typeface="Calibri" panose="020F0502020204030204" pitchFamily="34" charset="0"/>
                    <a:ea typeface="舟方日明体" panose="02000506000000000000" pitchFamily="50" charset="-122"/>
                    <a:cs typeface="Calibri" panose="020F0502020204030204" pitchFamily="34" charset="0"/>
                  </a:rPr>
                  <a:t>New Graphs</a:t>
                </a:r>
                <a:endParaRPr lang="zh-CN" altLang="en-US" dirty="0">
                  <a:solidFill>
                    <a:schemeClr val="tx1"/>
                  </a:solidFill>
                  <a:latin typeface="Calibri" panose="020F0502020204030204" pitchFamily="34" charset="0"/>
                  <a:ea typeface="舟方日明体" panose="02000506000000000000" pitchFamily="50" charset="-122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62" name="流程图: 预定义过程 61">
              <a:extLst>
                <a:ext uri="{FF2B5EF4-FFF2-40B4-BE49-F238E27FC236}">
                  <a16:creationId xmlns:a16="http://schemas.microsoft.com/office/drawing/2014/main" id="{BFA37A5D-71FA-479A-ABF7-C0BDBB8171FA}"/>
                </a:ext>
              </a:extLst>
            </p:cNvPr>
            <p:cNvSpPr/>
            <p:nvPr/>
          </p:nvSpPr>
          <p:spPr>
            <a:xfrm>
              <a:off x="2239287" y="3026898"/>
              <a:ext cx="1191986" cy="402302"/>
            </a:xfrm>
            <a:prstGeom prst="flowChartPredefinedProcess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Calibri" panose="020F0502020204030204" pitchFamily="34" charset="0"/>
                  <a:ea typeface="舟方日明体" panose="02000506000000000000" pitchFamily="50" charset="-122"/>
                  <a:cs typeface="Calibri" panose="020F0502020204030204" pitchFamily="34" charset="0"/>
                </a:rPr>
                <a:t>Queue</a:t>
              </a:r>
              <a:endParaRPr lang="zh-CN" altLang="en-US" dirty="0">
                <a:solidFill>
                  <a:schemeClr val="tx1"/>
                </a:solidFill>
                <a:latin typeface="Calibri" panose="020F0502020204030204" pitchFamily="34" charset="0"/>
                <a:ea typeface="舟方日明体" panose="02000506000000000000" pitchFamily="50" charset="-122"/>
                <a:cs typeface="Calibri" panose="020F0502020204030204" pitchFamily="34" charset="0"/>
              </a:endParaRPr>
            </a:p>
          </p:txBody>
        </p:sp>
        <p:cxnSp>
          <p:nvCxnSpPr>
            <p:cNvPr id="63" name="连接符: 肘形 62">
              <a:extLst>
                <a:ext uri="{FF2B5EF4-FFF2-40B4-BE49-F238E27FC236}">
                  <a16:creationId xmlns:a16="http://schemas.microsoft.com/office/drawing/2014/main" id="{A4B30D90-37E2-41D0-A003-F96F53DFFAC8}"/>
                </a:ext>
              </a:extLst>
            </p:cNvPr>
            <p:cNvCxnSpPr>
              <a:cxnSpLocks/>
              <a:endCxn id="62" idx="2"/>
            </p:cNvCxnSpPr>
            <p:nvPr/>
          </p:nvCxnSpPr>
          <p:spPr>
            <a:xfrm rot="10800000">
              <a:off x="2835280" y="3429200"/>
              <a:ext cx="358802" cy="1421266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连接符: 肘形 63">
              <a:extLst>
                <a:ext uri="{FF2B5EF4-FFF2-40B4-BE49-F238E27FC236}">
                  <a16:creationId xmlns:a16="http://schemas.microsoft.com/office/drawing/2014/main" id="{7233E838-9989-44D4-AE53-325C714EAC96}"/>
                </a:ext>
              </a:extLst>
            </p:cNvPr>
            <p:cNvCxnSpPr>
              <a:cxnSpLocks/>
              <a:stCxn id="62" idx="0"/>
              <a:endCxn id="53" idx="1"/>
            </p:cNvCxnSpPr>
            <p:nvPr/>
          </p:nvCxnSpPr>
          <p:spPr>
            <a:xfrm rot="5400000" flipH="1" flipV="1">
              <a:off x="3157312" y="2145610"/>
              <a:ext cx="559257" cy="1203320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5" name="组合 64">
              <a:extLst>
                <a:ext uri="{FF2B5EF4-FFF2-40B4-BE49-F238E27FC236}">
                  <a16:creationId xmlns:a16="http://schemas.microsoft.com/office/drawing/2014/main" id="{54C898BE-2B99-48ED-92C2-3F9D19A272A2}"/>
                </a:ext>
              </a:extLst>
            </p:cNvPr>
            <p:cNvGrpSpPr/>
            <p:nvPr/>
          </p:nvGrpSpPr>
          <p:grpSpPr>
            <a:xfrm>
              <a:off x="3194082" y="4335074"/>
              <a:ext cx="2486306" cy="716543"/>
              <a:chOff x="3194082" y="3819982"/>
              <a:chExt cx="2486306" cy="716543"/>
            </a:xfrm>
          </p:grpSpPr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id="{5A095E92-2CD0-44FF-87F1-E72D867C896A}"/>
                  </a:ext>
                </a:extLst>
              </p:cNvPr>
              <p:cNvSpPr/>
              <p:nvPr/>
            </p:nvSpPr>
            <p:spPr>
              <a:xfrm>
                <a:off x="3194082" y="4134223"/>
                <a:ext cx="2486306" cy="402302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  <a:latin typeface="Calibri" panose="020F0502020204030204" pitchFamily="34" charset="0"/>
                    <a:ea typeface="舟方日明体" panose="02000506000000000000" pitchFamily="50" charset="-122"/>
                    <a:cs typeface="Calibri" panose="020F0502020204030204" pitchFamily="34" charset="0"/>
                  </a:rPr>
                  <a:t>Schedule (Re-ordering)</a:t>
                </a:r>
                <a:endParaRPr lang="zh-CN" altLang="en-US" dirty="0">
                  <a:solidFill>
                    <a:schemeClr val="tx1"/>
                  </a:solidFill>
                  <a:latin typeface="Calibri" panose="020F0502020204030204" pitchFamily="34" charset="0"/>
                  <a:ea typeface="舟方日明体" panose="02000506000000000000" pitchFamily="50" charset="-122"/>
                  <a:cs typeface="Calibri" panose="020F0502020204030204" pitchFamily="34" charset="0"/>
                </a:endParaRPr>
              </a:p>
            </p:txBody>
          </p:sp>
          <p:sp>
            <p:nvSpPr>
              <p:cNvPr id="67" name="箭头: 下 66">
                <a:extLst>
                  <a:ext uri="{FF2B5EF4-FFF2-40B4-BE49-F238E27FC236}">
                    <a16:creationId xmlns:a16="http://schemas.microsoft.com/office/drawing/2014/main" id="{AD7480C5-F9CC-40A8-9399-E3C135DC8758}"/>
                  </a:ext>
                </a:extLst>
              </p:cNvPr>
              <p:cNvSpPr/>
              <p:nvPr/>
            </p:nvSpPr>
            <p:spPr>
              <a:xfrm>
                <a:off x="4298267" y="3819982"/>
                <a:ext cx="265386" cy="234864"/>
              </a:xfrm>
              <a:prstGeom prst="downArrow">
                <a:avLst/>
              </a:prstGeom>
              <a:solidFill>
                <a:schemeClr val="accent3"/>
              </a:solidFill>
              <a:ln w="12700">
                <a:solidFill>
                  <a:schemeClr val="tx1"/>
                </a:solidFill>
                <a:prstDash val="solid"/>
                <a:tailEnd w="sm" len="sm"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noAutofit/>
              </a:bodyPr>
              <a:lstStyle/>
              <a:p>
                <a:pPr algn="ctr"/>
                <a:endParaRPr lang="zh-CN" altLang="en-US" sz="1100" dirty="0">
                  <a:solidFill>
                    <a:schemeClr val="tx1"/>
                  </a:solidFill>
                  <a:latin typeface="Fira Code Light" panose="020B0809050000020004" pitchFamily="49" charset="0"/>
                  <a:cs typeface="Fira Code Light" panose="020B0809050000020004" pitchFamily="49" charset="0"/>
                </a:endParaRPr>
              </a:p>
            </p:txBody>
          </p:sp>
          <p:sp>
            <p:nvSpPr>
              <p:cNvPr id="68" name="箭头: 下 67">
                <a:extLst>
                  <a:ext uri="{FF2B5EF4-FFF2-40B4-BE49-F238E27FC236}">
                    <a16:creationId xmlns:a16="http://schemas.microsoft.com/office/drawing/2014/main" id="{06B60F5E-DB38-4CD0-9F15-A70A31C5DB45}"/>
                  </a:ext>
                </a:extLst>
              </p:cNvPr>
              <p:cNvSpPr/>
              <p:nvPr/>
            </p:nvSpPr>
            <p:spPr>
              <a:xfrm>
                <a:off x="4014659" y="3819982"/>
                <a:ext cx="265386" cy="234864"/>
              </a:xfrm>
              <a:prstGeom prst="downArrow">
                <a:avLst/>
              </a:prstGeom>
              <a:solidFill>
                <a:schemeClr val="accent3"/>
              </a:solidFill>
              <a:ln w="12700">
                <a:solidFill>
                  <a:schemeClr val="tx1"/>
                </a:solidFill>
                <a:prstDash val="solid"/>
                <a:tailEnd w="sm" len="sm"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noAutofit/>
              </a:bodyPr>
              <a:lstStyle/>
              <a:p>
                <a:pPr algn="ctr"/>
                <a:endParaRPr lang="zh-CN" altLang="en-US" sz="1100" dirty="0">
                  <a:solidFill>
                    <a:schemeClr val="tx1"/>
                  </a:solidFill>
                  <a:latin typeface="Fira Code Light" panose="020B0809050000020004" pitchFamily="49" charset="0"/>
                  <a:cs typeface="Fira Code Light" panose="020B0809050000020004" pitchFamily="49" charset="0"/>
                </a:endParaRPr>
              </a:p>
            </p:txBody>
          </p:sp>
          <p:sp>
            <p:nvSpPr>
              <p:cNvPr id="69" name="箭头: 下 68">
                <a:extLst>
                  <a:ext uri="{FF2B5EF4-FFF2-40B4-BE49-F238E27FC236}">
                    <a16:creationId xmlns:a16="http://schemas.microsoft.com/office/drawing/2014/main" id="{57BB2644-AB97-4406-8227-0E53E6D0C3C9}"/>
                  </a:ext>
                </a:extLst>
              </p:cNvPr>
              <p:cNvSpPr/>
              <p:nvPr/>
            </p:nvSpPr>
            <p:spPr>
              <a:xfrm>
                <a:off x="3731051" y="3819982"/>
                <a:ext cx="265386" cy="234864"/>
              </a:xfrm>
              <a:prstGeom prst="downArrow">
                <a:avLst/>
              </a:prstGeom>
              <a:solidFill>
                <a:schemeClr val="accent3"/>
              </a:solidFill>
              <a:ln w="12700">
                <a:solidFill>
                  <a:schemeClr val="tx1"/>
                </a:solidFill>
                <a:prstDash val="solid"/>
                <a:tailEnd w="sm" len="sm"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noAutofit/>
              </a:bodyPr>
              <a:lstStyle/>
              <a:p>
                <a:pPr algn="ctr"/>
                <a:endParaRPr lang="zh-CN" altLang="en-US" sz="1100" dirty="0">
                  <a:solidFill>
                    <a:schemeClr val="tx1"/>
                  </a:solidFill>
                  <a:latin typeface="Fira Code Light" panose="020B0809050000020004" pitchFamily="49" charset="0"/>
                  <a:cs typeface="Fira Code Light" panose="020B0809050000020004" pitchFamily="49" charset="0"/>
                </a:endParaRPr>
              </a:p>
            </p:txBody>
          </p:sp>
          <p:sp>
            <p:nvSpPr>
              <p:cNvPr id="70" name="箭头: 下 69">
                <a:extLst>
                  <a:ext uri="{FF2B5EF4-FFF2-40B4-BE49-F238E27FC236}">
                    <a16:creationId xmlns:a16="http://schemas.microsoft.com/office/drawing/2014/main" id="{64711A5C-FEF2-4A40-8747-29661F66EF85}"/>
                  </a:ext>
                </a:extLst>
              </p:cNvPr>
              <p:cNvSpPr/>
              <p:nvPr/>
            </p:nvSpPr>
            <p:spPr>
              <a:xfrm>
                <a:off x="4581875" y="3819982"/>
                <a:ext cx="265386" cy="234864"/>
              </a:xfrm>
              <a:prstGeom prst="downArrow">
                <a:avLst/>
              </a:prstGeom>
              <a:solidFill>
                <a:schemeClr val="accent3"/>
              </a:solidFill>
              <a:ln w="12700">
                <a:solidFill>
                  <a:schemeClr val="tx1"/>
                </a:solidFill>
                <a:prstDash val="solid"/>
                <a:tailEnd w="sm" len="sm"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noAutofit/>
              </a:bodyPr>
              <a:lstStyle/>
              <a:p>
                <a:pPr algn="ctr"/>
                <a:endParaRPr lang="zh-CN" altLang="en-US" sz="1100" dirty="0">
                  <a:solidFill>
                    <a:schemeClr val="tx1"/>
                  </a:solidFill>
                  <a:latin typeface="Fira Code Light" panose="020B0809050000020004" pitchFamily="49" charset="0"/>
                  <a:cs typeface="Fira Code Light" panose="020B0809050000020004" pitchFamily="49" charset="0"/>
                </a:endParaRPr>
              </a:p>
            </p:txBody>
          </p:sp>
          <p:sp>
            <p:nvSpPr>
              <p:cNvPr id="71" name="箭头: 下 70">
                <a:extLst>
                  <a:ext uri="{FF2B5EF4-FFF2-40B4-BE49-F238E27FC236}">
                    <a16:creationId xmlns:a16="http://schemas.microsoft.com/office/drawing/2014/main" id="{C37CD13D-7A4A-4137-B1D9-1DCAC93140E9}"/>
                  </a:ext>
                </a:extLst>
              </p:cNvPr>
              <p:cNvSpPr/>
              <p:nvPr/>
            </p:nvSpPr>
            <p:spPr>
              <a:xfrm>
                <a:off x="4865484" y="3819982"/>
                <a:ext cx="265386" cy="234864"/>
              </a:xfrm>
              <a:prstGeom prst="downArrow">
                <a:avLst/>
              </a:prstGeom>
              <a:solidFill>
                <a:schemeClr val="accent3"/>
              </a:solidFill>
              <a:ln w="12700">
                <a:solidFill>
                  <a:schemeClr val="tx1"/>
                </a:solidFill>
                <a:prstDash val="solid"/>
                <a:tailEnd w="sm" len="sm"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noAutofit/>
              </a:bodyPr>
              <a:lstStyle/>
              <a:p>
                <a:pPr algn="ctr"/>
                <a:endParaRPr lang="zh-CN" altLang="en-US" sz="1100" dirty="0">
                  <a:solidFill>
                    <a:schemeClr val="tx1"/>
                  </a:solidFill>
                  <a:latin typeface="Fira Code Light" panose="020B0809050000020004" pitchFamily="49" charset="0"/>
                  <a:cs typeface="Fira Code Light" panose="020B0809050000020004" pitchFamily="49" charset="0"/>
                </a:endParaRPr>
              </a:p>
            </p:txBody>
          </p:sp>
        </p:grpSp>
        <p:cxnSp>
          <p:nvCxnSpPr>
            <p:cNvPr id="72" name="连接符: 肘形 71">
              <a:extLst>
                <a:ext uri="{FF2B5EF4-FFF2-40B4-BE49-F238E27FC236}">
                  <a16:creationId xmlns:a16="http://schemas.microsoft.com/office/drawing/2014/main" id="{99F5A3BE-21ED-4CFD-B96C-F39A7B9EFEC0}"/>
                </a:ext>
              </a:extLst>
            </p:cNvPr>
            <p:cNvCxnSpPr>
              <a:cxnSpLocks/>
              <a:stCxn id="54" idx="3"/>
              <a:endCxn id="47" idx="1"/>
            </p:cNvCxnSpPr>
            <p:nvPr/>
          </p:nvCxnSpPr>
          <p:spPr>
            <a:xfrm>
              <a:off x="5127171" y="3228049"/>
              <a:ext cx="1085962" cy="204990"/>
            </a:xfrm>
            <a:prstGeom prst="bentConnector3">
              <a:avLst>
                <a:gd name="adj1" fmla="val 50000"/>
              </a:avLst>
            </a:prstGeom>
            <a:ln w="25400">
              <a:solidFill>
                <a:schemeClr val="tx1"/>
              </a:solidFill>
              <a:prstDash val="sysDash"/>
              <a:headEnd type="diamond" w="lg" len="lg"/>
              <a:tailEnd type="diamond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箭头: 下 72">
              <a:extLst>
                <a:ext uri="{FF2B5EF4-FFF2-40B4-BE49-F238E27FC236}">
                  <a16:creationId xmlns:a16="http://schemas.microsoft.com/office/drawing/2014/main" id="{6CBEE669-5F97-44FF-AD58-370EBA83F898}"/>
                </a:ext>
              </a:extLst>
            </p:cNvPr>
            <p:cNvSpPr/>
            <p:nvPr/>
          </p:nvSpPr>
          <p:spPr>
            <a:xfrm>
              <a:off x="4298267" y="2730413"/>
              <a:ext cx="265386" cy="234864"/>
            </a:xfrm>
            <a:prstGeom prst="downArrow">
              <a:avLst/>
            </a:prstGeom>
            <a:solidFill>
              <a:schemeClr val="accent3"/>
            </a:solidFill>
            <a:ln w="12700">
              <a:solidFill>
                <a:schemeClr val="tx1"/>
              </a:solidFill>
              <a:prstDash val="solid"/>
              <a:tailEnd w="sm" len="sm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pPr algn="ctr"/>
              <a:endParaRPr lang="zh-CN" altLang="en-US" sz="1100" dirty="0">
                <a:solidFill>
                  <a:schemeClr val="tx1"/>
                </a:solidFill>
                <a:latin typeface="Fira Code Light" panose="020B0809050000020004" pitchFamily="49" charset="0"/>
                <a:cs typeface="Fira Code Light" panose="020B0809050000020004" pitchFamily="49" charset="0"/>
              </a:endParaRPr>
            </a:p>
          </p:txBody>
        </p:sp>
        <p:sp>
          <p:nvSpPr>
            <p:cNvPr id="76" name="文本框 75">
              <a:extLst>
                <a:ext uri="{FF2B5EF4-FFF2-40B4-BE49-F238E27FC236}">
                  <a16:creationId xmlns:a16="http://schemas.microsoft.com/office/drawing/2014/main" id="{1DF1AD93-5D53-4388-9F80-5CE79D3C9590}"/>
                </a:ext>
              </a:extLst>
            </p:cNvPr>
            <p:cNvSpPr txBox="1"/>
            <p:nvPr/>
          </p:nvSpPr>
          <p:spPr>
            <a:xfrm>
              <a:off x="8763001" y="3240357"/>
              <a:ext cx="2486306" cy="707886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zh-CN" sz="2000" b="1" dirty="0">
                  <a:solidFill>
                    <a:schemeClr val="accent6">
                      <a:lumMod val="75000"/>
                    </a:schemeClr>
                  </a:solidFill>
                  <a:latin typeface="Corbel" panose="020B050302020402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Small-step trade-off </a:t>
              </a:r>
              <a:r>
                <a:rPr lang="en-US" altLang="zh-CN" sz="2000" dirty="0">
                  <a:solidFill>
                    <a:schemeClr val="accent6">
                      <a:lumMod val="75000"/>
                    </a:schemeClr>
                  </a:solidFill>
                  <a:latin typeface="Corbel" panose="020B050302020402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for memory &amp; latency</a:t>
              </a:r>
              <a:endParaRPr lang="zh-CN" altLang="en-US" sz="2000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7" name="文本框 86">
              <a:extLst>
                <a:ext uri="{FF2B5EF4-FFF2-40B4-BE49-F238E27FC236}">
                  <a16:creationId xmlns:a16="http://schemas.microsoft.com/office/drawing/2014/main" id="{7F1A291B-EE44-4EC0-9DC6-06E2FD5D07CA}"/>
                </a:ext>
              </a:extLst>
            </p:cNvPr>
            <p:cNvSpPr txBox="1"/>
            <p:nvPr/>
          </p:nvSpPr>
          <p:spPr>
            <a:xfrm>
              <a:off x="5745480" y="4665800"/>
              <a:ext cx="4097019" cy="400110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zh-CN" sz="2000" dirty="0">
                  <a:solidFill>
                    <a:schemeClr val="accent6">
                      <a:lumMod val="75000"/>
                    </a:schemeClr>
                  </a:solidFill>
                  <a:latin typeface="Corbel" panose="020B050302020402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Optimize memory </a:t>
              </a:r>
              <a:r>
                <a:rPr lang="en-US" altLang="zh-CN" sz="2000" b="1" dirty="0">
                  <a:solidFill>
                    <a:schemeClr val="accent6">
                      <a:lumMod val="75000"/>
                    </a:schemeClr>
                  </a:solidFill>
                  <a:latin typeface="Corbel" panose="020B050302020402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w/o trade-off</a:t>
              </a:r>
              <a:endParaRPr lang="zh-CN" altLang="en-US" sz="20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77" name="矩形 76">
            <a:extLst>
              <a:ext uri="{FF2B5EF4-FFF2-40B4-BE49-F238E27FC236}">
                <a16:creationId xmlns:a16="http://schemas.microsoft.com/office/drawing/2014/main" id="{1123F111-6167-4B03-8322-40E76F8F5C12}"/>
              </a:ext>
            </a:extLst>
          </p:cNvPr>
          <p:cNvSpPr/>
          <p:nvPr/>
        </p:nvSpPr>
        <p:spPr>
          <a:xfrm>
            <a:off x="3194082" y="4988608"/>
            <a:ext cx="2486306" cy="4023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b="1" u="sng" dirty="0">
                <a:solidFill>
                  <a:schemeClr val="accent1"/>
                </a:solidFill>
                <a:latin typeface="Calibri" panose="020F0502020204030204" pitchFamily="34" charset="0"/>
                <a:ea typeface="舟方日明体" panose="02000506000000000000" pitchFamily="50" charset="-122"/>
                <a:cs typeface="Calibri" panose="020F0502020204030204" pitchFamily="34" charset="0"/>
              </a:rPr>
              <a:t>Incremental Scheduling</a:t>
            </a:r>
            <a:endParaRPr lang="zh-CN" altLang="en-US" b="1" u="sng" dirty="0">
              <a:solidFill>
                <a:schemeClr val="accent1"/>
              </a:solidFill>
              <a:latin typeface="Calibri" panose="020F0502020204030204" pitchFamily="34" charset="0"/>
              <a:ea typeface="舟方日明体" panose="02000506000000000000" pitchFamily="50" charset="-122"/>
              <a:cs typeface="Calibri" panose="020F0502020204030204" pitchFamily="34" charset="0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E7E0AE8E-C1B1-4CA2-9249-F89596904DD7}"/>
              </a:ext>
            </a:extLst>
          </p:cNvPr>
          <p:cNvSpPr txBox="1"/>
          <p:nvPr/>
        </p:nvSpPr>
        <p:spPr>
          <a:xfrm>
            <a:off x="1669143" y="3789603"/>
            <a:ext cx="1085751" cy="707886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/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Tolerable Samples</a:t>
            </a:r>
            <a:endParaRPr lang="zh-CN" altLang="en-US" sz="2000" dirty="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83387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77" grpId="0" animBg="1"/>
      <p:bldP spid="41" grpId="0"/>
    </p:bldLst>
  </p:timing>
  <p:extLst mod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1EE672-2EE2-4F03-A9BB-CCB49CF1D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MAGIS @ ASPLOS'24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828662-89DE-4DCA-8C37-A076B740D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altLang="zh-CN"/>
              <a:t>Yun (Eric) Liang (ericlyun@pku.edu.cn)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EF28ED-5B12-4A25-98FC-68D08577C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5BFD8-CB30-4112-B08F-EB36947D1724}" type="slidenum">
              <a:rPr lang="zh-CN" altLang="en-US" smtClean="0"/>
              <a:t>23</a:t>
            </a:fld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37384CA-4B80-4BBD-9605-A1A5F335DAC1}"/>
              </a:ext>
            </a:extLst>
          </p:cNvPr>
          <p:cNvSpPr txBox="1"/>
          <p:nvPr/>
        </p:nvSpPr>
        <p:spPr>
          <a:xfrm>
            <a:off x="3018502" y="1720840"/>
            <a:ext cx="615499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indent="-1143000">
              <a:buFont typeface="+mj-lt"/>
              <a:buAutoNum type="romanUcPeriod"/>
            </a:pPr>
            <a:r>
              <a:rPr lang="en-US" altLang="zh-CN" sz="7200" dirty="0">
                <a:solidFill>
                  <a:schemeClr val="bg2">
                    <a:lumMod val="90000"/>
                  </a:schemeClr>
                </a:solidFill>
                <a:latin typeface="Corbel" panose="020B0503020204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Background</a:t>
            </a:r>
          </a:p>
          <a:p>
            <a:pPr marL="1143000" indent="-1143000">
              <a:buFont typeface="+mj-lt"/>
              <a:buAutoNum type="romanUcPeriod"/>
            </a:pPr>
            <a:r>
              <a:rPr lang="en-US" altLang="zh-CN" sz="7200" dirty="0">
                <a:solidFill>
                  <a:schemeClr val="bg2">
                    <a:lumMod val="90000"/>
                  </a:schemeClr>
                </a:solidFill>
                <a:latin typeface="Corbel" panose="020B0503020204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Techniques</a:t>
            </a:r>
          </a:p>
          <a:p>
            <a:pPr marL="1143000" indent="-1143000">
              <a:buFont typeface="+mj-lt"/>
              <a:buAutoNum type="romanUcPeriod"/>
            </a:pPr>
            <a:r>
              <a:rPr lang="en-US" altLang="zh-CN" sz="7200" dirty="0">
                <a:solidFill>
                  <a:srgbClr val="9A0000"/>
                </a:solidFill>
                <a:latin typeface="Corbel" panose="020B0503020204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Eval-Results</a:t>
            </a:r>
            <a:endParaRPr lang="zh-CN" altLang="en-US" sz="7200" dirty="0">
              <a:solidFill>
                <a:srgbClr val="9A0000"/>
              </a:solidFill>
              <a:latin typeface="Corbel" panose="020B0503020204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2862017"/>
      </p:ext>
    </p:extLst>
  </p:cSld>
  <p:clrMapOvr>
    <a:masterClrMapping/>
  </p:clrMapOvr>
  <p:extLst mod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8FD52D-CF65-473B-8616-8A8FD28F8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Experiment Setup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E172B0-5D33-4829-B331-F82F78263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MAGIS @ ASPLOS'24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EA6EF9-7CA3-4535-8C4D-F1A2F79FF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altLang="zh-CN"/>
              <a:t>Yun (Eric) Liang (ericlyun@pku.edu.cn)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004607-8AA2-4E22-B252-71EF6C593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5BFD8-CB30-4112-B08F-EB36947D1724}" type="slidenum">
              <a:rPr lang="zh-CN" altLang="en-US" smtClean="0"/>
              <a:t>24</a:t>
            </a:fld>
            <a:endParaRPr lang="zh-CN" altLang="en-US"/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F14D76EF-457C-4939-B694-CE617CD099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5692746"/>
              </p:ext>
            </p:extLst>
          </p:nvPr>
        </p:nvGraphicFramePr>
        <p:xfrm>
          <a:off x="346509" y="2923727"/>
          <a:ext cx="8264091" cy="3221281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2896370">
                  <a:extLst>
                    <a:ext uri="{9D8B030D-6E8A-4147-A177-3AD203B41FA5}">
                      <a16:colId xmlns:a16="http://schemas.microsoft.com/office/drawing/2014/main" val="2958137322"/>
                    </a:ext>
                  </a:extLst>
                </a:gridCol>
                <a:gridCol w="5367721">
                  <a:extLst>
                    <a:ext uri="{9D8B030D-6E8A-4147-A177-3AD203B41FA5}">
                      <a16:colId xmlns:a16="http://schemas.microsoft.com/office/drawing/2014/main" val="1016258696"/>
                    </a:ext>
                  </a:extLst>
                </a:gridCol>
              </a:tblGrid>
              <a:tr h="46018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Corbel" panose="020B0503020204020204" pitchFamily="34" charset="0"/>
                          <a:cs typeface="Calibri" panose="020F0502020204030204" pitchFamily="34" charset="0"/>
                        </a:rPr>
                        <a:t>Baseline</a:t>
                      </a:r>
                      <a:endParaRPr lang="zh-CN" altLang="en-US" sz="2400" dirty="0">
                        <a:latin typeface="Corbel" panose="020B050302020402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Corbel" panose="020B0503020204020204" pitchFamily="34" charset="0"/>
                          <a:cs typeface="Calibri" panose="020F0502020204030204" pitchFamily="34" charset="0"/>
                        </a:rPr>
                        <a:t>Method</a:t>
                      </a:r>
                      <a:endParaRPr lang="zh-CN" altLang="en-US" sz="2400" dirty="0">
                        <a:latin typeface="Corbel" panose="020B050302020402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9450122"/>
                  </a:ext>
                </a:extLst>
              </a:tr>
              <a:tr h="460183"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Torch (v2.1)</a:t>
                      </a:r>
                      <a:endParaRPr lang="zh-CN" altLang="en-US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Basic Memory Recycling</a:t>
                      </a:r>
                      <a:endParaRPr lang="zh-CN" altLang="en-US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1439333"/>
                  </a:ext>
                </a:extLst>
              </a:tr>
              <a:tr h="460183"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POFO (NIPS’21)</a:t>
                      </a:r>
                      <a:endParaRPr lang="zh-CN" altLang="en-US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Re-materialization + Swapping</a:t>
                      </a:r>
                      <a:endParaRPr lang="zh-CN" altLang="en-US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6058563"/>
                  </a:ext>
                </a:extLst>
              </a:tr>
              <a:tr h="460183"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DTR (ICLR’21)</a:t>
                      </a:r>
                      <a:endParaRPr lang="zh-CN" altLang="en-US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Dynamic Heuristic Re-materialization</a:t>
                      </a:r>
                      <a:endParaRPr lang="zh-CN" altLang="en-US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13305"/>
                  </a:ext>
                </a:extLst>
              </a:tr>
              <a:tr h="460183"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XLA (v2.15.0)</a:t>
                      </a:r>
                      <a:endParaRPr lang="zh-CN" altLang="en-US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Compilation + Greedy Re-materialization</a:t>
                      </a:r>
                      <a:endParaRPr lang="zh-CN" altLang="en-US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943650"/>
                  </a:ext>
                </a:extLst>
              </a:tr>
              <a:tr h="460183"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TVM (v0.14.0)</a:t>
                      </a:r>
                      <a:endParaRPr lang="zh-CN" altLang="en-US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Compilation + Basic Memory Recycling</a:t>
                      </a:r>
                      <a:endParaRPr lang="zh-CN" altLang="en-US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799189"/>
                  </a:ext>
                </a:extLst>
              </a:tr>
              <a:tr h="460183"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Torch-Inductor (v2.1)</a:t>
                      </a:r>
                      <a:endParaRPr lang="zh-CN" altLang="en-US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Compilation + Basic Memory Recycling</a:t>
                      </a:r>
                      <a:endParaRPr lang="zh-CN" altLang="en-US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8127078"/>
                  </a:ext>
                </a:extLst>
              </a:tr>
            </a:tbl>
          </a:graphicData>
        </a:graphic>
      </p:graphicFrame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33D75515-26E6-4FAB-801C-80E8242552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7060002"/>
              </p:ext>
            </p:extLst>
          </p:nvPr>
        </p:nvGraphicFramePr>
        <p:xfrm>
          <a:off x="8893743" y="2923725"/>
          <a:ext cx="2951748" cy="3221278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1475874">
                  <a:extLst>
                    <a:ext uri="{9D8B030D-6E8A-4147-A177-3AD203B41FA5}">
                      <a16:colId xmlns:a16="http://schemas.microsoft.com/office/drawing/2014/main" val="272560383"/>
                    </a:ext>
                  </a:extLst>
                </a:gridCol>
                <a:gridCol w="1475874">
                  <a:extLst>
                    <a:ext uri="{9D8B030D-6E8A-4147-A177-3AD203B41FA5}">
                      <a16:colId xmlns:a16="http://schemas.microsoft.com/office/drawing/2014/main" val="4259038038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Corbel" panose="020B0503020204020204" pitchFamily="34" charset="0"/>
                          <a:cs typeface="Calibri" panose="020F0502020204030204" pitchFamily="34" charset="0"/>
                        </a:rPr>
                        <a:t>Class</a:t>
                      </a:r>
                      <a:endParaRPr lang="zh-CN" altLang="en-US" sz="2000" dirty="0">
                        <a:latin typeface="Corbel" panose="020B050302020402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Corbel" panose="020B0503020204020204" pitchFamily="34" charset="0"/>
                          <a:cs typeface="Calibri" panose="020F0502020204030204" pitchFamily="34" charset="0"/>
                        </a:rPr>
                        <a:t>Network</a:t>
                      </a:r>
                      <a:endParaRPr lang="zh-CN" altLang="en-US" sz="2000" dirty="0">
                        <a:latin typeface="Corbel" panose="020B050302020402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4177268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CNN</a:t>
                      </a:r>
                      <a:endParaRPr lang="zh-CN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ResNet</a:t>
                      </a:r>
                      <a:endParaRPr lang="zh-CN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66753542"/>
                  </a:ext>
                </a:extLst>
              </a:tr>
              <a:tr h="396240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Transformer</a:t>
                      </a:r>
                      <a:endParaRPr lang="zh-CN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BERT</a:t>
                      </a:r>
                      <a:endParaRPr lang="zh-CN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6215612"/>
                  </a:ext>
                </a:extLst>
              </a:tr>
              <a:tr h="396240">
                <a:tc vMerge="1"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ViT</a:t>
                      </a:r>
                      <a:endParaRPr lang="zh-CN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517403"/>
                  </a:ext>
                </a:extLst>
              </a:tr>
              <a:tr h="396240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Long-range</a:t>
                      </a:r>
                    </a:p>
                    <a:p>
                      <a:pPr algn="ctr"/>
                      <a:r>
                        <a:rPr lang="en-US" altLang="zh-CN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Skip-links</a:t>
                      </a:r>
                      <a:endParaRPr lang="zh-CN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UNet</a:t>
                      </a:r>
                      <a:endParaRPr lang="zh-CN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0361913"/>
                  </a:ext>
                </a:extLst>
              </a:tr>
              <a:tr h="396240">
                <a:tc vMerge="1"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UNet</a:t>
                      </a:r>
                      <a:r>
                        <a:rPr lang="en-US" altLang="zh-CN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++</a:t>
                      </a:r>
                      <a:endParaRPr lang="zh-CN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3190049"/>
                  </a:ext>
                </a:extLst>
              </a:tr>
              <a:tr h="396240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Large Transformer</a:t>
                      </a:r>
                      <a:endParaRPr lang="zh-CN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GPT-Neo</a:t>
                      </a:r>
                      <a:endParaRPr lang="zh-CN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4009280"/>
                  </a:ext>
                </a:extLst>
              </a:tr>
              <a:tr h="447598">
                <a:tc vMerge="1"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BTLM</a:t>
                      </a:r>
                      <a:endParaRPr lang="zh-CN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36000" marB="36000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7297658"/>
                  </a:ext>
                </a:extLst>
              </a:tr>
            </a:tbl>
          </a:graphicData>
        </a:graphic>
      </p:graphicFrame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17796DFA-4E5E-417D-BD45-453BA7B85F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2985889"/>
              </p:ext>
            </p:extLst>
          </p:nvPr>
        </p:nvGraphicFramePr>
        <p:xfrm>
          <a:off x="3324224" y="1271396"/>
          <a:ext cx="5286375" cy="1371600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5286375">
                  <a:extLst>
                    <a:ext uri="{9D8B030D-6E8A-4147-A177-3AD203B41FA5}">
                      <a16:colId xmlns:a16="http://schemas.microsoft.com/office/drawing/2014/main" val="1626806074"/>
                    </a:ext>
                  </a:extLst>
                </a:gridCol>
              </a:tblGrid>
              <a:tr h="14876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Corbel" panose="020B0503020204020204" pitchFamily="34" charset="0"/>
                          <a:cs typeface="Calibri" panose="020F0502020204030204" pitchFamily="34" charset="0"/>
                        </a:rPr>
                        <a:t>Platform</a:t>
                      </a:r>
                      <a:endParaRPr lang="zh-CN" altLang="en-US" sz="2400" dirty="0">
                        <a:latin typeface="Corbel" panose="020B050302020402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2171667"/>
                  </a:ext>
                </a:extLst>
              </a:tr>
              <a:tr h="25677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</a:t>
                      </a:r>
                      <a:r>
                        <a:rPr lang="pt-BR" altLang="zh-CN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ntel(R) Xeon(R) Silver 4210R CPUs</a:t>
                      </a:r>
                      <a:endParaRPr lang="zh-CN" altLang="en-US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6213533"/>
                  </a:ext>
                </a:extLst>
              </a:tr>
              <a:tr h="25677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NVIDIA GeForce RTX 3090 GPU</a:t>
                      </a:r>
                      <a:endParaRPr lang="zh-CN" altLang="en-US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6526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60051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464413-BA37-4AD7-8610-6090BD4B5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Memory Optimization with Latency Constraints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37F323-F3E8-4938-A297-5DCFAB1A4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MAGIS @ ASPLOS'24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AEF056-ED6F-435F-9D33-589D93E6B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altLang="zh-CN"/>
              <a:t>Yun (Eric) Liang (ericlyun@pku.edu.cn)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C4A732-7280-472B-AF89-227627561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5BFD8-CB30-4112-B08F-EB36947D1724}" type="slidenum">
              <a:rPr lang="zh-CN" altLang="en-US" smtClean="0"/>
              <a:t>25</a:t>
            </a:fld>
            <a:endParaRPr lang="zh-CN" altLang="en-US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EE0F2431-BAB9-4F06-8DDB-D72ACDD39F2B}"/>
              </a:ext>
            </a:extLst>
          </p:cNvPr>
          <p:cNvGrpSpPr/>
          <p:nvPr/>
        </p:nvGrpSpPr>
        <p:grpSpPr>
          <a:xfrm>
            <a:off x="4473950" y="1527306"/>
            <a:ext cx="7035881" cy="2175568"/>
            <a:chOff x="2829947" y="2388199"/>
            <a:chExt cx="6463345" cy="1998533"/>
          </a:xfrm>
        </p:grpSpPr>
        <p:graphicFrame>
          <p:nvGraphicFramePr>
            <p:cNvPr id="22" name="图表 21">
              <a:extLst>
                <a:ext uri="{FF2B5EF4-FFF2-40B4-BE49-F238E27FC236}">
                  <a16:creationId xmlns:a16="http://schemas.microsoft.com/office/drawing/2014/main" id="{7103E19B-F6AD-4BE9-8AFD-6EF9605BBD01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929825894"/>
                </p:ext>
              </p:extLst>
            </p:nvPr>
          </p:nvGraphicFramePr>
          <p:xfrm>
            <a:off x="2829947" y="2547439"/>
            <a:ext cx="6340986" cy="183929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655BA06E-5750-43FB-9006-99B2A2478EC3}"/>
                </a:ext>
              </a:extLst>
            </p:cNvPr>
            <p:cNvCxnSpPr/>
            <p:nvPr/>
          </p:nvCxnSpPr>
          <p:spPr>
            <a:xfrm>
              <a:off x="7534306" y="2811065"/>
              <a:ext cx="704122" cy="0"/>
            </a:xfrm>
            <a:prstGeom prst="line">
              <a:avLst/>
            </a:prstGeom>
            <a:ln w="12700">
              <a:solidFill>
                <a:srgbClr val="C00000"/>
              </a:solidFill>
              <a:prstDash val="sysDash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61E7C76B-BC9C-48B3-90CE-09FE1EB78303}"/>
                </a:ext>
              </a:extLst>
            </p:cNvPr>
            <p:cNvCxnSpPr/>
            <p:nvPr/>
          </p:nvCxnSpPr>
          <p:spPr>
            <a:xfrm>
              <a:off x="8296157" y="3237004"/>
              <a:ext cx="760942" cy="0"/>
            </a:xfrm>
            <a:prstGeom prst="line">
              <a:avLst/>
            </a:prstGeom>
            <a:ln w="12700">
              <a:solidFill>
                <a:srgbClr val="C00000"/>
              </a:solidFill>
              <a:prstDash val="sysDash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5B89D4AF-19A6-4EEA-8C92-A0759EAAE8BB}"/>
                </a:ext>
              </a:extLst>
            </p:cNvPr>
            <p:cNvSpPr txBox="1"/>
            <p:nvPr/>
          </p:nvSpPr>
          <p:spPr>
            <a:xfrm>
              <a:off x="7886366" y="2493523"/>
              <a:ext cx="38504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b="1" dirty="0">
                  <a:solidFill>
                    <a:srgbClr val="C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OOM</a:t>
              </a: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36459915-D52D-426C-8751-2824A85F10F7}"/>
                </a:ext>
              </a:extLst>
            </p:cNvPr>
            <p:cNvSpPr txBox="1"/>
            <p:nvPr/>
          </p:nvSpPr>
          <p:spPr>
            <a:xfrm>
              <a:off x="8908250" y="3028724"/>
              <a:ext cx="38504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b="1" dirty="0">
                  <a:solidFill>
                    <a:srgbClr val="C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OOM</a:t>
              </a: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FEA63504-1195-4388-B55C-77883A5549CF}"/>
                </a:ext>
              </a:extLst>
            </p:cNvPr>
            <p:cNvSpPr txBox="1"/>
            <p:nvPr/>
          </p:nvSpPr>
          <p:spPr>
            <a:xfrm>
              <a:off x="3122739" y="2388199"/>
              <a:ext cx="2351719" cy="159240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(a) Latency Overhead &lt; 10% </a:t>
              </a:r>
              <a:endParaRPr lang="zh-CN" altLang="en-US" sz="16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390509BA-441D-42D8-9280-3025CCD19B57}"/>
              </a:ext>
            </a:extLst>
          </p:cNvPr>
          <p:cNvGrpSpPr/>
          <p:nvPr/>
        </p:nvGrpSpPr>
        <p:grpSpPr>
          <a:xfrm>
            <a:off x="4473948" y="3901440"/>
            <a:ext cx="7035883" cy="2206823"/>
            <a:chOff x="2829947" y="4081018"/>
            <a:chExt cx="6463345" cy="2027245"/>
          </a:xfrm>
        </p:grpSpPr>
        <p:graphicFrame>
          <p:nvGraphicFramePr>
            <p:cNvPr id="23" name="图表 22">
              <a:extLst>
                <a:ext uri="{FF2B5EF4-FFF2-40B4-BE49-F238E27FC236}">
                  <a16:creationId xmlns:a16="http://schemas.microsoft.com/office/drawing/2014/main" id="{14D7BD68-A439-422E-B76A-87F290822663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570819572"/>
                </p:ext>
              </p:extLst>
            </p:nvPr>
          </p:nvGraphicFramePr>
          <p:xfrm>
            <a:off x="2829947" y="4240258"/>
            <a:ext cx="6340987" cy="1868005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6B93058D-5E13-4FED-BD35-DFF18425F8E2}"/>
                </a:ext>
              </a:extLst>
            </p:cNvPr>
            <p:cNvSpPr txBox="1"/>
            <p:nvPr/>
          </p:nvSpPr>
          <p:spPr>
            <a:xfrm>
              <a:off x="3122739" y="4081018"/>
              <a:ext cx="2351719" cy="159240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(b) Latency Overhead &lt; 5% </a:t>
              </a:r>
              <a:endParaRPr lang="zh-CN" altLang="en-US" sz="16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17A7D9F6-1E47-4C58-8590-E869AE08194E}"/>
                </a:ext>
              </a:extLst>
            </p:cNvPr>
            <p:cNvCxnSpPr/>
            <p:nvPr/>
          </p:nvCxnSpPr>
          <p:spPr>
            <a:xfrm>
              <a:off x="7534306" y="4510199"/>
              <a:ext cx="704122" cy="0"/>
            </a:xfrm>
            <a:prstGeom prst="line">
              <a:avLst/>
            </a:prstGeom>
            <a:ln w="12700">
              <a:solidFill>
                <a:srgbClr val="C00000"/>
              </a:solidFill>
              <a:prstDash val="sysDash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6FEA1A32-1DDF-447F-B0FB-F60F66D0A93C}"/>
                </a:ext>
              </a:extLst>
            </p:cNvPr>
            <p:cNvCxnSpPr/>
            <p:nvPr/>
          </p:nvCxnSpPr>
          <p:spPr>
            <a:xfrm>
              <a:off x="8296157" y="4936138"/>
              <a:ext cx="760942" cy="0"/>
            </a:xfrm>
            <a:prstGeom prst="line">
              <a:avLst/>
            </a:prstGeom>
            <a:ln w="12700">
              <a:solidFill>
                <a:srgbClr val="C00000"/>
              </a:solidFill>
              <a:prstDash val="sysDash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312AB867-F951-46C5-8E8D-D81BE2019EAD}"/>
                </a:ext>
              </a:extLst>
            </p:cNvPr>
            <p:cNvSpPr txBox="1"/>
            <p:nvPr/>
          </p:nvSpPr>
          <p:spPr>
            <a:xfrm>
              <a:off x="7886366" y="4192656"/>
              <a:ext cx="38504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b="1" dirty="0">
                  <a:solidFill>
                    <a:srgbClr val="C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OOM</a:t>
              </a: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2632B6B5-32A0-4866-A7D1-0997E490F2DE}"/>
                </a:ext>
              </a:extLst>
            </p:cNvPr>
            <p:cNvSpPr txBox="1"/>
            <p:nvPr/>
          </p:nvSpPr>
          <p:spPr>
            <a:xfrm>
              <a:off x="8908250" y="4727858"/>
              <a:ext cx="38504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b="1" dirty="0">
                  <a:solidFill>
                    <a:srgbClr val="C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OOM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57CA233D-E7EF-4102-A71E-3BD7CF73BEE0}"/>
                  </a:ext>
                </a:extLst>
              </p:cNvPr>
              <p:cNvSpPr/>
              <p:nvPr/>
            </p:nvSpPr>
            <p:spPr>
              <a:xfrm>
                <a:off x="633932" y="1240661"/>
                <a:ext cx="3814316" cy="246221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200" u="sng" dirty="0">
                    <a:solidFill>
                      <a:schemeClr val="accent1"/>
                    </a:solidFill>
                    <a:latin typeface="Bahnschrift SemiLight" panose="020B0502040204020203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Latency Overhead &lt; 10%</a:t>
                </a:r>
              </a:p>
              <a:p>
                <a:r>
                  <a:rPr lang="en-US" altLang="zh-CN" sz="22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MAGIS’s peak memory is 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15%~85%</m:t>
                    </m:r>
                  </m:oMath>
                </a14:m>
                <a:r>
                  <a:rPr lang="en-US" altLang="zh-CN" sz="22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of baselines:</a:t>
                </a:r>
                <a:endParaRPr lang="en-US" altLang="zh-CN" sz="2200" i="1" dirty="0">
                  <a:latin typeface="Cambria Math" panose="02040503050406030204" pitchFamily="18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15%~60% </m:t>
                    </m:r>
                  </m:oMath>
                </a14:m>
                <a:r>
                  <a:rPr lang="en-US" altLang="zh-CN" sz="22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of Torch/TVM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15%~80%</m:t>
                    </m:r>
                  </m:oMath>
                </a14:m>
                <a:r>
                  <a:rPr lang="en-US" altLang="zh-CN" sz="22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of POFO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20%~85%</m:t>
                    </m:r>
                  </m:oMath>
                </a14:m>
                <a:r>
                  <a:rPr lang="en-US" altLang="zh-CN" sz="22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of DTR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15</m:t>
                    </m:r>
                    <m:r>
                      <a:rPr lang="en-US" altLang="zh-CN" sz="2200" i="1" dirty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%~70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% </m:t>
                    </m:r>
                  </m:oMath>
                </a14:m>
                <a:r>
                  <a:rPr lang="en-US" altLang="zh-CN" sz="22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of XLA</a:t>
                </a:r>
              </a:p>
            </p:txBody>
          </p:sp>
        </mc:Choice>
        <mc:Fallback xmlns=""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57CA233D-E7EF-4102-A71E-3BD7CF73BE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932" y="1240661"/>
                <a:ext cx="3814316" cy="2462213"/>
              </a:xfrm>
              <a:prstGeom prst="rect">
                <a:avLst/>
              </a:prstGeom>
              <a:blipFill>
                <a:blip r:embed="rId5"/>
                <a:stretch>
                  <a:fillRect l="-2077" t="-1737" b="-42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5941554E-D6DF-48F4-BB08-8C292CD0BD55}"/>
                  </a:ext>
                </a:extLst>
              </p:cNvPr>
              <p:cNvSpPr/>
              <p:nvPr/>
            </p:nvSpPr>
            <p:spPr>
              <a:xfrm>
                <a:off x="633932" y="3761526"/>
                <a:ext cx="3760976" cy="246221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200" u="sng" dirty="0">
                    <a:solidFill>
                      <a:schemeClr val="accent1"/>
                    </a:solidFill>
                    <a:latin typeface="Bahnschrift SemiLight" panose="020B0502040204020203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Latency Overhead &lt; 5%</a:t>
                </a:r>
              </a:p>
              <a:p>
                <a:r>
                  <a:rPr lang="en-US" altLang="zh-CN" sz="22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MAGIS’s peak memory is 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25%~80%</m:t>
                    </m:r>
                  </m:oMath>
                </a14:m>
                <a:r>
                  <a:rPr lang="en-US" altLang="zh-CN" sz="22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of baselines: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200" i="1" dirty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25%</m:t>
                    </m:r>
                    <m:r>
                      <a:rPr lang="en-US" altLang="zh-CN" sz="2200" b="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~</m:t>
                    </m:r>
                    <m:r>
                      <a:rPr lang="en-US" altLang="zh-CN" sz="2200" i="1" dirty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70%</m:t>
                    </m:r>
                  </m:oMath>
                </a14:m>
                <a:r>
                  <a:rPr lang="en-US" altLang="zh-CN" sz="22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of Torch/TVM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200" i="1" dirty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25%~80%</m:t>
                    </m:r>
                  </m:oMath>
                </a14:m>
                <a:r>
                  <a:rPr lang="en-US" altLang="zh-CN" sz="22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of POFO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200" i="1" dirty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35%~80% </m:t>
                    </m:r>
                  </m:oMath>
                </a14:m>
                <a:r>
                  <a:rPr lang="en-US" altLang="zh-CN" sz="22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of DTR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200" i="1" dirty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25%~80%</m:t>
                    </m:r>
                  </m:oMath>
                </a14:m>
                <a:r>
                  <a:rPr lang="en-US" altLang="zh-CN" sz="22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of XLA</a:t>
                </a:r>
              </a:p>
            </p:txBody>
          </p:sp>
        </mc:Choice>
        <mc:Fallback xmlns=""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5941554E-D6DF-48F4-BB08-8C292CD0BD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932" y="3761526"/>
                <a:ext cx="3760976" cy="2462213"/>
              </a:xfrm>
              <a:prstGeom prst="rect">
                <a:avLst/>
              </a:prstGeom>
              <a:blipFill>
                <a:blip r:embed="rId6"/>
                <a:stretch>
                  <a:fillRect l="-2107" t="-1733" b="-42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8698645"/>
      </p:ext>
    </p:extLst>
  </p:cSld>
  <p:clrMapOvr>
    <a:masterClrMapping/>
  </p:clrMapOvr>
  <p:extLst mod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380F41-B724-466F-BB12-396798131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Latency Optimization with Memory Constraints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94F2FC-13AA-4046-BBCA-4C2331185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MAGIS @ ASPLOS'24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10835A-447C-42B2-862C-312686592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altLang="zh-CN"/>
              <a:t>Yun (Eric) Liang (ericlyun@pku.edu.cn)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FC9AEE-50B7-4CC5-AB3E-2CA6880DA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5BFD8-CB30-4112-B08F-EB36947D1724}" type="slidenum">
              <a:rPr lang="zh-CN" altLang="en-US" smtClean="0"/>
              <a:t>26</a:t>
            </a:fld>
            <a:endParaRPr lang="zh-CN" altLang="en-US"/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9D36F883-3535-4CB6-85D3-4198A79ECD13}"/>
              </a:ext>
            </a:extLst>
          </p:cNvPr>
          <p:cNvGrpSpPr/>
          <p:nvPr/>
        </p:nvGrpSpPr>
        <p:grpSpPr>
          <a:xfrm>
            <a:off x="4454246" y="3905503"/>
            <a:ext cx="7055585" cy="2236985"/>
            <a:chOff x="2825902" y="4073219"/>
            <a:chExt cx="6540196" cy="2073581"/>
          </a:xfrm>
        </p:grpSpPr>
        <p:graphicFrame>
          <p:nvGraphicFramePr>
            <p:cNvPr id="8" name="图表 7">
              <a:extLst>
                <a:ext uri="{FF2B5EF4-FFF2-40B4-BE49-F238E27FC236}">
                  <a16:creationId xmlns:a16="http://schemas.microsoft.com/office/drawing/2014/main" id="{ED7F49E3-7D8C-4108-9254-B3E71E25FB52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65959129"/>
                </p:ext>
              </p:extLst>
            </p:nvPr>
          </p:nvGraphicFramePr>
          <p:xfrm>
            <a:off x="2825902" y="4236099"/>
            <a:ext cx="6485921" cy="1910701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5FCD06DC-B2DA-4FAE-BA18-5CE5342CBC7C}"/>
                </a:ext>
              </a:extLst>
            </p:cNvPr>
            <p:cNvSpPr txBox="1"/>
            <p:nvPr/>
          </p:nvSpPr>
          <p:spPr>
            <a:xfrm>
              <a:off x="3059974" y="4073219"/>
              <a:ext cx="2405472" cy="162880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(b) Peak Memory Ratio &lt; 40% </a:t>
              </a:r>
              <a:endParaRPr lang="zh-CN" altLang="en-US" sz="16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1E2151DD-8DA4-4FC3-A1D4-83BA0AA2314E}"/>
                </a:ext>
              </a:extLst>
            </p:cNvPr>
            <p:cNvCxnSpPr/>
            <p:nvPr/>
          </p:nvCxnSpPr>
          <p:spPr>
            <a:xfrm>
              <a:off x="3900715" y="4453912"/>
              <a:ext cx="5284890" cy="0"/>
            </a:xfrm>
            <a:prstGeom prst="line">
              <a:avLst/>
            </a:prstGeom>
            <a:ln w="12700">
              <a:solidFill>
                <a:srgbClr val="C00000"/>
              </a:solidFill>
              <a:prstDash val="sysDash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80A08E89-3CC7-4B22-B4DA-4B486F662C9C}"/>
                </a:ext>
              </a:extLst>
            </p:cNvPr>
            <p:cNvSpPr txBox="1"/>
            <p:nvPr/>
          </p:nvSpPr>
          <p:spPr>
            <a:xfrm>
              <a:off x="8782284" y="4162932"/>
              <a:ext cx="58381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900" b="1" dirty="0">
                  <a:solidFill>
                    <a:srgbClr val="C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FAILURE</a:t>
              </a:r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69E7BA90-D426-4F5B-A60D-124A3A07A257}"/>
              </a:ext>
            </a:extLst>
          </p:cNvPr>
          <p:cNvGrpSpPr/>
          <p:nvPr/>
        </p:nvGrpSpPr>
        <p:grpSpPr>
          <a:xfrm>
            <a:off x="4454246" y="1494237"/>
            <a:ext cx="7055585" cy="2236984"/>
            <a:chOff x="2825902" y="2318084"/>
            <a:chExt cx="6540196" cy="2073580"/>
          </a:xfrm>
        </p:grpSpPr>
        <p:graphicFrame>
          <p:nvGraphicFramePr>
            <p:cNvPr id="9" name="图表 8">
              <a:extLst>
                <a:ext uri="{FF2B5EF4-FFF2-40B4-BE49-F238E27FC236}">
                  <a16:creationId xmlns:a16="http://schemas.microsoft.com/office/drawing/2014/main" id="{5F4AA735-66C4-4C4D-8627-58ACEDE283B4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701087045"/>
                </p:ext>
              </p:extLst>
            </p:nvPr>
          </p:nvGraphicFramePr>
          <p:xfrm>
            <a:off x="2825902" y="2480963"/>
            <a:ext cx="6485921" cy="1910701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B461BE9B-125D-48DF-BAFD-D3A45E2B714B}"/>
                </a:ext>
              </a:extLst>
            </p:cNvPr>
            <p:cNvSpPr txBox="1"/>
            <p:nvPr/>
          </p:nvSpPr>
          <p:spPr>
            <a:xfrm>
              <a:off x="3059974" y="2318084"/>
              <a:ext cx="2405472" cy="162880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(a) Peak Memory Ratio &lt; 80% </a:t>
              </a:r>
              <a:endParaRPr lang="zh-CN" altLang="en-US" sz="16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6A7CE11E-E947-4D63-9F9E-05598E34EAF9}"/>
                </a:ext>
              </a:extLst>
            </p:cNvPr>
            <p:cNvCxnSpPr/>
            <p:nvPr/>
          </p:nvCxnSpPr>
          <p:spPr>
            <a:xfrm>
              <a:off x="3956345" y="2699608"/>
              <a:ext cx="5229259" cy="0"/>
            </a:xfrm>
            <a:prstGeom prst="line">
              <a:avLst/>
            </a:prstGeom>
            <a:ln w="12700">
              <a:solidFill>
                <a:srgbClr val="C00000"/>
              </a:solidFill>
              <a:prstDash val="sysDash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F20DCFA5-3208-4836-908F-23B6969E4585}"/>
                </a:ext>
              </a:extLst>
            </p:cNvPr>
            <p:cNvSpPr txBox="1"/>
            <p:nvPr/>
          </p:nvSpPr>
          <p:spPr>
            <a:xfrm>
              <a:off x="8782284" y="2409672"/>
              <a:ext cx="58381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900" b="1" dirty="0">
                  <a:solidFill>
                    <a:srgbClr val="C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FAILURE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ADE2C4D0-B8E6-4EAA-9D1C-2AD8D53BEEB9}"/>
                  </a:ext>
                </a:extLst>
              </p:cNvPr>
              <p:cNvSpPr/>
              <p:nvPr/>
            </p:nvSpPr>
            <p:spPr>
              <a:xfrm>
                <a:off x="409545" y="1494237"/>
                <a:ext cx="4103578" cy="19389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000" u="sng" dirty="0">
                    <a:solidFill>
                      <a:schemeClr val="accent1"/>
                    </a:solidFill>
                    <a:latin typeface="Bahnschrift SemiLight" panose="020B0502040204020203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Peak Memory Ratio &lt; 80%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MAGIS: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≤5%</m:t>
                    </m:r>
                  </m:oMath>
                </a14:m>
                <a:r>
                  <a:rPr lang="en-US" altLang="zh-CN" sz="20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overhead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POFO: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≤40% </m:t>
                    </m:r>
                  </m:oMath>
                </a14:m>
                <a:r>
                  <a:rPr lang="en-US" altLang="zh-CN" sz="20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overhead or failed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DTR: </a:t>
                </a:r>
                <a14:m>
                  <m:oMath xmlns:m="http://schemas.openxmlformats.org/officeDocument/2006/math">
                    <m:r>
                      <a:rPr lang="en-US" altLang="zh-CN" sz="2000" b="0" i="0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≤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15%</m:t>
                    </m:r>
                  </m:oMath>
                </a14:m>
                <a:r>
                  <a:rPr lang="en-US" altLang="zh-CN" sz="20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overhead or failed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XLA: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≤20%</m:t>
                    </m:r>
                  </m:oMath>
                </a14:m>
                <a:r>
                  <a:rPr lang="en-US" altLang="zh-CN" sz="20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overhead of failed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Others: failed</a:t>
                </a:r>
              </a:p>
            </p:txBody>
          </p:sp>
        </mc:Choice>
        <mc:Fallback xmlns="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ADE2C4D0-B8E6-4EAA-9D1C-2AD8D53BEE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545" y="1494237"/>
                <a:ext cx="4103578" cy="1938992"/>
              </a:xfrm>
              <a:prstGeom prst="rect">
                <a:avLst/>
              </a:prstGeom>
              <a:blipFill>
                <a:blip r:embed="rId5"/>
                <a:stretch>
                  <a:fillRect l="-1486" t="-1572" b="-47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D58962B6-1BBD-45FD-8D42-0464028088A1}"/>
                  </a:ext>
                </a:extLst>
              </p:cNvPr>
              <p:cNvSpPr/>
              <p:nvPr/>
            </p:nvSpPr>
            <p:spPr>
              <a:xfrm>
                <a:off x="409545" y="3904024"/>
                <a:ext cx="4103578" cy="19389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000" u="sng" dirty="0">
                    <a:solidFill>
                      <a:schemeClr val="accent1"/>
                    </a:solidFill>
                    <a:latin typeface="Bahnschrift SemiLight" panose="020B0502040204020203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Peak Memory Ratio &lt; 40%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MAGIS: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≤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1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5%</m:t>
                    </m:r>
                  </m:oMath>
                </a14:m>
                <a:r>
                  <a:rPr lang="en-US" altLang="zh-CN" sz="20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overhead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POFO: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≤40% </m:t>
                    </m:r>
                  </m:oMath>
                </a14:m>
                <a:r>
                  <a:rPr lang="en-US" altLang="zh-CN" sz="20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overhead or failed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DTR: </a:t>
                </a:r>
                <a14:m>
                  <m:oMath xmlns:m="http://schemas.openxmlformats.org/officeDocument/2006/math">
                    <m:r>
                      <a:rPr lang="en-US" altLang="zh-CN" sz="2000" b="0" i="0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≤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70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%</m:t>
                    </m:r>
                  </m:oMath>
                </a14:m>
                <a:r>
                  <a:rPr lang="en-US" altLang="zh-CN" sz="20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overhead or failed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XLA: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≤70%</m:t>
                    </m:r>
                  </m:oMath>
                </a14:m>
                <a:r>
                  <a:rPr lang="en-US" altLang="zh-CN" sz="20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overhead of failed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Others: failed</a:t>
                </a:r>
              </a:p>
            </p:txBody>
          </p:sp>
        </mc:Choice>
        <mc:Fallback xmlns=""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D58962B6-1BBD-45FD-8D42-0464028088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545" y="3904024"/>
                <a:ext cx="4103578" cy="1938992"/>
              </a:xfrm>
              <a:prstGeom prst="rect">
                <a:avLst/>
              </a:prstGeom>
              <a:blipFill>
                <a:blip r:embed="rId6"/>
                <a:stretch>
                  <a:fillRect l="-1486" t="-1567" b="-43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556558"/>
      </p:ext>
    </p:extLst>
  </p:cSld>
  <p:clrMapOvr>
    <a:masterClrMapping/>
  </p:clrMapOvr>
  <p:extLst mod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9C1DBD-1AFE-4217-A1BA-F7A624B49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Summary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57BDD8-1258-4140-A158-EE4D2A0B0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MAGIS @ ASPLOS'24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B04973-3E7E-4CF8-B194-0F0AB59DB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altLang="zh-CN"/>
              <a:t>Yun (Eric) Liang (ericlyun@pku.edu.cn)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A81769-968F-4C2A-AA01-5D2CC82F8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5BFD8-CB30-4112-B08F-EB36947D1724}" type="slidenum">
              <a:rPr lang="zh-CN" altLang="en-US" smtClean="0"/>
              <a:t>27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EC508D3-06EB-4CAE-B340-21515A84685C}"/>
              </a:ext>
            </a:extLst>
          </p:cNvPr>
          <p:cNvSpPr txBox="1"/>
          <p:nvPr/>
        </p:nvSpPr>
        <p:spPr>
          <a:xfrm>
            <a:off x="571633" y="1252143"/>
            <a:ext cx="782941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dirty="0">
                <a:latin typeface="Corbel" panose="020B0503020204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MAGIS: optimizing DNN memory via the coordination of graph transformation (particularly Fission Transformation) and graph scheduling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CN" sz="2400" dirty="0">
              <a:solidFill>
                <a:schemeClr val="accent6">
                  <a:lumMod val="7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M-Analyzer: build search space for Fission Transformation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M-Optimizer: unified trade-off space for memory &amp; latency</a:t>
            </a:r>
          </a:p>
          <a:p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US" altLang="zh-CN" sz="2400" dirty="0">
                <a:solidFill>
                  <a:schemeClr val="accent5">
                    <a:lumMod val="75000"/>
                  </a:schemeClr>
                </a:solidFill>
                <a:latin typeface="Bahnschrift Light" panose="020B050204020402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MAGIS uses only 15%~85% peak memory compared to SOTA works under the same latency constraint.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17A450D-739E-4EA3-A03D-03AC1E2605A9}"/>
              </a:ext>
            </a:extLst>
          </p:cNvPr>
          <p:cNvSpPr txBox="1"/>
          <p:nvPr/>
        </p:nvSpPr>
        <p:spPr>
          <a:xfrm>
            <a:off x="838200" y="5612054"/>
            <a:ext cx="1051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dirty="0">
                <a:latin typeface="Bahnschrift" panose="020B050204020402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Thanks for listening! E-mail us to ask follow-up questions: </a:t>
            </a:r>
            <a:r>
              <a:rPr lang="en-US" altLang="zh-CN" sz="2400" u="sng" dirty="0">
                <a:solidFill>
                  <a:schemeClr val="accent1"/>
                </a:solidFill>
                <a:latin typeface="Bahnschrift" panose="020B050204020402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crz@pku.edu.cn</a:t>
            </a:r>
            <a:endParaRPr lang="zh-CN" altLang="en-US" sz="2400" u="sng" dirty="0">
              <a:solidFill>
                <a:schemeClr val="accent1"/>
              </a:solidFill>
              <a:latin typeface="Bahnschrift" panose="020B0502040204020203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841075E1-A0E9-4375-A8AB-DB729CF92E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0763" y="1182133"/>
            <a:ext cx="3110467" cy="3110467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D1DE1F46-2646-4E92-B954-778EAB16431E}"/>
              </a:ext>
            </a:extLst>
          </p:cNvPr>
          <p:cNvSpPr txBox="1"/>
          <p:nvPr/>
        </p:nvSpPr>
        <p:spPr>
          <a:xfrm>
            <a:off x="838200" y="4974765"/>
            <a:ext cx="1051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Bahnschrift" panose="020B050204020402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Our code is now open-sourced at </a:t>
            </a:r>
            <a:r>
              <a:rPr lang="en-US" altLang="zh-CN" sz="2400" dirty="0">
                <a:solidFill>
                  <a:schemeClr val="accent1"/>
                </a:solidFill>
                <a:latin typeface="Bahnschrift" panose="020B0502040204020203" pitchFamily="34" charset="0"/>
                <a:ea typeface="Calibri" panose="020F0502020204030204" pitchFamily="34" charset="0"/>
                <a:cs typeface="Calibri" panose="020F050202020403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https://github.com/pku-liang/MAGIS</a:t>
            </a:r>
            <a:endParaRPr lang="zh-CN" altLang="en-US" sz="2400" u="sng" dirty="0">
              <a:solidFill>
                <a:schemeClr val="accent1"/>
              </a:solidFill>
              <a:latin typeface="Bahnschrift" panose="020B0502040204020203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95A1A5A-A1E9-4FC3-9834-5DC7761542BF}"/>
              </a:ext>
            </a:extLst>
          </p:cNvPr>
          <p:cNvSpPr txBox="1"/>
          <p:nvPr/>
        </p:nvSpPr>
        <p:spPr>
          <a:xfrm>
            <a:off x="8550764" y="4213877"/>
            <a:ext cx="3110466" cy="4001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zh-CN" sz="2000" dirty="0">
                <a:solidFill>
                  <a:srgbClr val="9A0000"/>
                </a:solidFill>
                <a:latin typeface="Bahnschrift" panose="020B050204020402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Scan to access our code</a:t>
            </a:r>
            <a:endParaRPr lang="zh-CN" altLang="en-US" sz="2000" u="sng" dirty="0">
              <a:solidFill>
                <a:srgbClr val="9A0000"/>
              </a:solidFill>
              <a:latin typeface="Bahnschrift" panose="020B0502040204020203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784895"/>
      </p:ext>
    </p:extLst>
  </p:cSld>
  <p:clrMapOvr>
    <a:masterClrMapping/>
  </p:clrMapOvr>
  <p:extLst mod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EA07E1-EB3A-4266-8069-1C524FDD7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231" y="155254"/>
            <a:ext cx="10854870" cy="760095"/>
          </a:xfrm>
        </p:spPr>
        <p:txBody>
          <a:bodyPr>
            <a:normAutofit/>
          </a:bodyPr>
          <a:lstStyle/>
          <a:p>
            <a:r>
              <a:rPr lang="en-US" altLang="zh-CN" dirty="0"/>
              <a:t>Comparison to POFO with Fission Transformation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B3A7BA-E307-4503-803B-CC461C388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MAGIS @ ASPLOS'24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F2E966-9FDA-42D3-894D-940088B52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altLang="zh-CN"/>
              <a:t>Yun (Eric) Liang (ericlyun@pku.edu.cn)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827532-1495-45BF-AE32-8A5DBF12D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5BFD8-CB30-4112-B08F-EB36947D1724}" type="slidenum">
              <a:rPr lang="zh-CN" altLang="en-US" smtClean="0"/>
              <a:t>28</a:t>
            </a:fld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B8C138B-61FC-4A5A-83D3-7243C8561531}"/>
              </a:ext>
            </a:extLst>
          </p:cNvPr>
          <p:cNvSpPr/>
          <p:nvPr/>
        </p:nvSpPr>
        <p:spPr>
          <a:xfrm>
            <a:off x="753268" y="1243580"/>
            <a:ext cx="1075848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457200">
              <a:buFont typeface="Wingdings" panose="05000000000000000000" pitchFamily="2" charset="2"/>
              <a:buChar char="Ø"/>
            </a:pPr>
            <a:r>
              <a:rPr lang="en-US" altLang="zh-CN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Compared to simple combination of POFO and Fission Transformation</a:t>
            </a:r>
          </a:p>
          <a:p>
            <a:pPr lvl="1" indent="-457200"/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	Split the whole graph along batch dimension with different factors</a:t>
            </a:r>
          </a:p>
          <a:p>
            <a:pPr marL="285750" indent="-457200">
              <a:buFont typeface="Wingdings" panose="05000000000000000000" pitchFamily="2" charset="2"/>
              <a:buChar char="Ø"/>
            </a:pPr>
            <a:r>
              <a:rPr lang="en-US" altLang="zh-CN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MAGIS can achieve better memory &amp; latency pareto frontier.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EC87597-994A-4C26-8990-40E21FB698ED}"/>
              </a:ext>
            </a:extLst>
          </p:cNvPr>
          <p:cNvSpPr/>
          <p:nvPr/>
        </p:nvSpPr>
        <p:spPr>
          <a:xfrm>
            <a:off x="2603864" y="2923083"/>
            <a:ext cx="7057298" cy="3166860"/>
          </a:xfrm>
          <a:prstGeom prst="rect">
            <a:avLst/>
          </a:prstGeom>
          <a:noFill/>
          <a:ln w="19050">
            <a:solidFill>
              <a:srgbClr val="9A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Calibri" panose="020F0502020204030204" pitchFamily="34" charset="0"/>
              <a:ea typeface="舟方日明体" panose="02000506000000000000" pitchFamily="50" charset="-122"/>
              <a:cs typeface="Calibri" panose="020F0502020204030204" pitchFamily="34" charset="0"/>
            </a:endParaRPr>
          </a:p>
        </p:txBody>
      </p:sp>
      <p:graphicFrame>
        <p:nvGraphicFramePr>
          <p:cNvPr id="11" name="图表 10">
            <a:extLst>
              <a:ext uri="{FF2B5EF4-FFF2-40B4-BE49-F238E27FC236}">
                <a16:creationId xmlns:a16="http://schemas.microsoft.com/office/drawing/2014/main" id="{A0E4A119-4EB4-488B-B638-90CF9BE919B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6653919"/>
              </p:ext>
            </p:extLst>
          </p:nvPr>
        </p:nvGraphicFramePr>
        <p:xfrm>
          <a:off x="2722462" y="2986640"/>
          <a:ext cx="6820101" cy="30397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3" name="文本框 12">
            <a:extLst>
              <a:ext uri="{FF2B5EF4-FFF2-40B4-BE49-F238E27FC236}">
                <a16:creationId xmlns:a16="http://schemas.microsoft.com/office/drawing/2014/main" id="{583798FC-BD98-4939-ABCB-EE0E0E07BDBE}"/>
              </a:ext>
            </a:extLst>
          </p:cNvPr>
          <p:cNvSpPr txBox="1"/>
          <p:nvPr/>
        </p:nvSpPr>
        <p:spPr>
          <a:xfrm>
            <a:off x="8280780" y="4174593"/>
            <a:ext cx="1320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(w/o</a:t>
            </a:r>
            <a:r>
              <a:rPr lang="zh-CN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fission)</a:t>
            </a:r>
            <a:endParaRPr lang="zh-CN" alt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5700341"/>
      </p:ext>
    </p:extLst>
  </p:cSld>
  <p:clrMapOvr>
    <a:masterClrMapping/>
  </p:clrMapOvr>
  <p:extLst mod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7AFBA3-B6E5-433B-A4B0-8312FFBC4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Memory Pressure in DNNs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97C6A8-BE47-4BD0-ABF7-4935BFDB1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MAGIS @ ASPLOS'24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9B7EE3-F945-428C-A372-935F7F944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altLang="zh-CN" dirty="0"/>
              <a:t>Yun (Eric) Liang (ericlyun@pku.edu.cn)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3BBA1F-8127-4DBC-A5E6-73E3DD16E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5BFD8-CB30-4112-B08F-EB36947D1724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16D523A-269D-435C-88B1-6DFB3F82DC2F}"/>
              </a:ext>
            </a:extLst>
          </p:cNvPr>
          <p:cNvSpPr txBox="1"/>
          <p:nvPr/>
        </p:nvSpPr>
        <p:spPr>
          <a:xfrm>
            <a:off x="6685085" y="5651159"/>
            <a:ext cx="4867998" cy="30777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https://agi-sphere.com/context-length/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0E2EB29B-5566-4861-A4FF-F1A8C66ACB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8576023"/>
              </p:ext>
            </p:extLst>
          </p:nvPr>
        </p:nvGraphicFramePr>
        <p:xfrm>
          <a:off x="6715608" y="3385069"/>
          <a:ext cx="4806951" cy="219456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02317">
                  <a:extLst>
                    <a:ext uri="{9D8B030D-6E8A-4147-A177-3AD203B41FA5}">
                      <a16:colId xmlns:a16="http://schemas.microsoft.com/office/drawing/2014/main" val="3305721140"/>
                    </a:ext>
                  </a:extLst>
                </a:gridCol>
                <a:gridCol w="1602317">
                  <a:extLst>
                    <a:ext uri="{9D8B030D-6E8A-4147-A177-3AD203B41FA5}">
                      <a16:colId xmlns:a16="http://schemas.microsoft.com/office/drawing/2014/main" val="251233186"/>
                    </a:ext>
                  </a:extLst>
                </a:gridCol>
                <a:gridCol w="1602317">
                  <a:extLst>
                    <a:ext uri="{9D8B030D-6E8A-4147-A177-3AD203B41FA5}">
                      <a16:colId xmlns:a16="http://schemas.microsoft.com/office/drawing/2014/main" val="612779323"/>
                    </a:ext>
                  </a:extLst>
                </a:gridCol>
              </a:tblGrid>
              <a:tr h="319801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Text-length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#English-pages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9277173"/>
                  </a:ext>
                </a:extLst>
              </a:tr>
              <a:tr h="319801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GPT 3.5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4,096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82291271"/>
                  </a:ext>
                </a:extLst>
              </a:tr>
              <a:tr h="319801">
                <a:tc>
                  <a:txBody>
                    <a:bodyPr/>
                    <a:lstStyle/>
                    <a:p>
                      <a:r>
                        <a:rPr lang="en-US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GPT 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8,192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9810632"/>
                  </a:ext>
                </a:extLst>
              </a:tr>
              <a:tr h="319801">
                <a:tc>
                  <a:txBody>
                    <a:bodyPr/>
                    <a:lstStyle/>
                    <a:p>
                      <a:r>
                        <a:rPr lang="en-US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GPT 4-32k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32,768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1969519"/>
                  </a:ext>
                </a:extLst>
              </a:tr>
              <a:tr h="319801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Llama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2,048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9861205"/>
                  </a:ext>
                </a:extLst>
              </a:tr>
              <a:tr h="319801">
                <a:tc>
                  <a:txBody>
                    <a:bodyPr/>
                    <a:lstStyle/>
                    <a:p>
                      <a:r>
                        <a:rPr lang="en-US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Llama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4,096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60596825"/>
                  </a:ext>
                </a:extLst>
              </a:tr>
            </a:tbl>
          </a:graphicData>
        </a:graphic>
      </p:graphicFrame>
      <p:sp>
        <p:nvSpPr>
          <p:cNvPr id="10" name="文本框 9">
            <a:extLst>
              <a:ext uri="{FF2B5EF4-FFF2-40B4-BE49-F238E27FC236}">
                <a16:creationId xmlns:a16="http://schemas.microsoft.com/office/drawing/2014/main" id="{5C90431D-C4D5-41ED-824B-CC427E331595}"/>
              </a:ext>
            </a:extLst>
          </p:cNvPr>
          <p:cNvSpPr txBox="1"/>
          <p:nvPr/>
        </p:nvSpPr>
        <p:spPr>
          <a:xfrm>
            <a:off x="2876911" y="1052952"/>
            <a:ext cx="64381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>
                <a:solidFill>
                  <a:srgbClr val="9A0000"/>
                </a:solidFill>
                <a:latin typeface="Bahnschrift SemiCondensed" panose="020B050204020402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Large Tensor Sizes</a:t>
            </a:r>
            <a:endParaRPr lang="zh-CN" altLang="en-US" sz="3600" dirty="0">
              <a:solidFill>
                <a:srgbClr val="9A0000"/>
              </a:solidFill>
              <a:latin typeface="Bahnschrift SemiCondensed" panose="020B0502040204020203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0D69BB10-97AF-4114-9892-D8DAF2141FBE}"/>
              </a:ext>
            </a:extLst>
          </p:cNvPr>
          <p:cNvSpPr txBox="1"/>
          <p:nvPr/>
        </p:nvSpPr>
        <p:spPr>
          <a:xfrm>
            <a:off x="7968295" y="1785944"/>
            <a:ext cx="2301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Corbel" panose="020B0503020204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Large Data</a:t>
            </a:r>
            <a:endParaRPr lang="zh-CN" altLang="en-US" sz="2400" dirty="0">
              <a:latin typeface="Corbel" panose="020B0503020204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064B7C64-5FB3-44BB-BD3A-67880DD50076}"/>
              </a:ext>
            </a:extLst>
          </p:cNvPr>
          <p:cNvSpPr txBox="1"/>
          <p:nvPr/>
        </p:nvSpPr>
        <p:spPr>
          <a:xfrm>
            <a:off x="6219881" y="2751182"/>
            <a:ext cx="57979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e.g.</a:t>
            </a:r>
            <a:r>
              <a:rPr lang="en-US" altLang="zh-C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recent LLMs provide text-length in the thousands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5D62DC4D-A2CE-4BF0-B421-B56D006843BF}"/>
              </a:ext>
            </a:extLst>
          </p:cNvPr>
          <p:cNvGrpSpPr/>
          <p:nvPr/>
        </p:nvGrpSpPr>
        <p:grpSpPr>
          <a:xfrm>
            <a:off x="-48310" y="1781261"/>
            <a:ext cx="6438178" cy="4177675"/>
            <a:chOff x="-48310" y="1781261"/>
            <a:chExt cx="6438178" cy="4177675"/>
          </a:xfrm>
        </p:grpSpPr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0A8AAA44-FA56-4197-AE7F-B36D68CAC18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6936" y="3385069"/>
              <a:ext cx="5136639" cy="2192604"/>
            </a:xfrm>
            <a:prstGeom prst="rect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</p:pic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0C113471-A5A4-4168-9C45-24C8AA9D7D16}"/>
                </a:ext>
              </a:extLst>
            </p:cNvPr>
            <p:cNvSpPr txBox="1"/>
            <p:nvPr/>
          </p:nvSpPr>
          <p:spPr>
            <a:xfrm>
              <a:off x="-48310" y="5651159"/>
              <a:ext cx="6438178" cy="307777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altLang="zh-CN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Efficient Large-Scale Language Model Training on GPU Clusters Using Megatron-LM</a:t>
              </a:r>
              <a:endPara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7A0AB5DF-3BB9-4840-9352-C845AD452CE8}"/>
                </a:ext>
              </a:extLst>
            </p:cNvPr>
            <p:cNvSpPr txBox="1"/>
            <p:nvPr/>
          </p:nvSpPr>
          <p:spPr>
            <a:xfrm>
              <a:off x="2024695" y="1781261"/>
              <a:ext cx="23011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latin typeface="Corbel" panose="020B050302020402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Large Model</a:t>
              </a:r>
              <a:endParaRPr lang="zh-CN" altLang="en-US" sz="2400" dirty="0">
                <a:latin typeface="Corbel" panose="020B050302020402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EACD5B98-92BF-4CAD-8FA6-06C0D090E5D4}"/>
                </a:ext>
              </a:extLst>
            </p:cNvPr>
            <p:cNvSpPr txBox="1"/>
            <p:nvPr/>
          </p:nvSpPr>
          <p:spPr>
            <a:xfrm>
              <a:off x="343605" y="2756938"/>
              <a:ext cx="56633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zh-CN" sz="2000" i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e.g.</a:t>
              </a:r>
              <a:r>
                <a:rPr lang="en-US" altLang="zh-CN" sz="20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recent models often hold billions of parameters</a:t>
              </a: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1EC73142-EF48-48CB-9CFF-01B8926AE962}"/>
                </a:ext>
              </a:extLst>
            </p:cNvPr>
            <p:cNvSpPr txBox="1"/>
            <p:nvPr/>
          </p:nvSpPr>
          <p:spPr>
            <a:xfrm>
              <a:off x="958453" y="2283342"/>
              <a:ext cx="44336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>
                  <a:latin typeface="Corbel" panose="020B050302020402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Large Hidden-dimensions,</a:t>
              </a:r>
              <a:r>
                <a:rPr lang="zh-CN" altLang="en-US" sz="2000" dirty="0">
                  <a:latin typeface="Corbel" panose="020B050302020402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altLang="zh-CN" sz="2000" dirty="0">
                  <a:latin typeface="Corbel" panose="020B050302020402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…</a:t>
              </a:r>
              <a:endParaRPr lang="zh-CN" altLang="en-US" sz="2400" dirty="0">
                <a:latin typeface="Corbel" panose="020B050302020402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23" name="文本框 22">
            <a:extLst>
              <a:ext uri="{FF2B5EF4-FFF2-40B4-BE49-F238E27FC236}">
                <a16:creationId xmlns:a16="http://schemas.microsoft.com/office/drawing/2014/main" id="{9B7F92BA-1B9B-452E-8212-9DC3FC6FC575}"/>
              </a:ext>
            </a:extLst>
          </p:cNvPr>
          <p:cNvSpPr txBox="1"/>
          <p:nvPr/>
        </p:nvSpPr>
        <p:spPr>
          <a:xfrm>
            <a:off x="7180504" y="2283342"/>
            <a:ext cx="38767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Corbel" panose="020B0503020204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Large Batch-size, Long Text, …</a:t>
            </a:r>
            <a:endParaRPr lang="zh-CN" altLang="en-US" sz="2400" dirty="0">
              <a:latin typeface="Corbel" panose="020B0503020204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86549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9" grpId="0"/>
      <p:bldP spid="20" grpId="0"/>
      <p:bldP spid="23" grpId="0"/>
    </p:bldLst>
  </p:timing>
  <p:extLst mod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ADC160A1-647D-4BB9-8A27-22174AB55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Memory Pressure in DNNs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9FB7E3-1D3A-45AD-A750-9DCE3C474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MAGIS @ ASPLOS'24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2E3E76-CDC1-420E-8F1E-8497074A3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altLang="zh-CN"/>
              <a:t>Yun (Eric) Liang (ericlyun@pku.edu.cn)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EB8BED-BF42-486C-92A3-88EF4CDDD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5BFD8-CB30-4112-B08F-EB36947D1724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5BC5643A-DD9C-469D-ACD1-44BE70D67084}"/>
              </a:ext>
            </a:extLst>
          </p:cNvPr>
          <p:cNvSpPr txBox="1"/>
          <p:nvPr/>
        </p:nvSpPr>
        <p:spPr>
          <a:xfrm>
            <a:off x="2876911" y="1052952"/>
            <a:ext cx="64381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>
                <a:solidFill>
                  <a:srgbClr val="9A0000"/>
                </a:solidFill>
                <a:latin typeface="Bahnschrift SemiCondensed" panose="020B050204020402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Long Life-times of Tensors</a:t>
            </a:r>
            <a:endParaRPr lang="zh-CN" altLang="en-US" sz="3600" dirty="0">
              <a:solidFill>
                <a:srgbClr val="9A0000"/>
              </a:solidFill>
              <a:latin typeface="Bahnschrift SemiCondensed" panose="020B0502040204020203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F6BCDB47-86D8-4B88-B334-D7DFB02C650D}"/>
              </a:ext>
            </a:extLst>
          </p:cNvPr>
          <p:cNvGrpSpPr/>
          <p:nvPr/>
        </p:nvGrpSpPr>
        <p:grpSpPr>
          <a:xfrm>
            <a:off x="71579" y="3839903"/>
            <a:ext cx="11998859" cy="2427646"/>
            <a:chOff x="71579" y="3839903"/>
            <a:chExt cx="11998859" cy="2427646"/>
          </a:xfrm>
        </p:grpSpPr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44843362-7C24-4B0A-829E-9C51D2948567}"/>
                </a:ext>
              </a:extLst>
            </p:cNvPr>
            <p:cNvGrpSpPr/>
            <p:nvPr/>
          </p:nvGrpSpPr>
          <p:grpSpPr>
            <a:xfrm>
              <a:off x="4038600" y="3839903"/>
              <a:ext cx="8031838" cy="2427646"/>
              <a:chOff x="3732896" y="1705981"/>
              <a:chExt cx="8031838" cy="2427646"/>
            </a:xfrm>
          </p:grpSpPr>
          <p:pic>
            <p:nvPicPr>
              <p:cNvPr id="9" name="图片 8">
                <a:extLst>
                  <a:ext uri="{FF2B5EF4-FFF2-40B4-BE49-F238E27FC236}">
                    <a16:creationId xmlns:a16="http://schemas.microsoft.com/office/drawing/2014/main" id="{8B3B032D-4598-4ED3-930C-BA4835440A3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732896" y="1705981"/>
                <a:ext cx="8031838" cy="2148869"/>
              </a:xfrm>
              <a:prstGeom prst="rect">
                <a:avLst/>
              </a:prstGeom>
            </p:spPr>
          </p:pic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48946D23-29F3-4F73-B780-AEA203797BA5}"/>
                  </a:ext>
                </a:extLst>
              </p:cNvPr>
              <p:cNvSpPr txBox="1"/>
              <p:nvPr/>
            </p:nvSpPr>
            <p:spPr>
              <a:xfrm>
                <a:off x="4672947" y="3825850"/>
                <a:ext cx="6151736" cy="307777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/>
              <a:p>
                <a:pPr algn="ctr"/>
                <a:r>
                  <a:rPr lang="en-US" altLang="zh-CN" sz="14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UNet</a:t>
                </a:r>
                <a:r>
                  <a:rPr lang="en-US" altLang="zh-CN" sz="1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3+: A Full-scale Connected </a:t>
                </a:r>
                <a:r>
                  <a:rPr lang="en-US" altLang="zh-CN" sz="14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UNet</a:t>
                </a:r>
                <a:r>
                  <a:rPr lang="en-US" altLang="zh-CN" sz="1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for Medical Image Segmentation</a:t>
                </a:r>
                <a:endParaRPr lang="zh-CN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2" name="组合 1">
              <a:extLst>
                <a:ext uri="{FF2B5EF4-FFF2-40B4-BE49-F238E27FC236}">
                  <a16:creationId xmlns:a16="http://schemas.microsoft.com/office/drawing/2014/main" id="{20A5F4B1-9179-49A2-B02F-2BF5281E2FC6}"/>
                </a:ext>
              </a:extLst>
            </p:cNvPr>
            <p:cNvGrpSpPr/>
            <p:nvPr/>
          </p:nvGrpSpPr>
          <p:grpSpPr>
            <a:xfrm>
              <a:off x="71579" y="4383171"/>
              <a:ext cx="3967021" cy="1341110"/>
              <a:chOff x="71579" y="4463938"/>
              <a:chExt cx="3967021" cy="1341110"/>
            </a:xfrm>
          </p:grpSpPr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35F2BFAC-B81C-479C-868A-77F9D54CB81B}"/>
                  </a:ext>
                </a:extLst>
              </p:cNvPr>
              <p:cNvSpPr txBox="1"/>
              <p:nvPr/>
            </p:nvSpPr>
            <p:spPr>
              <a:xfrm>
                <a:off x="361975" y="4463938"/>
                <a:ext cx="3219426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400" dirty="0">
                    <a:latin typeface="Corbel" panose="020B050302020402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Tensor Reused After</a:t>
                </a:r>
              </a:p>
              <a:p>
                <a:pPr algn="ctr"/>
                <a:r>
                  <a:rPr lang="en-US" altLang="zh-CN" sz="2400" dirty="0">
                    <a:latin typeface="Corbel" panose="020B050302020402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Long Skip-Connections</a:t>
                </a:r>
                <a:endParaRPr lang="zh-CN" altLang="en-US" sz="2400" dirty="0">
                  <a:latin typeface="Corbel" panose="020B050302020402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3A029488-AE7E-4F2A-82FF-EB9F956339C9}"/>
                  </a:ext>
                </a:extLst>
              </p:cNvPr>
              <p:cNvSpPr txBox="1"/>
              <p:nvPr/>
            </p:nvSpPr>
            <p:spPr>
              <a:xfrm>
                <a:off x="71579" y="5404938"/>
                <a:ext cx="396702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i="1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e.g.</a:t>
                </a:r>
                <a:r>
                  <a:rPr lang="en-US" altLang="zh-CN" sz="20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zh-CN" sz="20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DenseNet</a:t>
                </a:r>
                <a:r>
                  <a:rPr lang="en-US" altLang="zh-CN" sz="20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:r>
                  <a:rPr lang="en-US" altLang="zh-CN" sz="20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UNet</a:t>
                </a:r>
                <a:r>
                  <a:rPr lang="en-US" altLang="zh-CN" sz="20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, Diffusion, …</a:t>
                </a:r>
              </a:p>
            </p:txBody>
          </p:sp>
        </p:grp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1B32B8B4-4EA2-4A80-B4F4-2F13EA0087B1}"/>
              </a:ext>
            </a:extLst>
          </p:cNvPr>
          <p:cNvGrpSpPr/>
          <p:nvPr/>
        </p:nvGrpSpPr>
        <p:grpSpPr>
          <a:xfrm>
            <a:off x="361975" y="1708556"/>
            <a:ext cx="10497535" cy="2101414"/>
            <a:chOff x="361975" y="1708556"/>
            <a:chExt cx="10497535" cy="2101414"/>
          </a:xfrm>
        </p:grpSpPr>
        <p:grpSp>
          <p:nvGrpSpPr>
            <p:cNvPr id="69" name="组合 68">
              <a:extLst>
                <a:ext uri="{FF2B5EF4-FFF2-40B4-BE49-F238E27FC236}">
                  <a16:creationId xmlns:a16="http://schemas.microsoft.com/office/drawing/2014/main" id="{85A55065-62C4-42A9-83F9-27BE8B7A6571}"/>
                </a:ext>
              </a:extLst>
            </p:cNvPr>
            <p:cNvGrpSpPr/>
            <p:nvPr/>
          </p:nvGrpSpPr>
          <p:grpSpPr>
            <a:xfrm>
              <a:off x="361975" y="1708556"/>
              <a:ext cx="6624446" cy="2101414"/>
              <a:chOff x="606936" y="4000677"/>
              <a:chExt cx="6974963" cy="2212606"/>
            </a:xfrm>
          </p:grpSpPr>
          <p:grpSp>
            <p:nvGrpSpPr>
              <p:cNvPr id="61" name="组合 60">
                <a:extLst>
                  <a:ext uri="{FF2B5EF4-FFF2-40B4-BE49-F238E27FC236}">
                    <a16:creationId xmlns:a16="http://schemas.microsoft.com/office/drawing/2014/main" id="{C60D90D1-78C1-4295-9762-23E3F4A2BF9A}"/>
                  </a:ext>
                </a:extLst>
              </p:cNvPr>
              <p:cNvGrpSpPr/>
              <p:nvPr/>
            </p:nvGrpSpPr>
            <p:grpSpPr>
              <a:xfrm>
                <a:off x="606936" y="4000677"/>
                <a:ext cx="6974963" cy="1925082"/>
                <a:chOff x="462157" y="3937620"/>
                <a:chExt cx="6974963" cy="1925082"/>
              </a:xfrm>
            </p:grpSpPr>
            <p:pic>
              <p:nvPicPr>
                <p:cNvPr id="62" name="图片 61">
                  <a:extLst>
                    <a:ext uri="{FF2B5EF4-FFF2-40B4-BE49-F238E27FC236}">
                      <a16:creationId xmlns:a16="http://schemas.microsoft.com/office/drawing/2014/main" id="{49BDEC0C-08E2-44AD-978E-3F5CDD2743E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06937" y="4232553"/>
                  <a:ext cx="6685403" cy="1371481"/>
                </a:xfrm>
                <a:prstGeom prst="rect">
                  <a:avLst/>
                </a:prstGeom>
              </p:spPr>
            </p:pic>
            <p:sp>
              <p:nvSpPr>
                <p:cNvPr id="63" name="箭头: 手杖形 62">
                  <a:extLst>
                    <a:ext uri="{FF2B5EF4-FFF2-40B4-BE49-F238E27FC236}">
                      <a16:creationId xmlns:a16="http://schemas.microsoft.com/office/drawing/2014/main" id="{24F2D4B6-48F5-4BA4-A4EC-1EB9DDEB3BD6}"/>
                    </a:ext>
                  </a:extLst>
                </p:cNvPr>
                <p:cNvSpPr/>
                <p:nvPr/>
              </p:nvSpPr>
              <p:spPr>
                <a:xfrm rot="5400000">
                  <a:off x="3570684" y="1961474"/>
                  <a:ext cx="1758791" cy="5974081"/>
                </a:xfrm>
                <a:prstGeom prst="uturnArrow">
                  <a:avLst>
                    <a:gd name="adj1" fmla="val 3943"/>
                    <a:gd name="adj2" fmla="val 6888"/>
                    <a:gd name="adj3" fmla="val 9800"/>
                    <a:gd name="adj4" fmla="val 21378"/>
                    <a:gd name="adj5" fmla="val 100000"/>
                  </a:avLst>
                </a:prstGeom>
                <a:gradFill flip="none" rotWithShape="1">
                  <a:gsLst>
                    <a:gs pos="0">
                      <a:schemeClr val="accent2"/>
                    </a:gs>
                    <a:gs pos="65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tx1"/>
                    </a:solidFill>
                    <a:latin typeface="Calibri" panose="020F0502020204030204" pitchFamily="34" charset="0"/>
                    <a:ea typeface="舟方日明体" panose="02000506000000000000" pitchFamily="50" charset="-122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64" name="矩形 63">
                  <a:extLst>
                    <a:ext uri="{FF2B5EF4-FFF2-40B4-BE49-F238E27FC236}">
                      <a16:creationId xmlns:a16="http://schemas.microsoft.com/office/drawing/2014/main" id="{F30135E2-E895-422E-82BA-368D2CDDAB21}"/>
                    </a:ext>
                  </a:extLst>
                </p:cNvPr>
                <p:cNvSpPr/>
                <p:nvPr/>
              </p:nvSpPr>
              <p:spPr>
                <a:xfrm>
                  <a:off x="1203960" y="4313659"/>
                  <a:ext cx="421640" cy="365125"/>
                </a:xfrm>
                <a:prstGeom prst="rect">
                  <a:avLst/>
                </a:prstGeom>
                <a:noFill/>
                <a:ln w="19050">
                  <a:solidFill>
                    <a:schemeClr val="accent2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latin typeface="Calibri" panose="020F0502020204030204" pitchFamily="34" charset="0"/>
                    <a:ea typeface="舟方日明体" panose="02000506000000000000" pitchFamily="50" charset="-122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65" name="矩形 64">
                  <a:extLst>
                    <a:ext uri="{FF2B5EF4-FFF2-40B4-BE49-F238E27FC236}">
                      <a16:creationId xmlns:a16="http://schemas.microsoft.com/office/drawing/2014/main" id="{469F801C-DF1D-4F5C-A7D5-E7404CB91589}"/>
                    </a:ext>
                  </a:extLst>
                </p:cNvPr>
                <p:cNvSpPr/>
                <p:nvPr/>
              </p:nvSpPr>
              <p:spPr>
                <a:xfrm>
                  <a:off x="1203960" y="5123085"/>
                  <a:ext cx="421640" cy="365125"/>
                </a:xfrm>
                <a:prstGeom prst="rect">
                  <a:avLst/>
                </a:prstGeom>
                <a:noFill/>
                <a:ln w="19050">
                  <a:solidFill>
                    <a:schemeClr val="accent5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latin typeface="Calibri" panose="020F0502020204030204" pitchFamily="34" charset="0"/>
                    <a:ea typeface="舟方日明体" panose="02000506000000000000" pitchFamily="50" charset="-122"/>
                    <a:cs typeface="Calibri" panose="020F0502020204030204" pitchFamily="34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6" name="文本框 65">
                      <a:extLst>
                        <a:ext uri="{FF2B5EF4-FFF2-40B4-BE49-F238E27FC236}">
                          <a16:creationId xmlns:a16="http://schemas.microsoft.com/office/drawing/2014/main" id="{C40E05C2-643E-4481-A430-E5B6529E76F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62157" y="3937620"/>
                      <a:ext cx="952623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rIns="0" rtlCol="0">
                      <a:spAutoFit/>
                    </a:bodyPr>
                    <a:lstStyle/>
                    <a:p>
                      <a:pPr algn="r"/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1</m:t>
                              </m:r>
                            </m:sub>
                          </m:sSub>
                        </m:oMath>
                      </a14:m>
                      <a:r>
                        <a:rPr lang="en-US" altLang="zh-CN" sz="1400" dirty="0">
                          <a:solidFill>
                            <a:schemeClr val="accent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life starts</a:t>
                      </a:r>
                      <a:endParaRPr lang="zh-CN" altLang="en-US" sz="1400" dirty="0">
                        <a:solidFill>
                          <a:schemeClr val="accent2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66" name="文本框 65">
                      <a:extLst>
                        <a:ext uri="{FF2B5EF4-FFF2-40B4-BE49-F238E27FC236}">
                          <a16:creationId xmlns:a16="http://schemas.microsoft.com/office/drawing/2014/main" id="{C40E05C2-643E-4481-A430-E5B6529E76F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62157" y="3937620"/>
                      <a:ext cx="952623" cy="307777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l="-2685" t="-2083" r="-11409" b="-2708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7" name="文本框 66">
                      <a:extLst>
                        <a:ext uri="{FF2B5EF4-FFF2-40B4-BE49-F238E27FC236}">
                          <a16:creationId xmlns:a16="http://schemas.microsoft.com/office/drawing/2014/main" id="{99FD60D2-4CE1-4409-9351-1542B5AB0D4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62157" y="5554925"/>
                      <a:ext cx="952623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rIns="0" rtlCol="0">
                      <a:spAutoFit/>
                    </a:bodyPr>
                    <a:lstStyle/>
                    <a:p>
                      <a:pPr algn="r"/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400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1</m:t>
                              </m:r>
                            </m:sub>
                          </m:sSub>
                        </m:oMath>
                      </a14:m>
                      <a:r>
                        <a:rPr lang="en-US" altLang="zh-CN" sz="1400" dirty="0">
                          <a:solidFill>
                            <a:schemeClr val="accent5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life ends</a:t>
                      </a:r>
                      <a:endParaRPr lang="zh-CN" altLang="en-US" sz="1400" dirty="0">
                        <a:solidFill>
                          <a:schemeClr val="accent5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67" name="文本框 66">
                      <a:extLst>
                        <a:ext uri="{FF2B5EF4-FFF2-40B4-BE49-F238E27FC236}">
                          <a16:creationId xmlns:a16="http://schemas.microsoft.com/office/drawing/2014/main" id="{99FD60D2-4CE1-4409-9351-1542B5AB0D4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62157" y="5554925"/>
                      <a:ext cx="952623" cy="307777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t="-2083" r="-11409" b="-2708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53F39B32-CBA7-4251-BDF4-E96A55E2836E}"/>
                  </a:ext>
                </a:extLst>
              </p:cNvPr>
              <p:cNvSpPr txBox="1"/>
              <p:nvPr/>
            </p:nvSpPr>
            <p:spPr>
              <a:xfrm>
                <a:off x="855796" y="5889221"/>
                <a:ext cx="6477241" cy="324062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/>
              <a:p>
                <a:pPr algn="ctr"/>
                <a:r>
                  <a:rPr lang="en-US" altLang="zh-CN" sz="1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Efficient Combination of Re-materialization and Offloading for Training DNNs</a:t>
                </a:r>
                <a:endParaRPr lang="zh-CN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DCEA0981-CCA4-4C0F-BE05-CAA34CAF1404}"/>
                </a:ext>
              </a:extLst>
            </p:cNvPr>
            <p:cNvSpPr txBox="1"/>
            <p:nvPr/>
          </p:nvSpPr>
          <p:spPr>
            <a:xfrm>
              <a:off x="7770667" y="2343765"/>
              <a:ext cx="308884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latin typeface="Corbel" panose="020B050302020402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Forward Activation Reused in Backward</a:t>
              </a:r>
              <a:endParaRPr lang="zh-CN" altLang="en-US" sz="2400" dirty="0">
                <a:latin typeface="Corbel" panose="020B050302020402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3" name="箭头: 圆角右 12">
            <a:extLst>
              <a:ext uri="{FF2B5EF4-FFF2-40B4-BE49-F238E27FC236}">
                <a16:creationId xmlns:a16="http://schemas.microsoft.com/office/drawing/2014/main" id="{2E62DBE8-47AA-4180-9AFD-D87627E6DD29}"/>
              </a:ext>
            </a:extLst>
          </p:cNvPr>
          <p:cNvSpPr/>
          <p:nvPr/>
        </p:nvSpPr>
        <p:spPr>
          <a:xfrm rot="8070719" flipH="1">
            <a:off x="4748885" y="3610878"/>
            <a:ext cx="1331843" cy="1421631"/>
          </a:xfrm>
          <a:prstGeom prst="bentArrow">
            <a:avLst>
              <a:gd name="adj1" fmla="val 7241"/>
              <a:gd name="adj2" fmla="val 8129"/>
              <a:gd name="adj3" fmla="val 9017"/>
              <a:gd name="adj4" fmla="val 8587"/>
            </a:avLst>
          </a:prstGeom>
          <a:gradFill flip="none" rotWithShape="1">
            <a:gsLst>
              <a:gs pos="0">
                <a:schemeClr val="accent5">
                  <a:lumMod val="60000"/>
                  <a:lumOff val="40000"/>
                </a:schemeClr>
              </a:gs>
              <a:gs pos="78000">
                <a:schemeClr val="accent2">
                  <a:lumMod val="60000"/>
                  <a:lumOff val="40000"/>
                </a:schemeClr>
              </a:gs>
              <a:gs pos="89000">
                <a:schemeClr val="accent2">
                  <a:lumMod val="60000"/>
                  <a:lumOff val="40000"/>
                </a:schemeClr>
              </a:gs>
              <a:gs pos="100000">
                <a:schemeClr val="accent2"/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Calibri" panose="020F0502020204030204" pitchFamily="34" charset="0"/>
              <a:ea typeface="舟方日明体" panose="02000506000000000000" pitchFamily="50" charset="-122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0DAF5DAB-3D13-4E5B-B979-F83C4AA21BA8}"/>
                  </a:ext>
                </a:extLst>
              </p:cNvPr>
              <p:cNvSpPr txBox="1"/>
              <p:nvPr/>
            </p:nvSpPr>
            <p:spPr>
              <a:xfrm>
                <a:off x="3674197" y="3942783"/>
                <a:ext cx="1070728" cy="311432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/>
              <a:p>
                <a:pPr algn="r"/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sSubSupPr>
                      <m:e>
                        <m:r>
                          <a:rPr lang="en-US" altLang="zh-CN" sz="1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𝑋</m:t>
                        </m:r>
                      </m:e>
                      <m:sub>
                        <m:r>
                          <a:rPr lang="en-US" altLang="zh-CN" sz="1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𝐸𝑛</m:t>
                        </m:r>
                      </m:sub>
                      <m:sup>
                        <m:r>
                          <a:rPr lang="en-US" altLang="zh-CN" sz="1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en-US" altLang="zh-CN" sz="1400" dirty="0">
                    <a:solidFill>
                      <a:schemeClr val="accent2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life starts</a:t>
                </a:r>
                <a:endParaRPr lang="zh-CN" altLang="en-US" sz="1400" dirty="0">
                  <a:solidFill>
                    <a:schemeClr val="accent2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0DAF5DAB-3D13-4E5B-B979-F83C4AA21B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4197" y="3942783"/>
                <a:ext cx="1070728" cy="311432"/>
              </a:xfrm>
              <a:prstGeom prst="rect">
                <a:avLst/>
              </a:prstGeom>
              <a:blipFill>
                <a:blip r:embed="rId11"/>
                <a:stretch>
                  <a:fillRect t="-1961" r="-10857" b="-196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矩形 31">
            <a:extLst>
              <a:ext uri="{FF2B5EF4-FFF2-40B4-BE49-F238E27FC236}">
                <a16:creationId xmlns:a16="http://schemas.microsoft.com/office/drawing/2014/main" id="{507E49B3-34D7-4691-9D98-1781C353C9D5}"/>
              </a:ext>
            </a:extLst>
          </p:cNvPr>
          <p:cNvSpPr/>
          <p:nvPr/>
        </p:nvSpPr>
        <p:spPr>
          <a:xfrm>
            <a:off x="4069656" y="4284148"/>
            <a:ext cx="340360" cy="356081"/>
          </a:xfrm>
          <a:prstGeom prst="rect">
            <a:avLst/>
          </a:prstGeom>
          <a:noFill/>
          <a:ln w="19050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Calibri" panose="020F0502020204030204" pitchFamily="34" charset="0"/>
              <a:ea typeface="舟方日明体" panose="02000506000000000000" pitchFamily="50" charset="-122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25357077-36DA-4B48-AAE0-0E384CDDB495}"/>
                  </a:ext>
                </a:extLst>
              </p:cNvPr>
              <p:cNvSpPr txBox="1"/>
              <p:nvPr/>
            </p:nvSpPr>
            <p:spPr>
              <a:xfrm>
                <a:off x="5972744" y="3940854"/>
                <a:ext cx="1013678" cy="311432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/>
              <a:p>
                <a:pPr algn="r"/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400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sSubSupPr>
                      <m:e>
                        <m:r>
                          <a:rPr lang="en-US" altLang="zh-CN" sz="1400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𝑋</m:t>
                        </m:r>
                      </m:e>
                      <m:sub>
                        <m:r>
                          <a:rPr lang="en-US" altLang="zh-CN" sz="1400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𝐸𝑛</m:t>
                        </m:r>
                      </m:sub>
                      <m:sup>
                        <m:r>
                          <a:rPr lang="en-US" altLang="zh-CN" sz="1400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en-US" altLang="zh-CN" sz="1400" dirty="0">
                    <a:solidFill>
                      <a:schemeClr val="accent5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life ends</a:t>
                </a:r>
                <a:endParaRPr lang="zh-CN" altLang="en-US" sz="1400" dirty="0">
                  <a:solidFill>
                    <a:schemeClr val="accent5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25357077-36DA-4B48-AAE0-0E384CDDB4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2744" y="3940854"/>
                <a:ext cx="1013678" cy="311432"/>
              </a:xfrm>
              <a:prstGeom prst="rect">
                <a:avLst/>
              </a:prstGeom>
              <a:blipFill>
                <a:blip r:embed="rId12"/>
                <a:stretch>
                  <a:fillRect r="-10843" b="-192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矩形 33">
            <a:extLst>
              <a:ext uri="{FF2B5EF4-FFF2-40B4-BE49-F238E27FC236}">
                <a16:creationId xmlns:a16="http://schemas.microsoft.com/office/drawing/2014/main" id="{B2974328-D986-4EC0-8A0E-124F80F6EF89}"/>
              </a:ext>
            </a:extLst>
          </p:cNvPr>
          <p:cNvSpPr/>
          <p:nvPr/>
        </p:nvSpPr>
        <p:spPr>
          <a:xfrm>
            <a:off x="6327182" y="4290222"/>
            <a:ext cx="360299" cy="346776"/>
          </a:xfrm>
          <a:prstGeom prst="rect">
            <a:avLst/>
          </a:prstGeom>
          <a:noFill/>
          <a:ln w="19050">
            <a:solidFill>
              <a:schemeClr val="accent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Calibri" panose="020F0502020204030204" pitchFamily="34" charset="0"/>
              <a:ea typeface="舟方日明体" panose="02000506000000000000" pitchFamily="50" charset="-122"/>
              <a:cs typeface="Calibri" panose="020F0502020204030204" pitchFamily="34" charset="0"/>
            </a:endParaRPr>
          </a:p>
        </p:txBody>
      </p:sp>
      <p:sp>
        <p:nvSpPr>
          <p:cNvPr id="35" name="箭头: 圆角右 34">
            <a:extLst>
              <a:ext uri="{FF2B5EF4-FFF2-40B4-BE49-F238E27FC236}">
                <a16:creationId xmlns:a16="http://schemas.microsoft.com/office/drawing/2014/main" id="{BA59B131-8FA6-4FFD-8FEB-91E3E3D5A472}"/>
              </a:ext>
            </a:extLst>
          </p:cNvPr>
          <p:cNvSpPr/>
          <p:nvPr/>
        </p:nvSpPr>
        <p:spPr>
          <a:xfrm rot="8070719" flipH="1">
            <a:off x="7440364" y="3610878"/>
            <a:ext cx="1331843" cy="1421631"/>
          </a:xfrm>
          <a:prstGeom prst="bentArrow">
            <a:avLst>
              <a:gd name="adj1" fmla="val 7241"/>
              <a:gd name="adj2" fmla="val 8129"/>
              <a:gd name="adj3" fmla="val 9017"/>
              <a:gd name="adj4" fmla="val 8587"/>
            </a:avLst>
          </a:prstGeom>
          <a:gradFill flip="none" rotWithShape="1">
            <a:gsLst>
              <a:gs pos="0">
                <a:schemeClr val="accent5">
                  <a:lumMod val="60000"/>
                  <a:lumOff val="40000"/>
                </a:schemeClr>
              </a:gs>
              <a:gs pos="78000">
                <a:schemeClr val="accent2">
                  <a:lumMod val="60000"/>
                  <a:lumOff val="40000"/>
                </a:schemeClr>
              </a:gs>
              <a:gs pos="89000">
                <a:schemeClr val="accent2">
                  <a:lumMod val="60000"/>
                  <a:lumOff val="40000"/>
                </a:schemeClr>
              </a:gs>
              <a:gs pos="100000">
                <a:schemeClr val="accent2"/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Calibri" panose="020F0502020204030204" pitchFamily="34" charset="0"/>
              <a:ea typeface="舟方日明体" panose="02000506000000000000" pitchFamily="50" charset="-122"/>
              <a:cs typeface="Calibri" panose="020F0502020204030204" pitchFamily="34" charset="0"/>
            </a:endParaRPr>
          </a:p>
        </p:txBody>
      </p:sp>
      <p:sp>
        <p:nvSpPr>
          <p:cNvPr id="36" name="箭头: 圆角右 35">
            <a:extLst>
              <a:ext uri="{FF2B5EF4-FFF2-40B4-BE49-F238E27FC236}">
                <a16:creationId xmlns:a16="http://schemas.microsoft.com/office/drawing/2014/main" id="{0B037E56-A6AC-433B-BB44-FD497FA86066}"/>
              </a:ext>
            </a:extLst>
          </p:cNvPr>
          <p:cNvSpPr/>
          <p:nvPr/>
        </p:nvSpPr>
        <p:spPr>
          <a:xfrm rot="8070719" flipH="1">
            <a:off x="10064981" y="3610878"/>
            <a:ext cx="1331843" cy="1421631"/>
          </a:xfrm>
          <a:prstGeom prst="bentArrow">
            <a:avLst>
              <a:gd name="adj1" fmla="val 7241"/>
              <a:gd name="adj2" fmla="val 8129"/>
              <a:gd name="adj3" fmla="val 9017"/>
              <a:gd name="adj4" fmla="val 8587"/>
            </a:avLst>
          </a:prstGeom>
          <a:gradFill flip="none" rotWithShape="1">
            <a:gsLst>
              <a:gs pos="0">
                <a:schemeClr val="accent5">
                  <a:lumMod val="60000"/>
                  <a:lumOff val="40000"/>
                </a:schemeClr>
              </a:gs>
              <a:gs pos="78000">
                <a:schemeClr val="accent2">
                  <a:lumMod val="60000"/>
                  <a:lumOff val="40000"/>
                </a:schemeClr>
              </a:gs>
              <a:gs pos="89000">
                <a:schemeClr val="accent2">
                  <a:lumMod val="60000"/>
                  <a:lumOff val="40000"/>
                </a:schemeClr>
              </a:gs>
              <a:gs pos="100000">
                <a:schemeClr val="accent2"/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Calibri" panose="020F0502020204030204" pitchFamily="34" charset="0"/>
              <a:ea typeface="舟方日明体" panose="02000506000000000000" pitchFamily="50" charset="-122"/>
              <a:cs typeface="Calibri" panose="020F050202020403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52226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13" grpId="0" animBg="1"/>
      <p:bldP spid="30" grpId="0"/>
      <p:bldP spid="32" grpId="0" animBg="1"/>
      <p:bldP spid="33" grpId="0"/>
      <p:bldP spid="34" grpId="0" animBg="1"/>
      <p:bldP spid="35" grpId="0" animBg="1"/>
      <p:bldP spid="36" grpId="0" animBg="1"/>
    </p:bldLst>
  </p:timing>
  <p:extLst mod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013D2F-79ED-4C12-9301-73FBA6078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Memory Optimization for DNNs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0FBC92-F25D-4C5F-8C8D-CA8FDD1FB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MAGIS @ ASPLOS'24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1B161F-9727-42E8-8BE8-C33CC15D5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altLang="zh-CN"/>
              <a:t>Yun (Eric) Liang (ericlyun@pku.edu.cn)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AAC9FC-F30C-4720-828A-B9D11EC40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5BFD8-CB30-4112-B08F-EB36947D1724}" type="slidenum">
              <a:rPr lang="zh-CN" altLang="en-US" smtClean="0"/>
              <a:t>5</a:t>
            </a:fld>
            <a:endParaRPr lang="zh-CN" altLang="en-US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9FA8397D-99FB-4441-980F-3D9BBE8D4FC2}"/>
              </a:ext>
            </a:extLst>
          </p:cNvPr>
          <p:cNvGrpSpPr/>
          <p:nvPr/>
        </p:nvGrpSpPr>
        <p:grpSpPr>
          <a:xfrm>
            <a:off x="2209800" y="1500637"/>
            <a:ext cx="2476500" cy="2983322"/>
            <a:chOff x="1187756" y="1771617"/>
            <a:chExt cx="2476500" cy="2983322"/>
          </a:xfrm>
        </p:grpSpPr>
        <p:sp>
          <p:nvSpPr>
            <p:cNvPr id="11" name="任意多边形: 形状 10">
              <a:extLst>
                <a:ext uri="{FF2B5EF4-FFF2-40B4-BE49-F238E27FC236}">
                  <a16:creationId xmlns:a16="http://schemas.microsoft.com/office/drawing/2014/main" id="{0504E452-E1CF-45C4-97DA-F13E2A7D787A}"/>
                </a:ext>
              </a:extLst>
            </p:cNvPr>
            <p:cNvSpPr/>
            <p:nvPr/>
          </p:nvSpPr>
          <p:spPr>
            <a:xfrm>
              <a:off x="1187756" y="1771617"/>
              <a:ext cx="2476500" cy="868968"/>
            </a:xfrm>
            <a:custGeom>
              <a:avLst/>
              <a:gdLst>
                <a:gd name="connsiteX0" fmla="*/ 0 w 2476500"/>
                <a:gd name="connsiteY0" fmla="*/ 0 h 868968"/>
                <a:gd name="connsiteX1" fmla="*/ 2476500 w 2476500"/>
                <a:gd name="connsiteY1" fmla="*/ 0 h 868968"/>
                <a:gd name="connsiteX2" fmla="*/ 2476500 w 2476500"/>
                <a:gd name="connsiteY2" fmla="*/ 868968 h 868968"/>
                <a:gd name="connsiteX3" fmla="*/ 0 w 2476500"/>
                <a:gd name="connsiteY3" fmla="*/ 868968 h 868968"/>
                <a:gd name="connsiteX4" fmla="*/ 0 w 2476500"/>
                <a:gd name="connsiteY4" fmla="*/ 0 h 868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76500" h="868968">
                  <a:moveTo>
                    <a:pt x="0" y="0"/>
                  </a:moveTo>
                  <a:lnTo>
                    <a:pt x="2476500" y="0"/>
                  </a:lnTo>
                  <a:lnTo>
                    <a:pt x="2476500" y="868968"/>
                  </a:lnTo>
                  <a:lnTo>
                    <a:pt x="0" y="868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0688" tIns="97536" rIns="170688" bIns="97536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sz="2400" kern="1200" dirty="0">
                  <a:latin typeface="Bahnschrift" panose="020B0502040204020203" pitchFamily="34" charset="0"/>
                </a:rPr>
                <a:t>Model Compression</a:t>
              </a:r>
              <a:endParaRPr lang="zh-CN" altLang="en-US" sz="2400" kern="1200" dirty="0">
                <a:latin typeface="Bahnschrift" panose="020B0502040204020203" pitchFamily="34" charset="0"/>
              </a:endParaRPr>
            </a:p>
          </p:txBody>
        </p:sp>
        <p:sp>
          <p:nvSpPr>
            <p:cNvPr id="12" name="任意多边形: 形状 11">
              <a:extLst>
                <a:ext uri="{FF2B5EF4-FFF2-40B4-BE49-F238E27FC236}">
                  <a16:creationId xmlns:a16="http://schemas.microsoft.com/office/drawing/2014/main" id="{F08D35C7-9133-45F1-8CDF-71257EC4839F}"/>
                </a:ext>
              </a:extLst>
            </p:cNvPr>
            <p:cNvSpPr/>
            <p:nvPr/>
          </p:nvSpPr>
          <p:spPr>
            <a:xfrm>
              <a:off x="1187756" y="2640586"/>
              <a:ext cx="2476500" cy="2114353"/>
            </a:xfrm>
            <a:custGeom>
              <a:avLst/>
              <a:gdLst>
                <a:gd name="connsiteX0" fmla="*/ 0 w 2476500"/>
                <a:gd name="connsiteY0" fmla="*/ 0 h 2445795"/>
                <a:gd name="connsiteX1" fmla="*/ 2476500 w 2476500"/>
                <a:gd name="connsiteY1" fmla="*/ 0 h 2445795"/>
                <a:gd name="connsiteX2" fmla="*/ 2476500 w 2476500"/>
                <a:gd name="connsiteY2" fmla="*/ 2445795 h 2445795"/>
                <a:gd name="connsiteX3" fmla="*/ 0 w 2476500"/>
                <a:gd name="connsiteY3" fmla="*/ 2445795 h 2445795"/>
                <a:gd name="connsiteX4" fmla="*/ 0 w 2476500"/>
                <a:gd name="connsiteY4" fmla="*/ 0 h 2445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76500" h="2445795">
                  <a:moveTo>
                    <a:pt x="0" y="0"/>
                  </a:moveTo>
                  <a:lnTo>
                    <a:pt x="2476500" y="0"/>
                  </a:lnTo>
                  <a:lnTo>
                    <a:pt x="2476500" y="2445795"/>
                  </a:lnTo>
                  <a:lnTo>
                    <a:pt x="0" y="24457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8016" tIns="128016" rIns="170688" bIns="192024" numCol="1" spcCol="1270" anchor="t" anchorCtr="0">
              <a:noAutofit/>
            </a:bodyPr>
            <a:lstStyle/>
            <a:p>
              <a:pPr marL="228600" lvl="1" indent="-22860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altLang="zh-CN" sz="2400" kern="1200" dirty="0">
                  <a:latin typeface="Corbel" panose="020B0503020204020204" pitchFamily="34" charset="0"/>
                  <a:cs typeface="Calibri" panose="020F0502020204030204" pitchFamily="34" charset="0"/>
                </a:rPr>
                <a:t>Pruning</a:t>
              </a:r>
              <a:endParaRPr lang="zh-CN" altLang="en-US" sz="2400" kern="1200" dirty="0">
                <a:latin typeface="Corbel" panose="020B0503020204020204" pitchFamily="34" charset="0"/>
                <a:cs typeface="Calibri" panose="020F0502020204030204" pitchFamily="34" charset="0"/>
              </a:endParaRPr>
            </a:p>
            <a:p>
              <a:pPr marL="228600" lvl="1" indent="-22860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en-US" altLang="zh-CN" sz="2400" kern="1200" dirty="0">
                <a:latin typeface="Corbel" panose="020B0503020204020204" pitchFamily="34" charset="0"/>
                <a:cs typeface="Calibri" panose="020F0502020204030204" pitchFamily="34" charset="0"/>
              </a:endParaRPr>
            </a:p>
            <a:p>
              <a:pPr marL="228600" lvl="1" indent="-22860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altLang="zh-CN" sz="2400" kern="1200" dirty="0">
                  <a:latin typeface="Corbel" panose="020B0503020204020204" pitchFamily="34" charset="0"/>
                  <a:cs typeface="Calibri" panose="020F0502020204030204" pitchFamily="34" charset="0"/>
                </a:rPr>
                <a:t>Quantization</a:t>
              </a:r>
              <a:endParaRPr lang="zh-CN" altLang="en-US" sz="2400" kern="1200" dirty="0">
                <a:latin typeface="Corbel" panose="020B0503020204020204" pitchFamily="34" charset="0"/>
                <a:cs typeface="Calibri" panose="020F0502020204030204" pitchFamily="34" charset="0"/>
              </a:endParaRPr>
            </a:p>
            <a:p>
              <a:pPr marL="228600" lvl="1" indent="-22860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en-US" altLang="zh-CN" sz="2400" kern="1200" dirty="0">
                <a:latin typeface="Corbel" panose="020B0503020204020204" pitchFamily="34" charset="0"/>
                <a:cs typeface="Calibri" panose="020F0502020204030204" pitchFamily="34" charset="0"/>
              </a:endParaRPr>
            </a:p>
            <a:p>
              <a:pPr marL="228600" lvl="1" indent="-22860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altLang="zh-CN" sz="2400" kern="1200" dirty="0">
                  <a:latin typeface="Corbel" panose="020B0503020204020204" pitchFamily="34" charset="0"/>
                  <a:cs typeface="Calibri" panose="020F0502020204030204" pitchFamily="34" charset="0"/>
                </a:rPr>
                <a:t>Decomposition</a:t>
              </a:r>
              <a:endParaRPr lang="zh-CN" altLang="en-US" sz="2400" kern="1200" dirty="0">
                <a:latin typeface="Corbel" panose="020B050302020402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70226707-FB4A-441B-AFD5-B801868EDF17}"/>
              </a:ext>
            </a:extLst>
          </p:cNvPr>
          <p:cNvGrpSpPr/>
          <p:nvPr/>
        </p:nvGrpSpPr>
        <p:grpSpPr>
          <a:xfrm>
            <a:off x="6929982" y="1500637"/>
            <a:ext cx="2908911" cy="2983322"/>
            <a:chOff x="8527744" y="1771617"/>
            <a:chExt cx="2908911" cy="2983322"/>
          </a:xfrm>
        </p:grpSpPr>
        <p:sp>
          <p:nvSpPr>
            <p:cNvPr id="15" name="任意多边形: 形状 14">
              <a:extLst>
                <a:ext uri="{FF2B5EF4-FFF2-40B4-BE49-F238E27FC236}">
                  <a16:creationId xmlns:a16="http://schemas.microsoft.com/office/drawing/2014/main" id="{A53CA4FA-A4FB-4EB7-A329-FC453E50100E}"/>
                </a:ext>
              </a:extLst>
            </p:cNvPr>
            <p:cNvSpPr/>
            <p:nvPr/>
          </p:nvSpPr>
          <p:spPr>
            <a:xfrm>
              <a:off x="8527744" y="1771617"/>
              <a:ext cx="2908911" cy="868968"/>
            </a:xfrm>
            <a:custGeom>
              <a:avLst/>
              <a:gdLst>
                <a:gd name="connsiteX0" fmla="*/ 0 w 2476500"/>
                <a:gd name="connsiteY0" fmla="*/ 0 h 868968"/>
                <a:gd name="connsiteX1" fmla="*/ 2476500 w 2476500"/>
                <a:gd name="connsiteY1" fmla="*/ 0 h 868968"/>
                <a:gd name="connsiteX2" fmla="*/ 2476500 w 2476500"/>
                <a:gd name="connsiteY2" fmla="*/ 868968 h 868968"/>
                <a:gd name="connsiteX3" fmla="*/ 0 w 2476500"/>
                <a:gd name="connsiteY3" fmla="*/ 868968 h 868968"/>
                <a:gd name="connsiteX4" fmla="*/ 0 w 2476500"/>
                <a:gd name="connsiteY4" fmla="*/ 0 h 868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76500" h="868968">
                  <a:moveTo>
                    <a:pt x="0" y="0"/>
                  </a:moveTo>
                  <a:lnTo>
                    <a:pt x="2476500" y="0"/>
                  </a:lnTo>
                  <a:lnTo>
                    <a:pt x="2476500" y="868968"/>
                  </a:lnTo>
                  <a:lnTo>
                    <a:pt x="0" y="868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60000" tIns="97536" rIns="360000" bIns="97536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sz="2400" kern="1200" dirty="0">
                  <a:latin typeface="Bahnschrift" panose="020B0502040204020203" pitchFamily="34" charset="0"/>
                </a:rPr>
                <a:t>Graph Scheduling</a:t>
              </a:r>
              <a:endParaRPr lang="zh-CN" altLang="en-US" sz="2400" kern="1200" dirty="0">
                <a:latin typeface="Bahnschrift" panose="020B0502040204020203" pitchFamily="34" charset="0"/>
              </a:endParaRPr>
            </a:p>
          </p:txBody>
        </p:sp>
        <p:sp>
          <p:nvSpPr>
            <p:cNvPr id="16" name="任意多边形: 形状 15">
              <a:extLst>
                <a:ext uri="{FF2B5EF4-FFF2-40B4-BE49-F238E27FC236}">
                  <a16:creationId xmlns:a16="http://schemas.microsoft.com/office/drawing/2014/main" id="{1F29110F-B46A-4F5D-B0D0-335C417460A6}"/>
                </a:ext>
              </a:extLst>
            </p:cNvPr>
            <p:cNvSpPr/>
            <p:nvPr/>
          </p:nvSpPr>
          <p:spPr>
            <a:xfrm>
              <a:off x="8527744" y="2640586"/>
              <a:ext cx="2908911" cy="2114353"/>
            </a:xfrm>
            <a:custGeom>
              <a:avLst/>
              <a:gdLst>
                <a:gd name="connsiteX0" fmla="*/ 0 w 2476500"/>
                <a:gd name="connsiteY0" fmla="*/ 0 h 2445795"/>
                <a:gd name="connsiteX1" fmla="*/ 2476500 w 2476500"/>
                <a:gd name="connsiteY1" fmla="*/ 0 h 2445795"/>
                <a:gd name="connsiteX2" fmla="*/ 2476500 w 2476500"/>
                <a:gd name="connsiteY2" fmla="*/ 2445795 h 2445795"/>
                <a:gd name="connsiteX3" fmla="*/ 0 w 2476500"/>
                <a:gd name="connsiteY3" fmla="*/ 2445795 h 2445795"/>
                <a:gd name="connsiteX4" fmla="*/ 0 w 2476500"/>
                <a:gd name="connsiteY4" fmla="*/ 0 h 2445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76500" h="2445795">
                  <a:moveTo>
                    <a:pt x="0" y="0"/>
                  </a:moveTo>
                  <a:lnTo>
                    <a:pt x="2476500" y="0"/>
                  </a:lnTo>
                  <a:lnTo>
                    <a:pt x="2476500" y="2445795"/>
                  </a:lnTo>
                  <a:lnTo>
                    <a:pt x="0" y="24457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8016" tIns="128016" rIns="170688" bIns="192024" numCol="1" spcCol="1270" anchor="t" anchorCtr="0">
              <a:noAutofit/>
            </a:bodyPr>
            <a:lstStyle/>
            <a:p>
              <a:pPr marL="228600" lvl="1" indent="-22860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altLang="zh-CN" sz="2400" kern="1200" dirty="0">
                  <a:latin typeface="Corbel" panose="020B0503020204020204" pitchFamily="34" charset="0"/>
                  <a:cs typeface="Calibri" panose="020F0502020204030204" pitchFamily="34" charset="0"/>
                </a:rPr>
                <a:t>Re-ordering</a:t>
              </a:r>
              <a:endParaRPr lang="zh-CN" altLang="en-US" sz="2400" kern="1200" dirty="0">
                <a:latin typeface="Corbel" panose="020B0503020204020204" pitchFamily="34" charset="0"/>
                <a:cs typeface="Calibri" panose="020F0502020204030204" pitchFamily="34" charset="0"/>
              </a:endParaRPr>
            </a:p>
            <a:p>
              <a:pPr marL="228600" lvl="1" indent="-22860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en-US" altLang="zh-CN" sz="2400" kern="1200" dirty="0">
                <a:latin typeface="Corbel" panose="020B0503020204020204" pitchFamily="34" charset="0"/>
                <a:cs typeface="Calibri" panose="020F0502020204030204" pitchFamily="34" charset="0"/>
              </a:endParaRPr>
            </a:p>
            <a:p>
              <a:pPr marL="228600" lvl="1" indent="-22860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altLang="zh-CN" sz="2400" kern="1200" dirty="0">
                  <a:latin typeface="Corbel" panose="020B0503020204020204" pitchFamily="34" charset="0"/>
                  <a:cs typeface="Calibri" panose="020F0502020204030204" pitchFamily="34" charset="0"/>
                </a:rPr>
                <a:t>Re-materialization</a:t>
              </a:r>
              <a:endParaRPr lang="zh-CN" altLang="en-US" sz="2400" kern="1200" dirty="0">
                <a:latin typeface="Corbel" panose="020B0503020204020204" pitchFamily="34" charset="0"/>
                <a:cs typeface="Calibri" panose="020F0502020204030204" pitchFamily="34" charset="0"/>
              </a:endParaRPr>
            </a:p>
            <a:p>
              <a:pPr marL="228600" lvl="1" indent="-22860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en-US" altLang="zh-CN" sz="2400" kern="1200" dirty="0">
                <a:latin typeface="Corbel" panose="020B0503020204020204" pitchFamily="34" charset="0"/>
                <a:cs typeface="Calibri" panose="020F0502020204030204" pitchFamily="34" charset="0"/>
              </a:endParaRPr>
            </a:p>
            <a:p>
              <a:pPr marL="228600" lvl="1" indent="-22860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altLang="zh-CN" sz="2400" kern="1200" dirty="0">
                  <a:latin typeface="Corbel" panose="020B0503020204020204" pitchFamily="34" charset="0"/>
                  <a:cs typeface="Calibri" panose="020F0502020204030204" pitchFamily="34" charset="0"/>
                </a:rPr>
                <a:t>Swapping</a:t>
              </a:r>
              <a:endParaRPr lang="zh-CN" altLang="en-US" sz="2400" kern="1200" dirty="0">
                <a:latin typeface="Corbel" panose="020B050302020402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608B5C94-A3DF-4C2D-A3FC-7C7D61C5D373}"/>
              </a:ext>
            </a:extLst>
          </p:cNvPr>
          <p:cNvSpPr txBox="1"/>
          <p:nvPr/>
        </p:nvSpPr>
        <p:spPr>
          <a:xfrm>
            <a:off x="1725433" y="4706018"/>
            <a:ext cx="34270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Compress tensor-sizes </a:t>
            </a:r>
          </a:p>
          <a:p>
            <a:pPr algn="ctr"/>
            <a:r>
              <a:rPr lang="en-US" altLang="zh-C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at the cost of model accuracy</a:t>
            </a:r>
            <a:endParaRPr lang="zh-CN" alt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BCAED08-1987-44E5-98B5-68EEBB827925}"/>
              </a:ext>
            </a:extLst>
          </p:cNvPr>
          <p:cNvSpPr txBox="1"/>
          <p:nvPr/>
        </p:nvSpPr>
        <p:spPr>
          <a:xfrm>
            <a:off x="6670931" y="4706018"/>
            <a:ext cx="34270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Manage tensor-lifetimes to reduce peak memory usage</a:t>
            </a:r>
            <a:endParaRPr lang="zh-CN" alt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FAB4F87-64E6-47AD-BD82-BBE5411D1F7C}"/>
              </a:ext>
            </a:extLst>
          </p:cNvPr>
          <p:cNvSpPr txBox="1"/>
          <p:nvPr/>
        </p:nvSpPr>
        <p:spPr>
          <a:xfrm>
            <a:off x="2353107" y="5635963"/>
            <a:ext cx="74857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PS: The goal of optimizing memory is to reduce </a:t>
            </a:r>
            <a:r>
              <a:rPr lang="en-US" altLang="zh-CN" sz="20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peak memory usage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zh-CN" altLang="en-US" sz="2000" i="1" dirty="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7317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F00E8E-0CC3-46F7-B286-ABD71F648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Graph Scheduling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F71A4C-AABB-4AEF-923C-7CF21A1B6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MAGIS @ ASPLOS'24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F616CB-678B-499B-AF2E-F16032097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altLang="zh-CN"/>
              <a:t>Yun (Eric) Liang (ericlyun@pku.edu.cn)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F9B5D5-337C-4D8E-B4C4-9A6B3E040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5BFD8-CB30-4112-B08F-EB36947D1724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134" name="文本框 133">
            <a:extLst>
              <a:ext uri="{FF2B5EF4-FFF2-40B4-BE49-F238E27FC236}">
                <a16:creationId xmlns:a16="http://schemas.microsoft.com/office/drawing/2014/main" id="{5C084E7F-59DD-4FCF-8E78-1D4490F975D2}"/>
              </a:ext>
            </a:extLst>
          </p:cNvPr>
          <p:cNvSpPr txBox="1"/>
          <p:nvPr/>
        </p:nvSpPr>
        <p:spPr>
          <a:xfrm>
            <a:off x="870819" y="1116059"/>
            <a:ext cx="22740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latin typeface="Bahnschrift" panose="020B050204020402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Re-ordering</a:t>
            </a:r>
            <a:endParaRPr lang="zh-CN" altLang="en-US" sz="2800" dirty="0">
              <a:latin typeface="Bahnschrift" panose="020B0502040204020203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7D190987-DB83-4622-8B0F-367C66CD0825}"/>
              </a:ext>
            </a:extLst>
          </p:cNvPr>
          <p:cNvGrpSpPr/>
          <p:nvPr/>
        </p:nvGrpSpPr>
        <p:grpSpPr>
          <a:xfrm>
            <a:off x="658770" y="2043112"/>
            <a:ext cx="347716" cy="3013702"/>
            <a:chOff x="658770" y="2043112"/>
            <a:chExt cx="347716" cy="3013702"/>
          </a:xfrm>
        </p:grpSpPr>
        <p:sp>
          <p:nvSpPr>
            <p:cNvPr id="11" name="矩形: 圆角 10">
              <a:extLst>
                <a:ext uri="{FF2B5EF4-FFF2-40B4-BE49-F238E27FC236}">
                  <a16:creationId xmlns:a16="http://schemas.microsoft.com/office/drawing/2014/main" id="{C648FD46-71CD-42E9-8805-EEA2366FBC61}"/>
                </a:ext>
              </a:extLst>
            </p:cNvPr>
            <p:cNvSpPr/>
            <p:nvPr/>
          </p:nvSpPr>
          <p:spPr>
            <a:xfrm>
              <a:off x="658770" y="2043112"/>
              <a:ext cx="347716" cy="244215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prstDash val="solid"/>
              <a:tailEnd w="sm" len="sm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  <a:latin typeface="Bahnschrift SemiLight SemiConde" panose="020B0502040204020203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A</a:t>
              </a:r>
              <a:endParaRPr lang="zh-CN" altLang="en-US" sz="1200" dirty="0">
                <a:solidFill>
                  <a:schemeClr val="tx1"/>
                </a:solidFill>
                <a:latin typeface="Bahnschrift SemiLight SemiConde" panose="020B05020402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CFE18176-00CE-4AF6-BEC1-AB7B882353C3}"/>
                </a:ext>
              </a:extLst>
            </p:cNvPr>
            <p:cNvSpPr/>
            <p:nvPr/>
          </p:nvSpPr>
          <p:spPr>
            <a:xfrm>
              <a:off x="658770" y="2597009"/>
              <a:ext cx="347716" cy="244215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prstDash val="solid"/>
              <a:tailEnd w="sm" len="sm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  <a:latin typeface="Bahnschrift SemiLight SemiConde" panose="020B0502040204020203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B</a:t>
              </a:r>
              <a:endParaRPr lang="zh-CN" altLang="en-US" sz="1200" dirty="0">
                <a:solidFill>
                  <a:schemeClr val="tx1"/>
                </a:solidFill>
                <a:latin typeface="Bahnschrift SemiLight SemiConde" panose="020B05020402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" name="矩形: 圆角 12">
              <a:extLst>
                <a:ext uri="{FF2B5EF4-FFF2-40B4-BE49-F238E27FC236}">
                  <a16:creationId xmlns:a16="http://schemas.microsoft.com/office/drawing/2014/main" id="{94C82650-C287-4C3B-80BD-C15ADBD41C88}"/>
                </a:ext>
              </a:extLst>
            </p:cNvPr>
            <p:cNvSpPr/>
            <p:nvPr/>
          </p:nvSpPr>
          <p:spPr>
            <a:xfrm>
              <a:off x="658770" y="3704803"/>
              <a:ext cx="347716" cy="244215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prstDash val="solid"/>
              <a:tailEnd w="sm" len="sm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  <a:latin typeface="Bahnschrift SemiLight SemiConde" panose="020B0502040204020203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D</a:t>
              </a:r>
              <a:endParaRPr lang="zh-CN" altLang="en-US" sz="1200" dirty="0">
                <a:solidFill>
                  <a:schemeClr val="tx1"/>
                </a:solidFill>
                <a:latin typeface="Bahnschrift SemiLight SemiConde" panose="020B05020402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" name="矩形: 圆角 13">
              <a:extLst>
                <a:ext uri="{FF2B5EF4-FFF2-40B4-BE49-F238E27FC236}">
                  <a16:creationId xmlns:a16="http://schemas.microsoft.com/office/drawing/2014/main" id="{6B1CC65A-1B5B-4596-B462-9120999D7399}"/>
                </a:ext>
              </a:extLst>
            </p:cNvPr>
            <p:cNvSpPr/>
            <p:nvPr/>
          </p:nvSpPr>
          <p:spPr>
            <a:xfrm>
              <a:off x="658770" y="3150906"/>
              <a:ext cx="347716" cy="244215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prstDash val="solid"/>
              <a:tailEnd w="sm" len="sm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  <a:latin typeface="Bahnschrift SemiLight SemiConde" panose="020B0502040204020203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C</a:t>
              </a:r>
              <a:endParaRPr lang="zh-CN" altLang="en-US" sz="1200" dirty="0">
                <a:solidFill>
                  <a:schemeClr val="tx1"/>
                </a:solidFill>
                <a:latin typeface="Bahnschrift SemiLight SemiConde" panose="020B05020402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" name="矩形: 圆角 14">
              <a:extLst>
                <a:ext uri="{FF2B5EF4-FFF2-40B4-BE49-F238E27FC236}">
                  <a16:creationId xmlns:a16="http://schemas.microsoft.com/office/drawing/2014/main" id="{AC6CA964-FF42-41A5-B589-E005C8579440}"/>
                </a:ext>
              </a:extLst>
            </p:cNvPr>
            <p:cNvSpPr/>
            <p:nvPr/>
          </p:nvSpPr>
          <p:spPr>
            <a:xfrm>
              <a:off x="658770" y="4258700"/>
              <a:ext cx="347716" cy="244215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prstDash val="solid"/>
              <a:tailEnd w="sm" len="sm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  <a:latin typeface="Bahnschrift SemiLight SemiConde" panose="020B0502040204020203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E</a:t>
              </a:r>
              <a:endParaRPr lang="zh-CN" altLang="en-US" sz="1200" dirty="0">
                <a:solidFill>
                  <a:schemeClr val="tx1"/>
                </a:solidFill>
                <a:latin typeface="Bahnschrift SemiLight SemiConde" panose="020B05020402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" name="矩形: 圆角 15">
              <a:extLst>
                <a:ext uri="{FF2B5EF4-FFF2-40B4-BE49-F238E27FC236}">
                  <a16:creationId xmlns:a16="http://schemas.microsoft.com/office/drawing/2014/main" id="{7311EA70-32D8-4F0C-940A-DE8EF2538FA1}"/>
                </a:ext>
              </a:extLst>
            </p:cNvPr>
            <p:cNvSpPr/>
            <p:nvPr/>
          </p:nvSpPr>
          <p:spPr>
            <a:xfrm>
              <a:off x="658770" y="4812599"/>
              <a:ext cx="347716" cy="244215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prstDash val="solid"/>
              <a:tailEnd w="sm" len="sm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  <a:latin typeface="Bahnschrift SemiLight SemiConde" panose="020B0502040204020203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F</a:t>
              </a:r>
              <a:endParaRPr lang="zh-CN" altLang="en-US" sz="1200" dirty="0">
                <a:solidFill>
                  <a:schemeClr val="tx1"/>
                </a:solidFill>
                <a:latin typeface="Bahnschrift SemiLight SemiConde" panose="020B0502040204020203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12FAB71A-CBA8-469D-A388-62DB69DA3A87}"/>
                </a:ext>
              </a:extLst>
            </p:cNvPr>
            <p:cNvCxnSpPr>
              <a:cxnSpLocks/>
              <a:stCxn id="11" idx="2"/>
              <a:endCxn id="12" idx="0"/>
            </p:cNvCxnSpPr>
            <p:nvPr/>
          </p:nvCxnSpPr>
          <p:spPr>
            <a:xfrm>
              <a:off x="832628" y="2287327"/>
              <a:ext cx="0" cy="309682"/>
            </a:xfrm>
            <a:prstGeom prst="straightConnector1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44C4D3F4-BB81-4ACB-AA04-30ED71569C42}"/>
                </a:ext>
              </a:extLst>
            </p:cNvPr>
            <p:cNvCxnSpPr>
              <a:cxnSpLocks/>
              <a:stCxn id="12" idx="1"/>
              <a:endCxn id="13" idx="1"/>
            </p:cNvCxnSpPr>
            <p:nvPr/>
          </p:nvCxnSpPr>
          <p:spPr>
            <a:xfrm rot="10800000" flipV="1">
              <a:off x="658770" y="2719117"/>
              <a:ext cx="12700" cy="1107794"/>
            </a:xfrm>
            <a:prstGeom prst="curvedConnector3">
              <a:avLst>
                <a:gd name="adj1" fmla="val 1800000"/>
              </a:avLst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BDF27E6C-7BFE-4D4E-A243-F9D67E003C94}"/>
                </a:ext>
              </a:extLst>
            </p:cNvPr>
            <p:cNvCxnSpPr>
              <a:cxnSpLocks/>
              <a:stCxn id="13" idx="1"/>
              <a:endCxn id="16" idx="1"/>
            </p:cNvCxnSpPr>
            <p:nvPr/>
          </p:nvCxnSpPr>
          <p:spPr>
            <a:xfrm rot="10800000" flipV="1">
              <a:off x="658770" y="3826911"/>
              <a:ext cx="12700" cy="1107796"/>
            </a:xfrm>
            <a:prstGeom prst="curvedConnector3">
              <a:avLst>
                <a:gd name="adj1" fmla="val 1800000"/>
              </a:avLst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id="{7721B6C0-4372-4FFF-A0D6-87E61B119866}"/>
                </a:ext>
              </a:extLst>
            </p:cNvPr>
            <p:cNvCxnSpPr>
              <a:cxnSpLocks/>
              <a:stCxn id="11" idx="1"/>
              <a:endCxn id="14" idx="1"/>
            </p:cNvCxnSpPr>
            <p:nvPr/>
          </p:nvCxnSpPr>
          <p:spPr>
            <a:xfrm rot="10800000" flipV="1">
              <a:off x="658770" y="2165220"/>
              <a:ext cx="12700" cy="1107794"/>
            </a:xfrm>
            <a:prstGeom prst="curvedConnector3">
              <a:avLst>
                <a:gd name="adj1" fmla="val 1800000"/>
              </a:avLst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315070E9-387F-42F9-BC37-87B1FEDBF6CB}"/>
                </a:ext>
              </a:extLst>
            </p:cNvPr>
            <p:cNvCxnSpPr>
              <a:cxnSpLocks/>
              <a:stCxn id="14" idx="1"/>
              <a:endCxn id="15" idx="1"/>
            </p:cNvCxnSpPr>
            <p:nvPr/>
          </p:nvCxnSpPr>
          <p:spPr>
            <a:xfrm rot="10800000" flipV="1">
              <a:off x="658770" y="3273014"/>
              <a:ext cx="12700" cy="1107794"/>
            </a:xfrm>
            <a:prstGeom prst="curvedConnector3">
              <a:avLst>
                <a:gd name="adj1" fmla="val 1800000"/>
              </a:avLst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id="{386E1EC9-84AC-446C-8D45-FDD805DF9043}"/>
                </a:ext>
              </a:extLst>
            </p:cNvPr>
            <p:cNvCxnSpPr>
              <a:cxnSpLocks/>
              <a:stCxn id="15" idx="2"/>
              <a:endCxn id="16" idx="0"/>
            </p:cNvCxnSpPr>
            <p:nvPr/>
          </p:nvCxnSpPr>
          <p:spPr>
            <a:xfrm>
              <a:off x="832628" y="4502915"/>
              <a:ext cx="0" cy="309684"/>
            </a:xfrm>
            <a:prstGeom prst="straightConnector1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接箭头连接符 17">
              <a:extLst>
                <a:ext uri="{FF2B5EF4-FFF2-40B4-BE49-F238E27FC236}">
                  <a16:creationId xmlns:a16="http://schemas.microsoft.com/office/drawing/2014/main" id="{B80FD839-922C-4EAF-81ED-FD338D8F8734}"/>
                </a:ext>
              </a:extLst>
            </p:cNvPr>
            <p:cNvCxnSpPr>
              <a:cxnSpLocks/>
              <a:stCxn id="11" idx="1"/>
              <a:endCxn id="13" idx="1"/>
            </p:cNvCxnSpPr>
            <p:nvPr/>
          </p:nvCxnSpPr>
          <p:spPr>
            <a:xfrm rot="10800000" flipV="1">
              <a:off x="658770" y="2165219"/>
              <a:ext cx="12700" cy="1661691"/>
            </a:xfrm>
            <a:prstGeom prst="curvedConnector3">
              <a:avLst>
                <a:gd name="adj1" fmla="val 2760000"/>
              </a:avLst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31F7513F-3FC3-49D6-9C73-664025DDD5E4}"/>
              </a:ext>
            </a:extLst>
          </p:cNvPr>
          <p:cNvGrpSpPr/>
          <p:nvPr/>
        </p:nvGrpSpPr>
        <p:grpSpPr>
          <a:xfrm>
            <a:off x="2480202" y="2043112"/>
            <a:ext cx="347716" cy="3013702"/>
            <a:chOff x="2462906" y="2425479"/>
            <a:chExt cx="347716" cy="3013702"/>
          </a:xfrm>
        </p:grpSpPr>
        <p:sp>
          <p:nvSpPr>
            <p:cNvPr id="56" name="矩形: 圆角 55">
              <a:extLst>
                <a:ext uri="{FF2B5EF4-FFF2-40B4-BE49-F238E27FC236}">
                  <a16:creationId xmlns:a16="http://schemas.microsoft.com/office/drawing/2014/main" id="{A06AC4D2-7C2B-4092-A158-2910D6F4728A}"/>
                </a:ext>
              </a:extLst>
            </p:cNvPr>
            <p:cNvSpPr/>
            <p:nvPr/>
          </p:nvSpPr>
          <p:spPr>
            <a:xfrm>
              <a:off x="2462906" y="2425479"/>
              <a:ext cx="347716" cy="244215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prstDash val="solid"/>
              <a:tailEnd w="sm" len="sm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  <a:latin typeface="Bahnschrift SemiLight SemiConde" panose="020B0502040204020203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A</a:t>
              </a:r>
              <a:endParaRPr lang="zh-CN" altLang="en-US" sz="1200" dirty="0">
                <a:solidFill>
                  <a:schemeClr val="tx1"/>
                </a:solidFill>
                <a:latin typeface="Bahnschrift SemiLight SemiConde" panose="020B05020402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7" name="矩形: 圆角 56">
              <a:extLst>
                <a:ext uri="{FF2B5EF4-FFF2-40B4-BE49-F238E27FC236}">
                  <a16:creationId xmlns:a16="http://schemas.microsoft.com/office/drawing/2014/main" id="{B489C132-0B01-45B8-AB83-41BA0F1D37BA}"/>
                </a:ext>
              </a:extLst>
            </p:cNvPr>
            <p:cNvSpPr/>
            <p:nvPr/>
          </p:nvSpPr>
          <p:spPr>
            <a:xfrm>
              <a:off x="2462906" y="2979376"/>
              <a:ext cx="347716" cy="244215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prstDash val="solid"/>
              <a:tailEnd w="sm" len="sm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  <a:latin typeface="Bahnschrift SemiLight SemiConde" panose="020B0502040204020203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B</a:t>
              </a:r>
              <a:endParaRPr lang="zh-CN" altLang="en-US" sz="1200" dirty="0">
                <a:solidFill>
                  <a:schemeClr val="tx1"/>
                </a:solidFill>
                <a:latin typeface="Bahnschrift SemiLight SemiConde" panose="020B05020402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8" name="矩形: 圆角 57">
              <a:extLst>
                <a:ext uri="{FF2B5EF4-FFF2-40B4-BE49-F238E27FC236}">
                  <a16:creationId xmlns:a16="http://schemas.microsoft.com/office/drawing/2014/main" id="{023A4148-8065-4D34-9374-4A1FCAFD9A1F}"/>
                </a:ext>
              </a:extLst>
            </p:cNvPr>
            <p:cNvSpPr/>
            <p:nvPr/>
          </p:nvSpPr>
          <p:spPr>
            <a:xfrm>
              <a:off x="2462906" y="3533273"/>
              <a:ext cx="347716" cy="244215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prstDash val="solid"/>
              <a:tailEnd w="sm" len="sm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  <a:latin typeface="Bahnschrift SemiLight SemiConde" panose="020B0502040204020203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D</a:t>
              </a:r>
              <a:endParaRPr lang="zh-CN" altLang="en-US" sz="1200" dirty="0">
                <a:solidFill>
                  <a:schemeClr val="tx1"/>
                </a:solidFill>
                <a:latin typeface="Bahnschrift SemiLight SemiConde" panose="020B05020402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9" name="矩形: 圆角 58">
              <a:extLst>
                <a:ext uri="{FF2B5EF4-FFF2-40B4-BE49-F238E27FC236}">
                  <a16:creationId xmlns:a16="http://schemas.microsoft.com/office/drawing/2014/main" id="{B4A1D4B3-94D2-4770-BAB1-9FC3D4F3EE3D}"/>
                </a:ext>
              </a:extLst>
            </p:cNvPr>
            <p:cNvSpPr/>
            <p:nvPr/>
          </p:nvSpPr>
          <p:spPr>
            <a:xfrm>
              <a:off x="2462906" y="4087170"/>
              <a:ext cx="347716" cy="244215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prstDash val="solid"/>
              <a:tailEnd w="sm" len="sm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  <a:latin typeface="Bahnschrift SemiLight SemiConde" panose="020B0502040204020203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C</a:t>
              </a:r>
              <a:endParaRPr lang="zh-CN" altLang="en-US" sz="1200" dirty="0">
                <a:solidFill>
                  <a:schemeClr val="tx1"/>
                </a:solidFill>
                <a:latin typeface="Bahnschrift SemiLight SemiConde" panose="020B05020402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0" name="矩形: 圆角 59">
              <a:extLst>
                <a:ext uri="{FF2B5EF4-FFF2-40B4-BE49-F238E27FC236}">
                  <a16:creationId xmlns:a16="http://schemas.microsoft.com/office/drawing/2014/main" id="{E261A979-FBDE-4556-845D-1C4A4CCC4F0C}"/>
                </a:ext>
              </a:extLst>
            </p:cNvPr>
            <p:cNvSpPr/>
            <p:nvPr/>
          </p:nvSpPr>
          <p:spPr>
            <a:xfrm>
              <a:off x="2462906" y="4641067"/>
              <a:ext cx="347716" cy="244215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prstDash val="solid"/>
              <a:tailEnd w="sm" len="sm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  <a:latin typeface="Bahnschrift SemiLight SemiConde" panose="020B0502040204020203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E</a:t>
              </a:r>
              <a:endParaRPr lang="zh-CN" altLang="en-US" sz="1200" dirty="0">
                <a:solidFill>
                  <a:schemeClr val="tx1"/>
                </a:solidFill>
                <a:latin typeface="Bahnschrift SemiLight SemiConde" panose="020B05020402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1" name="矩形: 圆角 60">
              <a:extLst>
                <a:ext uri="{FF2B5EF4-FFF2-40B4-BE49-F238E27FC236}">
                  <a16:creationId xmlns:a16="http://schemas.microsoft.com/office/drawing/2014/main" id="{0B3FFB00-D110-4DFC-812D-BD46CD736D39}"/>
                </a:ext>
              </a:extLst>
            </p:cNvPr>
            <p:cNvSpPr/>
            <p:nvPr/>
          </p:nvSpPr>
          <p:spPr>
            <a:xfrm>
              <a:off x="2462906" y="5194966"/>
              <a:ext cx="347716" cy="244215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prstDash val="solid"/>
              <a:tailEnd w="sm" len="sm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  <a:latin typeface="Bahnschrift SemiLight SemiConde" panose="020B0502040204020203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F</a:t>
              </a:r>
              <a:endParaRPr lang="zh-CN" altLang="en-US" sz="1200" dirty="0">
                <a:solidFill>
                  <a:schemeClr val="tx1"/>
                </a:solidFill>
                <a:latin typeface="Bahnschrift SemiLight SemiConde" panose="020B0502040204020203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62" name="直接箭头连接符 61">
              <a:extLst>
                <a:ext uri="{FF2B5EF4-FFF2-40B4-BE49-F238E27FC236}">
                  <a16:creationId xmlns:a16="http://schemas.microsoft.com/office/drawing/2014/main" id="{8B719E37-2086-4C4B-84F8-F81F6436A07C}"/>
                </a:ext>
              </a:extLst>
            </p:cNvPr>
            <p:cNvCxnSpPr>
              <a:cxnSpLocks/>
              <a:stCxn id="56" idx="2"/>
              <a:endCxn id="57" idx="0"/>
            </p:cNvCxnSpPr>
            <p:nvPr/>
          </p:nvCxnSpPr>
          <p:spPr>
            <a:xfrm>
              <a:off x="2636764" y="2669694"/>
              <a:ext cx="0" cy="309682"/>
            </a:xfrm>
            <a:prstGeom prst="straightConnector1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箭头连接符 18">
              <a:extLst>
                <a:ext uri="{FF2B5EF4-FFF2-40B4-BE49-F238E27FC236}">
                  <a16:creationId xmlns:a16="http://schemas.microsoft.com/office/drawing/2014/main" id="{22BF7490-8009-4F78-AC0B-517E288FDA12}"/>
                </a:ext>
              </a:extLst>
            </p:cNvPr>
            <p:cNvCxnSpPr>
              <a:cxnSpLocks/>
              <a:stCxn id="58" idx="1"/>
              <a:endCxn id="61" idx="1"/>
            </p:cNvCxnSpPr>
            <p:nvPr/>
          </p:nvCxnSpPr>
          <p:spPr>
            <a:xfrm rot="10800000" flipV="1">
              <a:off x="2462906" y="3655380"/>
              <a:ext cx="12700" cy="1661693"/>
            </a:xfrm>
            <a:prstGeom prst="curvedConnector3">
              <a:avLst>
                <a:gd name="adj1" fmla="val 1800000"/>
              </a:avLst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箭头连接符 19">
              <a:extLst>
                <a:ext uri="{FF2B5EF4-FFF2-40B4-BE49-F238E27FC236}">
                  <a16:creationId xmlns:a16="http://schemas.microsoft.com/office/drawing/2014/main" id="{1537BC4A-88E3-4442-BE14-2E71A247CE49}"/>
                </a:ext>
              </a:extLst>
            </p:cNvPr>
            <p:cNvCxnSpPr>
              <a:cxnSpLocks/>
              <a:stCxn id="56" idx="1"/>
              <a:endCxn id="59" idx="1"/>
            </p:cNvCxnSpPr>
            <p:nvPr/>
          </p:nvCxnSpPr>
          <p:spPr>
            <a:xfrm rot="10800000" flipV="1">
              <a:off x="2462906" y="2547586"/>
              <a:ext cx="12700" cy="1661691"/>
            </a:xfrm>
            <a:prstGeom prst="curvedConnector3">
              <a:avLst>
                <a:gd name="adj1" fmla="val 2040000"/>
              </a:avLst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箭头连接符 66">
              <a:extLst>
                <a:ext uri="{FF2B5EF4-FFF2-40B4-BE49-F238E27FC236}">
                  <a16:creationId xmlns:a16="http://schemas.microsoft.com/office/drawing/2014/main" id="{A5206916-1444-4C52-9F65-F48FB3223689}"/>
                </a:ext>
              </a:extLst>
            </p:cNvPr>
            <p:cNvCxnSpPr>
              <a:cxnSpLocks/>
              <a:stCxn id="60" idx="2"/>
              <a:endCxn id="61" idx="0"/>
            </p:cNvCxnSpPr>
            <p:nvPr/>
          </p:nvCxnSpPr>
          <p:spPr>
            <a:xfrm>
              <a:off x="2636764" y="4885282"/>
              <a:ext cx="0" cy="309684"/>
            </a:xfrm>
            <a:prstGeom prst="straightConnector1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箭头连接符 73">
              <a:extLst>
                <a:ext uri="{FF2B5EF4-FFF2-40B4-BE49-F238E27FC236}">
                  <a16:creationId xmlns:a16="http://schemas.microsoft.com/office/drawing/2014/main" id="{D981A6C2-9B55-4948-A3F6-10C032B55259}"/>
                </a:ext>
              </a:extLst>
            </p:cNvPr>
            <p:cNvCxnSpPr>
              <a:cxnSpLocks/>
              <a:stCxn id="59" idx="2"/>
              <a:endCxn id="60" idx="0"/>
            </p:cNvCxnSpPr>
            <p:nvPr/>
          </p:nvCxnSpPr>
          <p:spPr>
            <a:xfrm>
              <a:off x="2636764" y="4331385"/>
              <a:ext cx="0" cy="309682"/>
            </a:xfrm>
            <a:prstGeom prst="straightConnector1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箭头连接符 76">
              <a:extLst>
                <a:ext uri="{FF2B5EF4-FFF2-40B4-BE49-F238E27FC236}">
                  <a16:creationId xmlns:a16="http://schemas.microsoft.com/office/drawing/2014/main" id="{2A7C1816-1380-4015-B673-305427F632C8}"/>
                </a:ext>
              </a:extLst>
            </p:cNvPr>
            <p:cNvCxnSpPr>
              <a:cxnSpLocks/>
              <a:stCxn id="57" idx="2"/>
              <a:endCxn id="58" idx="0"/>
            </p:cNvCxnSpPr>
            <p:nvPr/>
          </p:nvCxnSpPr>
          <p:spPr>
            <a:xfrm>
              <a:off x="2636764" y="3223591"/>
              <a:ext cx="0" cy="309682"/>
            </a:xfrm>
            <a:prstGeom prst="straightConnector1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箭头连接符 19">
              <a:extLst>
                <a:ext uri="{FF2B5EF4-FFF2-40B4-BE49-F238E27FC236}">
                  <a16:creationId xmlns:a16="http://schemas.microsoft.com/office/drawing/2014/main" id="{735F86CB-4CA6-4E25-BB71-D33D41EA1615}"/>
                </a:ext>
              </a:extLst>
            </p:cNvPr>
            <p:cNvCxnSpPr>
              <a:cxnSpLocks/>
              <a:stCxn id="56" idx="1"/>
              <a:endCxn id="58" idx="1"/>
            </p:cNvCxnSpPr>
            <p:nvPr/>
          </p:nvCxnSpPr>
          <p:spPr>
            <a:xfrm rot="10800000" flipV="1">
              <a:off x="2462906" y="2547587"/>
              <a:ext cx="12700" cy="1107794"/>
            </a:xfrm>
            <a:prstGeom prst="curvedConnector3">
              <a:avLst>
                <a:gd name="adj1" fmla="val 1200000"/>
              </a:avLst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箭头: 右 33">
            <a:extLst>
              <a:ext uri="{FF2B5EF4-FFF2-40B4-BE49-F238E27FC236}">
                <a16:creationId xmlns:a16="http://schemas.microsoft.com/office/drawing/2014/main" id="{287669B9-DE37-4FB0-8E44-FBCCC9F63560}"/>
              </a:ext>
            </a:extLst>
          </p:cNvPr>
          <p:cNvSpPr/>
          <p:nvPr/>
        </p:nvSpPr>
        <p:spPr>
          <a:xfrm>
            <a:off x="1887147" y="3290923"/>
            <a:ext cx="241441" cy="514105"/>
          </a:xfrm>
          <a:prstGeom prst="rightArrow">
            <a:avLst/>
          </a:prstGeom>
          <a:solidFill>
            <a:schemeClr val="bg2">
              <a:lumMod val="9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Calibri" panose="020F0502020204030204" pitchFamily="34" charset="0"/>
              <a:ea typeface="舟方日明体" panose="02000506000000000000" pitchFamily="50" charset="-122"/>
              <a:cs typeface="Calibri" panose="020F0502020204030204" pitchFamily="34" charset="0"/>
            </a:endParaRPr>
          </a:p>
        </p:txBody>
      </p:sp>
      <p:sp>
        <p:nvSpPr>
          <p:cNvPr id="147" name="文本框 146">
            <a:extLst>
              <a:ext uri="{FF2B5EF4-FFF2-40B4-BE49-F238E27FC236}">
                <a16:creationId xmlns:a16="http://schemas.microsoft.com/office/drawing/2014/main" id="{07147BCA-D9D2-4CE6-B537-95BE8004D112}"/>
              </a:ext>
            </a:extLst>
          </p:cNvPr>
          <p:cNvSpPr txBox="1"/>
          <p:nvPr/>
        </p:nvSpPr>
        <p:spPr>
          <a:xfrm>
            <a:off x="4486625" y="1116059"/>
            <a:ext cx="32397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latin typeface="Bahnschrift" panose="020B050204020402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Re-materialization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A330A4FF-F1F6-41B5-9B43-5C5817BF6905}"/>
              </a:ext>
            </a:extLst>
          </p:cNvPr>
          <p:cNvGrpSpPr/>
          <p:nvPr/>
        </p:nvGrpSpPr>
        <p:grpSpPr>
          <a:xfrm>
            <a:off x="4742877" y="2047085"/>
            <a:ext cx="347716" cy="3009730"/>
            <a:chOff x="4779318" y="2425479"/>
            <a:chExt cx="347716" cy="3009730"/>
          </a:xfrm>
        </p:grpSpPr>
        <p:sp>
          <p:nvSpPr>
            <p:cNvPr id="122" name="矩形: 圆角 121">
              <a:extLst>
                <a:ext uri="{FF2B5EF4-FFF2-40B4-BE49-F238E27FC236}">
                  <a16:creationId xmlns:a16="http://schemas.microsoft.com/office/drawing/2014/main" id="{DB5C3E06-E21F-4009-95F1-562B2478DAD6}"/>
                </a:ext>
              </a:extLst>
            </p:cNvPr>
            <p:cNvSpPr/>
            <p:nvPr/>
          </p:nvSpPr>
          <p:spPr>
            <a:xfrm>
              <a:off x="4779318" y="2425479"/>
              <a:ext cx="347716" cy="244215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prstDash val="solid"/>
              <a:tailEnd w="sm" len="sm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  <a:latin typeface="Bahnschrift SemiLight SemiConde" panose="020B0502040204020203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A</a:t>
              </a:r>
              <a:endParaRPr lang="zh-CN" altLang="en-US" sz="1200" dirty="0">
                <a:solidFill>
                  <a:schemeClr val="tx1"/>
                </a:solidFill>
                <a:latin typeface="Bahnschrift SemiLight SemiConde" panose="020B05020402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3" name="矩形: 圆角 122">
              <a:extLst>
                <a:ext uri="{FF2B5EF4-FFF2-40B4-BE49-F238E27FC236}">
                  <a16:creationId xmlns:a16="http://schemas.microsoft.com/office/drawing/2014/main" id="{4F466298-D86B-4216-A58D-66058F38A1C7}"/>
                </a:ext>
              </a:extLst>
            </p:cNvPr>
            <p:cNvSpPr/>
            <p:nvPr/>
          </p:nvSpPr>
          <p:spPr>
            <a:xfrm>
              <a:off x="4779318" y="2979376"/>
              <a:ext cx="347716" cy="244215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prstDash val="solid"/>
              <a:tailEnd w="sm" len="sm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  <a:latin typeface="Bahnschrift SemiLight SemiConde" panose="020B0502040204020203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B</a:t>
              </a:r>
              <a:endParaRPr lang="zh-CN" altLang="en-US" sz="1200" dirty="0">
                <a:solidFill>
                  <a:schemeClr val="tx1"/>
                </a:solidFill>
                <a:latin typeface="Bahnschrift SemiLight SemiConde" panose="020B05020402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4" name="矩形: 圆角 123">
              <a:extLst>
                <a:ext uri="{FF2B5EF4-FFF2-40B4-BE49-F238E27FC236}">
                  <a16:creationId xmlns:a16="http://schemas.microsoft.com/office/drawing/2014/main" id="{C1044989-F39D-4845-BB97-D20051D22796}"/>
                </a:ext>
              </a:extLst>
            </p:cNvPr>
            <p:cNvSpPr/>
            <p:nvPr/>
          </p:nvSpPr>
          <p:spPr>
            <a:xfrm>
              <a:off x="4779318" y="4087170"/>
              <a:ext cx="347716" cy="244215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prstDash val="solid"/>
              <a:tailEnd w="sm" len="sm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  <a:latin typeface="Bahnschrift SemiLight SemiConde" panose="020B0502040204020203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D</a:t>
              </a:r>
              <a:endParaRPr lang="zh-CN" altLang="en-US" sz="1200" dirty="0">
                <a:solidFill>
                  <a:schemeClr val="tx1"/>
                </a:solidFill>
                <a:latin typeface="Bahnschrift SemiLight SemiConde" panose="020B05020402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5" name="矩形: 圆角 124">
              <a:extLst>
                <a:ext uri="{FF2B5EF4-FFF2-40B4-BE49-F238E27FC236}">
                  <a16:creationId xmlns:a16="http://schemas.microsoft.com/office/drawing/2014/main" id="{E2444BFE-F1C1-4792-91F9-BA77B6F438EB}"/>
                </a:ext>
              </a:extLst>
            </p:cNvPr>
            <p:cNvSpPr/>
            <p:nvPr/>
          </p:nvSpPr>
          <p:spPr>
            <a:xfrm>
              <a:off x="4779318" y="3533273"/>
              <a:ext cx="347716" cy="244215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prstDash val="solid"/>
              <a:tailEnd w="sm" len="sm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  <a:latin typeface="Bahnschrift SemiLight SemiConde" panose="020B0502040204020203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C</a:t>
              </a:r>
              <a:endParaRPr lang="zh-CN" altLang="en-US" sz="1200" dirty="0">
                <a:solidFill>
                  <a:schemeClr val="tx1"/>
                </a:solidFill>
                <a:latin typeface="Bahnschrift SemiLight SemiConde" panose="020B05020402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6" name="矩形: 圆角 125">
              <a:extLst>
                <a:ext uri="{FF2B5EF4-FFF2-40B4-BE49-F238E27FC236}">
                  <a16:creationId xmlns:a16="http://schemas.microsoft.com/office/drawing/2014/main" id="{42B5208F-BEE1-40B4-A3CA-FF357D6501E5}"/>
                </a:ext>
              </a:extLst>
            </p:cNvPr>
            <p:cNvSpPr/>
            <p:nvPr/>
          </p:nvSpPr>
          <p:spPr>
            <a:xfrm>
              <a:off x="4779318" y="4641067"/>
              <a:ext cx="347716" cy="244215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prstDash val="solid"/>
              <a:tailEnd w="sm" len="sm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  <a:latin typeface="Bahnschrift SemiLight SemiConde" panose="020B0502040204020203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E</a:t>
              </a:r>
              <a:endParaRPr lang="zh-CN" altLang="en-US" sz="1200" dirty="0">
                <a:solidFill>
                  <a:schemeClr val="tx1"/>
                </a:solidFill>
                <a:latin typeface="Bahnschrift SemiLight SemiConde" panose="020B05020402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7" name="矩形: 圆角 126">
              <a:extLst>
                <a:ext uri="{FF2B5EF4-FFF2-40B4-BE49-F238E27FC236}">
                  <a16:creationId xmlns:a16="http://schemas.microsoft.com/office/drawing/2014/main" id="{67E62AAC-E7A4-46E3-9324-FE804E106789}"/>
                </a:ext>
              </a:extLst>
            </p:cNvPr>
            <p:cNvSpPr/>
            <p:nvPr/>
          </p:nvSpPr>
          <p:spPr>
            <a:xfrm>
              <a:off x="4779318" y="5194966"/>
              <a:ext cx="347716" cy="240243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prstDash val="solid"/>
              <a:tailEnd w="sm" len="sm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  <a:latin typeface="Bahnschrift SemiLight SemiConde" panose="020B0502040204020203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F</a:t>
              </a:r>
              <a:endParaRPr lang="zh-CN" altLang="en-US" sz="1200" dirty="0">
                <a:solidFill>
                  <a:schemeClr val="tx1"/>
                </a:solidFill>
                <a:latin typeface="Bahnschrift SemiLight SemiConde" panose="020B0502040204020203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128" name="直接箭头连接符 127">
              <a:extLst>
                <a:ext uri="{FF2B5EF4-FFF2-40B4-BE49-F238E27FC236}">
                  <a16:creationId xmlns:a16="http://schemas.microsoft.com/office/drawing/2014/main" id="{F9072ACF-0465-4565-ABA6-2A73F977EDA5}"/>
                </a:ext>
              </a:extLst>
            </p:cNvPr>
            <p:cNvCxnSpPr>
              <a:cxnSpLocks/>
              <a:stCxn id="122" idx="2"/>
              <a:endCxn id="123" idx="0"/>
            </p:cNvCxnSpPr>
            <p:nvPr/>
          </p:nvCxnSpPr>
          <p:spPr>
            <a:xfrm>
              <a:off x="4953176" y="2669694"/>
              <a:ext cx="0" cy="309682"/>
            </a:xfrm>
            <a:prstGeom prst="straightConnector1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直接箭头连接符 132">
              <a:extLst>
                <a:ext uri="{FF2B5EF4-FFF2-40B4-BE49-F238E27FC236}">
                  <a16:creationId xmlns:a16="http://schemas.microsoft.com/office/drawing/2014/main" id="{445701BD-667F-486E-9CAD-C00C838EE95C}"/>
                </a:ext>
              </a:extLst>
            </p:cNvPr>
            <p:cNvCxnSpPr>
              <a:cxnSpLocks/>
              <a:stCxn id="126" idx="2"/>
              <a:endCxn id="127" idx="0"/>
            </p:cNvCxnSpPr>
            <p:nvPr/>
          </p:nvCxnSpPr>
          <p:spPr>
            <a:xfrm>
              <a:off x="4953176" y="4885282"/>
              <a:ext cx="0" cy="309684"/>
            </a:xfrm>
            <a:prstGeom prst="straightConnector1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直接箭头连接符 134">
              <a:extLst>
                <a:ext uri="{FF2B5EF4-FFF2-40B4-BE49-F238E27FC236}">
                  <a16:creationId xmlns:a16="http://schemas.microsoft.com/office/drawing/2014/main" id="{80F57FC0-7946-4C27-9C1F-1EC96CC53A3D}"/>
                </a:ext>
              </a:extLst>
            </p:cNvPr>
            <p:cNvCxnSpPr>
              <a:cxnSpLocks/>
              <a:stCxn id="123" idx="2"/>
              <a:endCxn id="125" idx="0"/>
            </p:cNvCxnSpPr>
            <p:nvPr/>
          </p:nvCxnSpPr>
          <p:spPr>
            <a:xfrm>
              <a:off x="4953176" y="3223591"/>
              <a:ext cx="0" cy="309682"/>
            </a:xfrm>
            <a:prstGeom prst="straightConnector1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直接箭头连接符 137">
              <a:extLst>
                <a:ext uri="{FF2B5EF4-FFF2-40B4-BE49-F238E27FC236}">
                  <a16:creationId xmlns:a16="http://schemas.microsoft.com/office/drawing/2014/main" id="{2F6D714D-C004-44F6-8EB2-D0A722899D26}"/>
                </a:ext>
              </a:extLst>
            </p:cNvPr>
            <p:cNvCxnSpPr>
              <a:cxnSpLocks/>
              <a:stCxn id="125" idx="2"/>
              <a:endCxn id="124" idx="0"/>
            </p:cNvCxnSpPr>
            <p:nvPr/>
          </p:nvCxnSpPr>
          <p:spPr>
            <a:xfrm>
              <a:off x="4953176" y="3777488"/>
              <a:ext cx="0" cy="309682"/>
            </a:xfrm>
            <a:prstGeom prst="straightConnector1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直接箭头连接符 140">
              <a:extLst>
                <a:ext uri="{FF2B5EF4-FFF2-40B4-BE49-F238E27FC236}">
                  <a16:creationId xmlns:a16="http://schemas.microsoft.com/office/drawing/2014/main" id="{E18943C7-4B96-4B9B-8C4A-D97645465197}"/>
                </a:ext>
              </a:extLst>
            </p:cNvPr>
            <p:cNvCxnSpPr>
              <a:cxnSpLocks/>
              <a:stCxn id="124" idx="2"/>
              <a:endCxn id="126" idx="0"/>
            </p:cNvCxnSpPr>
            <p:nvPr/>
          </p:nvCxnSpPr>
          <p:spPr>
            <a:xfrm>
              <a:off x="4953176" y="4331385"/>
              <a:ext cx="0" cy="309682"/>
            </a:xfrm>
            <a:prstGeom prst="straightConnector1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直接箭头连接符 19">
              <a:extLst>
                <a:ext uri="{FF2B5EF4-FFF2-40B4-BE49-F238E27FC236}">
                  <a16:creationId xmlns:a16="http://schemas.microsoft.com/office/drawing/2014/main" id="{8D31296E-5DC5-44F0-AA9F-D2F7FB3ED61A}"/>
                </a:ext>
              </a:extLst>
            </p:cNvPr>
            <p:cNvCxnSpPr>
              <a:cxnSpLocks/>
              <a:stCxn id="122" idx="1"/>
              <a:endCxn id="124" idx="1"/>
            </p:cNvCxnSpPr>
            <p:nvPr/>
          </p:nvCxnSpPr>
          <p:spPr>
            <a:xfrm rot="10800000" flipV="1">
              <a:off x="4779318" y="2547586"/>
              <a:ext cx="12700" cy="1661691"/>
            </a:xfrm>
            <a:prstGeom prst="curvedConnector3">
              <a:avLst>
                <a:gd name="adj1" fmla="val 1800000"/>
              </a:avLst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直接箭头连接符 19">
              <a:extLst>
                <a:ext uri="{FF2B5EF4-FFF2-40B4-BE49-F238E27FC236}">
                  <a16:creationId xmlns:a16="http://schemas.microsoft.com/office/drawing/2014/main" id="{D5DCF978-26F0-4C20-A930-07184CAC747C}"/>
                </a:ext>
              </a:extLst>
            </p:cNvPr>
            <p:cNvCxnSpPr>
              <a:cxnSpLocks/>
              <a:stCxn id="123" idx="1"/>
              <a:endCxn id="126" idx="1"/>
            </p:cNvCxnSpPr>
            <p:nvPr/>
          </p:nvCxnSpPr>
          <p:spPr>
            <a:xfrm rot="10800000" flipV="1">
              <a:off x="4779318" y="3101483"/>
              <a:ext cx="12700" cy="1661691"/>
            </a:xfrm>
            <a:prstGeom prst="curvedConnector3">
              <a:avLst>
                <a:gd name="adj1" fmla="val 2040000"/>
              </a:avLst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7" name="箭头: 右 196">
            <a:extLst>
              <a:ext uri="{FF2B5EF4-FFF2-40B4-BE49-F238E27FC236}">
                <a16:creationId xmlns:a16="http://schemas.microsoft.com/office/drawing/2014/main" id="{DD3CD88B-24F9-4FAA-81AF-6CCA986982C0}"/>
              </a:ext>
            </a:extLst>
          </p:cNvPr>
          <p:cNvSpPr/>
          <p:nvPr/>
        </p:nvSpPr>
        <p:spPr>
          <a:xfrm>
            <a:off x="5982359" y="3294896"/>
            <a:ext cx="241441" cy="514105"/>
          </a:xfrm>
          <a:prstGeom prst="rightArrow">
            <a:avLst/>
          </a:prstGeom>
          <a:solidFill>
            <a:schemeClr val="bg2">
              <a:lumMod val="9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Calibri" panose="020F0502020204030204" pitchFamily="34" charset="0"/>
              <a:ea typeface="舟方日明体" panose="02000506000000000000" pitchFamily="50" charset="-122"/>
              <a:cs typeface="Calibri" panose="020F0502020204030204" pitchFamily="34" charset="0"/>
            </a:endParaRPr>
          </a:p>
        </p:txBody>
      </p:sp>
      <p:sp>
        <p:nvSpPr>
          <p:cNvPr id="148" name="文本框 147">
            <a:extLst>
              <a:ext uri="{FF2B5EF4-FFF2-40B4-BE49-F238E27FC236}">
                <a16:creationId xmlns:a16="http://schemas.microsoft.com/office/drawing/2014/main" id="{A0B7A50A-0E66-4EC7-85A3-701BD0CA4DB7}"/>
              </a:ext>
            </a:extLst>
          </p:cNvPr>
          <p:cNvSpPr txBox="1"/>
          <p:nvPr/>
        </p:nvSpPr>
        <p:spPr>
          <a:xfrm>
            <a:off x="8586677" y="1116059"/>
            <a:ext cx="32397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latin typeface="Bahnschrift" panose="020B050204020402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Swapping</a:t>
            </a:r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1E5B48F9-6180-400B-85A2-F0B5CBEE43B6}"/>
              </a:ext>
            </a:extLst>
          </p:cNvPr>
          <p:cNvGrpSpPr/>
          <p:nvPr/>
        </p:nvGrpSpPr>
        <p:grpSpPr>
          <a:xfrm>
            <a:off x="8871165" y="2047085"/>
            <a:ext cx="347716" cy="3009730"/>
            <a:chOff x="8312793" y="2425479"/>
            <a:chExt cx="347716" cy="3009730"/>
          </a:xfrm>
        </p:grpSpPr>
        <p:sp>
          <p:nvSpPr>
            <p:cNvPr id="251" name="矩形: 圆角 250">
              <a:extLst>
                <a:ext uri="{FF2B5EF4-FFF2-40B4-BE49-F238E27FC236}">
                  <a16:creationId xmlns:a16="http://schemas.microsoft.com/office/drawing/2014/main" id="{E3F161B7-3421-420B-A1E4-00950DA26B9A}"/>
                </a:ext>
              </a:extLst>
            </p:cNvPr>
            <p:cNvSpPr/>
            <p:nvPr/>
          </p:nvSpPr>
          <p:spPr>
            <a:xfrm>
              <a:off x="8312793" y="2425479"/>
              <a:ext cx="347716" cy="244215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prstDash val="solid"/>
              <a:tailEnd w="sm" len="sm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  <a:latin typeface="Bahnschrift SemiLight SemiConde" panose="020B0502040204020203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A</a:t>
              </a:r>
              <a:endParaRPr lang="zh-CN" altLang="en-US" sz="1200" dirty="0">
                <a:solidFill>
                  <a:schemeClr val="tx1"/>
                </a:solidFill>
                <a:latin typeface="Bahnschrift SemiLight SemiConde" panose="020B05020402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52" name="矩形: 圆角 251">
              <a:extLst>
                <a:ext uri="{FF2B5EF4-FFF2-40B4-BE49-F238E27FC236}">
                  <a16:creationId xmlns:a16="http://schemas.microsoft.com/office/drawing/2014/main" id="{FE4A19F3-791B-4ADC-ABA7-40BD69B78FA9}"/>
                </a:ext>
              </a:extLst>
            </p:cNvPr>
            <p:cNvSpPr/>
            <p:nvPr/>
          </p:nvSpPr>
          <p:spPr>
            <a:xfrm>
              <a:off x="8312793" y="2979376"/>
              <a:ext cx="347716" cy="244215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prstDash val="solid"/>
              <a:tailEnd w="sm" len="sm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  <a:latin typeface="Bahnschrift SemiLight SemiConde" panose="020B0502040204020203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B</a:t>
              </a:r>
              <a:endParaRPr lang="zh-CN" altLang="en-US" sz="1200" dirty="0">
                <a:solidFill>
                  <a:schemeClr val="tx1"/>
                </a:solidFill>
                <a:latin typeface="Bahnschrift SemiLight SemiConde" panose="020B05020402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53" name="矩形: 圆角 252">
              <a:extLst>
                <a:ext uri="{FF2B5EF4-FFF2-40B4-BE49-F238E27FC236}">
                  <a16:creationId xmlns:a16="http://schemas.microsoft.com/office/drawing/2014/main" id="{ECC2643F-EE67-421E-9A8F-19BFDE810EF0}"/>
                </a:ext>
              </a:extLst>
            </p:cNvPr>
            <p:cNvSpPr/>
            <p:nvPr/>
          </p:nvSpPr>
          <p:spPr>
            <a:xfrm>
              <a:off x="8312793" y="4087170"/>
              <a:ext cx="347716" cy="244215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prstDash val="solid"/>
              <a:tailEnd w="sm" len="sm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  <a:latin typeface="Bahnschrift SemiLight SemiConde" panose="020B0502040204020203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D</a:t>
              </a:r>
              <a:endParaRPr lang="zh-CN" altLang="en-US" sz="1200" dirty="0">
                <a:solidFill>
                  <a:schemeClr val="tx1"/>
                </a:solidFill>
                <a:latin typeface="Bahnschrift SemiLight SemiConde" panose="020B05020402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54" name="矩形: 圆角 253">
              <a:extLst>
                <a:ext uri="{FF2B5EF4-FFF2-40B4-BE49-F238E27FC236}">
                  <a16:creationId xmlns:a16="http://schemas.microsoft.com/office/drawing/2014/main" id="{8376351B-CDA0-4E5C-A445-0A4AEBB91F73}"/>
                </a:ext>
              </a:extLst>
            </p:cNvPr>
            <p:cNvSpPr/>
            <p:nvPr/>
          </p:nvSpPr>
          <p:spPr>
            <a:xfrm>
              <a:off x="8312793" y="3533273"/>
              <a:ext cx="347716" cy="244215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prstDash val="solid"/>
              <a:tailEnd w="sm" len="sm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  <a:latin typeface="Bahnschrift SemiLight SemiConde" panose="020B0502040204020203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C</a:t>
              </a:r>
              <a:endParaRPr lang="zh-CN" altLang="en-US" sz="1200" dirty="0">
                <a:solidFill>
                  <a:schemeClr val="tx1"/>
                </a:solidFill>
                <a:latin typeface="Bahnschrift SemiLight SemiConde" panose="020B05020402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55" name="矩形: 圆角 254">
              <a:extLst>
                <a:ext uri="{FF2B5EF4-FFF2-40B4-BE49-F238E27FC236}">
                  <a16:creationId xmlns:a16="http://schemas.microsoft.com/office/drawing/2014/main" id="{C95070A6-DAED-4204-A1C1-D4225A4CB321}"/>
                </a:ext>
              </a:extLst>
            </p:cNvPr>
            <p:cNvSpPr/>
            <p:nvPr/>
          </p:nvSpPr>
          <p:spPr>
            <a:xfrm>
              <a:off x="8312793" y="4641067"/>
              <a:ext cx="347716" cy="244215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prstDash val="solid"/>
              <a:tailEnd w="sm" len="sm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  <a:latin typeface="Bahnschrift SemiLight SemiConde" panose="020B0502040204020203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E</a:t>
              </a:r>
              <a:endParaRPr lang="zh-CN" altLang="en-US" sz="1200" dirty="0">
                <a:solidFill>
                  <a:schemeClr val="tx1"/>
                </a:solidFill>
                <a:latin typeface="Bahnschrift SemiLight SemiConde" panose="020B05020402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56" name="矩形: 圆角 255">
              <a:extLst>
                <a:ext uri="{FF2B5EF4-FFF2-40B4-BE49-F238E27FC236}">
                  <a16:creationId xmlns:a16="http://schemas.microsoft.com/office/drawing/2014/main" id="{2FDBFBFA-76AA-4486-99D6-D1844DE33A79}"/>
                </a:ext>
              </a:extLst>
            </p:cNvPr>
            <p:cNvSpPr/>
            <p:nvPr/>
          </p:nvSpPr>
          <p:spPr>
            <a:xfrm>
              <a:off x="8312793" y="5194966"/>
              <a:ext cx="347716" cy="240243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prstDash val="solid"/>
              <a:tailEnd w="sm" len="sm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  <a:latin typeface="Bahnschrift SemiLight SemiConde" panose="020B0502040204020203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F</a:t>
              </a:r>
              <a:endParaRPr lang="zh-CN" altLang="en-US" sz="1200" dirty="0">
                <a:solidFill>
                  <a:schemeClr val="tx1"/>
                </a:solidFill>
                <a:latin typeface="Bahnschrift SemiLight SemiConde" panose="020B0502040204020203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257" name="直接箭头连接符 256">
              <a:extLst>
                <a:ext uri="{FF2B5EF4-FFF2-40B4-BE49-F238E27FC236}">
                  <a16:creationId xmlns:a16="http://schemas.microsoft.com/office/drawing/2014/main" id="{DDEB6B2C-F343-4593-8DA0-A90F1AE37399}"/>
                </a:ext>
              </a:extLst>
            </p:cNvPr>
            <p:cNvCxnSpPr>
              <a:cxnSpLocks/>
              <a:stCxn id="251" idx="2"/>
              <a:endCxn id="252" idx="0"/>
            </p:cNvCxnSpPr>
            <p:nvPr/>
          </p:nvCxnSpPr>
          <p:spPr>
            <a:xfrm>
              <a:off x="8486651" y="2669694"/>
              <a:ext cx="0" cy="309682"/>
            </a:xfrm>
            <a:prstGeom prst="straightConnector1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直接箭头连接符 257">
              <a:extLst>
                <a:ext uri="{FF2B5EF4-FFF2-40B4-BE49-F238E27FC236}">
                  <a16:creationId xmlns:a16="http://schemas.microsoft.com/office/drawing/2014/main" id="{19B8C51A-EADD-4BD8-9AF3-7681CC9989FD}"/>
                </a:ext>
              </a:extLst>
            </p:cNvPr>
            <p:cNvCxnSpPr>
              <a:cxnSpLocks/>
              <a:stCxn id="255" idx="2"/>
              <a:endCxn id="256" idx="0"/>
            </p:cNvCxnSpPr>
            <p:nvPr/>
          </p:nvCxnSpPr>
          <p:spPr>
            <a:xfrm>
              <a:off x="8486651" y="4885282"/>
              <a:ext cx="0" cy="309684"/>
            </a:xfrm>
            <a:prstGeom prst="straightConnector1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直接箭头连接符 258">
              <a:extLst>
                <a:ext uri="{FF2B5EF4-FFF2-40B4-BE49-F238E27FC236}">
                  <a16:creationId xmlns:a16="http://schemas.microsoft.com/office/drawing/2014/main" id="{AF5D8674-BD78-49AE-9471-5E80424976DD}"/>
                </a:ext>
              </a:extLst>
            </p:cNvPr>
            <p:cNvCxnSpPr>
              <a:cxnSpLocks/>
              <a:stCxn id="252" idx="2"/>
              <a:endCxn id="254" idx="0"/>
            </p:cNvCxnSpPr>
            <p:nvPr/>
          </p:nvCxnSpPr>
          <p:spPr>
            <a:xfrm>
              <a:off x="8486651" y="3223591"/>
              <a:ext cx="0" cy="309682"/>
            </a:xfrm>
            <a:prstGeom prst="straightConnector1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直接箭头连接符 259">
              <a:extLst>
                <a:ext uri="{FF2B5EF4-FFF2-40B4-BE49-F238E27FC236}">
                  <a16:creationId xmlns:a16="http://schemas.microsoft.com/office/drawing/2014/main" id="{C26E7A3D-C4BE-47B0-AA7B-D343563F5C76}"/>
                </a:ext>
              </a:extLst>
            </p:cNvPr>
            <p:cNvCxnSpPr>
              <a:cxnSpLocks/>
              <a:stCxn id="254" idx="2"/>
              <a:endCxn id="253" idx="0"/>
            </p:cNvCxnSpPr>
            <p:nvPr/>
          </p:nvCxnSpPr>
          <p:spPr>
            <a:xfrm>
              <a:off x="8486651" y="3777488"/>
              <a:ext cx="0" cy="309682"/>
            </a:xfrm>
            <a:prstGeom prst="straightConnector1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直接箭头连接符 260">
              <a:extLst>
                <a:ext uri="{FF2B5EF4-FFF2-40B4-BE49-F238E27FC236}">
                  <a16:creationId xmlns:a16="http://schemas.microsoft.com/office/drawing/2014/main" id="{FE076938-5745-44BD-9E6F-504B5AF1BC5A}"/>
                </a:ext>
              </a:extLst>
            </p:cNvPr>
            <p:cNvCxnSpPr>
              <a:cxnSpLocks/>
              <a:stCxn id="253" idx="2"/>
              <a:endCxn id="255" idx="0"/>
            </p:cNvCxnSpPr>
            <p:nvPr/>
          </p:nvCxnSpPr>
          <p:spPr>
            <a:xfrm>
              <a:off x="8486651" y="4331385"/>
              <a:ext cx="0" cy="309682"/>
            </a:xfrm>
            <a:prstGeom prst="straightConnector1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直接箭头连接符 19">
              <a:extLst>
                <a:ext uri="{FF2B5EF4-FFF2-40B4-BE49-F238E27FC236}">
                  <a16:creationId xmlns:a16="http://schemas.microsoft.com/office/drawing/2014/main" id="{551644E8-C916-4245-AE73-132A73E717D7}"/>
                </a:ext>
              </a:extLst>
            </p:cNvPr>
            <p:cNvCxnSpPr>
              <a:cxnSpLocks/>
              <a:stCxn id="251" idx="1"/>
              <a:endCxn id="256" idx="1"/>
            </p:cNvCxnSpPr>
            <p:nvPr/>
          </p:nvCxnSpPr>
          <p:spPr>
            <a:xfrm rot="10800000" flipV="1">
              <a:off x="8312793" y="2547586"/>
              <a:ext cx="12700" cy="2767501"/>
            </a:xfrm>
            <a:prstGeom prst="curvedConnector3">
              <a:avLst>
                <a:gd name="adj1" fmla="val 2907693"/>
              </a:avLst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直接箭头连接符 19">
              <a:extLst>
                <a:ext uri="{FF2B5EF4-FFF2-40B4-BE49-F238E27FC236}">
                  <a16:creationId xmlns:a16="http://schemas.microsoft.com/office/drawing/2014/main" id="{828E9F28-B0D9-4919-9772-ABF1705D79A0}"/>
                </a:ext>
              </a:extLst>
            </p:cNvPr>
            <p:cNvCxnSpPr>
              <a:cxnSpLocks/>
              <a:stCxn id="252" idx="1"/>
              <a:endCxn id="255" idx="1"/>
            </p:cNvCxnSpPr>
            <p:nvPr/>
          </p:nvCxnSpPr>
          <p:spPr>
            <a:xfrm rot="10800000" flipV="1">
              <a:off x="8312793" y="3101483"/>
              <a:ext cx="12700" cy="1661691"/>
            </a:xfrm>
            <a:prstGeom prst="curvedConnector3">
              <a:avLst>
                <a:gd name="adj1" fmla="val 1818457"/>
              </a:avLst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8" name="箭头: 右 197">
            <a:extLst>
              <a:ext uri="{FF2B5EF4-FFF2-40B4-BE49-F238E27FC236}">
                <a16:creationId xmlns:a16="http://schemas.microsoft.com/office/drawing/2014/main" id="{691387CB-A191-42A8-AC8E-68B72DB66221}"/>
              </a:ext>
            </a:extLst>
          </p:cNvPr>
          <p:cNvSpPr/>
          <p:nvPr/>
        </p:nvSpPr>
        <p:spPr>
          <a:xfrm>
            <a:off x="10085856" y="3294896"/>
            <a:ext cx="241441" cy="514105"/>
          </a:xfrm>
          <a:prstGeom prst="rightArrow">
            <a:avLst/>
          </a:prstGeom>
          <a:solidFill>
            <a:schemeClr val="bg2">
              <a:lumMod val="9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Calibri" panose="020F0502020204030204" pitchFamily="34" charset="0"/>
              <a:ea typeface="舟方日明体" panose="02000506000000000000" pitchFamily="50" charset="-122"/>
              <a:cs typeface="Calibri" panose="020F0502020204030204" pitchFamily="34" charset="0"/>
            </a:endParaRPr>
          </a:p>
        </p:txBody>
      </p:sp>
      <p:sp>
        <p:nvSpPr>
          <p:cNvPr id="129" name="文本框 128">
            <a:extLst>
              <a:ext uri="{FF2B5EF4-FFF2-40B4-BE49-F238E27FC236}">
                <a16:creationId xmlns:a16="http://schemas.microsoft.com/office/drawing/2014/main" id="{3F0936E1-4596-47A4-99AD-ACDFA10FA132}"/>
              </a:ext>
            </a:extLst>
          </p:cNvPr>
          <p:cNvSpPr txBox="1"/>
          <p:nvPr/>
        </p:nvSpPr>
        <p:spPr>
          <a:xfrm>
            <a:off x="6252031" y="5727899"/>
            <a:ext cx="36594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tx2"/>
                </a:solidFill>
                <a:latin typeface="Corbel" panose="020B0503020204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Trade </a:t>
            </a:r>
            <a:r>
              <a:rPr lang="en-US" altLang="zh-CN" sz="2400" b="1" u="sng" dirty="0">
                <a:solidFill>
                  <a:schemeClr val="tx2"/>
                </a:solidFill>
                <a:latin typeface="Corbel" panose="020B0503020204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latency</a:t>
            </a:r>
            <a:r>
              <a:rPr lang="en-US" altLang="zh-CN" sz="2400" dirty="0">
                <a:solidFill>
                  <a:schemeClr val="tx2"/>
                </a:solidFill>
                <a:latin typeface="Corbel" panose="020B0503020204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for </a:t>
            </a:r>
            <a:r>
              <a:rPr lang="en-US" altLang="zh-CN" sz="2400" b="1" u="sng" dirty="0">
                <a:solidFill>
                  <a:schemeClr val="tx2"/>
                </a:solidFill>
                <a:latin typeface="Corbel" panose="020B0503020204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memory</a:t>
            </a:r>
            <a:endParaRPr lang="zh-CN" altLang="en-US" sz="2400" b="1" u="sng" dirty="0">
              <a:solidFill>
                <a:schemeClr val="tx2"/>
              </a:solidFill>
              <a:latin typeface="Corbel" panose="020B0503020204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0" name="文本框 129">
            <a:extLst>
              <a:ext uri="{FF2B5EF4-FFF2-40B4-BE49-F238E27FC236}">
                <a16:creationId xmlns:a16="http://schemas.microsoft.com/office/drawing/2014/main" id="{092AFF9C-A561-49FA-85B9-3C6B71B17CCF}"/>
              </a:ext>
            </a:extLst>
          </p:cNvPr>
          <p:cNvSpPr txBox="1"/>
          <p:nvPr/>
        </p:nvSpPr>
        <p:spPr>
          <a:xfrm>
            <a:off x="178118" y="5727899"/>
            <a:ext cx="36594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tx2"/>
                </a:solidFill>
                <a:latin typeface="Corbel" panose="020B0503020204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Optimize </a:t>
            </a:r>
            <a:r>
              <a:rPr lang="en-US" altLang="zh-CN" sz="2400" b="1" u="sng" dirty="0">
                <a:solidFill>
                  <a:schemeClr val="tx2"/>
                </a:solidFill>
                <a:latin typeface="Corbel" panose="020B0503020204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memory</a:t>
            </a:r>
            <a:r>
              <a:rPr lang="en-US" altLang="zh-CN" sz="2400" b="1" dirty="0">
                <a:solidFill>
                  <a:schemeClr val="tx2"/>
                </a:solidFill>
                <a:latin typeface="Corbel" panose="020B0503020204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400" dirty="0">
                <a:solidFill>
                  <a:schemeClr val="tx2"/>
                </a:solidFill>
                <a:latin typeface="Corbel" panose="020B0503020204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only</a:t>
            </a:r>
            <a:endParaRPr lang="zh-CN" altLang="en-US" sz="2400" dirty="0">
              <a:solidFill>
                <a:schemeClr val="tx2"/>
              </a:solidFill>
              <a:latin typeface="Corbel" panose="020B0503020204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1" name="矩形 130">
            <a:extLst>
              <a:ext uri="{FF2B5EF4-FFF2-40B4-BE49-F238E27FC236}">
                <a16:creationId xmlns:a16="http://schemas.microsoft.com/office/drawing/2014/main" id="{2474DDE1-016A-4AE6-BA9A-626949432AB8}"/>
              </a:ext>
            </a:extLst>
          </p:cNvPr>
          <p:cNvSpPr/>
          <p:nvPr/>
        </p:nvSpPr>
        <p:spPr>
          <a:xfrm>
            <a:off x="4223431" y="1116059"/>
            <a:ext cx="7698575" cy="5073505"/>
          </a:xfrm>
          <a:prstGeom prst="rect">
            <a:avLst/>
          </a:prstGeom>
          <a:noFill/>
          <a:ln w="15875">
            <a:solidFill>
              <a:schemeClr val="tx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Calibri" panose="020F0502020204030204" pitchFamily="34" charset="0"/>
              <a:ea typeface="舟方日明体" panose="02000506000000000000" pitchFamily="50" charset="-122"/>
              <a:cs typeface="Calibri" panose="020F0502020204030204" pitchFamily="34" charset="0"/>
            </a:endParaRPr>
          </a:p>
        </p:txBody>
      </p:sp>
      <p:sp>
        <p:nvSpPr>
          <p:cNvPr id="132" name="矩形 131">
            <a:extLst>
              <a:ext uri="{FF2B5EF4-FFF2-40B4-BE49-F238E27FC236}">
                <a16:creationId xmlns:a16="http://schemas.microsoft.com/office/drawing/2014/main" id="{01684DCB-B320-4E5B-94F5-B548F02D5149}"/>
              </a:ext>
            </a:extLst>
          </p:cNvPr>
          <p:cNvSpPr/>
          <p:nvPr/>
        </p:nvSpPr>
        <p:spPr>
          <a:xfrm>
            <a:off x="172128" y="1116059"/>
            <a:ext cx="3622531" cy="5073505"/>
          </a:xfrm>
          <a:prstGeom prst="rect">
            <a:avLst/>
          </a:prstGeom>
          <a:noFill/>
          <a:ln w="15875">
            <a:solidFill>
              <a:schemeClr val="tx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Calibri" panose="020F0502020204030204" pitchFamily="34" charset="0"/>
              <a:ea typeface="舟方日明体" panose="02000506000000000000" pitchFamily="50" charset="-122"/>
              <a:cs typeface="Calibri" panose="020F0502020204030204" pitchFamily="34" charset="0"/>
            </a:endParaRPr>
          </a:p>
        </p:txBody>
      </p: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1E5626BC-ED1B-42FF-8CF9-4C917160F82A}"/>
              </a:ext>
            </a:extLst>
          </p:cNvPr>
          <p:cNvGrpSpPr/>
          <p:nvPr/>
        </p:nvGrpSpPr>
        <p:grpSpPr>
          <a:xfrm>
            <a:off x="832628" y="1630696"/>
            <a:ext cx="1157929" cy="3749561"/>
            <a:chOff x="832628" y="1630696"/>
            <a:chExt cx="1157929" cy="3749561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86453922-3F43-40E5-A9DC-0A5FA55F72D2}"/>
                </a:ext>
              </a:extLst>
            </p:cNvPr>
            <p:cNvGrpSpPr/>
            <p:nvPr/>
          </p:nvGrpSpPr>
          <p:grpSpPr>
            <a:xfrm>
              <a:off x="1146462" y="2043112"/>
              <a:ext cx="567917" cy="3013701"/>
              <a:chOff x="944181" y="2425479"/>
              <a:chExt cx="567917" cy="3013701"/>
            </a:xfrm>
          </p:grpSpPr>
          <p:sp>
            <p:nvSpPr>
              <p:cNvPr id="82" name="矩形 81">
                <a:extLst>
                  <a:ext uri="{FF2B5EF4-FFF2-40B4-BE49-F238E27FC236}">
                    <a16:creationId xmlns:a16="http://schemas.microsoft.com/office/drawing/2014/main" id="{2EC72EEC-4809-4694-92AB-8488D11D794E}"/>
                  </a:ext>
                </a:extLst>
              </p:cNvPr>
              <p:cNvSpPr/>
              <p:nvPr/>
            </p:nvSpPr>
            <p:spPr>
              <a:xfrm>
                <a:off x="944181" y="2425479"/>
                <a:ext cx="142079" cy="1901936"/>
              </a:xfrm>
              <a:prstGeom prst="rect">
                <a:avLst/>
              </a:prstGeom>
              <a:solidFill>
                <a:schemeClr val="accent6">
                  <a:alpha val="5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latin typeface="Bahnschrift SemiCondensed" panose="020B0502040204020203" pitchFamily="34" charset="0"/>
                    <a:ea typeface="Fira Code Light" panose="020B0809050000020004" pitchFamily="49" charset="0"/>
                    <a:cs typeface="Fira Code Light" panose="020B0809050000020004" pitchFamily="49" charset="0"/>
                  </a:rPr>
                  <a:t>A</a:t>
                </a:r>
                <a:endParaRPr lang="zh-CN" altLang="en-US" b="1" dirty="0">
                  <a:latin typeface="Bahnschrift SemiCondensed" panose="020B0502040204020203" pitchFamily="34" charset="0"/>
                  <a:ea typeface="舟方日明体" panose="02000506000000000000" pitchFamily="50" charset="-122"/>
                  <a:cs typeface="Fira Code Light" panose="020B0809050000020004" pitchFamily="49" charset="0"/>
                </a:endParaRPr>
              </a:p>
            </p:txBody>
          </p:sp>
          <p:sp>
            <p:nvSpPr>
              <p:cNvPr id="83" name="矩形 82">
                <a:extLst>
                  <a:ext uri="{FF2B5EF4-FFF2-40B4-BE49-F238E27FC236}">
                    <a16:creationId xmlns:a16="http://schemas.microsoft.com/office/drawing/2014/main" id="{233138C9-8D51-42AB-9D99-A6AB5CF9146B}"/>
                  </a:ext>
                </a:extLst>
              </p:cNvPr>
              <p:cNvSpPr/>
              <p:nvPr/>
            </p:nvSpPr>
            <p:spPr>
              <a:xfrm>
                <a:off x="1086260" y="2975406"/>
                <a:ext cx="142079" cy="1352009"/>
              </a:xfrm>
              <a:prstGeom prst="rect">
                <a:avLst/>
              </a:prstGeom>
              <a:solidFill>
                <a:schemeClr val="accent6">
                  <a:alpha val="5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latin typeface="Bahnschrift SemiCondensed" panose="020B0502040204020203" pitchFamily="34" charset="0"/>
                    <a:ea typeface="Fira Code Light" panose="020B0809050000020004" pitchFamily="49" charset="0"/>
                    <a:cs typeface="Fira Code Light" panose="020B0809050000020004" pitchFamily="49" charset="0"/>
                  </a:rPr>
                  <a:t>B</a:t>
                </a:r>
                <a:endParaRPr lang="zh-CN" altLang="en-US" b="1" dirty="0">
                  <a:latin typeface="Bahnschrift SemiCondensed" panose="020B0502040204020203" pitchFamily="34" charset="0"/>
                  <a:ea typeface="舟方日明体" panose="02000506000000000000" pitchFamily="50" charset="-122"/>
                  <a:cs typeface="Fira Code Light" panose="020B0809050000020004" pitchFamily="49" charset="0"/>
                </a:endParaRPr>
              </a:p>
            </p:txBody>
          </p:sp>
          <p:sp>
            <p:nvSpPr>
              <p:cNvPr id="84" name="矩形 83">
                <a:extLst>
                  <a:ext uri="{FF2B5EF4-FFF2-40B4-BE49-F238E27FC236}">
                    <a16:creationId xmlns:a16="http://schemas.microsoft.com/office/drawing/2014/main" id="{95C7772E-8F2E-4D2D-9EEC-D3BCC3CAA2DA}"/>
                  </a:ext>
                </a:extLst>
              </p:cNvPr>
              <p:cNvSpPr/>
              <p:nvPr/>
            </p:nvSpPr>
            <p:spPr>
              <a:xfrm>
                <a:off x="1228339" y="3536951"/>
                <a:ext cx="142079" cy="1348332"/>
              </a:xfrm>
              <a:prstGeom prst="rect">
                <a:avLst/>
              </a:prstGeom>
              <a:solidFill>
                <a:schemeClr val="accent6">
                  <a:alpha val="5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latin typeface="Bahnschrift SemiCondensed" panose="020B0502040204020203" pitchFamily="34" charset="0"/>
                    <a:ea typeface="Fira Code Light" panose="020B0809050000020004" pitchFamily="49" charset="0"/>
                    <a:cs typeface="Fira Code Light" panose="020B0809050000020004" pitchFamily="49" charset="0"/>
                  </a:rPr>
                  <a:t>C</a:t>
                </a:r>
                <a:endParaRPr lang="zh-CN" altLang="en-US" b="1" dirty="0">
                  <a:latin typeface="Bahnschrift SemiCondensed" panose="020B0502040204020203" pitchFamily="34" charset="0"/>
                  <a:ea typeface="舟方日明体" panose="02000506000000000000" pitchFamily="50" charset="-122"/>
                  <a:cs typeface="Fira Code Light" panose="020B0809050000020004" pitchFamily="49" charset="0"/>
                </a:endParaRPr>
              </a:p>
            </p:txBody>
          </p:sp>
          <p:sp>
            <p:nvSpPr>
              <p:cNvPr id="85" name="矩形 84">
                <a:extLst>
                  <a:ext uri="{FF2B5EF4-FFF2-40B4-BE49-F238E27FC236}">
                    <a16:creationId xmlns:a16="http://schemas.microsoft.com/office/drawing/2014/main" id="{2C01592A-950F-4DBB-90D2-95ED8C861998}"/>
                  </a:ext>
                </a:extLst>
              </p:cNvPr>
              <p:cNvSpPr/>
              <p:nvPr/>
            </p:nvSpPr>
            <p:spPr>
              <a:xfrm>
                <a:off x="1370019" y="4083199"/>
                <a:ext cx="142079" cy="1355981"/>
              </a:xfrm>
              <a:prstGeom prst="rect">
                <a:avLst/>
              </a:prstGeom>
              <a:solidFill>
                <a:schemeClr val="accent6">
                  <a:alpha val="5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latin typeface="Bahnschrift SemiCondensed" panose="020B0502040204020203" pitchFamily="34" charset="0"/>
                    <a:ea typeface="Fira Code Light" panose="020B0809050000020004" pitchFamily="49" charset="0"/>
                    <a:cs typeface="Fira Code Light" panose="020B0809050000020004" pitchFamily="49" charset="0"/>
                  </a:rPr>
                  <a:t>D</a:t>
                </a:r>
                <a:endParaRPr lang="zh-CN" altLang="en-US" b="1" dirty="0">
                  <a:latin typeface="Bahnschrift SemiCondensed" panose="020B0502040204020203" pitchFamily="34" charset="0"/>
                  <a:ea typeface="舟方日明体" panose="02000506000000000000" pitchFamily="50" charset="-122"/>
                  <a:cs typeface="Fira Code Light" panose="020B0809050000020004" pitchFamily="49" charset="0"/>
                </a:endParaRPr>
              </a:p>
            </p:txBody>
          </p:sp>
          <p:sp>
            <p:nvSpPr>
              <p:cNvPr id="86" name="矩形 85">
                <a:extLst>
                  <a:ext uri="{FF2B5EF4-FFF2-40B4-BE49-F238E27FC236}">
                    <a16:creationId xmlns:a16="http://schemas.microsoft.com/office/drawing/2014/main" id="{44353DAA-D806-4935-9C84-B90E4965A77F}"/>
                  </a:ext>
                </a:extLst>
              </p:cNvPr>
              <p:cNvSpPr/>
              <p:nvPr/>
            </p:nvSpPr>
            <p:spPr>
              <a:xfrm>
                <a:off x="1086261" y="4641067"/>
                <a:ext cx="142079" cy="798113"/>
              </a:xfrm>
              <a:prstGeom prst="rect">
                <a:avLst/>
              </a:prstGeom>
              <a:solidFill>
                <a:schemeClr val="accent6">
                  <a:alpha val="5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latin typeface="Bahnschrift SemiCondensed" panose="020B0502040204020203" pitchFamily="34" charset="0"/>
                    <a:ea typeface="Fira Code Light" panose="020B0809050000020004" pitchFamily="49" charset="0"/>
                    <a:cs typeface="Fira Code Light" panose="020B0809050000020004" pitchFamily="49" charset="0"/>
                  </a:rPr>
                  <a:t>E</a:t>
                </a:r>
                <a:endParaRPr lang="zh-CN" altLang="en-US" b="1" dirty="0">
                  <a:latin typeface="Bahnschrift SemiCondensed" panose="020B0502040204020203" pitchFamily="34" charset="0"/>
                  <a:ea typeface="舟方日明体" panose="02000506000000000000" pitchFamily="50" charset="-122"/>
                  <a:cs typeface="Fira Code Light" panose="020B0809050000020004" pitchFamily="49" charset="0"/>
                </a:endParaRPr>
              </a:p>
            </p:txBody>
          </p:sp>
          <p:sp>
            <p:nvSpPr>
              <p:cNvPr id="87" name="矩形 86">
                <a:extLst>
                  <a:ext uri="{FF2B5EF4-FFF2-40B4-BE49-F238E27FC236}">
                    <a16:creationId xmlns:a16="http://schemas.microsoft.com/office/drawing/2014/main" id="{24D9CDEA-BDA0-4380-B51D-72E131B38E47}"/>
                  </a:ext>
                </a:extLst>
              </p:cNvPr>
              <p:cNvSpPr/>
              <p:nvPr/>
            </p:nvSpPr>
            <p:spPr>
              <a:xfrm>
                <a:off x="1227941" y="5194965"/>
                <a:ext cx="142079" cy="244215"/>
              </a:xfrm>
              <a:prstGeom prst="rect">
                <a:avLst/>
              </a:prstGeom>
              <a:solidFill>
                <a:schemeClr val="accent6">
                  <a:alpha val="5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latin typeface="Bahnschrift SemiCondensed" panose="020B0502040204020203" pitchFamily="34" charset="0"/>
                    <a:ea typeface="Fira Code Light" panose="020B0809050000020004" pitchFamily="49" charset="0"/>
                    <a:cs typeface="Fira Code Light" panose="020B0809050000020004" pitchFamily="49" charset="0"/>
                  </a:rPr>
                  <a:t>F</a:t>
                </a:r>
                <a:endParaRPr lang="zh-CN" altLang="en-US" b="1" dirty="0">
                  <a:latin typeface="Bahnschrift SemiCondensed" panose="020B0502040204020203" pitchFamily="34" charset="0"/>
                  <a:ea typeface="舟方日明体" panose="02000506000000000000" pitchFamily="50" charset="-122"/>
                  <a:cs typeface="Fira Code Light" panose="020B0809050000020004" pitchFamily="49" charset="0"/>
                </a:endParaRPr>
              </a:p>
            </p:txBody>
          </p:sp>
        </p:grpSp>
        <p:grpSp>
          <p:nvGrpSpPr>
            <p:cNvPr id="35" name="组合 34">
              <a:extLst>
                <a:ext uri="{FF2B5EF4-FFF2-40B4-BE49-F238E27FC236}">
                  <a16:creationId xmlns:a16="http://schemas.microsoft.com/office/drawing/2014/main" id="{7F80FDC0-BFC5-4CB9-ABEF-A752BFC61635}"/>
                </a:ext>
              </a:extLst>
            </p:cNvPr>
            <p:cNvGrpSpPr/>
            <p:nvPr/>
          </p:nvGrpSpPr>
          <p:grpSpPr>
            <a:xfrm>
              <a:off x="832628" y="1630696"/>
              <a:ext cx="1157929" cy="3749561"/>
              <a:chOff x="832628" y="1554950"/>
              <a:chExt cx="1157929" cy="5092611"/>
            </a:xfrm>
          </p:grpSpPr>
          <p:sp>
            <p:nvSpPr>
              <p:cNvPr id="264" name="文本框 263">
                <a:extLst>
                  <a:ext uri="{FF2B5EF4-FFF2-40B4-BE49-F238E27FC236}">
                    <a16:creationId xmlns:a16="http://schemas.microsoft.com/office/drawing/2014/main" id="{97609BDC-1167-46CD-A0BE-CF39CCADA2A4}"/>
                  </a:ext>
                </a:extLst>
              </p:cNvPr>
              <p:cNvSpPr txBox="1"/>
              <p:nvPr/>
            </p:nvSpPr>
            <p:spPr>
              <a:xfrm>
                <a:off x="832628" y="6339785"/>
                <a:ext cx="716201" cy="3077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dirty="0">
                    <a:latin typeface="Bahnschrift SemiCondensed" panose="020B0502040204020203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Time</a:t>
                </a:r>
                <a:endParaRPr lang="zh-CN" altLang="en-US" sz="1400" dirty="0">
                  <a:latin typeface="Bahnschrift SemiCondensed" panose="020B0502040204020203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265" name="直接箭头连接符 264">
                <a:extLst>
                  <a:ext uri="{FF2B5EF4-FFF2-40B4-BE49-F238E27FC236}">
                    <a16:creationId xmlns:a16="http://schemas.microsoft.com/office/drawing/2014/main" id="{3EE52D44-2C2A-4E41-94A8-63CB282F968C}"/>
                  </a:ext>
                </a:extLst>
              </p:cNvPr>
              <p:cNvCxnSpPr>
                <a:cxnSpLocks/>
                <a:stCxn id="266" idx="4"/>
              </p:cNvCxnSpPr>
              <p:nvPr/>
            </p:nvCxnSpPr>
            <p:spPr>
              <a:xfrm>
                <a:off x="1085730" y="2056874"/>
                <a:ext cx="0" cy="430957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6" name="椭圆 265">
                <a:extLst>
                  <a:ext uri="{FF2B5EF4-FFF2-40B4-BE49-F238E27FC236}">
                    <a16:creationId xmlns:a16="http://schemas.microsoft.com/office/drawing/2014/main" id="{74C7AC87-937E-4D22-8580-577C66460802}"/>
                  </a:ext>
                </a:extLst>
              </p:cNvPr>
              <p:cNvSpPr/>
              <p:nvPr/>
            </p:nvSpPr>
            <p:spPr>
              <a:xfrm>
                <a:off x="1044483" y="1946855"/>
                <a:ext cx="82494" cy="110019"/>
              </a:xfrm>
              <a:prstGeom prst="ellipse">
                <a:avLst/>
              </a:prstGeom>
              <a:solidFill>
                <a:schemeClr val="tx1"/>
              </a:solidFill>
              <a:ln w="12700">
                <a:noFill/>
                <a:prstDash val="solid"/>
                <a:tailEnd w="sm" len="sm"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noAutofit/>
              </a:bodyPr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  <a:latin typeface="Consolas" panose="020B0609020204030204" pitchFamily="49" charset="0"/>
                  <a:cs typeface="Fira Code Light" panose="020B0809050000020004" pitchFamily="49" charset="0"/>
                </a:endParaRPr>
              </a:p>
            </p:txBody>
          </p:sp>
          <p:cxnSp>
            <p:nvCxnSpPr>
              <p:cNvPr id="267" name="直接箭头连接符 266">
                <a:extLst>
                  <a:ext uri="{FF2B5EF4-FFF2-40B4-BE49-F238E27FC236}">
                    <a16:creationId xmlns:a16="http://schemas.microsoft.com/office/drawing/2014/main" id="{4DF12BD1-2019-44B6-9184-4E2652F74BAD}"/>
                  </a:ext>
                </a:extLst>
              </p:cNvPr>
              <p:cNvCxnSpPr>
                <a:cxnSpLocks/>
                <a:stCxn id="266" idx="6"/>
              </p:cNvCxnSpPr>
              <p:nvPr/>
            </p:nvCxnSpPr>
            <p:spPr>
              <a:xfrm>
                <a:off x="1126977" y="2001864"/>
                <a:ext cx="719603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直接箭头连接符 162">
                <a:extLst>
                  <a:ext uri="{FF2B5EF4-FFF2-40B4-BE49-F238E27FC236}">
                    <a16:creationId xmlns:a16="http://schemas.microsoft.com/office/drawing/2014/main" id="{A8DE162D-738D-493D-9885-EFFFAA9C98C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21999" y="1946855"/>
                <a:ext cx="0" cy="4512595"/>
              </a:xfrm>
              <a:prstGeom prst="straightConnector1">
                <a:avLst/>
              </a:prstGeom>
              <a:ln w="15875">
                <a:solidFill>
                  <a:srgbClr val="C00000"/>
                </a:solidFill>
                <a:prstDash val="das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0" name="文本框 179">
                <a:extLst>
                  <a:ext uri="{FF2B5EF4-FFF2-40B4-BE49-F238E27FC236}">
                    <a16:creationId xmlns:a16="http://schemas.microsoft.com/office/drawing/2014/main" id="{35AC8247-6593-4D29-9856-D3C9F47AB943}"/>
                  </a:ext>
                </a:extLst>
              </p:cNvPr>
              <p:cNvSpPr txBox="1"/>
              <p:nvPr/>
            </p:nvSpPr>
            <p:spPr>
              <a:xfrm>
                <a:off x="870819" y="1554950"/>
                <a:ext cx="1119738" cy="4180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b="1" dirty="0">
                    <a:solidFill>
                      <a:srgbClr val="C00000"/>
                    </a:solidFill>
                    <a:latin typeface="Bahnschrift SemiCondensed" panose="020B0502040204020203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Peak-mem=4</a:t>
                </a:r>
                <a:endParaRPr lang="zh-CN" altLang="en-US" sz="1400" b="1" dirty="0">
                  <a:solidFill>
                    <a:srgbClr val="C00000"/>
                  </a:solidFill>
                  <a:latin typeface="Bahnschrift SemiCondensed" panose="020B0502040204020203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sp>
        <p:nvSpPr>
          <p:cNvPr id="139" name="矩形: 圆角 138">
            <a:extLst>
              <a:ext uri="{FF2B5EF4-FFF2-40B4-BE49-F238E27FC236}">
                <a16:creationId xmlns:a16="http://schemas.microsoft.com/office/drawing/2014/main" id="{5DDD0A97-D5D4-4C1E-8CC9-636003333918}"/>
              </a:ext>
            </a:extLst>
          </p:cNvPr>
          <p:cNvSpPr/>
          <p:nvPr/>
        </p:nvSpPr>
        <p:spPr>
          <a:xfrm>
            <a:off x="658330" y="2043110"/>
            <a:ext cx="347716" cy="24421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  <a:prstDash val="solid"/>
            <a:tailEnd w="sm" len="sm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Bahnschrift SemiLight SemiConde" panose="020B050204020402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</a:t>
            </a:r>
            <a:endParaRPr lang="zh-CN" altLang="en-US" sz="1200" dirty="0">
              <a:solidFill>
                <a:schemeClr val="tx1"/>
              </a:solidFill>
              <a:latin typeface="Bahnschrift SemiLight SemiConde" panose="020B0502040204020203" pitchFamily="34" charset="0"/>
              <a:cs typeface="Calibri" panose="020F0502020204030204" pitchFamily="34" charset="0"/>
            </a:endParaRPr>
          </a:p>
        </p:txBody>
      </p:sp>
      <p:sp>
        <p:nvSpPr>
          <p:cNvPr id="142" name="矩形: 圆角 141">
            <a:extLst>
              <a:ext uri="{FF2B5EF4-FFF2-40B4-BE49-F238E27FC236}">
                <a16:creationId xmlns:a16="http://schemas.microsoft.com/office/drawing/2014/main" id="{1D973F25-7402-472C-B136-628E1B3519D2}"/>
              </a:ext>
            </a:extLst>
          </p:cNvPr>
          <p:cNvSpPr/>
          <p:nvPr/>
        </p:nvSpPr>
        <p:spPr>
          <a:xfrm>
            <a:off x="658330" y="2595885"/>
            <a:ext cx="347716" cy="24421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  <a:prstDash val="solid"/>
            <a:tailEnd w="sm" len="sm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Bahnschrift SemiLight SemiConde" panose="020B050204020402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</a:t>
            </a:r>
            <a:endParaRPr lang="zh-CN" altLang="en-US" sz="1200" dirty="0">
              <a:solidFill>
                <a:schemeClr val="tx1"/>
              </a:solidFill>
              <a:latin typeface="Bahnschrift SemiLight SemiConde" panose="020B0502040204020203" pitchFamily="34" charset="0"/>
              <a:cs typeface="Calibri" panose="020F0502020204030204" pitchFamily="34" charset="0"/>
            </a:endParaRPr>
          </a:p>
        </p:txBody>
      </p:sp>
      <p:sp>
        <p:nvSpPr>
          <p:cNvPr id="143" name="矩形: 圆角 142">
            <a:extLst>
              <a:ext uri="{FF2B5EF4-FFF2-40B4-BE49-F238E27FC236}">
                <a16:creationId xmlns:a16="http://schemas.microsoft.com/office/drawing/2014/main" id="{88347693-3EFC-4C43-8F3B-D9B21C0A6281}"/>
              </a:ext>
            </a:extLst>
          </p:cNvPr>
          <p:cNvSpPr/>
          <p:nvPr/>
        </p:nvSpPr>
        <p:spPr>
          <a:xfrm>
            <a:off x="658330" y="3150125"/>
            <a:ext cx="347716" cy="24421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  <a:prstDash val="solid"/>
            <a:tailEnd w="sm" len="sm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Bahnschrift SemiLight SemiConde" panose="020B050204020402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</a:t>
            </a:r>
            <a:endParaRPr lang="zh-CN" altLang="en-US" sz="1200" dirty="0">
              <a:solidFill>
                <a:schemeClr val="tx1"/>
              </a:solidFill>
              <a:latin typeface="Bahnschrift SemiLight SemiConde" panose="020B0502040204020203" pitchFamily="34" charset="0"/>
              <a:cs typeface="Calibri" panose="020F0502020204030204" pitchFamily="34" charset="0"/>
            </a:endParaRPr>
          </a:p>
        </p:txBody>
      </p:sp>
      <p:sp>
        <p:nvSpPr>
          <p:cNvPr id="144" name="矩形: 圆角 143">
            <a:extLst>
              <a:ext uri="{FF2B5EF4-FFF2-40B4-BE49-F238E27FC236}">
                <a16:creationId xmlns:a16="http://schemas.microsoft.com/office/drawing/2014/main" id="{09A66E10-ADEB-4D0C-A05F-41B0987F99B7}"/>
              </a:ext>
            </a:extLst>
          </p:cNvPr>
          <p:cNvSpPr/>
          <p:nvPr/>
        </p:nvSpPr>
        <p:spPr>
          <a:xfrm>
            <a:off x="658330" y="3705197"/>
            <a:ext cx="347716" cy="24421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  <a:prstDash val="solid"/>
            <a:tailEnd w="sm" len="sm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Bahnschrift SemiLight SemiConde" panose="020B050204020402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</a:t>
            </a:r>
            <a:endParaRPr lang="zh-CN" altLang="en-US" sz="1200" dirty="0">
              <a:solidFill>
                <a:schemeClr val="tx1"/>
              </a:solidFill>
              <a:latin typeface="Bahnschrift SemiLight SemiConde" panose="020B0502040204020203" pitchFamily="34" charset="0"/>
              <a:cs typeface="Calibri" panose="020F0502020204030204" pitchFamily="34" charset="0"/>
            </a:endParaRPr>
          </a:p>
        </p:txBody>
      </p:sp>
      <p:sp>
        <p:nvSpPr>
          <p:cNvPr id="145" name="矩形: 圆角 144">
            <a:extLst>
              <a:ext uri="{FF2B5EF4-FFF2-40B4-BE49-F238E27FC236}">
                <a16:creationId xmlns:a16="http://schemas.microsoft.com/office/drawing/2014/main" id="{F95B66CC-B969-43BE-8F00-BE6D96571234}"/>
              </a:ext>
            </a:extLst>
          </p:cNvPr>
          <p:cNvSpPr/>
          <p:nvPr/>
        </p:nvSpPr>
        <p:spPr>
          <a:xfrm>
            <a:off x="658330" y="4259588"/>
            <a:ext cx="347716" cy="24421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  <a:prstDash val="solid"/>
            <a:tailEnd w="sm" len="sm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Bahnschrift SemiLight SemiConde" panose="020B050204020402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</a:t>
            </a:r>
            <a:endParaRPr lang="zh-CN" altLang="en-US" sz="1200" dirty="0">
              <a:solidFill>
                <a:schemeClr val="tx1"/>
              </a:solidFill>
              <a:latin typeface="Bahnschrift SemiLight SemiConde" panose="020B0502040204020203" pitchFamily="34" charset="0"/>
              <a:cs typeface="Calibri" panose="020F0502020204030204" pitchFamily="34" charset="0"/>
            </a:endParaRPr>
          </a:p>
        </p:txBody>
      </p:sp>
      <p:sp>
        <p:nvSpPr>
          <p:cNvPr id="146" name="矩形: 圆角 145">
            <a:extLst>
              <a:ext uri="{FF2B5EF4-FFF2-40B4-BE49-F238E27FC236}">
                <a16:creationId xmlns:a16="http://schemas.microsoft.com/office/drawing/2014/main" id="{85733C19-2F07-4D41-9991-746B0E92393A}"/>
              </a:ext>
            </a:extLst>
          </p:cNvPr>
          <p:cNvSpPr/>
          <p:nvPr/>
        </p:nvSpPr>
        <p:spPr>
          <a:xfrm>
            <a:off x="658330" y="4812597"/>
            <a:ext cx="347716" cy="24421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  <a:prstDash val="solid"/>
            <a:tailEnd w="sm" len="sm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Bahnschrift SemiLight SemiConde" panose="020B050204020402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</a:t>
            </a:r>
            <a:endParaRPr lang="zh-CN" altLang="en-US" sz="1200" dirty="0">
              <a:solidFill>
                <a:schemeClr val="tx1"/>
              </a:solidFill>
              <a:latin typeface="Bahnschrift SemiLight SemiConde" panose="020B0502040204020203" pitchFamily="34" charset="0"/>
              <a:cs typeface="Calibri" panose="020F0502020204030204" pitchFamily="34" charset="0"/>
            </a:endParaRPr>
          </a:p>
        </p:txBody>
      </p: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34E57140-F59E-4DFA-B1A1-21346219BFF6}"/>
              </a:ext>
            </a:extLst>
          </p:cNvPr>
          <p:cNvGrpSpPr/>
          <p:nvPr/>
        </p:nvGrpSpPr>
        <p:grpSpPr>
          <a:xfrm>
            <a:off x="619265" y="3097530"/>
            <a:ext cx="2240787" cy="895942"/>
            <a:chOff x="619265" y="3097530"/>
            <a:chExt cx="2240787" cy="895942"/>
          </a:xfrm>
        </p:grpSpPr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79445FF9-EA8A-4F3D-ADB2-DE02CB26F3DA}"/>
                </a:ext>
              </a:extLst>
            </p:cNvPr>
            <p:cNvSpPr/>
            <p:nvPr/>
          </p:nvSpPr>
          <p:spPr>
            <a:xfrm>
              <a:off x="619265" y="3097530"/>
              <a:ext cx="425498" cy="353442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Calibri" panose="020F0502020204030204" pitchFamily="34" charset="0"/>
                <a:ea typeface="舟方日明体" panose="02000506000000000000" pitchFamily="50" charset="-122"/>
                <a:cs typeface="Calibri" panose="020F0502020204030204" pitchFamily="34" charset="0"/>
              </a:endParaRPr>
            </a:p>
          </p:txBody>
        </p:sp>
        <p:sp>
          <p:nvSpPr>
            <p:cNvPr id="150" name="矩形 149">
              <a:extLst>
                <a:ext uri="{FF2B5EF4-FFF2-40B4-BE49-F238E27FC236}">
                  <a16:creationId xmlns:a16="http://schemas.microsoft.com/office/drawing/2014/main" id="{4173D192-C6E5-4DE5-9F57-4A9C3A1E712A}"/>
                </a:ext>
              </a:extLst>
            </p:cNvPr>
            <p:cNvSpPr/>
            <p:nvPr/>
          </p:nvSpPr>
          <p:spPr>
            <a:xfrm>
              <a:off x="619265" y="3640030"/>
              <a:ext cx="425498" cy="353442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Calibri" panose="020F0502020204030204" pitchFamily="34" charset="0"/>
                <a:ea typeface="舟方日明体" panose="02000506000000000000" pitchFamily="50" charset="-122"/>
                <a:cs typeface="Calibri" panose="020F0502020204030204" pitchFamily="34" charset="0"/>
              </a:endParaRPr>
            </a:p>
          </p:txBody>
        </p:sp>
        <p:sp>
          <p:nvSpPr>
            <p:cNvPr id="152" name="矩形 151">
              <a:extLst>
                <a:ext uri="{FF2B5EF4-FFF2-40B4-BE49-F238E27FC236}">
                  <a16:creationId xmlns:a16="http://schemas.microsoft.com/office/drawing/2014/main" id="{A779CF24-3780-4954-810B-4A0B58921405}"/>
                </a:ext>
              </a:extLst>
            </p:cNvPr>
            <p:cNvSpPr/>
            <p:nvPr/>
          </p:nvSpPr>
          <p:spPr>
            <a:xfrm>
              <a:off x="2434554" y="3097530"/>
              <a:ext cx="425498" cy="353442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Calibri" panose="020F0502020204030204" pitchFamily="34" charset="0"/>
                <a:ea typeface="舟方日明体" panose="02000506000000000000" pitchFamily="50" charset="-122"/>
                <a:cs typeface="Calibri" panose="020F0502020204030204" pitchFamily="34" charset="0"/>
              </a:endParaRPr>
            </a:p>
          </p:txBody>
        </p:sp>
        <p:sp>
          <p:nvSpPr>
            <p:cNvPr id="153" name="矩形 152">
              <a:extLst>
                <a:ext uri="{FF2B5EF4-FFF2-40B4-BE49-F238E27FC236}">
                  <a16:creationId xmlns:a16="http://schemas.microsoft.com/office/drawing/2014/main" id="{1AB343E9-670D-4C73-B54E-A42B8C54B2E9}"/>
                </a:ext>
              </a:extLst>
            </p:cNvPr>
            <p:cNvSpPr/>
            <p:nvPr/>
          </p:nvSpPr>
          <p:spPr>
            <a:xfrm>
              <a:off x="2434554" y="3640030"/>
              <a:ext cx="425498" cy="353442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Calibri" panose="020F0502020204030204" pitchFamily="34" charset="0"/>
                <a:ea typeface="舟方日明体" panose="02000506000000000000" pitchFamily="50" charset="-122"/>
                <a:cs typeface="Calibri" panose="020F0502020204030204" pitchFamily="34" charset="0"/>
              </a:endParaRPr>
            </a:p>
          </p:txBody>
        </p:sp>
        <p:cxnSp>
          <p:nvCxnSpPr>
            <p:cNvPr id="46" name="直接箭头连接符 45">
              <a:extLst>
                <a:ext uri="{FF2B5EF4-FFF2-40B4-BE49-F238E27FC236}">
                  <a16:creationId xmlns:a16="http://schemas.microsoft.com/office/drawing/2014/main" id="{AEFEB4D0-0737-4170-9AC8-239F645475B7}"/>
                </a:ext>
              </a:extLst>
            </p:cNvPr>
            <p:cNvCxnSpPr>
              <a:stCxn id="44" idx="3"/>
              <a:endCxn id="153" idx="1"/>
            </p:cNvCxnSpPr>
            <p:nvPr/>
          </p:nvCxnSpPr>
          <p:spPr>
            <a:xfrm>
              <a:off x="1044763" y="3274251"/>
              <a:ext cx="1389791" cy="542500"/>
            </a:xfrm>
            <a:prstGeom prst="straightConnector1">
              <a:avLst/>
            </a:prstGeom>
            <a:ln w="19050">
              <a:solidFill>
                <a:schemeClr val="accent2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直接箭头连接符 155">
              <a:extLst>
                <a:ext uri="{FF2B5EF4-FFF2-40B4-BE49-F238E27FC236}">
                  <a16:creationId xmlns:a16="http://schemas.microsoft.com/office/drawing/2014/main" id="{80B62D3C-7B45-4780-B86F-B11CE8762389}"/>
                </a:ext>
              </a:extLst>
            </p:cNvPr>
            <p:cNvCxnSpPr>
              <a:cxnSpLocks/>
              <a:stCxn id="150" idx="3"/>
              <a:endCxn id="152" idx="1"/>
            </p:cNvCxnSpPr>
            <p:nvPr/>
          </p:nvCxnSpPr>
          <p:spPr>
            <a:xfrm flipV="1">
              <a:off x="1044763" y="3274251"/>
              <a:ext cx="1389791" cy="542500"/>
            </a:xfrm>
            <a:prstGeom prst="straightConnector1">
              <a:avLst/>
            </a:prstGeom>
            <a:ln w="19050">
              <a:solidFill>
                <a:schemeClr val="accent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1" name="矩形 150">
            <a:extLst>
              <a:ext uri="{FF2B5EF4-FFF2-40B4-BE49-F238E27FC236}">
                <a16:creationId xmlns:a16="http://schemas.microsoft.com/office/drawing/2014/main" id="{294A33AA-68D0-404E-9060-5A7B5802F16E}"/>
              </a:ext>
            </a:extLst>
          </p:cNvPr>
          <p:cNvSpPr/>
          <p:nvPr/>
        </p:nvSpPr>
        <p:spPr>
          <a:xfrm>
            <a:off x="6413890" y="2047085"/>
            <a:ext cx="142079" cy="1909877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Bahnschrift SemiCondensed" panose="020B0502040204020203" pitchFamily="34" charset="0"/>
                <a:ea typeface="Fira Code Light" panose="020B0809050000020004" pitchFamily="49" charset="0"/>
                <a:cs typeface="Fira Code Light" panose="020B0809050000020004" pitchFamily="49" charset="0"/>
              </a:rPr>
              <a:t>A</a:t>
            </a:r>
            <a:endParaRPr lang="zh-CN" altLang="en-US" b="1" dirty="0">
              <a:latin typeface="Bahnschrift SemiCondensed" panose="020B0502040204020203" pitchFamily="34" charset="0"/>
              <a:ea typeface="舟方日明体" panose="02000506000000000000" pitchFamily="50" charset="-122"/>
              <a:cs typeface="Fira Code Light" panose="020B0809050000020004" pitchFamily="49" charset="0"/>
            </a:endParaRPr>
          </a:p>
        </p:txBody>
      </p:sp>
      <p:sp>
        <p:nvSpPr>
          <p:cNvPr id="154" name="矩形 153">
            <a:extLst>
              <a:ext uri="{FF2B5EF4-FFF2-40B4-BE49-F238E27FC236}">
                <a16:creationId xmlns:a16="http://schemas.microsoft.com/office/drawing/2014/main" id="{2D6D4C20-45AA-4627-9B90-FC5DD3F9ACF3}"/>
              </a:ext>
            </a:extLst>
          </p:cNvPr>
          <p:cNvSpPr/>
          <p:nvPr/>
        </p:nvSpPr>
        <p:spPr>
          <a:xfrm>
            <a:off x="6555969" y="2597011"/>
            <a:ext cx="142079" cy="1909877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Bahnschrift SemiCondensed" panose="020B0502040204020203" pitchFamily="34" charset="0"/>
                <a:ea typeface="Fira Code Light" panose="020B0809050000020004" pitchFamily="49" charset="0"/>
                <a:cs typeface="Fira Code Light" panose="020B0809050000020004" pitchFamily="49" charset="0"/>
              </a:rPr>
              <a:t>B</a:t>
            </a:r>
            <a:endParaRPr lang="zh-CN" altLang="en-US" b="1" dirty="0">
              <a:latin typeface="Bahnschrift SemiCondensed" panose="020B0502040204020203" pitchFamily="34" charset="0"/>
              <a:ea typeface="舟方日明体" panose="02000506000000000000" pitchFamily="50" charset="-122"/>
              <a:cs typeface="Fira Code Light" panose="020B0809050000020004" pitchFamily="49" charset="0"/>
            </a:endParaRPr>
          </a:p>
        </p:txBody>
      </p:sp>
      <p:sp>
        <p:nvSpPr>
          <p:cNvPr id="155" name="矩形 154">
            <a:extLst>
              <a:ext uri="{FF2B5EF4-FFF2-40B4-BE49-F238E27FC236}">
                <a16:creationId xmlns:a16="http://schemas.microsoft.com/office/drawing/2014/main" id="{368A8CE6-35BF-49F5-A536-22E94D6242F3}"/>
              </a:ext>
            </a:extLst>
          </p:cNvPr>
          <p:cNvSpPr/>
          <p:nvPr/>
        </p:nvSpPr>
        <p:spPr>
          <a:xfrm>
            <a:off x="6699953" y="3154880"/>
            <a:ext cx="142079" cy="794142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Bahnschrift SemiCondensed" panose="020B0502040204020203" pitchFamily="34" charset="0"/>
                <a:ea typeface="Fira Code Light" panose="020B0809050000020004" pitchFamily="49" charset="0"/>
                <a:cs typeface="Fira Code Light" panose="020B0809050000020004" pitchFamily="49" charset="0"/>
              </a:rPr>
              <a:t>C</a:t>
            </a:r>
            <a:endParaRPr lang="zh-CN" altLang="en-US" b="1" dirty="0">
              <a:latin typeface="Bahnschrift SemiCondensed" panose="020B0502040204020203" pitchFamily="34" charset="0"/>
              <a:ea typeface="舟方日明体" panose="02000506000000000000" pitchFamily="50" charset="-122"/>
              <a:cs typeface="Fira Code Light" panose="020B0809050000020004" pitchFamily="49" charset="0"/>
            </a:endParaRPr>
          </a:p>
        </p:txBody>
      </p:sp>
      <p:sp>
        <p:nvSpPr>
          <p:cNvPr id="157" name="矩形 156">
            <a:extLst>
              <a:ext uri="{FF2B5EF4-FFF2-40B4-BE49-F238E27FC236}">
                <a16:creationId xmlns:a16="http://schemas.microsoft.com/office/drawing/2014/main" id="{DF845DCD-0645-44EC-9C25-D30B755270E3}"/>
              </a:ext>
            </a:extLst>
          </p:cNvPr>
          <p:cNvSpPr/>
          <p:nvPr/>
        </p:nvSpPr>
        <p:spPr>
          <a:xfrm>
            <a:off x="6843937" y="3712746"/>
            <a:ext cx="142079" cy="794142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Bahnschrift SemiCondensed" panose="020B0502040204020203" pitchFamily="34" charset="0"/>
                <a:ea typeface="Fira Code Light" panose="020B0809050000020004" pitchFamily="49" charset="0"/>
                <a:cs typeface="Fira Code Light" panose="020B0809050000020004" pitchFamily="49" charset="0"/>
              </a:rPr>
              <a:t>D</a:t>
            </a:r>
            <a:endParaRPr lang="zh-CN" altLang="en-US" b="1" dirty="0">
              <a:latin typeface="Bahnschrift SemiCondensed" panose="020B0502040204020203" pitchFamily="34" charset="0"/>
              <a:ea typeface="舟方日明体" panose="02000506000000000000" pitchFamily="50" charset="-122"/>
              <a:cs typeface="Fira Code Light" panose="020B0809050000020004" pitchFamily="49" charset="0"/>
            </a:endParaRPr>
          </a:p>
        </p:txBody>
      </p:sp>
      <p:sp>
        <p:nvSpPr>
          <p:cNvPr id="158" name="矩形 157">
            <a:extLst>
              <a:ext uri="{FF2B5EF4-FFF2-40B4-BE49-F238E27FC236}">
                <a16:creationId xmlns:a16="http://schemas.microsoft.com/office/drawing/2014/main" id="{E5CA383C-53AA-459E-80B4-7B29706EDEF4}"/>
              </a:ext>
            </a:extLst>
          </p:cNvPr>
          <p:cNvSpPr/>
          <p:nvPr/>
        </p:nvSpPr>
        <p:spPr>
          <a:xfrm>
            <a:off x="6698048" y="4259350"/>
            <a:ext cx="142079" cy="801435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Bahnschrift SemiCondensed" panose="020B0502040204020203" pitchFamily="34" charset="0"/>
                <a:ea typeface="Fira Code Light" panose="020B0809050000020004" pitchFamily="49" charset="0"/>
                <a:cs typeface="Fira Code Light" panose="020B0809050000020004" pitchFamily="49" charset="0"/>
              </a:rPr>
              <a:t>E</a:t>
            </a:r>
            <a:endParaRPr lang="zh-CN" altLang="en-US" b="1" dirty="0">
              <a:latin typeface="Bahnschrift SemiCondensed" panose="020B0502040204020203" pitchFamily="34" charset="0"/>
              <a:ea typeface="舟方日明体" panose="02000506000000000000" pitchFamily="50" charset="-122"/>
              <a:cs typeface="Fira Code Light" panose="020B0809050000020004" pitchFamily="49" charset="0"/>
            </a:endParaRPr>
          </a:p>
        </p:txBody>
      </p:sp>
      <p:sp>
        <p:nvSpPr>
          <p:cNvPr id="159" name="矩形 158">
            <a:extLst>
              <a:ext uri="{FF2B5EF4-FFF2-40B4-BE49-F238E27FC236}">
                <a16:creationId xmlns:a16="http://schemas.microsoft.com/office/drawing/2014/main" id="{F4BBC0B5-FC3A-4B93-A6E8-77F0017C40ED}"/>
              </a:ext>
            </a:extLst>
          </p:cNvPr>
          <p:cNvSpPr/>
          <p:nvPr/>
        </p:nvSpPr>
        <p:spPr>
          <a:xfrm>
            <a:off x="6555969" y="4816570"/>
            <a:ext cx="142079" cy="240244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Bahnschrift SemiCondensed" panose="020B0502040204020203" pitchFamily="34" charset="0"/>
                <a:ea typeface="Fira Code Light" panose="020B0809050000020004" pitchFamily="49" charset="0"/>
                <a:cs typeface="Fira Code Light" panose="020B0809050000020004" pitchFamily="49" charset="0"/>
              </a:rPr>
              <a:t>F</a:t>
            </a:r>
            <a:endParaRPr lang="zh-CN" altLang="en-US" b="1" dirty="0">
              <a:latin typeface="Bahnschrift SemiCondensed" panose="020B0502040204020203" pitchFamily="34" charset="0"/>
              <a:ea typeface="舟方日明体" panose="02000506000000000000" pitchFamily="50" charset="-122"/>
              <a:cs typeface="Fira Code Light" panose="020B0809050000020004" pitchFamily="49" charset="0"/>
            </a:endParaRPr>
          </a:p>
        </p:txBody>
      </p:sp>
      <p:sp>
        <p:nvSpPr>
          <p:cNvPr id="216" name="矩形 215">
            <a:extLst>
              <a:ext uri="{FF2B5EF4-FFF2-40B4-BE49-F238E27FC236}">
                <a16:creationId xmlns:a16="http://schemas.microsoft.com/office/drawing/2014/main" id="{CA796928-CB3E-440F-819D-5B15E3B4B177}"/>
              </a:ext>
            </a:extLst>
          </p:cNvPr>
          <p:cNvSpPr/>
          <p:nvPr/>
        </p:nvSpPr>
        <p:spPr>
          <a:xfrm>
            <a:off x="6409661" y="2047085"/>
            <a:ext cx="142079" cy="2459802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Bahnschrift SemiCondensed" panose="020B0502040204020203" pitchFamily="34" charset="0"/>
                <a:ea typeface="Fira Code Light" panose="020B0809050000020004" pitchFamily="49" charset="0"/>
                <a:cs typeface="Fira Code Light" panose="020B0809050000020004" pitchFamily="49" charset="0"/>
              </a:rPr>
              <a:t>A</a:t>
            </a:r>
            <a:endParaRPr lang="zh-CN" altLang="en-US" b="1" dirty="0">
              <a:latin typeface="Bahnschrift SemiCondensed" panose="020B0502040204020203" pitchFamily="34" charset="0"/>
              <a:ea typeface="舟方日明体" panose="02000506000000000000" pitchFamily="50" charset="-122"/>
              <a:cs typeface="Fira Code Light" panose="020B0809050000020004" pitchFamily="49" charset="0"/>
            </a:endParaRPr>
          </a:p>
        </p:txBody>
      </p:sp>
      <p:sp>
        <p:nvSpPr>
          <p:cNvPr id="217" name="矩形 216">
            <a:extLst>
              <a:ext uri="{FF2B5EF4-FFF2-40B4-BE49-F238E27FC236}">
                <a16:creationId xmlns:a16="http://schemas.microsoft.com/office/drawing/2014/main" id="{C960C946-9D43-431B-9F1D-69E824790467}"/>
              </a:ext>
            </a:extLst>
          </p:cNvPr>
          <p:cNvSpPr/>
          <p:nvPr/>
        </p:nvSpPr>
        <p:spPr>
          <a:xfrm>
            <a:off x="6557729" y="2597011"/>
            <a:ext cx="142079" cy="802083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Bahnschrift SemiCondensed" panose="020B0502040204020203" pitchFamily="34" charset="0"/>
                <a:ea typeface="Fira Code Light" panose="020B0809050000020004" pitchFamily="49" charset="0"/>
                <a:cs typeface="Fira Code Light" panose="020B0809050000020004" pitchFamily="49" charset="0"/>
              </a:rPr>
              <a:t>B</a:t>
            </a:r>
            <a:endParaRPr lang="zh-CN" altLang="en-US" b="1" dirty="0">
              <a:latin typeface="Bahnschrift SemiCondensed" panose="020B0502040204020203" pitchFamily="34" charset="0"/>
              <a:ea typeface="舟方日明体" panose="02000506000000000000" pitchFamily="50" charset="-122"/>
              <a:cs typeface="Fira Code Light" panose="020B0809050000020004" pitchFamily="49" charset="0"/>
            </a:endParaRPr>
          </a:p>
        </p:txBody>
      </p:sp>
      <p:sp>
        <p:nvSpPr>
          <p:cNvPr id="218" name="矩形 217" hidden="1">
            <a:extLst>
              <a:ext uri="{FF2B5EF4-FFF2-40B4-BE49-F238E27FC236}">
                <a16:creationId xmlns:a16="http://schemas.microsoft.com/office/drawing/2014/main" id="{B22013C3-8EB6-496E-B68B-86D89ED11B0C}"/>
              </a:ext>
            </a:extLst>
          </p:cNvPr>
          <p:cNvSpPr/>
          <p:nvPr/>
        </p:nvSpPr>
        <p:spPr>
          <a:xfrm>
            <a:off x="6701965" y="3154879"/>
            <a:ext cx="142079" cy="794142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Bahnschrift SemiCondensed" panose="020B0502040204020203" pitchFamily="34" charset="0"/>
                <a:ea typeface="Fira Code Light" panose="020B0809050000020004" pitchFamily="49" charset="0"/>
                <a:cs typeface="Fira Code Light" panose="020B0809050000020004" pitchFamily="49" charset="0"/>
              </a:rPr>
              <a:t>C</a:t>
            </a:r>
            <a:endParaRPr lang="zh-CN" altLang="en-US" b="1" dirty="0">
              <a:latin typeface="Bahnschrift SemiCondensed" panose="020B0502040204020203" pitchFamily="34" charset="0"/>
              <a:ea typeface="舟方日明体" panose="02000506000000000000" pitchFamily="50" charset="-122"/>
              <a:cs typeface="Fira Code Light" panose="020B0809050000020004" pitchFamily="49" charset="0"/>
            </a:endParaRPr>
          </a:p>
        </p:txBody>
      </p:sp>
      <p:sp>
        <p:nvSpPr>
          <p:cNvPr id="219" name="矩形 218">
            <a:extLst>
              <a:ext uri="{FF2B5EF4-FFF2-40B4-BE49-F238E27FC236}">
                <a16:creationId xmlns:a16="http://schemas.microsoft.com/office/drawing/2014/main" id="{28568FAF-A12A-4AA5-B748-8BC7A120986D}"/>
              </a:ext>
            </a:extLst>
          </p:cNvPr>
          <p:cNvSpPr/>
          <p:nvPr/>
        </p:nvSpPr>
        <p:spPr>
          <a:xfrm>
            <a:off x="6557729" y="3712744"/>
            <a:ext cx="142079" cy="791059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Bahnschrift SemiCondensed" panose="020B0502040204020203" pitchFamily="34" charset="0"/>
                <a:ea typeface="Fira Code Light" panose="020B0809050000020004" pitchFamily="49" charset="0"/>
                <a:cs typeface="Fira Code Light" panose="020B0809050000020004" pitchFamily="49" charset="0"/>
              </a:rPr>
              <a:t>D</a:t>
            </a:r>
            <a:endParaRPr lang="zh-CN" altLang="en-US" b="1" dirty="0">
              <a:latin typeface="Bahnschrift SemiCondensed" panose="020B0502040204020203" pitchFamily="34" charset="0"/>
              <a:ea typeface="舟方日明体" panose="02000506000000000000" pitchFamily="50" charset="-122"/>
              <a:cs typeface="Fira Code Light" panose="020B0809050000020004" pitchFamily="49" charset="0"/>
            </a:endParaRPr>
          </a:p>
        </p:txBody>
      </p:sp>
      <p:sp>
        <p:nvSpPr>
          <p:cNvPr id="220" name="矩形 219">
            <a:extLst>
              <a:ext uri="{FF2B5EF4-FFF2-40B4-BE49-F238E27FC236}">
                <a16:creationId xmlns:a16="http://schemas.microsoft.com/office/drawing/2014/main" id="{E6AA4F62-C15A-44BD-9AB3-A34712FDBBC7}"/>
              </a:ext>
            </a:extLst>
          </p:cNvPr>
          <p:cNvSpPr/>
          <p:nvPr/>
        </p:nvSpPr>
        <p:spPr>
          <a:xfrm>
            <a:off x="6701965" y="4259349"/>
            <a:ext cx="142079" cy="801435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Bahnschrift SemiCondensed" panose="020B0502040204020203" pitchFamily="34" charset="0"/>
                <a:ea typeface="Fira Code Light" panose="020B0809050000020004" pitchFamily="49" charset="0"/>
                <a:cs typeface="Fira Code Light" panose="020B0809050000020004" pitchFamily="49" charset="0"/>
              </a:rPr>
              <a:t>B</a:t>
            </a:r>
            <a:endParaRPr lang="zh-CN" altLang="en-US" b="1" dirty="0">
              <a:solidFill>
                <a:schemeClr val="bg1"/>
              </a:solidFill>
              <a:latin typeface="Bahnschrift SemiCondensed" panose="020B0502040204020203" pitchFamily="34" charset="0"/>
              <a:ea typeface="舟方日明体" panose="02000506000000000000" pitchFamily="50" charset="-122"/>
              <a:cs typeface="Fira Code Light" panose="020B0809050000020004" pitchFamily="49" charset="0"/>
            </a:endParaRPr>
          </a:p>
        </p:txBody>
      </p:sp>
      <p:sp>
        <p:nvSpPr>
          <p:cNvPr id="229" name="矩形 228">
            <a:extLst>
              <a:ext uri="{FF2B5EF4-FFF2-40B4-BE49-F238E27FC236}">
                <a16:creationId xmlns:a16="http://schemas.microsoft.com/office/drawing/2014/main" id="{8F33F289-AC27-424E-8C0E-711DFB9EEA76}"/>
              </a:ext>
            </a:extLst>
          </p:cNvPr>
          <p:cNvSpPr/>
          <p:nvPr/>
        </p:nvSpPr>
        <p:spPr>
          <a:xfrm>
            <a:off x="6409660" y="4812443"/>
            <a:ext cx="142079" cy="808057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Bahnschrift SemiCondensed" panose="020B0502040204020203" pitchFamily="34" charset="0"/>
                <a:ea typeface="Fira Code Light" panose="020B0809050000020004" pitchFamily="49" charset="0"/>
                <a:cs typeface="Fira Code Light" panose="020B0809050000020004" pitchFamily="49" charset="0"/>
              </a:rPr>
              <a:t>E</a:t>
            </a:r>
            <a:endParaRPr lang="zh-CN" altLang="en-US" b="1" dirty="0">
              <a:latin typeface="Bahnschrift SemiCondensed" panose="020B0502040204020203" pitchFamily="34" charset="0"/>
              <a:ea typeface="舟方日明体" panose="02000506000000000000" pitchFamily="50" charset="-122"/>
              <a:cs typeface="Fira Code Light" panose="020B0809050000020004" pitchFamily="49" charset="0"/>
            </a:endParaRPr>
          </a:p>
        </p:txBody>
      </p:sp>
      <p:sp>
        <p:nvSpPr>
          <p:cNvPr id="230" name="矩形 229">
            <a:extLst>
              <a:ext uri="{FF2B5EF4-FFF2-40B4-BE49-F238E27FC236}">
                <a16:creationId xmlns:a16="http://schemas.microsoft.com/office/drawing/2014/main" id="{19654A5A-ED55-410C-A812-CBCDCC813031}"/>
              </a:ext>
            </a:extLst>
          </p:cNvPr>
          <p:cNvSpPr/>
          <p:nvPr/>
        </p:nvSpPr>
        <p:spPr>
          <a:xfrm>
            <a:off x="6550889" y="5380256"/>
            <a:ext cx="142079" cy="240243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Bahnschrift SemiCondensed" panose="020B0502040204020203" pitchFamily="34" charset="0"/>
                <a:ea typeface="Fira Code Light" panose="020B0809050000020004" pitchFamily="49" charset="0"/>
                <a:cs typeface="Fira Code Light" panose="020B0809050000020004" pitchFamily="49" charset="0"/>
              </a:rPr>
              <a:t>F</a:t>
            </a:r>
            <a:endParaRPr lang="zh-CN" altLang="en-US" b="1" dirty="0">
              <a:latin typeface="Bahnschrift SemiCondensed" panose="020B0502040204020203" pitchFamily="34" charset="0"/>
              <a:ea typeface="舟方日明体" panose="02000506000000000000" pitchFamily="50" charset="-122"/>
              <a:cs typeface="Fira Code Light" panose="020B0809050000020004" pitchFamily="49" charset="0"/>
            </a:endParaRPr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693E50EB-B2E9-4BA2-99D5-549D518BD65F}"/>
              </a:ext>
            </a:extLst>
          </p:cNvPr>
          <p:cNvGrpSpPr/>
          <p:nvPr/>
        </p:nvGrpSpPr>
        <p:grpSpPr>
          <a:xfrm>
            <a:off x="6652944" y="3260595"/>
            <a:ext cx="1659595" cy="276999"/>
            <a:chOff x="6652944" y="3260595"/>
            <a:chExt cx="1659595" cy="276999"/>
          </a:xfrm>
        </p:grpSpPr>
        <p:sp>
          <p:nvSpPr>
            <p:cNvPr id="41" name="箭头: 左 40">
              <a:extLst>
                <a:ext uri="{FF2B5EF4-FFF2-40B4-BE49-F238E27FC236}">
                  <a16:creationId xmlns:a16="http://schemas.microsoft.com/office/drawing/2014/main" id="{A814D05E-ADDF-4569-8000-B766377477B3}"/>
                </a:ext>
              </a:extLst>
            </p:cNvPr>
            <p:cNvSpPr/>
            <p:nvPr/>
          </p:nvSpPr>
          <p:spPr>
            <a:xfrm>
              <a:off x="6652944" y="3350727"/>
              <a:ext cx="219568" cy="100245"/>
            </a:xfrm>
            <a:prstGeom prst="left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Calibri" panose="020F0502020204030204" pitchFamily="34" charset="0"/>
                <a:ea typeface="舟方日明体" panose="02000506000000000000" pitchFamily="50" charset="-122"/>
                <a:cs typeface="Calibri" panose="020F0502020204030204" pitchFamily="34" charset="0"/>
              </a:endParaRPr>
            </a:p>
          </p:txBody>
        </p:sp>
        <p:sp>
          <p:nvSpPr>
            <p:cNvPr id="171" name="文本框 170">
              <a:extLst>
                <a:ext uri="{FF2B5EF4-FFF2-40B4-BE49-F238E27FC236}">
                  <a16:creationId xmlns:a16="http://schemas.microsoft.com/office/drawing/2014/main" id="{4878EE94-D68C-44ED-9E6A-4036FFAF540F}"/>
                </a:ext>
              </a:extLst>
            </p:cNvPr>
            <p:cNvSpPr txBox="1"/>
            <p:nvPr/>
          </p:nvSpPr>
          <p:spPr>
            <a:xfrm>
              <a:off x="6916964" y="3260595"/>
              <a:ext cx="1395575" cy="276999"/>
            </a:xfrm>
            <a:prstGeom prst="rect">
              <a:avLst/>
            </a:prstGeom>
            <a:noFill/>
          </p:spPr>
          <p:txBody>
            <a:bodyPr wrap="square" lIns="0" rIns="0" rtlCol="0" anchor="ctr" anchorCtr="0">
              <a:spAutoFit/>
            </a:bodyPr>
            <a:lstStyle/>
            <a:p>
              <a:r>
                <a:rPr lang="en-US" altLang="zh-CN" sz="1200" dirty="0">
                  <a:solidFill>
                    <a:srgbClr val="C00000"/>
                  </a:solidFill>
                  <a:latin typeface="Bahnschrift SemiCondensed" panose="020B0502040204020203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Discard B</a:t>
              </a:r>
            </a:p>
          </p:txBody>
        </p:sp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26468B81-284C-4F82-8517-84816F2AE5C8}"/>
              </a:ext>
            </a:extLst>
          </p:cNvPr>
          <p:cNvGrpSpPr/>
          <p:nvPr/>
        </p:nvGrpSpPr>
        <p:grpSpPr>
          <a:xfrm>
            <a:off x="6795696" y="4028517"/>
            <a:ext cx="1473677" cy="461665"/>
            <a:chOff x="6795696" y="4028517"/>
            <a:chExt cx="1473677" cy="461665"/>
          </a:xfrm>
        </p:grpSpPr>
        <p:sp>
          <p:nvSpPr>
            <p:cNvPr id="190" name="箭头: 左 189">
              <a:extLst>
                <a:ext uri="{FF2B5EF4-FFF2-40B4-BE49-F238E27FC236}">
                  <a16:creationId xmlns:a16="http://schemas.microsoft.com/office/drawing/2014/main" id="{FB8C701C-B419-42E8-BF97-98709577285D}"/>
                </a:ext>
              </a:extLst>
            </p:cNvPr>
            <p:cNvSpPr/>
            <p:nvPr/>
          </p:nvSpPr>
          <p:spPr>
            <a:xfrm>
              <a:off x="6795696" y="4214305"/>
              <a:ext cx="219568" cy="100245"/>
            </a:xfrm>
            <a:prstGeom prst="left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Calibri" panose="020F0502020204030204" pitchFamily="34" charset="0"/>
                <a:ea typeface="舟方日明体" panose="02000506000000000000" pitchFamily="50" charset="-122"/>
                <a:cs typeface="Calibri" panose="020F0502020204030204" pitchFamily="34" charset="0"/>
              </a:endParaRPr>
            </a:p>
          </p:txBody>
        </p:sp>
        <p:sp>
          <p:nvSpPr>
            <p:cNvPr id="191" name="文本框 190">
              <a:extLst>
                <a:ext uri="{FF2B5EF4-FFF2-40B4-BE49-F238E27FC236}">
                  <a16:creationId xmlns:a16="http://schemas.microsoft.com/office/drawing/2014/main" id="{522D3B3B-FEBF-4E38-9188-8D947468CECD}"/>
                </a:ext>
              </a:extLst>
            </p:cNvPr>
            <p:cNvSpPr txBox="1"/>
            <p:nvPr/>
          </p:nvSpPr>
          <p:spPr>
            <a:xfrm>
              <a:off x="7062953" y="4028517"/>
              <a:ext cx="1206420" cy="461665"/>
            </a:xfrm>
            <a:prstGeom prst="rect">
              <a:avLst/>
            </a:prstGeom>
            <a:noFill/>
          </p:spPr>
          <p:txBody>
            <a:bodyPr wrap="square" lIns="0" rIns="0" rtlCol="0" anchor="ctr" anchorCtr="0">
              <a:spAutoFit/>
            </a:bodyPr>
            <a:lstStyle/>
            <a:p>
              <a:r>
                <a:rPr lang="en-US" altLang="zh-CN" sz="1200" dirty="0">
                  <a:solidFill>
                    <a:srgbClr val="C00000"/>
                  </a:solidFill>
                  <a:latin typeface="Bahnschrift SemiCondensed" panose="020B0502040204020203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Re-compute B</a:t>
              </a:r>
            </a:p>
            <a:p>
              <a:r>
                <a:rPr lang="en-US" altLang="zh-CN" sz="1200" dirty="0">
                  <a:solidFill>
                    <a:srgbClr val="C00000"/>
                  </a:solidFill>
                  <a:latin typeface="Bahnschrift SemiCondensed" panose="020B0502040204020203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(using A)</a:t>
              </a:r>
              <a:endParaRPr lang="zh-CN" altLang="en-US" sz="1200" dirty="0">
                <a:solidFill>
                  <a:srgbClr val="C00000"/>
                </a:solidFill>
                <a:latin typeface="Bahnschrift SemiCondensed" panose="020B0502040204020203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61" name="矩形 160">
            <a:extLst>
              <a:ext uri="{FF2B5EF4-FFF2-40B4-BE49-F238E27FC236}">
                <a16:creationId xmlns:a16="http://schemas.microsoft.com/office/drawing/2014/main" id="{5B3525E4-4B3C-4FB4-BCF9-5D1A2A2174DC}"/>
              </a:ext>
            </a:extLst>
          </p:cNvPr>
          <p:cNvSpPr/>
          <p:nvPr/>
        </p:nvSpPr>
        <p:spPr>
          <a:xfrm>
            <a:off x="6557729" y="3712114"/>
            <a:ext cx="142079" cy="1348670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Bahnschrift SemiCondensed" panose="020B0502040204020203" pitchFamily="34" charset="0"/>
                <a:ea typeface="Fira Code Light" panose="020B0809050000020004" pitchFamily="49" charset="0"/>
                <a:cs typeface="Fira Code Light" panose="020B0809050000020004" pitchFamily="49" charset="0"/>
              </a:rPr>
              <a:t>D</a:t>
            </a:r>
            <a:endParaRPr lang="zh-CN" altLang="en-US" b="1" dirty="0">
              <a:latin typeface="Bahnschrift SemiCondensed" panose="020B0502040204020203" pitchFamily="34" charset="0"/>
              <a:ea typeface="舟方日明体" panose="02000506000000000000" pitchFamily="50" charset="-122"/>
              <a:cs typeface="Fira Code Light" panose="020B0809050000020004" pitchFamily="49" charset="0"/>
            </a:endParaRPr>
          </a:p>
        </p:txBody>
      </p:sp>
      <p:sp>
        <p:nvSpPr>
          <p:cNvPr id="162" name="文本框 161">
            <a:extLst>
              <a:ext uri="{FF2B5EF4-FFF2-40B4-BE49-F238E27FC236}">
                <a16:creationId xmlns:a16="http://schemas.microsoft.com/office/drawing/2014/main" id="{40A260C1-4467-460D-8F7F-AE5432B81148}"/>
              </a:ext>
            </a:extLst>
          </p:cNvPr>
          <p:cNvSpPr txBox="1"/>
          <p:nvPr/>
        </p:nvSpPr>
        <p:spPr>
          <a:xfrm>
            <a:off x="6935683" y="5103257"/>
            <a:ext cx="912917" cy="276999"/>
          </a:xfrm>
          <a:prstGeom prst="rect">
            <a:avLst/>
          </a:prstGeom>
          <a:noFill/>
        </p:spPr>
        <p:txBody>
          <a:bodyPr wrap="square" lIns="0" rIns="0" rtlCol="0" anchor="ctr" anchorCtr="0">
            <a:spAutoFit/>
          </a:bodyPr>
          <a:lstStyle/>
          <a:p>
            <a:r>
              <a:rPr lang="en-US" altLang="zh-CN" sz="1200" dirty="0">
                <a:latin typeface="Bahnschrift SemiCondensed" panose="020B050204020402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Compute E, F</a:t>
            </a:r>
            <a:endParaRPr lang="zh-CN" altLang="en-US" sz="1200" dirty="0">
              <a:latin typeface="Bahnschrift SemiCondensed" panose="020B0502040204020203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5" name="矩形 164">
            <a:extLst>
              <a:ext uri="{FF2B5EF4-FFF2-40B4-BE49-F238E27FC236}">
                <a16:creationId xmlns:a16="http://schemas.microsoft.com/office/drawing/2014/main" id="{5439D025-8214-4FB0-8AC1-A3EE21B33FB1}"/>
              </a:ext>
            </a:extLst>
          </p:cNvPr>
          <p:cNvSpPr/>
          <p:nvPr/>
        </p:nvSpPr>
        <p:spPr>
          <a:xfrm>
            <a:off x="10475887" y="2047085"/>
            <a:ext cx="142079" cy="3009729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Bahnschrift SemiCondensed" panose="020B0502040204020203" pitchFamily="34" charset="0"/>
                <a:ea typeface="Fira Code Light" panose="020B0809050000020004" pitchFamily="49" charset="0"/>
                <a:cs typeface="Fira Code Light" panose="020B0809050000020004" pitchFamily="49" charset="0"/>
              </a:rPr>
              <a:t>A</a:t>
            </a:r>
            <a:endParaRPr lang="zh-CN" altLang="en-US" b="1" dirty="0">
              <a:latin typeface="Bahnschrift SemiCondensed" panose="020B0502040204020203" pitchFamily="34" charset="0"/>
              <a:ea typeface="舟方日明体" panose="02000506000000000000" pitchFamily="50" charset="-122"/>
              <a:cs typeface="Fira Code Light" panose="020B0809050000020004" pitchFamily="49" charset="0"/>
            </a:endParaRPr>
          </a:p>
        </p:txBody>
      </p:sp>
      <p:sp>
        <p:nvSpPr>
          <p:cNvPr id="166" name="矩形 165">
            <a:extLst>
              <a:ext uri="{FF2B5EF4-FFF2-40B4-BE49-F238E27FC236}">
                <a16:creationId xmlns:a16="http://schemas.microsoft.com/office/drawing/2014/main" id="{0E5BFFDC-7173-4E57-B4F6-5B081D42E1B3}"/>
              </a:ext>
            </a:extLst>
          </p:cNvPr>
          <p:cNvSpPr/>
          <p:nvPr/>
        </p:nvSpPr>
        <p:spPr>
          <a:xfrm>
            <a:off x="10617966" y="2597011"/>
            <a:ext cx="142079" cy="1909877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Bahnschrift SemiCondensed" panose="020B0502040204020203" pitchFamily="34" charset="0"/>
                <a:ea typeface="Fira Code Light" panose="020B0809050000020004" pitchFamily="49" charset="0"/>
                <a:cs typeface="Fira Code Light" panose="020B0809050000020004" pitchFamily="49" charset="0"/>
              </a:rPr>
              <a:t>B</a:t>
            </a:r>
            <a:endParaRPr lang="zh-CN" altLang="en-US" b="1" dirty="0">
              <a:latin typeface="Bahnschrift SemiCondensed" panose="020B0502040204020203" pitchFamily="34" charset="0"/>
              <a:ea typeface="舟方日明体" panose="02000506000000000000" pitchFamily="50" charset="-122"/>
              <a:cs typeface="Fira Code Light" panose="020B0809050000020004" pitchFamily="49" charset="0"/>
            </a:endParaRPr>
          </a:p>
        </p:txBody>
      </p:sp>
      <p:sp>
        <p:nvSpPr>
          <p:cNvPr id="167" name="矩形 166">
            <a:extLst>
              <a:ext uri="{FF2B5EF4-FFF2-40B4-BE49-F238E27FC236}">
                <a16:creationId xmlns:a16="http://schemas.microsoft.com/office/drawing/2014/main" id="{26764CC9-CC6E-4F87-96AD-D119F398CFDB}"/>
              </a:ext>
            </a:extLst>
          </p:cNvPr>
          <p:cNvSpPr/>
          <p:nvPr/>
        </p:nvSpPr>
        <p:spPr>
          <a:xfrm>
            <a:off x="10760045" y="3154880"/>
            <a:ext cx="142079" cy="794142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Bahnschrift SemiCondensed" panose="020B0502040204020203" pitchFamily="34" charset="0"/>
                <a:ea typeface="Fira Code Light" panose="020B0809050000020004" pitchFamily="49" charset="0"/>
                <a:cs typeface="Fira Code Light" panose="020B0809050000020004" pitchFamily="49" charset="0"/>
              </a:rPr>
              <a:t>C</a:t>
            </a:r>
            <a:endParaRPr lang="zh-CN" altLang="en-US" b="1" dirty="0">
              <a:latin typeface="Bahnschrift SemiCondensed" panose="020B0502040204020203" pitchFamily="34" charset="0"/>
              <a:ea typeface="舟方日明体" panose="02000506000000000000" pitchFamily="50" charset="-122"/>
              <a:cs typeface="Fira Code Light" panose="020B0809050000020004" pitchFamily="49" charset="0"/>
            </a:endParaRPr>
          </a:p>
        </p:txBody>
      </p:sp>
      <p:sp>
        <p:nvSpPr>
          <p:cNvPr id="169" name="矩形 168">
            <a:extLst>
              <a:ext uri="{FF2B5EF4-FFF2-40B4-BE49-F238E27FC236}">
                <a16:creationId xmlns:a16="http://schemas.microsoft.com/office/drawing/2014/main" id="{2EE176E2-D45A-4027-A3A3-B2ADA863F52A}"/>
              </a:ext>
            </a:extLst>
          </p:cNvPr>
          <p:cNvSpPr/>
          <p:nvPr/>
        </p:nvSpPr>
        <p:spPr>
          <a:xfrm>
            <a:off x="10902124" y="3712746"/>
            <a:ext cx="142079" cy="794142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Bahnschrift SemiCondensed" panose="020B0502040204020203" pitchFamily="34" charset="0"/>
                <a:ea typeface="Fira Code Light" panose="020B0809050000020004" pitchFamily="49" charset="0"/>
                <a:cs typeface="Fira Code Light" panose="020B0809050000020004" pitchFamily="49" charset="0"/>
              </a:rPr>
              <a:t>D</a:t>
            </a:r>
            <a:endParaRPr lang="zh-CN" altLang="en-US" b="1" dirty="0">
              <a:latin typeface="Bahnschrift SemiCondensed" panose="020B0502040204020203" pitchFamily="34" charset="0"/>
              <a:ea typeface="舟方日明体" panose="02000506000000000000" pitchFamily="50" charset="-122"/>
              <a:cs typeface="Fira Code Light" panose="020B0809050000020004" pitchFamily="49" charset="0"/>
            </a:endParaRPr>
          </a:p>
        </p:txBody>
      </p:sp>
      <p:sp>
        <p:nvSpPr>
          <p:cNvPr id="170" name="矩形 169">
            <a:extLst>
              <a:ext uri="{FF2B5EF4-FFF2-40B4-BE49-F238E27FC236}">
                <a16:creationId xmlns:a16="http://schemas.microsoft.com/office/drawing/2014/main" id="{21D6CFC0-CF27-4AE1-A92D-C104BAD39B0F}"/>
              </a:ext>
            </a:extLst>
          </p:cNvPr>
          <p:cNvSpPr/>
          <p:nvPr/>
        </p:nvSpPr>
        <p:spPr>
          <a:xfrm>
            <a:off x="10760045" y="4259350"/>
            <a:ext cx="142079" cy="801435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Bahnschrift SemiCondensed" panose="020B0502040204020203" pitchFamily="34" charset="0"/>
                <a:ea typeface="Fira Code Light" panose="020B0809050000020004" pitchFamily="49" charset="0"/>
                <a:cs typeface="Fira Code Light" panose="020B0809050000020004" pitchFamily="49" charset="0"/>
              </a:rPr>
              <a:t>E</a:t>
            </a:r>
            <a:endParaRPr lang="zh-CN" altLang="en-US" b="1" dirty="0">
              <a:latin typeface="Bahnschrift SemiCondensed" panose="020B0502040204020203" pitchFamily="34" charset="0"/>
              <a:ea typeface="舟方日明体" panose="02000506000000000000" pitchFamily="50" charset="-122"/>
              <a:cs typeface="Fira Code Light" panose="020B0809050000020004" pitchFamily="49" charset="0"/>
            </a:endParaRPr>
          </a:p>
        </p:txBody>
      </p:sp>
      <p:sp>
        <p:nvSpPr>
          <p:cNvPr id="178" name="矩形 177">
            <a:extLst>
              <a:ext uri="{FF2B5EF4-FFF2-40B4-BE49-F238E27FC236}">
                <a16:creationId xmlns:a16="http://schemas.microsoft.com/office/drawing/2014/main" id="{57626EEB-35BF-4B99-A314-9A79896BEA0B}"/>
              </a:ext>
            </a:extLst>
          </p:cNvPr>
          <p:cNvSpPr/>
          <p:nvPr/>
        </p:nvSpPr>
        <p:spPr>
          <a:xfrm>
            <a:off x="10617966" y="4816570"/>
            <a:ext cx="142079" cy="240244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Bahnschrift SemiCondensed" panose="020B0502040204020203" pitchFamily="34" charset="0"/>
                <a:ea typeface="Fira Code Light" panose="020B0809050000020004" pitchFamily="49" charset="0"/>
                <a:cs typeface="Fira Code Light" panose="020B0809050000020004" pitchFamily="49" charset="0"/>
              </a:rPr>
              <a:t>F</a:t>
            </a:r>
            <a:endParaRPr lang="zh-CN" altLang="en-US" b="1" dirty="0">
              <a:latin typeface="Bahnschrift SemiCondensed" panose="020B0502040204020203" pitchFamily="34" charset="0"/>
              <a:ea typeface="舟方日明体" panose="02000506000000000000" pitchFamily="50" charset="-122"/>
              <a:cs typeface="Fira Code Light" panose="020B0809050000020004" pitchFamily="49" charset="0"/>
            </a:endParaRPr>
          </a:p>
        </p:txBody>
      </p:sp>
      <p:sp>
        <p:nvSpPr>
          <p:cNvPr id="290" name="矩形 289">
            <a:extLst>
              <a:ext uri="{FF2B5EF4-FFF2-40B4-BE49-F238E27FC236}">
                <a16:creationId xmlns:a16="http://schemas.microsoft.com/office/drawing/2014/main" id="{3931B761-F0FF-4BA7-B6BB-A0CADFD07A69}"/>
              </a:ext>
            </a:extLst>
          </p:cNvPr>
          <p:cNvSpPr/>
          <p:nvPr/>
        </p:nvSpPr>
        <p:spPr>
          <a:xfrm>
            <a:off x="10475220" y="2047086"/>
            <a:ext cx="142079" cy="798112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Bahnschrift SemiCondensed" panose="020B0502040204020203" pitchFamily="34" charset="0"/>
                <a:ea typeface="Fira Code Light" panose="020B0809050000020004" pitchFamily="49" charset="0"/>
                <a:cs typeface="Fira Code Light" panose="020B0809050000020004" pitchFamily="49" charset="0"/>
              </a:rPr>
              <a:t>A</a:t>
            </a:r>
            <a:endParaRPr lang="zh-CN" altLang="en-US" b="1" dirty="0">
              <a:latin typeface="Bahnschrift SemiCondensed" panose="020B0502040204020203" pitchFamily="34" charset="0"/>
              <a:ea typeface="舟方日明体" panose="02000506000000000000" pitchFamily="50" charset="-122"/>
              <a:cs typeface="Fira Code Light" panose="020B0809050000020004" pitchFamily="49" charset="0"/>
            </a:endParaRPr>
          </a:p>
        </p:txBody>
      </p:sp>
      <p:sp>
        <p:nvSpPr>
          <p:cNvPr id="291" name="矩形 290" hidden="1">
            <a:extLst>
              <a:ext uri="{FF2B5EF4-FFF2-40B4-BE49-F238E27FC236}">
                <a16:creationId xmlns:a16="http://schemas.microsoft.com/office/drawing/2014/main" id="{33084AE1-850F-42D7-B9AD-4F5E4D2FB3A4}"/>
              </a:ext>
            </a:extLst>
          </p:cNvPr>
          <p:cNvSpPr/>
          <p:nvPr/>
        </p:nvSpPr>
        <p:spPr>
          <a:xfrm>
            <a:off x="10617299" y="2597011"/>
            <a:ext cx="142079" cy="1909877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Bahnschrift SemiCondensed" panose="020B0502040204020203" pitchFamily="34" charset="0"/>
                <a:ea typeface="Fira Code Light" panose="020B0809050000020004" pitchFamily="49" charset="0"/>
                <a:cs typeface="Fira Code Light" panose="020B0809050000020004" pitchFamily="49" charset="0"/>
              </a:rPr>
              <a:t>B</a:t>
            </a:r>
            <a:endParaRPr lang="zh-CN" altLang="en-US" b="1" dirty="0">
              <a:latin typeface="Bahnschrift SemiCondensed" panose="020B0502040204020203" pitchFamily="34" charset="0"/>
              <a:ea typeface="舟方日明体" panose="02000506000000000000" pitchFamily="50" charset="-122"/>
              <a:cs typeface="Fira Code Light" panose="020B0809050000020004" pitchFamily="49" charset="0"/>
            </a:endParaRPr>
          </a:p>
        </p:txBody>
      </p:sp>
      <p:sp>
        <p:nvSpPr>
          <p:cNvPr id="292" name="矩形 291">
            <a:extLst>
              <a:ext uri="{FF2B5EF4-FFF2-40B4-BE49-F238E27FC236}">
                <a16:creationId xmlns:a16="http://schemas.microsoft.com/office/drawing/2014/main" id="{00BB6387-8F87-451A-BCF9-7AED67C35445}"/>
              </a:ext>
            </a:extLst>
          </p:cNvPr>
          <p:cNvSpPr/>
          <p:nvPr/>
        </p:nvSpPr>
        <p:spPr>
          <a:xfrm>
            <a:off x="10475219" y="3154880"/>
            <a:ext cx="142079" cy="794142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Bahnschrift SemiCondensed" panose="020B0502040204020203" pitchFamily="34" charset="0"/>
                <a:ea typeface="Fira Code Light" panose="020B0809050000020004" pitchFamily="49" charset="0"/>
                <a:cs typeface="Fira Code Light" panose="020B0809050000020004" pitchFamily="49" charset="0"/>
              </a:rPr>
              <a:t>C</a:t>
            </a:r>
            <a:endParaRPr lang="zh-CN" altLang="en-US" b="1" dirty="0">
              <a:latin typeface="Bahnschrift SemiCondensed" panose="020B0502040204020203" pitchFamily="34" charset="0"/>
              <a:ea typeface="舟方日明体" panose="02000506000000000000" pitchFamily="50" charset="-122"/>
              <a:cs typeface="Fira Code Light" panose="020B0809050000020004" pitchFamily="49" charset="0"/>
            </a:endParaRPr>
          </a:p>
        </p:txBody>
      </p:sp>
      <p:sp>
        <p:nvSpPr>
          <p:cNvPr id="293" name="矩形 292">
            <a:extLst>
              <a:ext uri="{FF2B5EF4-FFF2-40B4-BE49-F238E27FC236}">
                <a16:creationId xmlns:a16="http://schemas.microsoft.com/office/drawing/2014/main" id="{EB9E6B13-2712-40A8-B8F2-0A036535FFF0}"/>
              </a:ext>
            </a:extLst>
          </p:cNvPr>
          <p:cNvSpPr/>
          <p:nvPr/>
        </p:nvSpPr>
        <p:spPr>
          <a:xfrm>
            <a:off x="10759378" y="3712746"/>
            <a:ext cx="142079" cy="794142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Bahnschrift SemiCondensed" panose="020B0502040204020203" pitchFamily="34" charset="0"/>
                <a:ea typeface="Fira Code Light" panose="020B0809050000020004" pitchFamily="49" charset="0"/>
                <a:cs typeface="Fira Code Light" panose="020B0809050000020004" pitchFamily="49" charset="0"/>
              </a:rPr>
              <a:t>D</a:t>
            </a:r>
            <a:endParaRPr lang="zh-CN" altLang="en-US" b="1" dirty="0">
              <a:latin typeface="Bahnschrift SemiCondensed" panose="020B0502040204020203" pitchFamily="34" charset="0"/>
              <a:ea typeface="舟方日明体" panose="02000506000000000000" pitchFamily="50" charset="-122"/>
              <a:cs typeface="Fira Code Light" panose="020B0809050000020004" pitchFamily="49" charset="0"/>
            </a:endParaRPr>
          </a:p>
        </p:txBody>
      </p:sp>
      <p:sp>
        <p:nvSpPr>
          <p:cNvPr id="294" name="矩形 293">
            <a:extLst>
              <a:ext uri="{FF2B5EF4-FFF2-40B4-BE49-F238E27FC236}">
                <a16:creationId xmlns:a16="http://schemas.microsoft.com/office/drawing/2014/main" id="{4B73B156-E4AC-46FC-9AA1-B69D50B67D08}"/>
              </a:ext>
            </a:extLst>
          </p:cNvPr>
          <p:cNvSpPr/>
          <p:nvPr/>
        </p:nvSpPr>
        <p:spPr>
          <a:xfrm>
            <a:off x="10472990" y="4259350"/>
            <a:ext cx="142079" cy="1361151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Bahnschrift SemiCondensed" panose="020B0502040204020203" pitchFamily="34" charset="0"/>
                <a:ea typeface="Fira Code Light" panose="020B0809050000020004" pitchFamily="49" charset="0"/>
                <a:cs typeface="Fira Code Light" panose="020B0809050000020004" pitchFamily="49" charset="0"/>
              </a:rPr>
              <a:t>E</a:t>
            </a:r>
            <a:endParaRPr lang="zh-CN" altLang="en-US" b="1" dirty="0">
              <a:latin typeface="Bahnschrift SemiCondensed" panose="020B0502040204020203" pitchFamily="34" charset="0"/>
              <a:ea typeface="舟方日明体" panose="02000506000000000000" pitchFamily="50" charset="-122"/>
              <a:cs typeface="Fira Code Light" panose="020B0809050000020004" pitchFamily="49" charset="0"/>
            </a:endParaRPr>
          </a:p>
        </p:txBody>
      </p:sp>
      <p:sp>
        <p:nvSpPr>
          <p:cNvPr id="295" name="矩形 294">
            <a:extLst>
              <a:ext uri="{FF2B5EF4-FFF2-40B4-BE49-F238E27FC236}">
                <a16:creationId xmlns:a16="http://schemas.microsoft.com/office/drawing/2014/main" id="{9DF78C31-E90A-4F78-8B13-9727A0A09F7C}"/>
              </a:ext>
            </a:extLst>
          </p:cNvPr>
          <p:cNvSpPr/>
          <p:nvPr/>
        </p:nvSpPr>
        <p:spPr>
          <a:xfrm>
            <a:off x="10759378" y="5380257"/>
            <a:ext cx="142079" cy="240244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Bahnschrift SemiCondensed" panose="020B0502040204020203" pitchFamily="34" charset="0"/>
                <a:ea typeface="Fira Code Light" panose="020B0809050000020004" pitchFamily="49" charset="0"/>
                <a:cs typeface="Fira Code Light" panose="020B0809050000020004" pitchFamily="49" charset="0"/>
              </a:rPr>
              <a:t>F</a:t>
            </a:r>
            <a:endParaRPr lang="zh-CN" altLang="en-US" b="1" dirty="0">
              <a:latin typeface="Bahnschrift SemiCondensed" panose="020B0502040204020203" pitchFamily="34" charset="0"/>
              <a:ea typeface="舟方日明体" panose="02000506000000000000" pitchFamily="50" charset="-122"/>
              <a:cs typeface="Fira Code Light" panose="020B0809050000020004" pitchFamily="49" charset="0"/>
            </a:endParaRPr>
          </a:p>
        </p:txBody>
      </p:sp>
      <p:sp>
        <p:nvSpPr>
          <p:cNvPr id="297" name="矩形 296">
            <a:extLst>
              <a:ext uri="{FF2B5EF4-FFF2-40B4-BE49-F238E27FC236}">
                <a16:creationId xmlns:a16="http://schemas.microsoft.com/office/drawing/2014/main" id="{CB9AD0C2-D388-41AC-A685-8344A1CB114D}"/>
              </a:ext>
            </a:extLst>
          </p:cNvPr>
          <p:cNvSpPr/>
          <p:nvPr/>
        </p:nvSpPr>
        <p:spPr>
          <a:xfrm>
            <a:off x="10617087" y="4814583"/>
            <a:ext cx="142079" cy="805917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Bahnschrift SemiCondensed" panose="020B0502040204020203" pitchFamily="34" charset="0"/>
                <a:ea typeface="Fira Code Light" panose="020B0809050000020004" pitchFamily="49" charset="0"/>
                <a:cs typeface="Fira Code Light" panose="020B0809050000020004" pitchFamily="49" charset="0"/>
              </a:rPr>
              <a:t>A</a:t>
            </a:r>
            <a:endParaRPr lang="zh-CN" altLang="en-US" b="1" dirty="0">
              <a:solidFill>
                <a:schemeClr val="bg1"/>
              </a:solidFill>
              <a:latin typeface="Bahnschrift SemiCondensed" panose="020B0502040204020203" pitchFamily="34" charset="0"/>
              <a:ea typeface="舟方日明体" panose="02000506000000000000" pitchFamily="50" charset="-122"/>
              <a:cs typeface="Fira Code Light" panose="020B0809050000020004" pitchFamily="49" charset="0"/>
            </a:endParaRPr>
          </a:p>
        </p:txBody>
      </p: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98204B33-78B2-4067-A20A-F1C048797670}"/>
              </a:ext>
            </a:extLst>
          </p:cNvPr>
          <p:cNvGrpSpPr/>
          <p:nvPr/>
        </p:nvGrpSpPr>
        <p:grpSpPr>
          <a:xfrm>
            <a:off x="10562895" y="2703995"/>
            <a:ext cx="1067427" cy="276999"/>
            <a:chOff x="10562895" y="2703995"/>
            <a:chExt cx="1067427" cy="276999"/>
          </a:xfrm>
        </p:grpSpPr>
        <p:sp>
          <p:nvSpPr>
            <p:cNvPr id="192" name="箭头: 左 191">
              <a:extLst>
                <a:ext uri="{FF2B5EF4-FFF2-40B4-BE49-F238E27FC236}">
                  <a16:creationId xmlns:a16="http://schemas.microsoft.com/office/drawing/2014/main" id="{4CA45E55-D36B-4C2E-A3CD-632BF42E2CAF}"/>
                </a:ext>
              </a:extLst>
            </p:cNvPr>
            <p:cNvSpPr/>
            <p:nvPr/>
          </p:nvSpPr>
          <p:spPr>
            <a:xfrm>
              <a:off x="10562895" y="2794127"/>
              <a:ext cx="219568" cy="100245"/>
            </a:xfrm>
            <a:prstGeom prst="left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Calibri" panose="020F0502020204030204" pitchFamily="34" charset="0"/>
                <a:ea typeface="舟方日明体" panose="02000506000000000000" pitchFamily="50" charset="-122"/>
                <a:cs typeface="Calibri" panose="020F0502020204030204" pitchFamily="34" charset="0"/>
              </a:endParaRPr>
            </a:p>
          </p:txBody>
        </p:sp>
        <p:sp>
          <p:nvSpPr>
            <p:cNvPr id="193" name="文本框 192">
              <a:extLst>
                <a:ext uri="{FF2B5EF4-FFF2-40B4-BE49-F238E27FC236}">
                  <a16:creationId xmlns:a16="http://schemas.microsoft.com/office/drawing/2014/main" id="{672936F0-C6AA-4B31-9C90-403CE6FE9592}"/>
                </a:ext>
              </a:extLst>
            </p:cNvPr>
            <p:cNvSpPr txBox="1"/>
            <p:nvPr/>
          </p:nvSpPr>
          <p:spPr>
            <a:xfrm>
              <a:off x="10826916" y="2703995"/>
              <a:ext cx="803406" cy="276999"/>
            </a:xfrm>
            <a:prstGeom prst="rect">
              <a:avLst/>
            </a:prstGeom>
            <a:noFill/>
          </p:spPr>
          <p:txBody>
            <a:bodyPr wrap="square" lIns="0" rIns="0" rtlCol="0" anchor="ctr" anchorCtr="0">
              <a:spAutoFit/>
            </a:bodyPr>
            <a:lstStyle/>
            <a:p>
              <a:r>
                <a:rPr lang="en-US" altLang="zh-CN" sz="1200" dirty="0">
                  <a:solidFill>
                    <a:srgbClr val="C00000"/>
                  </a:solidFill>
                  <a:latin typeface="Bahnschrift SemiCondensed" panose="020B0502040204020203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Swap-out A</a:t>
              </a:r>
              <a:endParaRPr lang="zh-CN" altLang="en-US" sz="1200" dirty="0">
                <a:solidFill>
                  <a:srgbClr val="C00000"/>
                </a:solidFill>
                <a:latin typeface="Bahnschrift SemiCondensed" panose="020B0502040204020203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E6B9A6CC-37FB-491B-A311-CC3EBCF98D1B}"/>
              </a:ext>
            </a:extLst>
          </p:cNvPr>
          <p:cNvGrpSpPr/>
          <p:nvPr/>
        </p:nvGrpSpPr>
        <p:grpSpPr>
          <a:xfrm>
            <a:off x="10712288" y="4676082"/>
            <a:ext cx="1067427" cy="276999"/>
            <a:chOff x="10854579" y="4676082"/>
            <a:chExt cx="1067427" cy="276999"/>
          </a:xfrm>
        </p:grpSpPr>
        <p:sp>
          <p:nvSpPr>
            <p:cNvPr id="194" name="箭头: 左 193">
              <a:extLst>
                <a:ext uri="{FF2B5EF4-FFF2-40B4-BE49-F238E27FC236}">
                  <a16:creationId xmlns:a16="http://schemas.microsoft.com/office/drawing/2014/main" id="{060D7853-BD1A-4D02-A6F6-D5B98D0302B0}"/>
                </a:ext>
              </a:extLst>
            </p:cNvPr>
            <p:cNvSpPr/>
            <p:nvPr/>
          </p:nvSpPr>
          <p:spPr>
            <a:xfrm>
              <a:off x="10854579" y="4766214"/>
              <a:ext cx="219568" cy="100245"/>
            </a:xfrm>
            <a:prstGeom prst="left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Calibri" panose="020F0502020204030204" pitchFamily="34" charset="0"/>
                <a:ea typeface="舟方日明体" panose="02000506000000000000" pitchFamily="50" charset="-122"/>
                <a:cs typeface="Calibri" panose="020F0502020204030204" pitchFamily="34" charset="0"/>
              </a:endParaRPr>
            </a:p>
          </p:txBody>
        </p:sp>
        <p:sp>
          <p:nvSpPr>
            <p:cNvPr id="195" name="文本框 194">
              <a:extLst>
                <a:ext uri="{FF2B5EF4-FFF2-40B4-BE49-F238E27FC236}">
                  <a16:creationId xmlns:a16="http://schemas.microsoft.com/office/drawing/2014/main" id="{9C7C086F-6A85-4B19-95B9-66DB3037A79F}"/>
                </a:ext>
              </a:extLst>
            </p:cNvPr>
            <p:cNvSpPr txBox="1"/>
            <p:nvPr/>
          </p:nvSpPr>
          <p:spPr>
            <a:xfrm>
              <a:off x="11118600" y="4676082"/>
              <a:ext cx="803406" cy="276999"/>
            </a:xfrm>
            <a:prstGeom prst="rect">
              <a:avLst/>
            </a:prstGeom>
            <a:noFill/>
          </p:spPr>
          <p:txBody>
            <a:bodyPr wrap="square" lIns="0" rIns="0" rtlCol="0" anchor="ctr" anchorCtr="0">
              <a:spAutoFit/>
            </a:bodyPr>
            <a:lstStyle/>
            <a:p>
              <a:r>
                <a:rPr lang="en-US" altLang="zh-CN" sz="1200" dirty="0">
                  <a:solidFill>
                    <a:srgbClr val="C00000"/>
                  </a:solidFill>
                  <a:latin typeface="Bahnschrift SemiCondensed" panose="020B0502040204020203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Swap-in A</a:t>
              </a:r>
              <a:endParaRPr lang="zh-CN" altLang="en-US" sz="1200" dirty="0">
                <a:solidFill>
                  <a:srgbClr val="C00000"/>
                </a:solidFill>
                <a:latin typeface="Bahnschrift SemiCondensed" panose="020B0502040204020203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79" name="文本框 178">
            <a:extLst>
              <a:ext uri="{FF2B5EF4-FFF2-40B4-BE49-F238E27FC236}">
                <a16:creationId xmlns:a16="http://schemas.microsoft.com/office/drawing/2014/main" id="{9A66E30D-7E38-4DE8-95A6-24DC5FDB0E5B}"/>
              </a:ext>
            </a:extLst>
          </p:cNvPr>
          <p:cNvSpPr txBox="1"/>
          <p:nvPr/>
        </p:nvSpPr>
        <p:spPr>
          <a:xfrm>
            <a:off x="11000884" y="5337634"/>
            <a:ext cx="768967" cy="276999"/>
          </a:xfrm>
          <a:prstGeom prst="rect">
            <a:avLst/>
          </a:prstGeom>
          <a:noFill/>
        </p:spPr>
        <p:txBody>
          <a:bodyPr wrap="square" lIns="0" rIns="0" rtlCol="0" anchor="ctr" anchorCtr="0">
            <a:spAutoFit/>
          </a:bodyPr>
          <a:lstStyle/>
          <a:p>
            <a:r>
              <a:rPr lang="en-US" altLang="zh-CN" sz="1200" dirty="0">
                <a:latin typeface="Bahnschrift SemiCondensed" panose="020B050204020402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Compute F</a:t>
            </a:r>
            <a:endParaRPr lang="zh-CN" altLang="en-US" sz="1200" dirty="0">
              <a:latin typeface="Bahnschrift SemiCondensed" panose="020B0502040204020203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4D4904C6-DAC0-491D-B877-7F36388E415D}"/>
              </a:ext>
            </a:extLst>
          </p:cNvPr>
          <p:cNvGrpSpPr/>
          <p:nvPr/>
        </p:nvGrpSpPr>
        <p:grpSpPr>
          <a:xfrm>
            <a:off x="2680195" y="1639279"/>
            <a:ext cx="1157929" cy="3749561"/>
            <a:chOff x="2680195" y="1639279"/>
            <a:chExt cx="1157929" cy="3749561"/>
          </a:xfrm>
        </p:grpSpPr>
        <p:sp>
          <p:nvSpPr>
            <p:cNvPr id="181" name="文本框 180">
              <a:extLst>
                <a:ext uri="{FF2B5EF4-FFF2-40B4-BE49-F238E27FC236}">
                  <a16:creationId xmlns:a16="http://schemas.microsoft.com/office/drawing/2014/main" id="{C9838542-34F7-49AB-89CB-B8B40DC2B973}"/>
                </a:ext>
              </a:extLst>
            </p:cNvPr>
            <p:cNvSpPr txBox="1"/>
            <p:nvPr/>
          </p:nvSpPr>
          <p:spPr>
            <a:xfrm>
              <a:off x="2680195" y="5162232"/>
              <a:ext cx="716201" cy="2266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latin typeface="Bahnschrift SemiCondensed" panose="020B0502040204020203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Time</a:t>
              </a:r>
              <a:endParaRPr lang="zh-CN" altLang="en-US" sz="1400" dirty="0">
                <a:latin typeface="Bahnschrift SemiCondensed" panose="020B0502040204020203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A5C0B9BB-464F-4AF6-B3BA-7A440E308C0C}"/>
                </a:ext>
              </a:extLst>
            </p:cNvPr>
            <p:cNvGrpSpPr/>
            <p:nvPr/>
          </p:nvGrpSpPr>
          <p:grpSpPr>
            <a:xfrm>
              <a:off x="2989076" y="2043112"/>
              <a:ext cx="426239" cy="3013701"/>
              <a:chOff x="2971780" y="2425479"/>
              <a:chExt cx="426239" cy="3013701"/>
            </a:xfrm>
          </p:grpSpPr>
          <p:sp>
            <p:nvSpPr>
              <p:cNvPr id="88" name="矩形 87">
                <a:extLst>
                  <a:ext uri="{FF2B5EF4-FFF2-40B4-BE49-F238E27FC236}">
                    <a16:creationId xmlns:a16="http://schemas.microsoft.com/office/drawing/2014/main" id="{E874C2F3-FBF4-4346-87ED-8614E238663F}"/>
                  </a:ext>
                </a:extLst>
              </p:cNvPr>
              <p:cNvSpPr/>
              <p:nvPr/>
            </p:nvSpPr>
            <p:spPr>
              <a:xfrm>
                <a:off x="2971782" y="2425479"/>
                <a:ext cx="142079" cy="1901936"/>
              </a:xfrm>
              <a:prstGeom prst="rect">
                <a:avLst/>
              </a:prstGeom>
              <a:solidFill>
                <a:schemeClr val="accent6">
                  <a:alpha val="5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latin typeface="Bahnschrift SemiCondensed" panose="020B0502040204020203" pitchFamily="34" charset="0"/>
                    <a:ea typeface="Fira Code Light" panose="020B0809050000020004" pitchFamily="49" charset="0"/>
                    <a:cs typeface="Fira Code Light" panose="020B0809050000020004" pitchFamily="49" charset="0"/>
                  </a:rPr>
                  <a:t>A</a:t>
                </a:r>
                <a:endParaRPr lang="zh-CN" altLang="en-US" b="1" dirty="0">
                  <a:latin typeface="Bahnschrift SemiCondensed" panose="020B0502040204020203" pitchFamily="34" charset="0"/>
                  <a:ea typeface="舟方日明体" panose="02000506000000000000" pitchFamily="50" charset="-122"/>
                  <a:cs typeface="Fira Code Light" panose="020B0809050000020004" pitchFamily="49" charset="0"/>
                </a:endParaRPr>
              </a:p>
            </p:txBody>
          </p:sp>
          <p:sp>
            <p:nvSpPr>
              <p:cNvPr id="89" name="矩形 88">
                <a:extLst>
                  <a:ext uri="{FF2B5EF4-FFF2-40B4-BE49-F238E27FC236}">
                    <a16:creationId xmlns:a16="http://schemas.microsoft.com/office/drawing/2014/main" id="{84879A2C-419F-49A4-A170-AE87E5A83E45}"/>
                  </a:ext>
                </a:extLst>
              </p:cNvPr>
              <p:cNvSpPr/>
              <p:nvPr/>
            </p:nvSpPr>
            <p:spPr>
              <a:xfrm>
                <a:off x="3113861" y="2975406"/>
                <a:ext cx="142079" cy="802082"/>
              </a:xfrm>
              <a:prstGeom prst="rect">
                <a:avLst/>
              </a:prstGeom>
              <a:solidFill>
                <a:schemeClr val="accent6">
                  <a:alpha val="5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latin typeface="Bahnschrift SemiCondensed" panose="020B0502040204020203" pitchFamily="34" charset="0"/>
                    <a:ea typeface="Fira Code Light" panose="020B0809050000020004" pitchFamily="49" charset="0"/>
                    <a:cs typeface="Fira Code Light" panose="020B0809050000020004" pitchFamily="49" charset="0"/>
                  </a:rPr>
                  <a:t>B</a:t>
                </a:r>
                <a:endParaRPr lang="zh-CN" altLang="en-US" b="1" dirty="0">
                  <a:latin typeface="Bahnschrift SemiCondensed" panose="020B0502040204020203" pitchFamily="34" charset="0"/>
                  <a:ea typeface="舟方日明体" panose="02000506000000000000" pitchFamily="50" charset="-122"/>
                  <a:cs typeface="Fira Code Light" panose="020B0809050000020004" pitchFamily="49" charset="0"/>
                </a:endParaRPr>
              </a:p>
            </p:txBody>
          </p:sp>
          <p:sp>
            <p:nvSpPr>
              <p:cNvPr id="90" name="矩形 89">
                <a:extLst>
                  <a:ext uri="{FF2B5EF4-FFF2-40B4-BE49-F238E27FC236}">
                    <a16:creationId xmlns:a16="http://schemas.microsoft.com/office/drawing/2014/main" id="{C561978D-5D60-4C45-8DEC-062921D14D8D}"/>
                  </a:ext>
                </a:extLst>
              </p:cNvPr>
              <p:cNvSpPr/>
              <p:nvPr/>
            </p:nvSpPr>
            <p:spPr>
              <a:xfrm>
                <a:off x="3255940" y="3533273"/>
                <a:ext cx="142079" cy="1901936"/>
              </a:xfrm>
              <a:prstGeom prst="rect">
                <a:avLst/>
              </a:prstGeom>
              <a:solidFill>
                <a:schemeClr val="accent6">
                  <a:alpha val="5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latin typeface="Bahnschrift SemiCondensed" panose="020B0502040204020203" pitchFamily="34" charset="0"/>
                    <a:ea typeface="Fira Code Light" panose="020B0809050000020004" pitchFamily="49" charset="0"/>
                    <a:cs typeface="Fira Code Light" panose="020B0809050000020004" pitchFamily="49" charset="0"/>
                  </a:rPr>
                  <a:t>D</a:t>
                </a:r>
                <a:endParaRPr lang="zh-CN" altLang="en-US" b="1" dirty="0">
                  <a:latin typeface="Bahnschrift SemiCondensed" panose="020B0502040204020203" pitchFamily="34" charset="0"/>
                  <a:ea typeface="舟方日明体" panose="02000506000000000000" pitchFamily="50" charset="-122"/>
                  <a:cs typeface="Fira Code Light" panose="020B0809050000020004" pitchFamily="49" charset="0"/>
                </a:endParaRPr>
              </a:p>
            </p:txBody>
          </p:sp>
          <p:sp>
            <p:nvSpPr>
              <p:cNvPr id="93" name="矩形 92">
                <a:extLst>
                  <a:ext uri="{FF2B5EF4-FFF2-40B4-BE49-F238E27FC236}">
                    <a16:creationId xmlns:a16="http://schemas.microsoft.com/office/drawing/2014/main" id="{1ACBE4CB-FED5-4CB4-8DF0-68A37C97FBD0}"/>
                  </a:ext>
                </a:extLst>
              </p:cNvPr>
              <p:cNvSpPr/>
              <p:nvPr/>
            </p:nvSpPr>
            <p:spPr>
              <a:xfrm>
                <a:off x="3113860" y="4091140"/>
                <a:ext cx="142079" cy="794142"/>
              </a:xfrm>
              <a:prstGeom prst="rect">
                <a:avLst/>
              </a:prstGeom>
              <a:solidFill>
                <a:schemeClr val="accent6">
                  <a:alpha val="5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latin typeface="Bahnschrift SemiCondensed" panose="020B0502040204020203" pitchFamily="34" charset="0"/>
                    <a:ea typeface="Fira Code Light" panose="020B0809050000020004" pitchFamily="49" charset="0"/>
                    <a:cs typeface="Fira Code Light" panose="020B0809050000020004" pitchFamily="49" charset="0"/>
                  </a:rPr>
                  <a:t>C</a:t>
                </a:r>
                <a:endParaRPr lang="zh-CN" altLang="en-US" b="1" dirty="0">
                  <a:latin typeface="Bahnschrift SemiCondensed" panose="020B0502040204020203" pitchFamily="34" charset="0"/>
                  <a:ea typeface="舟方日明体" panose="02000506000000000000" pitchFamily="50" charset="-122"/>
                  <a:cs typeface="Fira Code Light" panose="020B0809050000020004" pitchFamily="49" charset="0"/>
                </a:endParaRPr>
              </a:p>
            </p:txBody>
          </p:sp>
          <p:sp>
            <p:nvSpPr>
              <p:cNvPr id="94" name="矩形 93">
                <a:extLst>
                  <a:ext uri="{FF2B5EF4-FFF2-40B4-BE49-F238E27FC236}">
                    <a16:creationId xmlns:a16="http://schemas.microsoft.com/office/drawing/2014/main" id="{994DFB74-0FF3-422C-8CAC-1EDE5EE020CC}"/>
                  </a:ext>
                </a:extLst>
              </p:cNvPr>
              <p:cNvSpPr/>
              <p:nvPr/>
            </p:nvSpPr>
            <p:spPr>
              <a:xfrm>
                <a:off x="2971780" y="4637744"/>
                <a:ext cx="142079" cy="801436"/>
              </a:xfrm>
              <a:prstGeom prst="rect">
                <a:avLst/>
              </a:prstGeom>
              <a:solidFill>
                <a:schemeClr val="accent6">
                  <a:alpha val="5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latin typeface="Bahnschrift SemiCondensed" panose="020B0502040204020203" pitchFamily="34" charset="0"/>
                    <a:ea typeface="Fira Code Light" panose="020B0809050000020004" pitchFamily="49" charset="0"/>
                    <a:cs typeface="Fira Code Light" panose="020B0809050000020004" pitchFamily="49" charset="0"/>
                  </a:rPr>
                  <a:t>E</a:t>
                </a:r>
                <a:endParaRPr lang="zh-CN" altLang="en-US" b="1" dirty="0">
                  <a:latin typeface="Bahnschrift SemiCondensed" panose="020B0502040204020203" pitchFamily="34" charset="0"/>
                  <a:ea typeface="舟方日明体" panose="02000506000000000000" pitchFamily="50" charset="-122"/>
                  <a:cs typeface="Fira Code Light" panose="020B0809050000020004" pitchFamily="49" charset="0"/>
                </a:endParaRPr>
              </a:p>
            </p:txBody>
          </p:sp>
          <p:sp>
            <p:nvSpPr>
              <p:cNvPr id="95" name="矩形 94">
                <a:extLst>
                  <a:ext uri="{FF2B5EF4-FFF2-40B4-BE49-F238E27FC236}">
                    <a16:creationId xmlns:a16="http://schemas.microsoft.com/office/drawing/2014/main" id="{6A0DD0A8-625E-424B-A9E0-F00819AC7A8E}"/>
                  </a:ext>
                </a:extLst>
              </p:cNvPr>
              <p:cNvSpPr/>
              <p:nvPr/>
            </p:nvSpPr>
            <p:spPr>
              <a:xfrm>
                <a:off x="3113859" y="5194964"/>
                <a:ext cx="142079" cy="244215"/>
              </a:xfrm>
              <a:prstGeom prst="rect">
                <a:avLst/>
              </a:prstGeom>
              <a:solidFill>
                <a:schemeClr val="accent6">
                  <a:alpha val="5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latin typeface="Bahnschrift SemiCondensed" panose="020B0502040204020203" pitchFamily="34" charset="0"/>
                    <a:ea typeface="Fira Code Light" panose="020B0809050000020004" pitchFamily="49" charset="0"/>
                    <a:cs typeface="Fira Code Light" panose="020B0809050000020004" pitchFamily="49" charset="0"/>
                  </a:rPr>
                  <a:t>F</a:t>
                </a:r>
                <a:endParaRPr lang="zh-CN" altLang="en-US" b="1" dirty="0">
                  <a:latin typeface="Bahnschrift SemiCondensed" panose="020B0502040204020203" pitchFamily="34" charset="0"/>
                  <a:ea typeface="舟方日明体" panose="02000506000000000000" pitchFamily="50" charset="-122"/>
                  <a:cs typeface="Fira Code Light" panose="020B0809050000020004" pitchFamily="49" charset="0"/>
                </a:endParaRPr>
              </a:p>
            </p:txBody>
          </p:sp>
        </p:grpSp>
        <p:cxnSp>
          <p:nvCxnSpPr>
            <p:cNvPr id="182" name="直接箭头连接符 181">
              <a:extLst>
                <a:ext uri="{FF2B5EF4-FFF2-40B4-BE49-F238E27FC236}">
                  <a16:creationId xmlns:a16="http://schemas.microsoft.com/office/drawing/2014/main" id="{0C3F39F8-B3B1-4352-8127-2F3F82A91DAD}"/>
                </a:ext>
              </a:extLst>
            </p:cNvPr>
            <p:cNvCxnSpPr>
              <a:cxnSpLocks/>
              <a:stCxn id="183" idx="4"/>
            </p:cNvCxnSpPr>
            <p:nvPr/>
          </p:nvCxnSpPr>
          <p:spPr>
            <a:xfrm>
              <a:off x="2933297" y="2008833"/>
              <a:ext cx="0" cy="31730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3" name="椭圆 182">
              <a:extLst>
                <a:ext uri="{FF2B5EF4-FFF2-40B4-BE49-F238E27FC236}">
                  <a16:creationId xmlns:a16="http://schemas.microsoft.com/office/drawing/2014/main" id="{77E39E57-2251-48E0-ABD1-E9901C388BE0}"/>
                </a:ext>
              </a:extLst>
            </p:cNvPr>
            <p:cNvSpPr/>
            <p:nvPr/>
          </p:nvSpPr>
          <p:spPr>
            <a:xfrm>
              <a:off x="2892050" y="1927829"/>
              <a:ext cx="82494" cy="81004"/>
            </a:xfrm>
            <a:prstGeom prst="ellipse">
              <a:avLst/>
            </a:prstGeom>
            <a:solidFill>
              <a:schemeClr val="tx1"/>
            </a:solidFill>
            <a:ln w="12700">
              <a:noFill/>
              <a:prstDash val="solid"/>
              <a:tailEnd w="sm" len="sm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pPr algn="ctr"/>
              <a:endParaRPr lang="zh-CN" altLang="en-US" sz="1600" dirty="0">
                <a:solidFill>
                  <a:schemeClr val="tx1"/>
                </a:solidFill>
                <a:latin typeface="Consolas" panose="020B0609020204030204" pitchFamily="49" charset="0"/>
                <a:cs typeface="Fira Code Light" panose="020B0809050000020004" pitchFamily="49" charset="0"/>
              </a:endParaRPr>
            </a:p>
          </p:txBody>
        </p:sp>
        <p:cxnSp>
          <p:nvCxnSpPr>
            <p:cNvPr id="184" name="直接箭头连接符 183">
              <a:extLst>
                <a:ext uri="{FF2B5EF4-FFF2-40B4-BE49-F238E27FC236}">
                  <a16:creationId xmlns:a16="http://schemas.microsoft.com/office/drawing/2014/main" id="{F00939D3-7775-4648-B4D0-66713666F962}"/>
                </a:ext>
              </a:extLst>
            </p:cNvPr>
            <p:cNvCxnSpPr>
              <a:cxnSpLocks/>
              <a:stCxn id="183" idx="6"/>
            </p:cNvCxnSpPr>
            <p:nvPr/>
          </p:nvCxnSpPr>
          <p:spPr>
            <a:xfrm>
              <a:off x="2974544" y="1968331"/>
              <a:ext cx="71960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直接箭头连接符 184">
              <a:extLst>
                <a:ext uri="{FF2B5EF4-FFF2-40B4-BE49-F238E27FC236}">
                  <a16:creationId xmlns:a16="http://schemas.microsoft.com/office/drawing/2014/main" id="{A2233DED-9D93-4AF6-A2BB-0647EB2F7F59}"/>
                </a:ext>
              </a:extLst>
            </p:cNvPr>
            <p:cNvCxnSpPr>
              <a:cxnSpLocks/>
            </p:cNvCxnSpPr>
            <p:nvPr/>
          </p:nvCxnSpPr>
          <p:spPr>
            <a:xfrm>
              <a:off x="3426341" y="1927829"/>
              <a:ext cx="0" cy="3322510"/>
            </a:xfrm>
            <a:prstGeom prst="straightConnector1">
              <a:avLst/>
            </a:prstGeom>
            <a:ln w="15875">
              <a:solidFill>
                <a:srgbClr val="C00000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6" name="文本框 185">
              <a:extLst>
                <a:ext uri="{FF2B5EF4-FFF2-40B4-BE49-F238E27FC236}">
                  <a16:creationId xmlns:a16="http://schemas.microsoft.com/office/drawing/2014/main" id="{55F3FC2C-AB33-4FD1-B540-73BD7DF95227}"/>
                </a:ext>
              </a:extLst>
            </p:cNvPr>
            <p:cNvSpPr txBox="1"/>
            <p:nvPr/>
          </p:nvSpPr>
          <p:spPr>
            <a:xfrm>
              <a:off x="2718386" y="1639279"/>
              <a:ext cx="11197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>
                  <a:solidFill>
                    <a:srgbClr val="C00000"/>
                  </a:solidFill>
                  <a:latin typeface="Bahnschrift SemiCondensed" panose="020B0502040204020203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Peak-mem=3</a:t>
              </a:r>
              <a:endParaRPr lang="zh-CN" altLang="en-US" sz="1400" b="1" dirty="0">
                <a:solidFill>
                  <a:srgbClr val="C00000"/>
                </a:solidFill>
                <a:latin typeface="Bahnschrift SemiCondensed" panose="020B0502040204020203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56226273-1D52-47FD-9320-4DD351FF15CF}"/>
              </a:ext>
            </a:extLst>
          </p:cNvPr>
          <p:cNvGrpSpPr/>
          <p:nvPr/>
        </p:nvGrpSpPr>
        <p:grpSpPr>
          <a:xfrm>
            <a:off x="4940834" y="1660554"/>
            <a:ext cx="1157929" cy="3830730"/>
            <a:chOff x="4940834" y="1660554"/>
            <a:chExt cx="1157929" cy="3830730"/>
          </a:xfrm>
        </p:grpSpPr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09FE062C-AC02-4502-9D15-262F69D36983}"/>
                </a:ext>
              </a:extLst>
            </p:cNvPr>
            <p:cNvGrpSpPr/>
            <p:nvPr/>
          </p:nvGrpSpPr>
          <p:grpSpPr>
            <a:xfrm>
              <a:off x="5251751" y="2047085"/>
              <a:ext cx="568316" cy="3013700"/>
              <a:chOff x="5288192" y="2425479"/>
              <a:chExt cx="568316" cy="3013700"/>
            </a:xfrm>
          </p:grpSpPr>
          <p:sp>
            <p:nvSpPr>
              <p:cNvPr id="172" name="矩形 171">
                <a:extLst>
                  <a:ext uri="{FF2B5EF4-FFF2-40B4-BE49-F238E27FC236}">
                    <a16:creationId xmlns:a16="http://schemas.microsoft.com/office/drawing/2014/main" id="{8459079F-1901-4393-8832-46C1F1174DE9}"/>
                  </a:ext>
                </a:extLst>
              </p:cNvPr>
              <p:cNvSpPr/>
              <p:nvPr/>
            </p:nvSpPr>
            <p:spPr>
              <a:xfrm>
                <a:off x="5288192" y="2425479"/>
                <a:ext cx="142079" cy="1909877"/>
              </a:xfrm>
              <a:prstGeom prst="rect">
                <a:avLst/>
              </a:prstGeom>
              <a:solidFill>
                <a:schemeClr val="accent6">
                  <a:alpha val="5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latin typeface="Bahnschrift SemiCondensed" panose="020B0502040204020203" pitchFamily="34" charset="0"/>
                    <a:ea typeface="Fira Code Light" panose="020B0809050000020004" pitchFamily="49" charset="0"/>
                    <a:cs typeface="Fira Code Light" panose="020B0809050000020004" pitchFamily="49" charset="0"/>
                  </a:rPr>
                  <a:t>A</a:t>
                </a:r>
                <a:endParaRPr lang="zh-CN" altLang="en-US" b="1" dirty="0">
                  <a:latin typeface="Bahnschrift SemiCondensed" panose="020B0502040204020203" pitchFamily="34" charset="0"/>
                  <a:ea typeface="舟方日明体" panose="02000506000000000000" pitchFamily="50" charset="-122"/>
                  <a:cs typeface="Fira Code Light" panose="020B0809050000020004" pitchFamily="49" charset="0"/>
                </a:endParaRPr>
              </a:p>
            </p:txBody>
          </p:sp>
          <p:sp>
            <p:nvSpPr>
              <p:cNvPr id="173" name="矩形 172">
                <a:extLst>
                  <a:ext uri="{FF2B5EF4-FFF2-40B4-BE49-F238E27FC236}">
                    <a16:creationId xmlns:a16="http://schemas.microsoft.com/office/drawing/2014/main" id="{D888FDE9-9581-4AE7-BCEF-2335864B66DE}"/>
                  </a:ext>
                </a:extLst>
              </p:cNvPr>
              <p:cNvSpPr/>
              <p:nvPr/>
            </p:nvSpPr>
            <p:spPr>
              <a:xfrm>
                <a:off x="5430271" y="2975405"/>
                <a:ext cx="142079" cy="1909877"/>
              </a:xfrm>
              <a:prstGeom prst="rect">
                <a:avLst/>
              </a:prstGeom>
              <a:solidFill>
                <a:schemeClr val="accent6">
                  <a:alpha val="5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latin typeface="Bahnschrift SemiCondensed" panose="020B0502040204020203" pitchFamily="34" charset="0"/>
                    <a:ea typeface="Fira Code Light" panose="020B0809050000020004" pitchFamily="49" charset="0"/>
                    <a:cs typeface="Fira Code Light" panose="020B0809050000020004" pitchFamily="49" charset="0"/>
                  </a:rPr>
                  <a:t>B</a:t>
                </a:r>
                <a:endParaRPr lang="zh-CN" altLang="en-US" b="1" dirty="0">
                  <a:latin typeface="Bahnschrift SemiCondensed" panose="020B0502040204020203" pitchFamily="34" charset="0"/>
                  <a:ea typeface="舟方日明体" panose="02000506000000000000" pitchFamily="50" charset="-122"/>
                  <a:cs typeface="Fira Code Light" panose="020B0809050000020004" pitchFamily="49" charset="0"/>
                </a:endParaRPr>
              </a:p>
            </p:txBody>
          </p:sp>
          <p:sp>
            <p:nvSpPr>
              <p:cNvPr id="174" name="矩形 173">
                <a:extLst>
                  <a:ext uri="{FF2B5EF4-FFF2-40B4-BE49-F238E27FC236}">
                    <a16:creationId xmlns:a16="http://schemas.microsoft.com/office/drawing/2014/main" id="{E71E260F-BF98-49AC-92A9-55E17E95C867}"/>
                  </a:ext>
                </a:extLst>
              </p:cNvPr>
              <p:cNvSpPr/>
              <p:nvPr/>
            </p:nvSpPr>
            <p:spPr>
              <a:xfrm>
                <a:off x="5572350" y="3533274"/>
                <a:ext cx="142079" cy="794142"/>
              </a:xfrm>
              <a:prstGeom prst="rect">
                <a:avLst/>
              </a:prstGeom>
              <a:solidFill>
                <a:schemeClr val="accent6">
                  <a:alpha val="5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latin typeface="Bahnschrift SemiCondensed" panose="020B0502040204020203" pitchFamily="34" charset="0"/>
                    <a:ea typeface="Fira Code Light" panose="020B0809050000020004" pitchFamily="49" charset="0"/>
                    <a:cs typeface="Fira Code Light" panose="020B0809050000020004" pitchFamily="49" charset="0"/>
                  </a:rPr>
                  <a:t>C</a:t>
                </a:r>
                <a:endParaRPr lang="zh-CN" altLang="en-US" b="1" dirty="0">
                  <a:latin typeface="Bahnschrift SemiCondensed" panose="020B0502040204020203" pitchFamily="34" charset="0"/>
                  <a:ea typeface="舟方日明体" panose="02000506000000000000" pitchFamily="50" charset="-122"/>
                  <a:cs typeface="Fira Code Light" panose="020B0809050000020004" pitchFamily="49" charset="0"/>
                </a:endParaRPr>
              </a:p>
            </p:txBody>
          </p:sp>
          <p:sp>
            <p:nvSpPr>
              <p:cNvPr id="175" name="矩形 174">
                <a:extLst>
                  <a:ext uri="{FF2B5EF4-FFF2-40B4-BE49-F238E27FC236}">
                    <a16:creationId xmlns:a16="http://schemas.microsoft.com/office/drawing/2014/main" id="{EC37ED1D-90C2-4096-8697-5CDF8C7378C6}"/>
                  </a:ext>
                </a:extLst>
              </p:cNvPr>
              <p:cNvSpPr/>
              <p:nvPr/>
            </p:nvSpPr>
            <p:spPr>
              <a:xfrm>
                <a:off x="5714429" y="4091140"/>
                <a:ext cx="142079" cy="794142"/>
              </a:xfrm>
              <a:prstGeom prst="rect">
                <a:avLst/>
              </a:prstGeom>
              <a:solidFill>
                <a:schemeClr val="accent6">
                  <a:alpha val="5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latin typeface="Bahnschrift SemiCondensed" panose="020B0502040204020203" pitchFamily="34" charset="0"/>
                    <a:ea typeface="Fira Code Light" panose="020B0809050000020004" pitchFamily="49" charset="0"/>
                    <a:cs typeface="Fira Code Light" panose="020B0809050000020004" pitchFamily="49" charset="0"/>
                  </a:rPr>
                  <a:t>D</a:t>
                </a:r>
                <a:endParaRPr lang="zh-CN" altLang="en-US" b="1" dirty="0">
                  <a:latin typeface="Bahnschrift SemiCondensed" panose="020B0502040204020203" pitchFamily="34" charset="0"/>
                  <a:ea typeface="舟方日明体" panose="02000506000000000000" pitchFamily="50" charset="-122"/>
                  <a:cs typeface="Fira Code Light" panose="020B0809050000020004" pitchFamily="49" charset="0"/>
                </a:endParaRPr>
              </a:p>
            </p:txBody>
          </p:sp>
          <p:sp>
            <p:nvSpPr>
              <p:cNvPr id="176" name="矩形 175">
                <a:extLst>
                  <a:ext uri="{FF2B5EF4-FFF2-40B4-BE49-F238E27FC236}">
                    <a16:creationId xmlns:a16="http://schemas.microsoft.com/office/drawing/2014/main" id="{06939EBC-26DC-4C25-AA31-4AB25A439BB2}"/>
                  </a:ext>
                </a:extLst>
              </p:cNvPr>
              <p:cNvSpPr/>
              <p:nvPr/>
            </p:nvSpPr>
            <p:spPr>
              <a:xfrm>
                <a:off x="5572350" y="4637744"/>
                <a:ext cx="142079" cy="801435"/>
              </a:xfrm>
              <a:prstGeom prst="rect">
                <a:avLst/>
              </a:prstGeom>
              <a:solidFill>
                <a:schemeClr val="accent6">
                  <a:alpha val="5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latin typeface="Bahnschrift SemiCondensed" panose="020B0502040204020203" pitchFamily="34" charset="0"/>
                    <a:ea typeface="Fira Code Light" panose="020B0809050000020004" pitchFamily="49" charset="0"/>
                    <a:cs typeface="Fira Code Light" panose="020B0809050000020004" pitchFamily="49" charset="0"/>
                  </a:rPr>
                  <a:t>E</a:t>
                </a:r>
                <a:endParaRPr lang="zh-CN" altLang="en-US" b="1" dirty="0">
                  <a:latin typeface="Bahnschrift SemiCondensed" panose="020B0502040204020203" pitchFamily="34" charset="0"/>
                  <a:ea typeface="舟方日明体" panose="02000506000000000000" pitchFamily="50" charset="-122"/>
                  <a:cs typeface="Fira Code Light" panose="020B0809050000020004" pitchFamily="49" charset="0"/>
                </a:endParaRPr>
              </a:p>
            </p:txBody>
          </p:sp>
          <p:sp>
            <p:nvSpPr>
              <p:cNvPr id="177" name="矩形 176">
                <a:extLst>
                  <a:ext uri="{FF2B5EF4-FFF2-40B4-BE49-F238E27FC236}">
                    <a16:creationId xmlns:a16="http://schemas.microsoft.com/office/drawing/2014/main" id="{258CDF59-E81C-4258-89CB-CB97E4C6770E}"/>
                  </a:ext>
                </a:extLst>
              </p:cNvPr>
              <p:cNvSpPr/>
              <p:nvPr/>
            </p:nvSpPr>
            <p:spPr>
              <a:xfrm>
                <a:off x="5430271" y="5194964"/>
                <a:ext cx="142079" cy="240244"/>
              </a:xfrm>
              <a:prstGeom prst="rect">
                <a:avLst/>
              </a:prstGeom>
              <a:solidFill>
                <a:schemeClr val="accent6">
                  <a:alpha val="5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latin typeface="Bahnschrift SemiCondensed" panose="020B0502040204020203" pitchFamily="34" charset="0"/>
                    <a:ea typeface="Fira Code Light" panose="020B0809050000020004" pitchFamily="49" charset="0"/>
                    <a:cs typeface="Fira Code Light" panose="020B0809050000020004" pitchFamily="49" charset="0"/>
                  </a:rPr>
                  <a:t>F</a:t>
                </a:r>
                <a:endParaRPr lang="zh-CN" altLang="en-US" b="1" dirty="0">
                  <a:latin typeface="Bahnschrift SemiCondensed" panose="020B0502040204020203" pitchFamily="34" charset="0"/>
                  <a:ea typeface="舟方日明体" panose="02000506000000000000" pitchFamily="50" charset="-122"/>
                  <a:cs typeface="Fira Code Light" panose="020B0809050000020004" pitchFamily="49" charset="0"/>
                </a:endParaRPr>
              </a:p>
            </p:txBody>
          </p:sp>
        </p:grpSp>
        <p:sp>
          <p:nvSpPr>
            <p:cNvPr id="187" name="文本框 186">
              <a:extLst>
                <a:ext uri="{FF2B5EF4-FFF2-40B4-BE49-F238E27FC236}">
                  <a16:creationId xmlns:a16="http://schemas.microsoft.com/office/drawing/2014/main" id="{AC3EEBE5-134C-4331-92AA-63A077145276}"/>
                </a:ext>
              </a:extLst>
            </p:cNvPr>
            <p:cNvSpPr txBox="1"/>
            <p:nvPr/>
          </p:nvSpPr>
          <p:spPr>
            <a:xfrm>
              <a:off x="4940834" y="5183507"/>
              <a:ext cx="71620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latin typeface="Bahnschrift SemiCondensed" panose="020B0502040204020203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Time</a:t>
              </a:r>
              <a:endParaRPr lang="zh-CN" altLang="en-US" sz="1400" dirty="0">
                <a:latin typeface="Bahnschrift SemiCondensed" panose="020B0502040204020203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188" name="直接箭头连接符 187">
              <a:extLst>
                <a:ext uri="{FF2B5EF4-FFF2-40B4-BE49-F238E27FC236}">
                  <a16:creationId xmlns:a16="http://schemas.microsoft.com/office/drawing/2014/main" id="{20CA3AEC-9D8A-492F-8032-2FB3AA3C1423}"/>
                </a:ext>
              </a:extLst>
            </p:cNvPr>
            <p:cNvCxnSpPr>
              <a:cxnSpLocks/>
              <a:stCxn id="189" idx="4"/>
            </p:cNvCxnSpPr>
            <p:nvPr/>
          </p:nvCxnSpPr>
          <p:spPr>
            <a:xfrm>
              <a:off x="5193936" y="2030108"/>
              <a:ext cx="0" cy="31730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9" name="椭圆 188">
              <a:extLst>
                <a:ext uri="{FF2B5EF4-FFF2-40B4-BE49-F238E27FC236}">
                  <a16:creationId xmlns:a16="http://schemas.microsoft.com/office/drawing/2014/main" id="{25874AF1-F2CC-41FA-9246-6E7E34F72541}"/>
                </a:ext>
              </a:extLst>
            </p:cNvPr>
            <p:cNvSpPr/>
            <p:nvPr/>
          </p:nvSpPr>
          <p:spPr>
            <a:xfrm>
              <a:off x="5152689" y="1949104"/>
              <a:ext cx="82494" cy="81004"/>
            </a:xfrm>
            <a:prstGeom prst="ellipse">
              <a:avLst/>
            </a:prstGeom>
            <a:solidFill>
              <a:schemeClr val="tx1"/>
            </a:solidFill>
            <a:ln w="12700">
              <a:noFill/>
              <a:prstDash val="solid"/>
              <a:tailEnd w="sm" len="sm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pPr algn="ctr"/>
              <a:endParaRPr lang="zh-CN" altLang="en-US" sz="1600" dirty="0">
                <a:solidFill>
                  <a:schemeClr val="tx1"/>
                </a:solidFill>
                <a:latin typeface="Consolas" panose="020B0609020204030204" pitchFamily="49" charset="0"/>
                <a:cs typeface="Fira Code Light" panose="020B0809050000020004" pitchFamily="49" charset="0"/>
              </a:endParaRPr>
            </a:p>
          </p:txBody>
        </p:sp>
        <p:cxnSp>
          <p:nvCxnSpPr>
            <p:cNvPr id="196" name="直接箭头连接符 195">
              <a:extLst>
                <a:ext uri="{FF2B5EF4-FFF2-40B4-BE49-F238E27FC236}">
                  <a16:creationId xmlns:a16="http://schemas.microsoft.com/office/drawing/2014/main" id="{4B3EDBAE-6532-4E9F-8905-15E28A937CDF}"/>
                </a:ext>
              </a:extLst>
            </p:cNvPr>
            <p:cNvCxnSpPr>
              <a:cxnSpLocks/>
              <a:stCxn id="189" idx="6"/>
            </p:cNvCxnSpPr>
            <p:nvPr/>
          </p:nvCxnSpPr>
          <p:spPr>
            <a:xfrm>
              <a:off x="5235183" y="1989606"/>
              <a:ext cx="71960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直接箭头连接符 198">
              <a:extLst>
                <a:ext uri="{FF2B5EF4-FFF2-40B4-BE49-F238E27FC236}">
                  <a16:creationId xmlns:a16="http://schemas.microsoft.com/office/drawing/2014/main" id="{B604C6AB-E2BA-4AF5-BE16-AC076FEB34F0}"/>
                </a:ext>
              </a:extLst>
            </p:cNvPr>
            <p:cNvCxnSpPr>
              <a:cxnSpLocks/>
            </p:cNvCxnSpPr>
            <p:nvPr/>
          </p:nvCxnSpPr>
          <p:spPr>
            <a:xfrm>
              <a:off x="5830205" y="1949104"/>
              <a:ext cx="0" cy="3322510"/>
            </a:xfrm>
            <a:prstGeom prst="straightConnector1">
              <a:avLst/>
            </a:prstGeom>
            <a:ln w="15875">
              <a:solidFill>
                <a:srgbClr val="C00000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0" name="文本框 199">
              <a:extLst>
                <a:ext uri="{FF2B5EF4-FFF2-40B4-BE49-F238E27FC236}">
                  <a16:creationId xmlns:a16="http://schemas.microsoft.com/office/drawing/2014/main" id="{B839EDCB-818A-44B1-A239-005142C00313}"/>
                </a:ext>
              </a:extLst>
            </p:cNvPr>
            <p:cNvSpPr txBox="1"/>
            <p:nvPr/>
          </p:nvSpPr>
          <p:spPr>
            <a:xfrm>
              <a:off x="4979025" y="1660554"/>
              <a:ext cx="11197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>
                  <a:solidFill>
                    <a:srgbClr val="C00000"/>
                  </a:solidFill>
                  <a:latin typeface="Bahnschrift SemiCondensed" panose="020B0502040204020203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Peak-mem=4</a:t>
              </a:r>
              <a:endParaRPr lang="zh-CN" altLang="en-US" sz="1400" b="1" dirty="0">
                <a:solidFill>
                  <a:srgbClr val="C00000"/>
                </a:solidFill>
                <a:latin typeface="Bahnschrift SemiCondensed" panose="020B0502040204020203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F6DEE114-3230-4CFB-97D5-32287EDF1174}"/>
              </a:ext>
            </a:extLst>
          </p:cNvPr>
          <p:cNvGrpSpPr/>
          <p:nvPr/>
        </p:nvGrpSpPr>
        <p:grpSpPr>
          <a:xfrm>
            <a:off x="5737899" y="1655369"/>
            <a:ext cx="1510577" cy="4179597"/>
            <a:chOff x="632380" y="1783096"/>
            <a:chExt cx="1510577" cy="4179597"/>
          </a:xfrm>
        </p:grpSpPr>
        <p:sp>
          <p:nvSpPr>
            <p:cNvPr id="201" name="文本框 200">
              <a:extLst>
                <a:ext uri="{FF2B5EF4-FFF2-40B4-BE49-F238E27FC236}">
                  <a16:creationId xmlns:a16="http://schemas.microsoft.com/office/drawing/2014/main" id="{1215D9BD-D8F2-4F91-BF47-82A3119A2C56}"/>
                </a:ext>
              </a:extLst>
            </p:cNvPr>
            <p:cNvSpPr txBox="1"/>
            <p:nvPr/>
          </p:nvSpPr>
          <p:spPr>
            <a:xfrm>
              <a:off x="632380" y="5654916"/>
              <a:ext cx="71620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latin typeface="Bahnschrift SemiCondensed" panose="020B0502040204020203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Time</a:t>
              </a:r>
              <a:endParaRPr lang="zh-CN" altLang="en-US" sz="1400" dirty="0">
                <a:latin typeface="Bahnschrift SemiCondensed" panose="020B0502040204020203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202" name="直接箭头连接符 201">
              <a:extLst>
                <a:ext uri="{FF2B5EF4-FFF2-40B4-BE49-F238E27FC236}">
                  <a16:creationId xmlns:a16="http://schemas.microsoft.com/office/drawing/2014/main" id="{55A18770-6A28-40E0-A733-C2FF7E2572AF}"/>
                </a:ext>
              </a:extLst>
            </p:cNvPr>
            <p:cNvCxnSpPr>
              <a:cxnSpLocks/>
              <a:stCxn id="203" idx="4"/>
            </p:cNvCxnSpPr>
            <p:nvPr/>
          </p:nvCxnSpPr>
          <p:spPr>
            <a:xfrm>
              <a:off x="1238130" y="2152650"/>
              <a:ext cx="0" cy="371968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3" name="椭圆 202">
              <a:extLst>
                <a:ext uri="{FF2B5EF4-FFF2-40B4-BE49-F238E27FC236}">
                  <a16:creationId xmlns:a16="http://schemas.microsoft.com/office/drawing/2014/main" id="{33ABCF8E-D67B-49F6-A65F-BB867F787BA2}"/>
                </a:ext>
              </a:extLst>
            </p:cNvPr>
            <p:cNvSpPr/>
            <p:nvPr/>
          </p:nvSpPr>
          <p:spPr>
            <a:xfrm>
              <a:off x="1196883" y="2071646"/>
              <a:ext cx="82494" cy="81004"/>
            </a:xfrm>
            <a:prstGeom prst="ellipse">
              <a:avLst/>
            </a:prstGeom>
            <a:solidFill>
              <a:schemeClr val="tx1"/>
            </a:solidFill>
            <a:ln w="12700">
              <a:noFill/>
              <a:prstDash val="solid"/>
              <a:tailEnd w="sm" len="sm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pPr algn="ctr"/>
              <a:endParaRPr lang="zh-CN" altLang="en-US" sz="1600" dirty="0">
                <a:solidFill>
                  <a:schemeClr val="tx1"/>
                </a:solidFill>
                <a:latin typeface="Consolas" panose="020B0609020204030204" pitchFamily="49" charset="0"/>
                <a:cs typeface="Fira Code Light" panose="020B0809050000020004" pitchFamily="49" charset="0"/>
              </a:endParaRPr>
            </a:p>
          </p:txBody>
        </p:sp>
        <p:cxnSp>
          <p:nvCxnSpPr>
            <p:cNvPr id="204" name="直接箭头连接符 203">
              <a:extLst>
                <a:ext uri="{FF2B5EF4-FFF2-40B4-BE49-F238E27FC236}">
                  <a16:creationId xmlns:a16="http://schemas.microsoft.com/office/drawing/2014/main" id="{0F7B56E2-66C0-4910-9242-446E6E2320E9}"/>
                </a:ext>
              </a:extLst>
            </p:cNvPr>
            <p:cNvCxnSpPr>
              <a:cxnSpLocks/>
              <a:stCxn id="203" idx="6"/>
            </p:cNvCxnSpPr>
            <p:nvPr/>
          </p:nvCxnSpPr>
          <p:spPr>
            <a:xfrm>
              <a:off x="1279377" y="2112148"/>
              <a:ext cx="71960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直接箭头连接符 204">
              <a:extLst>
                <a:ext uri="{FF2B5EF4-FFF2-40B4-BE49-F238E27FC236}">
                  <a16:creationId xmlns:a16="http://schemas.microsoft.com/office/drawing/2014/main" id="{9CB89288-688E-4670-AED2-832AAE258D7C}"/>
                </a:ext>
              </a:extLst>
            </p:cNvPr>
            <p:cNvCxnSpPr>
              <a:cxnSpLocks/>
            </p:cNvCxnSpPr>
            <p:nvPr/>
          </p:nvCxnSpPr>
          <p:spPr>
            <a:xfrm>
              <a:off x="1748576" y="2071646"/>
              <a:ext cx="0" cy="3322510"/>
            </a:xfrm>
            <a:prstGeom prst="straightConnector1">
              <a:avLst/>
            </a:prstGeom>
            <a:ln w="15875">
              <a:solidFill>
                <a:srgbClr val="C00000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6" name="文本框 205">
              <a:extLst>
                <a:ext uri="{FF2B5EF4-FFF2-40B4-BE49-F238E27FC236}">
                  <a16:creationId xmlns:a16="http://schemas.microsoft.com/office/drawing/2014/main" id="{6A838841-F602-491A-8A47-148FDD540368}"/>
                </a:ext>
              </a:extLst>
            </p:cNvPr>
            <p:cNvSpPr txBox="1"/>
            <p:nvPr/>
          </p:nvSpPr>
          <p:spPr>
            <a:xfrm>
              <a:off x="1023219" y="1783096"/>
              <a:ext cx="11197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>
                  <a:solidFill>
                    <a:srgbClr val="C00000"/>
                  </a:solidFill>
                  <a:latin typeface="Bahnschrift SemiCondensed" panose="020B0502040204020203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Peak-mem=3</a:t>
              </a:r>
              <a:endParaRPr lang="zh-CN" altLang="en-US" sz="1400" b="1" dirty="0">
                <a:solidFill>
                  <a:srgbClr val="C00000"/>
                </a:solidFill>
                <a:latin typeface="Bahnschrift SemiCondensed" panose="020B0502040204020203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006FE0AD-BCF1-4A27-8EE8-E1DCE407046A}"/>
              </a:ext>
            </a:extLst>
          </p:cNvPr>
          <p:cNvGrpSpPr/>
          <p:nvPr/>
        </p:nvGrpSpPr>
        <p:grpSpPr>
          <a:xfrm>
            <a:off x="9068562" y="1655369"/>
            <a:ext cx="1157929" cy="3749561"/>
            <a:chOff x="9068562" y="1655369"/>
            <a:chExt cx="1157929" cy="3749561"/>
          </a:xfrm>
        </p:grpSpPr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9211DC0F-C8C9-4889-92F1-F4B5EA16CAEB}"/>
                </a:ext>
              </a:extLst>
            </p:cNvPr>
            <p:cNvGrpSpPr/>
            <p:nvPr/>
          </p:nvGrpSpPr>
          <p:grpSpPr>
            <a:xfrm>
              <a:off x="9384923" y="2047085"/>
              <a:ext cx="568316" cy="3013700"/>
              <a:chOff x="8826551" y="2425479"/>
              <a:chExt cx="568316" cy="3013700"/>
            </a:xfrm>
          </p:grpSpPr>
          <p:sp>
            <p:nvSpPr>
              <p:cNvPr id="268" name="矩形 267">
                <a:extLst>
                  <a:ext uri="{FF2B5EF4-FFF2-40B4-BE49-F238E27FC236}">
                    <a16:creationId xmlns:a16="http://schemas.microsoft.com/office/drawing/2014/main" id="{C41CB726-723E-41D4-A7EC-766AB85C4404}"/>
                  </a:ext>
                </a:extLst>
              </p:cNvPr>
              <p:cNvSpPr/>
              <p:nvPr/>
            </p:nvSpPr>
            <p:spPr>
              <a:xfrm>
                <a:off x="8826551" y="2425479"/>
                <a:ext cx="142079" cy="3009729"/>
              </a:xfrm>
              <a:prstGeom prst="rect">
                <a:avLst/>
              </a:prstGeom>
              <a:solidFill>
                <a:schemeClr val="accent6">
                  <a:alpha val="5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latin typeface="Bahnschrift SemiCondensed" panose="020B0502040204020203" pitchFamily="34" charset="0"/>
                    <a:ea typeface="Fira Code Light" panose="020B0809050000020004" pitchFamily="49" charset="0"/>
                    <a:cs typeface="Fira Code Light" panose="020B0809050000020004" pitchFamily="49" charset="0"/>
                  </a:rPr>
                  <a:t>A</a:t>
                </a:r>
                <a:endParaRPr lang="zh-CN" altLang="en-US" b="1" dirty="0">
                  <a:latin typeface="Bahnschrift SemiCondensed" panose="020B0502040204020203" pitchFamily="34" charset="0"/>
                  <a:ea typeface="舟方日明体" panose="02000506000000000000" pitchFamily="50" charset="-122"/>
                  <a:cs typeface="Fira Code Light" panose="020B0809050000020004" pitchFamily="49" charset="0"/>
                </a:endParaRPr>
              </a:p>
            </p:txBody>
          </p:sp>
          <p:sp>
            <p:nvSpPr>
              <p:cNvPr id="269" name="矩形 268">
                <a:extLst>
                  <a:ext uri="{FF2B5EF4-FFF2-40B4-BE49-F238E27FC236}">
                    <a16:creationId xmlns:a16="http://schemas.microsoft.com/office/drawing/2014/main" id="{39500840-157C-4787-8ED0-1C949A988732}"/>
                  </a:ext>
                </a:extLst>
              </p:cNvPr>
              <p:cNvSpPr/>
              <p:nvPr/>
            </p:nvSpPr>
            <p:spPr>
              <a:xfrm>
                <a:off x="8968630" y="2975405"/>
                <a:ext cx="142079" cy="1909877"/>
              </a:xfrm>
              <a:prstGeom prst="rect">
                <a:avLst/>
              </a:prstGeom>
              <a:solidFill>
                <a:schemeClr val="accent6">
                  <a:alpha val="5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latin typeface="Bahnschrift SemiCondensed" panose="020B0502040204020203" pitchFamily="34" charset="0"/>
                    <a:ea typeface="Fira Code Light" panose="020B0809050000020004" pitchFamily="49" charset="0"/>
                    <a:cs typeface="Fira Code Light" panose="020B0809050000020004" pitchFamily="49" charset="0"/>
                  </a:rPr>
                  <a:t>B</a:t>
                </a:r>
                <a:endParaRPr lang="zh-CN" altLang="en-US" b="1" dirty="0">
                  <a:latin typeface="Bahnschrift SemiCondensed" panose="020B0502040204020203" pitchFamily="34" charset="0"/>
                  <a:ea typeface="舟方日明体" panose="02000506000000000000" pitchFamily="50" charset="-122"/>
                  <a:cs typeface="Fira Code Light" panose="020B0809050000020004" pitchFamily="49" charset="0"/>
                </a:endParaRPr>
              </a:p>
            </p:txBody>
          </p:sp>
          <p:sp>
            <p:nvSpPr>
              <p:cNvPr id="270" name="矩形 269">
                <a:extLst>
                  <a:ext uri="{FF2B5EF4-FFF2-40B4-BE49-F238E27FC236}">
                    <a16:creationId xmlns:a16="http://schemas.microsoft.com/office/drawing/2014/main" id="{FA530A40-338B-461B-931A-A99D8D86FFB7}"/>
                  </a:ext>
                </a:extLst>
              </p:cNvPr>
              <p:cNvSpPr/>
              <p:nvPr/>
            </p:nvSpPr>
            <p:spPr>
              <a:xfrm>
                <a:off x="9110709" y="3533274"/>
                <a:ext cx="142079" cy="794142"/>
              </a:xfrm>
              <a:prstGeom prst="rect">
                <a:avLst/>
              </a:prstGeom>
              <a:solidFill>
                <a:schemeClr val="accent6">
                  <a:alpha val="5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latin typeface="Bahnschrift SemiCondensed" panose="020B0502040204020203" pitchFamily="34" charset="0"/>
                    <a:ea typeface="Fira Code Light" panose="020B0809050000020004" pitchFamily="49" charset="0"/>
                    <a:cs typeface="Fira Code Light" panose="020B0809050000020004" pitchFamily="49" charset="0"/>
                  </a:rPr>
                  <a:t>C</a:t>
                </a:r>
                <a:endParaRPr lang="zh-CN" altLang="en-US" b="1" dirty="0">
                  <a:latin typeface="Bahnschrift SemiCondensed" panose="020B0502040204020203" pitchFamily="34" charset="0"/>
                  <a:ea typeface="舟方日明体" panose="02000506000000000000" pitchFamily="50" charset="-122"/>
                  <a:cs typeface="Fira Code Light" panose="020B0809050000020004" pitchFamily="49" charset="0"/>
                </a:endParaRPr>
              </a:p>
            </p:txBody>
          </p:sp>
          <p:sp>
            <p:nvSpPr>
              <p:cNvPr id="271" name="矩形 270">
                <a:extLst>
                  <a:ext uri="{FF2B5EF4-FFF2-40B4-BE49-F238E27FC236}">
                    <a16:creationId xmlns:a16="http://schemas.microsoft.com/office/drawing/2014/main" id="{7A206CF5-0490-484A-B50C-596566A3130C}"/>
                  </a:ext>
                </a:extLst>
              </p:cNvPr>
              <p:cNvSpPr/>
              <p:nvPr/>
            </p:nvSpPr>
            <p:spPr>
              <a:xfrm>
                <a:off x="9252788" y="4091140"/>
                <a:ext cx="142079" cy="794142"/>
              </a:xfrm>
              <a:prstGeom prst="rect">
                <a:avLst/>
              </a:prstGeom>
              <a:solidFill>
                <a:schemeClr val="accent6">
                  <a:alpha val="5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latin typeface="Bahnschrift SemiCondensed" panose="020B0502040204020203" pitchFamily="34" charset="0"/>
                    <a:ea typeface="Fira Code Light" panose="020B0809050000020004" pitchFamily="49" charset="0"/>
                    <a:cs typeface="Fira Code Light" panose="020B0809050000020004" pitchFamily="49" charset="0"/>
                  </a:rPr>
                  <a:t>D</a:t>
                </a:r>
                <a:endParaRPr lang="zh-CN" altLang="en-US" b="1" dirty="0">
                  <a:latin typeface="Bahnschrift SemiCondensed" panose="020B0502040204020203" pitchFamily="34" charset="0"/>
                  <a:ea typeface="舟方日明体" panose="02000506000000000000" pitchFamily="50" charset="-122"/>
                  <a:cs typeface="Fira Code Light" panose="020B0809050000020004" pitchFamily="49" charset="0"/>
                </a:endParaRPr>
              </a:p>
            </p:txBody>
          </p:sp>
          <p:sp>
            <p:nvSpPr>
              <p:cNvPr id="272" name="矩形 271">
                <a:extLst>
                  <a:ext uri="{FF2B5EF4-FFF2-40B4-BE49-F238E27FC236}">
                    <a16:creationId xmlns:a16="http://schemas.microsoft.com/office/drawing/2014/main" id="{EE787789-19E4-4F11-952F-2E2D8BE39819}"/>
                  </a:ext>
                </a:extLst>
              </p:cNvPr>
              <p:cNvSpPr/>
              <p:nvPr/>
            </p:nvSpPr>
            <p:spPr>
              <a:xfrm>
                <a:off x="9110709" y="4637744"/>
                <a:ext cx="142079" cy="801435"/>
              </a:xfrm>
              <a:prstGeom prst="rect">
                <a:avLst/>
              </a:prstGeom>
              <a:solidFill>
                <a:schemeClr val="accent6">
                  <a:alpha val="5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latin typeface="Bahnschrift SemiCondensed" panose="020B0502040204020203" pitchFamily="34" charset="0"/>
                    <a:ea typeface="Fira Code Light" panose="020B0809050000020004" pitchFamily="49" charset="0"/>
                    <a:cs typeface="Fira Code Light" panose="020B0809050000020004" pitchFamily="49" charset="0"/>
                  </a:rPr>
                  <a:t>E</a:t>
                </a:r>
                <a:endParaRPr lang="zh-CN" altLang="en-US" b="1" dirty="0">
                  <a:latin typeface="Bahnschrift SemiCondensed" panose="020B0502040204020203" pitchFamily="34" charset="0"/>
                  <a:ea typeface="舟方日明体" panose="02000506000000000000" pitchFamily="50" charset="-122"/>
                  <a:cs typeface="Fira Code Light" panose="020B0809050000020004" pitchFamily="49" charset="0"/>
                </a:endParaRPr>
              </a:p>
            </p:txBody>
          </p:sp>
          <p:sp>
            <p:nvSpPr>
              <p:cNvPr id="273" name="矩形 272">
                <a:extLst>
                  <a:ext uri="{FF2B5EF4-FFF2-40B4-BE49-F238E27FC236}">
                    <a16:creationId xmlns:a16="http://schemas.microsoft.com/office/drawing/2014/main" id="{B02737B7-5148-4A8D-A075-70C3F00C3EEE}"/>
                  </a:ext>
                </a:extLst>
              </p:cNvPr>
              <p:cNvSpPr/>
              <p:nvPr/>
            </p:nvSpPr>
            <p:spPr>
              <a:xfrm>
                <a:off x="8968630" y="5194964"/>
                <a:ext cx="142079" cy="240244"/>
              </a:xfrm>
              <a:prstGeom prst="rect">
                <a:avLst/>
              </a:prstGeom>
              <a:solidFill>
                <a:schemeClr val="accent6">
                  <a:alpha val="5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latin typeface="Bahnschrift SemiCondensed" panose="020B0502040204020203" pitchFamily="34" charset="0"/>
                    <a:ea typeface="Fira Code Light" panose="020B0809050000020004" pitchFamily="49" charset="0"/>
                    <a:cs typeface="Fira Code Light" panose="020B0809050000020004" pitchFamily="49" charset="0"/>
                  </a:rPr>
                  <a:t>F</a:t>
                </a:r>
                <a:endParaRPr lang="zh-CN" altLang="en-US" b="1" dirty="0">
                  <a:latin typeface="Bahnschrift SemiCondensed" panose="020B0502040204020203" pitchFamily="34" charset="0"/>
                  <a:ea typeface="舟方日明体" panose="02000506000000000000" pitchFamily="50" charset="-122"/>
                  <a:cs typeface="Fira Code Light" panose="020B0809050000020004" pitchFamily="49" charset="0"/>
                </a:endParaRPr>
              </a:p>
            </p:txBody>
          </p:sp>
        </p:grpSp>
        <p:grpSp>
          <p:nvGrpSpPr>
            <p:cNvPr id="38" name="组合 37">
              <a:extLst>
                <a:ext uri="{FF2B5EF4-FFF2-40B4-BE49-F238E27FC236}">
                  <a16:creationId xmlns:a16="http://schemas.microsoft.com/office/drawing/2014/main" id="{715AB3C2-8157-4A3B-A822-77B6612A20F7}"/>
                </a:ext>
              </a:extLst>
            </p:cNvPr>
            <p:cNvGrpSpPr/>
            <p:nvPr/>
          </p:nvGrpSpPr>
          <p:grpSpPr>
            <a:xfrm>
              <a:off x="9068562" y="1655369"/>
              <a:ext cx="1157929" cy="3749561"/>
              <a:chOff x="9068562" y="1655369"/>
              <a:chExt cx="1157929" cy="3749561"/>
            </a:xfrm>
          </p:grpSpPr>
          <p:sp>
            <p:nvSpPr>
              <p:cNvPr id="207" name="文本框 206">
                <a:extLst>
                  <a:ext uri="{FF2B5EF4-FFF2-40B4-BE49-F238E27FC236}">
                    <a16:creationId xmlns:a16="http://schemas.microsoft.com/office/drawing/2014/main" id="{28F16510-277C-4873-A4A6-0E0A3EF65243}"/>
                  </a:ext>
                </a:extLst>
              </p:cNvPr>
              <p:cNvSpPr txBox="1"/>
              <p:nvPr/>
            </p:nvSpPr>
            <p:spPr>
              <a:xfrm>
                <a:off x="9068562" y="5178322"/>
                <a:ext cx="716201" cy="2266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dirty="0">
                    <a:latin typeface="Bahnschrift SemiCondensed" panose="020B0502040204020203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Time</a:t>
                </a:r>
                <a:endParaRPr lang="zh-CN" altLang="en-US" sz="1400" dirty="0">
                  <a:latin typeface="Bahnschrift SemiCondensed" panose="020B0502040204020203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208" name="直接箭头连接符 207">
                <a:extLst>
                  <a:ext uri="{FF2B5EF4-FFF2-40B4-BE49-F238E27FC236}">
                    <a16:creationId xmlns:a16="http://schemas.microsoft.com/office/drawing/2014/main" id="{41B56E47-BE56-4529-9268-1AE02AD8BB2C}"/>
                  </a:ext>
                </a:extLst>
              </p:cNvPr>
              <p:cNvCxnSpPr>
                <a:cxnSpLocks/>
                <a:stCxn id="209" idx="4"/>
              </p:cNvCxnSpPr>
              <p:nvPr/>
            </p:nvCxnSpPr>
            <p:spPr>
              <a:xfrm>
                <a:off x="9321664" y="2024923"/>
                <a:ext cx="0" cy="317303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9" name="椭圆 208">
                <a:extLst>
                  <a:ext uri="{FF2B5EF4-FFF2-40B4-BE49-F238E27FC236}">
                    <a16:creationId xmlns:a16="http://schemas.microsoft.com/office/drawing/2014/main" id="{B94F8489-6B02-4312-998B-887AC14F0C70}"/>
                  </a:ext>
                </a:extLst>
              </p:cNvPr>
              <p:cNvSpPr/>
              <p:nvPr/>
            </p:nvSpPr>
            <p:spPr>
              <a:xfrm>
                <a:off x="9280417" y="1943919"/>
                <a:ext cx="82494" cy="81004"/>
              </a:xfrm>
              <a:prstGeom prst="ellipse">
                <a:avLst/>
              </a:prstGeom>
              <a:solidFill>
                <a:schemeClr val="tx1"/>
              </a:solidFill>
              <a:ln w="12700">
                <a:noFill/>
                <a:prstDash val="solid"/>
                <a:tailEnd w="sm" len="sm"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noAutofit/>
              </a:bodyPr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  <a:latin typeface="Consolas" panose="020B0609020204030204" pitchFamily="49" charset="0"/>
                  <a:cs typeface="Fira Code Light" panose="020B0809050000020004" pitchFamily="49" charset="0"/>
                </a:endParaRPr>
              </a:p>
            </p:txBody>
          </p:sp>
          <p:cxnSp>
            <p:nvCxnSpPr>
              <p:cNvPr id="210" name="直接箭头连接符 209">
                <a:extLst>
                  <a:ext uri="{FF2B5EF4-FFF2-40B4-BE49-F238E27FC236}">
                    <a16:creationId xmlns:a16="http://schemas.microsoft.com/office/drawing/2014/main" id="{5C46770D-AB12-429D-A057-CDC91AF2F894}"/>
                  </a:ext>
                </a:extLst>
              </p:cNvPr>
              <p:cNvCxnSpPr>
                <a:cxnSpLocks/>
                <a:stCxn id="209" idx="6"/>
              </p:cNvCxnSpPr>
              <p:nvPr/>
            </p:nvCxnSpPr>
            <p:spPr>
              <a:xfrm>
                <a:off x="9362911" y="1984421"/>
                <a:ext cx="719603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直接箭头连接符 210">
                <a:extLst>
                  <a:ext uri="{FF2B5EF4-FFF2-40B4-BE49-F238E27FC236}">
                    <a16:creationId xmlns:a16="http://schemas.microsoft.com/office/drawing/2014/main" id="{9B8B59C1-694D-4A6B-A354-B5DA3F1831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57933" y="1943919"/>
                <a:ext cx="0" cy="3322510"/>
              </a:xfrm>
              <a:prstGeom prst="straightConnector1">
                <a:avLst/>
              </a:prstGeom>
              <a:ln w="15875">
                <a:solidFill>
                  <a:srgbClr val="C00000"/>
                </a:solidFill>
                <a:prstDash val="das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2" name="文本框 211">
                <a:extLst>
                  <a:ext uri="{FF2B5EF4-FFF2-40B4-BE49-F238E27FC236}">
                    <a16:creationId xmlns:a16="http://schemas.microsoft.com/office/drawing/2014/main" id="{F764FD79-D434-4539-A788-B6F3741AB539}"/>
                  </a:ext>
                </a:extLst>
              </p:cNvPr>
              <p:cNvSpPr txBox="1"/>
              <p:nvPr/>
            </p:nvSpPr>
            <p:spPr>
              <a:xfrm>
                <a:off x="9106753" y="1655369"/>
                <a:ext cx="111973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b="1" dirty="0">
                    <a:solidFill>
                      <a:srgbClr val="C00000"/>
                    </a:solidFill>
                    <a:latin typeface="Bahnschrift SemiCondensed" panose="020B0502040204020203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Peak-mem=4</a:t>
                </a:r>
                <a:endParaRPr lang="zh-CN" altLang="en-US" sz="1400" b="1" dirty="0">
                  <a:solidFill>
                    <a:srgbClr val="C00000"/>
                  </a:solidFill>
                  <a:latin typeface="Bahnschrift SemiCondensed" panose="020B0502040204020203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2451D0FE-42B8-4133-B8E8-E9D76E86F8C6}"/>
              </a:ext>
            </a:extLst>
          </p:cNvPr>
          <p:cNvGrpSpPr/>
          <p:nvPr/>
        </p:nvGrpSpPr>
        <p:grpSpPr>
          <a:xfrm>
            <a:off x="9801327" y="1660952"/>
            <a:ext cx="1522848" cy="4066947"/>
            <a:chOff x="9801327" y="1660952"/>
            <a:chExt cx="1522848" cy="4066947"/>
          </a:xfrm>
        </p:grpSpPr>
        <p:sp>
          <p:nvSpPr>
            <p:cNvPr id="213" name="文本框 212">
              <a:extLst>
                <a:ext uri="{FF2B5EF4-FFF2-40B4-BE49-F238E27FC236}">
                  <a16:creationId xmlns:a16="http://schemas.microsoft.com/office/drawing/2014/main" id="{5F4B1BA9-5C4A-4128-9979-93895F369EC5}"/>
                </a:ext>
              </a:extLst>
            </p:cNvPr>
            <p:cNvSpPr txBox="1"/>
            <p:nvPr/>
          </p:nvSpPr>
          <p:spPr>
            <a:xfrm>
              <a:off x="9801327" y="5500431"/>
              <a:ext cx="716201" cy="2266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latin typeface="Bahnschrift SemiCondensed" panose="020B0502040204020203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Time</a:t>
              </a:r>
              <a:endParaRPr lang="zh-CN" altLang="en-US" sz="1400" dirty="0">
                <a:latin typeface="Bahnschrift SemiCondensed" panose="020B0502040204020203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214" name="直接箭头连接符 213">
              <a:extLst>
                <a:ext uri="{FF2B5EF4-FFF2-40B4-BE49-F238E27FC236}">
                  <a16:creationId xmlns:a16="http://schemas.microsoft.com/office/drawing/2014/main" id="{42154782-8480-40D0-8F9B-C699A7CCC291}"/>
                </a:ext>
              </a:extLst>
            </p:cNvPr>
            <p:cNvCxnSpPr>
              <a:cxnSpLocks/>
              <a:stCxn id="215" idx="4"/>
            </p:cNvCxnSpPr>
            <p:nvPr/>
          </p:nvCxnSpPr>
          <p:spPr>
            <a:xfrm>
              <a:off x="10419348" y="2030506"/>
              <a:ext cx="0" cy="369739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5" name="椭圆 214">
              <a:extLst>
                <a:ext uri="{FF2B5EF4-FFF2-40B4-BE49-F238E27FC236}">
                  <a16:creationId xmlns:a16="http://schemas.microsoft.com/office/drawing/2014/main" id="{6B24C666-C997-435C-80F6-6DE2AB5F9752}"/>
                </a:ext>
              </a:extLst>
            </p:cNvPr>
            <p:cNvSpPr/>
            <p:nvPr/>
          </p:nvSpPr>
          <p:spPr>
            <a:xfrm>
              <a:off x="10378101" y="1949502"/>
              <a:ext cx="82494" cy="81004"/>
            </a:xfrm>
            <a:prstGeom prst="ellipse">
              <a:avLst/>
            </a:prstGeom>
            <a:solidFill>
              <a:schemeClr val="tx1"/>
            </a:solidFill>
            <a:ln w="12700">
              <a:noFill/>
              <a:prstDash val="solid"/>
              <a:tailEnd w="sm" len="sm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pPr algn="ctr"/>
              <a:endParaRPr lang="zh-CN" altLang="en-US" sz="1600" dirty="0">
                <a:solidFill>
                  <a:schemeClr val="tx1"/>
                </a:solidFill>
                <a:latin typeface="Consolas" panose="020B0609020204030204" pitchFamily="49" charset="0"/>
                <a:cs typeface="Fira Code Light" panose="020B0809050000020004" pitchFamily="49" charset="0"/>
              </a:endParaRPr>
            </a:p>
          </p:txBody>
        </p:sp>
        <p:cxnSp>
          <p:nvCxnSpPr>
            <p:cNvPr id="221" name="直接箭头连接符 220">
              <a:extLst>
                <a:ext uri="{FF2B5EF4-FFF2-40B4-BE49-F238E27FC236}">
                  <a16:creationId xmlns:a16="http://schemas.microsoft.com/office/drawing/2014/main" id="{7269233C-4592-4B25-A37C-1C8CF47F2BA6}"/>
                </a:ext>
              </a:extLst>
            </p:cNvPr>
            <p:cNvCxnSpPr>
              <a:cxnSpLocks/>
              <a:stCxn id="215" idx="6"/>
            </p:cNvCxnSpPr>
            <p:nvPr/>
          </p:nvCxnSpPr>
          <p:spPr>
            <a:xfrm>
              <a:off x="10460595" y="1990004"/>
              <a:ext cx="71960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直接箭头连接符 221">
              <a:extLst>
                <a:ext uri="{FF2B5EF4-FFF2-40B4-BE49-F238E27FC236}">
                  <a16:creationId xmlns:a16="http://schemas.microsoft.com/office/drawing/2014/main" id="{26FD6AEB-86C9-4F5C-8073-9CECE34CDCCA}"/>
                </a:ext>
              </a:extLst>
            </p:cNvPr>
            <p:cNvCxnSpPr>
              <a:cxnSpLocks/>
            </p:cNvCxnSpPr>
            <p:nvPr/>
          </p:nvCxnSpPr>
          <p:spPr>
            <a:xfrm>
              <a:off x="10914659" y="1949502"/>
              <a:ext cx="0" cy="3322510"/>
            </a:xfrm>
            <a:prstGeom prst="straightConnector1">
              <a:avLst/>
            </a:prstGeom>
            <a:ln w="15875">
              <a:solidFill>
                <a:srgbClr val="C00000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3" name="文本框 222">
              <a:extLst>
                <a:ext uri="{FF2B5EF4-FFF2-40B4-BE49-F238E27FC236}">
                  <a16:creationId xmlns:a16="http://schemas.microsoft.com/office/drawing/2014/main" id="{338299D0-7D42-483F-8C95-869AD0F07525}"/>
                </a:ext>
              </a:extLst>
            </p:cNvPr>
            <p:cNvSpPr txBox="1"/>
            <p:nvPr/>
          </p:nvSpPr>
          <p:spPr>
            <a:xfrm>
              <a:off x="10204437" y="1660952"/>
              <a:ext cx="11197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>
                  <a:solidFill>
                    <a:srgbClr val="C00000"/>
                  </a:solidFill>
                  <a:latin typeface="Bahnschrift SemiCondensed" panose="020B0502040204020203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Peak-mem=3</a:t>
              </a:r>
              <a:endParaRPr lang="zh-CN" altLang="en-US" sz="1400" b="1" dirty="0">
                <a:solidFill>
                  <a:srgbClr val="C00000"/>
                </a:solidFill>
                <a:latin typeface="Bahnschrift SemiCondensed" panose="020B0502040204020203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112955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7.40741E-7 L 0.14948 -7.40741E-7 " pathEditMode="relative" rAng="0" ptsTypes="AA">
                                      <p:cBhvr>
                                        <p:cTn id="33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474" y="0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3.7037E-6 L 0.14948 3.7037E-6 " pathEditMode="relative" rAng="0" ptsTypes="AA">
                                      <p:cBhvr>
                                        <p:cTn id="35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474" y="0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3.33333E-6 L 0.14909 0.08079 " pathEditMode="relative" rAng="0" ptsTypes="AA">
                                      <p:cBhvr>
                                        <p:cTn id="37" dur="1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448" y="4028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1.85185E-6 L 0.14948 -0.08102 " pathEditMode="relative" rAng="0" ptsTypes="AA">
                                      <p:cBhvr>
                                        <p:cTn id="39"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474" y="-4051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1.11111E-6 L 0.14948 1.11111E-6 " pathEditMode="relative" rAng="0" ptsTypes="AA">
                                      <p:cBhvr>
                                        <p:cTn id="41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474" y="0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4.44444E-6 L 0.14948 -4.44444E-6 " pathEditMode="relative" rAng="0" ptsTypes="AA">
                                      <p:cBhvr>
                                        <p:cTn id="43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474" y="0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500"/>
                            </p:stCondLst>
                            <p:childTnLst>
                              <p:par>
                                <p:cTn id="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000"/>
                            </p:stCondLst>
                            <p:childTnLst>
                              <p:par>
                                <p:cTn id="52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000"/>
                            </p:stCondLst>
                            <p:childTnLst>
                              <p:par>
                                <p:cTn id="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500"/>
                            </p:stCondLst>
                            <p:childTnLst>
                              <p:par>
                                <p:cTn id="8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2000"/>
                            </p:stCondLst>
                            <p:childTnLst>
                              <p:par>
                                <p:cTn id="10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1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3000"/>
                            </p:stCondLst>
                            <p:childTnLst>
                              <p:par>
                                <p:cTn id="12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3500"/>
                            </p:stCondLst>
                            <p:childTnLst>
                              <p:par>
                                <p:cTn id="1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4000"/>
                            </p:stCondLst>
                            <p:childTnLst>
                              <p:par>
                                <p:cTn id="1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4500"/>
                            </p:stCondLst>
                            <p:childTnLst>
                              <p:par>
                                <p:cTn id="1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5000"/>
                            </p:stCondLst>
                            <p:childTnLst>
                              <p:par>
                                <p:cTn id="1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2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6000"/>
                            </p:stCondLst>
                            <p:childTnLst>
                              <p:par>
                                <p:cTn id="1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6500"/>
                            </p:stCondLst>
                            <p:childTnLst>
                              <p:par>
                                <p:cTn id="1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7000"/>
                            </p:stCondLst>
                            <p:childTnLst>
                              <p:par>
                                <p:cTn id="1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7500"/>
                            </p:stCondLst>
                            <p:childTnLst>
                              <p:par>
                                <p:cTn id="1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500"/>
                            </p:stCondLst>
                            <p:childTnLst>
                              <p:par>
                                <p:cTn id="17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>
                            <p:stCondLst>
                              <p:cond delay="1000"/>
                            </p:stCondLst>
                            <p:childTnLst>
                              <p:par>
                                <p:cTn id="18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1500"/>
                            </p:stCondLst>
                            <p:childTnLst>
                              <p:par>
                                <p:cTn id="18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5" fill="hold">
                            <p:stCondLst>
                              <p:cond delay="2000"/>
                            </p:stCondLst>
                            <p:childTnLst>
                              <p:par>
                                <p:cTn id="20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9" fill="hold">
                            <p:stCondLst>
                              <p:cond delay="2500"/>
                            </p:stCondLst>
                            <p:childTnLst>
                              <p:par>
                                <p:cTn id="2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5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4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6" fill="hold">
                            <p:stCondLst>
                              <p:cond delay="3000"/>
                            </p:stCondLst>
                            <p:childTnLst>
                              <p:par>
                                <p:cTn id="2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9" dur="5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1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4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7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1" dur="5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3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7" dur="5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8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9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1" fill="hold">
                            <p:stCondLst>
                              <p:cond delay="3500"/>
                            </p:stCondLst>
                            <p:childTnLst>
                              <p:par>
                                <p:cTn id="2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5" fill="hold">
                            <p:stCondLst>
                              <p:cond delay="4000"/>
                            </p:stCondLst>
                            <p:childTnLst>
                              <p:par>
                                <p:cTn id="2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8" dur="5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9" fill="hold">
                            <p:stCondLst>
                              <p:cond delay="4500"/>
                            </p:stCondLst>
                            <p:childTnLst>
                              <p:par>
                                <p:cTn id="2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2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3" fill="hold">
                            <p:stCondLst>
                              <p:cond delay="5000"/>
                            </p:stCondLst>
                            <p:childTnLst>
                              <p:par>
                                <p:cTn id="2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6" dur="5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7" fill="hold">
                            <p:stCondLst>
                              <p:cond delay="5500"/>
                            </p:stCondLst>
                            <p:childTnLst>
                              <p:par>
                                <p:cTn id="2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5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8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3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6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" grpId="0"/>
      <p:bldP spid="34" grpId="0" animBg="1"/>
      <p:bldP spid="147" grpId="0"/>
      <p:bldP spid="197" grpId="0" animBg="1"/>
      <p:bldP spid="148" grpId="0"/>
      <p:bldP spid="198" grpId="0" animBg="1"/>
      <p:bldP spid="129" grpId="0"/>
      <p:bldP spid="130" grpId="0"/>
      <p:bldP spid="131" grpId="0" animBg="1"/>
      <p:bldP spid="132" grpId="0" animBg="1"/>
      <p:bldP spid="139" grpId="0" animBg="1"/>
      <p:bldP spid="139" grpId="1" animBg="1"/>
      <p:bldP spid="139" grpId="2" animBg="1"/>
      <p:bldP spid="142" grpId="0" animBg="1"/>
      <p:bldP spid="142" grpId="1" animBg="1"/>
      <p:bldP spid="142" grpId="2" animBg="1"/>
      <p:bldP spid="143" grpId="0" animBg="1"/>
      <p:bldP spid="143" grpId="1" animBg="1"/>
      <p:bldP spid="143" grpId="2" animBg="1"/>
      <p:bldP spid="144" grpId="0" animBg="1"/>
      <p:bldP spid="144" grpId="1" animBg="1"/>
      <p:bldP spid="144" grpId="2" animBg="1"/>
      <p:bldP spid="145" grpId="0" animBg="1"/>
      <p:bldP spid="145" grpId="1" animBg="1"/>
      <p:bldP spid="145" grpId="2" animBg="1"/>
      <p:bldP spid="146" grpId="0" animBg="1"/>
      <p:bldP spid="146" grpId="1" animBg="1"/>
      <p:bldP spid="146" grpId="2" animBg="1"/>
      <p:bldP spid="151" grpId="0" animBg="1"/>
      <p:bldP spid="151" grpId="1" animBg="1"/>
      <p:bldP spid="154" grpId="0" animBg="1"/>
      <p:bldP spid="154" grpId="1" animBg="1"/>
      <p:bldP spid="155" grpId="0" animBg="1"/>
      <p:bldP spid="157" grpId="0" animBg="1"/>
      <p:bldP spid="157" grpId="1" animBg="1"/>
      <p:bldP spid="158" grpId="0" animBg="1"/>
      <p:bldP spid="158" grpId="1" animBg="1"/>
      <p:bldP spid="159" grpId="0" animBg="1"/>
      <p:bldP spid="159" grpId="1" animBg="1"/>
      <p:bldP spid="216" grpId="0" animBg="1"/>
      <p:bldP spid="217" grpId="0" animBg="1"/>
      <p:bldP spid="219" grpId="0" animBg="1"/>
      <p:bldP spid="219" grpId="1" animBg="1"/>
      <p:bldP spid="220" grpId="0" animBg="1"/>
      <p:bldP spid="229" grpId="0" animBg="1"/>
      <p:bldP spid="230" grpId="0" animBg="1"/>
      <p:bldP spid="161" grpId="0" animBg="1"/>
      <p:bldP spid="162" grpId="0"/>
      <p:bldP spid="165" grpId="0" animBg="1"/>
      <p:bldP spid="165" grpId="1" animBg="1"/>
      <p:bldP spid="166" grpId="0" animBg="1"/>
      <p:bldP spid="167" grpId="0" animBg="1"/>
      <p:bldP spid="167" grpId="1" animBg="1"/>
      <p:bldP spid="169" grpId="0" animBg="1"/>
      <p:bldP spid="169" grpId="1" animBg="1"/>
      <p:bldP spid="170" grpId="0" animBg="1"/>
      <p:bldP spid="170" grpId="1" animBg="1"/>
      <p:bldP spid="170" grpId="2" animBg="1"/>
      <p:bldP spid="178" grpId="0" animBg="1"/>
      <p:bldP spid="178" grpId="1" animBg="1"/>
      <p:bldP spid="290" grpId="0" animBg="1"/>
      <p:bldP spid="292" grpId="0" animBg="1"/>
      <p:bldP spid="293" grpId="0" animBg="1"/>
      <p:bldP spid="294" grpId="0" animBg="1"/>
      <p:bldP spid="295" grpId="0" animBg="1"/>
      <p:bldP spid="297" grpId="0" animBg="1"/>
      <p:bldP spid="179" grpId="0"/>
    </p:bldLst>
  </p:timing>
  <p:extLst mod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3AAD5D-8DAA-4D8B-AAE2-DA16B9BE8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231" y="155254"/>
            <a:ext cx="10515600" cy="760095"/>
          </a:xfrm>
        </p:spPr>
        <p:txBody>
          <a:bodyPr/>
          <a:lstStyle/>
          <a:p>
            <a:r>
              <a:rPr lang="en-US" altLang="zh-CN" dirty="0"/>
              <a:t>Graph Transformation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9AAC3C-47DB-4FE0-B6FD-96D5C5D46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MAGIS @ ASPLOS'24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2BB2C8-F798-408A-B590-96899B09A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altLang="zh-CN"/>
              <a:t>Yun (Eric) Liang (ericlyun@pku.edu.cn)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5D53A4-1701-428C-950B-CBA1DFA61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5BFD8-CB30-4112-B08F-EB36947D1724}" type="slidenum">
              <a:rPr lang="zh-CN" altLang="en-US" smtClean="0"/>
              <a:t>7</a:t>
            </a:fld>
            <a:endParaRPr lang="zh-CN" altLang="en-US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4F02BDC3-8644-4FAC-9F07-5B6E91109244}"/>
              </a:ext>
            </a:extLst>
          </p:cNvPr>
          <p:cNvGrpSpPr/>
          <p:nvPr/>
        </p:nvGrpSpPr>
        <p:grpSpPr>
          <a:xfrm flipV="1">
            <a:off x="1523423" y="3916568"/>
            <a:ext cx="1465963" cy="1574330"/>
            <a:chOff x="864786" y="3184714"/>
            <a:chExt cx="1314492" cy="1456575"/>
          </a:xfrm>
        </p:grpSpPr>
        <p:sp>
          <p:nvSpPr>
            <p:cNvPr id="22" name="矩形: 圆角 21">
              <a:extLst>
                <a:ext uri="{FF2B5EF4-FFF2-40B4-BE49-F238E27FC236}">
                  <a16:creationId xmlns:a16="http://schemas.microsoft.com/office/drawing/2014/main" id="{CC5351CA-F786-46F8-853B-17317E880E59}"/>
                </a:ext>
              </a:extLst>
            </p:cNvPr>
            <p:cNvSpPr/>
            <p:nvPr/>
          </p:nvSpPr>
          <p:spPr>
            <a:xfrm flipV="1">
              <a:off x="864786" y="4357271"/>
              <a:ext cx="369500" cy="284018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prstDash val="solid"/>
              <a:tailEnd w="sm" len="sm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  <a:latin typeface="Bahnschrift SemiLight" panose="020B0502040204020203" pitchFamily="34" charset="0"/>
                  <a:cs typeface="Fira Code Light" panose="020B0809050000020004" pitchFamily="49" charset="0"/>
                </a:rPr>
                <a:t>A</a:t>
              </a:r>
              <a:endParaRPr lang="zh-CN" altLang="en-US" sz="1400" dirty="0">
                <a:solidFill>
                  <a:schemeClr val="tx1"/>
                </a:solidFill>
                <a:latin typeface="Bahnschrift SemiLight" panose="020B0502040204020203" pitchFamily="34" charset="0"/>
                <a:cs typeface="Fira Code Light" panose="020B0809050000020004" pitchFamily="49" charset="0"/>
              </a:endParaRPr>
            </a:p>
          </p:txBody>
        </p:sp>
        <p:sp>
          <p:nvSpPr>
            <p:cNvPr id="23" name="矩形: 圆角 22">
              <a:extLst>
                <a:ext uri="{FF2B5EF4-FFF2-40B4-BE49-F238E27FC236}">
                  <a16:creationId xmlns:a16="http://schemas.microsoft.com/office/drawing/2014/main" id="{1BCDB476-351E-4835-973A-0B12DD76AF7C}"/>
                </a:ext>
              </a:extLst>
            </p:cNvPr>
            <p:cNvSpPr/>
            <p:nvPr/>
          </p:nvSpPr>
          <p:spPr>
            <a:xfrm flipV="1">
              <a:off x="1329560" y="4357271"/>
              <a:ext cx="369500" cy="284018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prstDash val="solid"/>
              <a:tailEnd w="sm" len="sm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  <a:latin typeface="Bahnschrift SemiLight" panose="020B0502040204020203" pitchFamily="34" charset="0"/>
                  <a:cs typeface="Fira Code Light" panose="020B0809050000020004" pitchFamily="49" charset="0"/>
                </a:rPr>
                <a:t>B</a:t>
              </a:r>
              <a:endParaRPr lang="zh-CN" altLang="en-US" sz="1400" baseline="-25000" dirty="0">
                <a:solidFill>
                  <a:schemeClr val="tx1"/>
                </a:solidFill>
                <a:latin typeface="Bahnschrift SemiLight" panose="020B0502040204020203" pitchFamily="34" charset="0"/>
                <a:cs typeface="Fira Code Light" panose="020B0809050000020004" pitchFamily="49" charset="0"/>
              </a:endParaRPr>
            </a:p>
          </p:txBody>
        </p:sp>
        <p:sp>
          <p:nvSpPr>
            <p:cNvPr id="24" name="矩形: 圆角 23">
              <a:extLst>
                <a:ext uri="{FF2B5EF4-FFF2-40B4-BE49-F238E27FC236}">
                  <a16:creationId xmlns:a16="http://schemas.microsoft.com/office/drawing/2014/main" id="{98C9012C-CB0D-42B7-96A0-7B0C8CC9074A}"/>
                </a:ext>
              </a:extLst>
            </p:cNvPr>
            <p:cNvSpPr/>
            <p:nvPr/>
          </p:nvSpPr>
          <p:spPr>
            <a:xfrm flipV="1">
              <a:off x="1809778" y="4357271"/>
              <a:ext cx="369500" cy="284018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prstDash val="solid"/>
              <a:tailEnd w="sm" len="sm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  <a:latin typeface="Bahnschrift SemiLight" panose="020B0502040204020203" pitchFamily="34" charset="0"/>
                  <a:cs typeface="Fira Code Light" panose="020B0809050000020004" pitchFamily="49" charset="0"/>
                </a:rPr>
                <a:t>C</a:t>
              </a:r>
              <a:endParaRPr lang="zh-CN" altLang="en-US" sz="1400" baseline="-25000" dirty="0">
                <a:solidFill>
                  <a:schemeClr val="tx1"/>
                </a:solidFill>
                <a:latin typeface="Bahnschrift SemiLight" panose="020B0502040204020203" pitchFamily="34" charset="0"/>
                <a:cs typeface="Fira Code Light" panose="020B0809050000020004" pitchFamily="49" charset="0"/>
              </a:endParaRPr>
            </a:p>
          </p:txBody>
        </p:sp>
        <p:sp>
          <p:nvSpPr>
            <p:cNvPr id="25" name="矩形: 圆角 24">
              <a:extLst>
                <a:ext uri="{FF2B5EF4-FFF2-40B4-BE49-F238E27FC236}">
                  <a16:creationId xmlns:a16="http://schemas.microsoft.com/office/drawing/2014/main" id="{4C6EC8C0-EF1E-4B38-B457-05F423AC8795}"/>
                </a:ext>
              </a:extLst>
            </p:cNvPr>
            <p:cNvSpPr/>
            <p:nvPr/>
          </p:nvSpPr>
          <p:spPr>
            <a:xfrm flipV="1">
              <a:off x="1008971" y="3752750"/>
              <a:ext cx="501891" cy="284017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prstDash val="solid"/>
              <a:tailEnd w="sm" len="sm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  <a:latin typeface="Bahnschrift SemiLight" panose="020B0502040204020203" pitchFamily="34" charset="0"/>
                  <a:cs typeface="Fira Code Light" panose="020B0809050000020004" pitchFamily="49" charset="0"/>
                </a:rPr>
                <a:t>Add</a:t>
              </a:r>
              <a:endParaRPr lang="zh-CN" altLang="en-US" sz="1400" dirty="0">
                <a:solidFill>
                  <a:schemeClr val="tx1"/>
                </a:solidFill>
                <a:latin typeface="Bahnschrift SemiLight" panose="020B0502040204020203" pitchFamily="34" charset="0"/>
                <a:cs typeface="Fira Code Light" panose="020B0809050000020004" pitchFamily="49" charset="0"/>
              </a:endParaRPr>
            </a:p>
          </p:txBody>
        </p:sp>
        <p:sp>
          <p:nvSpPr>
            <p:cNvPr id="26" name="矩形: 圆角 25">
              <a:extLst>
                <a:ext uri="{FF2B5EF4-FFF2-40B4-BE49-F238E27FC236}">
                  <a16:creationId xmlns:a16="http://schemas.microsoft.com/office/drawing/2014/main" id="{476D6665-E644-4F1B-A2DF-427108D8D788}"/>
                </a:ext>
              </a:extLst>
            </p:cNvPr>
            <p:cNvSpPr/>
            <p:nvPr/>
          </p:nvSpPr>
          <p:spPr>
            <a:xfrm flipV="1">
              <a:off x="1262551" y="3184714"/>
              <a:ext cx="501891" cy="284017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prstDash val="solid"/>
              <a:tailEnd w="sm" len="sm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  <a:latin typeface="Bahnschrift SemiLight" panose="020B0502040204020203" pitchFamily="34" charset="0"/>
                  <a:cs typeface="Fira Code Light" panose="020B0809050000020004" pitchFamily="49" charset="0"/>
                </a:rPr>
                <a:t>Add</a:t>
              </a:r>
              <a:endParaRPr lang="zh-CN" altLang="en-US" sz="1400" dirty="0">
                <a:solidFill>
                  <a:schemeClr val="tx1"/>
                </a:solidFill>
                <a:latin typeface="Bahnschrift SemiLight" panose="020B0502040204020203" pitchFamily="34" charset="0"/>
                <a:cs typeface="Fira Code Light" panose="020B0809050000020004" pitchFamily="49" charset="0"/>
              </a:endParaRPr>
            </a:p>
          </p:txBody>
        </p:sp>
        <p:cxnSp>
          <p:nvCxnSpPr>
            <p:cNvPr id="27" name="直接箭头连接符 26">
              <a:extLst>
                <a:ext uri="{FF2B5EF4-FFF2-40B4-BE49-F238E27FC236}">
                  <a16:creationId xmlns:a16="http://schemas.microsoft.com/office/drawing/2014/main" id="{E0AC95B0-CF1C-4EE6-8A10-4E7AA4A3066C}"/>
                </a:ext>
              </a:extLst>
            </p:cNvPr>
            <p:cNvCxnSpPr>
              <a:cxnSpLocks/>
              <a:stCxn id="22" idx="2"/>
              <a:endCxn id="25" idx="0"/>
            </p:cNvCxnSpPr>
            <p:nvPr/>
          </p:nvCxnSpPr>
          <p:spPr>
            <a:xfrm flipV="1">
              <a:off x="1049536" y="4036767"/>
              <a:ext cx="210381" cy="32050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7">
              <a:extLst>
                <a:ext uri="{FF2B5EF4-FFF2-40B4-BE49-F238E27FC236}">
                  <a16:creationId xmlns:a16="http://schemas.microsoft.com/office/drawing/2014/main" id="{38CBBAE8-2A09-4C0F-9606-0987345F72FE}"/>
                </a:ext>
              </a:extLst>
            </p:cNvPr>
            <p:cNvCxnSpPr>
              <a:cxnSpLocks/>
              <a:stCxn id="23" idx="2"/>
              <a:endCxn id="25" idx="0"/>
            </p:cNvCxnSpPr>
            <p:nvPr/>
          </p:nvCxnSpPr>
          <p:spPr>
            <a:xfrm flipH="1" flipV="1">
              <a:off x="1259917" y="4036767"/>
              <a:ext cx="254393" cy="32050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>
              <a:extLst>
                <a:ext uri="{FF2B5EF4-FFF2-40B4-BE49-F238E27FC236}">
                  <a16:creationId xmlns:a16="http://schemas.microsoft.com/office/drawing/2014/main" id="{35FD3910-9A0C-4C01-AED3-F9EB0BE22526}"/>
                </a:ext>
              </a:extLst>
            </p:cNvPr>
            <p:cNvCxnSpPr>
              <a:cxnSpLocks/>
              <a:stCxn id="25" idx="2"/>
              <a:endCxn id="26" idx="0"/>
            </p:cNvCxnSpPr>
            <p:nvPr/>
          </p:nvCxnSpPr>
          <p:spPr>
            <a:xfrm flipV="1">
              <a:off x="1259917" y="3468731"/>
              <a:ext cx="253580" cy="284019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箭头连接符 29">
              <a:extLst>
                <a:ext uri="{FF2B5EF4-FFF2-40B4-BE49-F238E27FC236}">
                  <a16:creationId xmlns:a16="http://schemas.microsoft.com/office/drawing/2014/main" id="{729F4449-2F0E-49FC-9812-A0D4D4363556}"/>
                </a:ext>
              </a:extLst>
            </p:cNvPr>
            <p:cNvCxnSpPr>
              <a:cxnSpLocks/>
              <a:stCxn id="24" idx="2"/>
              <a:endCxn id="26" idx="0"/>
            </p:cNvCxnSpPr>
            <p:nvPr/>
          </p:nvCxnSpPr>
          <p:spPr>
            <a:xfrm flipH="1" flipV="1">
              <a:off x="1513497" y="3468731"/>
              <a:ext cx="481031" cy="88854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18ED423E-8370-4022-A427-427C29F149E7}"/>
              </a:ext>
            </a:extLst>
          </p:cNvPr>
          <p:cNvGrpSpPr/>
          <p:nvPr/>
        </p:nvGrpSpPr>
        <p:grpSpPr>
          <a:xfrm flipV="1">
            <a:off x="2906567" y="3916566"/>
            <a:ext cx="1694497" cy="1574328"/>
            <a:chOff x="3002176" y="1857317"/>
            <a:chExt cx="1694497" cy="1574328"/>
          </a:xfrm>
        </p:grpSpPr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A0625E9A-76FD-4735-A4C5-708B80811381}"/>
                </a:ext>
              </a:extLst>
            </p:cNvPr>
            <p:cNvGrpSpPr/>
            <p:nvPr/>
          </p:nvGrpSpPr>
          <p:grpSpPr>
            <a:xfrm>
              <a:off x="3260723" y="1857317"/>
              <a:ext cx="1435950" cy="1574328"/>
              <a:chOff x="3389487" y="3184715"/>
              <a:chExt cx="1287580" cy="1456574"/>
            </a:xfrm>
          </p:grpSpPr>
          <p:sp>
            <p:nvSpPr>
              <p:cNvPr id="13" name="矩形: 圆角 12">
                <a:extLst>
                  <a:ext uri="{FF2B5EF4-FFF2-40B4-BE49-F238E27FC236}">
                    <a16:creationId xmlns:a16="http://schemas.microsoft.com/office/drawing/2014/main" id="{F8E7C076-59E9-4D22-A9E8-39130A856247}"/>
                  </a:ext>
                </a:extLst>
              </p:cNvPr>
              <p:cNvSpPr/>
              <p:nvPr/>
            </p:nvSpPr>
            <p:spPr>
              <a:xfrm flipV="1">
                <a:off x="3389487" y="4357271"/>
                <a:ext cx="369500" cy="284018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2700">
                <a:solidFill>
                  <a:schemeClr val="tx1"/>
                </a:solidFill>
                <a:prstDash val="solid"/>
                <a:tailEnd w="sm" len="sm"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noAutofit/>
              </a:bodyPr>
              <a:lstStyle/>
              <a:p>
                <a:pPr algn="ctr"/>
                <a:r>
                  <a:rPr lang="en-US" altLang="zh-CN" sz="1400" dirty="0">
                    <a:solidFill>
                      <a:schemeClr val="tx1"/>
                    </a:solidFill>
                    <a:latin typeface="Bahnschrift SemiLight" panose="020B0502040204020203" pitchFamily="34" charset="0"/>
                    <a:cs typeface="Fira Code Light" panose="020B0809050000020004" pitchFamily="49" charset="0"/>
                  </a:rPr>
                  <a:t>A</a:t>
                </a:r>
                <a:endParaRPr lang="zh-CN" altLang="en-US" sz="1400" dirty="0">
                  <a:solidFill>
                    <a:schemeClr val="tx1"/>
                  </a:solidFill>
                  <a:latin typeface="Bahnschrift SemiLight" panose="020B0502040204020203" pitchFamily="34" charset="0"/>
                  <a:cs typeface="Fira Code Light" panose="020B0809050000020004" pitchFamily="49" charset="0"/>
                </a:endParaRPr>
              </a:p>
            </p:txBody>
          </p:sp>
          <p:sp>
            <p:nvSpPr>
              <p:cNvPr id="14" name="矩形: 圆角 13">
                <a:extLst>
                  <a:ext uri="{FF2B5EF4-FFF2-40B4-BE49-F238E27FC236}">
                    <a16:creationId xmlns:a16="http://schemas.microsoft.com/office/drawing/2014/main" id="{20213B7D-FB08-4241-880F-B1C94E69A3BC}"/>
                  </a:ext>
                </a:extLst>
              </p:cNvPr>
              <p:cNvSpPr/>
              <p:nvPr/>
            </p:nvSpPr>
            <p:spPr>
              <a:xfrm flipV="1">
                <a:off x="3848527" y="4357271"/>
                <a:ext cx="369500" cy="284018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2700">
                <a:solidFill>
                  <a:schemeClr val="tx1"/>
                </a:solidFill>
                <a:prstDash val="solid"/>
                <a:tailEnd w="sm" len="sm"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noAutofit/>
              </a:bodyPr>
              <a:lstStyle/>
              <a:p>
                <a:pPr algn="ctr"/>
                <a:r>
                  <a:rPr lang="en-US" altLang="zh-CN" sz="1400" dirty="0">
                    <a:solidFill>
                      <a:schemeClr val="tx1"/>
                    </a:solidFill>
                    <a:latin typeface="Bahnschrift SemiLight" panose="020B0502040204020203" pitchFamily="34" charset="0"/>
                    <a:cs typeface="Fira Code Light" panose="020B0809050000020004" pitchFamily="49" charset="0"/>
                  </a:rPr>
                  <a:t>B</a:t>
                </a:r>
                <a:endParaRPr lang="zh-CN" altLang="en-US" sz="1400" baseline="-25000" dirty="0">
                  <a:solidFill>
                    <a:schemeClr val="tx1"/>
                  </a:solidFill>
                  <a:latin typeface="Bahnschrift SemiLight" panose="020B0502040204020203" pitchFamily="34" charset="0"/>
                  <a:cs typeface="Fira Code Light" panose="020B0809050000020004" pitchFamily="49" charset="0"/>
                </a:endParaRPr>
              </a:p>
            </p:txBody>
          </p:sp>
          <p:sp>
            <p:nvSpPr>
              <p:cNvPr id="15" name="矩形: 圆角 14">
                <a:extLst>
                  <a:ext uri="{FF2B5EF4-FFF2-40B4-BE49-F238E27FC236}">
                    <a16:creationId xmlns:a16="http://schemas.microsoft.com/office/drawing/2014/main" id="{01397D75-EA63-409A-B828-342AE8CC5CD6}"/>
                  </a:ext>
                </a:extLst>
              </p:cNvPr>
              <p:cNvSpPr/>
              <p:nvPr/>
            </p:nvSpPr>
            <p:spPr>
              <a:xfrm flipV="1">
                <a:off x="4307567" y="4357271"/>
                <a:ext cx="369500" cy="284018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2700">
                <a:solidFill>
                  <a:schemeClr val="tx1"/>
                </a:solidFill>
                <a:prstDash val="solid"/>
                <a:tailEnd w="sm" len="sm"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noAutofit/>
              </a:bodyPr>
              <a:lstStyle/>
              <a:p>
                <a:pPr algn="ctr"/>
                <a:r>
                  <a:rPr lang="en-US" altLang="zh-CN" sz="1400" dirty="0">
                    <a:solidFill>
                      <a:schemeClr val="tx1"/>
                    </a:solidFill>
                    <a:latin typeface="Bahnschrift SemiLight" panose="020B0502040204020203" pitchFamily="34" charset="0"/>
                    <a:cs typeface="Fira Code Light" panose="020B0809050000020004" pitchFamily="49" charset="0"/>
                  </a:rPr>
                  <a:t>C</a:t>
                </a:r>
                <a:endParaRPr lang="zh-CN" altLang="en-US" sz="1400" baseline="-25000" dirty="0">
                  <a:solidFill>
                    <a:schemeClr val="tx1"/>
                  </a:solidFill>
                  <a:latin typeface="Bahnschrift SemiLight" panose="020B0502040204020203" pitchFamily="34" charset="0"/>
                  <a:cs typeface="Fira Code Light" panose="020B0809050000020004" pitchFamily="49" charset="0"/>
                </a:endParaRPr>
              </a:p>
            </p:txBody>
          </p:sp>
          <p:sp>
            <p:nvSpPr>
              <p:cNvPr id="16" name="矩形: 圆角 15">
                <a:extLst>
                  <a:ext uri="{FF2B5EF4-FFF2-40B4-BE49-F238E27FC236}">
                    <a16:creationId xmlns:a16="http://schemas.microsoft.com/office/drawing/2014/main" id="{514E4256-B7D8-4638-B82E-FBEE98E8CE05}"/>
                  </a:ext>
                </a:extLst>
              </p:cNvPr>
              <p:cNvSpPr/>
              <p:nvPr/>
            </p:nvSpPr>
            <p:spPr>
              <a:xfrm flipV="1">
                <a:off x="3766024" y="3184715"/>
                <a:ext cx="515002" cy="284018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2700">
                <a:solidFill>
                  <a:schemeClr val="tx1"/>
                </a:solidFill>
                <a:prstDash val="solid"/>
                <a:tailEnd w="sm" len="sm"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noAutofit/>
              </a:bodyPr>
              <a:lstStyle/>
              <a:p>
                <a:pPr algn="ctr"/>
                <a:r>
                  <a:rPr lang="en-US" altLang="zh-CN" sz="1400" dirty="0">
                    <a:solidFill>
                      <a:schemeClr val="tx1"/>
                    </a:solidFill>
                    <a:latin typeface="Bahnschrift SemiLight" panose="020B0502040204020203" pitchFamily="34" charset="0"/>
                    <a:cs typeface="Fira Code Light" panose="020B0809050000020004" pitchFamily="49" charset="0"/>
                  </a:rPr>
                  <a:t>Add</a:t>
                </a:r>
                <a:endParaRPr lang="zh-CN" altLang="en-US" sz="1400" dirty="0">
                  <a:solidFill>
                    <a:schemeClr val="tx1"/>
                  </a:solidFill>
                  <a:latin typeface="Bahnschrift SemiLight" panose="020B0502040204020203" pitchFamily="34" charset="0"/>
                  <a:cs typeface="Fira Code Light" panose="020B0809050000020004" pitchFamily="49" charset="0"/>
                </a:endParaRPr>
              </a:p>
            </p:txBody>
          </p:sp>
          <p:sp>
            <p:nvSpPr>
              <p:cNvPr id="17" name="矩形: 圆角 16">
                <a:extLst>
                  <a:ext uri="{FF2B5EF4-FFF2-40B4-BE49-F238E27FC236}">
                    <a16:creationId xmlns:a16="http://schemas.microsoft.com/office/drawing/2014/main" id="{B7BA1A8F-99C0-4458-80AD-A652509D242B}"/>
                  </a:ext>
                </a:extLst>
              </p:cNvPr>
              <p:cNvSpPr/>
              <p:nvPr/>
            </p:nvSpPr>
            <p:spPr>
              <a:xfrm flipV="1">
                <a:off x="4018499" y="3752752"/>
                <a:ext cx="515002" cy="284018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2700">
                <a:solidFill>
                  <a:schemeClr val="tx1"/>
                </a:solidFill>
                <a:prstDash val="solid"/>
                <a:tailEnd w="sm" len="sm"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noAutofit/>
              </a:bodyPr>
              <a:lstStyle/>
              <a:p>
                <a:pPr algn="ctr"/>
                <a:r>
                  <a:rPr lang="en-US" altLang="zh-CN" sz="1400" dirty="0">
                    <a:solidFill>
                      <a:schemeClr val="tx1"/>
                    </a:solidFill>
                    <a:latin typeface="Bahnschrift SemiLight" panose="020B0502040204020203" pitchFamily="34" charset="0"/>
                    <a:cs typeface="Fira Code Light" panose="020B0809050000020004" pitchFamily="49" charset="0"/>
                  </a:rPr>
                  <a:t>Add</a:t>
                </a:r>
                <a:endParaRPr lang="zh-CN" altLang="en-US" sz="1400" dirty="0">
                  <a:solidFill>
                    <a:schemeClr val="tx1"/>
                  </a:solidFill>
                  <a:latin typeface="Bahnschrift SemiLight" panose="020B0502040204020203" pitchFamily="34" charset="0"/>
                  <a:cs typeface="Fira Code Light" panose="020B0809050000020004" pitchFamily="49" charset="0"/>
                </a:endParaRPr>
              </a:p>
            </p:txBody>
          </p:sp>
          <p:cxnSp>
            <p:nvCxnSpPr>
              <p:cNvPr id="18" name="直接箭头连接符 17">
                <a:extLst>
                  <a:ext uri="{FF2B5EF4-FFF2-40B4-BE49-F238E27FC236}">
                    <a16:creationId xmlns:a16="http://schemas.microsoft.com/office/drawing/2014/main" id="{F438EFAC-88A7-4F6B-8CE0-552717487B62}"/>
                  </a:ext>
                </a:extLst>
              </p:cNvPr>
              <p:cNvCxnSpPr>
                <a:cxnSpLocks/>
                <a:stCxn id="13" idx="2"/>
                <a:endCxn id="16" idx="0"/>
              </p:cNvCxnSpPr>
              <p:nvPr/>
            </p:nvCxnSpPr>
            <p:spPr>
              <a:xfrm flipV="1">
                <a:off x="3574237" y="3468733"/>
                <a:ext cx="449289" cy="88853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soli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箭头连接符 18">
                <a:extLst>
                  <a:ext uri="{FF2B5EF4-FFF2-40B4-BE49-F238E27FC236}">
                    <a16:creationId xmlns:a16="http://schemas.microsoft.com/office/drawing/2014/main" id="{9CC7B812-FAD5-4112-8F95-A1C3FB34F9C9}"/>
                  </a:ext>
                </a:extLst>
              </p:cNvPr>
              <p:cNvCxnSpPr>
                <a:cxnSpLocks/>
                <a:stCxn id="14" idx="2"/>
                <a:endCxn id="17" idx="0"/>
              </p:cNvCxnSpPr>
              <p:nvPr/>
            </p:nvCxnSpPr>
            <p:spPr>
              <a:xfrm flipV="1">
                <a:off x="4033277" y="4036770"/>
                <a:ext cx="242724" cy="32050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soli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箭头连接符 19">
                <a:extLst>
                  <a:ext uri="{FF2B5EF4-FFF2-40B4-BE49-F238E27FC236}">
                    <a16:creationId xmlns:a16="http://schemas.microsoft.com/office/drawing/2014/main" id="{8D29F1F9-8606-425A-A39C-B25DCBC7005F}"/>
                  </a:ext>
                </a:extLst>
              </p:cNvPr>
              <p:cNvCxnSpPr>
                <a:cxnSpLocks/>
                <a:stCxn id="17" idx="2"/>
                <a:endCxn id="16" idx="0"/>
              </p:cNvCxnSpPr>
              <p:nvPr/>
            </p:nvCxnSpPr>
            <p:spPr>
              <a:xfrm flipH="1" flipV="1">
                <a:off x="4023526" y="3468733"/>
                <a:ext cx="252475" cy="284019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soli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箭头连接符 20">
                <a:extLst>
                  <a:ext uri="{FF2B5EF4-FFF2-40B4-BE49-F238E27FC236}">
                    <a16:creationId xmlns:a16="http://schemas.microsoft.com/office/drawing/2014/main" id="{11A7CE54-9AD7-4B13-ABE3-F9D9E6117074}"/>
                  </a:ext>
                </a:extLst>
              </p:cNvPr>
              <p:cNvCxnSpPr>
                <a:cxnSpLocks/>
                <a:stCxn id="15" idx="2"/>
                <a:endCxn id="17" idx="0"/>
              </p:cNvCxnSpPr>
              <p:nvPr/>
            </p:nvCxnSpPr>
            <p:spPr>
              <a:xfrm flipH="1" flipV="1">
                <a:off x="4276001" y="4036770"/>
                <a:ext cx="216316" cy="32050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soli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箭头: 右 11">
              <a:extLst>
                <a:ext uri="{FF2B5EF4-FFF2-40B4-BE49-F238E27FC236}">
                  <a16:creationId xmlns:a16="http://schemas.microsoft.com/office/drawing/2014/main" id="{8BBF2665-3773-4847-8A5F-27F080F804E5}"/>
                </a:ext>
              </a:extLst>
            </p:cNvPr>
            <p:cNvSpPr/>
            <p:nvPr/>
          </p:nvSpPr>
          <p:spPr>
            <a:xfrm>
              <a:off x="3002176" y="2523677"/>
              <a:ext cx="394668" cy="237139"/>
            </a:xfrm>
            <a:prstGeom prst="rightArrow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prstDash val="solid"/>
              <a:tailEnd w="sm" len="sm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pPr algn="ctr"/>
              <a:endParaRPr lang="zh-CN" altLang="en-US" sz="1400" dirty="0">
                <a:solidFill>
                  <a:schemeClr val="tx1"/>
                </a:solidFill>
                <a:latin typeface="Bahnschrift SemiLight" panose="020B0502040204020203" pitchFamily="34" charset="0"/>
                <a:cs typeface="Fira Code Light" panose="020B0809050000020004" pitchFamily="49" charset="0"/>
              </a:endParaRPr>
            </a:p>
          </p:txBody>
        </p:sp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65A1DD74-0257-4CA3-891A-0A409D7282DD}"/>
              </a:ext>
            </a:extLst>
          </p:cNvPr>
          <p:cNvGrpSpPr/>
          <p:nvPr/>
        </p:nvGrpSpPr>
        <p:grpSpPr>
          <a:xfrm flipV="1">
            <a:off x="6904959" y="3911154"/>
            <a:ext cx="1717012" cy="1014692"/>
            <a:chOff x="4169221" y="1210211"/>
            <a:chExt cx="1457177" cy="888538"/>
          </a:xfrm>
        </p:grpSpPr>
        <p:sp>
          <p:nvSpPr>
            <p:cNvPr id="51" name="矩形: 圆角 50">
              <a:extLst>
                <a:ext uri="{FF2B5EF4-FFF2-40B4-BE49-F238E27FC236}">
                  <a16:creationId xmlns:a16="http://schemas.microsoft.com/office/drawing/2014/main" id="{EEC375A6-FDD1-4F83-9493-6A9FCFCD3724}"/>
                </a:ext>
              </a:extLst>
            </p:cNvPr>
            <p:cNvSpPr/>
            <p:nvPr/>
          </p:nvSpPr>
          <p:spPr>
            <a:xfrm flipV="1">
              <a:off x="4177169" y="1814731"/>
              <a:ext cx="369500" cy="284018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prstDash val="solid"/>
              <a:tailEnd w="sm" len="sm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  <a:latin typeface="Bahnschrift SemiLight" panose="020B0502040204020203" pitchFamily="34" charset="0"/>
                  <a:cs typeface="Fira Code Light" panose="020B0809050000020004" pitchFamily="49" charset="0"/>
                </a:rPr>
                <a:t>X</a:t>
              </a:r>
              <a:endParaRPr lang="zh-CN" altLang="en-US" sz="1400" dirty="0">
                <a:solidFill>
                  <a:schemeClr val="tx1"/>
                </a:solidFill>
                <a:latin typeface="Bahnschrift SemiLight" panose="020B0502040204020203" pitchFamily="34" charset="0"/>
                <a:cs typeface="Fira Code Light" panose="020B0809050000020004" pitchFamily="49" charset="0"/>
              </a:endParaRPr>
            </a:p>
          </p:txBody>
        </p:sp>
        <p:sp>
          <p:nvSpPr>
            <p:cNvPr id="52" name="矩形: 圆角 51">
              <a:extLst>
                <a:ext uri="{FF2B5EF4-FFF2-40B4-BE49-F238E27FC236}">
                  <a16:creationId xmlns:a16="http://schemas.microsoft.com/office/drawing/2014/main" id="{853D2F67-DB87-44D7-A8B0-09E89AEAC066}"/>
                </a:ext>
              </a:extLst>
            </p:cNvPr>
            <p:cNvSpPr/>
            <p:nvPr/>
          </p:nvSpPr>
          <p:spPr>
            <a:xfrm flipV="1">
              <a:off x="4723822" y="1814731"/>
              <a:ext cx="369500" cy="284018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prstDash val="solid"/>
              <a:tailEnd w="sm" len="sm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  <a:latin typeface="Bahnschrift SemiLight" panose="020B0502040204020203" pitchFamily="34" charset="0"/>
                  <a:cs typeface="Fira Code Light" panose="020B0809050000020004" pitchFamily="49" charset="0"/>
                </a:rPr>
                <a:t>W</a:t>
              </a:r>
              <a:r>
                <a:rPr lang="en-US" altLang="zh-CN" sz="1400" baseline="-25000" dirty="0">
                  <a:solidFill>
                    <a:schemeClr val="tx1"/>
                  </a:solidFill>
                  <a:latin typeface="Bahnschrift SemiLight" panose="020B0502040204020203" pitchFamily="34" charset="0"/>
                  <a:cs typeface="Fira Code Light" panose="020B0809050000020004" pitchFamily="49" charset="0"/>
                </a:rPr>
                <a:t>1</a:t>
              </a:r>
              <a:endParaRPr lang="zh-CN" altLang="en-US" sz="1400" baseline="-25000" dirty="0">
                <a:solidFill>
                  <a:schemeClr val="tx1"/>
                </a:solidFill>
                <a:latin typeface="Bahnschrift SemiLight" panose="020B0502040204020203" pitchFamily="34" charset="0"/>
                <a:cs typeface="Fira Code Light" panose="020B0809050000020004" pitchFamily="49" charset="0"/>
              </a:endParaRPr>
            </a:p>
          </p:txBody>
        </p:sp>
        <p:sp>
          <p:nvSpPr>
            <p:cNvPr id="53" name="矩形: 圆角 52">
              <a:extLst>
                <a:ext uri="{FF2B5EF4-FFF2-40B4-BE49-F238E27FC236}">
                  <a16:creationId xmlns:a16="http://schemas.microsoft.com/office/drawing/2014/main" id="{D86F0CF4-CCDF-4830-BA18-232267469828}"/>
                </a:ext>
              </a:extLst>
            </p:cNvPr>
            <p:cNvSpPr/>
            <p:nvPr/>
          </p:nvSpPr>
          <p:spPr>
            <a:xfrm flipV="1">
              <a:off x="5256898" y="1814731"/>
              <a:ext cx="369500" cy="284018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prstDash val="solid"/>
              <a:tailEnd w="sm" len="sm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  <a:latin typeface="Bahnschrift SemiLight" panose="020B0502040204020203" pitchFamily="34" charset="0"/>
                  <a:cs typeface="Fira Code Light" panose="020B0809050000020004" pitchFamily="49" charset="0"/>
                </a:rPr>
                <a:t>W</a:t>
              </a:r>
              <a:r>
                <a:rPr lang="en-US" altLang="zh-CN" sz="1400" baseline="-25000" dirty="0">
                  <a:solidFill>
                    <a:schemeClr val="tx1"/>
                  </a:solidFill>
                  <a:latin typeface="Bahnschrift SemiLight" panose="020B0502040204020203" pitchFamily="34" charset="0"/>
                  <a:cs typeface="Fira Code Light" panose="020B0809050000020004" pitchFamily="49" charset="0"/>
                </a:rPr>
                <a:t>2</a:t>
              </a:r>
              <a:endParaRPr lang="zh-CN" altLang="en-US" sz="1400" baseline="-25000" dirty="0">
                <a:solidFill>
                  <a:schemeClr val="tx1"/>
                </a:solidFill>
                <a:latin typeface="Bahnschrift SemiLight" panose="020B0502040204020203" pitchFamily="34" charset="0"/>
                <a:cs typeface="Fira Code Light" panose="020B0809050000020004" pitchFamily="49" charset="0"/>
              </a:endParaRPr>
            </a:p>
          </p:txBody>
        </p:sp>
        <p:sp>
          <p:nvSpPr>
            <p:cNvPr id="54" name="矩形: 圆角 53">
              <a:extLst>
                <a:ext uri="{FF2B5EF4-FFF2-40B4-BE49-F238E27FC236}">
                  <a16:creationId xmlns:a16="http://schemas.microsoft.com/office/drawing/2014/main" id="{C8CB2638-31BC-4317-9C7A-9DEBEB7AAEC2}"/>
                </a:ext>
              </a:extLst>
            </p:cNvPr>
            <p:cNvSpPr/>
            <p:nvPr/>
          </p:nvSpPr>
          <p:spPr>
            <a:xfrm flipV="1">
              <a:off x="4169221" y="1210211"/>
              <a:ext cx="679987" cy="284018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prstDash val="solid"/>
              <a:tailEnd w="sm" len="sm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altLang="zh-CN" sz="1400" dirty="0" err="1">
                  <a:solidFill>
                    <a:schemeClr val="tx1"/>
                  </a:solidFill>
                  <a:latin typeface="Bahnschrift SemiLight" panose="020B0502040204020203" pitchFamily="34" charset="0"/>
                  <a:cs typeface="Fira Code Light" panose="020B0809050000020004" pitchFamily="49" charset="0"/>
                </a:rPr>
                <a:t>MatMul</a:t>
              </a:r>
              <a:endParaRPr lang="zh-CN" altLang="en-US" sz="1400" dirty="0">
                <a:solidFill>
                  <a:schemeClr val="tx1"/>
                </a:solidFill>
                <a:latin typeface="Bahnschrift SemiLight" panose="020B0502040204020203" pitchFamily="34" charset="0"/>
                <a:cs typeface="Fira Code Light" panose="020B0809050000020004" pitchFamily="49" charset="0"/>
              </a:endParaRPr>
            </a:p>
          </p:txBody>
        </p:sp>
        <p:sp>
          <p:nvSpPr>
            <p:cNvPr id="55" name="矩形: 圆角 54">
              <a:extLst>
                <a:ext uri="{FF2B5EF4-FFF2-40B4-BE49-F238E27FC236}">
                  <a16:creationId xmlns:a16="http://schemas.microsoft.com/office/drawing/2014/main" id="{83C4ECD1-1605-4248-8A62-326BD551C420}"/>
                </a:ext>
              </a:extLst>
            </p:cNvPr>
            <p:cNvSpPr/>
            <p:nvPr/>
          </p:nvSpPr>
          <p:spPr>
            <a:xfrm flipV="1">
              <a:off x="4945675" y="1210211"/>
              <a:ext cx="679987" cy="284018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prstDash val="solid"/>
              <a:tailEnd w="sm" len="sm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altLang="zh-CN" sz="1400" dirty="0" err="1">
                  <a:solidFill>
                    <a:schemeClr val="tx1"/>
                  </a:solidFill>
                  <a:latin typeface="Bahnschrift SemiLight" panose="020B0502040204020203" pitchFamily="34" charset="0"/>
                  <a:cs typeface="Fira Code Light" panose="020B0809050000020004" pitchFamily="49" charset="0"/>
                </a:rPr>
                <a:t>MatMul</a:t>
              </a:r>
              <a:endParaRPr lang="zh-CN" altLang="en-US" sz="1400" dirty="0">
                <a:solidFill>
                  <a:schemeClr val="tx1"/>
                </a:solidFill>
                <a:latin typeface="Bahnschrift SemiLight" panose="020B0502040204020203" pitchFamily="34" charset="0"/>
                <a:cs typeface="Fira Code Light" panose="020B0809050000020004" pitchFamily="49" charset="0"/>
              </a:endParaRPr>
            </a:p>
          </p:txBody>
        </p:sp>
        <p:cxnSp>
          <p:nvCxnSpPr>
            <p:cNvPr id="56" name="直接箭头连接符 55">
              <a:extLst>
                <a:ext uri="{FF2B5EF4-FFF2-40B4-BE49-F238E27FC236}">
                  <a16:creationId xmlns:a16="http://schemas.microsoft.com/office/drawing/2014/main" id="{2161C7E3-1185-4CA7-8B25-8CF75314C623}"/>
                </a:ext>
              </a:extLst>
            </p:cNvPr>
            <p:cNvCxnSpPr>
              <a:cxnSpLocks/>
              <a:stCxn id="51" idx="2"/>
              <a:endCxn id="54" idx="0"/>
            </p:cNvCxnSpPr>
            <p:nvPr/>
          </p:nvCxnSpPr>
          <p:spPr>
            <a:xfrm flipV="1">
              <a:off x="4361919" y="1494229"/>
              <a:ext cx="147295" cy="320501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箭头连接符 56">
              <a:extLst>
                <a:ext uri="{FF2B5EF4-FFF2-40B4-BE49-F238E27FC236}">
                  <a16:creationId xmlns:a16="http://schemas.microsoft.com/office/drawing/2014/main" id="{87C8620C-4B56-4298-8F36-FFFA0A5DFE82}"/>
                </a:ext>
              </a:extLst>
            </p:cNvPr>
            <p:cNvCxnSpPr>
              <a:cxnSpLocks/>
              <a:stCxn id="52" idx="2"/>
              <a:endCxn id="54" idx="0"/>
            </p:cNvCxnSpPr>
            <p:nvPr/>
          </p:nvCxnSpPr>
          <p:spPr>
            <a:xfrm flipH="1" flipV="1">
              <a:off x="4509214" y="1494229"/>
              <a:ext cx="399358" cy="320501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箭头连接符 57">
              <a:extLst>
                <a:ext uri="{FF2B5EF4-FFF2-40B4-BE49-F238E27FC236}">
                  <a16:creationId xmlns:a16="http://schemas.microsoft.com/office/drawing/2014/main" id="{8022E77E-156B-4DED-A404-DB686D16BF3B}"/>
                </a:ext>
              </a:extLst>
            </p:cNvPr>
            <p:cNvCxnSpPr>
              <a:cxnSpLocks/>
              <a:stCxn id="51" idx="2"/>
              <a:endCxn id="55" idx="0"/>
            </p:cNvCxnSpPr>
            <p:nvPr/>
          </p:nvCxnSpPr>
          <p:spPr>
            <a:xfrm flipV="1">
              <a:off x="4361919" y="1494229"/>
              <a:ext cx="923750" cy="320501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箭头连接符 58">
              <a:extLst>
                <a:ext uri="{FF2B5EF4-FFF2-40B4-BE49-F238E27FC236}">
                  <a16:creationId xmlns:a16="http://schemas.microsoft.com/office/drawing/2014/main" id="{1BC5C46A-48C4-4CCA-B63E-DE6BDD122B34}"/>
                </a:ext>
              </a:extLst>
            </p:cNvPr>
            <p:cNvCxnSpPr>
              <a:cxnSpLocks/>
              <a:stCxn id="53" idx="2"/>
              <a:endCxn id="55" idx="0"/>
            </p:cNvCxnSpPr>
            <p:nvPr/>
          </p:nvCxnSpPr>
          <p:spPr>
            <a:xfrm flipH="1" flipV="1">
              <a:off x="5285669" y="1494229"/>
              <a:ext cx="155980" cy="320501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组合 66">
            <a:extLst>
              <a:ext uri="{FF2B5EF4-FFF2-40B4-BE49-F238E27FC236}">
                <a16:creationId xmlns:a16="http://schemas.microsoft.com/office/drawing/2014/main" id="{CD303CE0-270D-44FF-A784-AF8ACEF7F692}"/>
              </a:ext>
            </a:extLst>
          </p:cNvPr>
          <p:cNvGrpSpPr/>
          <p:nvPr/>
        </p:nvGrpSpPr>
        <p:grpSpPr>
          <a:xfrm flipV="1">
            <a:off x="8583022" y="3911156"/>
            <a:ext cx="2457281" cy="1668105"/>
            <a:chOff x="2762140" y="4520927"/>
            <a:chExt cx="2457281" cy="1668105"/>
          </a:xfrm>
        </p:grpSpPr>
        <p:grpSp>
          <p:nvGrpSpPr>
            <p:cNvPr id="36" name="组合 35">
              <a:extLst>
                <a:ext uri="{FF2B5EF4-FFF2-40B4-BE49-F238E27FC236}">
                  <a16:creationId xmlns:a16="http://schemas.microsoft.com/office/drawing/2014/main" id="{CFB97F23-8C03-4293-9BBD-EE8E48FFE355}"/>
                </a:ext>
              </a:extLst>
            </p:cNvPr>
            <p:cNvGrpSpPr/>
            <p:nvPr/>
          </p:nvGrpSpPr>
          <p:grpSpPr>
            <a:xfrm>
              <a:off x="2762140" y="4520927"/>
              <a:ext cx="2457281" cy="1668105"/>
              <a:chOff x="6406203" y="638034"/>
              <a:chExt cx="2085426" cy="1460715"/>
            </a:xfrm>
          </p:grpSpPr>
          <p:sp>
            <p:nvSpPr>
              <p:cNvPr id="38" name="矩形: 圆角 37">
                <a:extLst>
                  <a:ext uri="{FF2B5EF4-FFF2-40B4-BE49-F238E27FC236}">
                    <a16:creationId xmlns:a16="http://schemas.microsoft.com/office/drawing/2014/main" id="{28877EE7-385B-4C76-BCD5-9736EA8EFB5C}"/>
                  </a:ext>
                </a:extLst>
              </p:cNvPr>
              <p:cNvSpPr/>
              <p:nvPr/>
            </p:nvSpPr>
            <p:spPr>
              <a:xfrm flipV="1">
                <a:off x="6722891" y="1814731"/>
                <a:ext cx="369500" cy="284018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2700">
                <a:solidFill>
                  <a:schemeClr val="tx1"/>
                </a:solidFill>
                <a:prstDash val="solid"/>
                <a:tailEnd w="sm" len="sm"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noAutofit/>
              </a:bodyPr>
              <a:lstStyle/>
              <a:p>
                <a:pPr algn="ctr"/>
                <a:r>
                  <a:rPr lang="en-US" altLang="zh-CN" sz="1400" dirty="0">
                    <a:solidFill>
                      <a:schemeClr val="tx1"/>
                    </a:solidFill>
                    <a:latin typeface="Bahnschrift SemiLight" panose="020B0502040204020203" pitchFamily="34" charset="0"/>
                    <a:cs typeface="Fira Code Light" panose="020B0809050000020004" pitchFamily="49" charset="0"/>
                  </a:rPr>
                  <a:t>X</a:t>
                </a:r>
                <a:endParaRPr lang="zh-CN" altLang="en-US" sz="1400" dirty="0">
                  <a:solidFill>
                    <a:schemeClr val="tx1"/>
                  </a:solidFill>
                  <a:latin typeface="Bahnschrift SemiLight" panose="020B0502040204020203" pitchFamily="34" charset="0"/>
                  <a:cs typeface="Fira Code Light" panose="020B0809050000020004" pitchFamily="49" charset="0"/>
                </a:endParaRPr>
              </a:p>
            </p:txBody>
          </p:sp>
          <p:sp>
            <p:nvSpPr>
              <p:cNvPr id="39" name="矩形: 圆角 38">
                <a:extLst>
                  <a:ext uri="{FF2B5EF4-FFF2-40B4-BE49-F238E27FC236}">
                    <a16:creationId xmlns:a16="http://schemas.microsoft.com/office/drawing/2014/main" id="{58E8364B-470D-4D11-BF86-A866BB8B93FD}"/>
                  </a:ext>
                </a:extLst>
              </p:cNvPr>
              <p:cNvSpPr/>
              <p:nvPr/>
            </p:nvSpPr>
            <p:spPr>
              <a:xfrm flipV="1">
                <a:off x="7243304" y="1814731"/>
                <a:ext cx="369501" cy="284018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2700">
                <a:solidFill>
                  <a:schemeClr val="tx1"/>
                </a:solidFill>
                <a:prstDash val="solid"/>
                <a:tailEnd w="sm" len="sm"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noAutofit/>
              </a:bodyPr>
              <a:lstStyle/>
              <a:p>
                <a:pPr algn="ctr"/>
                <a:r>
                  <a:rPr lang="en-US" altLang="zh-CN" sz="1400" dirty="0">
                    <a:solidFill>
                      <a:schemeClr val="tx1"/>
                    </a:solidFill>
                    <a:latin typeface="Bahnschrift SemiLight" panose="020B0502040204020203" pitchFamily="34" charset="0"/>
                    <a:cs typeface="Fira Code Light" panose="020B0809050000020004" pitchFamily="49" charset="0"/>
                  </a:rPr>
                  <a:t>W</a:t>
                </a:r>
                <a:r>
                  <a:rPr lang="en-US" altLang="zh-CN" sz="1400" baseline="-25000" dirty="0">
                    <a:solidFill>
                      <a:schemeClr val="tx1"/>
                    </a:solidFill>
                    <a:latin typeface="Bahnschrift SemiLight" panose="020B0502040204020203" pitchFamily="34" charset="0"/>
                    <a:cs typeface="Fira Code Light" panose="020B0809050000020004" pitchFamily="49" charset="0"/>
                  </a:rPr>
                  <a:t>1</a:t>
                </a:r>
                <a:endParaRPr lang="zh-CN" altLang="en-US" sz="1400" baseline="-25000" dirty="0">
                  <a:solidFill>
                    <a:schemeClr val="tx1"/>
                  </a:solidFill>
                  <a:latin typeface="Bahnschrift SemiLight" panose="020B0502040204020203" pitchFamily="34" charset="0"/>
                  <a:cs typeface="Fira Code Light" panose="020B0809050000020004" pitchFamily="49" charset="0"/>
                </a:endParaRPr>
              </a:p>
            </p:txBody>
          </p:sp>
          <p:sp>
            <p:nvSpPr>
              <p:cNvPr id="40" name="矩形: 圆角 39">
                <a:extLst>
                  <a:ext uri="{FF2B5EF4-FFF2-40B4-BE49-F238E27FC236}">
                    <a16:creationId xmlns:a16="http://schemas.microsoft.com/office/drawing/2014/main" id="{7229B03C-A8A4-4E91-8EA0-FEB94F7C4094}"/>
                  </a:ext>
                </a:extLst>
              </p:cNvPr>
              <p:cNvSpPr/>
              <p:nvPr/>
            </p:nvSpPr>
            <p:spPr>
              <a:xfrm flipV="1">
                <a:off x="7768248" y="1814731"/>
                <a:ext cx="369501" cy="284018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2700">
                <a:solidFill>
                  <a:schemeClr val="tx1"/>
                </a:solidFill>
                <a:prstDash val="solid"/>
                <a:tailEnd w="sm" len="sm"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noAutofit/>
              </a:bodyPr>
              <a:lstStyle/>
              <a:p>
                <a:pPr algn="ctr"/>
                <a:r>
                  <a:rPr lang="en-US" altLang="zh-CN" sz="1400" dirty="0">
                    <a:solidFill>
                      <a:schemeClr val="tx1"/>
                    </a:solidFill>
                    <a:latin typeface="Bahnschrift SemiLight" panose="020B0502040204020203" pitchFamily="34" charset="0"/>
                    <a:cs typeface="Fira Code Light" panose="020B0809050000020004" pitchFamily="49" charset="0"/>
                  </a:rPr>
                  <a:t>W</a:t>
                </a:r>
                <a:r>
                  <a:rPr lang="en-US" altLang="zh-CN" sz="1400" baseline="-25000" dirty="0">
                    <a:solidFill>
                      <a:schemeClr val="tx1"/>
                    </a:solidFill>
                    <a:latin typeface="Bahnschrift SemiLight" panose="020B0502040204020203" pitchFamily="34" charset="0"/>
                    <a:cs typeface="Fira Code Light" panose="020B0809050000020004" pitchFamily="49" charset="0"/>
                  </a:rPr>
                  <a:t>2</a:t>
                </a:r>
                <a:endParaRPr lang="zh-CN" altLang="en-US" sz="1400" baseline="-25000" dirty="0">
                  <a:solidFill>
                    <a:schemeClr val="tx1"/>
                  </a:solidFill>
                  <a:latin typeface="Bahnschrift SemiLight" panose="020B0502040204020203" pitchFamily="34" charset="0"/>
                  <a:cs typeface="Fira Code Light" panose="020B0809050000020004" pitchFamily="49" charset="0"/>
                </a:endParaRPr>
              </a:p>
            </p:txBody>
          </p:sp>
          <p:sp>
            <p:nvSpPr>
              <p:cNvPr id="41" name="矩形: 圆角 40">
                <a:extLst>
                  <a:ext uri="{FF2B5EF4-FFF2-40B4-BE49-F238E27FC236}">
                    <a16:creationId xmlns:a16="http://schemas.microsoft.com/office/drawing/2014/main" id="{C58921E2-9A21-4075-B8FB-9D688CA1FEC8}"/>
                  </a:ext>
                </a:extLst>
              </p:cNvPr>
              <p:cNvSpPr/>
              <p:nvPr/>
            </p:nvSpPr>
            <p:spPr>
              <a:xfrm flipV="1">
                <a:off x="7125456" y="642175"/>
                <a:ext cx="634144" cy="284018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2700">
                <a:solidFill>
                  <a:schemeClr val="tx1"/>
                </a:solidFill>
                <a:prstDash val="solid"/>
                <a:tailEnd w="sm" len="sm"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noAutofit/>
              </a:bodyPr>
              <a:lstStyle/>
              <a:p>
                <a:pPr algn="ctr"/>
                <a:r>
                  <a:rPr lang="en-US" altLang="zh-CN" sz="1400" dirty="0" err="1">
                    <a:solidFill>
                      <a:schemeClr val="tx1"/>
                    </a:solidFill>
                    <a:latin typeface="Bahnschrift SemiLight" panose="020B0502040204020203" pitchFamily="34" charset="0"/>
                    <a:cs typeface="Fira Code Light" panose="020B0809050000020004" pitchFamily="49" charset="0"/>
                  </a:rPr>
                  <a:t>MatMul</a:t>
                </a:r>
                <a:endParaRPr lang="zh-CN" altLang="en-US" sz="1400" dirty="0">
                  <a:solidFill>
                    <a:schemeClr val="tx1"/>
                  </a:solidFill>
                  <a:latin typeface="Bahnschrift SemiLight" panose="020B0502040204020203" pitchFamily="34" charset="0"/>
                  <a:cs typeface="Fira Code Light" panose="020B0809050000020004" pitchFamily="49" charset="0"/>
                </a:endParaRPr>
              </a:p>
            </p:txBody>
          </p:sp>
          <p:sp>
            <p:nvSpPr>
              <p:cNvPr id="42" name="矩形: 圆角 41">
                <a:extLst>
                  <a:ext uri="{FF2B5EF4-FFF2-40B4-BE49-F238E27FC236}">
                    <a16:creationId xmlns:a16="http://schemas.microsoft.com/office/drawing/2014/main" id="{1905E905-287B-4ED8-98A9-0FBCFD6CC70E}"/>
                  </a:ext>
                </a:extLst>
              </p:cNvPr>
              <p:cNvSpPr/>
              <p:nvPr/>
            </p:nvSpPr>
            <p:spPr>
              <a:xfrm flipV="1">
                <a:off x="7390373" y="1210212"/>
                <a:ext cx="634144" cy="284018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2700">
                <a:solidFill>
                  <a:schemeClr val="tx1"/>
                </a:solidFill>
                <a:prstDash val="solid"/>
                <a:tailEnd w="sm" len="sm"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noAutofit/>
              </a:bodyPr>
              <a:lstStyle/>
              <a:p>
                <a:pPr algn="ctr"/>
                <a:r>
                  <a:rPr lang="en-US" altLang="zh-CN" sz="1400" dirty="0" err="1">
                    <a:solidFill>
                      <a:schemeClr val="tx1"/>
                    </a:solidFill>
                    <a:latin typeface="Bahnschrift SemiLight" panose="020B0502040204020203" pitchFamily="34" charset="0"/>
                    <a:cs typeface="Fira Code Light" panose="020B0809050000020004" pitchFamily="49" charset="0"/>
                  </a:rPr>
                  <a:t>Concat</a:t>
                </a:r>
                <a:endParaRPr lang="zh-CN" altLang="en-US" sz="1400" dirty="0">
                  <a:solidFill>
                    <a:schemeClr val="tx1"/>
                  </a:solidFill>
                  <a:latin typeface="Bahnschrift SemiLight" panose="020B0502040204020203" pitchFamily="34" charset="0"/>
                  <a:cs typeface="Fira Code Light" panose="020B0809050000020004" pitchFamily="49" charset="0"/>
                </a:endParaRPr>
              </a:p>
            </p:txBody>
          </p:sp>
          <p:cxnSp>
            <p:nvCxnSpPr>
              <p:cNvPr id="43" name="直接箭头连接符 42">
                <a:extLst>
                  <a:ext uri="{FF2B5EF4-FFF2-40B4-BE49-F238E27FC236}">
                    <a16:creationId xmlns:a16="http://schemas.microsoft.com/office/drawing/2014/main" id="{184685DF-FE52-4A07-A757-23BF7B190089}"/>
                  </a:ext>
                </a:extLst>
              </p:cNvPr>
              <p:cNvCxnSpPr>
                <a:cxnSpLocks/>
                <a:stCxn id="38" idx="2"/>
                <a:endCxn id="41" idx="0"/>
              </p:cNvCxnSpPr>
              <p:nvPr/>
            </p:nvCxnSpPr>
            <p:spPr>
              <a:xfrm flipV="1">
                <a:off x="6907641" y="926193"/>
                <a:ext cx="534888" cy="888539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soli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箭头连接符 43">
                <a:extLst>
                  <a:ext uri="{FF2B5EF4-FFF2-40B4-BE49-F238E27FC236}">
                    <a16:creationId xmlns:a16="http://schemas.microsoft.com/office/drawing/2014/main" id="{AD198216-3434-472B-840D-3294A9004B45}"/>
                  </a:ext>
                </a:extLst>
              </p:cNvPr>
              <p:cNvCxnSpPr>
                <a:cxnSpLocks/>
                <a:stCxn id="39" idx="2"/>
                <a:endCxn id="42" idx="0"/>
              </p:cNvCxnSpPr>
              <p:nvPr/>
            </p:nvCxnSpPr>
            <p:spPr>
              <a:xfrm flipV="1">
                <a:off x="7428055" y="1494230"/>
                <a:ext cx="279391" cy="32050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soli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箭头连接符 44">
                <a:extLst>
                  <a:ext uri="{FF2B5EF4-FFF2-40B4-BE49-F238E27FC236}">
                    <a16:creationId xmlns:a16="http://schemas.microsoft.com/office/drawing/2014/main" id="{0F2410E1-4CC1-4BAB-8AD9-355CA29B5901}"/>
                  </a:ext>
                </a:extLst>
              </p:cNvPr>
              <p:cNvCxnSpPr>
                <a:cxnSpLocks/>
                <a:stCxn id="40" idx="2"/>
                <a:endCxn id="42" idx="0"/>
              </p:cNvCxnSpPr>
              <p:nvPr/>
            </p:nvCxnSpPr>
            <p:spPr>
              <a:xfrm flipH="1" flipV="1">
                <a:off x="7707446" y="1494230"/>
                <a:ext cx="245553" cy="32050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soli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箭头连接符 45">
                <a:extLst>
                  <a:ext uri="{FF2B5EF4-FFF2-40B4-BE49-F238E27FC236}">
                    <a16:creationId xmlns:a16="http://schemas.microsoft.com/office/drawing/2014/main" id="{590F6A51-FD2D-46CF-BA11-2E9EF1617CE7}"/>
                  </a:ext>
                </a:extLst>
              </p:cNvPr>
              <p:cNvCxnSpPr>
                <a:cxnSpLocks/>
                <a:stCxn id="42" idx="2"/>
                <a:endCxn id="41" idx="0"/>
              </p:cNvCxnSpPr>
              <p:nvPr/>
            </p:nvCxnSpPr>
            <p:spPr>
              <a:xfrm flipH="1" flipV="1">
                <a:off x="7442528" y="926193"/>
                <a:ext cx="264917" cy="284019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soli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矩形: 圆角 46">
                <a:extLst>
                  <a:ext uri="{FF2B5EF4-FFF2-40B4-BE49-F238E27FC236}">
                    <a16:creationId xmlns:a16="http://schemas.microsoft.com/office/drawing/2014/main" id="{5E7038FE-8402-41DF-B892-3B95092A990B}"/>
                  </a:ext>
                </a:extLst>
              </p:cNvPr>
              <p:cNvSpPr/>
              <p:nvPr/>
            </p:nvSpPr>
            <p:spPr>
              <a:xfrm flipV="1">
                <a:off x="6406203" y="638034"/>
                <a:ext cx="551733" cy="284018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2700">
                <a:solidFill>
                  <a:schemeClr val="tx1"/>
                </a:solidFill>
                <a:prstDash val="solid"/>
                <a:tailEnd w="sm" len="sm"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noAutofit/>
              </a:bodyPr>
              <a:lstStyle/>
              <a:p>
                <a:pPr algn="ctr"/>
                <a:r>
                  <a:rPr lang="en-US" altLang="zh-CN" sz="1400" dirty="0">
                    <a:solidFill>
                      <a:schemeClr val="tx1"/>
                    </a:solidFill>
                    <a:latin typeface="Bahnschrift SemiLight" panose="020B0502040204020203" pitchFamily="34" charset="0"/>
                    <a:cs typeface="Fira Code Light" panose="020B0809050000020004" pitchFamily="49" charset="0"/>
                  </a:rPr>
                  <a:t>Slice</a:t>
                </a:r>
                <a:endParaRPr lang="zh-CN" altLang="en-US" sz="1400" dirty="0">
                  <a:solidFill>
                    <a:schemeClr val="tx1"/>
                  </a:solidFill>
                  <a:latin typeface="Bahnschrift SemiLight" panose="020B0502040204020203" pitchFamily="34" charset="0"/>
                  <a:cs typeface="Fira Code Light" panose="020B0809050000020004" pitchFamily="49" charset="0"/>
                </a:endParaRPr>
              </a:p>
            </p:txBody>
          </p:sp>
          <p:sp>
            <p:nvSpPr>
              <p:cNvPr id="48" name="矩形: 圆角 47">
                <a:extLst>
                  <a:ext uri="{FF2B5EF4-FFF2-40B4-BE49-F238E27FC236}">
                    <a16:creationId xmlns:a16="http://schemas.microsoft.com/office/drawing/2014/main" id="{E200DA8E-79D2-48B5-A928-84F05827BB4B}"/>
                  </a:ext>
                </a:extLst>
              </p:cNvPr>
              <p:cNvSpPr/>
              <p:nvPr/>
            </p:nvSpPr>
            <p:spPr>
              <a:xfrm flipV="1">
                <a:off x="7939896" y="638034"/>
                <a:ext cx="551733" cy="284018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2700">
                <a:solidFill>
                  <a:schemeClr val="tx1"/>
                </a:solidFill>
                <a:prstDash val="solid"/>
                <a:tailEnd w="sm" len="sm"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noAutofit/>
              </a:bodyPr>
              <a:lstStyle/>
              <a:p>
                <a:pPr algn="ctr"/>
                <a:r>
                  <a:rPr lang="en-US" altLang="zh-CN" sz="1400" dirty="0">
                    <a:solidFill>
                      <a:schemeClr val="tx1"/>
                    </a:solidFill>
                    <a:latin typeface="Bahnschrift SemiLight" panose="020B0502040204020203" pitchFamily="34" charset="0"/>
                    <a:cs typeface="Fira Code Light" panose="020B0809050000020004" pitchFamily="49" charset="0"/>
                  </a:rPr>
                  <a:t>Slice</a:t>
                </a:r>
                <a:endParaRPr lang="zh-CN" altLang="en-US" sz="1400" dirty="0">
                  <a:solidFill>
                    <a:schemeClr val="tx1"/>
                  </a:solidFill>
                  <a:latin typeface="Bahnschrift SemiLight" panose="020B0502040204020203" pitchFamily="34" charset="0"/>
                  <a:cs typeface="Fira Code Light" panose="020B0809050000020004" pitchFamily="49" charset="0"/>
                </a:endParaRPr>
              </a:p>
            </p:txBody>
          </p:sp>
          <p:cxnSp>
            <p:nvCxnSpPr>
              <p:cNvPr id="49" name="直接箭头连接符 48">
                <a:extLst>
                  <a:ext uri="{FF2B5EF4-FFF2-40B4-BE49-F238E27FC236}">
                    <a16:creationId xmlns:a16="http://schemas.microsoft.com/office/drawing/2014/main" id="{05903512-D2D2-4A33-B9DB-FFD4C33526E1}"/>
                  </a:ext>
                </a:extLst>
              </p:cNvPr>
              <p:cNvCxnSpPr>
                <a:stCxn id="41" idx="1"/>
                <a:endCxn id="47" idx="3"/>
              </p:cNvCxnSpPr>
              <p:nvPr/>
            </p:nvCxnSpPr>
            <p:spPr>
              <a:xfrm flipH="1" flipV="1">
                <a:off x="6957936" y="780043"/>
                <a:ext cx="167520" cy="414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soli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箭头连接符 49">
                <a:extLst>
                  <a:ext uri="{FF2B5EF4-FFF2-40B4-BE49-F238E27FC236}">
                    <a16:creationId xmlns:a16="http://schemas.microsoft.com/office/drawing/2014/main" id="{4919947F-27D0-4EB1-9F91-D69C6E0A7833}"/>
                  </a:ext>
                </a:extLst>
              </p:cNvPr>
              <p:cNvCxnSpPr>
                <a:stCxn id="41" idx="3"/>
                <a:endCxn id="48" idx="1"/>
              </p:cNvCxnSpPr>
              <p:nvPr/>
            </p:nvCxnSpPr>
            <p:spPr>
              <a:xfrm flipV="1">
                <a:off x="7759600" y="780043"/>
                <a:ext cx="180296" cy="414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soli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箭头: 右 36">
              <a:extLst>
                <a:ext uri="{FF2B5EF4-FFF2-40B4-BE49-F238E27FC236}">
                  <a16:creationId xmlns:a16="http://schemas.microsoft.com/office/drawing/2014/main" id="{B895878C-D078-4ADA-AE2A-25FDDCE06B85}"/>
                </a:ext>
              </a:extLst>
            </p:cNvPr>
            <p:cNvSpPr/>
            <p:nvPr/>
          </p:nvSpPr>
          <p:spPr>
            <a:xfrm>
              <a:off x="3047559" y="5229705"/>
              <a:ext cx="416992" cy="250553"/>
            </a:xfrm>
            <a:prstGeom prst="rightArrow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prstDash val="solid"/>
              <a:tailEnd w="sm" len="sm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pPr algn="ctr"/>
              <a:endParaRPr lang="zh-CN" altLang="en-US" sz="1400" dirty="0">
                <a:solidFill>
                  <a:schemeClr val="tx1"/>
                </a:solidFill>
                <a:latin typeface="Bahnschrift SemiLight" panose="020B0502040204020203" pitchFamily="34" charset="0"/>
                <a:cs typeface="Fira Code Light" panose="020B0809050000020004" pitchFamily="49" charset="0"/>
              </a:endParaRPr>
            </a:p>
          </p:txBody>
        </p: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4A99DA14-1274-4A54-B3DF-04795800A2F8}"/>
              </a:ext>
            </a:extLst>
          </p:cNvPr>
          <p:cNvSpPr txBox="1"/>
          <p:nvPr/>
        </p:nvSpPr>
        <p:spPr>
          <a:xfrm>
            <a:off x="840679" y="2904685"/>
            <a:ext cx="43739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Bahnschrift" panose="020B050204020402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Interim Transformation (I-Trans)</a:t>
            </a:r>
            <a:endParaRPr lang="zh-CN" altLang="en-US" sz="2000" dirty="0">
              <a:latin typeface="Bahnschrift" panose="020B0502040204020203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8" name="文本框 97">
            <a:extLst>
              <a:ext uri="{FF2B5EF4-FFF2-40B4-BE49-F238E27FC236}">
                <a16:creationId xmlns:a16="http://schemas.microsoft.com/office/drawing/2014/main" id="{02197F26-F7D2-496C-AD33-B3680C7F9996}"/>
              </a:ext>
            </a:extLst>
          </p:cNvPr>
          <p:cNvSpPr txBox="1"/>
          <p:nvPr/>
        </p:nvSpPr>
        <p:spPr>
          <a:xfrm>
            <a:off x="6186642" y="2902813"/>
            <a:ext cx="49243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Bahnschrift" panose="020B050204020402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Aggregation Transformation (A-Trans)</a:t>
            </a:r>
            <a:endParaRPr lang="zh-CN" altLang="en-US" sz="2000" dirty="0">
              <a:latin typeface="Bahnschrift" panose="020B0502040204020203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234" name="组合 233">
            <a:extLst>
              <a:ext uri="{FF2B5EF4-FFF2-40B4-BE49-F238E27FC236}">
                <a16:creationId xmlns:a16="http://schemas.microsoft.com/office/drawing/2014/main" id="{97D5EB9B-C090-4898-A23B-9D37DFDC2C4B}"/>
              </a:ext>
            </a:extLst>
          </p:cNvPr>
          <p:cNvGrpSpPr/>
          <p:nvPr/>
        </p:nvGrpSpPr>
        <p:grpSpPr>
          <a:xfrm>
            <a:off x="8682790" y="261716"/>
            <a:ext cx="3143450" cy="517716"/>
            <a:chOff x="9033067" y="300038"/>
            <a:chExt cx="2855544" cy="451639"/>
          </a:xfrm>
        </p:grpSpPr>
        <p:sp>
          <p:nvSpPr>
            <p:cNvPr id="231" name="矩形: 圆角 230">
              <a:extLst>
                <a:ext uri="{FF2B5EF4-FFF2-40B4-BE49-F238E27FC236}">
                  <a16:creationId xmlns:a16="http://schemas.microsoft.com/office/drawing/2014/main" id="{2B81119C-E8C0-4CB0-AA4A-A71579D56B68}"/>
                </a:ext>
              </a:extLst>
            </p:cNvPr>
            <p:cNvSpPr/>
            <p:nvPr/>
          </p:nvSpPr>
          <p:spPr>
            <a:xfrm>
              <a:off x="9033067" y="300038"/>
              <a:ext cx="633988" cy="451639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prstDash val="solid"/>
              <a:tailEnd w="sm" len="sm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  <a:latin typeface="Bahnschrift Light SemiCondensed" panose="020B0502040204020203" pitchFamily="34" charset="0"/>
                  <a:cs typeface="Fira Code Light" panose="020B0809050000020004" pitchFamily="49" charset="0"/>
                </a:rPr>
                <a:t>Input </a:t>
              </a:r>
            </a:p>
            <a:p>
              <a:pPr algn="ctr"/>
              <a:r>
                <a:rPr lang="en-US" altLang="zh-CN" sz="1400" dirty="0">
                  <a:solidFill>
                    <a:schemeClr val="tx1"/>
                  </a:solidFill>
                  <a:latin typeface="Bahnschrift Light SemiCondensed" panose="020B0502040204020203" pitchFamily="34" charset="0"/>
                  <a:cs typeface="Fira Code Light" panose="020B0809050000020004" pitchFamily="49" charset="0"/>
                </a:rPr>
                <a:t>Node</a:t>
              </a:r>
              <a:endParaRPr lang="zh-CN" altLang="en-US" sz="1400" dirty="0">
                <a:solidFill>
                  <a:schemeClr val="tx1"/>
                </a:solidFill>
                <a:latin typeface="Bahnschrift Light SemiCondensed" panose="020B0502040204020203" pitchFamily="34" charset="0"/>
                <a:cs typeface="Fira Code Light" panose="020B0809050000020004" pitchFamily="49" charset="0"/>
              </a:endParaRPr>
            </a:p>
          </p:txBody>
        </p:sp>
        <p:sp>
          <p:nvSpPr>
            <p:cNvPr id="232" name="矩形: 圆角 231">
              <a:extLst>
                <a:ext uri="{FF2B5EF4-FFF2-40B4-BE49-F238E27FC236}">
                  <a16:creationId xmlns:a16="http://schemas.microsoft.com/office/drawing/2014/main" id="{25AEFFDE-160B-46AC-83DA-08FFC1A05F93}"/>
                </a:ext>
              </a:extLst>
            </p:cNvPr>
            <p:cNvSpPr/>
            <p:nvPr/>
          </p:nvSpPr>
          <p:spPr>
            <a:xfrm>
              <a:off x="11263271" y="300038"/>
              <a:ext cx="625340" cy="451639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prstDash val="solid"/>
              <a:tailEnd w="sm" len="sm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  <a:latin typeface="Bahnschrift Light SemiCondensed" panose="020B0502040204020203" pitchFamily="34" charset="0"/>
                  <a:cs typeface="Fira Code Light" panose="020B0809050000020004" pitchFamily="49" charset="0"/>
                </a:rPr>
                <a:t>Output </a:t>
              </a:r>
            </a:p>
            <a:p>
              <a:pPr algn="ctr"/>
              <a:r>
                <a:rPr lang="en-US" altLang="zh-CN" sz="1400" dirty="0">
                  <a:solidFill>
                    <a:schemeClr val="tx1"/>
                  </a:solidFill>
                  <a:latin typeface="Bahnschrift Light SemiCondensed" panose="020B0502040204020203" pitchFamily="34" charset="0"/>
                  <a:cs typeface="Fira Code Light" panose="020B0809050000020004" pitchFamily="49" charset="0"/>
                </a:rPr>
                <a:t>Node</a:t>
              </a:r>
              <a:endParaRPr lang="zh-CN" altLang="en-US" sz="1400" dirty="0">
                <a:solidFill>
                  <a:schemeClr val="tx1"/>
                </a:solidFill>
                <a:latin typeface="Bahnschrift Light SemiCondensed" panose="020B0502040204020203" pitchFamily="34" charset="0"/>
                <a:cs typeface="Fira Code Light" panose="020B0809050000020004" pitchFamily="49" charset="0"/>
              </a:endParaRPr>
            </a:p>
          </p:txBody>
        </p:sp>
        <p:sp>
          <p:nvSpPr>
            <p:cNvPr id="233" name="矩形: 圆角 232">
              <a:extLst>
                <a:ext uri="{FF2B5EF4-FFF2-40B4-BE49-F238E27FC236}">
                  <a16:creationId xmlns:a16="http://schemas.microsoft.com/office/drawing/2014/main" id="{FE6F8043-A14B-428C-9F95-45545CE7378B}"/>
                </a:ext>
              </a:extLst>
            </p:cNvPr>
            <p:cNvSpPr/>
            <p:nvPr/>
          </p:nvSpPr>
          <p:spPr>
            <a:xfrm>
              <a:off x="9941309" y="300038"/>
              <a:ext cx="1040216" cy="451639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prstDash val="solid"/>
              <a:tailEnd w="sm" len="sm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  <a:latin typeface="Bahnschrift Light SemiCondensed" panose="020B0502040204020203" pitchFamily="34" charset="0"/>
                  <a:cs typeface="Fira Code Light" panose="020B0809050000020004" pitchFamily="49" charset="0"/>
                </a:rPr>
                <a:t>Intermediate </a:t>
              </a:r>
            </a:p>
            <a:p>
              <a:pPr algn="ctr"/>
              <a:r>
                <a:rPr lang="en-US" altLang="zh-CN" sz="1400" dirty="0">
                  <a:solidFill>
                    <a:schemeClr val="tx1"/>
                  </a:solidFill>
                  <a:latin typeface="Bahnschrift Light SemiCondensed" panose="020B0502040204020203" pitchFamily="34" charset="0"/>
                  <a:cs typeface="Fira Code Light" panose="020B0809050000020004" pitchFamily="49" charset="0"/>
                </a:rPr>
                <a:t>Node</a:t>
              </a:r>
              <a:endParaRPr lang="zh-CN" altLang="en-US" sz="1400" dirty="0">
                <a:solidFill>
                  <a:schemeClr val="tx1"/>
                </a:solidFill>
                <a:latin typeface="Bahnschrift Light SemiCondensed" panose="020B0502040204020203" pitchFamily="34" charset="0"/>
                <a:cs typeface="Fira Code Light" panose="020B0809050000020004" pitchFamily="49" charset="0"/>
              </a:endParaRPr>
            </a:p>
          </p:txBody>
        </p:sp>
      </p:grpSp>
      <p:sp>
        <p:nvSpPr>
          <p:cNvPr id="107" name="文本框 106">
            <a:extLst>
              <a:ext uri="{FF2B5EF4-FFF2-40B4-BE49-F238E27FC236}">
                <a16:creationId xmlns:a16="http://schemas.microsoft.com/office/drawing/2014/main" id="{B8987943-D4BB-4FC1-8742-D8B97BD2DB98}"/>
              </a:ext>
            </a:extLst>
          </p:cNvPr>
          <p:cNvSpPr txBox="1"/>
          <p:nvPr/>
        </p:nvSpPr>
        <p:spPr>
          <a:xfrm>
            <a:off x="1309927" y="3231586"/>
            <a:ext cx="30779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1" dirty="0">
                <a:latin typeface="Bahnschrift SemiLight" panose="020B050204020402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e.g.</a:t>
            </a:r>
            <a:r>
              <a:rPr lang="en-US" altLang="zh-CN" sz="2000" dirty="0">
                <a:latin typeface="Bahnschrift SemiLight" panose="020B050204020402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algebraic properties</a:t>
            </a:r>
            <a:endParaRPr lang="zh-CN" altLang="en-US" sz="2000" i="1" dirty="0">
              <a:latin typeface="Bahnschrift SemiLight" panose="020B0502040204020203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8" name="文本框 107">
            <a:extLst>
              <a:ext uri="{FF2B5EF4-FFF2-40B4-BE49-F238E27FC236}">
                <a16:creationId xmlns:a16="http://schemas.microsoft.com/office/drawing/2014/main" id="{589BA9EF-A3D3-4895-8BCA-2A2A8B50D2C4}"/>
              </a:ext>
            </a:extLst>
          </p:cNvPr>
          <p:cNvSpPr txBox="1"/>
          <p:nvPr/>
        </p:nvSpPr>
        <p:spPr>
          <a:xfrm>
            <a:off x="6655890" y="3252328"/>
            <a:ext cx="51703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i="1" dirty="0">
                <a:latin typeface="Bahnschrift SemiLight" panose="020B050204020402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e.g.</a:t>
            </a:r>
            <a:r>
              <a:rPr lang="en-US" altLang="zh-CN" sz="2000" dirty="0">
                <a:latin typeface="Bahnschrift SemiLight" panose="020B050204020402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merge parallel </a:t>
            </a:r>
            <a:r>
              <a:rPr lang="en-US" altLang="zh-CN" sz="2000" dirty="0" err="1">
                <a:latin typeface="Bahnschrift SemiLight" panose="020B050204020402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MatMuls</a:t>
            </a:r>
            <a:r>
              <a:rPr lang="en-US" altLang="zh-CN" sz="2000" dirty="0">
                <a:latin typeface="Bahnschrift SemiLight" panose="020B050204020402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into larger one</a:t>
            </a:r>
            <a:endParaRPr lang="zh-CN" altLang="en-US" sz="2000" i="1" dirty="0">
              <a:latin typeface="Bahnschrift SemiLight" panose="020B0502040204020203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9" name="文本框 118">
            <a:extLst>
              <a:ext uri="{FF2B5EF4-FFF2-40B4-BE49-F238E27FC236}">
                <a16:creationId xmlns:a16="http://schemas.microsoft.com/office/drawing/2014/main" id="{171C4FA3-7A39-4CC3-9333-7B2A2F96AAD5}"/>
              </a:ext>
            </a:extLst>
          </p:cNvPr>
          <p:cNvSpPr txBox="1"/>
          <p:nvPr/>
        </p:nvSpPr>
        <p:spPr>
          <a:xfrm>
            <a:off x="406755" y="1306608"/>
            <a:ext cx="113784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rgbClr val="C00000"/>
                </a:solidFill>
                <a:latin typeface="Corbel" panose="020B0503020204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Graph scheduling only affects tensors lifetimes</a:t>
            </a:r>
            <a:endParaRPr lang="zh-CN" altLang="en-US" sz="2800" dirty="0">
              <a:solidFill>
                <a:srgbClr val="C00000"/>
              </a:solidFill>
              <a:latin typeface="Corbel" panose="020B0503020204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1" name="文本框 120">
            <a:extLst>
              <a:ext uri="{FF2B5EF4-FFF2-40B4-BE49-F238E27FC236}">
                <a16:creationId xmlns:a16="http://schemas.microsoft.com/office/drawing/2014/main" id="{0210D665-541E-477E-B485-07D24FFDBE43}"/>
              </a:ext>
            </a:extLst>
          </p:cNvPr>
          <p:cNvSpPr txBox="1"/>
          <p:nvPr/>
        </p:nvSpPr>
        <p:spPr>
          <a:xfrm>
            <a:off x="470740" y="1916928"/>
            <a:ext cx="112505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accent1"/>
                </a:solidFill>
                <a:latin typeface="Corbel" panose="020B0503020204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Graph transformation can change tensor sizes</a:t>
            </a:r>
            <a:endParaRPr lang="zh-CN" altLang="en-US" sz="2800" dirty="0">
              <a:solidFill>
                <a:schemeClr val="accent1"/>
              </a:solidFill>
              <a:latin typeface="Corbel" panose="020B0503020204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50108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8" grpId="0"/>
      <p:bldP spid="107" grpId="0"/>
      <p:bldP spid="108" grpId="0"/>
      <p:bldP spid="119" grpId="0"/>
      <p:bldP spid="121" grpId="0"/>
    </p:bldLst>
  </p:timing>
  <p:extLst mod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3AAD5D-8DAA-4D8B-AAE2-DA16B9BE8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231" y="155254"/>
            <a:ext cx="10515600" cy="760095"/>
          </a:xfrm>
        </p:spPr>
        <p:txBody>
          <a:bodyPr/>
          <a:lstStyle/>
          <a:p>
            <a:r>
              <a:rPr lang="en-US" altLang="zh-CN" dirty="0"/>
              <a:t>Aggregation Transformation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9AAC3C-47DB-4FE0-B6FD-96D5C5D46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MAGIS @ ASPLOS'24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2BB2C8-F798-408A-B590-96899B09A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altLang="zh-CN"/>
              <a:t>Yun (Eric) Liang (ericlyun@pku.edu.cn)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5D53A4-1701-428C-950B-CBA1DFA61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5BFD8-CB30-4112-B08F-EB36947D1724}" type="slidenum">
              <a:rPr lang="zh-CN" altLang="en-US" smtClean="0"/>
              <a:t>8</a:t>
            </a:fld>
            <a:endParaRPr lang="zh-CN" altLang="en-US"/>
          </a:p>
        </p:txBody>
      </p:sp>
      <p:grpSp>
        <p:nvGrpSpPr>
          <p:cNvPr id="234" name="组合 233">
            <a:extLst>
              <a:ext uri="{FF2B5EF4-FFF2-40B4-BE49-F238E27FC236}">
                <a16:creationId xmlns:a16="http://schemas.microsoft.com/office/drawing/2014/main" id="{97D5EB9B-C090-4898-A23B-9D37DFDC2C4B}"/>
              </a:ext>
            </a:extLst>
          </p:cNvPr>
          <p:cNvGrpSpPr/>
          <p:nvPr/>
        </p:nvGrpSpPr>
        <p:grpSpPr>
          <a:xfrm>
            <a:off x="8682790" y="261716"/>
            <a:ext cx="3143450" cy="517716"/>
            <a:chOff x="9033067" y="300038"/>
            <a:chExt cx="2855544" cy="451639"/>
          </a:xfrm>
        </p:grpSpPr>
        <p:sp>
          <p:nvSpPr>
            <p:cNvPr id="231" name="矩形: 圆角 230">
              <a:extLst>
                <a:ext uri="{FF2B5EF4-FFF2-40B4-BE49-F238E27FC236}">
                  <a16:creationId xmlns:a16="http://schemas.microsoft.com/office/drawing/2014/main" id="{2B81119C-E8C0-4CB0-AA4A-A71579D56B68}"/>
                </a:ext>
              </a:extLst>
            </p:cNvPr>
            <p:cNvSpPr/>
            <p:nvPr/>
          </p:nvSpPr>
          <p:spPr>
            <a:xfrm>
              <a:off x="9033067" y="300038"/>
              <a:ext cx="633988" cy="451639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prstDash val="solid"/>
              <a:tailEnd w="sm" len="sm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  <a:latin typeface="Bahnschrift Light SemiCondensed" panose="020B0502040204020203" pitchFamily="34" charset="0"/>
                  <a:cs typeface="Fira Code Light" panose="020B0809050000020004" pitchFamily="49" charset="0"/>
                </a:rPr>
                <a:t>Input </a:t>
              </a:r>
            </a:p>
            <a:p>
              <a:pPr algn="ctr"/>
              <a:r>
                <a:rPr lang="en-US" altLang="zh-CN" sz="1400" dirty="0">
                  <a:solidFill>
                    <a:schemeClr val="tx1"/>
                  </a:solidFill>
                  <a:latin typeface="Bahnschrift Light SemiCondensed" panose="020B0502040204020203" pitchFamily="34" charset="0"/>
                  <a:cs typeface="Fira Code Light" panose="020B0809050000020004" pitchFamily="49" charset="0"/>
                </a:rPr>
                <a:t>Node</a:t>
              </a:r>
              <a:endParaRPr lang="zh-CN" altLang="en-US" sz="1400" dirty="0">
                <a:solidFill>
                  <a:schemeClr val="tx1"/>
                </a:solidFill>
                <a:latin typeface="Bahnschrift Light SemiCondensed" panose="020B0502040204020203" pitchFamily="34" charset="0"/>
                <a:cs typeface="Fira Code Light" panose="020B0809050000020004" pitchFamily="49" charset="0"/>
              </a:endParaRPr>
            </a:p>
          </p:txBody>
        </p:sp>
        <p:sp>
          <p:nvSpPr>
            <p:cNvPr id="232" name="矩形: 圆角 231">
              <a:extLst>
                <a:ext uri="{FF2B5EF4-FFF2-40B4-BE49-F238E27FC236}">
                  <a16:creationId xmlns:a16="http://schemas.microsoft.com/office/drawing/2014/main" id="{25AEFFDE-160B-46AC-83DA-08FFC1A05F93}"/>
                </a:ext>
              </a:extLst>
            </p:cNvPr>
            <p:cNvSpPr/>
            <p:nvPr/>
          </p:nvSpPr>
          <p:spPr>
            <a:xfrm>
              <a:off x="11263271" y="300038"/>
              <a:ext cx="625340" cy="451639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prstDash val="solid"/>
              <a:tailEnd w="sm" len="sm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  <a:latin typeface="Bahnschrift Light SemiCondensed" panose="020B0502040204020203" pitchFamily="34" charset="0"/>
                  <a:cs typeface="Fira Code Light" panose="020B0809050000020004" pitchFamily="49" charset="0"/>
                </a:rPr>
                <a:t>Output </a:t>
              </a:r>
            </a:p>
            <a:p>
              <a:pPr algn="ctr"/>
              <a:r>
                <a:rPr lang="en-US" altLang="zh-CN" sz="1400" dirty="0">
                  <a:solidFill>
                    <a:schemeClr val="tx1"/>
                  </a:solidFill>
                  <a:latin typeface="Bahnschrift Light SemiCondensed" panose="020B0502040204020203" pitchFamily="34" charset="0"/>
                  <a:cs typeface="Fira Code Light" panose="020B0809050000020004" pitchFamily="49" charset="0"/>
                </a:rPr>
                <a:t>Node</a:t>
              </a:r>
              <a:endParaRPr lang="zh-CN" altLang="en-US" sz="1400" dirty="0">
                <a:solidFill>
                  <a:schemeClr val="tx1"/>
                </a:solidFill>
                <a:latin typeface="Bahnschrift Light SemiCondensed" panose="020B0502040204020203" pitchFamily="34" charset="0"/>
                <a:cs typeface="Fira Code Light" panose="020B0809050000020004" pitchFamily="49" charset="0"/>
              </a:endParaRPr>
            </a:p>
          </p:txBody>
        </p:sp>
        <p:sp>
          <p:nvSpPr>
            <p:cNvPr id="233" name="矩形: 圆角 232">
              <a:extLst>
                <a:ext uri="{FF2B5EF4-FFF2-40B4-BE49-F238E27FC236}">
                  <a16:creationId xmlns:a16="http://schemas.microsoft.com/office/drawing/2014/main" id="{FE6F8043-A14B-428C-9F95-45545CE7378B}"/>
                </a:ext>
              </a:extLst>
            </p:cNvPr>
            <p:cNvSpPr/>
            <p:nvPr/>
          </p:nvSpPr>
          <p:spPr>
            <a:xfrm>
              <a:off x="9941309" y="300038"/>
              <a:ext cx="1040216" cy="451639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prstDash val="solid"/>
              <a:tailEnd w="sm" len="sm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  <a:latin typeface="Bahnschrift Light SemiCondensed" panose="020B0502040204020203" pitchFamily="34" charset="0"/>
                  <a:cs typeface="Fira Code Light" panose="020B0809050000020004" pitchFamily="49" charset="0"/>
                </a:rPr>
                <a:t>Intermediate </a:t>
              </a:r>
            </a:p>
            <a:p>
              <a:pPr algn="ctr"/>
              <a:r>
                <a:rPr lang="en-US" altLang="zh-CN" sz="1400" dirty="0">
                  <a:solidFill>
                    <a:schemeClr val="tx1"/>
                  </a:solidFill>
                  <a:latin typeface="Bahnschrift Light SemiCondensed" panose="020B0502040204020203" pitchFamily="34" charset="0"/>
                  <a:cs typeface="Fira Code Light" panose="020B0809050000020004" pitchFamily="49" charset="0"/>
                </a:rPr>
                <a:t>Node</a:t>
              </a:r>
              <a:endParaRPr lang="zh-CN" altLang="en-US" sz="1400" dirty="0">
                <a:solidFill>
                  <a:schemeClr val="tx1"/>
                </a:solidFill>
                <a:latin typeface="Bahnschrift Light SemiCondensed" panose="020B0502040204020203" pitchFamily="34" charset="0"/>
                <a:cs typeface="Fira Code Light" panose="020B0809050000020004" pitchFamily="49" charset="0"/>
              </a:endParaRPr>
            </a:p>
          </p:txBody>
        </p:sp>
      </p:grpSp>
      <p:grpSp>
        <p:nvGrpSpPr>
          <p:cNvPr id="122" name="组合 121">
            <a:extLst>
              <a:ext uri="{FF2B5EF4-FFF2-40B4-BE49-F238E27FC236}">
                <a16:creationId xmlns:a16="http://schemas.microsoft.com/office/drawing/2014/main" id="{2BDAA765-107E-412B-A0E9-19D2E8B8E58E}"/>
              </a:ext>
            </a:extLst>
          </p:cNvPr>
          <p:cNvGrpSpPr/>
          <p:nvPr/>
        </p:nvGrpSpPr>
        <p:grpSpPr>
          <a:xfrm flipV="1">
            <a:off x="832056" y="1477683"/>
            <a:ext cx="2018461" cy="1014692"/>
            <a:chOff x="4169221" y="1210211"/>
            <a:chExt cx="1457177" cy="888538"/>
          </a:xfrm>
        </p:grpSpPr>
        <p:sp>
          <p:nvSpPr>
            <p:cNvPr id="123" name="矩形: 圆角 122">
              <a:extLst>
                <a:ext uri="{FF2B5EF4-FFF2-40B4-BE49-F238E27FC236}">
                  <a16:creationId xmlns:a16="http://schemas.microsoft.com/office/drawing/2014/main" id="{7BD13B5B-507F-4D73-9CF7-4AC1741FAB12}"/>
                </a:ext>
              </a:extLst>
            </p:cNvPr>
            <p:cNvSpPr/>
            <p:nvPr/>
          </p:nvSpPr>
          <p:spPr>
            <a:xfrm flipV="1">
              <a:off x="4177169" y="1814731"/>
              <a:ext cx="369500" cy="284018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prstDash val="solid"/>
              <a:tailEnd w="sm" len="sm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  <a:latin typeface="Bahnschrift" panose="020B0502040204020203" pitchFamily="34" charset="0"/>
                  <a:cs typeface="Fira Code Light" panose="020B0809050000020004" pitchFamily="49" charset="0"/>
                </a:rPr>
                <a:t>X</a:t>
              </a:r>
              <a:endParaRPr lang="zh-CN" altLang="en-US" sz="1400" dirty="0">
                <a:solidFill>
                  <a:schemeClr val="tx1"/>
                </a:solidFill>
                <a:latin typeface="Bahnschrift" panose="020B0502040204020203" pitchFamily="34" charset="0"/>
                <a:cs typeface="Fira Code Light" panose="020B0809050000020004" pitchFamily="49" charset="0"/>
              </a:endParaRPr>
            </a:p>
          </p:txBody>
        </p:sp>
        <p:sp>
          <p:nvSpPr>
            <p:cNvPr id="124" name="矩形: 圆角 123">
              <a:extLst>
                <a:ext uri="{FF2B5EF4-FFF2-40B4-BE49-F238E27FC236}">
                  <a16:creationId xmlns:a16="http://schemas.microsoft.com/office/drawing/2014/main" id="{2C328FCA-CEA3-41C1-A93C-8A15A0809BEC}"/>
                </a:ext>
              </a:extLst>
            </p:cNvPr>
            <p:cNvSpPr/>
            <p:nvPr/>
          </p:nvSpPr>
          <p:spPr>
            <a:xfrm flipV="1">
              <a:off x="4723822" y="1814731"/>
              <a:ext cx="369500" cy="284018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prstDash val="solid"/>
              <a:tailEnd w="sm" len="sm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  <a:latin typeface="Bahnschrift" panose="020B0502040204020203" pitchFamily="34" charset="0"/>
                  <a:cs typeface="Fira Code Light" panose="020B0809050000020004" pitchFamily="49" charset="0"/>
                </a:rPr>
                <a:t>W</a:t>
              </a:r>
              <a:r>
                <a:rPr lang="en-US" altLang="zh-CN" sz="1400" baseline="-25000" dirty="0">
                  <a:solidFill>
                    <a:schemeClr val="tx1"/>
                  </a:solidFill>
                  <a:latin typeface="Bahnschrift" panose="020B0502040204020203" pitchFamily="34" charset="0"/>
                  <a:cs typeface="Fira Code Light" panose="020B0809050000020004" pitchFamily="49" charset="0"/>
                </a:rPr>
                <a:t>1</a:t>
              </a:r>
              <a:endParaRPr lang="zh-CN" altLang="en-US" sz="1400" baseline="-25000" dirty="0">
                <a:solidFill>
                  <a:schemeClr val="tx1"/>
                </a:solidFill>
                <a:latin typeface="Bahnschrift" panose="020B0502040204020203" pitchFamily="34" charset="0"/>
                <a:cs typeface="Fira Code Light" panose="020B0809050000020004" pitchFamily="49" charset="0"/>
              </a:endParaRPr>
            </a:p>
          </p:txBody>
        </p:sp>
        <p:sp>
          <p:nvSpPr>
            <p:cNvPr id="126" name="矩形: 圆角 125">
              <a:extLst>
                <a:ext uri="{FF2B5EF4-FFF2-40B4-BE49-F238E27FC236}">
                  <a16:creationId xmlns:a16="http://schemas.microsoft.com/office/drawing/2014/main" id="{EC5D2926-FAB6-4FC4-8A9E-67220EB5C690}"/>
                </a:ext>
              </a:extLst>
            </p:cNvPr>
            <p:cNvSpPr/>
            <p:nvPr/>
          </p:nvSpPr>
          <p:spPr>
            <a:xfrm flipV="1">
              <a:off x="5256898" y="1814731"/>
              <a:ext cx="369500" cy="284018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prstDash val="solid"/>
              <a:tailEnd w="sm" len="sm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  <a:latin typeface="Bahnschrift" panose="020B0502040204020203" pitchFamily="34" charset="0"/>
                  <a:cs typeface="Fira Code Light" panose="020B0809050000020004" pitchFamily="49" charset="0"/>
                </a:rPr>
                <a:t>W</a:t>
              </a:r>
              <a:r>
                <a:rPr lang="en-US" altLang="zh-CN" sz="1400" baseline="-25000" dirty="0">
                  <a:solidFill>
                    <a:schemeClr val="tx1"/>
                  </a:solidFill>
                  <a:latin typeface="Bahnschrift" panose="020B0502040204020203" pitchFamily="34" charset="0"/>
                  <a:cs typeface="Fira Code Light" panose="020B0809050000020004" pitchFamily="49" charset="0"/>
                </a:rPr>
                <a:t>2</a:t>
              </a:r>
              <a:endParaRPr lang="zh-CN" altLang="en-US" sz="1400" baseline="-25000" dirty="0">
                <a:solidFill>
                  <a:schemeClr val="tx1"/>
                </a:solidFill>
                <a:latin typeface="Bahnschrift" panose="020B0502040204020203" pitchFamily="34" charset="0"/>
                <a:cs typeface="Fira Code Light" panose="020B0809050000020004" pitchFamily="49" charset="0"/>
              </a:endParaRPr>
            </a:p>
          </p:txBody>
        </p:sp>
        <p:sp>
          <p:nvSpPr>
            <p:cNvPr id="134" name="矩形: 圆角 133">
              <a:extLst>
                <a:ext uri="{FF2B5EF4-FFF2-40B4-BE49-F238E27FC236}">
                  <a16:creationId xmlns:a16="http://schemas.microsoft.com/office/drawing/2014/main" id="{976BB45B-F8E5-4591-9097-DD48FEE73787}"/>
                </a:ext>
              </a:extLst>
            </p:cNvPr>
            <p:cNvSpPr/>
            <p:nvPr/>
          </p:nvSpPr>
          <p:spPr>
            <a:xfrm flipV="1">
              <a:off x="4169221" y="1210211"/>
              <a:ext cx="679987" cy="284018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prstDash val="solid"/>
              <a:tailEnd w="sm" len="sm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  <a:latin typeface="Bahnschrift" panose="020B0502040204020203" pitchFamily="34" charset="0"/>
                  <a:cs typeface="Fira Code Light" panose="020B0809050000020004" pitchFamily="49" charset="0"/>
                </a:rPr>
                <a:t>Y</a:t>
              </a:r>
              <a:r>
                <a:rPr lang="en-US" altLang="zh-CN" sz="1400" baseline="-25000" dirty="0">
                  <a:solidFill>
                    <a:schemeClr val="tx1"/>
                  </a:solidFill>
                  <a:latin typeface="Bahnschrift" panose="020B0502040204020203" pitchFamily="34" charset="0"/>
                  <a:cs typeface="Fira Code Light" panose="020B0809050000020004" pitchFamily="49" charset="0"/>
                </a:rPr>
                <a:t>1</a:t>
              </a:r>
              <a:r>
                <a:rPr lang="en-US" altLang="zh-CN" sz="1400" dirty="0">
                  <a:solidFill>
                    <a:schemeClr val="tx1"/>
                  </a:solidFill>
                  <a:latin typeface="Bahnschrift" panose="020B0502040204020203" pitchFamily="34" charset="0"/>
                  <a:cs typeface="Fira Code Light" panose="020B0809050000020004" pitchFamily="49" charset="0"/>
                </a:rPr>
                <a:t>: </a:t>
              </a:r>
              <a:r>
                <a:rPr lang="en-US" altLang="zh-CN" sz="1400" dirty="0" err="1">
                  <a:solidFill>
                    <a:schemeClr val="tx1"/>
                  </a:solidFill>
                  <a:latin typeface="Bahnschrift" panose="020B0502040204020203" pitchFamily="34" charset="0"/>
                  <a:cs typeface="Fira Code Light" panose="020B0809050000020004" pitchFamily="49" charset="0"/>
                </a:rPr>
                <a:t>MatMul</a:t>
              </a:r>
              <a:endParaRPr lang="zh-CN" altLang="en-US" sz="1400" dirty="0">
                <a:solidFill>
                  <a:schemeClr val="tx1"/>
                </a:solidFill>
                <a:latin typeface="Bahnschrift" panose="020B0502040204020203" pitchFamily="34" charset="0"/>
                <a:cs typeface="Fira Code Light" panose="020B0809050000020004" pitchFamily="49" charset="0"/>
              </a:endParaRPr>
            </a:p>
          </p:txBody>
        </p:sp>
        <p:sp>
          <p:nvSpPr>
            <p:cNvPr id="135" name="矩形: 圆角 134">
              <a:extLst>
                <a:ext uri="{FF2B5EF4-FFF2-40B4-BE49-F238E27FC236}">
                  <a16:creationId xmlns:a16="http://schemas.microsoft.com/office/drawing/2014/main" id="{CAC6B46D-D7C7-4BCB-B019-2FD9B409F235}"/>
                </a:ext>
              </a:extLst>
            </p:cNvPr>
            <p:cNvSpPr/>
            <p:nvPr/>
          </p:nvSpPr>
          <p:spPr>
            <a:xfrm flipV="1">
              <a:off x="4945675" y="1210211"/>
              <a:ext cx="679987" cy="284018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prstDash val="solid"/>
              <a:tailEnd w="sm" len="sm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  <a:latin typeface="Bahnschrift" panose="020B0502040204020203" pitchFamily="34" charset="0"/>
                  <a:cs typeface="Fira Code Light" panose="020B0809050000020004" pitchFamily="49" charset="0"/>
                </a:rPr>
                <a:t>Y</a:t>
              </a:r>
              <a:r>
                <a:rPr lang="en-US" altLang="zh-CN" sz="1400" baseline="-25000" dirty="0">
                  <a:solidFill>
                    <a:schemeClr val="tx1"/>
                  </a:solidFill>
                  <a:latin typeface="Bahnschrift" panose="020B0502040204020203" pitchFamily="34" charset="0"/>
                  <a:cs typeface="Fira Code Light" panose="020B0809050000020004" pitchFamily="49" charset="0"/>
                </a:rPr>
                <a:t>2</a:t>
              </a:r>
              <a:r>
                <a:rPr lang="en-US" altLang="zh-CN" sz="1400" dirty="0">
                  <a:solidFill>
                    <a:schemeClr val="tx1"/>
                  </a:solidFill>
                  <a:latin typeface="Bahnschrift" panose="020B0502040204020203" pitchFamily="34" charset="0"/>
                  <a:cs typeface="Fira Code Light" panose="020B0809050000020004" pitchFamily="49" charset="0"/>
                </a:rPr>
                <a:t>: </a:t>
              </a:r>
              <a:r>
                <a:rPr lang="en-US" altLang="zh-CN" sz="1400" dirty="0" err="1">
                  <a:solidFill>
                    <a:schemeClr val="tx1"/>
                  </a:solidFill>
                  <a:latin typeface="Bahnschrift" panose="020B0502040204020203" pitchFamily="34" charset="0"/>
                  <a:cs typeface="Fira Code Light" panose="020B0809050000020004" pitchFamily="49" charset="0"/>
                </a:rPr>
                <a:t>MatMul</a:t>
              </a:r>
              <a:endParaRPr lang="zh-CN" altLang="en-US" sz="1400" dirty="0">
                <a:solidFill>
                  <a:schemeClr val="tx1"/>
                </a:solidFill>
                <a:latin typeface="Bahnschrift" panose="020B0502040204020203" pitchFamily="34" charset="0"/>
                <a:cs typeface="Fira Code Light" panose="020B0809050000020004" pitchFamily="49" charset="0"/>
              </a:endParaRPr>
            </a:p>
          </p:txBody>
        </p:sp>
        <p:cxnSp>
          <p:nvCxnSpPr>
            <p:cNvPr id="136" name="直接箭头连接符 135">
              <a:extLst>
                <a:ext uri="{FF2B5EF4-FFF2-40B4-BE49-F238E27FC236}">
                  <a16:creationId xmlns:a16="http://schemas.microsoft.com/office/drawing/2014/main" id="{9D75995F-C1AD-41F0-9871-00AA5A91F170}"/>
                </a:ext>
              </a:extLst>
            </p:cNvPr>
            <p:cNvCxnSpPr>
              <a:cxnSpLocks/>
              <a:stCxn id="123" idx="2"/>
              <a:endCxn id="134" idx="0"/>
            </p:cNvCxnSpPr>
            <p:nvPr/>
          </p:nvCxnSpPr>
          <p:spPr>
            <a:xfrm flipV="1">
              <a:off x="4361919" y="1494229"/>
              <a:ext cx="147295" cy="320501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直接箭头连接符 136">
              <a:extLst>
                <a:ext uri="{FF2B5EF4-FFF2-40B4-BE49-F238E27FC236}">
                  <a16:creationId xmlns:a16="http://schemas.microsoft.com/office/drawing/2014/main" id="{A0B5A389-FA58-4F43-888C-CFC71686AB3B}"/>
                </a:ext>
              </a:extLst>
            </p:cNvPr>
            <p:cNvCxnSpPr>
              <a:cxnSpLocks/>
              <a:stCxn id="124" idx="2"/>
              <a:endCxn id="134" idx="0"/>
            </p:cNvCxnSpPr>
            <p:nvPr/>
          </p:nvCxnSpPr>
          <p:spPr>
            <a:xfrm flipH="1" flipV="1">
              <a:off x="4509214" y="1494229"/>
              <a:ext cx="399358" cy="320501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直接箭头连接符 137">
              <a:extLst>
                <a:ext uri="{FF2B5EF4-FFF2-40B4-BE49-F238E27FC236}">
                  <a16:creationId xmlns:a16="http://schemas.microsoft.com/office/drawing/2014/main" id="{82CEE3C2-924C-48DF-97FB-147C86FE9AFA}"/>
                </a:ext>
              </a:extLst>
            </p:cNvPr>
            <p:cNvCxnSpPr>
              <a:cxnSpLocks/>
              <a:stCxn id="123" idx="2"/>
              <a:endCxn id="135" idx="0"/>
            </p:cNvCxnSpPr>
            <p:nvPr/>
          </p:nvCxnSpPr>
          <p:spPr>
            <a:xfrm flipV="1">
              <a:off x="4361919" y="1494229"/>
              <a:ext cx="923750" cy="320501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直接箭头连接符 138">
              <a:extLst>
                <a:ext uri="{FF2B5EF4-FFF2-40B4-BE49-F238E27FC236}">
                  <a16:creationId xmlns:a16="http://schemas.microsoft.com/office/drawing/2014/main" id="{86641158-09F2-413A-854B-0C7B3FB48882}"/>
                </a:ext>
              </a:extLst>
            </p:cNvPr>
            <p:cNvCxnSpPr>
              <a:cxnSpLocks/>
              <a:stCxn id="126" idx="2"/>
              <a:endCxn id="135" idx="0"/>
            </p:cNvCxnSpPr>
            <p:nvPr/>
          </p:nvCxnSpPr>
          <p:spPr>
            <a:xfrm flipH="1" flipV="1">
              <a:off x="5285669" y="1494229"/>
              <a:ext cx="155980" cy="320501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0" name="组合 139">
            <a:extLst>
              <a:ext uri="{FF2B5EF4-FFF2-40B4-BE49-F238E27FC236}">
                <a16:creationId xmlns:a16="http://schemas.microsoft.com/office/drawing/2014/main" id="{28A240F8-5D39-41DC-82F9-9472F47AFC0E}"/>
              </a:ext>
            </a:extLst>
          </p:cNvPr>
          <p:cNvGrpSpPr/>
          <p:nvPr/>
        </p:nvGrpSpPr>
        <p:grpSpPr>
          <a:xfrm flipV="1">
            <a:off x="832056" y="2755059"/>
            <a:ext cx="2018465" cy="2765107"/>
            <a:chOff x="3135292" y="3973356"/>
            <a:chExt cx="1667141" cy="2765107"/>
          </a:xfrm>
        </p:grpSpPr>
        <p:grpSp>
          <p:nvGrpSpPr>
            <p:cNvPr id="146" name="组合 145">
              <a:extLst>
                <a:ext uri="{FF2B5EF4-FFF2-40B4-BE49-F238E27FC236}">
                  <a16:creationId xmlns:a16="http://schemas.microsoft.com/office/drawing/2014/main" id="{DAF4A876-4D52-4629-9885-33F9E19ADB36}"/>
                </a:ext>
              </a:extLst>
            </p:cNvPr>
            <p:cNvGrpSpPr/>
            <p:nvPr/>
          </p:nvGrpSpPr>
          <p:grpSpPr>
            <a:xfrm>
              <a:off x="3135292" y="3973356"/>
              <a:ext cx="1667141" cy="2215676"/>
              <a:chOff x="6722894" y="158541"/>
              <a:chExt cx="1414856" cy="1940208"/>
            </a:xfrm>
          </p:grpSpPr>
          <p:sp>
            <p:nvSpPr>
              <p:cNvPr id="149" name="矩形: 圆角 148">
                <a:extLst>
                  <a:ext uri="{FF2B5EF4-FFF2-40B4-BE49-F238E27FC236}">
                    <a16:creationId xmlns:a16="http://schemas.microsoft.com/office/drawing/2014/main" id="{8F0EF7D8-8893-486D-9AA6-9B2F5521D657}"/>
                  </a:ext>
                </a:extLst>
              </p:cNvPr>
              <p:cNvSpPr/>
              <p:nvPr/>
            </p:nvSpPr>
            <p:spPr>
              <a:xfrm flipV="1">
                <a:off x="6722894" y="1814731"/>
                <a:ext cx="369500" cy="284018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2700">
                <a:solidFill>
                  <a:schemeClr val="tx1"/>
                </a:solidFill>
                <a:prstDash val="solid"/>
                <a:tailEnd w="sm" len="sm"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noAutofit/>
              </a:bodyPr>
              <a:lstStyle/>
              <a:p>
                <a:pPr algn="ctr"/>
                <a:r>
                  <a:rPr lang="en-US" altLang="zh-CN" sz="1400" dirty="0">
                    <a:solidFill>
                      <a:schemeClr val="tx1"/>
                    </a:solidFill>
                    <a:latin typeface="Bahnschrift" panose="020B0502040204020203" pitchFamily="34" charset="0"/>
                    <a:cs typeface="Fira Code Light" panose="020B0809050000020004" pitchFamily="49" charset="0"/>
                  </a:rPr>
                  <a:t>X</a:t>
                </a:r>
                <a:endParaRPr lang="zh-CN" altLang="en-US" sz="1400" dirty="0">
                  <a:solidFill>
                    <a:schemeClr val="tx1"/>
                  </a:solidFill>
                  <a:latin typeface="Bahnschrift" panose="020B0502040204020203" pitchFamily="34" charset="0"/>
                  <a:cs typeface="Fira Code Light" panose="020B0809050000020004" pitchFamily="49" charset="0"/>
                </a:endParaRPr>
              </a:p>
            </p:txBody>
          </p:sp>
          <p:sp>
            <p:nvSpPr>
              <p:cNvPr id="150" name="矩形: 圆角 149">
                <a:extLst>
                  <a:ext uri="{FF2B5EF4-FFF2-40B4-BE49-F238E27FC236}">
                    <a16:creationId xmlns:a16="http://schemas.microsoft.com/office/drawing/2014/main" id="{E9CE2575-53CE-474C-8BA4-E447A7595629}"/>
                  </a:ext>
                </a:extLst>
              </p:cNvPr>
              <p:cNvSpPr/>
              <p:nvPr/>
            </p:nvSpPr>
            <p:spPr>
              <a:xfrm flipV="1">
                <a:off x="7243307" y="1814731"/>
                <a:ext cx="369501" cy="284018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2700">
                <a:solidFill>
                  <a:schemeClr val="tx1"/>
                </a:solidFill>
                <a:prstDash val="solid"/>
                <a:tailEnd w="sm" len="sm"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noAutofit/>
              </a:bodyPr>
              <a:lstStyle/>
              <a:p>
                <a:pPr algn="ctr"/>
                <a:r>
                  <a:rPr lang="en-US" altLang="zh-CN" sz="1400" dirty="0">
                    <a:solidFill>
                      <a:schemeClr val="tx1"/>
                    </a:solidFill>
                    <a:latin typeface="Bahnschrift" panose="020B0502040204020203" pitchFamily="34" charset="0"/>
                    <a:cs typeface="Fira Code Light" panose="020B0809050000020004" pitchFamily="49" charset="0"/>
                  </a:rPr>
                  <a:t>W</a:t>
                </a:r>
                <a:r>
                  <a:rPr lang="en-US" altLang="zh-CN" sz="1400" baseline="-25000" dirty="0">
                    <a:solidFill>
                      <a:schemeClr val="tx1"/>
                    </a:solidFill>
                    <a:latin typeface="Bahnschrift" panose="020B0502040204020203" pitchFamily="34" charset="0"/>
                    <a:cs typeface="Fira Code Light" panose="020B0809050000020004" pitchFamily="49" charset="0"/>
                  </a:rPr>
                  <a:t>1</a:t>
                </a:r>
                <a:endParaRPr lang="zh-CN" altLang="en-US" sz="1400" baseline="-25000" dirty="0">
                  <a:solidFill>
                    <a:schemeClr val="tx1"/>
                  </a:solidFill>
                  <a:latin typeface="Bahnschrift" panose="020B0502040204020203" pitchFamily="34" charset="0"/>
                  <a:cs typeface="Fira Code Light" panose="020B0809050000020004" pitchFamily="49" charset="0"/>
                </a:endParaRPr>
              </a:p>
            </p:txBody>
          </p:sp>
          <p:sp>
            <p:nvSpPr>
              <p:cNvPr id="151" name="矩形: 圆角 150">
                <a:extLst>
                  <a:ext uri="{FF2B5EF4-FFF2-40B4-BE49-F238E27FC236}">
                    <a16:creationId xmlns:a16="http://schemas.microsoft.com/office/drawing/2014/main" id="{FAFF1A32-87C1-4416-840C-D391D8D9D3BA}"/>
                  </a:ext>
                </a:extLst>
              </p:cNvPr>
              <p:cNvSpPr/>
              <p:nvPr/>
            </p:nvSpPr>
            <p:spPr>
              <a:xfrm flipV="1">
                <a:off x="7768249" y="1814731"/>
                <a:ext cx="369501" cy="284018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2700">
                <a:solidFill>
                  <a:schemeClr val="tx1"/>
                </a:solidFill>
                <a:prstDash val="solid"/>
                <a:tailEnd w="sm" len="sm"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noAutofit/>
              </a:bodyPr>
              <a:lstStyle/>
              <a:p>
                <a:pPr algn="ctr"/>
                <a:r>
                  <a:rPr lang="en-US" altLang="zh-CN" sz="1400" dirty="0">
                    <a:solidFill>
                      <a:schemeClr val="tx1"/>
                    </a:solidFill>
                    <a:latin typeface="Bahnschrift" panose="020B0502040204020203" pitchFamily="34" charset="0"/>
                    <a:cs typeface="Fira Code Light" panose="020B0809050000020004" pitchFamily="49" charset="0"/>
                  </a:rPr>
                  <a:t>W</a:t>
                </a:r>
                <a:r>
                  <a:rPr lang="en-US" altLang="zh-CN" sz="1400" baseline="-25000" dirty="0">
                    <a:solidFill>
                      <a:schemeClr val="tx1"/>
                    </a:solidFill>
                    <a:latin typeface="Bahnschrift" panose="020B0502040204020203" pitchFamily="34" charset="0"/>
                    <a:cs typeface="Fira Code Light" panose="020B0809050000020004" pitchFamily="49" charset="0"/>
                  </a:rPr>
                  <a:t>2</a:t>
                </a:r>
                <a:endParaRPr lang="zh-CN" altLang="en-US" sz="1400" baseline="-25000" dirty="0">
                  <a:solidFill>
                    <a:schemeClr val="tx1"/>
                  </a:solidFill>
                  <a:latin typeface="Bahnschrift" panose="020B0502040204020203" pitchFamily="34" charset="0"/>
                  <a:cs typeface="Fira Code Light" panose="020B0809050000020004" pitchFamily="49" charset="0"/>
                </a:endParaRPr>
              </a:p>
            </p:txBody>
          </p:sp>
          <p:sp>
            <p:nvSpPr>
              <p:cNvPr id="152" name="矩形: 圆角 151">
                <a:extLst>
                  <a:ext uri="{FF2B5EF4-FFF2-40B4-BE49-F238E27FC236}">
                    <a16:creationId xmlns:a16="http://schemas.microsoft.com/office/drawing/2014/main" id="{2DDD6E42-49C4-410B-B66A-763F877C0769}"/>
                  </a:ext>
                </a:extLst>
              </p:cNvPr>
              <p:cNvSpPr/>
              <p:nvPr/>
            </p:nvSpPr>
            <p:spPr>
              <a:xfrm flipV="1">
                <a:off x="7075800" y="642175"/>
                <a:ext cx="733458" cy="284018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2700">
                <a:solidFill>
                  <a:schemeClr val="tx1"/>
                </a:solidFill>
                <a:prstDash val="solid"/>
                <a:tailEnd w="sm" len="sm"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noAutofit/>
              </a:bodyPr>
              <a:lstStyle/>
              <a:p>
                <a:pPr algn="ctr"/>
                <a:r>
                  <a:rPr lang="en-US" altLang="zh-CN" sz="1400" dirty="0">
                    <a:solidFill>
                      <a:schemeClr val="tx1"/>
                    </a:solidFill>
                    <a:latin typeface="Bahnschrift" panose="020B0502040204020203" pitchFamily="34" charset="0"/>
                    <a:cs typeface="Fira Code Light" panose="020B0809050000020004" pitchFamily="49" charset="0"/>
                  </a:rPr>
                  <a:t>B: </a:t>
                </a:r>
                <a:r>
                  <a:rPr lang="en-US" altLang="zh-CN" sz="1400" dirty="0" err="1">
                    <a:solidFill>
                      <a:schemeClr val="tx1"/>
                    </a:solidFill>
                    <a:latin typeface="Bahnschrift" panose="020B0502040204020203" pitchFamily="34" charset="0"/>
                    <a:cs typeface="Fira Code Light" panose="020B0809050000020004" pitchFamily="49" charset="0"/>
                  </a:rPr>
                  <a:t>MatMul</a:t>
                </a:r>
                <a:endParaRPr lang="zh-CN" altLang="en-US" sz="1400" dirty="0">
                  <a:solidFill>
                    <a:schemeClr val="tx1"/>
                  </a:solidFill>
                  <a:latin typeface="Bahnschrift" panose="020B0502040204020203" pitchFamily="34" charset="0"/>
                  <a:cs typeface="Fira Code Light" panose="020B0809050000020004" pitchFamily="49" charset="0"/>
                </a:endParaRPr>
              </a:p>
            </p:txBody>
          </p:sp>
          <p:sp>
            <p:nvSpPr>
              <p:cNvPr id="153" name="矩形: 圆角 152">
                <a:extLst>
                  <a:ext uri="{FF2B5EF4-FFF2-40B4-BE49-F238E27FC236}">
                    <a16:creationId xmlns:a16="http://schemas.microsoft.com/office/drawing/2014/main" id="{DC14E9DD-BAC7-4B3A-9DA3-30AAB224BBC1}"/>
                  </a:ext>
                </a:extLst>
              </p:cNvPr>
              <p:cNvSpPr/>
              <p:nvPr/>
            </p:nvSpPr>
            <p:spPr>
              <a:xfrm flipV="1">
                <a:off x="7319150" y="1210212"/>
                <a:ext cx="747374" cy="284018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2700">
                <a:solidFill>
                  <a:schemeClr val="tx1"/>
                </a:solidFill>
                <a:prstDash val="solid"/>
                <a:tailEnd w="sm" len="sm"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noAutofit/>
              </a:bodyPr>
              <a:lstStyle/>
              <a:p>
                <a:pPr algn="ctr"/>
                <a:r>
                  <a:rPr lang="en-US" altLang="zh-CN" sz="1400" dirty="0">
                    <a:solidFill>
                      <a:schemeClr val="tx1"/>
                    </a:solidFill>
                    <a:latin typeface="Bahnschrift" panose="020B0502040204020203" pitchFamily="34" charset="0"/>
                    <a:cs typeface="Fira Code Light" panose="020B0809050000020004" pitchFamily="49" charset="0"/>
                  </a:rPr>
                  <a:t>A: </a:t>
                </a:r>
                <a:r>
                  <a:rPr lang="en-US" altLang="zh-CN" sz="1400" dirty="0" err="1">
                    <a:solidFill>
                      <a:schemeClr val="tx1"/>
                    </a:solidFill>
                    <a:latin typeface="Bahnschrift" panose="020B0502040204020203" pitchFamily="34" charset="0"/>
                    <a:cs typeface="Fira Code Light" panose="020B0809050000020004" pitchFamily="49" charset="0"/>
                  </a:rPr>
                  <a:t>Concat</a:t>
                </a:r>
                <a:endParaRPr lang="zh-CN" altLang="en-US" sz="1400" dirty="0">
                  <a:solidFill>
                    <a:schemeClr val="tx1"/>
                  </a:solidFill>
                  <a:latin typeface="Bahnschrift" panose="020B0502040204020203" pitchFamily="34" charset="0"/>
                  <a:cs typeface="Fira Code Light" panose="020B0809050000020004" pitchFamily="49" charset="0"/>
                </a:endParaRPr>
              </a:p>
            </p:txBody>
          </p:sp>
          <p:cxnSp>
            <p:nvCxnSpPr>
              <p:cNvPr id="156" name="直接箭头连接符 155">
                <a:extLst>
                  <a:ext uri="{FF2B5EF4-FFF2-40B4-BE49-F238E27FC236}">
                    <a16:creationId xmlns:a16="http://schemas.microsoft.com/office/drawing/2014/main" id="{88DDF609-9EE2-4BE0-9AE6-ABB72FCB531C}"/>
                  </a:ext>
                </a:extLst>
              </p:cNvPr>
              <p:cNvCxnSpPr>
                <a:cxnSpLocks/>
                <a:stCxn id="149" idx="2"/>
                <a:endCxn id="152" idx="0"/>
              </p:cNvCxnSpPr>
              <p:nvPr/>
            </p:nvCxnSpPr>
            <p:spPr>
              <a:xfrm flipV="1">
                <a:off x="6907642" y="926193"/>
                <a:ext cx="534887" cy="888539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soli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直接箭头连接符 157">
                <a:extLst>
                  <a:ext uri="{FF2B5EF4-FFF2-40B4-BE49-F238E27FC236}">
                    <a16:creationId xmlns:a16="http://schemas.microsoft.com/office/drawing/2014/main" id="{561384D9-2C43-48E5-ACE3-33B818EB5AFD}"/>
                  </a:ext>
                </a:extLst>
              </p:cNvPr>
              <p:cNvCxnSpPr>
                <a:cxnSpLocks/>
                <a:stCxn id="150" idx="2"/>
                <a:endCxn id="153" idx="0"/>
              </p:cNvCxnSpPr>
              <p:nvPr/>
            </p:nvCxnSpPr>
            <p:spPr>
              <a:xfrm flipV="1">
                <a:off x="7428055" y="1494230"/>
                <a:ext cx="264781" cy="32050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soli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直接箭头连接符 159">
                <a:extLst>
                  <a:ext uri="{FF2B5EF4-FFF2-40B4-BE49-F238E27FC236}">
                    <a16:creationId xmlns:a16="http://schemas.microsoft.com/office/drawing/2014/main" id="{33B1AC4C-DC0F-4A41-B5A6-B47CB4DC3954}"/>
                  </a:ext>
                </a:extLst>
              </p:cNvPr>
              <p:cNvCxnSpPr>
                <a:cxnSpLocks/>
                <a:stCxn id="151" idx="2"/>
                <a:endCxn id="153" idx="0"/>
              </p:cNvCxnSpPr>
              <p:nvPr/>
            </p:nvCxnSpPr>
            <p:spPr>
              <a:xfrm flipH="1" flipV="1">
                <a:off x="7692837" y="1494230"/>
                <a:ext cx="260163" cy="32050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soli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直接箭头连接符 160">
                <a:extLst>
                  <a:ext uri="{FF2B5EF4-FFF2-40B4-BE49-F238E27FC236}">
                    <a16:creationId xmlns:a16="http://schemas.microsoft.com/office/drawing/2014/main" id="{B7605BF0-B7F0-47C4-BACA-CA1C569086EB}"/>
                  </a:ext>
                </a:extLst>
              </p:cNvPr>
              <p:cNvCxnSpPr>
                <a:cxnSpLocks/>
                <a:stCxn id="153" idx="2"/>
                <a:endCxn id="152" idx="0"/>
              </p:cNvCxnSpPr>
              <p:nvPr/>
            </p:nvCxnSpPr>
            <p:spPr>
              <a:xfrm flipH="1" flipV="1">
                <a:off x="7442530" y="926193"/>
                <a:ext cx="250308" cy="284019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soli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2" name="矩形: 圆角 161">
                <a:extLst>
                  <a:ext uri="{FF2B5EF4-FFF2-40B4-BE49-F238E27FC236}">
                    <a16:creationId xmlns:a16="http://schemas.microsoft.com/office/drawing/2014/main" id="{2535D7CE-7217-4656-B4FE-BB1B1BB9BE6D}"/>
                  </a:ext>
                </a:extLst>
              </p:cNvPr>
              <p:cNvSpPr/>
              <p:nvPr/>
            </p:nvSpPr>
            <p:spPr>
              <a:xfrm flipV="1">
                <a:off x="6816524" y="158541"/>
                <a:ext cx="551733" cy="284018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2700">
                <a:solidFill>
                  <a:schemeClr val="tx1"/>
                </a:solidFill>
                <a:prstDash val="solid"/>
                <a:tailEnd w="sm" len="sm"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noAutofit/>
              </a:bodyPr>
              <a:lstStyle/>
              <a:p>
                <a:pPr algn="ctr"/>
                <a:r>
                  <a:rPr lang="en-US" altLang="zh-CN" sz="1400" dirty="0">
                    <a:solidFill>
                      <a:schemeClr val="tx1"/>
                    </a:solidFill>
                    <a:latin typeface="Bahnschrift" panose="020B0502040204020203" pitchFamily="34" charset="0"/>
                    <a:cs typeface="Fira Code Light" panose="020B0809050000020004" pitchFamily="49" charset="0"/>
                  </a:rPr>
                  <a:t>Y</a:t>
                </a:r>
                <a:r>
                  <a:rPr lang="en-US" altLang="zh-CN" sz="1400" baseline="-25000" dirty="0">
                    <a:solidFill>
                      <a:schemeClr val="tx1"/>
                    </a:solidFill>
                    <a:latin typeface="Bahnschrift" panose="020B0502040204020203" pitchFamily="34" charset="0"/>
                    <a:cs typeface="Fira Code Light" panose="020B0809050000020004" pitchFamily="49" charset="0"/>
                  </a:rPr>
                  <a:t>1</a:t>
                </a:r>
                <a:r>
                  <a:rPr lang="en-US" altLang="zh-CN" sz="1400" dirty="0">
                    <a:solidFill>
                      <a:schemeClr val="tx1"/>
                    </a:solidFill>
                    <a:latin typeface="Bahnschrift" panose="020B0502040204020203" pitchFamily="34" charset="0"/>
                    <a:cs typeface="Fira Code Light" panose="020B0809050000020004" pitchFamily="49" charset="0"/>
                  </a:rPr>
                  <a:t>: Slice</a:t>
                </a:r>
                <a:endParaRPr lang="zh-CN" altLang="en-US" sz="1400" dirty="0">
                  <a:solidFill>
                    <a:schemeClr val="tx1"/>
                  </a:solidFill>
                  <a:latin typeface="Bahnschrift" panose="020B0502040204020203" pitchFamily="34" charset="0"/>
                  <a:cs typeface="Fira Code Light" panose="020B0809050000020004" pitchFamily="49" charset="0"/>
                </a:endParaRPr>
              </a:p>
            </p:txBody>
          </p:sp>
          <p:sp>
            <p:nvSpPr>
              <p:cNvPr id="164" name="矩形: 圆角 163">
                <a:extLst>
                  <a:ext uri="{FF2B5EF4-FFF2-40B4-BE49-F238E27FC236}">
                    <a16:creationId xmlns:a16="http://schemas.microsoft.com/office/drawing/2014/main" id="{57595A7F-7E23-4E26-99AC-15AC016336FA}"/>
                  </a:ext>
                </a:extLst>
              </p:cNvPr>
              <p:cNvSpPr/>
              <p:nvPr/>
            </p:nvSpPr>
            <p:spPr>
              <a:xfrm flipV="1">
                <a:off x="7536623" y="160976"/>
                <a:ext cx="551733" cy="284018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2700">
                <a:solidFill>
                  <a:schemeClr val="tx1"/>
                </a:solidFill>
                <a:prstDash val="solid"/>
                <a:tailEnd w="sm" len="sm"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noAutofit/>
              </a:bodyPr>
              <a:lstStyle/>
              <a:p>
                <a:pPr algn="ctr"/>
                <a:r>
                  <a:rPr lang="en-US" altLang="zh-CN" sz="1400" dirty="0">
                    <a:solidFill>
                      <a:schemeClr val="tx1"/>
                    </a:solidFill>
                    <a:latin typeface="Bahnschrift" panose="020B0502040204020203" pitchFamily="34" charset="0"/>
                    <a:cs typeface="Fira Code Light" panose="020B0809050000020004" pitchFamily="49" charset="0"/>
                  </a:rPr>
                  <a:t>Y</a:t>
                </a:r>
                <a:r>
                  <a:rPr lang="en-US" altLang="zh-CN" sz="1400" baseline="-25000" dirty="0">
                    <a:solidFill>
                      <a:schemeClr val="tx1"/>
                    </a:solidFill>
                    <a:latin typeface="Bahnschrift" panose="020B0502040204020203" pitchFamily="34" charset="0"/>
                    <a:cs typeface="Fira Code Light" panose="020B0809050000020004" pitchFamily="49" charset="0"/>
                  </a:rPr>
                  <a:t>2</a:t>
                </a:r>
                <a:r>
                  <a:rPr lang="en-US" altLang="zh-CN" sz="1400" dirty="0">
                    <a:solidFill>
                      <a:schemeClr val="tx1"/>
                    </a:solidFill>
                    <a:latin typeface="Bahnschrift" panose="020B0502040204020203" pitchFamily="34" charset="0"/>
                    <a:cs typeface="Fira Code Light" panose="020B0809050000020004" pitchFamily="49" charset="0"/>
                  </a:rPr>
                  <a:t>: Slice</a:t>
                </a:r>
                <a:endParaRPr lang="zh-CN" altLang="en-US" sz="1400" dirty="0">
                  <a:solidFill>
                    <a:schemeClr val="tx1"/>
                  </a:solidFill>
                  <a:latin typeface="Bahnschrift" panose="020B0502040204020203" pitchFamily="34" charset="0"/>
                  <a:cs typeface="Fira Code Light" panose="020B0809050000020004" pitchFamily="49" charset="0"/>
                </a:endParaRPr>
              </a:p>
            </p:txBody>
          </p:sp>
          <p:cxnSp>
            <p:nvCxnSpPr>
              <p:cNvPr id="165" name="直接箭头连接符 164">
                <a:extLst>
                  <a:ext uri="{FF2B5EF4-FFF2-40B4-BE49-F238E27FC236}">
                    <a16:creationId xmlns:a16="http://schemas.microsoft.com/office/drawing/2014/main" id="{06285393-D402-4355-A372-6B6877E0FF3D}"/>
                  </a:ext>
                </a:extLst>
              </p:cNvPr>
              <p:cNvCxnSpPr>
                <a:cxnSpLocks/>
                <a:stCxn id="152" idx="2"/>
                <a:endCxn id="162" idx="0"/>
              </p:cNvCxnSpPr>
              <p:nvPr/>
            </p:nvCxnSpPr>
            <p:spPr>
              <a:xfrm flipH="1" flipV="1">
                <a:off x="7092393" y="442561"/>
                <a:ext cx="350137" cy="19961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soli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直接箭头连接符 165">
                <a:extLst>
                  <a:ext uri="{FF2B5EF4-FFF2-40B4-BE49-F238E27FC236}">
                    <a16:creationId xmlns:a16="http://schemas.microsoft.com/office/drawing/2014/main" id="{595A827B-6B98-4912-B25A-70B0D62DA1AA}"/>
                  </a:ext>
                </a:extLst>
              </p:cNvPr>
              <p:cNvCxnSpPr>
                <a:cxnSpLocks/>
                <a:stCxn id="152" idx="2"/>
                <a:endCxn id="164" idx="0"/>
              </p:cNvCxnSpPr>
              <p:nvPr/>
            </p:nvCxnSpPr>
            <p:spPr>
              <a:xfrm flipV="1">
                <a:off x="7442528" y="444995"/>
                <a:ext cx="369964" cy="19718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soli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7" name="箭头: 右 146">
              <a:extLst>
                <a:ext uri="{FF2B5EF4-FFF2-40B4-BE49-F238E27FC236}">
                  <a16:creationId xmlns:a16="http://schemas.microsoft.com/office/drawing/2014/main" id="{C570CFB8-9408-4D2B-8217-2F8AF5353E2F}"/>
                </a:ext>
              </a:extLst>
            </p:cNvPr>
            <p:cNvSpPr/>
            <p:nvPr/>
          </p:nvSpPr>
          <p:spPr>
            <a:xfrm rot="16200000">
              <a:off x="3831163" y="6422263"/>
              <a:ext cx="304188" cy="328211"/>
            </a:xfrm>
            <a:prstGeom prst="rightArrow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prstDash val="solid"/>
              <a:tailEnd w="sm" len="sm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pPr algn="ctr"/>
              <a:endParaRPr lang="zh-CN" altLang="en-US" sz="1400" dirty="0">
                <a:solidFill>
                  <a:schemeClr val="tx1"/>
                </a:solidFill>
                <a:latin typeface="Bahnschrift" panose="020B0502040204020203" pitchFamily="34" charset="0"/>
                <a:cs typeface="Fira Code Light" panose="020B0809050000020004" pitchFamily="49" charset="0"/>
              </a:endParaRP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8516233E-3E64-4F96-8136-BAD5F4311EA3}"/>
              </a:ext>
            </a:extLst>
          </p:cNvPr>
          <p:cNvGrpSpPr/>
          <p:nvPr/>
        </p:nvGrpSpPr>
        <p:grpSpPr>
          <a:xfrm>
            <a:off x="3157292" y="3279892"/>
            <a:ext cx="5672575" cy="1865381"/>
            <a:chOff x="871021" y="4297580"/>
            <a:chExt cx="4319337" cy="1895423"/>
          </a:xfrm>
        </p:grpSpPr>
        <p:grpSp>
          <p:nvGrpSpPr>
            <p:cNvPr id="72" name="组合 71">
              <a:extLst>
                <a:ext uri="{FF2B5EF4-FFF2-40B4-BE49-F238E27FC236}">
                  <a16:creationId xmlns:a16="http://schemas.microsoft.com/office/drawing/2014/main" id="{6672193D-3E68-436E-9A3D-630BBDEE4739}"/>
                </a:ext>
              </a:extLst>
            </p:cNvPr>
            <p:cNvGrpSpPr/>
            <p:nvPr/>
          </p:nvGrpSpPr>
          <p:grpSpPr>
            <a:xfrm rot="16200000">
              <a:off x="2257883" y="2910718"/>
              <a:ext cx="1545614" cy="4319337"/>
              <a:chOff x="10659215" y="783551"/>
              <a:chExt cx="1545614" cy="4319337"/>
            </a:xfrm>
          </p:grpSpPr>
          <p:grpSp>
            <p:nvGrpSpPr>
              <p:cNvPr id="32" name="组合 31">
                <a:extLst>
                  <a:ext uri="{FF2B5EF4-FFF2-40B4-BE49-F238E27FC236}">
                    <a16:creationId xmlns:a16="http://schemas.microsoft.com/office/drawing/2014/main" id="{04835C25-29C8-4D4E-8137-6211FC73E0F4}"/>
                  </a:ext>
                </a:extLst>
              </p:cNvPr>
              <p:cNvGrpSpPr/>
              <p:nvPr/>
            </p:nvGrpSpPr>
            <p:grpSpPr>
              <a:xfrm>
                <a:off x="10862500" y="2026205"/>
                <a:ext cx="963739" cy="1924937"/>
                <a:chOff x="9324643" y="4163862"/>
                <a:chExt cx="963739" cy="1924937"/>
              </a:xfrm>
            </p:grpSpPr>
            <p:sp>
              <p:nvSpPr>
                <p:cNvPr id="154" name="矩形 153">
                  <a:extLst>
                    <a:ext uri="{FF2B5EF4-FFF2-40B4-BE49-F238E27FC236}">
                      <a16:creationId xmlns:a16="http://schemas.microsoft.com/office/drawing/2014/main" id="{3270FBA8-8087-44F4-9176-4B2944C9CD78}"/>
                    </a:ext>
                  </a:extLst>
                </p:cNvPr>
                <p:cNvSpPr/>
                <p:nvPr/>
              </p:nvSpPr>
              <p:spPr>
                <a:xfrm>
                  <a:off x="9328633" y="5610428"/>
                  <a:ext cx="198390" cy="478368"/>
                </a:xfrm>
                <a:prstGeom prst="rect">
                  <a:avLst/>
                </a:prstGeom>
                <a:solidFill>
                  <a:schemeClr val="accent2">
                    <a:alpha val="50000"/>
                  </a:schemeClr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" lIns="0" rIns="0" rtlCol="0" anchor="ctr"/>
                <a:lstStyle/>
                <a:p>
                  <a:pPr algn="ctr"/>
                  <a:r>
                    <a:rPr lang="en-US" altLang="zh-CN" sz="1200" b="1" dirty="0">
                      <a:solidFill>
                        <a:schemeClr val="tx1"/>
                      </a:solidFill>
                      <a:latin typeface="Bahnschrift SemiCondensed" panose="020B0502040204020203" pitchFamily="34" charset="0"/>
                      <a:ea typeface="Fira Code Light" panose="020B0809050000020004" pitchFamily="49" charset="0"/>
                      <a:cs typeface="Fira Code Light" panose="020B0809050000020004" pitchFamily="49" charset="0"/>
                    </a:rPr>
                    <a:t>Y</a:t>
                  </a:r>
                  <a:r>
                    <a:rPr lang="en-US" altLang="zh-CN" sz="1200" b="1" baseline="-25000" dirty="0">
                      <a:solidFill>
                        <a:schemeClr val="tx1"/>
                      </a:solidFill>
                      <a:latin typeface="Bahnschrift SemiCondensed" panose="020B0502040204020203" pitchFamily="34" charset="0"/>
                      <a:ea typeface="Fira Code Light" panose="020B0809050000020004" pitchFamily="49" charset="0"/>
                      <a:cs typeface="Fira Code Light" panose="020B0809050000020004" pitchFamily="49" charset="0"/>
                    </a:rPr>
                    <a:t>1</a:t>
                  </a:r>
                  <a:endParaRPr lang="zh-CN" altLang="en-US" sz="1200" b="1" dirty="0">
                    <a:solidFill>
                      <a:schemeClr val="tx1"/>
                    </a:solidFill>
                    <a:latin typeface="Bahnschrift SemiCondensed" panose="020B0502040204020203" pitchFamily="34" charset="0"/>
                    <a:ea typeface="舟方日明体" panose="02000506000000000000" pitchFamily="50" charset="-122"/>
                    <a:cs typeface="Fira Code Light" panose="020B0809050000020004" pitchFamily="49" charset="0"/>
                  </a:endParaRPr>
                </a:p>
              </p:txBody>
            </p:sp>
            <p:sp>
              <p:nvSpPr>
                <p:cNvPr id="155" name="矩形 154">
                  <a:extLst>
                    <a:ext uri="{FF2B5EF4-FFF2-40B4-BE49-F238E27FC236}">
                      <a16:creationId xmlns:a16="http://schemas.microsoft.com/office/drawing/2014/main" id="{28553D77-72B0-42D0-81B0-7815C6FFC5FB}"/>
                    </a:ext>
                  </a:extLst>
                </p:cNvPr>
                <p:cNvSpPr/>
                <p:nvPr/>
              </p:nvSpPr>
              <p:spPr>
                <a:xfrm>
                  <a:off x="9527024" y="5868692"/>
                  <a:ext cx="198390" cy="220107"/>
                </a:xfrm>
                <a:prstGeom prst="rect">
                  <a:avLst/>
                </a:prstGeom>
                <a:solidFill>
                  <a:schemeClr val="accent2">
                    <a:alpha val="50000"/>
                  </a:schemeClr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" lIns="0" rIns="0" rtlCol="0" anchor="ctr"/>
                <a:lstStyle/>
                <a:p>
                  <a:pPr algn="ctr"/>
                  <a:r>
                    <a:rPr lang="en-US" altLang="zh-CN" sz="1200" b="1" dirty="0">
                      <a:solidFill>
                        <a:schemeClr val="tx1"/>
                      </a:solidFill>
                      <a:latin typeface="Bahnschrift SemiCondensed" panose="020B0502040204020203" pitchFamily="34" charset="0"/>
                      <a:ea typeface="Fira Code Light" panose="020B0809050000020004" pitchFamily="49" charset="0"/>
                      <a:cs typeface="Fira Code Light" panose="020B0809050000020004" pitchFamily="49" charset="0"/>
                    </a:rPr>
                    <a:t>Y</a:t>
                  </a:r>
                  <a:r>
                    <a:rPr lang="en-US" altLang="zh-CN" sz="1200" b="1" baseline="-25000" dirty="0">
                      <a:solidFill>
                        <a:schemeClr val="tx1"/>
                      </a:solidFill>
                      <a:latin typeface="Bahnschrift SemiCondensed" panose="020B0502040204020203" pitchFamily="34" charset="0"/>
                      <a:ea typeface="Fira Code Light" panose="020B0809050000020004" pitchFamily="49" charset="0"/>
                      <a:cs typeface="Fira Code Light" panose="020B0809050000020004" pitchFamily="49" charset="0"/>
                    </a:rPr>
                    <a:t>2</a:t>
                  </a:r>
                  <a:endParaRPr lang="zh-CN" altLang="en-US" sz="1200" b="1" dirty="0">
                    <a:solidFill>
                      <a:schemeClr val="tx1"/>
                    </a:solidFill>
                    <a:latin typeface="Bahnschrift SemiCondensed" panose="020B0502040204020203" pitchFamily="34" charset="0"/>
                    <a:ea typeface="舟方日明体" panose="02000506000000000000" pitchFamily="50" charset="-122"/>
                    <a:cs typeface="Fira Code Light" panose="020B0809050000020004" pitchFamily="49" charset="0"/>
                  </a:endParaRPr>
                </a:p>
              </p:txBody>
            </p:sp>
            <p:sp>
              <p:nvSpPr>
                <p:cNvPr id="157" name="矩形 156">
                  <a:extLst>
                    <a:ext uri="{FF2B5EF4-FFF2-40B4-BE49-F238E27FC236}">
                      <a16:creationId xmlns:a16="http://schemas.microsoft.com/office/drawing/2014/main" id="{B6429603-2109-45F9-A0A7-35556AAD08BF}"/>
                    </a:ext>
                  </a:extLst>
                </p:cNvPr>
                <p:cNvSpPr/>
                <p:nvPr/>
              </p:nvSpPr>
              <p:spPr>
                <a:xfrm>
                  <a:off x="9324643" y="4163862"/>
                  <a:ext cx="565311" cy="1385142"/>
                </a:xfrm>
                <a:prstGeom prst="rect">
                  <a:avLst/>
                </a:prstGeom>
                <a:solidFill>
                  <a:schemeClr val="accent6">
                    <a:alpha val="50000"/>
                  </a:schemeClr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" lIns="0" rIns="0" rtlCol="0" anchor="ctr"/>
                <a:lstStyle/>
                <a:p>
                  <a:pPr algn="ctr"/>
                  <a:r>
                    <a:rPr lang="en-US" altLang="zh-CN" sz="1200" b="1" dirty="0">
                      <a:solidFill>
                        <a:schemeClr val="tx1"/>
                      </a:solidFill>
                      <a:latin typeface="Bahnschrift SemiCondensed" panose="020B0502040204020203" pitchFamily="34" charset="0"/>
                      <a:ea typeface="Fira Code Light" panose="020B0809050000020004" pitchFamily="49" charset="0"/>
                      <a:cs typeface="Fira Code Light" panose="020B0809050000020004" pitchFamily="49" charset="0"/>
                    </a:rPr>
                    <a:t>A</a:t>
                  </a:r>
                  <a:endParaRPr lang="zh-CN" altLang="en-US" sz="1200" b="1" dirty="0">
                    <a:solidFill>
                      <a:schemeClr val="tx1"/>
                    </a:solidFill>
                    <a:latin typeface="Bahnschrift SemiCondensed" panose="020B0502040204020203" pitchFamily="34" charset="0"/>
                    <a:ea typeface="舟方日明体" panose="02000506000000000000" pitchFamily="50" charset="-122"/>
                    <a:cs typeface="Fira Code Light" panose="020B0809050000020004" pitchFamily="49" charset="0"/>
                  </a:endParaRPr>
                </a:p>
              </p:txBody>
            </p:sp>
            <p:sp>
              <p:nvSpPr>
                <p:cNvPr id="159" name="矩形 158">
                  <a:extLst>
                    <a:ext uri="{FF2B5EF4-FFF2-40B4-BE49-F238E27FC236}">
                      <a16:creationId xmlns:a16="http://schemas.microsoft.com/office/drawing/2014/main" id="{9801025D-4FBE-4A96-9935-57AD9802959A}"/>
                    </a:ext>
                  </a:extLst>
                </p:cNvPr>
                <p:cNvSpPr/>
                <p:nvPr/>
              </p:nvSpPr>
              <p:spPr>
                <a:xfrm>
                  <a:off x="9890644" y="4485415"/>
                  <a:ext cx="397738" cy="1603378"/>
                </a:xfrm>
                <a:prstGeom prst="rect">
                  <a:avLst/>
                </a:prstGeom>
                <a:solidFill>
                  <a:schemeClr val="accent6">
                    <a:alpha val="50000"/>
                  </a:schemeClr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" lIns="0" rIns="0" rtlCol="0" anchor="ctr"/>
                <a:lstStyle/>
                <a:p>
                  <a:pPr algn="ctr"/>
                  <a:r>
                    <a:rPr lang="en-US" altLang="zh-CN" sz="1200" b="1" dirty="0">
                      <a:solidFill>
                        <a:schemeClr val="tx1"/>
                      </a:solidFill>
                      <a:latin typeface="Bahnschrift SemiCondensed" panose="020B0502040204020203" pitchFamily="34" charset="0"/>
                      <a:ea typeface="Fira Code Light" panose="020B0809050000020004" pitchFamily="49" charset="0"/>
                      <a:cs typeface="Fira Code Light" panose="020B0809050000020004" pitchFamily="49" charset="0"/>
                    </a:rPr>
                    <a:t>B</a:t>
                  </a:r>
                  <a:endParaRPr lang="zh-CN" altLang="en-US" sz="1200" b="1" dirty="0">
                    <a:solidFill>
                      <a:schemeClr val="tx1"/>
                    </a:solidFill>
                    <a:latin typeface="Bahnschrift SemiCondensed" panose="020B0502040204020203" pitchFamily="34" charset="0"/>
                    <a:ea typeface="舟方日明体" panose="02000506000000000000" pitchFamily="50" charset="-122"/>
                    <a:cs typeface="Fira Code Light" panose="020B0809050000020004" pitchFamily="49" charset="0"/>
                  </a:endParaRPr>
                </a:p>
              </p:txBody>
            </p:sp>
          </p:grpSp>
          <p:grpSp>
            <p:nvGrpSpPr>
              <p:cNvPr id="127" name="组合 126">
                <a:extLst>
                  <a:ext uri="{FF2B5EF4-FFF2-40B4-BE49-F238E27FC236}">
                    <a16:creationId xmlns:a16="http://schemas.microsoft.com/office/drawing/2014/main" id="{945C54A8-408A-4071-82AE-739E878883A7}"/>
                  </a:ext>
                </a:extLst>
              </p:cNvPr>
              <p:cNvGrpSpPr/>
              <p:nvPr/>
            </p:nvGrpSpPr>
            <p:grpSpPr>
              <a:xfrm>
                <a:off x="10659215" y="783551"/>
                <a:ext cx="1545614" cy="4319337"/>
                <a:chOff x="931843" y="771895"/>
                <a:chExt cx="1545614" cy="4319337"/>
              </a:xfrm>
            </p:grpSpPr>
            <p:sp>
              <p:nvSpPr>
                <p:cNvPr id="128" name="文本框 127">
                  <a:extLst>
                    <a:ext uri="{FF2B5EF4-FFF2-40B4-BE49-F238E27FC236}">
                      <a16:creationId xmlns:a16="http://schemas.microsoft.com/office/drawing/2014/main" id="{BE828D97-AC04-4C75-9A18-64EFD6E5F136}"/>
                    </a:ext>
                  </a:extLst>
                </p:cNvPr>
                <p:cNvSpPr txBox="1"/>
                <p:nvPr/>
              </p:nvSpPr>
              <p:spPr>
                <a:xfrm rot="5400000">
                  <a:off x="727631" y="4579243"/>
                  <a:ext cx="716201" cy="307777"/>
                </a:xfrm>
                <a:prstGeom prst="rect">
                  <a:avLst/>
                </a:prstGeom>
                <a:noFill/>
              </p:spPr>
              <p:txBody>
                <a:bodyPr wrap="square" rtlCol="0" anchor="ctr" anchorCtr="0">
                  <a:spAutoFit/>
                </a:bodyPr>
                <a:lstStyle/>
                <a:p>
                  <a:pPr algn="ctr"/>
                  <a:r>
                    <a:rPr lang="en-US" altLang="zh-CN" sz="1400" dirty="0">
                      <a:latin typeface="Bahnschrift SemiCondensed" panose="020B0502040204020203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Time</a:t>
                  </a:r>
                  <a:endParaRPr lang="zh-CN" altLang="en-US" sz="1400" dirty="0">
                    <a:latin typeface="Bahnschrift SemiCondensed" panose="020B0502040204020203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cxnSp>
              <p:nvCxnSpPr>
                <p:cNvPr id="129" name="直接箭头连接符 128">
                  <a:extLst>
                    <a:ext uri="{FF2B5EF4-FFF2-40B4-BE49-F238E27FC236}">
                      <a16:creationId xmlns:a16="http://schemas.microsoft.com/office/drawing/2014/main" id="{DAB8683C-6D81-4C43-8865-92408AB4D29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-190006" y="3235485"/>
                  <a:ext cx="2551470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直接箭头连接符 130">
                  <a:extLst>
                    <a:ext uri="{FF2B5EF4-FFF2-40B4-BE49-F238E27FC236}">
                      <a16:creationId xmlns:a16="http://schemas.microsoft.com/office/drawing/2014/main" id="{8AEA5191-B243-4A16-A67B-B075E4B7A3B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718355" y="1317748"/>
                  <a:ext cx="0" cy="1284001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3" name="文本框 132">
                  <a:extLst>
                    <a:ext uri="{FF2B5EF4-FFF2-40B4-BE49-F238E27FC236}">
                      <a16:creationId xmlns:a16="http://schemas.microsoft.com/office/drawing/2014/main" id="{FE120339-EDD0-4EEF-8F08-1ABE8DD74965}"/>
                    </a:ext>
                  </a:extLst>
                </p:cNvPr>
                <p:cNvSpPr txBox="1"/>
                <p:nvPr/>
              </p:nvSpPr>
              <p:spPr>
                <a:xfrm rot="5400000">
                  <a:off x="1522363" y="1178183"/>
                  <a:ext cx="1187855" cy="3752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altLang="zh-CN" dirty="0">
                      <a:solidFill>
                        <a:srgbClr val="C00000"/>
                      </a:solidFill>
                      <a:latin typeface="Bahnschrift SemiCondensed" panose="020B0502040204020203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Peak-mem=5</a:t>
                  </a:r>
                  <a:endParaRPr lang="zh-CN" altLang="en-US" dirty="0">
                    <a:solidFill>
                      <a:srgbClr val="C00000"/>
                    </a:solidFill>
                    <a:latin typeface="Bahnschrift SemiCondensed" panose="020B0502040204020203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cxnSp>
              <p:nvCxnSpPr>
                <p:cNvPr id="168" name="直接箭头连接符 167">
                  <a:extLst>
                    <a:ext uri="{FF2B5EF4-FFF2-40B4-BE49-F238E27FC236}">
                      <a16:creationId xmlns:a16="http://schemas.microsoft.com/office/drawing/2014/main" id="{D4CB334A-5028-46FE-8436-963634F3D70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13300" y="1911283"/>
                  <a:ext cx="0" cy="2191181"/>
                </a:xfrm>
                <a:prstGeom prst="straightConnector1">
                  <a:avLst/>
                </a:prstGeom>
                <a:ln w="19050">
                  <a:solidFill>
                    <a:srgbClr val="C00000"/>
                  </a:solidFill>
                  <a:prstDash val="dash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3" name="文本框 172">
                  <a:extLst>
                    <a:ext uri="{FF2B5EF4-FFF2-40B4-BE49-F238E27FC236}">
                      <a16:creationId xmlns:a16="http://schemas.microsoft.com/office/drawing/2014/main" id="{CF5A8B41-E889-4232-AE9C-8250AEE2337C}"/>
                    </a:ext>
                  </a:extLst>
                </p:cNvPr>
                <p:cNvSpPr txBox="1"/>
                <p:nvPr/>
              </p:nvSpPr>
              <p:spPr>
                <a:xfrm rot="5400000">
                  <a:off x="1924258" y="2111581"/>
                  <a:ext cx="798621" cy="307777"/>
                </a:xfrm>
                <a:prstGeom prst="rect">
                  <a:avLst/>
                </a:prstGeom>
                <a:noFill/>
              </p:spPr>
              <p:txBody>
                <a:bodyPr wrap="square" rtlCol="0" anchor="ctr" anchorCtr="0">
                  <a:spAutoFit/>
                </a:bodyPr>
                <a:lstStyle/>
                <a:p>
                  <a:pPr algn="ctr"/>
                  <a:r>
                    <a:rPr lang="en-US" altLang="zh-CN" sz="1400" dirty="0">
                      <a:latin typeface="Bahnschrift SemiCondensed" panose="020B0502040204020203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Memory</a:t>
                  </a:r>
                  <a:endParaRPr lang="zh-CN" altLang="en-US" sz="1400" dirty="0">
                    <a:latin typeface="Bahnschrift SemiCondensed" panose="020B0502040204020203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  <p:sp>
          <p:nvSpPr>
            <p:cNvPr id="103" name="矩形 102">
              <a:extLst>
                <a:ext uri="{FF2B5EF4-FFF2-40B4-BE49-F238E27FC236}">
                  <a16:creationId xmlns:a16="http://schemas.microsoft.com/office/drawing/2014/main" id="{CEBECFCB-79EC-486F-9446-D01FE3CCE727}"/>
                </a:ext>
              </a:extLst>
            </p:cNvPr>
            <p:cNvSpPr/>
            <p:nvPr/>
          </p:nvSpPr>
          <p:spPr>
            <a:xfrm>
              <a:off x="2105348" y="5899418"/>
              <a:ext cx="259245" cy="205943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100" b="1" dirty="0">
                  <a:solidFill>
                    <a:schemeClr val="tx1"/>
                  </a:solidFill>
                  <a:latin typeface="Bahnschrift SemiCondensed" panose="020B0502040204020203" pitchFamily="34" charset="0"/>
                  <a:ea typeface="舟方日明体" panose="02000506000000000000" pitchFamily="50" charset="-122"/>
                  <a:cs typeface="Calibri" panose="020F0502020204030204" pitchFamily="34" charset="0"/>
                </a:rPr>
                <a:t>A</a:t>
              </a:r>
              <a:endParaRPr lang="zh-CN" altLang="en-US" sz="1100" b="1" dirty="0">
                <a:solidFill>
                  <a:schemeClr val="tx1"/>
                </a:solidFill>
                <a:latin typeface="Bahnschrift SemiCondensed" panose="020B0502040204020203" pitchFamily="34" charset="0"/>
                <a:ea typeface="舟方日明体" panose="02000506000000000000" pitchFamily="50" charset="-122"/>
                <a:cs typeface="Calibri" panose="020F0502020204030204" pitchFamily="34" charset="0"/>
              </a:endParaRPr>
            </a:p>
          </p:txBody>
        </p:sp>
        <p:sp>
          <p:nvSpPr>
            <p:cNvPr id="104" name="矩形 103">
              <a:extLst>
                <a:ext uri="{FF2B5EF4-FFF2-40B4-BE49-F238E27FC236}">
                  <a16:creationId xmlns:a16="http://schemas.microsoft.com/office/drawing/2014/main" id="{27175DD4-3B1F-4107-B929-EECBAC6C3259}"/>
                </a:ext>
              </a:extLst>
            </p:cNvPr>
            <p:cNvSpPr/>
            <p:nvPr/>
          </p:nvSpPr>
          <p:spPr>
            <a:xfrm>
              <a:off x="2435222" y="5899418"/>
              <a:ext cx="1050183" cy="205943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100" b="1" dirty="0">
                  <a:solidFill>
                    <a:schemeClr val="tx1"/>
                  </a:solidFill>
                  <a:latin typeface="Bahnschrift SemiCondensed" panose="020B0502040204020203" pitchFamily="34" charset="0"/>
                  <a:ea typeface="舟方日明体" panose="02000506000000000000" pitchFamily="50" charset="-122"/>
                  <a:cs typeface="Calibri" panose="020F0502020204030204" pitchFamily="34" charset="0"/>
                </a:rPr>
                <a:t>B</a:t>
              </a:r>
              <a:endParaRPr lang="zh-CN" altLang="en-US" sz="1100" b="1" dirty="0">
                <a:solidFill>
                  <a:schemeClr val="tx1"/>
                </a:solidFill>
                <a:latin typeface="Bahnschrift SemiCondensed" panose="020B0502040204020203" pitchFamily="34" charset="0"/>
                <a:ea typeface="舟方日明体" panose="02000506000000000000" pitchFamily="50" charset="-122"/>
                <a:cs typeface="Calibri" panose="020F0502020204030204" pitchFamily="34" charset="0"/>
              </a:endParaRPr>
            </a:p>
          </p:txBody>
        </p:sp>
        <p:sp>
          <p:nvSpPr>
            <p:cNvPr id="105" name="矩形 104">
              <a:extLst>
                <a:ext uri="{FF2B5EF4-FFF2-40B4-BE49-F238E27FC236}">
                  <a16:creationId xmlns:a16="http://schemas.microsoft.com/office/drawing/2014/main" id="{DE5DB9B9-3131-42E6-B791-9AAD4918F968}"/>
                </a:ext>
              </a:extLst>
            </p:cNvPr>
            <p:cNvSpPr/>
            <p:nvPr/>
          </p:nvSpPr>
          <p:spPr>
            <a:xfrm>
              <a:off x="3556034" y="5899418"/>
              <a:ext cx="220099" cy="205943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100" b="1" dirty="0">
                  <a:solidFill>
                    <a:schemeClr val="tx1"/>
                  </a:solidFill>
                  <a:latin typeface="Bahnschrift SemiCondensed" panose="020B0502040204020203" pitchFamily="34" charset="0"/>
                  <a:ea typeface="舟方日明体" panose="02000506000000000000" pitchFamily="50" charset="-122"/>
                  <a:cs typeface="Calibri" panose="020F0502020204030204" pitchFamily="34" charset="0"/>
                </a:rPr>
                <a:t>Y</a:t>
              </a:r>
              <a:r>
                <a:rPr lang="en-US" altLang="zh-CN" sz="1100" b="1" baseline="-25000" dirty="0">
                  <a:solidFill>
                    <a:schemeClr val="tx1"/>
                  </a:solidFill>
                  <a:latin typeface="Bahnschrift SemiCondensed" panose="020B0502040204020203" pitchFamily="34" charset="0"/>
                  <a:ea typeface="舟方日明体" panose="02000506000000000000" pitchFamily="50" charset="-122"/>
                  <a:cs typeface="Calibri" panose="020F0502020204030204" pitchFamily="34" charset="0"/>
                </a:rPr>
                <a:t>1</a:t>
              </a:r>
              <a:endParaRPr lang="zh-CN" altLang="en-US" sz="1100" b="1" dirty="0">
                <a:solidFill>
                  <a:schemeClr val="tx1"/>
                </a:solidFill>
                <a:latin typeface="Bahnschrift SemiCondensed" panose="020B0502040204020203" pitchFamily="34" charset="0"/>
                <a:ea typeface="舟方日明体" panose="02000506000000000000" pitchFamily="50" charset="-122"/>
                <a:cs typeface="Calibri" panose="020F0502020204030204" pitchFamily="34" charset="0"/>
              </a:endParaRPr>
            </a:p>
          </p:txBody>
        </p:sp>
        <p:sp>
          <p:nvSpPr>
            <p:cNvPr id="106" name="矩形 105">
              <a:extLst>
                <a:ext uri="{FF2B5EF4-FFF2-40B4-BE49-F238E27FC236}">
                  <a16:creationId xmlns:a16="http://schemas.microsoft.com/office/drawing/2014/main" id="{D3D83AC0-0172-4D9B-BFCB-DE9B2A2948C1}"/>
                </a:ext>
              </a:extLst>
            </p:cNvPr>
            <p:cNvSpPr/>
            <p:nvPr/>
          </p:nvSpPr>
          <p:spPr>
            <a:xfrm>
              <a:off x="3818501" y="5899418"/>
              <a:ext cx="220099" cy="205943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100" b="1" dirty="0">
                  <a:solidFill>
                    <a:schemeClr val="tx1"/>
                  </a:solidFill>
                  <a:latin typeface="Bahnschrift SemiCondensed" panose="020B0502040204020203" pitchFamily="34" charset="0"/>
                  <a:ea typeface="舟方日明体" panose="02000506000000000000" pitchFamily="50" charset="-122"/>
                  <a:cs typeface="Calibri" panose="020F0502020204030204" pitchFamily="34" charset="0"/>
                </a:rPr>
                <a:t>Y</a:t>
              </a:r>
              <a:r>
                <a:rPr lang="en-US" altLang="zh-CN" sz="1100" b="1" baseline="-25000" dirty="0">
                  <a:solidFill>
                    <a:schemeClr val="tx1"/>
                  </a:solidFill>
                  <a:latin typeface="Bahnschrift SemiCondensed" panose="020B0502040204020203" pitchFamily="34" charset="0"/>
                  <a:ea typeface="舟方日明体" panose="02000506000000000000" pitchFamily="50" charset="-122"/>
                  <a:cs typeface="Calibri" panose="020F0502020204030204" pitchFamily="34" charset="0"/>
                </a:rPr>
                <a:t>2</a:t>
              </a:r>
              <a:endParaRPr lang="zh-CN" altLang="en-US" sz="1100" b="1" dirty="0">
                <a:solidFill>
                  <a:schemeClr val="tx1"/>
                </a:solidFill>
                <a:latin typeface="Bahnschrift SemiCondensed" panose="020B0502040204020203" pitchFamily="34" charset="0"/>
                <a:ea typeface="舟方日明体" panose="02000506000000000000" pitchFamily="50" charset="-122"/>
                <a:cs typeface="Calibri" panose="020F0502020204030204" pitchFamily="34" charset="0"/>
              </a:endParaRPr>
            </a:p>
          </p:txBody>
        </p:sp>
        <p:sp>
          <p:nvSpPr>
            <p:cNvPr id="107" name="文本框 106">
              <a:extLst>
                <a:ext uri="{FF2B5EF4-FFF2-40B4-BE49-F238E27FC236}">
                  <a16:creationId xmlns:a16="http://schemas.microsoft.com/office/drawing/2014/main" id="{306122E7-4A2E-49D6-80C0-B1C2697CC53C}"/>
                </a:ext>
              </a:extLst>
            </p:cNvPr>
            <p:cNvSpPr txBox="1"/>
            <p:nvPr/>
          </p:nvSpPr>
          <p:spPr>
            <a:xfrm>
              <a:off x="993093" y="5817723"/>
              <a:ext cx="1076941" cy="3752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Exec. Seq.</a:t>
              </a:r>
              <a:endParaRPr lang="zh-CN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8" name="文本框 107">
              <a:extLst>
                <a:ext uri="{FF2B5EF4-FFF2-40B4-BE49-F238E27FC236}">
                  <a16:creationId xmlns:a16="http://schemas.microsoft.com/office/drawing/2014/main" id="{1ECFD097-3608-4FE9-A4A2-675D9D9311AD}"/>
                </a:ext>
              </a:extLst>
            </p:cNvPr>
            <p:cNvSpPr txBox="1"/>
            <p:nvPr/>
          </p:nvSpPr>
          <p:spPr>
            <a:xfrm>
              <a:off x="983320" y="4987919"/>
              <a:ext cx="1076941" cy="3752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Lifetimes</a:t>
              </a:r>
              <a:endParaRPr lang="zh-CN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3287FBB1-7A95-4835-BCA3-CFEC77060F2B}"/>
              </a:ext>
            </a:extLst>
          </p:cNvPr>
          <p:cNvGrpSpPr/>
          <p:nvPr/>
        </p:nvGrpSpPr>
        <p:grpSpPr>
          <a:xfrm>
            <a:off x="3175324" y="1269812"/>
            <a:ext cx="5654542" cy="1303523"/>
            <a:chOff x="870414" y="2694619"/>
            <a:chExt cx="4305606" cy="1324516"/>
          </a:xfrm>
        </p:grpSpPr>
        <p:grpSp>
          <p:nvGrpSpPr>
            <p:cNvPr id="71" name="组合 70">
              <a:extLst>
                <a:ext uri="{FF2B5EF4-FFF2-40B4-BE49-F238E27FC236}">
                  <a16:creationId xmlns:a16="http://schemas.microsoft.com/office/drawing/2014/main" id="{ED35D80E-A141-4884-AD93-D54B5856E78C}"/>
                </a:ext>
              </a:extLst>
            </p:cNvPr>
            <p:cNvGrpSpPr/>
            <p:nvPr/>
          </p:nvGrpSpPr>
          <p:grpSpPr>
            <a:xfrm rot="16200000">
              <a:off x="2526457" y="1038576"/>
              <a:ext cx="993520" cy="4305606"/>
              <a:chOff x="7946271" y="782328"/>
              <a:chExt cx="993520" cy="4305606"/>
            </a:xfrm>
          </p:grpSpPr>
          <p:grpSp>
            <p:nvGrpSpPr>
              <p:cNvPr id="7" name="组合 6">
                <a:extLst>
                  <a:ext uri="{FF2B5EF4-FFF2-40B4-BE49-F238E27FC236}">
                    <a16:creationId xmlns:a16="http://schemas.microsoft.com/office/drawing/2014/main" id="{11ADB6A3-EF94-4404-8344-3236EDB6ADA5}"/>
                  </a:ext>
                </a:extLst>
              </p:cNvPr>
              <p:cNvGrpSpPr/>
              <p:nvPr/>
            </p:nvGrpSpPr>
            <p:grpSpPr>
              <a:xfrm>
                <a:off x="8138770" y="2027427"/>
                <a:ext cx="401327" cy="2344308"/>
                <a:chOff x="9304578" y="2271771"/>
                <a:chExt cx="401327" cy="1523809"/>
              </a:xfrm>
            </p:grpSpPr>
            <p:sp>
              <p:nvSpPr>
                <p:cNvPr id="93" name="矩形 92">
                  <a:extLst>
                    <a:ext uri="{FF2B5EF4-FFF2-40B4-BE49-F238E27FC236}">
                      <a16:creationId xmlns:a16="http://schemas.microsoft.com/office/drawing/2014/main" id="{3707C3EA-36C7-4B3C-8F80-BDC22C554D1E}"/>
                    </a:ext>
                  </a:extLst>
                </p:cNvPr>
                <p:cNvSpPr/>
                <p:nvPr/>
              </p:nvSpPr>
              <p:spPr>
                <a:xfrm>
                  <a:off x="9304578" y="2271771"/>
                  <a:ext cx="198390" cy="1523809"/>
                </a:xfrm>
                <a:prstGeom prst="rect">
                  <a:avLst/>
                </a:prstGeom>
                <a:solidFill>
                  <a:schemeClr val="accent2">
                    <a:alpha val="50000"/>
                  </a:schemeClr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" lIns="0" rIns="0" rtlCol="0" anchor="ctr"/>
                <a:lstStyle/>
                <a:p>
                  <a:pPr algn="ctr"/>
                  <a:r>
                    <a:rPr lang="en-US" altLang="zh-CN" sz="1200" b="1" dirty="0">
                      <a:solidFill>
                        <a:schemeClr val="tx1"/>
                      </a:solidFill>
                      <a:latin typeface="Bahnschrift SemiCondensed" panose="020B0502040204020203" pitchFamily="34" charset="0"/>
                      <a:ea typeface="Fira Code Light" panose="020B0809050000020004" pitchFamily="49" charset="0"/>
                      <a:cs typeface="Fira Code Light" panose="020B0809050000020004" pitchFamily="49" charset="0"/>
                    </a:rPr>
                    <a:t>Y</a:t>
                  </a:r>
                  <a:r>
                    <a:rPr lang="en-US" altLang="zh-CN" sz="1200" b="1" baseline="-25000" dirty="0">
                      <a:solidFill>
                        <a:schemeClr val="tx1"/>
                      </a:solidFill>
                      <a:latin typeface="Bahnschrift SemiCondensed" panose="020B0502040204020203" pitchFamily="34" charset="0"/>
                      <a:ea typeface="Fira Code Light" panose="020B0809050000020004" pitchFamily="49" charset="0"/>
                      <a:cs typeface="Fira Code Light" panose="020B0809050000020004" pitchFamily="49" charset="0"/>
                    </a:rPr>
                    <a:t>1</a:t>
                  </a:r>
                  <a:endParaRPr lang="zh-CN" altLang="en-US" sz="1200" b="1" dirty="0">
                    <a:solidFill>
                      <a:schemeClr val="tx1"/>
                    </a:solidFill>
                    <a:latin typeface="Bahnschrift SemiCondensed" panose="020B0502040204020203" pitchFamily="34" charset="0"/>
                    <a:ea typeface="舟方日明体" panose="02000506000000000000" pitchFamily="50" charset="-122"/>
                    <a:cs typeface="Fira Code Light" panose="020B0809050000020004" pitchFamily="49" charset="0"/>
                  </a:endParaRPr>
                </a:p>
              </p:txBody>
            </p:sp>
            <p:sp>
              <p:nvSpPr>
                <p:cNvPr id="94" name="矩形 93">
                  <a:extLst>
                    <a:ext uri="{FF2B5EF4-FFF2-40B4-BE49-F238E27FC236}">
                      <a16:creationId xmlns:a16="http://schemas.microsoft.com/office/drawing/2014/main" id="{8A7AD684-E2E9-46D3-9B57-160177D25660}"/>
                    </a:ext>
                  </a:extLst>
                </p:cNvPr>
                <p:cNvSpPr/>
                <p:nvPr/>
              </p:nvSpPr>
              <p:spPr>
                <a:xfrm>
                  <a:off x="9507515" y="3028673"/>
                  <a:ext cx="198390" cy="766906"/>
                </a:xfrm>
                <a:prstGeom prst="rect">
                  <a:avLst/>
                </a:prstGeom>
                <a:solidFill>
                  <a:schemeClr val="accent2">
                    <a:alpha val="50000"/>
                  </a:schemeClr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" lIns="0" rIns="0" rtlCol="0" anchor="ctr"/>
                <a:lstStyle/>
                <a:p>
                  <a:pPr algn="ctr"/>
                  <a:r>
                    <a:rPr lang="en-US" altLang="zh-CN" sz="1200" b="1" dirty="0">
                      <a:solidFill>
                        <a:schemeClr val="tx1"/>
                      </a:solidFill>
                      <a:latin typeface="Bahnschrift SemiCondensed" panose="020B0502040204020203" pitchFamily="34" charset="0"/>
                      <a:ea typeface="Fira Code Light" panose="020B0809050000020004" pitchFamily="49" charset="0"/>
                      <a:cs typeface="Fira Code Light" panose="020B0809050000020004" pitchFamily="49" charset="0"/>
                    </a:rPr>
                    <a:t>Y</a:t>
                  </a:r>
                  <a:r>
                    <a:rPr lang="en-US" altLang="zh-CN" sz="1200" b="1" baseline="-25000" dirty="0">
                      <a:solidFill>
                        <a:schemeClr val="tx1"/>
                      </a:solidFill>
                      <a:latin typeface="Bahnschrift SemiCondensed" panose="020B0502040204020203" pitchFamily="34" charset="0"/>
                      <a:ea typeface="Fira Code Light" panose="020B0809050000020004" pitchFamily="49" charset="0"/>
                      <a:cs typeface="Fira Code Light" panose="020B0809050000020004" pitchFamily="49" charset="0"/>
                    </a:rPr>
                    <a:t>2</a:t>
                  </a:r>
                  <a:endParaRPr lang="zh-CN" altLang="en-US" sz="1200" b="1" dirty="0">
                    <a:solidFill>
                      <a:schemeClr val="tx1"/>
                    </a:solidFill>
                    <a:latin typeface="Bahnschrift SemiCondensed" panose="020B0502040204020203" pitchFamily="34" charset="0"/>
                    <a:ea typeface="舟方日明体" panose="02000506000000000000" pitchFamily="50" charset="-122"/>
                    <a:cs typeface="Fira Code Light" panose="020B0809050000020004" pitchFamily="49" charset="0"/>
                  </a:endParaRPr>
                </a:p>
              </p:txBody>
            </p:sp>
          </p:grpSp>
          <p:grpSp>
            <p:nvGrpSpPr>
              <p:cNvPr id="31" name="组合 30">
                <a:extLst>
                  <a:ext uri="{FF2B5EF4-FFF2-40B4-BE49-F238E27FC236}">
                    <a16:creationId xmlns:a16="http://schemas.microsoft.com/office/drawing/2014/main" id="{0BE073E7-EC56-46A6-B0E4-DC4B5BA809E0}"/>
                  </a:ext>
                </a:extLst>
              </p:cNvPr>
              <p:cNvGrpSpPr/>
              <p:nvPr/>
            </p:nvGrpSpPr>
            <p:grpSpPr>
              <a:xfrm>
                <a:off x="7946271" y="782328"/>
                <a:ext cx="993520" cy="4305606"/>
                <a:chOff x="948813" y="770672"/>
                <a:chExt cx="993520" cy="4305606"/>
              </a:xfrm>
            </p:grpSpPr>
            <p:sp>
              <p:nvSpPr>
                <p:cNvPr id="111" name="文本框 110">
                  <a:extLst>
                    <a:ext uri="{FF2B5EF4-FFF2-40B4-BE49-F238E27FC236}">
                      <a16:creationId xmlns:a16="http://schemas.microsoft.com/office/drawing/2014/main" id="{BAD3FAB1-1200-4B06-9C58-C5E2ACEEB4F8}"/>
                    </a:ext>
                  </a:extLst>
                </p:cNvPr>
                <p:cNvSpPr txBox="1"/>
                <p:nvPr/>
              </p:nvSpPr>
              <p:spPr>
                <a:xfrm rot="5400000">
                  <a:off x="744601" y="4564289"/>
                  <a:ext cx="716201" cy="307777"/>
                </a:xfrm>
                <a:prstGeom prst="rect">
                  <a:avLst/>
                </a:prstGeom>
                <a:noFill/>
              </p:spPr>
              <p:txBody>
                <a:bodyPr wrap="square" rtlCol="0" anchor="ctr" anchorCtr="0">
                  <a:spAutoFit/>
                </a:bodyPr>
                <a:lstStyle/>
                <a:p>
                  <a:pPr algn="ctr"/>
                  <a:r>
                    <a:rPr lang="en-US" altLang="zh-CN" sz="1400" dirty="0">
                      <a:latin typeface="Bahnschrift SemiCondensed" panose="020B0502040204020203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Time</a:t>
                  </a:r>
                  <a:endParaRPr lang="zh-CN" altLang="en-US" sz="1400" dirty="0">
                    <a:latin typeface="Bahnschrift SemiCondensed" panose="020B0502040204020203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cxnSp>
              <p:nvCxnSpPr>
                <p:cNvPr id="112" name="直接箭头连接符 111">
                  <a:extLst>
                    <a:ext uri="{FF2B5EF4-FFF2-40B4-BE49-F238E27FC236}">
                      <a16:creationId xmlns:a16="http://schemas.microsoft.com/office/drawing/2014/main" id="{677BB9FD-BE82-4E72-A824-7F6A4BD2DBE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-190314" y="3235176"/>
                  <a:ext cx="2552087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直接箭头连接符 113">
                  <a:extLst>
                    <a:ext uri="{FF2B5EF4-FFF2-40B4-BE49-F238E27FC236}">
                      <a16:creationId xmlns:a16="http://schemas.microsoft.com/office/drawing/2014/main" id="{7DC524D0-AEDA-485E-A1EB-744D81863E3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444425" y="1592447"/>
                  <a:ext cx="0" cy="734603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8" name="文本框 117">
                  <a:extLst>
                    <a:ext uri="{FF2B5EF4-FFF2-40B4-BE49-F238E27FC236}">
                      <a16:creationId xmlns:a16="http://schemas.microsoft.com/office/drawing/2014/main" id="{04A7C826-53A5-4EE7-ABB7-EEC54FFAC7B3}"/>
                    </a:ext>
                  </a:extLst>
                </p:cNvPr>
                <p:cNvSpPr txBox="1"/>
                <p:nvPr/>
              </p:nvSpPr>
              <p:spPr>
                <a:xfrm rot="5400000">
                  <a:off x="966561" y="1176960"/>
                  <a:ext cx="1187855" cy="3752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altLang="zh-CN" dirty="0">
                      <a:solidFill>
                        <a:srgbClr val="C00000"/>
                      </a:solidFill>
                      <a:latin typeface="Bahnschrift SemiCondensed" panose="020B0502040204020203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Peak-mem=2</a:t>
                  </a:r>
                  <a:endParaRPr lang="zh-CN" altLang="en-US" dirty="0">
                    <a:solidFill>
                      <a:srgbClr val="C00000"/>
                    </a:solidFill>
                    <a:latin typeface="Bahnschrift SemiCondensed" panose="020B0502040204020203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cxnSp>
              <p:nvCxnSpPr>
                <p:cNvPr id="167" name="直接箭头连接符 166">
                  <a:extLst>
                    <a:ext uri="{FF2B5EF4-FFF2-40B4-BE49-F238E27FC236}">
                      <a16:creationId xmlns:a16="http://schemas.microsoft.com/office/drawing/2014/main" id="{A48CE8B2-75D1-4688-BE08-CD6B1C06CBB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42639" y="1919246"/>
                  <a:ext cx="17849" cy="2591974"/>
                </a:xfrm>
                <a:prstGeom prst="straightConnector1">
                  <a:avLst/>
                </a:prstGeom>
                <a:ln w="19050">
                  <a:solidFill>
                    <a:srgbClr val="C00000"/>
                  </a:solidFill>
                  <a:prstDash val="dash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1" name="文本框 120">
                  <a:extLst>
                    <a:ext uri="{FF2B5EF4-FFF2-40B4-BE49-F238E27FC236}">
                      <a16:creationId xmlns:a16="http://schemas.microsoft.com/office/drawing/2014/main" id="{18DEEE6F-2F43-40C4-8853-A071FF7940A3}"/>
                    </a:ext>
                  </a:extLst>
                </p:cNvPr>
                <p:cNvSpPr txBox="1"/>
                <p:nvPr/>
              </p:nvSpPr>
              <p:spPr>
                <a:xfrm rot="5400000">
                  <a:off x="1389133" y="2096626"/>
                  <a:ext cx="798623" cy="307777"/>
                </a:xfrm>
                <a:prstGeom prst="rect">
                  <a:avLst/>
                </a:prstGeom>
                <a:noFill/>
              </p:spPr>
              <p:txBody>
                <a:bodyPr wrap="square" rtlCol="0" anchor="ctr" anchorCtr="0">
                  <a:spAutoFit/>
                </a:bodyPr>
                <a:lstStyle/>
                <a:p>
                  <a:pPr algn="ctr"/>
                  <a:r>
                    <a:rPr lang="en-US" altLang="zh-CN" sz="1400" dirty="0">
                      <a:latin typeface="Bahnschrift SemiCondensed" panose="020B0502040204020203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Memory</a:t>
                  </a:r>
                  <a:endParaRPr lang="zh-CN" altLang="en-US" sz="1400" dirty="0">
                    <a:latin typeface="Bahnschrift SemiCondensed" panose="020B0502040204020203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0A0D5C97-8696-4A61-A1CB-DED419262D24}"/>
                </a:ext>
              </a:extLst>
            </p:cNvPr>
            <p:cNvSpPr/>
            <p:nvPr/>
          </p:nvSpPr>
          <p:spPr>
            <a:xfrm>
              <a:off x="2105347" y="3720088"/>
              <a:ext cx="1076941" cy="205943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100" b="1" dirty="0">
                  <a:solidFill>
                    <a:schemeClr val="tx1"/>
                  </a:solidFill>
                  <a:latin typeface="Bahnschrift SemiCondensed" panose="020B0502040204020203" pitchFamily="34" charset="0"/>
                  <a:ea typeface="舟方日明体" panose="02000506000000000000" pitchFamily="50" charset="-122"/>
                  <a:cs typeface="Calibri" panose="020F0502020204030204" pitchFamily="34" charset="0"/>
                </a:rPr>
                <a:t>Y</a:t>
              </a:r>
              <a:r>
                <a:rPr lang="en-US" altLang="zh-CN" sz="1100" b="1" baseline="-25000" dirty="0">
                  <a:solidFill>
                    <a:schemeClr val="tx1"/>
                  </a:solidFill>
                  <a:latin typeface="Bahnschrift SemiCondensed" panose="020B0502040204020203" pitchFamily="34" charset="0"/>
                  <a:ea typeface="舟方日明体" panose="02000506000000000000" pitchFamily="50" charset="-122"/>
                  <a:cs typeface="Calibri" panose="020F0502020204030204" pitchFamily="34" charset="0"/>
                </a:rPr>
                <a:t>1</a:t>
              </a:r>
              <a:endParaRPr lang="zh-CN" altLang="en-US" sz="1100" b="1" dirty="0">
                <a:solidFill>
                  <a:schemeClr val="tx1"/>
                </a:solidFill>
                <a:latin typeface="Bahnschrift SemiCondensed" panose="020B0502040204020203" pitchFamily="34" charset="0"/>
                <a:ea typeface="舟方日明体" panose="02000506000000000000" pitchFamily="50" charset="-122"/>
                <a:cs typeface="Calibri" panose="020F0502020204030204" pitchFamily="34" charset="0"/>
              </a:endParaRPr>
            </a:p>
          </p:txBody>
        </p:sp>
        <p:sp>
          <p:nvSpPr>
            <p:cNvPr id="102" name="矩形 101">
              <a:extLst>
                <a:ext uri="{FF2B5EF4-FFF2-40B4-BE49-F238E27FC236}">
                  <a16:creationId xmlns:a16="http://schemas.microsoft.com/office/drawing/2014/main" id="{EB116BFB-2017-49F6-ABBF-6A6664ADB736}"/>
                </a:ext>
              </a:extLst>
            </p:cNvPr>
            <p:cNvSpPr/>
            <p:nvPr/>
          </p:nvSpPr>
          <p:spPr>
            <a:xfrm>
              <a:off x="3269804" y="3720088"/>
              <a:ext cx="1179851" cy="205943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100" b="1" dirty="0">
                  <a:solidFill>
                    <a:schemeClr val="tx1"/>
                  </a:solidFill>
                  <a:latin typeface="Bahnschrift SemiCondensed" panose="020B0502040204020203" pitchFamily="34" charset="0"/>
                  <a:ea typeface="舟方日明体" panose="02000506000000000000" pitchFamily="50" charset="-122"/>
                  <a:cs typeface="Calibri" panose="020F0502020204030204" pitchFamily="34" charset="0"/>
                </a:rPr>
                <a:t>Y</a:t>
              </a:r>
              <a:r>
                <a:rPr lang="en-US" altLang="zh-CN" sz="1100" b="1" baseline="-25000" dirty="0">
                  <a:solidFill>
                    <a:schemeClr val="tx1"/>
                  </a:solidFill>
                  <a:latin typeface="Bahnschrift SemiCondensed" panose="020B0502040204020203" pitchFamily="34" charset="0"/>
                  <a:ea typeface="舟方日明体" panose="02000506000000000000" pitchFamily="50" charset="-122"/>
                  <a:cs typeface="Calibri" panose="020F0502020204030204" pitchFamily="34" charset="0"/>
                </a:rPr>
                <a:t>2</a:t>
              </a:r>
              <a:endParaRPr lang="zh-CN" altLang="en-US" sz="1100" b="1" dirty="0">
                <a:solidFill>
                  <a:schemeClr val="tx1"/>
                </a:solidFill>
                <a:latin typeface="Bahnschrift SemiCondensed" panose="020B0502040204020203" pitchFamily="34" charset="0"/>
                <a:ea typeface="舟方日明体" panose="02000506000000000000" pitchFamily="50" charset="-122"/>
                <a:cs typeface="Calibri" panose="020F0502020204030204" pitchFamily="34" charset="0"/>
              </a:endParaRP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803EDD41-D43C-4389-983D-8A81E3CE0D89}"/>
                </a:ext>
              </a:extLst>
            </p:cNvPr>
            <p:cNvSpPr txBox="1"/>
            <p:nvPr/>
          </p:nvSpPr>
          <p:spPr>
            <a:xfrm>
              <a:off x="981125" y="3643855"/>
              <a:ext cx="1076941" cy="3752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Exec. Seq.</a:t>
              </a:r>
              <a:endParaRPr lang="zh-CN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9" name="文本框 118">
              <a:extLst>
                <a:ext uri="{FF2B5EF4-FFF2-40B4-BE49-F238E27FC236}">
                  <a16:creationId xmlns:a16="http://schemas.microsoft.com/office/drawing/2014/main" id="{A1BA33DF-3D55-43D6-9FFC-A660A9DB64B0}"/>
                </a:ext>
              </a:extLst>
            </p:cNvPr>
            <p:cNvSpPr txBox="1"/>
            <p:nvPr/>
          </p:nvSpPr>
          <p:spPr>
            <a:xfrm>
              <a:off x="967595" y="3185730"/>
              <a:ext cx="1076941" cy="3752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Lifetimes</a:t>
              </a:r>
              <a:endParaRPr lang="zh-CN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74" name="文本框 173">
            <a:extLst>
              <a:ext uri="{FF2B5EF4-FFF2-40B4-BE49-F238E27FC236}">
                <a16:creationId xmlns:a16="http://schemas.microsoft.com/office/drawing/2014/main" id="{7D32DE2E-031F-4FE6-8435-2665F9719B94}"/>
              </a:ext>
            </a:extLst>
          </p:cNvPr>
          <p:cNvSpPr txBox="1"/>
          <p:nvPr/>
        </p:nvSpPr>
        <p:spPr>
          <a:xfrm>
            <a:off x="8439275" y="2774634"/>
            <a:ext cx="3258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000" dirty="0">
                <a:solidFill>
                  <a:schemeClr val="accent1"/>
                </a:solidFill>
                <a:latin typeface="Corbel" panose="020B0503020204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Lower Execution Latency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000" dirty="0">
                <a:solidFill>
                  <a:srgbClr val="C00000"/>
                </a:solidFill>
                <a:latin typeface="Corbel" panose="020B0503020204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Larger Memory Footprint</a:t>
            </a:r>
            <a:endParaRPr lang="zh-CN" altLang="en-US" sz="2000" dirty="0">
              <a:solidFill>
                <a:srgbClr val="C00000"/>
              </a:solidFill>
              <a:latin typeface="Corbel" panose="020B0503020204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5" name="文本框 174">
            <a:extLst>
              <a:ext uri="{FF2B5EF4-FFF2-40B4-BE49-F238E27FC236}">
                <a16:creationId xmlns:a16="http://schemas.microsoft.com/office/drawing/2014/main" id="{31313AEA-BE43-45EC-87D5-B9E58B5A4037}"/>
              </a:ext>
            </a:extLst>
          </p:cNvPr>
          <p:cNvSpPr txBox="1"/>
          <p:nvPr/>
        </p:nvSpPr>
        <p:spPr>
          <a:xfrm>
            <a:off x="8397366" y="3813080"/>
            <a:ext cx="36594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tx2"/>
                </a:solidFill>
                <a:latin typeface="Corbel" panose="020B0503020204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Trade </a:t>
            </a:r>
            <a:r>
              <a:rPr lang="en-US" altLang="zh-CN" sz="2400" b="1" u="sng" dirty="0">
                <a:solidFill>
                  <a:schemeClr val="tx2"/>
                </a:solidFill>
                <a:latin typeface="Corbel" panose="020B0503020204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memory</a:t>
            </a:r>
            <a:r>
              <a:rPr lang="en-US" altLang="zh-CN" sz="2400" dirty="0">
                <a:solidFill>
                  <a:schemeClr val="tx2"/>
                </a:solidFill>
                <a:latin typeface="Corbel" panose="020B0503020204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for </a:t>
            </a:r>
            <a:r>
              <a:rPr lang="en-US" altLang="zh-CN" sz="2400" b="1" u="sng" dirty="0">
                <a:solidFill>
                  <a:schemeClr val="tx2"/>
                </a:solidFill>
                <a:latin typeface="Corbel" panose="020B0503020204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latency</a:t>
            </a:r>
            <a:endParaRPr lang="zh-CN" altLang="en-US" sz="2400" b="1" u="sng" dirty="0">
              <a:solidFill>
                <a:schemeClr val="tx2"/>
              </a:solidFill>
              <a:latin typeface="Corbel" panose="020B0503020204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25023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" grpId="0"/>
      <p:bldP spid="175" grpId="0"/>
    </p:bldLst>
  </p:timing>
  <p:extLst mod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FEB7B3-95FD-4CBB-B088-BAC27ADAB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231" y="155254"/>
            <a:ext cx="10515600" cy="760095"/>
          </a:xfrm>
        </p:spPr>
        <p:txBody>
          <a:bodyPr/>
          <a:lstStyle/>
          <a:p>
            <a:r>
              <a:rPr lang="en-US" altLang="zh-CN" dirty="0"/>
              <a:t>Fission Transformation (F-Trans)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314B64-0297-466C-A405-BFD0F8642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MAGIS @ ASPLOS'24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7E0FFA-FC89-4B5B-9A7D-F5AB3070D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altLang="zh-CN"/>
              <a:t>Yun (Eric) Liang (ericlyun@pku.edu.cn)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C0DABC-E801-42DD-8CE6-ED70CF7FC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5BFD8-CB30-4112-B08F-EB36947D1724}" type="slidenum">
              <a:rPr lang="zh-CN" altLang="en-US" smtClean="0"/>
              <a:t>9</a:t>
            </a:fld>
            <a:endParaRPr lang="zh-CN" altLang="en-US"/>
          </a:p>
        </p:txBody>
      </p:sp>
      <p:grpSp>
        <p:nvGrpSpPr>
          <p:cNvPr id="172" name="组合 171">
            <a:extLst>
              <a:ext uri="{FF2B5EF4-FFF2-40B4-BE49-F238E27FC236}">
                <a16:creationId xmlns:a16="http://schemas.microsoft.com/office/drawing/2014/main" id="{8F0EF617-893E-4745-A8E5-EF5A1F93F4DF}"/>
              </a:ext>
            </a:extLst>
          </p:cNvPr>
          <p:cNvGrpSpPr/>
          <p:nvPr/>
        </p:nvGrpSpPr>
        <p:grpSpPr>
          <a:xfrm flipV="1">
            <a:off x="4112824" y="1900398"/>
            <a:ext cx="1802206" cy="1598518"/>
            <a:chOff x="5711727" y="2861598"/>
            <a:chExt cx="876046" cy="1242337"/>
          </a:xfrm>
        </p:grpSpPr>
        <p:sp>
          <p:nvSpPr>
            <p:cNvPr id="203" name="矩形: 圆角 202">
              <a:extLst>
                <a:ext uri="{FF2B5EF4-FFF2-40B4-BE49-F238E27FC236}">
                  <a16:creationId xmlns:a16="http://schemas.microsoft.com/office/drawing/2014/main" id="{93927E37-A750-494D-929B-CD04B199FD60}"/>
                </a:ext>
              </a:extLst>
            </p:cNvPr>
            <p:cNvSpPr/>
            <p:nvPr/>
          </p:nvSpPr>
          <p:spPr>
            <a:xfrm flipV="1">
              <a:off x="5815701" y="3890950"/>
              <a:ext cx="277088" cy="212985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prstDash val="solid"/>
              <a:tailEnd w="sm" len="sm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  <a:latin typeface="Bahnschrift SemiLight" panose="020B0502040204020203" pitchFamily="34" charset="0"/>
                  <a:cs typeface="Fira Code Light" panose="020B0809050000020004" pitchFamily="49" charset="0"/>
                </a:rPr>
                <a:t>X</a:t>
              </a:r>
              <a:endParaRPr lang="zh-CN" altLang="en-US" sz="1400" baseline="-25000" dirty="0">
                <a:solidFill>
                  <a:schemeClr val="tx1"/>
                </a:solidFill>
                <a:latin typeface="Bahnschrift SemiLight" panose="020B0502040204020203" pitchFamily="34" charset="0"/>
                <a:cs typeface="Fira Code Light" panose="020B0809050000020004" pitchFamily="49" charset="0"/>
              </a:endParaRPr>
            </a:p>
          </p:txBody>
        </p:sp>
        <p:sp>
          <p:nvSpPr>
            <p:cNvPr id="204" name="矩形: 圆角 203">
              <a:extLst>
                <a:ext uri="{FF2B5EF4-FFF2-40B4-BE49-F238E27FC236}">
                  <a16:creationId xmlns:a16="http://schemas.microsoft.com/office/drawing/2014/main" id="{185D9C8D-133B-4290-AFB1-E40A908F5E36}"/>
                </a:ext>
              </a:extLst>
            </p:cNvPr>
            <p:cNvSpPr/>
            <p:nvPr/>
          </p:nvSpPr>
          <p:spPr>
            <a:xfrm flipV="1">
              <a:off x="5714127" y="3540008"/>
              <a:ext cx="480235" cy="212985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prstDash val="solid"/>
              <a:tailEnd w="sm" len="sm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  <a:latin typeface="Bahnschrift SemiLight" panose="020B0502040204020203" pitchFamily="34" charset="0"/>
                  <a:cs typeface="Fira Code Light" panose="020B0809050000020004" pitchFamily="49" charset="0"/>
                </a:rPr>
                <a:t>A: </a:t>
              </a:r>
              <a:r>
                <a:rPr lang="en-US" altLang="zh-CN" sz="1400" dirty="0" err="1">
                  <a:solidFill>
                    <a:schemeClr val="tx1"/>
                  </a:solidFill>
                  <a:latin typeface="Bahnschrift SemiLight" panose="020B0502040204020203" pitchFamily="34" charset="0"/>
                  <a:cs typeface="Fira Code Light" panose="020B0809050000020004" pitchFamily="49" charset="0"/>
                </a:rPr>
                <a:t>MatMul</a:t>
              </a:r>
              <a:endParaRPr lang="zh-CN" altLang="en-US" sz="1400" dirty="0">
                <a:solidFill>
                  <a:schemeClr val="tx1"/>
                </a:solidFill>
                <a:latin typeface="Bahnschrift SemiLight" panose="020B0502040204020203" pitchFamily="34" charset="0"/>
                <a:cs typeface="Fira Code Light" panose="020B0809050000020004" pitchFamily="49" charset="0"/>
              </a:endParaRPr>
            </a:p>
          </p:txBody>
        </p:sp>
        <p:sp>
          <p:nvSpPr>
            <p:cNvPr id="205" name="矩形: 圆角 204">
              <a:extLst>
                <a:ext uri="{FF2B5EF4-FFF2-40B4-BE49-F238E27FC236}">
                  <a16:creationId xmlns:a16="http://schemas.microsoft.com/office/drawing/2014/main" id="{F91EEE01-5B8B-43C4-81F3-34CE8CE89BC2}"/>
                </a:ext>
              </a:extLst>
            </p:cNvPr>
            <p:cNvSpPr/>
            <p:nvPr/>
          </p:nvSpPr>
          <p:spPr>
            <a:xfrm flipV="1">
              <a:off x="5711727" y="3189066"/>
              <a:ext cx="485038" cy="212985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prstDash val="solid"/>
              <a:tailEnd w="sm" len="sm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  <a:latin typeface="Bahnschrift SemiLight" panose="020B0502040204020203" pitchFamily="34" charset="0"/>
                  <a:cs typeface="Fira Code Light" panose="020B0809050000020004" pitchFamily="49" charset="0"/>
                </a:rPr>
                <a:t>B: </a:t>
              </a:r>
              <a:r>
                <a:rPr lang="en-US" altLang="zh-CN" sz="1400" dirty="0" err="1">
                  <a:solidFill>
                    <a:schemeClr val="tx1"/>
                  </a:solidFill>
                  <a:latin typeface="Bahnschrift SemiLight" panose="020B0502040204020203" pitchFamily="34" charset="0"/>
                  <a:cs typeface="Fira Code Light" panose="020B0809050000020004" pitchFamily="49" charset="0"/>
                </a:rPr>
                <a:t>MatMul</a:t>
              </a:r>
              <a:endParaRPr lang="zh-CN" altLang="en-US" sz="1400" dirty="0">
                <a:solidFill>
                  <a:schemeClr val="tx1"/>
                </a:solidFill>
                <a:latin typeface="Bahnschrift SemiLight" panose="020B0502040204020203" pitchFamily="34" charset="0"/>
                <a:cs typeface="Fira Code Light" panose="020B0809050000020004" pitchFamily="49" charset="0"/>
              </a:endParaRPr>
            </a:p>
          </p:txBody>
        </p:sp>
        <p:sp>
          <p:nvSpPr>
            <p:cNvPr id="206" name="矩形: 圆角 205">
              <a:extLst>
                <a:ext uri="{FF2B5EF4-FFF2-40B4-BE49-F238E27FC236}">
                  <a16:creationId xmlns:a16="http://schemas.microsoft.com/office/drawing/2014/main" id="{F929B5C3-730D-4A7A-B7B7-30D2604DBAE9}"/>
                </a:ext>
              </a:extLst>
            </p:cNvPr>
            <p:cNvSpPr/>
            <p:nvPr/>
          </p:nvSpPr>
          <p:spPr>
            <a:xfrm flipV="1">
              <a:off x="5794493" y="2861598"/>
              <a:ext cx="319502" cy="21298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prstDash val="solid"/>
              <a:tailEnd w="sm" len="sm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  <a:latin typeface="Bahnschrift SemiLight" panose="020B0502040204020203" pitchFamily="34" charset="0"/>
                  <a:cs typeface="Fira Code Light" panose="020B0809050000020004" pitchFamily="49" charset="0"/>
                </a:rPr>
                <a:t>Y: Add</a:t>
              </a:r>
              <a:endParaRPr lang="zh-CN" altLang="en-US" sz="1400" dirty="0">
                <a:solidFill>
                  <a:schemeClr val="tx1"/>
                </a:solidFill>
                <a:latin typeface="Bahnschrift SemiLight" panose="020B0502040204020203" pitchFamily="34" charset="0"/>
                <a:cs typeface="Fira Code Light" panose="020B0809050000020004" pitchFamily="49" charset="0"/>
              </a:endParaRPr>
            </a:p>
          </p:txBody>
        </p:sp>
        <p:cxnSp>
          <p:nvCxnSpPr>
            <p:cNvPr id="207" name="直接箭头连接符 206">
              <a:extLst>
                <a:ext uri="{FF2B5EF4-FFF2-40B4-BE49-F238E27FC236}">
                  <a16:creationId xmlns:a16="http://schemas.microsoft.com/office/drawing/2014/main" id="{703D7638-3AF8-40A5-9B56-51B40B11E6AF}"/>
                </a:ext>
              </a:extLst>
            </p:cNvPr>
            <p:cNvCxnSpPr>
              <a:cxnSpLocks/>
              <a:stCxn id="203" idx="2"/>
              <a:endCxn id="204" idx="0"/>
            </p:cNvCxnSpPr>
            <p:nvPr/>
          </p:nvCxnSpPr>
          <p:spPr>
            <a:xfrm flipH="1" flipV="1">
              <a:off x="5954245" y="3752993"/>
              <a:ext cx="1" cy="137957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直接箭头连接符 207">
              <a:extLst>
                <a:ext uri="{FF2B5EF4-FFF2-40B4-BE49-F238E27FC236}">
                  <a16:creationId xmlns:a16="http://schemas.microsoft.com/office/drawing/2014/main" id="{55144A30-0938-4620-A90C-488E6331B446}"/>
                </a:ext>
              </a:extLst>
            </p:cNvPr>
            <p:cNvCxnSpPr>
              <a:cxnSpLocks/>
              <a:stCxn id="204" idx="2"/>
              <a:endCxn id="205" idx="0"/>
            </p:cNvCxnSpPr>
            <p:nvPr/>
          </p:nvCxnSpPr>
          <p:spPr>
            <a:xfrm flipV="1">
              <a:off x="5954245" y="3402051"/>
              <a:ext cx="2" cy="137957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直接箭头连接符 208">
              <a:extLst>
                <a:ext uri="{FF2B5EF4-FFF2-40B4-BE49-F238E27FC236}">
                  <a16:creationId xmlns:a16="http://schemas.microsoft.com/office/drawing/2014/main" id="{3F7C9AE2-73DB-447A-8D57-CFBCC4E52D29}"/>
                </a:ext>
              </a:extLst>
            </p:cNvPr>
            <p:cNvCxnSpPr>
              <a:cxnSpLocks/>
              <a:stCxn id="205" idx="2"/>
              <a:endCxn id="206" idx="0"/>
            </p:cNvCxnSpPr>
            <p:nvPr/>
          </p:nvCxnSpPr>
          <p:spPr>
            <a:xfrm flipH="1" flipV="1">
              <a:off x="5954244" y="3074583"/>
              <a:ext cx="2" cy="114483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直接箭头连接符 169">
              <a:extLst>
                <a:ext uri="{FF2B5EF4-FFF2-40B4-BE49-F238E27FC236}">
                  <a16:creationId xmlns:a16="http://schemas.microsoft.com/office/drawing/2014/main" id="{A89FE151-9D64-4742-8344-2E338A566675}"/>
                </a:ext>
              </a:extLst>
            </p:cNvPr>
            <p:cNvCxnSpPr>
              <a:cxnSpLocks/>
              <a:stCxn id="203" idx="1"/>
              <a:endCxn id="206" idx="1"/>
            </p:cNvCxnSpPr>
            <p:nvPr/>
          </p:nvCxnSpPr>
          <p:spPr>
            <a:xfrm rot="10800000">
              <a:off x="5794493" y="2968090"/>
              <a:ext cx="21208" cy="1029352"/>
            </a:xfrm>
            <a:prstGeom prst="bentConnector3">
              <a:avLst>
                <a:gd name="adj1" fmla="val 734471"/>
              </a:avLst>
            </a:prstGeom>
            <a:ln w="12700">
              <a:solidFill>
                <a:schemeClr val="tx1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1" name="矩形: 圆角 210">
              <a:extLst>
                <a:ext uri="{FF2B5EF4-FFF2-40B4-BE49-F238E27FC236}">
                  <a16:creationId xmlns:a16="http://schemas.microsoft.com/office/drawing/2014/main" id="{FDD03B0A-2515-42C2-A0A6-20B4D90F0AB5}"/>
                </a:ext>
              </a:extLst>
            </p:cNvPr>
            <p:cNvSpPr/>
            <p:nvPr/>
          </p:nvSpPr>
          <p:spPr>
            <a:xfrm flipV="1">
              <a:off x="6310685" y="3540008"/>
              <a:ext cx="277088" cy="212985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prstDash val="solid"/>
              <a:tailEnd w="sm" len="sm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  <a:latin typeface="Bahnschrift SemiLight" panose="020B0502040204020203" pitchFamily="34" charset="0"/>
                  <a:cs typeface="Fira Code Light" panose="020B0809050000020004" pitchFamily="49" charset="0"/>
                </a:rPr>
                <a:t>W</a:t>
              </a:r>
              <a:r>
                <a:rPr lang="en-US" altLang="zh-CN" sz="1400" baseline="-25000" dirty="0">
                  <a:solidFill>
                    <a:schemeClr val="tx1"/>
                  </a:solidFill>
                  <a:latin typeface="Bahnschrift SemiLight" panose="020B0502040204020203" pitchFamily="34" charset="0"/>
                  <a:cs typeface="Fira Code Light" panose="020B0809050000020004" pitchFamily="49" charset="0"/>
                </a:rPr>
                <a:t>1</a:t>
              </a:r>
              <a:endParaRPr lang="zh-CN" altLang="en-US" sz="1400" baseline="-25000" dirty="0">
                <a:solidFill>
                  <a:schemeClr val="tx1"/>
                </a:solidFill>
                <a:latin typeface="Bahnschrift SemiLight" panose="020B0502040204020203" pitchFamily="34" charset="0"/>
                <a:cs typeface="Fira Code Light" panose="020B0809050000020004" pitchFamily="49" charset="0"/>
              </a:endParaRPr>
            </a:p>
          </p:txBody>
        </p:sp>
        <p:sp>
          <p:nvSpPr>
            <p:cNvPr id="212" name="矩形: 圆角 211">
              <a:extLst>
                <a:ext uri="{FF2B5EF4-FFF2-40B4-BE49-F238E27FC236}">
                  <a16:creationId xmlns:a16="http://schemas.microsoft.com/office/drawing/2014/main" id="{1510770B-4241-494E-88BE-3370D47317CB}"/>
                </a:ext>
              </a:extLst>
            </p:cNvPr>
            <p:cNvSpPr/>
            <p:nvPr/>
          </p:nvSpPr>
          <p:spPr>
            <a:xfrm flipV="1">
              <a:off x="6310685" y="3189066"/>
              <a:ext cx="277088" cy="212985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prstDash val="solid"/>
              <a:tailEnd w="sm" len="sm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  <a:latin typeface="Bahnschrift SemiLight" panose="020B0502040204020203" pitchFamily="34" charset="0"/>
                  <a:cs typeface="Fira Code Light" panose="020B0809050000020004" pitchFamily="49" charset="0"/>
                </a:rPr>
                <a:t>W</a:t>
              </a:r>
              <a:r>
                <a:rPr lang="en-US" altLang="zh-CN" sz="1400" baseline="-25000" dirty="0">
                  <a:solidFill>
                    <a:schemeClr val="tx1"/>
                  </a:solidFill>
                  <a:latin typeface="Bahnschrift SemiLight" panose="020B0502040204020203" pitchFamily="34" charset="0"/>
                  <a:cs typeface="Fira Code Light" panose="020B0809050000020004" pitchFamily="49" charset="0"/>
                </a:rPr>
                <a:t>2</a:t>
              </a:r>
              <a:endParaRPr lang="zh-CN" altLang="en-US" sz="1400" baseline="-25000" dirty="0">
                <a:solidFill>
                  <a:schemeClr val="tx1"/>
                </a:solidFill>
                <a:latin typeface="Bahnschrift SemiLight" panose="020B0502040204020203" pitchFamily="34" charset="0"/>
                <a:cs typeface="Fira Code Light" panose="020B0809050000020004" pitchFamily="49" charset="0"/>
              </a:endParaRPr>
            </a:p>
          </p:txBody>
        </p:sp>
        <p:cxnSp>
          <p:nvCxnSpPr>
            <p:cNvPr id="213" name="直接箭头连接符 212">
              <a:extLst>
                <a:ext uri="{FF2B5EF4-FFF2-40B4-BE49-F238E27FC236}">
                  <a16:creationId xmlns:a16="http://schemas.microsoft.com/office/drawing/2014/main" id="{47FBABB1-8DBC-4B6C-AC32-F206D6217E0A}"/>
                </a:ext>
              </a:extLst>
            </p:cNvPr>
            <p:cNvCxnSpPr>
              <a:cxnSpLocks/>
              <a:stCxn id="212" idx="1"/>
              <a:endCxn id="205" idx="3"/>
            </p:cNvCxnSpPr>
            <p:nvPr/>
          </p:nvCxnSpPr>
          <p:spPr>
            <a:xfrm flipH="1">
              <a:off x="6196765" y="3295558"/>
              <a:ext cx="11392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直接箭头连接符 213">
              <a:extLst>
                <a:ext uri="{FF2B5EF4-FFF2-40B4-BE49-F238E27FC236}">
                  <a16:creationId xmlns:a16="http://schemas.microsoft.com/office/drawing/2014/main" id="{6FF14707-A141-4E60-B76C-53A4CE759BF4}"/>
                </a:ext>
              </a:extLst>
            </p:cNvPr>
            <p:cNvCxnSpPr>
              <a:cxnSpLocks/>
              <a:stCxn id="211" idx="1"/>
              <a:endCxn id="204" idx="3"/>
            </p:cNvCxnSpPr>
            <p:nvPr/>
          </p:nvCxnSpPr>
          <p:spPr>
            <a:xfrm flipH="1">
              <a:off x="6194362" y="3646501"/>
              <a:ext cx="11632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D9BEAF3A-ECD7-45DA-A237-8F5EEA15687D}"/>
              </a:ext>
            </a:extLst>
          </p:cNvPr>
          <p:cNvGrpSpPr/>
          <p:nvPr/>
        </p:nvGrpSpPr>
        <p:grpSpPr>
          <a:xfrm flipV="1">
            <a:off x="3020659" y="3740204"/>
            <a:ext cx="3194856" cy="2101533"/>
            <a:chOff x="2952857" y="2717492"/>
            <a:chExt cx="2524385" cy="2101533"/>
          </a:xfrm>
        </p:grpSpPr>
        <p:grpSp>
          <p:nvGrpSpPr>
            <p:cNvPr id="173" name="组合 172">
              <a:extLst>
                <a:ext uri="{FF2B5EF4-FFF2-40B4-BE49-F238E27FC236}">
                  <a16:creationId xmlns:a16="http://schemas.microsoft.com/office/drawing/2014/main" id="{54EBC6BA-4D3A-457E-B0C2-A67D8D2D99DF}"/>
                </a:ext>
              </a:extLst>
            </p:cNvPr>
            <p:cNvGrpSpPr/>
            <p:nvPr/>
          </p:nvGrpSpPr>
          <p:grpSpPr>
            <a:xfrm>
              <a:off x="2952857" y="2717492"/>
              <a:ext cx="2524385" cy="1608800"/>
              <a:chOff x="7703200" y="3194133"/>
              <a:chExt cx="1485894" cy="1250328"/>
            </a:xfrm>
          </p:grpSpPr>
          <p:sp>
            <p:nvSpPr>
              <p:cNvPr id="175" name="矩形: 圆角 174">
                <a:extLst>
                  <a:ext uri="{FF2B5EF4-FFF2-40B4-BE49-F238E27FC236}">
                    <a16:creationId xmlns:a16="http://schemas.microsoft.com/office/drawing/2014/main" id="{8AC3BA11-4EB8-48E4-B02C-38A4965B1488}"/>
                  </a:ext>
                </a:extLst>
              </p:cNvPr>
              <p:cNvSpPr/>
              <p:nvPr/>
            </p:nvSpPr>
            <p:spPr>
              <a:xfrm flipV="1">
                <a:off x="7703200" y="3872543"/>
                <a:ext cx="480235" cy="212985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2700">
                <a:solidFill>
                  <a:schemeClr val="tx1"/>
                </a:solidFill>
                <a:prstDash val="solid"/>
                <a:tailEnd w="sm" len="sm"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noAutofit/>
              </a:bodyPr>
              <a:lstStyle/>
              <a:p>
                <a:pPr algn="ctr"/>
                <a:r>
                  <a:rPr lang="en-US" altLang="zh-CN" sz="1400" dirty="0">
                    <a:solidFill>
                      <a:schemeClr val="tx1"/>
                    </a:solidFill>
                    <a:latin typeface="Bahnschrift" panose="020B0502040204020203" pitchFamily="34" charset="0"/>
                    <a:cs typeface="Fira Code Light" panose="020B0809050000020004" pitchFamily="49" charset="0"/>
                  </a:rPr>
                  <a:t>A</a:t>
                </a:r>
                <a:r>
                  <a:rPr lang="en-US" altLang="zh-CN" sz="1400" baseline="-25000" dirty="0">
                    <a:solidFill>
                      <a:schemeClr val="tx1"/>
                    </a:solidFill>
                    <a:latin typeface="Bahnschrift" panose="020B0502040204020203" pitchFamily="34" charset="0"/>
                    <a:cs typeface="Fira Code Light" panose="020B0809050000020004" pitchFamily="49" charset="0"/>
                  </a:rPr>
                  <a:t>1</a:t>
                </a:r>
                <a:r>
                  <a:rPr lang="en-US" altLang="zh-CN" sz="1400" dirty="0">
                    <a:solidFill>
                      <a:schemeClr val="tx1"/>
                    </a:solidFill>
                    <a:latin typeface="Bahnschrift" panose="020B0502040204020203" pitchFamily="34" charset="0"/>
                    <a:cs typeface="Fira Code Light" panose="020B0809050000020004" pitchFamily="49" charset="0"/>
                  </a:rPr>
                  <a:t>: </a:t>
                </a:r>
                <a:r>
                  <a:rPr lang="en-US" altLang="zh-CN" sz="1400" dirty="0" err="1">
                    <a:solidFill>
                      <a:schemeClr val="tx1"/>
                    </a:solidFill>
                    <a:latin typeface="Bahnschrift" panose="020B0502040204020203" pitchFamily="34" charset="0"/>
                    <a:cs typeface="Fira Code Light" panose="020B0809050000020004" pitchFamily="49" charset="0"/>
                  </a:rPr>
                  <a:t>MatMul</a:t>
                </a:r>
                <a:endParaRPr lang="zh-CN" altLang="en-US" sz="1400" dirty="0">
                  <a:solidFill>
                    <a:schemeClr val="tx1"/>
                  </a:solidFill>
                  <a:latin typeface="Bahnschrift" panose="020B0502040204020203" pitchFamily="34" charset="0"/>
                  <a:cs typeface="Fira Code Light" panose="020B0809050000020004" pitchFamily="49" charset="0"/>
                </a:endParaRPr>
              </a:p>
            </p:txBody>
          </p:sp>
          <p:sp>
            <p:nvSpPr>
              <p:cNvPr id="176" name="矩形: 圆角 175">
                <a:extLst>
                  <a:ext uri="{FF2B5EF4-FFF2-40B4-BE49-F238E27FC236}">
                    <a16:creationId xmlns:a16="http://schemas.microsoft.com/office/drawing/2014/main" id="{AE30F97D-6438-4F39-939B-6DF9033439CF}"/>
                  </a:ext>
                </a:extLst>
              </p:cNvPr>
              <p:cNvSpPr/>
              <p:nvPr/>
            </p:nvSpPr>
            <p:spPr>
              <a:xfrm flipV="1">
                <a:off x="7703200" y="3521601"/>
                <a:ext cx="480235" cy="212985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2700">
                <a:solidFill>
                  <a:schemeClr val="tx1"/>
                </a:solidFill>
                <a:prstDash val="solid"/>
                <a:tailEnd w="sm" len="sm"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noAutofit/>
              </a:bodyPr>
              <a:lstStyle/>
              <a:p>
                <a:pPr algn="ctr"/>
                <a:r>
                  <a:rPr lang="en-US" altLang="zh-CN" sz="1400" dirty="0">
                    <a:solidFill>
                      <a:schemeClr val="tx1"/>
                    </a:solidFill>
                    <a:latin typeface="Bahnschrift" panose="020B0502040204020203" pitchFamily="34" charset="0"/>
                    <a:cs typeface="Fira Code Light" panose="020B0809050000020004" pitchFamily="49" charset="0"/>
                  </a:rPr>
                  <a:t>B</a:t>
                </a:r>
                <a:r>
                  <a:rPr lang="en-US" altLang="zh-CN" sz="1400" baseline="-25000" dirty="0">
                    <a:solidFill>
                      <a:schemeClr val="tx1"/>
                    </a:solidFill>
                    <a:latin typeface="Bahnschrift" panose="020B0502040204020203" pitchFamily="34" charset="0"/>
                    <a:cs typeface="Fira Code Light" panose="020B0809050000020004" pitchFamily="49" charset="0"/>
                  </a:rPr>
                  <a:t>1</a:t>
                </a:r>
                <a:r>
                  <a:rPr lang="en-US" altLang="zh-CN" sz="1400" dirty="0">
                    <a:solidFill>
                      <a:schemeClr val="tx1"/>
                    </a:solidFill>
                    <a:latin typeface="Bahnschrift" panose="020B0502040204020203" pitchFamily="34" charset="0"/>
                    <a:cs typeface="Fira Code Light" panose="020B0809050000020004" pitchFamily="49" charset="0"/>
                  </a:rPr>
                  <a:t>: </a:t>
                </a:r>
                <a:r>
                  <a:rPr lang="en-US" altLang="zh-CN" sz="1400" dirty="0" err="1">
                    <a:solidFill>
                      <a:schemeClr val="tx1"/>
                    </a:solidFill>
                    <a:latin typeface="Bahnschrift" panose="020B0502040204020203" pitchFamily="34" charset="0"/>
                    <a:cs typeface="Fira Code Light" panose="020B0809050000020004" pitchFamily="49" charset="0"/>
                  </a:rPr>
                  <a:t>MatMul</a:t>
                </a:r>
                <a:endParaRPr lang="zh-CN" altLang="en-US" sz="1400" dirty="0">
                  <a:solidFill>
                    <a:schemeClr val="tx1"/>
                  </a:solidFill>
                  <a:latin typeface="Bahnschrift" panose="020B0502040204020203" pitchFamily="34" charset="0"/>
                  <a:cs typeface="Fira Code Light" panose="020B0809050000020004" pitchFamily="49" charset="0"/>
                </a:endParaRPr>
              </a:p>
            </p:txBody>
          </p:sp>
          <p:sp>
            <p:nvSpPr>
              <p:cNvPr id="177" name="矩形: 圆角 176">
                <a:extLst>
                  <a:ext uri="{FF2B5EF4-FFF2-40B4-BE49-F238E27FC236}">
                    <a16:creationId xmlns:a16="http://schemas.microsoft.com/office/drawing/2014/main" id="{30F38CC2-FE8F-4F4F-AC71-110E1A2CBC91}"/>
                  </a:ext>
                </a:extLst>
              </p:cNvPr>
              <p:cNvSpPr/>
              <p:nvPr/>
            </p:nvSpPr>
            <p:spPr>
              <a:xfrm flipV="1">
                <a:off x="7783566" y="3194133"/>
                <a:ext cx="319502" cy="212985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2700">
                <a:solidFill>
                  <a:schemeClr val="tx1"/>
                </a:solidFill>
                <a:prstDash val="solid"/>
                <a:tailEnd w="sm" len="sm"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noAutofit/>
              </a:bodyPr>
              <a:lstStyle/>
              <a:p>
                <a:pPr algn="ctr"/>
                <a:r>
                  <a:rPr lang="en-US" altLang="zh-CN" sz="1400" dirty="0">
                    <a:solidFill>
                      <a:schemeClr val="tx1"/>
                    </a:solidFill>
                    <a:latin typeface="Bahnschrift" panose="020B0502040204020203" pitchFamily="34" charset="0"/>
                    <a:cs typeface="Fira Code Light" panose="020B0809050000020004" pitchFamily="49" charset="0"/>
                  </a:rPr>
                  <a:t>Y</a:t>
                </a:r>
                <a:r>
                  <a:rPr lang="en-US" altLang="zh-CN" sz="1400" baseline="-25000" dirty="0">
                    <a:solidFill>
                      <a:schemeClr val="tx1"/>
                    </a:solidFill>
                    <a:latin typeface="Bahnschrift" panose="020B0502040204020203" pitchFamily="34" charset="0"/>
                    <a:cs typeface="Fira Code Light" panose="020B0809050000020004" pitchFamily="49" charset="0"/>
                  </a:rPr>
                  <a:t>1</a:t>
                </a:r>
                <a:r>
                  <a:rPr lang="en-US" altLang="zh-CN" sz="1400" dirty="0">
                    <a:solidFill>
                      <a:schemeClr val="tx1"/>
                    </a:solidFill>
                    <a:latin typeface="Bahnschrift" panose="020B0502040204020203" pitchFamily="34" charset="0"/>
                    <a:cs typeface="Fira Code Light" panose="020B0809050000020004" pitchFamily="49" charset="0"/>
                  </a:rPr>
                  <a:t>: Add</a:t>
                </a:r>
                <a:endParaRPr lang="zh-CN" altLang="en-US" sz="1400" dirty="0">
                  <a:solidFill>
                    <a:schemeClr val="tx1"/>
                  </a:solidFill>
                  <a:latin typeface="Bahnschrift" panose="020B0502040204020203" pitchFamily="34" charset="0"/>
                  <a:cs typeface="Fira Code Light" panose="020B0809050000020004" pitchFamily="49" charset="0"/>
                </a:endParaRPr>
              </a:p>
            </p:txBody>
          </p:sp>
          <p:cxnSp>
            <p:nvCxnSpPr>
              <p:cNvPr id="178" name="直接箭头连接符 177">
                <a:extLst>
                  <a:ext uri="{FF2B5EF4-FFF2-40B4-BE49-F238E27FC236}">
                    <a16:creationId xmlns:a16="http://schemas.microsoft.com/office/drawing/2014/main" id="{E31DA0AB-FE5F-4C29-9D77-AEBEA2699CA8}"/>
                  </a:ext>
                </a:extLst>
              </p:cNvPr>
              <p:cNvCxnSpPr>
                <a:cxnSpLocks/>
                <a:stCxn id="187" idx="2"/>
                <a:endCxn id="175" idx="0"/>
              </p:cNvCxnSpPr>
              <p:nvPr/>
            </p:nvCxnSpPr>
            <p:spPr>
              <a:xfrm flipV="1">
                <a:off x="7943317" y="4085528"/>
                <a:ext cx="1" cy="14594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soli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直接箭头连接符 178">
                <a:extLst>
                  <a:ext uri="{FF2B5EF4-FFF2-40B4-BE49-F238E27FC236}">
                    <a16:creationId xmlns:a16="http://schemas.microsoft.com/office/drawing/2014/main" id="{99100432-F6BB-4528-A0D1-D1B347A0D67E}"/>
                  </a:ext>
                </a:extLst>
              </p:cNvPr>
              <p:cNvCxnSpPr>
                <a:cxnSpLocks/>
                <a:stCxn id="175" idx="2"/>
                <a:endCxn id="176" idx="0"/>
              </p:cNvCxnSpPr>
              <p:nvPr/>
            </p:nvCxnSpPr>
            <p:spPr>
              <a:xfrm flipV="1">
                <a:off x="7943318" y="3734586"/>
                <a:ext cx="0" cy="13795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soli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直接箭头连接符 179">
                <a:extLst>
                  <a:ext uri="{FF2B5EF4-FFF2-40B4-BE49-F238E27FC236}">
                    <a16:creationId xmlns:a16="http://schemas.microsoft.com/office/drawing/2014/main" id="{4363BB67-B095-44F1-95DB-AE5A591AD977}"/>
                  </a:ext>
                </a:extLst>
              </p:cNvPr>
              <p:cNvCxnSpPr>
                <a:cxnSpLocks/>
                <a:stCxn id="176" idx="2"/>
                <a:endCxn id="177" idx="0"/>
              </p:cNvCxnSpPr>
              <p:nvPr/>
            </p:nvCxnSpPr>
            <p:spPr>
              <a:xfrm flipH="1" flipV="1">
                <a:off x="7943317" y="3407118"/>
                <a:ext cx="1" cy="114483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soli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直接箭头连接符 169">
                <a:extLst>
                  <a:ext uri="{FF2B5EF4-FFF2-40B4-BE49-F238E27FC236}">
                    <a16:creationId xmlns:a16="http://schemas.microsoft.com/office/drawing/2014/main" id="{88FDB639-2AF3-4104-8930-3EE97801515B}"/>
                  </a:ext>
                </a:extLst>
              </p:cNvPr>
              <p:cNvCxnSpPr>
                <a:cxnSpLocks/>
                <a:stCxn id="187" idx="1"/>
                <a:endCxn id="177" idx="1"/>
              </p:cNvCxnSpPr>
              <p:nvPr/>
            </p:nvCxnSpPr>
            <p:spPr>
              <a:xfrm rot="10800000" flipH="1">
                <a:off x="7747346" y="3300625"/>
                <a:ext cx="36220" cy="1037343"/>
              </a:xfrm>
              <a:prstGeom prst="bentConnector3">
                <a:avLst>
                  <a:gd name="adj1" fmla="val -297202"/>
                </a:avLst>
              </a:prstGeom>
              <a:ln w="12700">
                <a:solidFill>
                  <a:schemeClr val="tx1"/>
                </a:solidFill>
                <a:prstDash val="soli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2" name="矩形: 圆角 181">
                <a:extLst>
                  <a:ext uri="{FF2B5EF4-FFF2-40B4-BE49-F238E27FC236}">
                    <a16:creationId xmlns:a16="http://schemas.microsoft.com/office/drawing/2014/main" id="{9E6D2B76-ABC9-41FC-BE13-F478B706F26F}"/>
                  </a:ext>
                </a:extLst>
              </p:cNvPr>
              <p:cNvSpPr/>
              <p:nvPr/>
            </p:nvSpPr>
            <p:spPr>
              <a:xfrm flipV="1">
                <a:off x="8305473" y="3872543"/>
                <a:ext cx="277088" cy="212985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2700">
                <a:solidFill>
                  <a:schemeClr val="tx1"/>
                </a:solidFill>
                <a:prstDash val="solid"/>
                <a:tailEnd w="sm" len="sm"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noAutofit/>
              </a:bodyPr>
              <a:lstStyle/>
              <a:p>
                <a:pPr algn="ctr"/>
                <a:r>
                  <a:rPr lang="en-US" altLang="zh-CN" sz="1400" dirty="0">
                    <a:solidFill>
                      <a:schemeClr val="tx1"/>
                    </a:solidFill>
                    <a:latin typeface="Bahnschrift" panose="020B0502040204020203" pitchFamily="34" charset="0"/>
                    <a:cs typeface="Fira Code Light" panose="020B0809050000020004" pitchFamily="49" charset="0"/>
                  </a:rPr>
                  <a:t>W</a:t>
                </a:r>
                <a:r>
                  <a:rPr lang="en-US" altLang="zh-CN" sz="1400" baseline="-25000" dirty="0">
                    <a:solidFill>
                      <a:schemeClr val="tx1"/>
                    </a:solidFill>
                    <a:latin typeface="Bahnschrift" panose="020B0502040204020203" pitchFamily="34" charset="0"/>
                    <a:cs typeface="Fira Code Light" panose="020B0809050000020004" pitchFamily="49" charset="0"/>
                  </a:rPr>
                  <a:t>1</a:t>
                </a:r>
                <a:endParaRPr lang="zh-CN" altLang="en-US" sz="1400" baseline="-25000" dirty="0">
                  <a:solidFill>
                    <a:schemeClr val="tx1"/>
                  </a:solidFill>
                  <a:latin typeface="Bahnschrift" panose="020B0502040204020203" pitchFamily="34" charset="0"/>
                  <a:cs typeface="Fira Code Light" panose="020B0809050000020004" pitchFamily="49" charset="0"/>
                </a:endParaRPr>
              </a:p>
            </p:txBody>
          </p:sp>
          <p:sp>
            <p:nvSpPr>
              <p:cNvPr id="183" name="矩形: 圆角 182">
                <a:extLst>
                  <a:ext uri="{FF2B5EF4-FFF2-40B4-BE49-F238E27FC236}">
                    <a16:creationId xmlns:a16="http://schemas.microsoft.com/office/drawing/2014/main" id="{5B106022-3E7E-4DEF-92E4-419E93FDD6D9}"/>
                  </a:ext>
                </a:extLst>
              </p:cNvPr>
              <p:cNvSpPr/>
              <p:nvPr/>
            </p:nvSpPr>
            <p:spPr>
              <a:xfrm flipV="1">
                <a:off x="8305473" y="3521601"/>
                <a:ext cx="277088" cy="212985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2700">
                <a:solidFill>
                  <a:schemeClr val="tx1"/>
                </a:solidFill>
                <a:prstDash val="solid"/>
                <a:tailEnd w="sm" len="sm"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noAutofit/>
              </a:bodyPr>
              <a:lstStyle/>
              <a:p>
                <a:pPr algn="ctr"/>
                <a:r>
                  <a:rPr lang="en-US" altLang="zh-CN" sz="1400" dirty="0">
                    <a:solidFill>
                      <a:schemeClr val="tx1"/>
                    </a:solidFill>
                    <a:latin typeface="Bahnschrift" panose="020B0502040204020203" pitchFamily="34" charset="0"/>
                    <a:cs typeface="Fira Code Light" panose="020B0809050000020004" pitchFamily="49" charset="0"/>
                  </a:rPr>
                  <a:t>W</a:t>
                </a:r>
                <a:r>
                  <a:rPr lang="en-US" altLang="zh-CN" sz="1400" baseline="-25000" dirty="0">
                    <a:solidFill>
                      <a:schemeClr val="tx1"/>
                    </a:solidFill>
                    <a:latin typeface="Bahnschrift" panose="020B0502040204020203" pitchFamily="34" charset="0"/>
                    <a:cs typeface="Fira Code Light" panose="020B0809050000020004" pitchFamily="49" charset="0"/>
                  </a:rPr>
                  <a:t>2</a:t>
                </a:r>
                <a:endParaRPr lang="zh-CN" altLang="en-US" sz="1400" baseline="-25000" dirty="0">
                  <a:solidFill>
                    <a:schemeClr val="tx1"/>
                  </a:solidFill>
                  <a:latin typeface="Bahnschrift" panose="020B0502040204020203" pitchFamily="34" charset="0"/>
                  <a:cs typeface="Fira Code Light" panose="020B0809050000020004" pitchFamily="49" charset="0"/>
                </a:endParaRPr>
              </a:p>
            </p:txBody>
          </p:sp>
          <p:cxnSp>
            <p:nvCxnSpPr>
              <p:cNvPr id="184" name="直接箭头连接符 183">
                <a:extLst>
                  <a:ext uri="{FF2B5EF4-FFF2-40B4-BE49-F238E27FC236}">
                    <a16:creationId xmlns:a16="http://schemas.microsoft.com/office/drawing/2014/main" id="{A29BB80A-D96C-446A-8C9C-DA55799642A3}"/>
                  </a:ext>
                </a:extLst>
              </p:cNvPr>
              <p:cNvCxnSpPr>
                <a:cxnSpLocks/>
                <a:stCxn id="183" idx="1"/>
                <a:endCxn id="176" idx="3"/>
              </p:cNvCxnSpPr>
              <p:nvPr/>
            </p:nvCxnSpPr>
            <p:spPr>
              <a:xfrm flipH="1">
                <a:off x="8183435" y="3628093"/>
                <a:ext cx="122038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soli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直接箭头连接符 184">
                <a:extLst>
                  <a:ext uri="{FF2B5EF4-FFF2-40B4-BE49-F238E27FC236}">
                    <a16:creationId xmlns:a16="http://schemas.microsoft.com/office/drawing/2014/main" id="{7062C316-5059-4D7A-A846-7AD84C3088C5}"/>
                  </a:ext>
                </a:extLst>
              </p:cNvPr>
              <p:cNvCxnSpPr>
                <a:cxnSpLocks/>
                <a:stCxn id="182" idx="1"/>
                <a:endCxn id="175" idx="3"/>
              </p:cNvCxnSpPr>
              <p:nvPr/>
            </p:nvCxnSpPr>
            <p:spPr>
              <a:xfrm flipH="1">
                <a:off x="8183435" y="3979036"/>
                <a:ext cx="122038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soli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6" name="矩形: 圆角 185">
                <a:extLst>
                  <a:ext uri="{FF2B5EF4-FFF2-40B4-BE49-F238E27FC236}">
                    <a16:creationId xmlns:a16="http://schemas.microsoft.com/office/drawing/2014/main" id="{887F1275-BF4D-4C7A-9FAE-DD651B8F20B3}"/>
                  </a:ext>
                </a:extLst>
              </p:cNvPr>
              <p:cNvSpPr/>
              <p:nvPr/>
            </p:nvSpPr>
            <p:spPr>
              <a:xfrm flipV="1">
                <a:off x="8306203" y="4231476"/>
                <a:ext cx="277088" cy="212985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2700">
                <a:solidFill>
                  <a:schemeClr val="tx1"/>
                </a:solidFill>
                <a:prstDash val="solid"/>
                <a:tailEnd w="sm" len="sm"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noAutofit/>
              </a:bodyPr>
              <a:lstStyle/>
              <a:p>
                <a:pPr algn="ctr"/>
                <a:r>
                  <a:rPr lang="en-US" altLang="zh-CN" sz="1400" dirty="0">
                    <a:solidFill>
                      <a:schemeClr val="tx1"/>
                    </a:solidFill>
                    <a:latin typeface="Bahnschrift" panose="020B0502040204020203" pitchFamily="34" charset="0"/>
                    <a:cs typeface="Fira Code Light" panose="020B0809050000020004" pitchFamily="49" charset="0"/>
                  </a:rPr>
                  <a:t>X</a:t>
                </a:r>
                <a:endParaRPr lang="zh-CN" altLang="en-US" sz="1400" baseline="-25000" dirty="0">
                  <a:solidFill>
                    <a:schemeClr val="tx1"/>
                  </a:solidFill>
                  <a:latin typeface="Bahnschrift" panose="020B0502040204020203" pitchFamily="34" charset="0"/>
                  <a:cs typeface="Fira Code Light" panose="020B0809050000020004" pitchFamily="49" charset="0"/>
                </a:endParaRPr>
              </a:p>
            </p:txBody>
          </p:sp>
          <p:sp>
            <p:nvSpPr>
              <p:cNvPr id="187" name="矩形: 圆角 186">
                <a:extLst>
                  <a:ext uri="{FF2B5EF4-FFF2-40B4-BE49-F238E27FC236}">
                    <a16:creationId xmlns:a16="http://schemas.microsoft.com/office/drawing/2014/main" id="{E2091A27-2290-4214-8760-E5AE12461BD0}"/>
                  </a:ext>
                </a:extLst>
              </p:cNvPr>
              <p:cNvSpPr/>
              <p:nvPr/>
            </p:nvSpPr>
            <p:spPr>
              <a:xfrm flipV="1">
                <a:off x="7747346" y="4231476"/>
                <a:ext cx="391942" cy="212985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2700">
                <a:solidFill>
                  <a:schemeClr val="tx1"/>
                </a:solidFill>
                <a:prstDash val="solid"/>
                <a:tailEnd w="sm" len="sm"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noAutofit/>
              </a:bodyPr>
              <a:lstStyle/>
              <a:p>
                <a:pPr algn="ctr"/>
                <a:r>
                  <a:rPr lang="en-US" altLang="zh-CN" sz="1400" dirty="0">
                    <a:solidFill>
                      <a:schemeClr val="tx1"/>
                    </a:solidFill>
                    <a:latin typeface="Bahnschrift" panose="020B0502040204020203" pitchFamily="34" charset="0"/>
                    <a:cs typeface="Fira Code Light" panose="020B0809050000020004" pitchFamily="49" charset="0"/>
                  </a:rPr>
                  <a:t>X</a:t>
                </a:r>
                <a:r>
                  <a:rPr lang="en-US" altLang="zh-CN" sz="1400" baseline="-25000" dirty="0">
                    <a:solidFill>
                      <a:schemeClr val="tx1"/>
                    </a:solidFill>
                    <a:latin typeface="Bahnschrift" panose="020B0502040204020203" pitchFamily="34" charset="0"/>
                    <a:cs typeface="Fira Code Light" panose="020B0809050000020004" pitchFamily="49" charset="0"/>
                  </a:rPr>
                  <a:t>1</a:t>
                </a:r>
                <a:r>
                  <a:rPr lang="en-US" altLang="zh-CN" sz="1400" dirty="0">
                    <a:solidFill>
                      <a:schemeClr val="tx1"/>
                    </a:solidFill>
                    <a:latin typeface="Bahnschrift" panose="020B0502040204020203" pitchFamily="34" charset="0"/>
                    <a:cs typeface="Fira Code Light" panose="020B0809050000020004" pitchFamily="49" charset="0"/>
                  </a:rPr>
                  <a:t>: Slice</a:t>
                </a:r>
                <a:endParaRPr lang="zh-CN" altLang="en-US" sz="1400" dirty="0">
                  <a:solidFill>
                    <a:schemeClr val="tx1"/>
                  </a:solidFill>
                  <a:latin typeface="Bahnschrift" panose="020B0502040204020203" pitchFamily="34" charset="0"/>
                  <a:cs typeface="Fira Code Light" panose="020B0809050000020004" pitchFamily="49" charset="0"/>
                </a:endParaRPr>
              </a:p>
            </p:txBody>
          </p:sp>
          <p:cxnSp>
            <p:nvCxnSpPr>
              <p:cNvPr id="188" name="直接箭头连接符 187">
                <a:extLst>
                  <a:ext uri="{FF2B5EF4-FFF2-40B4-BE49-F238E27FC236}">
                    <a16:creationId xmlns:a16="http://schemas.microsoft.com/office/drawing/2014/main" id="{CDFE1CFB-7493-4AE2-88F4-751FD31DB308}"/>
                  </a:ext>
                </a:extLst>
              </p:cNvPr>
              <p:cNvCxnSpPr>
                <a:cxnSpLocks/>
                <a:stCxn id="186" idx="1"/>
                <a:endCxn id="187" idx="3"/>
              </p:cNvCxnSpPr>
              <p:nvPr/>
            </p:nvCxnSpPr>
            <p:spPr>
              <a:xfrm flipH="1">
                <a:off x="8139288" y="4337969"/>
                <a:ext cx="166915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soli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9" name="矩形: 圆角 188">
                <a:extLst>
                  <a:ext uri="{FF2B5EF4-FFF2-40B4-BE49-F238E27FC236}">
                    <a16:creationId xmlns:a16="http://schemas.microsoft.com/office/drawing/2014/main" id="{A9AF3CF4-B081-479A-8E2F-8C6C797B9F6A}"/>
                  </a:ext>
                </a:extLst>
              </p:cNvPr>
              <p:cNvSpPr/>
              <p:nvPr/>
            </p:nvSpPr>
            <p:spPr>
              <a:xfrm flipV="1">
                <a:off x="8708859" y="3872543"/>
                <a:ext cx="480235" cy="212985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2700">
                <a:solidFill>
                  <a:schemeClr val="tx1"/>
                </a:solidFill>
                <a:prstDash val="solid"/>
                <a:tailEnd w="sm" len="sm"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noAutofit/>
              </a:bodyPr>
              <a:lstStyle/>
              <a:p>
                <a:pPr algn="ctr"/>
                <a:r>
                  <a:rPr lang="en-US" altLang="zh-CN" sz="1400" dirty="0">
                    <a:solidFill>
                      <a:schemeClr val="tx1"/>
                    </a:solidFill>
                    <a:latin typeface="Bahnschrift" panose="020B0502040204020203" pitchFamily="34" charset="0"/>
                    <a:cs typeface="Fira Code Light" panose="020B0809050000020004" pitchFamily="49" charset="0"/>
                  </a:rPr>
                  <a:t>A</a:t>
                </a:r>
                <a:r>
                  <a:rPr lang="en-US" altLang="zh-CN" sz="1400" baseline="-25000" dirty="0">
                    <a:solidFill>
                      <a:schemeClr val="tx1"/>
                    </a:solidFill>
                    <a:latin typeface="Bahnschrift" panose="020B0502040204020203" pitchFamily="34" charset="0"/>
                    <a:cs typeface="Fira Code Light" panose="020B0809050000020004" pitchFamily="49" charset="0"/>
                  </a:rPr>
                  <a:t>2</a:t>
                </a:r>
                <a:r>
                  <a:rPr lang="en-US" altLang="zh-CN" sz="1400" dirty="0">
                    <a:solidFill>
                      <a:schemeClr val="tx1"/>
                    </a:solidFill>
                    <a:latin typeface="Bahnschrift" panose="020B0502040204020203" pitchFamily="34" charset="0"/>
                    <a:cs typeface="Fira Code Light" panose="020B0809050000020004" pitchFamily="49" charset="0"/>
                  </a:rPr>
                  <a:t>: </a:t>
                </a:r>
                <a:r>
                  <a:rPr lang="en-US" altLang="zh-CN" sz="1400" dirty="0" err="1">
                    <a:solidFill>
                      <a:schemeClr val="tx1"/>
                    </a:solidFill>
                    <a:latin typeface="Bahnschrift" panose="020B0502040204020203" pitchFamily="34" charset="0"/>
                    <a:cs typeface="Fira Code Light" panose="020B0809050000020004" pitchFamily="49" charset="0"/>
                  </a:rPr>
                  <a:t>MatMul</a:t>
                </a:r>
                <a:endParaRPr lang="zh-CN" altLang="en-US" sz="1400" dirty="0">
                  <a:solidFill>
                    <a:schemeClr val="tx1"/>
                  </a:solidFill>
                  <a:latin typeface="Bahnschrift" panose="020B0502040204020203" pitchFamily="34" charset="0"/>
                  <a:cs typeface="Fira Code Light" panose="020B0809050000020004" pitchFamily="49" charset="0"/>
                </a:endParaRPr>
              </a:p>
            </p:txBody>
          </p:sp>
          <p:sp>
            <p:nvSpPr>
              <p:cNvPr id="190" name="矩形: 圆角 189">
                <a:extLst>
                  <a:ext uri="{FF2B5EF4-FFF2-40B4-BE49-F238E27FC236}">
                    <a16:creationId xmlns:a16="http://schemas.microsoft.com/office/drawing/2014/main" id="{BE99E944-3C01-4F0A-8317-6647D0EE743A}"/>
                  </a:ext>
                </a:extLst>
              </p:cNvPr>
              <p:cNvSpPr/>
              <p:nvPr/>
            </p:nvSpPr>
            <p:spPr>
              <a:xfrm flipV="1">
                <a:off x="8708859" y="3521601"/>
                <a:ext cx="480235" cy="212985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2700">
                <a:solidFill>
                  <a:schemeClr val="tx1"/>
                </a:solidFill>
                <a:prstDash val="solid"/>
                <a:tailEnd w="sm" len="sm"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noAutofit/>
              </a:bodyPr>
              <a:lstStyle/>
              <a:p>
                <a:pPr algn="ctr"/>
                <a:r>
                  <a:rPr lang="en-US" altLang="zh-CN" sz="1400" dirty="0">
                    <a:solidFill>
                      <a:schemeClr val="tx1"/>
                    </a:solidFill>
                    <a:latin typeface="Bahnschrift" panose="020B0502040204020203" pitchFamily="34" charset="0"/>
                    <a:cs typeface="Fira Code Light" panose="020B0809050000020004" pitchFamily="49" charset="0"/>
                  </a:rPr>
                  <a:t>B</a:t>
                </a:r>
                <a:r>
                  <a:rPr lang="en-US" altLang="zh-CN" sz="1400" baseline="-25000" dirty="0">
                    <a:solidFill>
                      <a:schemeClr val="tx1"/>
                    </a:solidFill>
                    <a:latin typeface="Bahnschrift" panose="020B0502040204020203" pitchFamily="34" charset="0"/>
                    <a:cs typeface="Fira Code Light" panose="020B0809050000020004" pitchFamily="49" charset="0"/>
                  </a:rPr>
                  <a:t>2</a:t>
                </a:r>
                <a:r>
                  <a:rPr lang="en-US" altLang="zh-CN" sz="1400" dirty="0">
                    <a:solidFill>
                      <a:schemeClr val="tx1"/>
                    </a:solidFill>
                    <a:latin typeface="Bahnschrift" panose="020B0502040204020203" pitchFamily="34" charset="0"/>
                    <a:cs typeface="Fira Code Light" panose="020B0809050000020004" pitchFamily="49" charset="0"/>
                  </a:rPr>
                  <a:t>: </a:t>
                </a:r>
                <a:r>
                  <a:rPr lang="en-US" altLang="zh-CN" sz="1400" dirty="0" err="1">
                    <a:solidFill>
                      <a:schemeClr val="tx1"/>
                    </a:solidFill>
                    <a:latin typeface="Bahnschrift" panose="020B0502040204020203" pitchFamily="34" charset="0"/>
                    <a:cs typeface="Fira Code Light" panose="020B0809050000020004" pitchFamily="49" charset="0"/>
                  </a:rPr>
                  <a:t>MatMul</a:t>
                </a:r>
                <a:endParaRPr lang="zh-CN" altLang="en-US" sz="1400" dirty="0">
                  <a:solidFill>
                    <a:schemeClr val="tx1"/>
                  </a:solidFill>
                  <a:latin typeface="Bahnschrift" panose="020B0502040204020203" pitchFamily="34" charset="0"/>
                  <a:cs typeface="Fira Code Light" panose="020B0809050000020004" pitchFamily="49" charset="0"/>
                </a:endParaRPr>
              </a:p>
            </p:txBody>
          </p:sp>
          <p:sp>
            <p:nvSpPr>
              <p:cNvPr id="191" name="矩形: 圆角 190">
                <a:extLst>
                  <a:ext uri="{FF2B5EF4-FFF2-40B4-BE49-F238E27FC236}">
                    <a16:creationId xmlns:a16="http://schemas.microsoft.com/office/drawing/2014/main" id="{7F77B6C3-DD2C-4E80-9424-8544F2E6F291}"/>
                  </a:ext>
                </a:extLst>
              </p:cNvPr>
              <p:cNvSpPr/>
              <p:nvPr/>
            </p:nvSpPr>
            <p:spPr>
              <a:xfrm flipV="1">
                <a:off x="8789225" y="3194133"/>
                <a:ext cx="319502" cy="212985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2700">
                <a:solidFill>
                  <a:schemeClr val="tx1"/>
                </a:solidFill>
                <a:prstDash val="solid"/>
                <a:tailEnd w="sm" len="sm"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noAutofit/>
              </a:bodyPr>
              <a:lstStyle/>
              <a:p>
                <a:pPr algn="ctr"/>
                <a:r>
                  <a:rPr lang="en-US" altLang="zh-CN" sz="1400" dirty="0">
                    <a:solidFill>
                      <a:schemeClr val="tx1"/>
                    </a:solidFill>
                    <a:latin typeface="Bahnschrift" panose="020B0502040204020203" pitchFamily="34" charset="0"/>
                    <a:cs typeface="Fira Code Light" panose="020B0809050000020004" pitchFamily="49" charset="0"/>
                  </a:rPr>
                  <a:t>Y</a:t>
                </a:r>
                <a:r>
                  <a:rPr lang="en-US" altLang="zh-CN" sz="1400" baseline="-25000" dirty="0">
                    <a:solidFill>
                      <a:schemeClr val="tx1"/>
                    </a:solidFill>
                    <a:latin typeface="Bahnschrift" panose="020B0502040204020203" pitchFamily="34" charset="0"/>
                    <a:cs typeface="Fira Code Light" panose="020B0809050000020004" pitchFamily="49" charset="0"/>
                  </a:rPr>
                  <a:t>2</a:t>
                </a:r>
                <a:r>
                  <a:rPr lang="en-US" altLang="zh-CN" sz="1400" dirty="0">
                    <a:solidFill>
                      <a:schemeClr val="tx1"/>
                    </a:solidFill>
                    <a:latin typeface="Bahnschrift" panose="020B0502040204020203" pitchFamily="34" charset="0"/>
                    <a:cs typeface="Fira Code Light" panose="020B0809050000020004" pitchFamily="49" charset="0"/>
                  </a:rPr>
                  <a:t>: Add</a:t>
                </a:r>
                <a:endParaRPr lang="zh-CN" altLang="en-US" sz="1400" dirty="0">
                  <a:solidFill>
                    <a:schemeClr val="tx1"/>
                  </a:solidFill>
                  <a:latin typeface="Bahnschrift" panose="020B0502040204020203" pitchFamily="34" charset="0"/>
                  <a:cs typeface="Fira Code Light" panose="020B0809050000020004" pitchFamily="49" charset="0"/>
                </a:endParaRPr>
              </a:p>
            </p:txBody>
          </p:sp>
          <p:cxnSp>
            <p:nvCxnSpPr>
              <p:cNvPr id="192" name="直接箭头连接符 191">
                <a:extLst>
                  <a:ext uri="{FF2B5EF4-FFF2-40B4-BE49-F238E27FC236}">
                    <a16:creationId xmlns:a16="http://schemas.microsoft.com/office/drawing/2014/main" id="{93B47505-24EE-48D7-BE33-162708E3A18C}"/>
                  </a:ext>
                </a:extLst>
              </p:cNvPr>
              <p:cNvCxnSpPr>
                <a:cxnSpLocks/>
                <a:stCxn id="196" idx="2"/>
                <a:endCxn id="189" idx="0"/>
              </p:cNvCxnSpPr>
              <p:nvPr/>
            </p:nvCxnSpPr>
            <p:spPr>
              <a:xfrm flipV="1">
                <a:off x="8948976" y="4085528"/>
                <a:ext cx="1" cy="14594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soli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直接箭头连接符 192">
                <a:extLst>
                  <a:ext uri="{FF2B5EF4-FFF2-40B4-BE49-F238E27FC236}">
                    <a16:creationId xmlns:a16="http://schemas.microsoft.com/office/drawing/2014/main" id="{7F611B4E-C000-4CD0-B518-62451015876D}"/>
                  </a:ext>
                </a:extLst>
              </p:cNvPr>
              <p:cNvCxnSpPr>
                <a:cxnSpLocks/>
                <a:stCxn id="189" idx="2"/>
                <a:endCxn id="190" idx="0"/>
              </p:cNvCxnSpPr>
              <p:nvPr/>
            </p:nvCxnSpPr>
            <p:spPr>
              <a:xfrm flipV="1">
                <a:off x="8948977" y="3734586"/>
                <a:ext cx="0" cy="13795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soli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直接箭头连接符 193">
                <a:extLst>
                  <a:ext uri="{FF2B5EF4-FFF2-40B4-BE49-F238E27FC236}">
                    <a16:creationId xmlns:a16="http://schemas.microsoft.com/office/drawing/2014/main" id="{6CF515EF-B0F1-42CB-B88A-0C35DC246753}"/>
                  </a:ext>
                </a:extLst>
              </p:cNvPr>
              <p:cNvCxnSpPr>
                <a:cxnSpLocks/>
                <a:stCxn id="190" idx="2"/>
                <a:endCxn id="191" idx="0"/>
              </p:cNvCxnSpPr>
              <p:nvPr/>
            </p:nvCxnSpPr>
            <p:spPr>
              <a:xfrm flipH="1" flipV="1">
                <a:off x="8948976" y="3407118"/>
                <a:ext cx="1" cy="114483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soli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直接箭头连接符 169">
                <a:extLst>
                  <a:ext uri="{FF2B5EF4-FFF2-40B4-BE49-F238E27FC236}">
                    <a16:creationId xmlns:a16="http://schemas.microsoft.com/office/drawing/2014/main" id="{A7B18969-B4FF-43EC-802D-5DFB70C7B7BE}"/>
                  </a:ext>
                </a:extLst>
              </p:cNvPr>
              <p:cNvCxnSpPr>
                <a:cxnSpLocks/>
                <a:stCxn id="196" idx="3"/>
                <a:endCxn id="191" idx="3"/>
              </p:cNvCxnSpPr>
              <p:nvPr/>
            </p:nvCxnSpPr>
            <p:spPr>
              <a:xfrm flipH="1" flipV="1">
                <a:off x="9108727" y="3300625"/>
                <a:ext cx="36219" cy="1037343"/>
              </a:xfrm>
              <a:prstGeom prst="bentConnector3">
                <a:avLst>
                  <a:gd name="adj1" fmla="val -272437"/>
                </a:avLst>
              </a:prstGeom>
              <a:ln w="12700">
                <a:solidFill>
                  <a:schemeClr val="tx1"/>
                </a:solidFill>
                <a:prstDash val="soli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6" name="矩形: 圆角 195">
                <a:extLst>
                  <a:ext uri="{FF2B5EF4-FFF2-40B4-BE49-F238E27FC236}">
                    <a16:creationId xmlns:a16="http://schemas.microsoft.com/office/drawing/2014/main" id="{C2EDF0EB-671E-4355-BC36-5E6894DCF7D6}"/>
                  </a:ext>
                </a:extLst>
              </p:cNvPr>
              <p:cNvSpPr/>
              <p:nvPr/>
            </p:nvSpPr>
            <p:spPr>
              <a:xfrm flipV="1">
                <a:off x="8753005" y="4231476"/>
                <a:ext cx="391942" cy="212985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2700">
                <a:solidFill>
                  <a:schemeClr val="tx1"/>
                </a:solidFill>
                <a:prstDash val="solid"/>
                <a:tailEnd w="sm" len="sm"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noAutofit/>
              </a:bodyPr>
              <a:lstStyle/>
              <a:p>
                <a:pPr algn="ctr"/>
                <a:r>
                  <a:rPr lang="en-US" altLang="zh-CN" sz="1400" dirty="0">
                    <a:solidFill>
                      <a:schemeClr val="tx1"/>
                    </a:solidFill>
                    <a:latin typeface="Bahnschrift" panose="020B0502040204020203" pitchFamily="34" charset="0"/>
                    <a:cs typeface="Fira Code Light" panose="020B0809050000020004" pitchFamily="49" charset="0"/>
                  </a:rPr>
                  <a:t>X</a:t>
                </a:r>
                <a:r>
                  <a:rPr lang="en-US" altLang="zh-CN" sz="1400" baseline="-25000" dirty="0">
                    <a:solidFill>
                      <a:schemeClr val="tx1"/>
                    </a:solidFill>
                    <a:latin typeface="Bahnschrift" panose="020B0502040204020203" pitchFamily="34" charset="0"/>
                    <a:cs typeface="Fira Code Light" panose="020B0809050000020004" pitchFamily="49" charset="0"/>
                  </a:rPr>
                  <a:t>2</a:t>
                </a:r>
                <a:r>
                  <a:rPr lang="en-US" altLang="zh-CN" sz="1400" dirty="0">
                    <a:solidFill>
                      <a:schemeClr val="tx1"/>
                    </a:solidFill>
                    <a:latin typeface="Bahnschrift" panose="020B0502040204020203" pitchFamily="34" charset="0"/>
                    <a:cs typeface="Fira Code Light" panose="020B0809050000020004" pitchFamily="49" charset="0"/>
                  </a:rPr>
                  <a:t>: Slice</a:t>
                </a:r>
                <a:endParaRPr lang="zh-CN" altLang="en-US" sz="1400" dirty="0">
                  <a:solidFill>
                    <a:schemeClr val="tx1"/>
                  </a:solidFill>
                  <a:latin typeface="Bahnschrift" panose="020B0502040204020203" pitchFamily="34" charset="0"/>
                  <a:cs typeface="Fira Code Light" panose="020B0809050000020004" pitchFamily="49" charset="0"/>
                </a:endParaRPr>
              </a:p>
            </p:txBody>
          </p:sp>
          <p:cxnSp>
            <p:nvCxnSpPr>
              <p:cNvPr id="197" name="直接箭头连接符 196">
                <a:extLst>
                  <a:ext uri="{FF2B5EF4-FFF2-40B4-BE49-F238E27FC236}">
                    <a16:creationId xmlns:a16="http://schemas.microsoft.com/office/drawing/2014/main" id="{7158CA36-6C95-4857-9AF8-9460A006842E}"/>
                  </a:ext>
                </a:extLst>
              </p:cNvPr>
              <p:cNvCxnSpPr>
                <a:cxnSpLocks/>
                <a:stCxn id="183" idx="3"/>
                <a:endCxn id="190" idx="1"/>
              </p:cNvCxnSpPr>
              <p:nvPr/>
            </p:nvCxnSpPr>
            <p:spPr>
              <a:xfrm>
                <a:off x="8582561" y="3628093"/>
                <a:ext cx="126298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soli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直接箭头连接符 197">
                <a:extLst>
                  <a:ext uri="{FF2B5EF4-FFF2-40B4-BE49-F238E27FC236}">
                    <a16:creationId xmlns:a16="http://schemas.microsoft.com/office/drawing/2014/main" id="{09A41F77-F14D-4AC3-A254-4B4BC67074A6}"/>
                  </a:ext>
                </a:extLst>
              </p:cNvPr>
              <p:cNvCxnSpPr>
                <a:cxnSpLocks/>
                <a:stCxn id="182" idx="3"/>
                <a:endCxn id="189" idx="1"/>
              </p:cNvCxnSpPr>
              <p:nvPr/>
            </p:nvCxnSpPr>
            <p:spPr>
              <a:xfrm>
                <a:off x="8582561" y="3979036"/>
                <a:ext cx="126298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soli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直接箭头连接符 198">
                <a:extLst>
                  <a:ext uri="{FF2B5EF4-FFF2-40B4-BE49-F238E27FC236}">
                    <a16:creationId xmlns:a16="http://schemas.microsoft.com/office/drawing/2014/main" id="{C1E5AA63-C853-4D8B-81BB-13DA1B6E00E3}"/>
                  </a:ext>
                </a:extLst>
              </p:cNvPr>
              <p:cNvCxnSpPr>
                <a:cxnSpLocks/>
                <a:stCxn id="186" idx="3"/>
                <a:endCxn id="196" idx="1"/>
              </p:cNvCxnSpPr>
              <p:nvPr/>
            </p:nvCxnSpPr>
            <p:spPr>
              <a:xfrm>
                <a:off x="8583291" y="4337969"/>
                <a:ext cx="169713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soli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0" name="矩形: 圆角 199">
                <a:extLst>
                  <a:ext uri="{FF2B5EF4-FFF2-40B4-BE49-F238E27FC236}">
                    <a16:creationId xmlns:a16="http://schemas.microsoft.com/office/drawing/2014/main" id="{5CAC44E2-07E0-441F-9B8E-9ACC589E8A89}"/>
                  </a:ext>
                </a:extLst>
              </p:cNvPr>
              <p:cNvSpPr/>
              <p:nvPr/>
            </p:nvSpPr>
            <p:spPr>
              <a:xfrm flipV="1">
                <a:off x="8198184" y="3194133"/>
                <a:ext cx="480235" cy="212985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2700">
                <a:solidFill>
                  <a:schemeClr val="tx1"/>
                </a:solidFill>
                <a:prstDash val="solid"/>
                <a:tailEnd w="sm" len="sm"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noAutofit/>
              </a:bodyPr>
              <a:lstStyle/>
              <a:p>
                <a:pPr algn="ctr"/>
                <a:r>
                  <a:rPr lang="en-US" altLang="zh-CN" sz="1400" dirty="0">
                    <a:solidFill>
                      <a:schemeClr val="tx1"/>
                    </a:solidFill>
                    <a:latin typeface="Bahnschrift" panose="020B0502040204020203" pitchFamily="34" charset="0"/>
                    <a:cs typeface="Fira Code Light" panose="020B0809050000020004" pitchFamily="49" charset="0"/>
                  </a:rPr>
                  <a:t>Y: </a:t>
                </a:r>
                <a:r>
                  <a:rPr lang="en-US" altLang="zh-CN" sz="1400" dirty="0" err="1">
                    <a:solidFill>
                      <a:schemeClr val="tx1"/>
                    </a:solidFill>
                    <a:latin typeface="Bahnschrift" panose="020B0502040204020203" pitchFamily="34" charset="0"/>
                    <a:cs typeface="Fira Code Light" panose="020B0809050000020004" pitchFamily="49" charset="0"/>
                  </a:rPr>
                  <a:t>Concat</a:t>
                </a:r>
                <a:endParaRPr lang="zh-CN" altLang="en-US" sz="1400" dirty="0">
                  <a:solidFill>
                    <a:schemeClr val="tx1"/>
                  </a:solidFill>
                  <a:latin typeface="Bahnschrift" panose="020B0502040204020203" pitchFamily="34" charset="0"/>
                  <a:cs typeface="Fira Code Light" panose="020B0809050000020004" pitchFamily="49" charset="0"/>
                </a:endParaRPr>
              </a:p>
            </p:txBody>
          </p:sp>
          <p:cxnSp>
            <p:nvCxnSpPr>
              <p:cNvPr id="201" name="直接箭头连接符 200">
                <a:extLst>
                  <a:ext uri="{FF2B5EF4-FFF2-40B4-BE49-F238E27FC236}">
                    <a16:creationId xmlns:a16="http://schemas.microsoft.com/office/drawing/2014/main" id="{A6A8FB67-FF4C-4F23-8F62-301358661D91}"/>
                  </a:ext>
                </a:extLst>
              </p:cNvPr>
              <p:cNvCxnSpPr>
                <a:cxnSpLocks/>
                <a:stCxn id="191" idx="1"/>
                <a:endCxn id="200" idx="3"/>
              </p:cNvCxnSpPr>
              <p:nvPr/>
            </p:nvCxnSpPr>
            <p:spPr>
              <a:xfrm flipH="1">
                <a:off x="8678419" y="3300625"/>
                <a:ext cx="110806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soli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直接箭头连接符 201">
                <a:extLst>
                  <a:ext uri="{FF2B5EF4-FFF2-40B4-BE49-F238E27FC236}">
                    <a16:creationId xmlns:a16="http://schemas.microsoft.com/office/drawing/2014/main" id="{14B8AB37-61A4-4A64-B726-3A9C02BAF63A}"/>
                  </a:ext>
                </a:extLst>
              </p:cNvPr>
              <p:cNvCxnSpPr>
                <a:cxnSpLocks/>
                <a:stCxn id="177" idx="3"/>
                <a:endCxn id="200" idx="1"/>
              </p:cNvCxnSpPr>
              <p:nvPr/>
            </p:nvCxnSpPr>
            <p:spPr>
              <a:xfrm>
                <a:off x="8103068" y="3300625"/>
                <a:ext cx="95116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soli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4" name="箭头: 右 173">
              <a:extLst>
                <a:ext uri="{FF2B5EF4-FFF2-40B4-BE49-F238E27FC236}">
                  <a16:creationId xmlns:a16="http://schemas.microsoft.com/office/drawing/2014/main" id="{5F68C292-CB7F-4B08-96C6-B48546B2651E}"/>
                </a:ext>
              </a:extLst>
            </p:cNvPr>
            <p:cNvSpPr/>
            <p:nvPr/>
          </p:nvSpPr>
          <p:spPr>
            <a:xfrm rot="16200000">
              <a:off x="4064532" y="4499155"/>
              <a:ext cx="293798" cy="345942"/>
            </a:xfrm>
            <a:prstGeom prst="rightArrow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prstDash val="solid"/>
              <a:tailEnd w="sm" len="sm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pPr algn="ctr"/>
              <a:endParaRPr lang="zh-CN" altLang="en-US" sz="1400" dirty="0">
                <a:solidFill>
                  <a:schemeClr val="tx1"/>
                </a:solidFill>
                <a:latin typeface="Bahnschrift" panose="020B0502040204020203" pitchFamily="34" charset="0"/>
                <a:cs typeface="Fira Code Light" panose="020B0809050000020004" pitchFamily="49" charset="0"/>
              </a:endParaRPr>
            </a:p>
          </p:txBody>
        </p:sp>
      </p:grpSp>
      <p:grpSp>
        <p:nvGrpSpPr>
          <p:cNvPr id="167" name="组合 166">
            <a:extLst>
              <a:ext uri="{FF2B5EF4-FFF2-40B4-BE49-F238E27FC236}">
                <a16:creationId xmlns:a16="http://schemas.microsoft.com/office/drawing/2014/main" id="{7045C551-67CA-4D9F-83B3-7FD9C8AC9A6A}"/>
              </a:ext>
            </a:extLst>
          </p:cNvPr>
          <p:cNvGrpSpPr/>
          <p:nvPr/>
        </p:nvGrpSpPr>
        <p:grpSpPr>
          <a:xfrm>
            <a:off x="8682790" y="261716"/>
            <a:ext cx="3143450" cy="517716"/>
            <a:chOff x="9033067" y="300038"/>
            <a:chExt cx="2855544" cy="451639"/>
          </a:xfrm>
        </p:grpSpPr>
        <p:sp>
          <p:nvSpPr>
            <p:cNvPr id="168" name="矩形: 圆角 167">
              <a:extLst>
                <a:ext uri="{FF2B5EF4-FFF2-40B4-BE49-F238E27FC236}">
                  <a16:creationId xmlns:a16="http://schemas.microsoft.com/office/drawing/2014/main" id="{EB801C93-08D0-45E0-BA0A-CB6ED849348B}"/>
                </a:ext>
              </a:extLst>
            </p:cNvPr>
            <p:cNvSpPr/>
            <p:nvPr/>
          </p:nvSpPr>
          <p:spPr>
            <a:xfrm>
              <a:off x="9033067" y="300038"/>
              <a:ext cx="633988" cy="451639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prstDash val="solid"/>
              <a:tailEnd w="sm" len="sm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  <a:latin typeface="Bahnschrift Light SemiCondensed" panose="020B0502040204020203" pitchFamily="34" charset="0"/>
                  <a:cs typeface="Fira Code Light" panose="020B0809050000020004" pitchFamily="49" charset="0"/>
                </a:rPr>
                <a:t>Input </a:t>
              </a:r>
            </a:p>
            <a:p>
              <a:pPr algn="ctr"/>
              <a:r>
                <a:rPr lang="en-US" altLang="zh-CN" sz="1400" dirty="0">
                  <a:solidFill>
                    <a:schemeClr val="tx1"/>
                  </a:solidFill>
                  <a:latin typeface="Bahnschrift Light SemiCondensed" panose="020B0502040204020203" pitchFamily="34" charset="0"/>
                  <a:cs typeface="Fira Code Light" panose="020B0809050000020004" pitchFamily="49" charset="0"/>
                </a:rPr>
                <a:t>Node</a:t>
              </a:r>
              <a:endParaRPr lang="zh-CN" altLang="en-US" sz="1400" dirty="0">
                <a:solidFill>
                  <a:schemeClr val="tx1"/>
                </a:solidFill>
                <a:latin typeface="Bahnschrift Light SemiCondensed" panose="020B0502040204020203" pitchFamily="34" charset="0"/>
                <a:cs typeface="Fira Code Light" panose="020B0809050000020004" pitchFamily="49" charset="0"/>
              </a:endParaRPr>
            </a:p>
          </p:txBody>
        </p:sp>
        <p:sp>
          <p:nvSpPr>
            <p:cNvPr id="223" name="矩形: 圆角 222">
              <a:extLst>
                <a:ext uri="{FF2B5EF4-FFF2-40B4-BE49-F238E27FC236}">
                  <a16:creationId xmlns:a16="http://schemas.microsoft.com/office/drawing/2014/main" id="{6DDCE7BF-ED73-4450-9FFA-B76696530373}"/>
                </a:ext>
              </a:extLst>
            </p:cNvPr>
            <p:cNvSpPr/>
            <p:nvPr/>
          </p:nvSpPr>
          <p:spPr>
            <a:xfrm>
              <a:off x="11263271" y="300038"/>
              <a:ext cx="625340" cy="451639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prstDash val="solid"/>
              <a:tailEnd w="sm" len="sm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  <a:latin typeface="Bahnschrift Light SemiCondensed" panose="020B0502040204020203" pitchFamily="34" charset="0"/>
                  <a:cs typeface="Fira Code Light" panose="020B0809050000020004" pitchFamily="49" charset="0"/>
                </a:rPr>
                <a:t>Output </a:t>
              </a:r>
            </a:p>
            <a:p>
              <a:pPr algn="ctr"/>
              <a:r>
                <a:rPr lang="en-US" altLang="zh-CN" sz="1400" dirty="0">
                  <a:solidFill>
                    <a:schemeClr val="tx1"/>
                  </a:solidFill>
                  <a:latin typeface="Bahnschrift Light SemiCondensed" panose="020B0502040204020203" pitchFamily="34" charset="0"/>
                  <a:cs typeface="Fira Code Light" panose="020B0809050000020004" pitchFamily="49" charset="0"/>
                </a:rPr>
                <a:t>Node</a:t>
              </a:r>
              <a:endParaRPr lang="zh-CN" altLang="en-US" sz="1400" dirty="0">
                <a:solidFill>
                  <a:schemeClr val="tx1"/>
                </a:solidFill>
                <a:latin typeface="Bahnschrift Light SemiCondensed" panose="020B0502040204020203" pitchFamily="34" charset="0"/>
                <a:cs typeface="Fira Code Light" panose="020B0809050000020004" pitchFamily="49" charset="0"/>
              </a:endParaRPr>
            </a:p>
          </p:txBody>
        </p:sp>
        <p:sp>
          <p:nvSpPr>
            <p:cNvPr id="224" name="矩形: 圆角 223">
              <a:extLst>
                <a:ext uri="{FF2B5EF4-FFF2-40B4-BE49-F238E27FC236}">
                  <a16:creationId xmlns:a16="http://schemas.microsoft.com/office/drawing/2014/main" id="{D2DCEB50-1EB4-43BD-A8DE-43ADE74DE306}"/>
                </a:ext>
              </a:extLst>
            </p:cNvPr>
            <p:cNvSpPr/>
            <p:nvPr/>
          </p:nvSpPr>
          <p:spPr>
            <a:xfrm>
              <a:off x="9941309" y="300038"/>
              <a:ext cx="1040216" cy="451639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prstDash val="solid"/>
              <a:tailEnd w="sm" len="sm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  <a:latin typeface="Bahnschrift Light SemiCondensed" panose="020B0502040204020203" pitchFamily="34" charset="0"/>
                  <a:cs typeface="Fira Code Light" panose="020B0809050000020004" pitchFamily="49" charset="0"/>
                </a:rPr>
                <a:t>Intermediate </a:t>
              </a:r>
            </a:p>
            <a:p>
              <a:pPr algn="ctr"/>
              <a:r>
                <a:rPr lang="en-US" altLang="zh-CN" sz="1400" dirty="0">
                  <a:solidFill>
                    <a:schemeClr val="tx1"/>
                  </a:solidFill>
                  <a:latin typeface="Bahnschrift Light SemiCondensed" panose="020B0502040204020203" pitchFamily="34" charset="0"/>
                  <a:cs typeface="Fira Code Light" panose="020B0809050000020004" pitchFamily="49" charset="0"/>
                </a:rPr>
                <a:t>Node</a:t>
              </a:r>
              <a:endParaRPr lang="zh-CN" altLang="en-US" sz="1400" dirty="0">
                <a:solidFill>
                  <a:schemeClr val="tx1"/>
                </a:solidFill>
                <a:latin typeface="Bahnschrift Light SemiCondensed" panose="020B0502040204020203" pitchFamily="34" charset="0"/>
                <a:cs typeface="Fira Code Light" panose="020B0809050000020004" pitchFamily="49" charset="0"/>
              </a:endParaRP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048421B4-9D71-45D8-A798-0D45EBA5AC9E}"/>
              </a:ext>
            </a:extLst>
          </p:cNvPr>
          <p:cNvGrpSpPr/>
          <p:nvPr/>
        </p:nvGrpSpPr>
        <p:grpSpPr>
          <a:xfrm>
            <a:off x="6250021" y="3973041"/>
            <a:ext cx="5758762" cy="2022561"/>
            <a:chOff x="5405804" y="3705530"/>
            <a:chExt cx="6134081" cy="2022561"/>
          </a:xfrm>
        </p:grpSpPr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FF907CF8-AF54-49F4-A3BD-03944AA3E43B}"/>
                </a:ext>
              </a:extLst>
            </p:cNvPr>
            <p:cNvGrpSpPr/>
            <p:nvPr/>
          </p:nvGrpSpPr>
          <p:grpSpPr>
            <a:xfrm rot="16200000">
              <a:off x="7717571" y="1542665"/>
              <a:ext cx="1659450" cy="5985179"/>
              <a:chOff x="10921655" y="626117"/>
              <a:chExt cx="1210545" cy="5985179"/>
            </a:xfrm>
          </p:grpSpPr>
          <p:grpSp>
            <p:nvGrpSpPr>
              <p:cNvPr id="433" name="组合 432">
                <a:extLst>
                  <a:ext uri="{FF2B5EF4-FFF2-40B4-BE49-F238E27FC236}">
                    <a16:creationId xmlns:a16="http://schemas.microsoft.com/office/drawing/2014/main" id="{FFAA5784-BDF7-4F02-8F87-6A055BA68936}"/>
                  </a:ext>
                </a:extLst>
              </p:cNvPr>
              <p:cNvGrpSpPr/>
              <p:nvPr/>
            </p:nvGrpSpPr>
            <p:grpSpPr>
              <a:xfrm>
                <a:off x="11137851" y="1984018"/>
                <a:ext cx="697954" cy="4015358"/>
                <a:chOff x="10159872" y="1984018"/>
                <a:chExt cx="697954" cy="4015358"/>
              </a:xfrm>
            </p:grpSpPr>
            <p:sp>
              <p:nvSpPr>
                <p:cNvPr id="376" name="矩形 375">
                  <a:extLst>
                    <a:ext uri="{FF2B5EF4-FFF2-40B4-BE49-F238E27FC236}">
                      <a16:creationId xmlns:a16="http://schemas.microsoft.com/office/drawing/2014/main" id="{BCD45345-55AF-4FE4-A1BA-C69DDC492F6F}"/>
                    </a:ext>
                  </a:extLst>
                </p:cNvPr>
                <p:cNvSpPr/>
                <p:nvPr/>
              </p:nvSpPr>
              <p:spPr>
                <a:xfrm>
                  <a:off x="10159872" y="1984018"/>
                  <a:ext cx="96493" cy="1816822"/>
                </a:xfrm>
                <a:prstGeom prst="rect">
                  <a:avLst/>
                </a:prstGeom>
                <a:solidFill>
                  <a:schemeClr val="accent6">
                    <a:alpha val="50000"/>
                  </a:schemeClr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" lIns="0" rIns="0" rtlCol="0" anchor="ctr"/>
                <a:lstStyle/>
                <a:p>
                  <a:pPr algn="ctr"/>
                  <a:r>
                    <a:rPr lang="en-US" altLang="zh-CN" sz="1100" b="1" dirty="0">
                      <a:solidFill>
                        <a:schemeClr val="tx1"/>
                      </a:solidFill>
                      <a:latin typeface="Bahnschrift SemiCondensed" panose="020B0502040204020203" pitchFamily="34" charset="0"/>
                      <a:ea typeface="Fira Code Light" panose="020B0809050000020004" pitchFamily="49" charset="0"/>
                      <a:cs typeface="Fira Code Light" panose="020B0809050000020004" pitchFamily="49" charset="0"/>
                    </a:rPr>
                    <a:t>X</a:t>
                  </a:r>
                  <a:r>
                    <a:rPr lang="en-US" altLang="zh-CN" sz="1100" b="1" baseline="-25000" dirty="0">
                      <a:solidFill>
                        <a:schemeClr val="tx1"/>
                      </a:solidFill>
                      <a:latin typeface="Bahnschrift SemiCondensed" panose="020B0502040204020203" pitchFamily="34" charset="0"/>
                      <a:ea typeface="Fira Code Light" panose="020B0809050000020004" pitchFamily="49" charset="0"/>
                      <a:cs typeface="Fira Code Light" panose="020B0809050000020004" pitchFamily="49" charset="0"/>
                    </a:rPr>
                    <a:t>1</a:t>
                  </a:r>
                  <a:endParaRPr lang="zh-CN" altLang="en-US" sz="1100" b="1" dirty="0">
                    <a:solidFill>
                      <a:schemeClr val="tx1"/>
                    </a:solidFill>
                    <a:latin typeface="Bahnschrift SemiCondensed" panose="020B0502040204020203" pitchFamily="34" charset="0"/>
                    <a:ea typeface="舟方日明体" panose="02000506000000000000" pitchFamily="50" charset="-122"/>
                    <a:cs typeface="Fira Code Light" panose="020B0809050000020004" pitchFamily="49" charset="0"/>
                  </a:endParaRPr>
                </a:p>
              </p:txBody>
            </p:sp>
            <p:sp>
              <p:nvSpPr>
                <p:cNvPr id="379" name="矩形 378">
                  <a:extLst>
                    <a:ext uri="{FF2B5EF4-FFF2-40B4-BE49-F238E27FC236}">
                      <a16:creationId xmlns:a16="http://schemas.microsoft.com/office/drawing/2014/main" id="{5EB8EA3B-7CE9-44B8-8710-75B0129E6C0D}"/>
                    </a:ext>
                  </a:extLst>
                </p:cNvPr>
                <p:cNvSpPr/>
                <p:nvPr/>
              </p:nvSpPr>
              <p:spPr>
                <a:xfrm>
                  <a:off x="10256365" y="2342573"/>
                  <a:ext cx="408637" cy="1159039"/>
                </a:xfrm>
                <a:prstGeom prst="rect">
                  <a:avLst/>
                </a:prstGeom>
                <a:solidFill>
                  <a:schemeClr val="accent6">
                    <a:alpha val="50000"/>
                  </a:schemeClr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" lIns="0" rIns="0" rtlCol="0" anchor="ctr"/>
                <a:lstStyle/>
                <a:p>
                  <a:pPr algn="ctr"/>
                  <a:r>
                    <a:rPr lang="en-US" altLang="zh-CN" sz="1400" b="1" dirty="0">
                      <a:solidFill>
                        <a:schemeClr val="tx1"/>
                      </a:solidFill>
                      <a:latin typeface="Bahnschrift SemiCondensed" panose="020B0502040204020203" pitchFamily="34" charset="0"/>
                      <a:ea typeface="舟方日明体" panose="02000506000000000000" pitchFamily="50" charset="-122"/>
                      <a:cs typeface="Fira Code Light" panose="020B0809050000020004" pitchFamily="49" charset="0"/>
                    </a:rPr>
                    <a:t>A</a:t>
                  </a:r>
                  <a:r>
                    <a:rPr lang="en-US" altLang="zh-CN" sz="1400" b="1" baseline="-25000" dirty="0">
                      <a:solidFill>
                        <a:schemeClr val="tx1"/>
                      </a:solidFill>
                      <a:latin typeface="Bahnschrift SemiCondensed" panose="020B0502040204020203" pitchFamily="34" charset="0"/>
                      <a:ea typeface="舟方日明体" panose="02000506000000000000" pitchFamily="50" charset="-122"/>
                      <a:cs typeface="Fira Code Light" panose="020B0809050000020004" pitchFamily="49" charset="0"/>
                    </a:rPr>
                    <a:t>1</a:t>
                  </a:r>
                  <a:endParaRPr lang="zh-CN" altLang="en-US" sz="1400" b="1" dirty="0">
                    <a:solidFill>
                      <a:schemeClr val="tx1"/>
                    </a:solidFill>
                    <a:latin typeface="Bahnschrift SemiCondensed" panose="020B0502040204020203" pitchFamily="34" charset="0"/>
                    <a:ea typeface="舟方日明体" panose="02000506000000000000" pitchFamily="50" charset="-122"/>
                    <a:cs typeface="Fira Code Light" panose="020B0809050000020004" pitchFamily="49" charset="0"/>
                  </a:endParaRPr>
                </a:p>
              </p:txBody>
            </p:sp>
            <p:sp>
              <p:nvSpPr>
                <p:cNvPr id="380" name="矩形 379">
                  <a:extLst>
                    <a:ext uri="{FF2B5EF4-FFF2-40B4-BE49-F238E27FC236}">
                      <a16:creationId xmlns:a16="http://schemas.microsoft.com/office/drawing/2014/main" id="{7705A50E-6C81-4B9D-BF96-4F10552062F5}"/>
                    </a:ext>
                  </a:extLst>
                </p:cNvPr>
                <p:cNvSpPr/>
                <p:nvPr/>
              </p:nvSpPr>
              <p:spPr>
                <a:xfrm>
                  <a:off x="10664840" y="2984538"/>
                  <a:ext cx="96493" cy="825205"/>
                </a:xfrm>
                <a:prstGeom prst="rect">
                  <a:avLst/>
                </a:prstGeom>
                <a:solidFill>
                  <a:schemeClr val="accent6">
                    <a:alpha val="50000"/>
                  </a:schemeClr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" lIns="0" rIns="0" rtlCol="0" anchor="ctr"/>
                <a:lstStyle/>
                <a:p>
                  <a:pPr algn="ctr"/>
                  <a:r>
                    <a:rPr lang="en-US" altLang="zh-CN" sz="1000" b="1" dirty="0">
                      <a:solidFill>
                        <a:schemeClr val="tx1"/>
                      </a:solidFill>
                      <a:latin typeface="Bahnschrift SemiCondensed" panose="020B0502040204020203" pitchFamily="34" charset="0"/>
                      <a:ea typeface="Fira Code Light" panose="020B0809050000020004" pitchFamily="49" charset="0"/>
                      <a:cs typeface="Fira Code Light" panose="020B0809050000020004" pitchFamily="49" charset="0"/>
                    </a:rPr>
                    <a:t>B</a:t>
                  </a:r>
                  <a:r>
                    <a:rPr lang="en-US" altLang="zh-CN" sz="1000" b="1" baseline="-25000" dirty="0">
                      <a:solidFill>
                        <a:schemeClr val="tx1"/>
                      </a:solidFill>
                      <a:latin typeface="Bahnschrift SemiCondensed" panose="020B0502040204020203" pitchFamily="34" charset="0"/>
                      <a:ea typeface="Fira Code Light" panose="020B0809050000020004" pitchFamily="49" charset="0"/>
                      <a:cs typeface="Fira Code Light" panose="020B0809050000020004" pitchFamily="49" charset="0"/>
                    </a:rPr>
                    <a:t>1</a:t>
                  </a:r>
                  <a:endParaRPr lang="zh-CN" altLang="en-US" sz="1000" b="1" dirty="0">
                    <a:solidFill>
                      <a:schemeClr val="tx1"/>
                    </a:solidFill>
                    <a:latin typeface="Bahnschrift SemiCondensed" panose="020B0502040204020203" pitchFamily="34" charset="0"/>
                    <a:ea typeface="舟方日明体" panose="02000506000000000000" pitchFamily="50" charset="-122"/>
                    <a:cs typeface="Fira Code Light" panose="020B0809050000020004" pitchFamily="49" charset="0"/>
                  </a:endParaRPr>
                </a:p>
              </p:txBody>
            </p:sp>
            <p:sp>
              <p:nvSpPr>
                <p:cNvPr id="386" name="矩形 385">
                  <a:extLst>
                    <a:ext uri="{FF2B5EF4-FFF2-40B4-BE49-F238E27FC236}">
                      <a16:creationId xmlns:a16="http://schemas.microsoft.com/office/drawing/2014/main" id="{C65899EB-E8B5-493C-8D0A-CE2485127CEB}"/>
                    </a:ext>
                  </a:extLst>
                </p:cNvPr>
                <p:cNvSpPr/>
                <p:nvPr/>
              </p:nvSpPr>
              <p:spPr>
                <a:xfrm>
                  <a:off x="10256365" y="3587402"/>
                  <a:ext cx="96493" cy="2411974"/>
                </a:xfrm>
                <a:prstGeom prst="rect">
                  <a:avLst/>
                </a:prstGeom>
                <a:solidFill>
                  <a:schemeClr val="accent6">
                    <a:alpha val="50000"/>
                  </a:schemeClr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" lIns="0" rIns="0" rtlCol="0" anchor="ctr"/>
                <a:lstStyle/>
                <a:p>
                  <a:pPr algn="ctr"/>
                  <a:r>
                    <a:rPr lang="en-US" altLang="zh-CN" sz="1100" b="1" dirty="0">
                      <a:solidFill>
                        <a:schemeClr val="tx1"/>
                      </a:solidFill>
                      <a:latin typeface="Bahnschrift SemiCondensed" panose="020B0502040204020203" pitchFamily="34" charset="0"/>
                      <a:ea typeface="Fira Code Light" panose="020B0809050000020004" pitchFamily="49" charset="0"/>
                      <a:cs typeface="Fira Code Light" panose="020B0809050000020004" pitchFamily="49" charset="0"/>
                    </a:rPr>
                    <a:t>Y</a:t>
                  </a:r>
                  <a:r>
                    <a:rPr lang="en-US" altLang="zh-CN" sz="1100" b="1" baseline="-25000" dirty="0">
                      <a:solidFill>
                        <a:schemeClr val="tx1"/>
                      </a:solidFill>
                      <a:latin typeface="Bahnschrift SemiCondensed" panose="020B0502040204020203" pitchFamily="34" charset="0"/>
                      <a:ea typeface="Fira Code Light" panose="020B0809050000020004" pitchFamily="49" charset="0"/>
                      <a:cs typeface="Fira Code Light" panose="020B0809050000020004" pitchFamily="49" charset="0"/>
                    </a:rPr>
                    <a:t>1</a:t>
                  </a:r>
                  <a:endParaRPr lang="zh-CN" altLang="en-US" sz="1100" b="1" dirty="0">
                    <a:solidFill>
                      <a:schemeClr val="tx1"/>
                    </a:solidFill>
                    <a:latin typeface="Bahnschrift SemiCondensed" panose="020B0502040204020203" pitchFamily="34" charset="0"/>
                    <a:ea typeface="舟方日明体" panose="02000506000000000000" pitchFamily="50" charset="-122"/>
                    <a:cs typeface="Fira Code Light" panose="020B0809050000020004" pitchFamily="49" charset="0"/>
                  </a:endParaRPr>
                </a:p>
              </p:txBody>
            </p:sp>
            <p:sp>
              <p:nvSpPr>
                <p:cNvPr id="387" name="矩形 386">
                  <a:extLst>
                    <a:ext uri="{FF2B5EF4-FFF2-40B4-BE49-F238E27FC236}">
                      <a16:creationId xmlns:a16="http://schemas.microsoft.com/office/drawing/2014/main" id="{277E2623-E3F5-4F9B-B5D9-F7944716212A}"/>
                    </a:ext>
                  </a:extLst>
                </p:cNvPr>
                <p:cNvSpPr/>
                <p:nvPr/>
              </p:nvSpPr>
              <p:spPr>
                <a:xfrm>
                  <a:off x="10159872" y="3874350"/>
                  <a:ext cx="96493" cy="1846109"/>
                </a:xfrm>
                <a:prstGeom prst="rect">
                  <a:avLst/>
                </a:prstGeom>
                <a:solidFill>
                  <a:schemeClr val="accent6">
                    <a:alpha val="50000"/>
                  </a:schemeClr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" lIns="0" rIns="0" rtlCol="0" anchor="ctr"/>
                <a:lstStyle/>
                <a:p>
                  <a:pPr algn="ctr"/>
                  <a:r>
                    <a:rPr lang="en-US" altLang="zh-CN" sz="900" b="1" dirty="0">
                      <a:solidFill>
                        <a:schemeClr val="tx1"/>
                      </a:solidFill>
                      <a:latin typeface="Bahnschrift SemiCondensed" panose="020B0502040204020203" pitchFamily="34" charset="0"/>
                      <a:ea typeface="Fira Code Light" panose="020B0809050000020004" pitchFamily="49" charset="0"/>
                      <a:cs typeface="Fira Code Light" panose="020B0809050000020004" pitchFamily="49" charset="0"/>
                    </a:rPr>
                    <a:t>X</a:t>
                  </a:r>
                  <a:r>
                    <a:rPr lang="en-US" altLang="zh-CN" sz="900" b="1" baseline="-25000" dirty="0">
                      <a:solidFill>
                        <a:schemeClr val="tx1"/>
                      </a:solidFill>
                      <a:latin typeface="Bahnschrift SemiCondensed" panose="020B0502040204020203" pitchFamily="34" charset="0"/>
                      <a:ea typeface="Fira Code Light" panose="020B0809050000020004" pitchFamily="49" charset="0"/>
                      <a:cs typeface="Fira Code Light" panose="020B0809050000020004" pitchFamily="49" charset="0"/>
                    </a:rPr>
                    <a:t>2</a:t>
                  </a:r>
                  <a:endParaRPr lang="zh-CN" altLang="en-US" sz="900" b="1" dirty="0">
                    <a:solidFill>
                      <a:schemeClr val="tx1"/>
                    </a:solidFill>
                    <a:latin typeface="Bahnschrift SemiCondensed" panose="020B0502040204020203" pitchFamily="34" charset="0"/>
                    <a:ea typeface="舟方日明体" panose="02000506000000000000" pitchFamily="50" charset="-122"/>
                    <a:cs typeface="Fira Code Light" panose="020B0809050000020004" pitchFamily="49" charset="0"/>
                  </a:endParaRPr>
                </a:p>
              </p:txBody>
            </p:sp>
            <p:sp>
              <p:nvSpPr>
                <p:cNvPr id="388" name="矩形 387">
                  <a:extLst>
                    <a:ext uri="{FF2B5EF4-FFF2-40B4-BE49-F238E27FC236}">
                      <a16:creationId xmlns:a16="http://schemas.microsoft.com/office/drawing/2014/main" id="{2C38A2A8-63E8-492E-BA33-3111C2651383}"/>
                    </a:ext>
                  </a:extLst>
                </p:cNvPr>
                <p:cNvSpPr/>
                <p:nvPr/>
              </p:nvSpPr>
              <p:spPr>
                <a:xfrm>
                  <a:off x="10352696" y="4208690"/>
                  <a:ext cx="408637" cy="1179864"/>
                </a:xfrm>
                <a:prstGeom prst="rect">
                  <a:avLst/>
                </a:prstGeom>
                <a:solidFill>
                  <a:schemeClr val="accent6">
                    <a:alpha val="50000"/>
                  </a:schemeClr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" lIns="0" rIns="0" rtlCol="0" anchor="ctr"/>
                <a:lstStyle/>
                <a:p>
                  <a:pPr algn="ctr"/>
                  <a:r>
                    <a:rPr lang="en-US" altLang="zh-CN" sz="1400" b="1" dirty="0">
                      <a:solidFill>
                        <a:schemeClr val="tx1"/>
                      </a:solidFill>
                      <a:latin typeface="Bahnschrift SemiCondensed" panose="020B0502040204020203" pitchFamily="34" charset="0"/>
                      <a:ea typeface="舟方日明体" panose="02000506000000000000" pitchFamily="50" charset="-122"/>
                      <a:cs typeface="Fira Code Light" panose="020B0809050000020004" pitchFamily="49" charset="0"/>
                    </a:rPr>
                    <a:t>A</a:t>
                  </a:r>
                  <a:r>
                    <a:rPr lang="en-US" altLang="zh-CN" sz="1400" b="1" baseline="-25000" dirty="0">
                      <a:solidFill>
                        <a:schemeClr val="tx1"/>
                      </a:solidFill>
                      <a:latin typeface="Bahnschrift SemiCondensed" panose="020B0502040204020203" pitchFamily="34" charset="0"/>
                      <a:ea typeface="舟方日明体" panose="02000506000000000000" pitchFamily="50" charset="-122"/>
                      <a:cs typeface="Fira Code Light" panose="020B0809050000020004" pitchFamily="49" charset="0"/>
                    </a:rPr>
                    <a:t>2</a:t>
                  </a:r>
                  <a:endParaRPr lang="zh-CN" altLang="en-US" sz="1400" b="1" dirty="0">
                    <a:solidFill>
                      <a:schemeClr val="tx1"/>
                    </a:solidFill>
                    <a:latin typeface="Bahnschrift SemiCondensed" panose="020B0502040204020203" pitchFamily="34" charset="0"/>
                    <a:ea typeface="舟方日明体" panose="02000506000000000000" pitchFamily="50" charset="-122"/>
                    <a:cs typeface="Fira Code Light" panose="020B0809050000020004" pitchFamily="49" charset="0"/>
                  </a:endParaRPr>
                </a:p>
              </p:txBody>
            </p:sp>
            <p:sp>
              <p:nvSpPr>
                <p:cNvPr id="389" name="矩形 388">
                  <a:extLst>
                    <a:ext uri="{FF2B5EF4-FFF2-40B4-BE49-F238E27FC236}">
                      <a16:creationId xmlns:a16="http://schemas.microsoft.com/office/drawing/2014/main" id="{AECCAF86-B511-459A-8CB3-6ABC9279ABD3}"/>
                    </a:ext>
                  </a:extLst>
                </p:cNvPr>
                <p:cNvSpPr/>
                <p:nvPr/>
              </p:nvSpPr>
              <p:spPr>
                <a:xfrm>
                  <a:off x="10761333" y="4872401"/>
                  <a:ext cx="96493" cy="848058"/>
                </a:xfrm>
                <a:prstGeom prst="rect">
                  <a:avLst/>
                </a:prstGeom>
                <a:solidFill>
                  <a:schemeClr val="accent6">
                    <a:alpha val="50000"/>
                  </a:schemeClr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" lIns="0" rIns="0" rtlCol="0" anchor="ctr"/>
                <a:lstStyle/>
                <a:p>
                  <a:pPr algn="ctr"/>
                  <a:r>
                    <a:rPr lang="en-US" altLang="zh-CN" sz="900" b="1" dirty="0">
                      <a:solidFill>
                        <a:schemeClr val="tx1"/>
                      </a:solidFill>
                      <a:latin typeface="Bahnschrift SemiCondensed" panose="020B0502040204020203" pitchFamily="34" charset="0"/>
                      <a:ea typeface="Fira Code Light" panose="020B0809050000020004" pitchFamily="49" charset="0"/>
                      <a:cs typeface="Fira Code Light" panose="020B0809050000020004" pitchFamily="49" charset="0"/>
                    </a:rPr>
                    <a:t>B</a:t>
                  </a:r>
                  <a:r>
                    <a:rPr lang="en-US" altLang="zh-CN" sz="900" b="1" baseline="-25000" dirty="0">
                      <a:solidFill>
                        <a:schemeClr val="tx1"/>
                      </a:solidFill>
                      <a:latin typeface="Bahnschrift SemiCondensed" panose="020B0502040204020203" pitchFamily="34" charset="0"/>
                      <a:ea typeface="Fira Code Light" panose="020B0809050000020004" pitchFamily="49" charset="0"/>
                      <a:cs typeface="Fira Code Light" panose="020B0809050000020004" pitchFamily="49" charset="0"/>
                    </a:rPr>
                    <a:t>2</a:t>
                  </a:r>
                  <a:endParaRPr lang="zh-CN" altLang="en-US" sz="900" b="1" dirty="0">
                    <a:solidFill>
                      <a:schemeClr val="tx1"/>
                    </a:solidFill>
                    <a:latin typeface="Bahnschrift SemiCondensed" panose="020B0502040204020203" pitchFamily="34" charset="0"/>
                    <a:ea typeface="舟方日明体" panose="02000506000000000000" pitchFamily="50" charset="-122"/>
                    <a:cs typeface="Fira Code Light" panose="020B0809050000020004" pitchFamily="49" charset="0"/>
                  </a:endParaRPr>
                </a:p>
              </p:txBody>
            </p:sp>
            <p:sp>
              <p:nvSpPr>
                <p:cNvPr id="390" name="矩形 389">
                  <a:extLst>
                    <a:ext uri="{FF2B5EF4-FFF2-40B4-BE49-F238E27FC236}">
                      <a16:creationId xmlns:a16="http://schemas.microsoft.com/office/drawing/2014/main" id="{480DC536-4A61-4F81-A752-09C4820B9A6C}"/>
                    </a:ext>
                  </a:extLst>
                </p:cNvPr>
                <p:cNvSpPr/>
                <p:nvPr/>
              </p:nvSpPr>
              <p:spPr>
                <a:xfrm>
                  <a:off x="10352696" y="5507021"/>
                  <a:ext cx="96493" cy="492355"/>
                </a:xfrm>
                <a:prstGeom prst="rect">
                  <a:avLst/>
                </a:prstGeom>
                <a:solidFill>
                  <a:schemeClr val="accent6">
                    <a:alpha val="50000"/>
                  </a:schemeClr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" lIns="0" rIns="0" rtlCol="0" anchor="ctr"/>
                <a:lstStyle/>
                <a:p>
                  <a:pPr algn="ctr"/>
                  <a:r>
                    <a:rPr lang="en-US" altLang="zh-CN" sz="1000" b="1" dirty="0">
                      <a:solidFill>
                        <a:schemeClr val="tx1"/>
                      </a:solidFill>
                      <a:latin typeface="Bahnschrift SemiCondensed" panose="020B0502040204020203" pitchFamily="34" charset="0"/>
                      <a:ea typeface="Fira Code Light" panose="020B0809050000020004" pitchFamily="49" charset="0"/>
                      <a:cs typeface="Fira Code Light" panose="020B0809050000020004" pitchFamily="49" charset="0"/>
                    </a:rPr>
                    <a:t>Y</a:t>
                  </a:r>
                  <a:r>
                    <a:rPr lang="en-US" altLang="zh-CN" sz="1000" b="1" baseline="-25000" dirty="0">
                      <a:solidFill>
                        <a:schemeClr val="tx1"/>
                      </a:solidFill>
                      <a:latin typeface="Bahnschrift SemiCondensed" panose="020B0502040204020203" pitchFamily="34" charset="0"/>
                      <a:ea typeface="Fira Code Light" panose="020B0809050000020004" pitchFamily="49" charset="0"/>
                      <a:cs typeface="Fira Code Light" panose="020B0809050000020004" pitchFamily="49" charset="0"/>
                    </a:rPr>
                    <a:t>2</a:t>
                  </a:r>
                  <a:endParaRPr lang="zh-CN" altLang="en-US" sz="1000" b="1" dirty="0">
                    <a:solidFill>
                      <a:schemeClr val="tx1"/>
                    </a:solidFill>
                    <a:latin typeface="Bahnschrift SemiCondensed" panose="020B0502040204020203" pitchFamily="34" charset="0"/>
                    <a:ea typeface="舟方日明体" panose="02000506000000000000" pitchFamily="50" charset="-122"/>
                    <a:cs typeface="Fira Code Light" panose="020B0809050000020004" pitchFamily="49" charset="0"/>
                  </a:endParaRPr>
                </a:p>
              </p:txBody>
            </p:sp>
            <p:sp>
              <p:nvSpPr>
                <p:cNvPr id="391" name="矩形 390">
                  <a:extLst>
                    <a:ext uri="{FF2B5EF4-FFF2-40B4-BE49-F238E27FC236}">
                      <a16:creationId xmlns:a16="http://schemas.microsoft.com/office/drawing/2014/main" id="{78E2E384-3EA3-4B2A-B8D4-054D367158CA}"/>
                    </a:ext>
                  </a:extLst>
                </p:cNvPr>
                <p:cNvSpPr/>
                <p:nvPr/>
              </p:nvSpPr>
              <p:spPr>
                <a:xfrm>
                  <a:off x="10456851" y="5833488"/>
                  <a:ext cx="194033" cy="165887"/>
                </a:xfrm>
                <a:prstGeom prst="rect">
                  <a:avLst/>
                </a:prstGeom>
                <a:solidFill>
                  <a:schemeClr val="accent2">
                    <a:alpha val="50000"/>
                  </a:schemeClr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" lIns="0" rIns="0" rtlCol="0" anchor="ctr"/>
                <a:lstStyle/>
                <a:p>
                  <a:pPr algn="ctr"/>
                  <a:r>
                    <a:rPr lang="en-US" altLang="zh-CN" sz="1400" b="1" dirty="0">
                      <a:solidFill>
                        <a:schemeClr val="tx1"/>
                      </a:solidFill>
                      <a:latin typeface="Bahnschrift SemiCondensed" panose="020B0502040204020203" pitchFamily="34" charset="0"/>
                      <a:ea typeface="舟方日明体" panose="02000506000000000000" pitchFamily="50" charset="-122"/>
                      <a:cs typeface="Fira Code Light" panose="020B0809050000020004" pitchFamily="49" charset="0"/>
                    </a:rPr>
                    <a:t>Y</a:t>
                  </a:r>
                  <a:endParaRPr lang="zh-CN" altLang="en-US" sz="1400" b="1" dirty="0">
                    <a:solidFill>
                      <a:schemeClr val="tx1"/>
                    </a:solidFill>
                    <a:latin typeface="Bahnschrift SemiCondensed" panose="020B0502040204020203" pitchFamily="34" charset="0"/>
                    <a:ea typeface="舟方日明体" panose="02000506000000000000" pitchFamily="50" charset="-122"/>
                    <a:cs typeface="Fira Code Light" panose="020B0809050000020004" pitchFamily="49" charset="0"/>
                  </a:endParaRPr>
                </a:p>
              </p:txBody>
            </p:sp>
          </p:grpSp>
          <p:grpSp>
            <p:nvGrpSpPr>
              <p:cNvPr id="141" name="组合 140">
                <a:extLst>
                  <a:ext uri="{FF2B5EF4-FFF2-40B4-BE49-F238E27FC236}">
                    <a16:creationId xmlns:a16="http://schemas.microsoft.com/office/drawing/2014/main" id="{A22A042A-1E87-4913-9A1B-51C7A60E292C}"/>
                  </a:ext>
                </a:extLst>
              </p:cNvPr>
              <p:cNvGrpSpPr/>
              <p:nvPr/>
            </p:nvGrpSpPr>
            <p:grpSpPr>
              <a:xfrm>
                <a:off x="10921655" y="626117"/>
                <a:ext cx="1210545" cy="5985179"/>
                <a:chOff x="944817" y="684004"/>
                <a:chExt cx="1210545" cy="5985179"/>
              </a:xfrm>
            </p:grpSpPr>
            <p:sp>
              <p:nvSpPr>
                <p:cNvPr id="142" name="文本框 141">
                  <a:extLst>
                    <a:ext uri="{FF2B5EF4-FFF2-40B4-BE49-F238E27FC236}">
                      <a16:creationId xmlns:a16="http://schemas.microsoft.com/office/drawing/2014/main" id="{0292E7DA-B64C-4621-A3C0-E9C463EA2BD2}"/>
                    </a:ext>
                  </a:extLst>
                </p:cNvPr>
                <p:cNvSpPr txBox="1"/>
                <p:nvPr/>
              </p:nvSpPr>
              <p:spPr>
                <a:xfrm>
                  <a:off x="944817" y="6110294"/>
                  <a:ext cx="291875" cy="558889"/>
                </a:xfrm>
                <a:prstGeom prst="rect">
                  <a:avLst/>
                </a:prstGeom>
                <a:noFill/>
              </p:spPr>
              <p:txBody>
                <a:bodyPr vert="vert" wrap="square" rtlCol="0">
                  <a:spAutoFit/>
                </a:bodyPr>
                <a:lstStyle/>
                <a:p>
                  <a:pPr algn="ctr"/>
                  <a:r>
                    <a:rPr lang="en-US" altLang="zh-CN" sz="1400" dirty="0">
                      <a:latin typeface="Bahnschrift SemiCondensed" panose="020B0502040204020203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Time</a:t>
                  </a:r>
                  <a:endParaRPr lang="zh-CN" altLang="en-US" sz="1400" dirty="0">
                    <a:latin typeface="Bahnschrift SemiCondensed" panose="020B0502040204020203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cxnSp>
              <p:nvCxnSpPr>
                <p:cNvPr id="143" name="直接箭头连接符 142">
                  <a:extLst>
                    <a:ext uri="{FF2B5EF4-FFF2-40B4-BE49-F238E27FC236}">
                      <a16:creationId xmlns:a16="http://schemas.microsoft.com/office/drawing/2014/main" id="{6DCCF4FF-7A25-46F5-9058-F2306992315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-1000060" y="4036304"/>
                  <a:ext cx="4171576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直接箭头连接符 144">
                  <a:extLst>
                    <a:ext uri="{FF2B5EF4-FFF2-40B4-BE49-F238E27FC236}">
                      <a16:creationId xmlns:a16="http://schemas.microsoft.com/office/drawing/2014/main" id="{60732459-90DD-4355-8A6C-C7CAB3F5CC9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528604" y="1516873"/>
                  <a:ext cx="0" cy="885751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6" name="文本框 145">
                  <a:extLst>
                    <a:ext uri="{FF2B5EF4-FFF2-40B4-BE49-F238E27FC236}">
                      <a16:creationId xmlns:a16="http://schemas.microsoft.com/office/drawing/2014/main" id="{06E71EC9-5495-4122-89D2-3170C6436EB7}"/>
                    </a:ext>
                  </a:extLst>
                </p:cNvPr>
                <p:cNvSpPr txBox="1"/>
                <p:nvPr/>
              </p:nvSpPr>
              <p:spPr>
                <a:xfrm>
                  <a:off x="1713031" y="684004"/>
                  <a:ext cx="291875" cy="1245572"/>
                </a:xfrm>
                <a:prstGeom prst="rect">
                  <a:avLst/>
                </a:prstGeom>
                <a:noFill/>
              </p:spPr>
              <p:txBody>
                <a:bodyPr vert="vert" wrap="square" rtlCol="0">
                  <a:spAutoFit/>
                </a:bodyPr>
                <a:lstStyle/>
                <a:p>
                  <a:pPr algn="r"/>
                  <a:r>
                    <a:rPr lang="en-US" altLang="zh-CN" sz="1400" dirty="0">
                      <a:solidFill>
                        <a:srgbClr val="C00000"/>
                      </a:solidFill>
                      <a:latin typeface="Bahnschrift SemiCondensed" panose="020B0502040204020203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Peak-mem=2.5</a:t>
                  </a:r>
                  <a:endParaRPr lang="zh-CN" altLang="en-US" sz="1400" dirty="0">
                    <a:solidFill>
                      <a:srgbClr val="C00000"/>
                    </a:solidFill>
                    <a:latin typeface="Bahnschrift SemiCondensed" panose="020B0502040204020203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cxnSp>
              <p:nvCxnSpPr>
                <p:cNvPr id="169" name="直接箭头连接符 168">
                  <a:extLst>
                    <a:ext uri="{FF2B5EF4-FFF2-40B4-BE49-F238E27FC236}">
                      <a16:creationId xmlns:a16="http://schemas.microsoft.com/office/drawing/2014/main" id="{4C1D0AED-2E33-40BE-BB49-E32E525CFF3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67772" y="1919246"/>
                  <a:ext cx="0" cy="4202846"/>
                </a:xfrm>
                <a:prstGeom prst="straightConnector1">
                  <a:avLst/>
                </a:prstGeom>
                <a:ln w="19050">
                  <a:solidFill>
                    <a:srgbClr val="C00000"/>
                  </a:solidFill>
                  <a:prstDash val="dash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8" name="文本框 247">
                  <a:extLst>
                    <a:ext uri="{FF2B5EF4-FFF2-40B4-BE49-F238E27FC236}">
                      <a16:creationId xmlns:a16="http://schemas.microsoft.com/office/drawing/2014/main" id="{6B3022B5-5D12-43DD-9C31-BA943B5AA14A}"/>
                    </a:ext>
                  </a:extLst>
                </p:cNvPr>
                <p:cNvSpPr txBox="1"/>
                <p:nvPr/>
              </p:nvSpPr>
              <p:spPr>
                <a:xfrm>
                  <a:off x="1863487" y="1957669"/>
                  <a:ext cx="291875" cy="693347"/>
                </a:xfrm>
                <a:prstGeom prst="rect">
                  <a:avLst/>
                </a:prstGeom>
                <a:noFill/>
              </p:spPr>
              <p:txBody>
                <a:bodyPr vert="vert" wrap="square" rtlCol="0">
                  <a:spAutoFit/>
                </a:bodyPr>
                <a:lstStyle/>
                <a:p>
                  <a:pPr algn="ctr"/>
                  <a:r>
                    <a:rPr lang="en-US" altLang="zh-CN" sz="1400" dirty="0">
                      <a:latin typeface="Bahnschrift SemiCondensed" panose="020B0502040204020203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Memory</a:t>
                  </a:r>
                  <a:endParaRPr lang="zh-CN" altLang="en-US" sz="1400" dirty="0">
                    <a:latin typeface="Bahnschrift SemiCondensed" panose="020B0502040204020203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  <p:sp>
          <p:nvSpPr>
            <p:cNvPr id="166" name="矩形 165">
              <a:extLst>
                <a:ext uri="{FF2B5EF4-FFF2-40B4-BE49-F238E27FC236}">
                  <a16:creationId xmlns:a16="http://schemas.microsoft.com/office/drawing/2014/main" id="{2DD17042-8B39-4512-AE78-8927DD9912DC}"/>
                </a:ext>
              </a:extLst>
            </p:cNvPr>
            <p:cNvSpPr/>
            <p:nvPr/>
          </p:nvSpPr>
          <p:spPr>
            <a:xfrm>
              <a:off x="6912601" y="5420385"/>
              <a:ext cx="271366" cy="261739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100" b="1" dirty="0">
                  <a:solidFill>
                    <a:schemeClr val="tx1"/>
                  </a:solidFill>
                  <a:latin typeface="Bahnschrift SemiCondensed" panose="020B0502040204020203" pitchFamily="34" charset="0"/>
                  <a:ea typeface="舟方日明体" panose="02000506000000000000" pitchFamily="50" charset="-122"/>
                  <a:cs typeface="Calibri" panose="020F0502020204030204" pitchFamily="34" charset="0"/>
                </a:rPr>
                <a:t>X</a:t>
              </a:r>
              <a:r>
                <a:rPr lang="en-US" altLang="zh-CN" sz="1100" b="1" baseline="-25000" dirty="0">
                  <a:solidFill>
                    <a:schemeClr val="tx1"/>
                  </a:solidFill>
                  <a:latin typeface="Bahnschrift SemiCondensed" panose="020B0502040204020203" pitchFamily="34" charset="0"/>
                  <a:ea typeface="舟方日明体" panose="02000506000000000000" pitchFamily="50" charset="-122"/>
                  <a:cs typeface="Calibri" panose="020F0502020204030204" pitchFamily="34" charset="0"/>
                </a:rPr>
                <a:t>1</a:t>
              </a:r>
              <a:endParaRPr lang="zh-CN" altLang="en-US" sz="1100" b="1" dirty="0">
                <a:solidFill>
                  <a:schemeClr val="tx1"/>
                </a:solidFill>
                <a:latin typeface="Bahnschrift SemiCondensed" panose="020B0502040204020203" pitchFamily="34" charset="0"/>
                <a:ea typeface="舟方日明体" panose="02000506000000000000" pitchFamily="50" charset="-122"/>
                <a:cs typeface="Calibri" panose="020F0502020204030204" pitchFamily="34" charset="0"/>
              </a:endParaRPr>
            </a:p>
          </p:txBody>
        </p:sp>
        <p:sp>
          <p:nvSpPr>
            <p:cNvPr id="171" name="矩形 170">
              <a:extLst>
                <a:ext uri="{FF2B5EF4-FFF2-40B4-BE49-F238E27FC236}">
                  <a16:creationId xmlns:a16="http://schemas.microsoft.com/office/drawing/2014/main" id="{E738C351-1BB8-4173-988A-3BDA302510EE}"/>
                </a:ext>
              </a:extLst>
            </p:cNvPr>
            <p:cNvSpPr/>
            <p:nvPr/>
          </p:nvSpPr>
          <p:spPr>
            <a:xfrm>
              <a:off x="7271159" y="5420385"/>
              <a:ext cx="582586" cy="261739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100" b="1" dirty="0">
                  <a:solidFill>
                    <a:schemeClr val="tx1"/>
                  </a:solidFill>
                  <a:latin typeface="Bahnschrift SemiCondensed" panose="020B0502040204020203" pitchFamily="34" charset="0"/>
                  <a:ea typeface="舟方日明体" panose="02000506000000000000" pitchFamily="50" charset="-122"/>
                  <a:cs typeface="Calibri" panose="020F0502020204030204" pitchFamily="34" charset="0"/>
                </a:rPr>
                <a:t>A</a:t>
              </a:r>
              <a:r>
                <a:rPr lang="en-US" altLang="zh-CN" sz="1100" b="1" baseline="-25000" dirty="0">
                  <a:solidFill>
                    <a:schemeClr val="tx1"/>
                  </a:solidFill>
                  <a:latin typeface="Bahnschrift SemiCondensed" panose="020B0502040204020203" pitchFamily="34" charset="0"/>
                  <a:ea typeface="舟方日明体" panose="02000506000000000000" pitchFamily="50" charset="-122"/>
                  <a:cs typeface="Calibri" panose="020F0502020204030204" pitchFamily="34" charset="0"/>
                </a:rPr>
                <a:t>1</a:t>
              </a:r>
              <a:endParaRPr lang="zh-CN" altLang="en-US" sz="1100" b="1" dirty="0">
                <a:solidFill>
                  <a:schemeClr val="tx1"/>
                </a:solidFill>
                <a:latin typeface="Bahnschrift SemiCondensed" panose="020B0502040204020203" pitchFamily="34" charset="0"/>
                <a:ea typeface="舟方日明体" panose="02000506000000000000" pitchFamily="50" charset="-122"/>
                <a:cs typeface="Calibri" panose="020F0502020204030204" pitchFamily="34" charset="0"/>
              </a:endParaRPr>
            </a:p>
          </p:txBody>
        </p:sp>
        <p:sp>
          <p:nvSpPr>
            <p:cNvPr id="232" name="矩形 231">
              <a:extLst>
                <a:ext uri="{FF2B5EF4-FFF2-40B4-BE49-F238E27FC236}">
                  <a16:creationId xmlns:a16="http://schemas.microsoft.com/office/drawing/2014/main" id="{18EC5284-FDE6-4CE2-8D23-4607A23D7CCD}"/>
                </a:ext>
              </a:extLst>
            </p:cNvPr>
            <p:cNvSpPr/>
            <p:nvPr/>
          </p:nvSpPr>
          <p:spPr>
            <a:xfrm>
              <a:off x="7913124" y="5420385"/>
              <a:ext cx="517074" cy="261739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100" b="1" dirty="0">
                  <a:solidFill>
                    <a:schemeClr val="tx1"/>
                  </a:solidFill>
                  <a:latin typeface="Bahnschrift SemiCondensed" panose="020B0502040204020203" pitchFamily="34" charset="0"/>
                  <a:ea typeface="舟方日明体" panose="02000506000000000000" pitchFamily="50" charset="-122"/>
                  <a:cs typeface="Calibri" panose="020F0502020204030204" pitchFamily="34" charset="0"/>
                </a:rPr>
                <a:t>B</a:t>
              </a:r>
              <a:r>
                <a:rPr lang="en-US" altLang="zh-CN" sz="1100" b="1" baseline="-25000" dirty="0">
                  <a:solidFill>
                    <a:schemeClr val="tx1"/>
                  </a:solidFill>
                  <a:latin typeface="Bahnschrift SemiCondensed" panose="020B0502040204020203" pitchFamily="34" charset="0"/>
                  <a:ea typeface="舟方日明体" panose="02000506000000000000" pitchFamily="50" charset="-122"/>
                  <a:cs typeface="Calibri" panose="020F0502020204030204" pitchFamily="34" charset="0"/>
                </a:rPr>
                <a:t>1</a:t>
              </a:r>
              <a:endParaRPr lang="zh-CN" altLang="en-US" sz="1100" b="1" dirty="0">
                <a:solidFill>
                  <a:schemeClr val="tx1"/>
                </a:solidFill>
                <a:latin typeface="Bahnschrift SemiCondensed" panose="020B0502040204020203" pitchFamily="34" charset="0"/>
                <a:ea typeface="舟方日明体" panose="02000506000000000000" pitchFamily="50" charset="-122"/>
                <a:cs typeface="Calibri" panose="020F0502020204030204" pitchFamily="34" charset="0"/>
              </a:endParaRPr>
            </a:p>
          </p:txBody>
        </p:sp>
        <p:sp>
          <p:nvSpPr>
            <p:cNvPr id="233" name="矩形 232">
              <a:extLst>
                <a:ext uri="{FF2B5EF4-FFF2-40B4-BE49-F238E27FC236}">
                  <a16:creationId xmlns:a16="http://schemas.microsoft.com/office/drawing/2014/main" id="{F5C9E210-42CB-4B31-BFFD-2E099C37E57A}"/>
                </a:ext>
              </a:extLst>
            </p:cNvPr>
            <p:cNvSpPr/>
            <p:nvPr/>
          </p:nvSpPr>
          <p:spPr>
            <a:xfrm>
              <a:off x="8515989" y="5420385"/>
              <a:ext cx="222342" cy="261739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100" b="1" dirty="0">
                  <a:solidFill>
                    <a:schemeClr val="tx1"/>
                  </a:solidFill>
                  <a:latin typeface="Bahnschrift SemiCondensed" panose="020B0502040204020203" pitchFamily="34" charset="0"/>
                  <a:ea typeface="舟方日明体" panose="02000506000000000000" pitchFamily="50" charset="-122"/>
                  <a:cs typeface="Calibri" panose="020F0502020204030204" pitchFamily="34" charset="0"/>
                </a:rPr>
                <a:t>Y</a:t>
              </a:r>
              <a:r>
                <a:rPr lang="en-US" altLang="zh-CN" sz="1100" b="1" baseline="-25000" dirty="0">
                  <a:solidFill>
                    <a:schemeClr val="tx1"/>
                  </a:solidFill>
                  <a:latin typeface="Bahnschrift SemiCondensed" panose="020B0502040204020203" pitchFamily="34" charset="0"/>
                  <a:ea typeface="舟方日明体" panose="02000506000000000000" pitchFamily="50" charset="-122"/>
                  <a:cs typeface="Calibri" panose="020F0502020204030204" pitchFamily="34" charset="0"/>
                </a:rPr>
                <a:t>1</a:t>
              </a:r>
              <a:endParaRPr lang="zh-CN" altLang="en-US" sz="1100" b="1" dirty="0">
                <a:solidFill>
                  <a:schemeClr val="tx1"/>
                </a:solidFill>
                <a:latin typeface="Bahnschrift SemiCondensed" panose="020B0502040204020203" pitchFamily="34" charset="0"/>
                <a:ea typeface="舟方日明体" panose="02000506000000000000" pitchFamily="50" charset="-122"/>
                <a:cs typeface="Calibri" panose="020F0502020204030204" pitchFamily="34" charset="0"/>
              </a:endParaRPr>
            </a:p>
          </p:txBody>
        </p:sp>
        <p:sp>
          <p:nvSpPr>
            <p:cNvPr id="234" name="矩形 233">
              <a:extLst>
                <a:ext uri="{FF2B5EF4-FFF2-40B4-BE49-F238E27FC236}">
                  <a16:creationId xmlns:a16="http://schemas.microsoft.com/office/drawing/2014/main" id="{481D8903-F0F5-49FA-B36C-63BB62D087C1}"/>
                </a:ext>
              </a:extLst>
            </p:cNvPr>
            <p:cNvSpPr/>
            <p:nvPr/>
          </p:nvSpPr>
          <p:spPr>
            <a:xfrm>
              <a:off x="8800934" y="5420385"/>
              <a:ext cx="258399" cy="261739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100" b="1" dirty="0">
                  <a:solidFill>
                    <a:schemeClr val="tx1"/>
                  </a:solidFill>
                  <a:latin typeface="Bahnschrift SemiCondensed" panose="020B0502040204020203" pitchFamily="34" charset="0"/>
                  <a:ea typeface="舟方日明体" panose="02000506000000000000" pitchFamily="50" charset="-122"/>
                  <a:cs typeface="Calibri" panose="020F0502020204030204" pitchFamily="34" charset="0"/>
                </a:rPr>
                <a:t>X</a:t>
              </a:r>
              <a:r>
                <a:rPr lang="en-US" altLang="zh-CN" sz="1100" b="1" baseline="-25000" dirty="0">
                  <a:solidFill>
                    <a:schemeClr val="tx1"/>
                  </a:solidFill>
                  <a:latin typeface="Bahnschrift SemiCondensed" panose="020B0502040204020203" pitchFamily="34" charset="0"/>
                  <a:ea typeface="舟方日明体" panose="02000506000000000000" pitchFamily="50" charset="-122"/>
                  <a:cs typeface="Calibri" panose="020F0502020204030204" pitchFamily="34" charset="0"/>
                </a:rPr>
                <a:t>2</a:t>
              </a:r>
              <a:endParaRPr lang="zh-CN" altLang="en-US" sz="1100" b="1" dirty="0">
                <a:solidFill>
                  <a:schemeClr val="tx1"/>
                </a:solidFill>
                <a:latin typeface="Bahnschrift SemiCondensed" panose="020B0502040204020203" pitchFamily="34" charset="0"/>
                <a:ea typeface="舟方日明体" panose="02000506000000000000" pitchFamily="50" charset="-122"/>
                <a:cs typeface="Calibri" panose="020F0502020204030204" pitchFamily="34" charset="0"/>
              </a:endParaRPr>
            </a:p>
          </p:txBody>
        </p:sp>
        <p:sp>
          <p:nvSpPr>
            <p:cNvPr id="236" name="矩形 235">
              <a:extLst>
                <a:ext uri="{FF2B5EF4-FFF2-40B4-BE49-F238E27FC236}">
                  <a16:creationId xmlns:a16="http://schemas.microsoft.com/office/drawing/2014/main" id="{B52E3092-1AC6-41F9-AF52-3F10BB8986EE}"/>
                </a:ext>
              </a:extLst>
            </p:cNvPr>
            <p:cNvSpPr/>
            <p:nvPr/>
          </p:nvSpPr>
          <p:spPr>
            <a:xfrm>
              <a:off x="9131146" y="5420385"/>
              <a:ext cx="574829" cy="261739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100" b="1" dirty="0">
                  <a:solidFill>
                    <a:schemeClr val="tx1"/>
                  </a:solidFill>
                  <a:latin typeface="Bahnschrift SemiCondensed" panose="020B0502040204020203" pitchFamily="34" charset="0"/>
                  <a:ea typeface="舟方日明体" panose="02000506000000000000" pitchFamily="50" charset="-122"/>
                  <a:cs typeface="Calibri" panose="020F0502020204030204" pitchFamily="34" charset="0"/>
                </a:rPr>
                <a:t>A</a:t>
              </a:r>
              <a:r>
                <a:rPr lang="en-US" altLang="zh-CN" sz="1100" b="1" baseline="-25000" dirty="0">
                  <a:solidFill>
                    <a:schemeClr val="tx1"/>
                  </a:solidFill>
                  <a:latin typeface="Bahnschrift SemiCondensed" panose="020B0502040204020203" pitchFamily="34" charset="0"/>
                  <a:ea typeface="舟方日明体" panose="02000506000000000000" pitchFamily="50" charset="-122"/>
                  <a:cs typeface="Calibri" panose="020F0502020204030204" pitchFamily="34" charset="0"/>
                </a:rPr>
                <a:t>2</a:t>
              </a:r>
              <a:endParaRPr lang="zh-CN" altLang="en-US" sz="1100" b="1" dirty="0">
                <a:solidFill>
                  <a:schemeClr val="tx1"/>
                </a:solidFill>
                <a:latin typeface="Bahnschrift SemiCondensed" panose="020B0502040204020203" pitchFamily="34" charset="0"/>
                <a:ea typeface="舟方日明体" panose="02000506000000000000" pitchFamily="50" charset="-122"/>
                <a:cs typeface="Calibri" panose="020F0502020204030204" pitchFamily="34" charset="0"/>
              </a:endParaRPr>
            </a:p>
          </p:txBody>
        </p:sp>
        <p:sp>
          <p:nvSpPr>
            <p:cNvPr id="237" name="矩形 236">
              <a:extLst>
                <a:ext uri="{FF2B5EF4-FFF2-40B4-BE49-F238E27FC236}">
                  <a16:creationId xmlns:a16="http://schemas.microsoft.com/office/drawing/2014/main" id="{B379C243-5267-4F6D-915A-8076BF013708}"/>
                </a:ext>
              </a:extLst>
            </p:cNvPr>
            <p:cNvSpPr/>
            <p:nvPr/>
          </p:nvSpPr>
          <p:spPr>
            <a:xfrm>
              <a:off x="9803455" y="5420385"/>
              <a:ext cx="513688" cy="261739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100" b="1" dirty="0">
                  <a:solidFill>
                    <a:schemeClr val="tx1"/>
                  </a:solidFill>
                  <a:latin typeface="Bahnschrift SemiCondensed" panose="020B0502040204020203" pitchFamily="34" charset="0"/>
                  <a:ea typeface="舟方日明体" panose="02000506000000000000" pitchFamily="50" charset="-122"/>
                  <a:cs typeface="Calibri" panose="020F0502020204030204" pitchFamily="34" charset="0"/>
                </a:rPr>
                <a:t>B</a:t>
              </a:r>
              <a:r>
                <a:rPr lang="en-US" altLang="zh-CN" sz="1100" b="1" baseline="-25000" dirty="0">
                  <a:solidFill>
                    <a:schemeClr val="tx1"/>
                  </a:solidFill>
                  <a:latin typeface="Bahnschrift SemiCondensed" panose="020B0502040204020203" pitchFamily="34" charset="0"/>
                  <a:ea typeface="舟方日明体" panose="02000506000000000000" pitchFamily="50" charset="-122"/>
                  <a:cs typeface="Calibri" panose="020F0502020204030204" pitchFamily="34" charset="0"/>
                </a:rPr>
                <a:t>2</a:t>
              </a:r>
              <a:endParaRPr lang="zh-CN" altLang="en-US" sz="1100" b="1" dirty="0">
                <a:solidFill>
                  <a:schemeClr val="tx1"/>
                </a:solidFill>
                <a:latin typeface="Bahnschrift SemiCondensed" panose="020B0502040204020203" pitchFamily="34" charset="0"/>
                <a:ea typeface="舟方日明体" panose="02000506000000000000" pitchFamily="50" charset="-122"/>
                <a:cs typeface="Calibri" panose="020F0502020204030204" pitchFamily="34" charset="0"/>
              </a:endParaRPr>
            </a:p>
          </p:txBody>
        </p:sp>
        <p:sp>
          <p:nvSpPr>
            <p:cNvPr id="238" name="矩形 237">
              <a:extLst>
                <a:ext uri="{FF2B5EF4-FFF2-40B4-BE49-F238E27FC236}">
                  <a16:creationId xmlns:a16="http://schemas.microsoft.com/office/drawing/2014/main" id="{CF6D5869-FB81-42F7-BB8F-3B2C3DBCF3B6}"/>
                </a:ext>
              </a:extLst>
            </p:cNvPr>
            <p:cNvSpPr/>
            <p:nvPr/>
          </p:nvSpPr>
          <p:spPr>
            <a:xfrm>
              <a:off x="10435609" y="5420385"/>
              <a:ext cx="213438" cy="261739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100" b="1" dirty="0">
                  <a:solidFill>
                    <a:schemeClr val="tx1"/>
                  </a:solidFill>
                  <a:latin typeface="Bahnschrift SemiCondensed" panose="020B0502040204020203" pitchFamily="34" charset="0"/>
                  <a:ea typeface="舟方日明体" panose="02000506000000000000" pitchFamily="50" charset="-122"/>
                  <a:cs typeface="Calibri" panose="020F0502020204030204" pitchFamily="34" charset="0"/>
                </a:rPr>
                <a:t>Y</a:t>
              </a:r>
              <a:r>
                <a:rPr lang="en-US" altLang="zh-CN" sz="1100" b="1" baseline="-25000" dirty="0">
                  <a:solidFill>
                    <a:schemeClr val="tx1"/>
                  </a:solidFill>
                  <a:latin typeface="Bahnschrift SemiCondensed" panose="020B0502040204020203" pitchFamily="34" charset="0"/>
                  <a:ea typeface="舟方日明体" panose="02000506000000000000" pitchFamily="50" charset="-122"/>
                  <a:cs typeface="Calibri" panose="020F0502020204030204" pitchFamily="34" charset="0"/>
                </a:rPr>
                <a:t>2</a:t>
              </a:r>
              <a:endParaRPr lang="zh-CN" altLang="en-US" sz="1100" b="1" dirty="0">
                <a:solidFill>
                  <a:schemeClr val="tx1"/>
                </a:solidFill>
                <a:latin typeface="Bahnschrift SemiCondensed" panose="020B0502040204020203" pitchFamily="34" charset="0"/>
                <a:ea typeface="舟方日明体" panose="02000506000000000000" pitchFamily="50" charset="-122"/>
                <a:cs typeface="Calibri" panose="020F0502020204030204" pitchFamily="34" charset="0"/>
              </a:endParaRPr>
            </a:p>
          </p:txBody>
        </p:sp>
        <p:sp>
          <p:nvSpPr>
            <p:cNvPr id="239" name="矩形 238">
              <a:extLst>
                <a:ext uri="{FF2B5EF4-FFF2-40B4-BE49-F238E27FC236}">
                  <a16:creationId xmlns:a16="http://schemas.microsoft.com/office/drawing/2014/main" id="{1FCF7904-FDA8-4052-BFB2-B5CEA626823F}"/>
                </a:ext>
              </a:extLst>
            </p:cNvPr>
            <p:cNvSpPr/>
            <p:nvPr/>
          </p:nvSpPr>
          <p:spPr>
            <a:xfrm>
              <a:off x="10767555" y="5420385"/>
              <a:ext cx="160408" cy="261739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100" b="1" dirty="0">
                  <a:solidFill>
                    <a:schemeClr val="tx1"/>
                  </a:solidFill>
                  <a:latin typeface="Bahnschrift SemiCondensed" panose="020B0502040204020203" pitchFamily="34" charset="0"/>
                  <a:ea typeface="舟方日明体" panose="02000506000000000000" pitchFamily="50" charset="-122"/>
                  <a:cs typeface="Calibri" panose="020F0502020204030204" pitchFamily="34" charset="0"/>
                </a:rPr>
                <a:t>Y</a:t>
              </a:r>
              <a:endParaRPr lang="zh-CN" altLang="en-US" sz="1100" b="1" dirty="0">
                <a:solidFill>
                  <a:schemeClr val="tx1"/>
                </a:solidFill>
                <a:latin typeface="Bahnschrift SemiCondensed" panose="020B0502040204020203" pitchFamily="34" charset="0"/>
                <a:ea typeface="舟方日明体" panose="02000506000000000000" pitchFamily="50" charset="-122"/>
                <a:cs typeface="Calibri" panose="020F0502020204030204" pitchFamily="34" charset="0"/>
              </a:endParaRPr>
            </a:p>
          </p:txBody>
        </p:sp>
        <p:sp>
          <p:nvSpPr>
            <p:cNvPr id="241" name="文本框 240">
              <a:extLst>
                <a:ext uri="{FF2B5EF4-FFF2-40B4-BE49-F238E27FC236}">
                  <a16:creationId xmlns:a16="http://schemas.microsoft.com/office/drawing/2014/main" id="{4ECBE766-2D80-462F-9CFD-DFBFEC56A992}"/>
                </a:ext>
              </a:extLst>
            </p:cNvPr>
            <p:cNvSpPr txBox="1"/>
            <p:nvPr/>
          </p:nvSpPr>
          <p:spPr>
            <a:xfrm>
              <a:off x="5405804" y="5358759"/>
              <a:ext cx="14143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Exec. Seq.</a:t>
              </a:r>
              <a:endParaRPr lang="zh-CN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2" name="文本框 241">
              <a:extLst>
                <a:ext uri="{FF2B5EF4-FFF2-40B4-BE49-F238E27FC236}">
                  <a16:creationId xmlns:a16="http://schemas.microsoft.com/office/drawing/2014/main" id="{FDAED447-73A2-4B5C-8888-DB86DA2814DF}"/>
                </a:ext>
              </a:extLst>
            </p:cNvPr>
            <p:cNvSpPr txBox="1"/>
            <p:nvPr/>
          </p:nvSpPr>
          <p:spPr>
            <a:xfrm>
              <a:off x="5405804" y="4523319"/>
              <a:ext cx="14143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Lifetimes</a:t>
              </a:r>
              <a:endParaRPr lang="zh-CN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430DAE3D-B897-4ED6-9F5F-94323F7D9BC1}"/>
              </a:ext>
            </a:extLst>
          </p:cNvPr>
          <p:cNvGrpSpPr/>
          <p:nvPr/>
        </p:nvGrpSpPr>
        <p:grpSpPr>
          <a:xfrm>
            <a:off x="6173874" y="1088758"/>
            <a:ext cx="4418433" cy="2506573"/>
            <a:chOff x="5405804" y="937894"/>
            <a:chExt cx="4418433" cy="2506573"/>
          </a:xfrm>
        </p:grpSpPr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2B434C1C-759B-433B-A63D-F626288EF9A8}"/>
                </a:ext>
              </a:extLst>
            </p:cNvPr>
            <p:cNvGrpSpPr/>
            <p:nvPr/>
          </p:nvGrpSpPr>
          <p:grpSpPr>
            <a:xfrm rot="16200000">
              <a:off x="6662647" y="-8078"/>
              <a:ext cx="2215618" cy="4107562"/>
              <a:chOff x="7583440" y="835866"/>
              <a:chExt cx="1616260" cy="4107562"/>
            </a:xfrm>
          </p:grpSpPr>
          <p:grpSp>
            <p:nvGrpSpPr>
              <p:cNvPr id="483" name="组合 482">
                <a:extLst>
                  <a:ext uri="{FF2B5EF4-FFF2-40B4-BE49-F238E27FC236}">
                    <a16:creationId xmlns:a16="http://schemas.microsoft.com/office/drawing/2014/main" id="{2B7E15DC-2206-407B-A8DF-24630A34309D}"/>
                  </a:ext>
                </a:extLst>
              </p:cNvPr>
              <p:cNvGrpSpPr/>
              <p:nvPr/>
            </p:nvGrpSpPr>
            <p:grpSpPr>
              <a:xfrm>
                <a:off x="7804787" y="2021504"/>
                <a:ext cx="1010990" cy="2306048"/>
                <a:chOff x="7579960" y="2021504"/>
                <a:chExt cx="1010990" cy="2306048"/>
              </a:xfrm>
            </p:grpSpPr>
            <p:sp>
              <p:nvSpPr>
                <p:cNvPr id="252" name="矩形 251">
                  <a:extLst>
                    <a:ext uri="{FF2B5EF4-FFF2-40B4-BE49-F238E27FC236}">
                      <a16:creationId xmlns:a16="http://schemas.microsoft.com/office/drawing/2014/main" id="{FE351116-8B00-42D8-AC30-A602242C8177}"/>
                    </a:ext>
                  </a:extLst>
                </p:cNvPr>
                <p:cNvSpPr/>
                <p:nvPr/>
              </p:nvSpPr>
              <p:spPr>
                <a:xfrm>
                  <a:off x="7579960" y="2021504"/>
                  <a:ext cx="816957" cy="1990715"/>
                </a:xfrm>
                <a:prstGeom prst="rect">
                  <a:avLst/>
                </a:prstGeom>
                <a:solidFill>
                  <a:schemeClr val="accent6">
                    <a:alpha val="50000"/>
                  </a:schemeClr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" lIns="0" rIns="0" rtlCol="0" anchor="ctr"/>
                <a:lstStyle/>
                <a:p>
                  <a:pPr algn="ctr"/>
                  <a:r>
                    <a:rPr lang="en-US" altLang="zh-CN" sz="1200" b="1" dirty="0">
                      <a:solidFill>
                        <a:schemeClr val="tx1"/>
                      </a:solidFill>
                      <a:latin typeface="Bahnschrift SemiCondensed" panose="020B0502040204020203" pitchFamily="34" charset="0"/>
                      <a:ea typeface="舟方日明体" panose="02000506000000000000" pitchFamily="50" charset="-122"/>
                      <a:cs typeface="Fira Code Light" panose="020B0809050000020004" pitchFamily="49" charset="0"/>
                    </a:rPr>
                    <a:t>A</a:t>
                  </a:r>
                  <a:endParaRPr lang="zh-CN" altLang="en-US" sz="1200" b="1" dirty="0">
                    <a:solidFill>
                      <a:schemeClr val="tx1"/>
                    </a:solidFill>
                    <a:latin typeface="Bahnschrift SemiCondensed" panose="020B0502040204020203" pitchFamily="34" charset="0"/>
                    <a:ea typeface="舟方日明体" panose="02000506000000000000" pitchFamily="50" charset="-122"/>
                    <a:cs typeface="Fira Code Light" panose="020B0809050000020004" pitchFamily="49" charset="0"/>
                  </a:endParaRPr>
                </a:p>
              </p:txBody>
            </p:sp>
            <p:sp>
              <p:nvSpPr>
                <p:cNvPr id="253" name="矩形 252">
                  <a:extLst>
                    <a:ext uri="{FF2B5EF4-FFF2-40B4-BE49-F238E27FC236}">
                      <a16:creationId xmlns:a16="http://schemas.microsoft.com/office/drawing/2014/main" id="{0FCF75C2-B6AA-420F-9CCD-73613FB0AAE4}"/>
                    </a:ext>
                  </a:extLst>
                </p:cNvPr>
                <p:cNvSpPr/>
                <p:nvPr/>
              </p:nvSpPr>
              <p:spPr>
                <a:xfrm>
                  <a:off x="8396917" y="3104963"/>
                  <a:ext cx="194033" cy="1222589"/>
                </a:xfrm>
                <a:prstGeom prst="rect">
                  <a:avLst/>
                </a:prstGeom>
                <a:solidFill>
                  <a:schemeClr val="accent6">
                    <a:alpha val="50000"/>
                  </a:schemeClr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" lIns="0" rIns="0" rtlCol="0" anchor="ctr"/>
                <a:lstStyle/>
                <a:p>
                  <a:pPr algn="ctr"/>
                  <a:r>
                    <a:rPr lang="en-US" altLang="zh-CN" sz="1200" b="1" dirty="0">
                      <a:solidFill>
                        <a:schemeClr val="tx1"/>
                      </a:solidFill>
                      <a:latin typeface="Bahnschrift SemiCondensed" panose="020B0502040204020203" pitchFamily="34" charset="0"/>
                      <a:ea typeface="舟方日明体" panose="02000506000000000000" pitchFamily="50" charset="-122"/>
                      <a:cs typeface="Fira Code Light" panose="020B0809050000020004" pitchFamily="49" charset="0"/>
                    </a:rPr>
                    <a:t>B</a:t>
                  </a:r>
                  <a:endParaRPr lang="zh-CN" altLang="en-US" sz="1200" b="1" dirty="0">
                    <a:solidFill>
                      <a:schemeClr val="tx1"/>
                    </a:solidFill>
                    <a:latin typeface="Bahnschrift SemiCondensed" panose="020B0502040204020203" pitchFamily="34" charset="0"/>
                    <a:ea typeface="舟方日明体" panose="02000506000000000000" pitchFamily="50" charset="-122"/>
                    <a:cs typeface="Fira Code Light" panose="020B0809050000020004" pitchFamily="49" charset="0"/>
                  </a:endParaRPr>
                </a:p>
              </p:txBody>
            </p:sp>
            <p:sp>
              <p:nvSpPr>
                <p:cNvPr id="256" name="矩形 255">
                  <a:extLst>
                    <a:ext uri="{FF2B5EF4-FFF2-40B4-BE49-F238E27FC236}">
                      <a16:creationId xmlns:a16="http://schemas.microsoft.com/office/drawing/2014/main" id="{BE313EE4-6D60-4555-BFEC-4DB68549086B}"/>
                    </a:ext>
                  </a:extLst>
                </p:cNvPr>
                <p:cNvSpPr/>
                <p:nvPr/>
              </p:nvSpPr>
              <p:spPr>
                <a:xfrm>
                  <a:off x="7584004" y="4078536"/>
                  <a:ext cx="194032" cy="249014"/>
                </a:xfrm>
                <a:prstGeom prst="rect">
                  <a:avLst/>
                </a:prstGeom>
                <a:solidFill>
                  <a:schemeClr val="accent2">
                    <a:alpha val="50000"/>
                  </a:schemeClr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" lIns="0" rIns="0" rtlCol="0" anchor="ctr"/>
                <a:lstStyle/>
                <a:p>
                  <a:pPr algn="ctr"/>
                  <a:r>
                    <a:rPr lang="en-US" altLang="zh-CN" sz="1200" b="1" dirty="0">
                      <a:solidFill>
                        <a:schemeClr val="tx1"/>
                      </a:solidFill>
                      <a:latin typeface="Bahnschrift SemiCondensed" panose="020B0502040204020203" pitchFamily="34" charset="0"/>
                      <a:ea typeface="舟方日明体" panose="02000506000000000000" pitchFamily="50" charset="-122"/>
                      <a:cs typeface="Fira Code Light" panose="020B0809050000020004" pitchFamily="49" charset="0"/>
                    </a:rPr>
                    <a:t>Y</a:t>
                  </a:r>
                  <a:endParaRPr lang="zh-CN" altLang="en-US" sz="1200" b="1" dirty="0">
                    <a:solidFill>
                      <a:schemeClr val="tx1"/>
                    </a:solidFill>
                    <a:latin typeface="Bahnschrift SemiCondensed" panose="020B0502040204020203" pitchFamily="34" charset="0"/>
                    <a:ea typeface="舟方日明体" panose="02000506000000000000" pitchFamily="50" charset="-122"/>
                    <a:cs typeface="Fira Code Light" panose="020B0809050000020004" pitchFamily="49" charset="0"/>
                  </a:endParaRPr>
                </a:p>
              </p:txBody>
            </p:sp>
          </p:grpSp>
          <p:grpSp>
            <p:nvGrpSpPr>
              <p:cNvPr id="133" name="组合 132">
                <a:extLst>
                  <a:ext uri="{FF2B5EF4-FFF2-40B4-BE49-F238E27FC236}">
                    <a16:creationId xmlns:a16="http://schemas.microsoft.com/office/drawing/2014/main" id="{F7ADBED4-ECA5-49E9-B124-6EAFCFF907FF}"/>
                  </a:ext>
                </a:extLst>
              </p:cNvPr>
              <p:cNvGrpSpPr/>
              <p:nvPr/>
            </p:nvGrpSpPr>
            <p:grpSpPr>
              <a:xfrm>
                <a:off x="7583440" y="835866"/>
                <a:ext cx="1616260" cy="4107562"/>
                <a:chOff x="939793" y="844530"/>
                <a:chExt cx="1616260" cy="4107562"/>
              </a:xfrm>
            </p:grpSpPr>
            <p:sp>
              <p:nvSpPr>
                <p:cNvPr id="134" name="文本框 133">
                  <a:extLst>
                    <a:ext uri="{FF2B5EF4-FFF2-40B4-BE49-F238E27FC236}">
                      <a16:creationId xmlns:a16="http://schemas.microsoft.com/office/drawing/2014/main" id="{11406154-ED91-448E-B693-C67C9D9C0AF4}"/>
                    </a:ext>
                  </a:extLst>
                </p:cNvPr>
                <p:cNvSpPr txBox="1"/>
                <p:nvPr/>
              </p:nvSpPr>
              <p:spPr>
                <a:xfrm>
                  <a:off x="939793" y="4481349"/>
                  <a:ext cx="291874" cy="470743"/>
                </a:xfrm>
                <a:prstGeom prst="rect">
                  <a:avLst/>
                </a:prstGeom>
                <a:noFill/>
              </p:spPr>
              <p:txBody>
                <a:bodyPr vert="vert" wrap="square" rtlCol="0" anchor="ctr" anchorCtr="0">
                  <a:spAutoFit/>
                </a:bodyPr>
                <a:lstStyle/>
                <a:p>
                  <a:pPr algn="ctr"/>
                  <a:r>
                    <a:rPr lang="en-US" altLang="zh-CN" sz="1400" dirty="0">
                      <a:latin typeface="Bahnschrift SemiCondensed" panose="020B0502040204020203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Time</a:t>
                  </a:r>
                  <a:endParaRPr lang="zh-CN" altLang="en-US" sz="1400" dirty="0">
                    <a:latin typeface="Bahnschrift SemiCondensed" panose="020B0502040204020203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cxnSp>
              <p:nvCxnSpPr>
                <p:cNvPr id="135" name="直接箭头连接符 134">
                  <a:extLst>
                    <a:ext uri="{FF2B5EF4-FFF2-40B4-BE49-F238E27FC236}">
                      <a16:creationId xmlns:a16="http://schemas.microsoft.com/office/drawing/2014/main" id="{D64C01EF-47D3-4C3A-A702-A2DA5CDABBF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-197362" y="3228131"/>
                  <a:ext cx="2566181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7" name="直接箭头连接符 136">
                  <a:extLst>
                    <a:ext uri="{FF2B5EF4-FFF2-40B4-BE49-F238E27FC236}">
                      <a16:creationId xmlns:a16="http://schemas.microsoft.com/office/drawing/2014/main" id="{F6075E8E-2E34-4C7B-A42C-D3DF0A687B9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706240" y="1335710"/>
                  <a:ext cx="3531" cy="1244548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8" name="文本框 137">
                  <a:extLst>
                    <a:ext uri="{FF2B5EF4-FFF2-40B4-BE49-F238E27FC236}">
                      <a16:creationId xmlns:a16="http://schemas.microsoft.com/office/drawing/2014/main" id="{1E3B3EE7-50E9-45A7-B6D9-88CF17B83888}"/>
                    </a:ext>
                  </a:extLst>
                </p:cNvPr>
                <p:cNvSpPr txBox="1"/>
                <p:nvPr/>
              </p:nvSpPr>
              <p:spPr>
                <a:xfrm>
                  <a:off x="2035722" y="844530"/>
                  <a:ext cx="291874" cy="1073274"/>
                </a:xfrm>
                <a:prstGeom prst="rect">
                  <a:avLst/>
                </a:prstGeom>
                <a:noFill/>
              </p:spPr>
              <p:txBody>
                <a:bodyPr vert="vert" wrap="square" rtlCol="0">
                  <a:spAutoFit/>
                </a:bodyPr>
                <a:lstStyle/>
                <a:p>
                  <a:pPr algn="r"/>
                  <a:r>
                    <a:rPr lang="en-US" altLang="zh-CN" sz="1400" dirty="0">
                      <a:solidFill>
                        <a:srgbClr val="C00000"/>
                      </a:solidFill>
                      <a:latin typeface="Bahnschrift SemiCondensed" panose="020B0502040204020203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Peak-mem=5 </a:t>
                  </a:r>
                  <a:endParaRPr lang="zh-CN" altLang="en-US" sz="1400" dirty="0">
                    <a:solidFill>
                      <a:srgbClr val="C00000"/>
                    </a:solidFill>
                    <a:latin typeface="Bahnschrift SemiCondensed" panose="020B0502040204020203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cxnSp>
              <p:nvCxnSpPr>
                <p:cNvPr id="165" name="直接箭头连接符 164">
                  <a:extLst>
                    <a:ext uri="{FF2B5EF4-FFF2-40B4-BE49-F238E27FC236}">
                      <a16:creationId xmlns:a16="http://schemas.microsoft.com/office/drawing/2014/main" id="{1A2A5AD0-558B-4CA4-93DC-5D8D3D979FF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81656" y="1919246"/>
                  <a:ext cx="0" cy="2591974"/>
                </a:xfrm>
                <a:prstGeom prst="straightConnector1">
                  <a:avLst/>
                </a:prstGeom>
                <a:ln w="19050">
                  <a:solidFill>
                    <a:srgbClr val="C00000"/>
                  </a:solidFill>
                  <a:prstDash val="dash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6" name="文本框 155">
                  <a:extLst>
                    <a:ext uri="{FF2B5EF4-FFF2-40B4-BE49-F238E27FC236}">
                      <a16:creationId xmlns:a16="http://schemas.microsoft.com/office/drawing/2014/main" id="{60F479AA-0706-4977-AAEB-54E48F79F2B8}"/>
                    </a:ext>
                  </a:extLst>
                </p:cNvPr>
                <p:cNvSpPr txBox="1"/>
                <p:nvPr/>
              </p:nvSpPr>
              <p:spPr>
                <a:xfrm>
                  <a:off x="2155943" y="1956217"/>
                  <a:ext cx="400110" cy="693354"/>
                </a:xfrm>
                <a:prstGeom prst="rect">
                  <a:avLst/>
                </a:prstGeom>
                <a:noFill/>
              </p:spPr>
              <p:txBody>
                <a:bodyPr vert="vert" wrap="square" rtlCol="0" anchor="ctr" anchorCtr="0">
                  <a:spAutoFit/>
                </a:bodyPr>
                <a:lstStyle/>
                <a:p>
                  <a:pPr algn="ctr"/>
                  <a:r>
                    <a:rPr lang="en-US" altLang="zh-CN" sz="1400" dirty="0">
                      <a:latin typeface="Bahnschrift SemiCondensed" panose="020B0502040204020203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Memory</a:t>
                  </a:r>
                  <a:endParaRPr lang="zh-CN" altLang="en-US" sz="1400" dirty="0">
                    <a:latin typeface="Bahnschrift SemiCondensed" panose="020B0502040204020203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  <p:sp>
          <p:nvSpPr>
            <p:cNvPr id="153" name="矩形 152">
              <a:extLst>
                <a:ext uri="{FF2B5EF4-FFF2-40B4-BE49-F238E27FC236}">
                  <a16:creationId xmlns:a16="http://schemas.microsoft.com/office/drawing/2014/main" id="{E00FE0D8-78DD-4300-AD63-BC730226C79C}"/>
                </a:ext>
              </a:extLst>
            </p:cNvPr>
            <p:cNvSpPr/>
            <p:nvPr/>
          </p:nvSpPr>
          <p:spPr>
            <a:xfrm>
              <a:off x="6902308" y="3184235"/>
              <a:ext cx="1016491" cy="202679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100" b="1" dirty="0">
                  <a:solidFill>
                    <a:schemeClr val="tx1"/>
                  </a:solidFill>
                  <a:latin typeface="Bahnschrift SemiCondensed" panose="020B0502040204020203" pitchFamily="34" charset="0"/>
                  <a:ea typeface="舟方日明体" panose="02000506000000000000" pitchFamily="50" charset="-122"/>
                  <a:cs typeface="Calibri" panose="020F0502020204030204" pitchFamily="34" charset="0"/>
                </a:rPr>
                <a:t>A</a:t>
              </a:r>
              <a:endParaRPr lang="zh-CN" altLang="en-US" sz="1100" b="1" dirty="0">
                <a:solidFill>
                  <a:schemeClr val="tx1"/>
                </a:solidFill>
                <a:latin typeface="Bahnschrift SemiCondensed" panose="020B0502040204020203" pitchFamily="34" charset="0"/>
                <a:ea typeface="舟方日明体" panose="02000506000000000000" pitchFamily="50" charset="-122"/>
                <a:cs typeface="Calibri" panose="020F0502020204030204" pitchFamily="34" charset="0"/>
              </a:endParaRPr>
            </a:p>
          </p:txBody>
        </p:sp>
        <p:sp>
          <p:nvSpPr>
            <p:cNvPr id="154" name="矩形 153">
              <a:extLst>
                <a:ext uri="{FF2B5EF4-FFF2-40B4-BE49-F238E27FC236}">
                  <a16:creationId xmlns:a16="http://schemas.microsoft.com/office/drawing/2014/main" id="{553B5C51-E0B3-494F-BC29-6BA2EC718EC2}"/>
                </a:ext>
              </a:extLst>
            </p:cNvPr>
            <p:cNvSpPr/>
            <p:nvPr/>
          </p:nvSpPr>
          <p:spPr>
            <a:xfrm>
              <a:off x="7985767" y="3184235"/>
              <a:ext cx="904620" cy="202679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100" b="1" dirty="0">
                  <a:solidFill>
                    <a:schemeClr val="tx1"/>
                  </a:solidFill>
                  <a:latin typeface="Bahnschrift SemiCondensed" panose="020B0502040204020203" pitchFamily="34" charset="0"/>
                  <a:ea typeface="舟方日明体" panose="02000506000000000000" pitchFamily="50" charset="-122"/>
                  <a:cs typeface="Calibri" panose="020F0502020204030204" pitchFamily="34" charset="0"/>
                </a:rPr>
                <a:t>B</a:t>
              </a:r>
              <a:endParaRPr lang="zh-CN" altLang="en-US" sz="1100" b="1" dirty="0">
                <a:solidFill>
                  <a:schemeClr val="tx1"/>
                </a:solidFill>
                <a:latin typeface="Bahnschrift SemiCondensed" panose="020B0502040204020203" pitchFamily="34" charset="0"/>
                <a:ea typeface="舟方日明体" panose="02000506000000000000" pitchFamily="50" charset="-122"/>
                <a:cs typeface="Calibri" panose="020F0502020204030204" pitchFamily="34" charset="0"/>
              </a:endParaRPr>
            </a:p>
          </p:txBody>
        </p:sp>
        <p:sp>
          <p:nvSpPr>
            <p:cNvPr id="155" name="矩形 154">
              <a:extLst>
                <a:ext uri="{FF2B5EF4-FFF2-40B4-BE49-F238E27FC236}">
                  <a16:creationId xmlns:a16="http://schemas.microsoft.com/office/drawing/2014/main" id="{12AC1D35-1965-4A31-A265-0294786258BA}"/>
                </a:ext>
              </a:extLst>
            </p:cNvPr>
            <p:cNvSpPr/>
            <p:nvPr/>
          </p:nvSpPr>
          <p:spPr>
            <a:xfrm>
              <a:off x="8957355" y="3184235"/>
              <a:ext cx="251975" cy="202679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100" b="1" dirty="0">
                  <a:solidFill>
                    <a:schemeClr val="tx1"/>
                  </a:solidFill>
                  <a:latin typeface="Bahnschrift SemiCondensed" panose="020B0502040204020203" pitchFamily="34" charset="0"/>
                  <a:ea typeface="舟方日明体" panose="02000506000000000000" pitchFamily="50" charset="-122"/>
                  <a:cs typeface="Calibri" panose="020F0502020204030204" pitchFamily="34" charset="0"/>
                </a:rPr>
                <a:t>Y</a:t>
              </a:r>
              <a:endParaRPr lang="zh-CN" altLang="en-US" sz="1100" b="1" dirty="0">
                <a:solidFill>
                  <a:schemeClr val="tx1"/>
                </a:solidFill>
                <a:latin typeface="Bahnschrift SemiCondensed" panose="020B0502040204020203" pitchFamily="34" charset="0"/>
                <a:ea typeface="舟方日明体" panose="02000506000000000000" pitchFamily="50" charset="-122"/>
                <a:cs typeface="Calibri" panose="020F0502020204030204" pitchFamily="34" charset="0"/>
              </a:endParaRPr>
            </a:p>
          </p:txBody>
        </p:sp>
        <p:sp>
          <p:nvSpPr>
            <p:cNvPr id="246" name="文本框 245">
              <a:extLst>
                <a:ext uri="{FF2B5EF4-FFF2-40B4-BE49-F238E27FC236}">
                  <a16:creationId xmlns:a16="http://schemas.microsoft.com/office/drawing/2014/main" id="{04FBA021-9972-47BE-90A4-9B1553726E97}"/>
                </a:ext>
              </a:extLst>
            </p:cNvPr>
            <p:cNvSpPr txBox="1"/>
            <p:nvPr/>
          </p:nvSpPr>
          <p:spPr>
            <a:xfrm>
              <a:off x="5405804" y="3075135"/>
              <a:ext cx="14143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Exec. Seq.</a:t>
              </a:r>
              <a:endParaRPr lang="zh-CN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7" name="文本框 246">
              <a:extLst>
                <a:ext uri="{FF2B5EF4-FFF2-40B4-BE49-F238E27FC236}">
                  <a16:creationId xmlns:a16="http://schemas.microsoft.com/office/drawing/2014/main" id="{4E351D36-F327-45AF-8097-6862B86333BE}"/>
                </a:ext>
              </a:extLst>
            </p:cNvPr>
            <p:cNvSpPr txBox="1"/>
            <p:nvPr/>
          </p:nvSpPr>
          <p:spPr>
            <a:xfrm>
              <a:off x="5405804" y="2035252"/>
              <a:ext cx="14143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Lifetimes</a:t>
              </a:r>
              <a:endParaRPr lang="zh-CN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250" name="文本框 249">
            <a:extLst>
              <a:ext uri="{FF2B5EF4-FFF2-40B4-BE49-F238E27FC236}">
                <a16:creationId xmlns:a16="http://schemas.microsoft.com/office/drawing/2014/main" id="{363936AF-E5F5-44DC-AEE9-C7CFF308A430}"/>
              </a:ext>
            </a:extLst>
          </p:cNvPr>
          <p:cNvSpPr txBox="1"/>
          <p:nvPr/>
        </p:nvSpPr>
        <p:spPr>
          <a:xfrm>
            <a:off x="228861" y="2109429"/>
            <a:ext cx="34143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i="1" dirty="0">
                <a:latin typeface="Bahnschrift SemiLight" panose="020B050204020402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e.g.</a:t>
            </a:r>
            <a:r>
              <a:rPr lang="en-US" altLang="zh-CN" sz="1600" dirty="0">
                <a:latin typeface="Bahnschrift SemiLight" panose="020B050204020402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split some operators into multiple smaller ones</a:t>
            </a:r>
            <a:endParaRPr lang="zh-CN" altLang="en-US" sz="1600" i="1" dirty="0">
              <a:latin typeface="Bahnschrift SemiLight" panose="020B0502040204020203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251" name="组合 250">
            <a:extLst>
              <a:ext uri="{FF2B5EF4-FFF2-40B4-BE49-F238E27FC236}">
                <a16:creationId xmlns:a16="http://schemas.microsoft.com/office/drawing/2014/main" id="{C14B9FF9-1C3E-4300-AB19-D4FFEDE9C9A7}"/>
              </a:ext>
            </a:extLst>
          </p:cNvPr>
          <p:cNvGrpSpPr/>
          <p:nvPr/>
        </p:nvGrpSpPr>
        <p:grpSpPr>
          <a:xfrm>
            <a:off x="231406" y="1521529"/>
            <a:ext cx="3610284" cy="575936"/>
            <a:chOff x="4448563" y="3883382"/>
            <a:chExt cx="3610284" cy="575936"/>
          </a:xfrm>
        </p:grpSpPr>
        <p:sp>
          <p:nvSpPr>
            <p:cNvPr id="254" name="矩形 253">
              <a:extLst>
                <a:ext uri="{FF2B5EF4-FFF2-40B4-BE49-F238E27FC236}">
                  <a16:creationId xmlns:a16="http://schemas.microsoft.com/office/drawing/2014/main" id="{D0BFB1FC-F435-46A0-B59C-069A21370A8A}"/>
                </a:ext>
              </a:extLst>
            </p:cNvPr>
            <p:cNvSpPr/>
            <p:nvPr/>
          </p:nvSpPr>
          <p:spPr>
            <a:xfrm>
              <a:off x="4448563" y="4089986"/>
              <a:ext cx="361028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dirty="0">
                  <a:latin typeface="Bahnschrift" panose="020B0502040204020203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Fission Transformation (F-Trans)</a:t>
              </a:r>
            </a:p>
          </p:txBody>
        </p:sp>
        <p:sp>
          <p:nvSpPr>
            <p:cNvPr id="255" name="箭头: 下 254">
              <a:extLst>
                <a:ext uri="{FF2B5EF4-FFF2-40B4-BE49-F238E27FC236}">
                  <a16:creationId xmlns:a16="http://schemas.microsoft.com/office/drawing/2014/main" id="{E31828C2-1355-4957-BBED-8BBF52D383D1}"/>
                </a:ext>
              </a:extLst>
            </p:cNvPr>
            <p:cNvSpPr/>
            <p:nvPr/>
          </p:nvSpPr>
          <p:spPr>
            <a:xfrm>
              <a:off x="5979106" y="3883382"/>
              <a:ext cx="326444" cy="237774"/>
            </a:xfrm>
            <a:prstGeom prst="downArrow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Calibri" panose="020F0502020204030204" pitchFamily="34" charset="0"/>
                <a:ea typeface="舟方日明体" panose="02000506000000000000" pitchFamily="50" charset="-122"/>
                <a:cs typeface="Calibri" panose="020F0502020204030204" pitchFamily="34" charset="0"/>
              </a:endParaRPr>
            </a:p>
          </p:txBody>
        </p:sp>
      </p:grpSp>
      <p:sp>
        <p:nvSpPr>
          <p:cNvPr id="22" name="文本框 21">
            <a:extLst>
              <a:ext uri="{FF2B5EF4-FFF2-40B4-BE49-F238E27FC236}">
                <a16:creationId xmlns:a16="http://schemas.microsoft.com/office/drawing/2014/main" id="{8228D7B1-A9AC-4D80-98B6-51456F5C1AAB}"/>
              </a:ext>
            </a:extLst>
          </p:cNvPr>
          <p:cNvSpPr txBox="1"/>
          <p:nvPr/>
        </p:nvSpPr>
        <p:spPr>
          <a:xfrm>
            <a:off x="178084" y="1048754"/>
            <a:ext cx="3515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Corbel" panose="020B0503020204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altLang="zh-CN" b="1" dirty="0">
                <a:latin typeface="Corbel" panose="020B0503020204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dual</a:t>
            </a:r>
            <a:r>
              <a:rPr lang="en-US" altLang="zh-CN" dirty="0">
                <a:latin typeface="Corbel" panose="020B0503020204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of Aggregation Transform</a:t>
            </a:r>
            <a:endParaRPr lang="zh-CN" altLang="en-US" dirty="0">
              <a:latin typeface="Corbel" panose="020B0503020204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6" name="文本框 265">
            <a:extLst>
              <a:ext uri="{FF2B5EF4-FFF2-40B4-BE49-F238E27FC236}">
                <a16:creationId xmlns:a16="http://schemas.microsoft.com/office/drawing/2014/main" id="{A9A1240D-CB8A-4A67-92E3-ABDD4CCFC8C6}"/>
              </a:ext>
            </a:extLst>
          </p:cNvPr>
          <p:cNvSpPr txBox="1"/>
          <p:nvPr/>
        </p:nvSpPr>
        <p:spPr>
          <a:xfrm>
            <a:off x="183217" y="2702779"/>
            <a:ext cx="33950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000" dirty="0">
                <a:solidFill>
                  <a:srgbClr val="C00000"/>
                </a:solidFill>
                <a:latin typeface="Corbel" panose="020B0503020204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Higher Execution Latency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000" dirty="0">
                <a:solidFill>
                  <a:schemeClr val="accent1"/>
                </a:solidFill>
                <a:latin typeface="Corbel" panose="020B0503020204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Smaller Memory Footprint</a:t>
            </a:r>
            <a:endParaRPr lang="zh-CN" altLang="en-US" sz="2000" dirty="0">
              <a:solidFill>
                <a:schemeClr val="accent1"/>
              </a:solidFill>
              <a:latin typeface="Corbel" panose="020B0503020204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7" name="文本框 266">
            <a:extLst>
              <a:ext uri="{FF2B5EF4-FFF2-40B4-BE49-F238E27FC236}">
                <a16:creationId xmlns:a16="http://schemas.microsoft.com/office/drawing/2014/main" id="{1CE822B9-C8F2-40D0-BCAB-AEBF4F519B23}"/>
              </a:ext>
            </a:extLst>
          </p:cNvPr>
          <p:cNvSpPr txBox="1"/>
          <p:nvPr/>
        </p:nvSpPr>
        <p:spPr>
          <a:xfrm>
            <a:off x="50989" y="3404388"/>
            <a:ext cx="36594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tx2"/>
                </a:solidFill>
                <a:latin typeface="Corbel" panose="020B0503020204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Trade </a:t>
            </a:r>
            <a:r>
              <a:rPr lang="en-US" altLang="zh-CN" sz="2400" b="1" u="sng" dirty="0">
                <a:solidFill>
                  <a:schemeClr val="tx2"/>
                </a:solidFill>
                <a:latin typeface="Corbel" panose="020B0503020204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latency</a:t>
            </a:r>
            <a:r>
              <a:rPr lang="en-US" altLang="zh-CN" sz="2400" dirty="0">
                <a:solidFill>
                  <a:schemeClr val="tx2"/>
                </a:solidFill>
                <a:latin typeface="Corbel" panose="020B0503020204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for </a:t>
            </a:r>
            <a:r>
              <a:rPr lang="en-US" altLang="zh-CN" sz="2400" b="1" u="sng" dirty="0">
                <a:solidFill>
                  <a:schemeClr val="tx2"/>
                </a:solidFill>
                <a:latin typeface="Corbel" panose="020B0503020204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memory</a:t>
            </a:r>
            <a:endParaRPr lang="zh-CN" altLang="en-US" sz="2400" b="1" u="sng" dirty="0">
              <a:solidFill>
                <a:schemeClr val="tx2"/>
              </a:solidFill>
              <a:latin typeface="Corbel" panose="020B0503020204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91349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0" grpId="0"/>
      <p:bldP spid="22" grpId="0"/>
      <p:bldP spid="266" grpId="0"/>
      <p:bldP spid="267" grpId="0"/>
    </p:bldLst>
  </p:timing>
  <p:extLst mod="1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1|7.8|13.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9|16.4|6.3|2.8|7.4|4.9|3.5|6.2|4.4|5.2|8.4|5.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3|5.6|8.8|9.9|1.8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2|5.4|7.1|3.3|5.3|5.4|7.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9|7.4|3.8|9.4|6.7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.5|4|6.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5|1.9|16.4|6.3|7.6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6|8.3|5.5|4.2|1|11.1|4.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8|2.4|2|6.4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8.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2|8.5|9.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9|13.7|16.4|11.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8|6.2|7.9|8.2|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1|7.3|8.4|7.9|7.2|3.2|3.6|5.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1|7.3|8.4|7.9|7.2|3.2|3.6|5.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|10.6|4.2|3.7|4.8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4.8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8|10|6.4|16.6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lIns="0" tIns="0" rIns="0" bIns="0" rtlCol="0" anchor="ctr"/>
      <a:lstStyle>
        <a:defPPr algn="ctr">
          <a:defRPr dirty="0">
            <a:solidFill>
              <a:schemeClr val="tx1"/>
            </a:solidFill>
            <a:latin typeface="Calibri" panose="020F0502020204030204" pitchFamily="34" charset="0"/>
            <a:ea typeface="舟方日明体" panose="02000506000000000000" pitchFamily="50" charset="-122"/>
            <a:cs typeface="Calibri" panose="020F050202020403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marL="342900" indent="-342900" algn="l">
          <a:buFont typeface="Wingdings" panose="05000000000000000000" pitchFamily="2" charset="2"/>
          <a:buChar char="Ø"/>
          <a:defRPr dirty="0" smtClean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10643</TotalTime>
  <Words>4870</Words>
  <Application>Microsoft Office PowerPoint</Application>
  <PresentationFormat>宽屏</PresentationFormat>
  <Paragraphs>1291</Paragraphs>
  <Slides>28</Slides>
  <Notes>28</Notes>
  <HiddenSlides>0</HiddenSlides>
  <MMClips>0</MMClips>
  <ScaleCrop>false</ScaleCrop>
  <HeadingPairs>
    <vt:vector size="6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49" baseType="lpstr">
      <vt:lpstr>等线</vt:lpstr>
      <vt:lpstr>微软雅黑 Light</vt:lpstr>
      <vt:lpstr>未来荧黑 Condensed</vt:lpstr>
      <vt:lpstr>舟方日明体</vt:lpstr>
      <vt:lpstr>Arial</vt:lpstr>
      <vt:lpstr>Bahnschrift</vt:lpstr>
      <vt:lpstr>Bahnschrift Light</vt:lpstr>
      <vt:lpstr>Bahnschrift Light SemiCondensed</vt:lpstr>
      <vt:lpstr>Bahnschrift SemiCondensed</vt:lpstr>
      <vt:lpstr>Bahnschrift SemiLight</vt:lpstr>
      <vt:lpstr>Bahnschrift SemiLight SemiConde</vt:lpstr>
      <vt:lpstr>Calibri</vt:lpstr>
      <vt:lpstr>Cambria</vt:lpstr>
      <vt:lpstr>Cambria Math</vt:lpstr>
      <vt:lpstr>Consolas</vt:lpstr>
      <vt:lpstr>Corbel</vt:lpstr>
      <vt:lpstr>Fira Code Light</vt:lpstr>
      <vt:lpstr>Myriad Pro</vt:lpstr>
      <vt:lpstr>Times New Roman</vt:lpstr>
      <vt:lpstr>Wingdings</vt:lpstr>
      <vt:lpstr>Office 主题​​</vt:lpstr>
      <vt:lpstr>MAGIS: Memory Optimization via Coordinated Graph Transformation and Scheduling for DNN</vt:lpstr>
      <vt:lpstr>PowerPoint 演示文稿</vt:lpstr>
      <vt:lpstr>Memory Pressure in DNNs</vt:lpstr>
      <vt:lpstr>Memory Pressure in DNNs</vt:lpstr>
      <vt:lpstr>Memory Optimization for DNNs</vt:lpstr>
      <vt:lpstr>Graph Scheduling</vt:lpstr>
      <vt:lpstr>Graph Transformation</vt:lpstr>
      <vt:lpstr>Aggregation Transformation</vt:lpstr>
      <vt:lpstr>Fission Transformation (F-Trans)</vt:lpstr>
      <vt:lpstr>Motivation</vt:lpstr>
      <vt:lpstr>PowerPoint 演示文稿</vt:lpstr>
      <vt:lpstr>MAGIS Overview</vt:lpstr>
      <vt:lpstr>M-Analyzer: Dimension Graph (D-Graph)</vt:lpstr>
      <vt:lpstr>M-Analyzer: Fission Transformation Definition</vt:lpstr>
      <vt:lpstr>M-Analyzer: Fission Hierarchy Tree (F-Tree)</vt:lpstr>
      <vt:lpstr>M-Analyzer: Estimate Peak Memory Reduction</vt:lpstr>
      <vt:lpstr>M-Analyzer: Construct Fission Hierarchy Tree</vt:lpstr>
      <vt:lpstr>M-Analyzer: Fission Hierarchy Tree Mutation Rules</vt:lpstr>
      <vt:lpstr>M-Optimizer: Overview</vt:lpstr>
      <vt:lpstr>M-Optimizer: Scheduling-based Graph Transform</vt:lpstr>
      <vt:lpstr>M-Optimizer: Scheduling-based Graph Transform</vt:lpstr>
      <vt:lpstr>M-Optimizer: Unified Trade-off Space</vt:lpstr>
      <vt:lpstr>PowerPoint 演示文稿</vt:lpstr>
      <vt:lpstr>Experiment Setup</vt:lpstr>
      <vt:lpstr>Memory Optimization with Latency Constraints</vt:lpstr>
      <vt:lpstr>Latency Optimization with Memory Constraints</vt:lpstr>
      <vt:lpstr>Summary</vt:lpstr>
      <vt:lpstr>Comparison to POFO with Fission Transformation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herlight</dc:creator>
  <cp:lastModifiedBy>herlight</cp:lastModifiedBy>
  <cp:revision>2889</cp:revision>
  <dcterms:created xsi:type="dcterms:W3CDTF">2024-01-25T03:28:05Z</dcterms:created>
  <dcterms:modified xsi:type="dcterms:W3CDTF">2024-05-28T17:19:10Z</dcterms:modified>
</cp:coreProperties>
</file>