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38" d="100"/>
          <a:sy n="38" d="100"/>
        </p:scale>
        <p:origin x="56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59753-0E59-43A7-9011-C59805BFB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05E132-04F8-4EEC-AA3E-54DB946E5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0DB814-E53B-4F08-82F2-A44023B27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FDCF-4CF0-473E-88A3-8C3666A6903D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0DE0E1-BC4C-4E0D-911F-83A1CCB1D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48DE42-A693-4C05-A0D9-3281404C7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1B50-681E-46A6-ADBA-4BFDAB973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97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060C2-2640-4359-AE99-7C2D3876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24CC25-18C4-4054-B590-18BA2672B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3233AC-8A1A-4863-8A78-2D52089AD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FDCF-4CF0-473E-88A3-8C3666A6903D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C17D30-48A7-4BC3-91B7-47699CBE3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B2CBC0-5214-4DA3-B377-6AD159F7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1B50-681E-46A6-ADBA-4BFDAB973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6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02E026-BAD3-41A3-BC47-624884E906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C015C3-D7FC-44FE-A408-0E81C5A46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B820D6-7A9F-46AC-B046-8437C9F0F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FDCF-4CF0-473E-88A3-8C3666A6903D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AF0EA0-6675-4E11-961C-CF1DD9314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2F6C8A-255C-417F-BDC1-12A364F17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1B50-681E-46A6-ADBA-4BFDAB973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75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AAAC9-C8D4-458A-948B-A18864B42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1364E9-1388-4020-9A94-01B91AB95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B299D6-E5FF-4B23-81CB-C0FD2D8DA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FDCF-4CF0-473E-88A3-8C3666A6903D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AD7DBD-264C-4749-BB46-6DB03BE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647ADB-62D0-4EE7-B146-17F0C398E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1B50-681E-46A6-ADBA-4BFDAB973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0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AE652-A756-4C89-857A-5B28E1C3E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CA838D-E135-4870-A3BA-A47092604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BE6A45-2109-4FEA-B0A6-59DA44735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FDCF-4CF0-473E-88A3-8C3666A6903D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5EABC5-81FF-4B2A-A99C-68C0D863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3D640B-7670-4D5F-890F-0035DA521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1B50-681E-46A6-ADBA-4BFDAB973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00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C13F4-5E7E-4CFD-A40F-FFD739A92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217F3-5433-4FCC-88A7-9419CF4D72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3B7F44-43D3-489B-8211-CE8D49BEC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D9E95A-986B-41C0-BF1D-6EC9E86FC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FDCF-4CF0-473E-88A3-8C3666A6903D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C729FA-E9F4-417E-B987-6A5683C35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104665-EA6D-4A52-B4F5-3F65AFB1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1B50-681E-46A6-ADBA-4BFDAB973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25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BD010-9E94-402F-B4E3-97E07D7F0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DF2F97-25E8-4E13-A7AD-D297822F1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A536F8-5FDF-4237-BF22-3C039C526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C0EFC-02C7-412A-A8CE-3A592A63A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6B109A-7898-49F2-8F79-F9F26467A9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93D8D0-616A-43AC-AAE2-AD2AFAEF7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FDCF-4CF0-473E-88A3-8C3666A6903D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B1FBB3-E2DB-4DB2-BEDD-DCBC203B8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4381EA-0442-427E-AD7A-A78750809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1B50-681E-46A6-ADBA-4BFDAB973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740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CB647-3E63-48BF-ACBF-76A6C5E6F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2A7BAC-C009-48E8-A26C-757DAAA84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FDCF-4CF0-473E-88A3-8C3666A6903D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22FD32-31AB-4BE3-9220-F6B9E1847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015587-FB1C-4AAB-B615-6061602A1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1B50-681E-46A6-ADBA-4BFDAB973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60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527EDA-D099-4C91-A368-2850D5FF4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FDCF-4CF0-473E-88A3-8C3666A6903D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4DA127-A072-4BE5-B2AD-F6560F902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8D7D45-F40E-446F-AE1C-ED6DFA167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1B50-681E-46A6-ADBA-4BFDAB973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01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2B0BD-F7B7-4BAB-8096-DDC7BA21B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11E04C-2247-47BC-8836-CD4D721E4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57A376-0A06-485E-94F6-DE4A00658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B8558D-2448-406E-B2CC-3C519CE6C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FDCF-4CF0-473E-88A3-8C3666A6903D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7DF591-9512-40E7-8475-F0F58D35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16F06F-A4B5-4BDF-AE07-BCE043F4E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1B50-681E-46A6-ADBA-4BFDAB973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12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40FAF-490F-4BE8-A5BF-69BEBF2F8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B74D27-394D-4AC5-A8D6-C73097A3ED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544E31-C00C-4ABA-996D-4519C0F14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6F6045-ADBD-4E1A-8FD7-C996FEEEA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FDCF-4CF0-473E-88A3-8C3666A6903D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0881A0-D2FF-4822-9708-75B3399F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6E07B2-BF0E-417B-8DC2-069D3C9F9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1B50-681E-46A6-ADBA-4BFDAB973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373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D22B27-A950-4B05-9AF1-285835091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83B1E8-D2AC-422A-A702-4BC7CEE90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7E8715-476C-418E-9B75-D102B8983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BFDCF-4CF0-473E-88A3-8C3666A6903D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70D653-FC4B-4E97-BFEC-22E73CD1E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57428E-5446-4B70-8215-85833041D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61B50-681E-46A6-ADBA-4BFDAB973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78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0EBE425-3D15-4B8E-9A1A-792623674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202295"/>
              </p:ext>
            </p:extLst>
          </p:nvPr>
        </p:nvGraphicFramePr>
        <p:xfrm>
          <a:off x="3277758" y="571370"/>
          <a:ext cx="6248398" cy="537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646">
                  <a:extLst>
                    <a:ext uri="{9D8B030D-6E8A-4147-A177-3AD203B41FA5}">
                      <a16:colId xmlns:a16="http://schemas.microsoft.com/office/drawing/2014/main" val="2806761596"/>
                    </a:ext>
                  </a:extLst>
                </a:gridCol>
                <a:gridCol w="480646">
                  <a:extLst>
                    <a:ext uri="{9D8B030D-6E8A-4147-A177-3AD203B41FA5}">
                      <a16:colId xmlns:a16="http://schemas.microsoft.com/office/drawing/2014/main" val="2069826678"/>
                    </a:ext>
                  </a:extLst>
                </a:gridCol>
                <a:gridCol w="480646">
                  <a:extLst>
                    <a:ext uri="{9D8B030D-6E8A-4147-A177-3AD203B41FA5}">
                      <a16:colId xmlns:a16="http://schemas.microsoft.com/office/drawing/2014/main" val="2754310093"/>
                    </a:ext>
                  </a:extLst>
                </a:gridCol>
                <a:gridCol w="480646">
                  <a:extLst>
                    <a:ext uri="{9D8B030D-6E8A-4147-A177-3AD203B41FA5}">
                      <a16:colId xmlns:a16="http://schemas.microsoft.com/office/drawing/2014/main" val="3208967525"/>
                    </a:ext>
                  </a:extLst>
                </a:gridCol>
                <a:gridCol w="480646">
                  <a:extLst>
                    <a:ext uri="{9D8B030D-6E8A-4147-A177-3AD203B41FA5}">
                      <a16:colId xmlns:a16="http://schemas.microsoft.com/office/drawing/2014/main" val="2889661144"/>
                    </a:ext>
                  </a:extLst>
                </a:gridCol>
                <a:gridCol w="480646">
                  <a:extLst>
                    <a:ext uri="{9D8B030D-6E8A-4147-A177-3AD203B41FA5}">
                      <a16:colId xmlns:a16="http://schemas.microsoft.com/office/drawing/2014/main" val="1615473379"/>
                    </a:ext>
                  </a:extLst>
                </a:gridCol>
                <a:gridCol w="480646">
                  <a:extLst>
                    <a:ext uri="{9D8B030D-6E8A-4147-A177-3AD203B41FA5}">
                      <a16:colId xmlns:a16="http://schemas.microsoft.com/office/drawing/2014/main" val="669077495"/>
                    </a:ext>
                  </a:extLst>
                </a:gridCol>
                <a:gridCol w="480646">
                  <a:extLst>
                    <a:ext uri="{9D8B030D-6E8A-4147-A177-3AD203B41FA5}">
                      <a16:colId xmlns:a16="http://schemas.microsoft.com/office/drawing/2014/main" val="3022506385"/>
                    </a:ext>
                  </a:extLst>
                </a:gridCol>
                <a:gridCol w="480646">
                  <a:extLst>
                    <a:ext uri="{9D8B030D-6E8A-4147-A177-3AD203B41FA5}">
                      <a16:colId xmlns:a16="http://schemas.microsoft.com/office/drawing/2014/main" val="4249483594"/>
                    </a:ext>
                  </a:extLst>
                </a:gridCol>
                <a:gridCol w="480646">
                  <a:extLst>
                    <a:ext uri="{9D8B030D-6E8A-4147-A177-3AD203B41FA5}">
                      <a16:colId xmlns:a16="http://schemas.microsoft.com/office/drawing/2014/main" val="675915098"/>
                    </a:ext>
                  </a:extLst>
                </a:gridCol>
                <a:gridCol w="480646">
                  <a:extLst>
                    <a:ext uri="{9D8B030D-6E8A-4147-A177-3AD203B41FA5}">
                      <a16:colId xmlns:a16="http://schemas.microsoft.com/office/drawing/2014/main" val="87325168"/>
                    </a:ext>
                  </a:extLst>
                </a:gridCol>
                <a:gridCol w="480646">
                  <a:extLst>
                    <a:ext uri="{9D8B030D-6E8A-4147-A177-3AD203B41FA5}">
                      <a16:colId xmlns:a16="http://schemas.microsoft.com/office/drawing/2014/main" val="3615335370"/>
                    </a:ext>
                  </a:extLst>
                </a:gridCol>
                <a:gridCol w="480646">
                  <a:extLst>
                    <a:ext uri="{9D8B030D-6E8A-4147-A177-3AD203B41FA5}">
                      <a16:colId xmlns:a16="http://schemas.microsoft.com/office/drawing/2014/main" val="1717947156"/>
                    </a:ext>
                  </a:extLst>
                </a:gridCol>
              </a:tblGrid>
              <a:tr h="5377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04871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CBB601E-FB82-4DE0-B1BC-2316D7AB5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882623"/>
              </p:ext>
            </p:extLst>
          </p:nvPr>
        </p:nvGraphicFramePr>
        <p:xfrm>
          <a:off x="3277758" y="1287157"/>
          <a:ext cx="6258018" cy="537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86">
                  <a:extLst>
                    <a:ext uri="{9D8B030D-6E8A-4147-A177-3AD203B41FA5}">
                      <a16:colId xmlns:a16="http://schemas.microsoft.com/office/drawing/2014/main" val="2806761596"/>
                    </a:ext>
                  </a:extLst>
                </a:gridCol>
                <a:gridCol w="481386">
                  <a:extLst>
                    <a:ext uri="{9D8B030D-6E8A-4147-A177-3AD203B41FA5}">
                      <a16:colId xmlns:a16="http://schemas.microsoft.com/office/drawing/2014/main" val="2069826678"/>
                    </a:ext>
                  </a:extLst>
                </a:gridCol>
                <a:gridCol w="481386">
                  <a:extLst>
                    <a:ext uri="{9D8B030D-6E8A-4147-A177-3AD203B41FA5}">
                      <a16:colId xmlns:a16="http://schemas.microsoft.com/office/drawing/2014/main" val="2754310093"/>
                    </a:ext>
                  </a:extLst>
                </a:gridCol>
                <a:gridCol w="481386">
                  <a:extLst>
                    <a:ext uri="{9D8B030D-6E8A-4147-A177-3AD203B41FA5}">
                      <a16:colId xmlns:a16="http://schemas.microsoft.com/office/drawing/2014/main" val="3208967525"/>
                    </a:ext>
                  </a:extLst>
                </a:gridCol>
                <a:gridCol w="481386">
                  <a:extLst>
                    <a:ext uri="{9D8B030D-6E8A-4147-A177-3AD203B41FA5}">
                      <a16:colId xmlns:a16="http://schemas.microsoft.com/office/drawing/2014/main" val="2889661144"/>
                    </a:ext>
                  </a:extLst>
                </a:gridCol>
                <a:gridCol w="481386">
                  <a:extLst>
                    <a:ext uri="{9D8B030D-6E8A-4147-A177-3AD203B41FA5}">
                      <a16:colId xmlns:a16="http://schemas.microsoft.com/office/drawing/2014/main" val="1615473379"/>
                    </a:ext>
                  </a:extLst>
                </a:gridCol>
                <a:gridCol w="481386">
                  <a:extLst>
                    <a:ext uri="{9D8B030D-6E8A-4147-A177-3AD203B41FA5}">
                      <a16:colId xmlns:a16="http://schemas.microsoft.com/office/drawing/2014/main" val="669077495"/>
                    </a:ext>
                  </a:extLst>
                </a:gridCol>
                <a:gridCol w="481386">
                  <a:extLst>
                    <a:ext uri="{9D8B030D-6E8A-4147-A177-3AD203B41FA5}">
                      <a16:colId xmlns:a16="http://schemas.microsoft.com/office/drawing/2014/main" val="3022506385"/>
                    </a:ext>
                  </a:extLst>
                </a:gridCol>
                <a:gridCol w="481386">
                  <a:extLst>
                    <a:ext uri="{9D8B030D-6E8A-4147-A177-3AD203B41FA5}">
                      <a16:colId xmlns:a16="http://schemas.microsoft.com/office/drawing/2014/main" val="4249483594"/>
                    </a:ext>
                  </a:extLst>
                </a:gridCol>
                <a:gridCol w="481386">
                  <a:extLst>
                    <a:ext uri="{9D8B030D-6E8A-4147-A177-3AD203B41FA5}">
                      <a16:colId xmlns:a16="http://schemas.microsoft.com/office/drawing/2014/main" val="675915098"/>
                    </a:ext>
                  </a:extLst>
                </a:gridCol>
                <a:gridCol w="481386">
                  <a:extLst>
                    <a:ext uri="{9D8B030D-6E8A-4147-A177-3AD203B41FA5}">
                      <a16:colId xmlns:a16="http://schemas.microsoft.com/office/drawing/2014/main" val="87325168"/>
                    </a:ext>
                  </a:extLst>
                </a:gridCol>
                <a:gridCol w="481386">
                  <a:extLst>
                    <a:ext uri="{9D8B030D-6E8A-4147-A177-3AD203B41FA5}">
                      <a16:colId xmlns:a16="http://schemas.microsoft.com/office/drawing/2014/main" val="3615335370"/>
                    </a:ext>
                  </a:extLst>
                </a:gridCol>
                <a:gridCol w="481386">
                  <a:extLst>
                    <a:ext uri="{9D8B030D-6E8A-4147-A177-3AD203B41FA5}">
                      <a16:colId xmlns:a16="http://schemas.microsoft.com/office/drawing/2014/main" val="1717947156"/>
                    </a:ext>
                  </a:extLst>
                </a:gridCol>
              </a:tblGrid>
              <a:tr h="5377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048711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0CE4DC01-B664-454B-951C-2D8CED2D651E}"/>
              </a:ext>
            </a:extLst>
          </p:cNvPr>
          <p:cNvSpPr txBox="1"/>
          <p:nvPr/>
        </p:nvSpPr>
        <p:spPr>
          <a:xfrm>
            <a:off x="603098" y="360315"/>
            <a:ext cx="2756119" cy="146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练习赛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3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：   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5/13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积分赛1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：</a:t>
            </a:r>
            <a:r>
              <a:rPr lang="zh-CN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 12/13</a:t>
            </a:r>
          </a:p>
        </p:txBody>
      </p:sp>
    </p:spTree>
    <p:extLst>
      <p:ext uri="{BB962C8B-B14F-4D97-AF65-F5344CB8AC3E}">
        <p14:creationId xmlns:p14="http://schemas.microsoft.com/office/powerpoint/2010/main" val="2462531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2DE39B4-294A-4911-AAD5-68A27FE8F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861225"/>
              </p:ext>
            </p:extLst>
          </p:nvPr>
        </p:nvGraphicFramePr>
        <p:xfrm>
          <a:off x="3268138" y="583069"/>
          <a:ext cx="6248398" cy="537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858">
                  <a:extLst>
                    <a:ext uri="{9D8B030D-6E8A-4147-A177-3AD203B41FA5}">
                      <a16:colId xmlns:a16="http://schemas.microsoft.com/office/drawing/2014/main" val="219274756"/>
                    </a:ext>
                  </a:extLst>
                </a:gridCol>
                <a:gridCol w="297858">
                  <a:extLst>
                    <a:ext uri="{9D8B030D-6E8A-4147-A177-3AD203B41FA5}">
                      <a16:colId xmlns:a16="http://schemas.microsoft.com/office/drawing/2014/main" val="212253475"/>
                    </a:ext>
                  </a:extLst>
                </a:gridCol>
                <a:gridCol w="291238">
                  <a:extLst>
                    <a:ext uri="{9D8B030D-6E8A-4147-A177-3AD203B41FA5}">
                      <a16:colId xmlns:a16="http://schemas.microsoft.com/office/drawing/2014/main" val="2827212477"/>
                    </a:ext>
                  </a:extLst>
                </a:gridCol>
                <a:gridCol w="297858">
                  <a:extLst>
                    <a:ext uri="{9D8B030D-6E8A-4147-A177-3AD203B41FA5}">
                      <a16:colId xmlns:a16="http://schemas.microsoft.com/office/drawing/2014/main" val="4135287553"/>
                    </a:ext>
                  </a:extLst>
                </a:gridCol>
                <a:gridCol w="297858">
                  <a:extLst>
                    <a:ext uri="{9D8B030D-6E8A-4147-A177-3AD203B41FA5}">
                      <a16:colId xmlns:a16="http://schemas.microsoft.com/office/drawing/2014/main" val="579557790"/>
                    </a:ext>
                  </a:extLst>
                </a:gridCol>
                <a:gridCol w="297858">
                  <a:extLst>
                    <a:ext uri="{9D8B030D-6E8A-4147-A177-3AD203B41FA5}">
                      <a16:colId xmlns:a16="http://schemas.microsoft.com/office/drawing/2014/main" val="3846226811"/>
                    </a:ext>
                  </a:extLst>
                </a:gridCol>
                <a:gridCol w="297858">
                  <a:extLst>
                    <a:ext uri="{9D8B030D-6E8A-4147-A177-3AD203B41FA5}">
                      <a16:colId xmlns:a16="http://schemas.microsoft.com/office/drawing/2014/main" val="2724986231"/>
                    </a:ext>
                  </a:extLst>
                </a:gridCol>
                <a:gridCol w="297858">
                  <a:extLst>
                    <a:ext uri="{9D8B030D-6E8A-4147-A177-3AD203B41FA5}">
                      <a16:colId xmlns:a16="http://schemas.microsoft.com/office/drawing/2014/main" val="3000158185"/>
                    </a:ext>
                  </a:extLst>
                </a:gridCol>
                <a:gridCol w="297858">
                  <a:extLst>
                    <a:ext uri="{9D8B030D-6E8A-4147-A177-3AD203B41FA5}">
                      <a16:colId xmlns:a16="http://schemas.microsoft.com/office/drawing/2014/main" val="2998764696"/>
                    </a:ext>
                  </a:extLst>
                </a:gridCol>
                <a:gridCol w="297858">
                  <a:extLst>
                    <a:ext uri="{9D8B030D-6E8A-4147-A177-3AD203B41FA5}">
                      <a16:colId xmlns:a16="http://schemas.microsoft.com/office/drawing/2014/main" val="1972965211"/>
                    </a:ext>
                  </a:extLst>
                </a:gridCol>
                <a:gridCol w="297858">
                  <a:extLst>
                    <a:ext uri="{9D8B030D-6E8A-4147-A177-3AD203B41FA5}">
                      <a16:colId xmlns:a16="http://schemas.microsoft.com/office/drawing/2014/main" val="2786045105"/>
                    </a:ext>
                  </a:extLst>
                </a:gridCol>
                <a:gridCol w="297858">
                  <a:extLst>
                    <a:ext uri="{9D8B030D-6E8A-4147-A177-3AD203B41FA5}">
                      <a16:colId xmlns:a16="http://schemas.microsoft.com/office/drawing/2014/main" val="104123895"/>
                    </a:ext>
                  </a:extLst>
                </a:gridCol>
                <a:gridCol w="297858">
                  <a:extLst>
                    <a:ext uri="{9D8B030D-6E8A-4147-A177-3AD203B41FA5}">
                      <a16:colId xmlns:a16="http://schemas.microsoft.com/office/drawing/2014/main" val="2209187198"/>
                    </a:ext>
                  </a:extLst>
                </a:gridCol>
                <a:gridCol w="297858">
                  <a:extLst>
                    <a:ext uri="{9D8B030D-6E8A-4147-A177-3AD203B41FA5}">
                      <a16:colId xmlns:a16="http://schemas.microsoft.com/office/drawing/2014/main" val="2806761596"/>
                    </a:ext>
                  </a:extLst>
                </a:gridCol>
                <a:gridCol w="297858">
                  <a:extLst>
                    <a:ext uri="{9D8B030D-6E8A-4147-A177-3AD203B41FA5}">
                      <a16:colId xmlns:a16="http://schemas.microsoft.com/office/drawing/2014/main" val="2069826678"/>
                    </a:ext>
                  </a:extLst>
                </a:gridCol>
                <a:gridCol w="297858">
                  <a:extLst>
                    <a:ext uri="{9D8B030D-6E8A-4147-A177-3AD203B41FA5}">
                      <a16:colId xmlns:a16="http://schemas.microsoft.com/office/drawing/2014/main" val="2754310093"/>
                    </a:ext>
                  </a:extLst>
                </a:gridCol>
                <a:gridCol w="297858">
                  <a:extLst>
                    <a:ext uri="{9D8B030D-6E8A-4147-A177-3AD203B41FA5}">
                      <a16:colId xmlns:a16="http://schemas.microsoft.com/office/drawing/2014/main" val="3208967525"/>
                    </a:ext>
                  </a:extLst>
                </a:gridCol>
                <a:gridCol w="297858">
                  <a:extLst>
                    <a:ext uri="{9D8B030D-6E8A-4147-A177-3AD203B41FA5}">
                      <a16:colId xmlns:a16="http://schemas.microsoft.com/office/drawing/2014/main" val="2889661144"/>
                    </a:ext>
                  </a:extLst>
                </a:gridCol>
                <a:gridCol w="297858">
                  <a:extLst>
                    <a:ext uri="{9D8B030D-6E8A-4147-A177-3AD203B41FA5}">
                      <a16:colId xmlns:a16="http://schemas.microsoft.com/office/drawing/2014/main" val="1615473379"/>
                    </a:ext>
                  </a:extLst>
                </a:gridCol>
                <a:gridCol w="297858">
                  <a:extLst>
                    <a:ext uri="{9D8B030D-6E8A-4147-A177-3AD203B41FA5}">
                      <a16:colId xmlns:a16="http://schemas.microsoft.com/office/drawing/2014/main" val="669077495"/>
                    </a:ext>
                  </a:extLst>
                </a:gridCol>
                <a:gridCol w="297858">
                  <a:extLst>
                    <a:ext uri="{9D8B030D-6E8A-4147-A177-3AD203B41FA5}">
                      <a16:colId xmlns:a16="http://schemas.microsoft.com/office/drawing/2014/main" val="3022506385"/>
                    </a:ext>
                  </a:extLst>
                </a:gridCol>
              </a:tblGrid>
              <a:tr h="5377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04871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F58CB5D-4931-4DAC-AD1D-F859FA446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28436"/>
              </p:ext>
            </p:extLst>
          </p:nvPr>
        </p:nvGraphicFramePr>
        <p:xfrm>
          <a:off x="3258510" y="1339538"/>
          <a:ext cx="6258026" cy="537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308">
                  <a:extLst>
                    <a:ext uri="{9D8B030D-6E8A-4147-A177-3AD203B41FA5}">
                      <a16:colId xmlns:a16="http://schemas.microsoft.com/office/drawing/2014/main" val="37943924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86516750"/>
                    </a:ext>
                  </a:extLst>
                </a:gridCol>
                <a:gridCol w="215794">
                  <a:extLst>
                    <a:ext uri="{9D8B030D-6E8A-4147-A177-3AD203B41FA5}">
                      <a16:colId xmlns:a16="http://schemas.microsoft.com/office/drawing/2014/main" val="1774304331"/>
                    </a:ext>
                  </a:extLst>
                </a:gridCol>
                <a:gridCol w="215794">
                  <a:extLst>
                    <a:ext uri="{9D8B030D-6E8A-4147-A177-3AD203B41FA5}">
                      <a16:colId xmlns:a16="http://schemas.microsoft.com/office/drawing/2014/main" val="3647861163"/>
                    </a:ext>
                  </a:extLst>
                </a:gridCol>
                <a:gridCol w="215794">
                  <a:extLst>
                    <a:ext uri="{9D8B030D-6E8A-4147-A177-3AD203B41FA5}">
                      <a16:colId xmlns:a16="http://schemas.microsoft.com/office/drawing/2014/main" val="241605763"/>
                    </a:ext>
                  </a:extLst>
                </a:gridCol>
                <a:gridCol w="215794">
                  <a:extLst>
                    <a:ext uri="{9D8B030D-6E8A-4147-A177-3AD203B41FA5}">
                      <a16:colId xmlns:a16="http://schemas.microsoft.com/office/drawing/2014/main" val="427141963"/>
                    </a:ext>
                  </a:extLst>
                </a:gridCol>
                <a:gridCol w="215794">
                  <a:extLst>
                    <a:ext uri="{9D8B030D-6E8A-4147-A177-3AD203B41FA5}">
                      <a16:colId xmlns:a16="http://schemas.microsoft.com/office/drawing/2014/main" val="967656138"/>
                    </a:ext>
                  </a:extLst>
                </a:gridCol>
                <a:gridCol w="215794">
                  <a:extLst>
                    <a:ext uri="{9D8B030D-6E8A-4147-A177-3AD203B41FA5}">
                      <a16:colId xmlns:a16="http://schemas.microsoft.com/office/drawing/2014/main" val="3397443982"/>
                    </a:ext>
                  </a:extLst>
                </a:gridCol>
                <a:gridCol w="215794">
                  <a:extLst>
                    <a:ext uri="{9D8B030D-6E8A-4147-A177-3AD203B41FA5}">
                      <a16:colId xmlns:a16="http://schemas.microsoft.com/office/drawing/2014/main" val="824489211"/>
                    </a:ext>
                  </a:extLst>
                </a:gridCol>
                <a:gridCol w="215794">
                  <a:extLst>
                    <a:ext uri="{9D8B030D-6E8A-4147-A177-3AD203B41FA5}">
                      <a16:colId xmlns:a16="http://schemas.microsoft.com/office/drawing/2014/main" val="1424115704"/>
                    </a:ext>
                  </a:extLst>
                </a:gridCol>
                <a:gridCol w="215794">
                  <a:extLst>
                    <a:ext uri="{9D8B030D-6E8A-4147-A177-3AD203B41FA5}">
                      <a16:colId xmlns:a16="http://schemas.microsoft.com/office/drawing/2014/main" val="3680763479"/>
                    </a:ext>
                  </a:extLst>
                </a:gridCol>
                <a:gridCol w="215794">
                  <a:extLst>
                    <a:ext uri="{9D8B030D-6E8A-4147-A177-3AD203B41FA5}">
                      <a16:colId xmlns:a16="http://schemas.microsoft.com/office/drawing/2014/main" val="2508888475"/>
                    </a:ext>
                  </a:extLst>
                </a:gridCol>
                <a:gridCol w="215794">
                  <a:extLst>
                    <a:ext uri="{9D8B030D-6E8A-4147-A177-3AD203B41FA5}">
                      <a16:colId xmlns:a16="http://schemas.microsoft.com/office/drawing/2014/main" val="749946543"/>
                    </a:ext>
                  </a:extLst>
                </a:gridCol>
                <a:gridCol w="215794">
                  <a:extLst>
                    <a:ext uri="{9D8B030D-6E8A-4147-A177-3AD203B41FA5}">
                      <a16:colId xmlns:a16="http://schemas.microsoft.com/office/drawing/2014/main" val="2806761596"/>
                    </a:ext>
                  </a:extLst>
                </a:gridCol>
                <a:gridCol w="215794">
                  <a:extLst>
                    <a:ext uri="{9D8B030D-6E8A-4147-A177-3AD203B41FA5}">
                      <a16:colId xmlns:a16="http://schemas.microsoft.com/office/drawing/2014/main" val="2069826678"/>
                    </a:ext>
                  </a:extLst>
                </a:gridCol>
                <a:gridCol w="215794">
                  <a:extLst>
                    <a:ext uri="{9D8B030D-6E8A-4147-A177-3AD203B41FA5}">
                      <a16:colId xmlns:a16="http://schemas.microsoft.com/office/drawing/2014/main" val="2754310093"/>
                    </a:ext>
                  </a:extLst>
                </a:gridCol>
                <a:gridCol w="215794">
                  <a:extLst>
                    <a:ext uri="{9D8B030D-6E8A-4147-A177-3AD203B41FA5}">
                      <a16:colId xmlns:a16="http://schemas.microsoft.com/office/drawing/2014/main" val="3208967525"/>
                    </a:ext>
                  </a:extLst>
                </a:gridCol>
                <a:gridCol w="215794">
                  <a:extLst>
                    <a:ext uri="{9D8B030D-6E8A-4147-A177-3AD203B41FA5}">
                      <a16:colId xmlns:a16="http://schemas.microsoft.com/office/drawing/2014/main" val="1885177803"/>
                    </a:ext>
                  </a:extLst>
                </a:gridCol>
                <a:gridCol w="215794">
                  <a:extLst>
                    <a:ext uri="{9D8B030D-6E8A-4147-A177-3AD203B41FA5}">
                      <a16:colId xmlns:a16="http://schemas.microsoft.com/office/drawing/2014/main" val="3591609297"/>
                    </a:ext>
                  </a:extLst>
                </a:gridCol>
                <a:gridCol w="215794">
                  <a:extLst>
                    <a:ext uri="{9D8B030D-6E8A-4147-A177-3AD203B41FA5}">
                      <a16:colId xmlns:a16="http://schemas.microsoft.com/office/drawing/2014/main" val="219296960"/>
                    </a:ext>
                  </a:extLst>
                </a:gridCol>
                <a:gridCol w="215794">
                  <a:extLst>
                    <a:ext uri="{9D8B030D-6E8A-4147-A177-3AD203B41FA5}">
                      <a16:colId xmlns:a16="http://schemas.microsoft.com/office/drawing/2014/main" val="2889661144"/>
                    </a:ext>
                  </a:extLst>
                </a:gridCol>
                <a:gridCol w="215794">
                  <a:extLst>
                    <a:ext uri="{9D8B030D-6E8A-4147-A177-3AD203B41FA5}">
                      <a16:colId xmlns:a16="http://schemas.microsoft.com/office/drawing/2014/main" val="1615473379"/>
                    </a:ext>
                  </a:extLst>
                </a:gridCol>
                <a:gridCol w="215794">
                  <a:extLst>
                    <a:ext uri="{9D8B030D-6E8A-4147-A177-3AD203B41FA5}">
                      <a16:colId xmlns:a16="http://schemas.microsoft.com/office/drawing/2014/main" val="669077495"/>
                    </a:ext>
                  </a:extLst>
                </a:gridCol>
                <a:gridCol w="215794">
                  <a:extLst>
                    <a:ext uri="{9D8B030D-6E8A-4147-A177-3AD203B41FA5}">
                      <a16:colId xmlns:a16="http://schemas.microsoft.com/office/drawing/2014/main" val="3022506385"/>
                    </a:ext>
                  </a:extLst>
                </a:gridCol>
                <a:gridCol w="215794">
                  <a:extLst>
                    <a:ext uri="{9D8B030D-6E8A-4147-A177-3AD203B41FA5}">
                      <a16:colId xmlns:a16="http://schemas.microsoft.com/office/drawing/2014/main" val="4249483594"/>
                    </a:ext>
                  </a:extLst>
                </a:gridCol>
                <a:gridCol w="215794">
                  <a:extLst>
                    <a:ext uri="{9D8B030D-6E8A-4147-A177-3AD203B41FA5}">
                      <a16:colId xmlns:a16="http://schemas.microsoft.com/office/drawing/2014/main" val="675915098"/>
                    </a:ext>
                  </a:extLst>
                </a:gridCol>
                <a:gridCol w="215794">
                  <a:extLst>
                    <a:ext uri="{9D8B030D-6E8A-4147-A177-3AD203B41FA5}">
                      <a16:colId xmlns:a16="http://schemas.microsoft.com/office/drawing/2014/main" val="87325168"/>
                    </a:ext>
                  </a:extLst>
                </a:gridCol>
                <a:gridCol w="215794">
                  <a:extLst>
                    <a:ext uri="{9D8B030D-6E8A-4147-A177-3AD203B41FA5}">
                      <a16:colId xmlns:a16="http://schemas.microsoft.com/office/drawing/2014/main" val="3615335370"/>
                    </a:ext>
                  </a:extLst>
                </a:gridCol>
                <a:gridCol w="215794">
                  <a:extLst>
                    <a:ext uri="{9D8B030D-6E8A-4147-A177-3AD203B41FA5}">
                      <a16:colId xmlns:a16="http://schemas.microsoft.com/office/drawing/2014/main" val="1717947156"/>
                    </a:ext>
                  </a:extLst>
                </a:gridCol>
              </a:tblGrid>
              <a:tr h="5377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048711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0CE4DC01-B664-454B-951C-2D8CED2D651E}"/>
              </a:ext>
            </a:extLst>
          </p:cNvPr>
          <p:cNvSpPr txBox="1"/>
          <p:nvPr/>
        </p:nvSpPr>
        <p:spPr>
          <a:xfrm>
            <a:off x="603098" y="360315"/>
            <a:ext cx="2756119" cy="2203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练习赛4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：</a:t>
            </a:r>
            <a:r>
              <a:rPr lang="zh-CN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 19/21 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练习赛5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：</a:t>
            </a:r>
            <a:r>
              <a:rPr lang="zh-CN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 29/29 </a:t>
            </a:r>
          </a:p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积分</a:t>
            </a:r>
            <a:r>
              <a:rPr lang="zh-CN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赛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 10/13</a:t>
            </a:r>
            <a:endParaRPr lang="zh-CN" altLang="zh-CN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DC7FBB80-2332-4643-AC80-D9EBD7C90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259590"/>
              </p:ext>
            </p:extLst>
          </p:nvPr>
        </p:nvGraphicFramePr>
        <p:xfrm>
          <a:off x="3258510" y="2096007"/>
          <a:ext cx="6248398" cy="537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646">
                  <a:extLst>
                    <a:ext uri="{9D8B030D-6E8A-4147-A177-3AD203B41FA5}">
                      <a16:colId xmlns:a16="http://schemas.microsoft.com/office/drawing/2014/main" val="2806761596"/>
                    </a:ext>
                  </a:extLst>
                </a:gridCol>
                <a:gridCol w="480646">
                  <a:extLst>
                    <a:ext uri="{9D8B030D-6E8A-4147-A177-3AD203B41FA5}">
                      <a16:colId xmlns:a16="http://schemas.microsoft.com/office/drawing/2014/main" val="2069826678"/>
                    </a:ext>
                  </a:extLst>
                </a:gridCol>
                <a:gridCol w="480646">
                  <a:extLst>
                    <a:ext uri="{9D8B030D-6E8A-4147-A177-3AD203B41FA5}">
                      <a16:colId xmlns:a16="http://schemas.microsoft.com/office/drawing/2014/main" val="2754310093"/>
                    </a:ext>
                  </a:extLst>
                </a:gridCol>
                <a:gridCol w="480646">
                  <a:extLst>
                    <a:ext uri="{9D8B030D-6E8A-4147-A177-3AD203B41FA5}">
                      <a16:colId xmlns:a16="http://schemas.microsoft.com/office/drawing/2014/main" val="3208967525"/>
                    </a:ext>
                  </a:extLst>
                </a:gridCol>
                <a:gridCol w="480646">
                  <a:extLst>
                    <a:ext uri="{9D8B030D-6E8A-4147-A177-3AD203B41FA5}">
                      <a16:colId xmlns:a16="http://schemas.microsoft.com/office/drawing/2014/main" val="2889661144"/>
                    </a:ext>
                  </a:extLst>
                </a:gridCol>
                <a:gridCol w="480646">
                  <a:extLst>
                    <a:ext uri="{9D8B030D-6E8A-4147-A177-3AD203B41FA5}">
                      <a16:colId xmlns:a16="http://schemas.microsoft.com/office/drawing/2014/main" val="1615473379"/>
                    </a:ext>
                  </a:extLst>
                </a:gridCol>
                <a:gridCol w="480646">
                  <a:extLst>
                    <a:ext uri="{9D8B030D-6E8A-4147-A177-3AD203B41FA5}">
                      <a16:colId xmlns:a16="http://schemas.microsoft.com/office/drawing/2014/main" val="669077495"/>
                    </a:ext>
                  </a:extLst>
                </a:gridCol>
                <a:gridCol w="480646">
                  <a:extLst>
                    <a:ext uri="{9D8B030D-6E8A-4147-A177-3AD203B41FA5}">
                      <a16:colId xmlns:a16="http://schemas.microsoft.com/office/drawing/2014/main" val="3022506385"/>
                    </a:ext>
                  </a:extLst>
                </a:gridCol>
                <a:gridCol w="480646">
                  <a:extLst>
                    <a:ext uri="{9D8B030D-6E8A-4147-A177-3AD203B41FA5}">
                      <a16:colId xmlns:a16="http://schemas.microsoft.com/office/drawing/2014/main" val="4249483594"/>
                    </a:ext>
                  </a:extLst>
                </a:gridCol>
                <a:gridCol w="480646">
                  <a:extLst>
                    <a:ext uri="{9D8B030D-6E8A-4147-A177-3AD203B41FA5}">
                      <a16:colId xmlns:a16="http://schemas.microsoft.com/office/drawing/2014/main" val="675915098"/>
                    </a:ext>
                  </a:extLst>
                </a:gridCol>
                <a:gridCol w="480646">
                  <a:extLst>
                    <a:ext uri="{9D8B030D-6E8A-4147-A177-3AD203B41FA5}">
                      <a16:colId xmlns:a16="http://schemas.microsoft.com/office/drawing/2014/main" val="87325168"/>
                    </a:ext>
                  </a:extLst>
                </a:gridCol>
                <a:gridCol w="480646">
                  <a:extLst>
                    <a:ext uri="{9D8B030D-6E8A-4147-A177-3AD203B41FA5}">
                      <a16:colId xmlns:a16="http://schemas.microsoft.com/office/drawing/2014/main" val="3615335370"/>
                    </a:ext>
                  </a:extLst>
                </a:gridCol>
                <a:gridCol w="480646">
                  <a:extLst>
                    <a:ext uri="{9D8B030D-6E8A-4147-A177-3AD203B41FA5}">
                      <a16:colId xmlns:a16="http://schemas.microsoft.com/office/drawing/2014/main" val="1717947156"/>
                    </a:ext>
                  </a:extLst>
                </a:gridCol>
              </a:tblGrid>
              <a:tr h="5377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048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516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8F109E-DBDB-4F98-8605-2567E77F701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82065" y="266332"/>
            <a:ext cx="3214036" cy="146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练习赛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6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：</a:t>
            </a:r>
            <a:r>
              <a:rPr lang="zh-CN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 1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2</a:t>
            </a:r>
            <a:r>
              <a:rPr lang="zh-CN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/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22</a:t>
            </a:r>
            <a:endParaRPr lang="zh-CN" altLang="zh-CN" sz="2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练习赛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7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： 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12/30</a:t>
            </a:r>
            <a:endParaRPr lang="en-US" altLang="zh-CN" sz="24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22016FE-9752-4FE4-9CE1-A49D6AF50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424828"/>
              </p:ext>
            </p:extLst>
          </p:nvPr>
        </p:nvGraphicFramePr>
        <p:xfrm>
          <a:off x="3393261" y="513619"/>
          <a:ext cx="6248396" cy="537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018">
                  <a:extLst>
                    <a:ext uri="{9D8B030D-6E8A-4147-A177-3AD203B41FA5}">
                      <a16:colId xmlns:a16="http://schemas.microsoft.com/office/drawing/2014/main" val="3793653419"/>
                    </a:ext>
                  </a:extLst>
                </a:gridCol>
                <a:gridCol w="284018">
                  <a:extLst>
                    <a:ext uri="{9D8B030D-6E8A-4147-A177-3AD203B41FA5}">
                      <a16:colId xmlns:a16="http://schemas.microsoft.com/office/drawing/2014/main" val="291121150"/>
                    </a:ext>
                  </a:extLst>
                </a:gridCol>
                <a:gridCol w="284018">
                  <a:extLst>
                    <a:ext uri="{9D8B030D-6E8A-4147-A177-3AD203B41FA5}">
                      <a16:colId xmlns:a16="http://schemas.microsoft.com/office/drawing/2014/main" val="2955140365"/>
                    </a:ext>
                  </a:extLst>
                </a:gridCol>
                <a:gridCol w="284018">
                  <a:extLst>
                    <a:ext uri="{9D8B030D-6E8A-4147-A177-3AD203B41FA5}">
                      <a16:colId xmlns:a16="http://schemas.microsoft.com/office/drawing/2014/main" val="1424328967"/>
                    </a:ext>
                  </a:extLst>
                </a:gridCol>
                <a:gridCol w="284018">
                  <a:extLst>
                    <a:ext uri="{9D8B030D-6E8A-4147-A177-3AD203B41FA5}">
                      <a16:colId xmlns:a16="http://schemas.microsoft.com/office/drawing/2014/main" val="2755990618"/>
                    </a:ext>
                  </a:extLst>
                </a:gridCol>
                <a:gridCol w="284018">
                  <a:extLst>
                    <a:ext uri="{9D8B030D-6E8A-4147-A177-3AD203B41FA5}">
                      <a16:colId xmlns:a16="http://schemas.microsoft.com/office/drawing/2014/main" val="508987912"/>
                    </a:ext>
                  </a:extLst>
                </a:gridCol>
                <a:gridCol w="284018">
                  <a:extLst>
                    <a:ext uri="{9D8B030D-6E8A-4147-A177-3AD203B41FA5}">
                      <a16:colId xmlns:a16="http://schemas.microsoft.com/office/drawing/2014/main" val="2306676984"/>
                    </a:ext>
                  </a:extLst>
                </a:gridCol>
                <a:gridCol w="284018">
                  <a:extLst>
                    <a:ext uri="{9D8B030D-6E8A-4147-A177-3AD203B41FA5}">
                      <a16:colId xmlns:a16="http://schemas.microsoft.com/office/drawing/2014/main" val="2806761596"/>
                    </a:ext>
                  </a:extLst>
                </a:gridCol>
                <a:gridCol w="284018">
                  <a:extLst>
                    <a:ext uri="{9D8B030D-6E8A-4147-A177-3AD203B41FA5}">
                      <a16:colId xmlns:a16="http://schemas.microsoft.com/office/drawing/2014/main" val="2069826678"/>
                    </a:ext>
                  </a:extLst>
                </a:gridCol>
                <a:gridCol w="284018">
                  <a:extLst>
                    <a:ext uri="{9D8B030D-6E8A-4147-A177-3AD203B41FA5}">
                      <a16:colId xmlns:a16="http://schemas.microsoft.com/office/drawing/2014/main" val="2754310093"/>
                    </a:ext>
                  </a:extLst>
                </a:gridCol>
                <a:gridCol w="284018">
                  <a:extLst>
                    <a:ext uri="{9D8B030D-6E8A-4147-A177-3AD203B41FA5}">
                      <a16:colId xmlns:a16="http://schemas.microsoft.com/office/drawing/2014/main" val="3208967525"/>
                    </a:ext>
                  </a:extLst>
                </a:gridCol>
                <a:gridCol w="284018">
                  <a:extLst>
                    <a:ext uri="{9D8B030D-6E8A-4147-A177-3AD203B41FA5}">
                      <a16:colId xmlns:a16="http://schemas.microsoft.com/office/drawing/2014/main" val="2889661144"/>
                    </a:ext>
                  </a:extLst>
                </a:gridCol>
                <a:gridCol w="284018">
                  <a:extLst>
                    <a:ext uri="{9D8B030D-6E8A-4147-A177-3AD203B41FA5}">
                      <a16:colId xmlns:a16="http://schemas.microsoft.com/office/drawing/2014/main" val="1615473379"/>
                    </a:ext>
                  </a:extLst>
                </a:gridCol>
                <a:gridCol w="284018">
                  <a:extLst>
                    <a:ext uri="{9D8B030D-6E8A-4147-A177-3AD203B41FA5}">
                      <a16:colId xmlns:a16="http://schemas.microsoft.com/office/drawing/2014/main" val="669077495"/>
                    </a:ext>
                  </a:extLst>
                </a:gridCol>
                <a:gridCol w="284018">
                  <a:extLst>
                    <a:ext uri="{9D8B030D-6E8A-4147-A177-3AD203B41FA5}">
                      <a16:colId xmlns:a16="http://schemas.microsoft.com/office/drawing/2014/main" val="3022506385"/>
                    </a:ext>
                  </a:extLst>
                </a:gridCol>
                <a:gridCol w="284018">
                  <a:extLst>
                    <a:ext uri="{9D8B030D-6E8A-4147-A177-3AD203B41FA5}">
                      <a16:colId xmlns:a16="http://schemas.microsoft.com/office/drawing/2014/main" val="4249483594"/>
                    </a:ext>
                  </a:extLst>
                </a:gridCol>
                <a:gridCol w="284018">
                  <a:extLst>
                    <a:ext uri="{9D8B030D-6E8A-4147-A177-3AD203B41FA5}">
                      <a16:colId xmlns:a16="http://schemas.microsoft.com/office/drawing/2014/main" val="675915098"/>
                    </a:ext>
                  </a:extLst>
                </a:gridCol>
                <a:gridCol w="284018">
                  <a:extLst>
                    <a:ext uri="{9D8B030D-6E8A-4147-A177-3AD203B41FA5}">
                      <a16:colId xmlns:a16="http://schemas.microsoft.com/office/drawing/2014/main" val="838859894"/>
                    </a:ext>
                  </a:extLst>
                </a:gridCol>
                <a:gridCol w="284018">
                  <a:extLst>
                    <a:ext uri="{9D8B030D-6E8A-4147-A177-3AD203B41FA5}">
                      <a16:colId xmlns:a16="http://schemas.microsoft.com/office/drawing/2014/main" val="138242468"/>
                    </a:ext>
                  </a:extLst>
                </a:gridCol>
                <a:gridCol w="284018">
                  <a:extLst>
                    <a:ext uri="{9D8B030D-6E8A-4147-A177-3AD203B41FA5}">
                      <a16:colId xmlns:a16="http://schemas.microsoft.com/office/drawing/2014/main" val="87325168"/>
                    </a:ext>
                  </a:extLst>
                </a:gridCol>
                <a:gridCol w="284018">
                  <a:extLst>
                    <a:ext uri="{9D8B030D-6E8A-4147-A177-3AD203B41FA5}">
                      <a16:colId xmlns:a16="http://schemas.microsoft.com/office/drawing/2014/main" val="3615335370"/>
                    </a:ext>
                  </a:extLst>
                </a:gridCol>
                <a:gridCol w="284018">
                  <a:extLst>
                    <a:ext uri="{9D8B030D-6E8A-4147-A177-3AD203B41FA5}">
                      <a16:colId xmlns:a16="http://schemas.microsoft.com/office/drawing/2014/main" val="1717947156"/>
                    </a:ext>
                  </a:extLst>
                </a:gridCol>
              </a:tblGrid>
              <a:tr h="5377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04871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10B6282-DC9C-4C56-AEA6-10B19A20D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309158"/>
              </p:ext>
            </p:extLst>
          </p:nvPr>
        </p:nvGraphicFramePr>
        <p:xfrm>
          <a:off x="3393261" y="1221000"/>
          <a:ext cx="6248400" cy="537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04419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635332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635900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330634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7092404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398063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768923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761857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173813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66814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067615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98266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543100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89675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8966114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154733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9077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225063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23230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761916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749526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29064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275684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588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494835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759150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251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588704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153353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7947156"/>
                    </a:ext>
                  </a:extLst>
                </a:gridCol>
              </a:tblGrid>
              <a:tr h="5377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048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798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8F109E-DBDB-4F98-8605-2567E77F701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82065" y="266332"/>
            <a:ext cx="3214036" cy="2203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练习赛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8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：</a:t>
            </a:r>
            <a:r>
              <a:rPr lang="zh-CN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  3</a:t>
            </a:r>
            <a:r>
              <a:rPr lang="zh-CN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/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7</a:t>
            </a:r>
            <a:endParaRPr lang="zh-CN" altLang="zh-CN" sz="2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练习赛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9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：   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3/10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练习赛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10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： 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8/16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22016FE-9752-4FE4-9CE1-A49D6AF50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740425"/>
              </p:ext>
            </p:extLst>
          </p:nvPr>
        </p:nvGraphicFramePr>
        <p:xfrm>
          <a:off x="3393260" y="513619"/>
          <a:ext cx="6248396" cy="537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628">
                  <a:extLst>
                    <a:ext uri="{9D8B030D-6E8A-4147-A177-3AD203B41FA5}">
                      <a16:colId xmlns:a16="http://schemas.microsoft.com/office/drawing/2014/main" val="3793653419"/>
                    </a:ext>
                  </a:extLst>
                </a:gridCol>
                <a:gridCol w="892628">
                  <a:extLst>
                    <a:ext uri="{9D8B030D-6E8A-4147-A177-3AD203B41FA5}">
                      <a16:colId xmlns:a16="http://schemas.microsoft.com/office/drawing/2014/main" val="291121150"/>
                    </a:ext>
                  </a:extLst>
                </a:gridCol>
                <a:gridCol w="892628">
                  <a:extLst>
                    <a:ext uri="{9D8B030D-6E8A-4147-A177-3AD203B41FA5}">
                      <a16:colId xmlns:a16="http://schemas.microsoft.com/office/drawing/2014/main" val="2955140365"/>
                    </a:ext>
                  </a:extLst>
                </a:gridCol>
                <a:gridCol w="892628">
                  <a:extLst>
                    <a:ext uri="{9D8B030D-6E8A-4147-A177-3AD203B41FA5}">
                      <a16:colId xmlns:a16="http://schemas.microsoft.com/office/drawing/2014/main" val="1424328967"/>
                    </a:ext>
                  </a:extLst>
                </a:gridCol>
                <a:gridCol w="892628">
                  <a:extLst>
                    <a:ext uri="{9D8B030D-6E8A-4147-A177-3AD203B41FA5}">
                      <a16:colId xmlns:a16="http://schemas.microsoft.com/office/drawing/2014/main" val="3208967525"/>
                    </a:ext>
                  </a:extLst>
                </a:gridCol>
                <a:gridCol w="892628">
                  <a:extLst>
                    <a:ext uri="{9D8B030D-6E8A-4147-A177-3AD203B41FA5}">
                      <a16:colId xmlns:a16="http://schemas.microsoft.com/office/drawing/2014/main" val="2889661144"/>
                    </a:ext>
                  </a:extLst>
                </a:gridCol>
                <a:gridCol w="892628">
                  <a:extLst>
                    <a:ext uri="{9D8B030D-6E8A-4147-A177-3AD203B41FA5}">
                      <a16:colId xmlns:a16="http://schemas.microsoft.com/office/drawing/2014/main" val="1615473379"/>
                    </a:ext>
                  </a:extLst>
                </a:gridCol>
              </a:tblGrid>
              <a:tr h="5377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048711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BCA52B8-FBF3-4C95-A018-4236F1670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72284"/>
              </p:ext>
            </p:extLst>
          </p:nvPr>
        </p:nvGraphicFramePr>
        <p:xfrm>
          <a:off x="3393260" y="1291551"/>
          <a:ext cx="6248400" cy="537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40">
                  <a:extLst>
                    <a:ext uri="{9D8B030D-6E8A-4147-A177-3AD203B41FA5}">
                      <a16:colId xmlns:a16="http://schemas.microsoft.com/office/drawing/2014/main" val="3793653419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91121150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78757365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025476865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1420113727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16565927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955140365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3208967525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889661144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1615473379"/>
                    </a:ext>
                  </a:extLst>
                </a:gridCol>
              </a:tblGrid>
              <a:tr h="5377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048711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4A863560-5402-4E51-900A-DA5FEBBA5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672203"/>
              </p:ext>
            </p:extLst>
          </p:nvPr>
        </p:nvGraphicFramePr>
        <p:xfrm>
          <a:off x="3393252" y="2051941"/>
          <a:ext cx="6248400" cy="537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val="3793653419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9112115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78757365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13698426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16565927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300760057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358657658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955140365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517252888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340610179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157955672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59964479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317906469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3208967525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889661144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1615473379"/>
                    </a:ext>
                  </a:extLst>
                </a:gridCol>
              </a:tblGrid>
              <a:tr h="5377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048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567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8F109E-DBDB-4F98-8605-2567E77F701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82065" y="266332"/>
            <a:ext cx="2705635" cy="72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积分赛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：  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4/13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C1BFB49-B974-4ABD-B7FB-6CBABCE49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872977"/>
              </p:ext>
            </p:extLst>
          </p:nvPr>
        </p:nvGraphicFramePr>
        <p:xfrm>
          <a:off x="3334710" y="454510"/>
          <a:ext cx="6248398" cy="537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646">
                  <a:extLst>
                    <a:ext uri="{9D8B030D-6E8A-4147-A177-3AD203B41FA5}">
                      <a16:colId xmlns:a16="http://schemas.microsoft.com/office/drawing/2014/main" val="2806761596"/>
                    </a:ext>
                  </a:extLst>
                </a:gridCol>
                <a:gridCol w="480646">
                  <a:extLst>
                    <a:ext uri="{9D8B030D-6E8A-4147-A177-3AD203B41FA5}">
                      <a16:colId xmlns:a16="http://schemas.microsoft.com/office/drawing/2014/main" val="2069826678"/>
                    </a:ext>
                  </a:extLst>
                </a:gridCol>
                <a:gridCol w="480646">
                  <a:extLst>
                    <a:ext uri="{9D8B030D-6E8A-4147-A177-3AD203B41FA5}">
                      <a16:colId xmlns:a16="http://schemas.microsoft.com/office/drawing/2014/main" val="2754310093"/>
                    </a:ext>
                  </a:extLst>
                </a:gridCol>
                <a:gridCol w="480646">
                  <a:extLst>
                    <a:ext uri="{9D8B030D-6E8A-4147-A177-3AD203B41FA5}">
                      <a16:colId xmlns:a16="http://schemas.microsoft.com/office/drawing/2014/main" val="3208967525"/>
                    </a:ext>
                  </a:extLst>
                </a:gridCol>
                <a:gridCol w="480646">
                  <a:extLst>
                    <a:ext uri="{9D8B030D-6E8A-4147-A177-3AD203B41FA5}">
                      <a16:colId xmlns:a16="http://schemas.microsoft.com/office/drawing/2014/main" val="2889661144"/>
                    </a:ext>
                  </a:extLst>
                </a:gridCol>
                <a:gridCol w="480646">
                  <a:extLst>
                    <a:ext uri="{9D8B030D-6E8A-4147-A177-3AD203B41FA5}">
                      <a16:colId xmlns:a16="http://schemas.microsoft.com/office/drawing/2014/main" val="1615473379"/>
                    </a:ext>
                  </a:extLst>
                </a:gridCol>
                <a:gridCol w="480646">
                  <a:extLst>
                    <a:ext uri="{9D8B030D-6E8A-4147-A177-3AD203B41FA5}">
                      <a16:colId xmlns:a16="http://schemas.microsoft.com/office/drawing/2014/main" val="669077495"/>
                    </a:ext>
                  </a:extLst>
                </a:gridCol>
                <a:gridCol w="480646">
                  <a:extLst>
                    <a:ext uri="{9D8B030D-6E8A-4147-A177-3AD203B41FA5}">
                      <a16:colId xmlns:a16="http://schemas.microsoft.com/office/drawing/2014/main" val="3022506385"/>
                    </a:ext>
                  </a:extLst>
                </a:gridCol>
                <a:gridCol w="480646">
                  <a:extLst>
                    <a:ext uri="{9D8B030D-6E8A-4147-A177-3AD203B41FA5}">
                      <a16:colId xmlns:a16="http://schemas.microsoft.com/office/drawing/2014/main" val="4249483594"/>
                    </a:ext>
                  </a:extLst>
                </a:gridCol>
                <a:gridCol w="480646">
                  <a:extLst>
                    <a:ext uri="{9D8B030D-6E8A-4147-A177-3AD203B41FA5}">
                      <a16:colId xmlns:a16="http://schemas.microsoft.com/office/drawing/2014/main" val="675915098"/>
                    </a:ext>
                  </a:extLst>
                </a:gridCol>
                <a:gridCol w="480646">
                  <a:extLst>
                    <a:ext uri="{9D8B030D-6E8A-4147-A177-3AD203B41FA5}">
                      <a16:colId xmlns:a16="http://schemas.microsoft.com/office/drawing/2014/main" val="87325168"/>
                    </a:ext>
                  </a:extLst>
                </a:gridCol>
                <a:gridCol w="480646">
                  <a:extLst>
                    <a:ext uri="{9D8B030D-6E8A-4147-A177-3AD203B41FA5}">
                      <a16:colId xmlns:a16="http://schemas.microsoft.com/office/drawing/2014/main" val="3615335370"/>
                    </a:ext>
                  </a:extLst>
                </a:gridCol>
                <a:gridCol w="480646">
                  <a:extLst>
                    <a:ext uri="{9D8B030D-6E8A-4147-A177-3AD203B41FA5}">
                      <a16:colId xmlns:a16="http://schemas.microsoft.com/office/drawing/2014/main" val="1717947156"/>
                    </a:ext>
                  </a:extLst>
                </a:gridCol>
              </a:tblGrid>
              <a:tr h="5377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048711"/>
                  </a:ext>
                </a:extLst>
              </a:tr>
            </a:tbl>
          </a:graphicData>
        </a:graphic>
      </p:graphicFrame>
      <p:sp>
        <p:nvSpPr>
          <p:cNvPr id="5" name="内容占位符 3">
            <a:extLst>
              <a:ext uri="{FF2B5EF4-FFF2-40B4-BE49-F238E27FC236}">
                <a16:creationId xmlns:a16="http://schemas.microsoft.com/office/drawing/2014/main" id="{10CCAC4D-AEAE-4FD0-8014-C60E80A3BD37}"/>
              </a:ext>
            </a:extLst>
          </p:cNvPr>
          <p:cNvSpPr txBox="1">
            <a:spLocks/>
          </p:cNvSpPr>
          <p:nvPr/>
        </p:nvSpPr>
        <p:spPr>
          <a:xfrm>
            <a:off x="482065" y="2237593"/>
            <a:ext cx="2705635" cy="72590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综合排名：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7/13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EA9E9BF-8B41-4BAD-8FDC-72530C272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945074"/>
              </p:ext>
            </p:extLst>
          </p:nvPr>
        </p:nvGraphicFramePr>
        <p:xfrm>
          <a:off x="3334710" y="2425771"/>
          <a:ext cx="6248398" cy="537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646">
                  <a:extLst>
                    <a:ext uri="{9D8B030D-6E8A-4147-A177-3AD203B41FA5}">
                      <a16:colId xmlns:a16="http://schemas.microsoft.com/office/drawing/2014/main" val="2806761596"/>
                    </a:ext>
                  </a:extLst>
                </a:gridCol>
                <a:gridCol w="480646">
                  <a:extLst>
                    <a:ext uri="{9D8B030D-6E8A-4147-A177-3AD203B41FA5}">
                      <a16:colId xmlns:a16="http://schemas.microsoft.com/office/drawing/2014/main" val="2069826678"/>
                    </a:ext>
                  </a:extLst>
                </a:gridCol>
                <a:gridCol w="480646">
                  <a:extLst>
                    <a:ext uri="{9D8B030D-6E8A-4147-A177-3AD203B41FA5}">
                      <a16:colId xmlns:a16="http://schemas.microsoft.com/office/drawing/2014/main" val="2754310093"/>
                    </a:ext>
                  </a:extLst>
                </a:gridCol>
                <a:gridCol w="480646">
                  <a:extLst>
                    <a:ext uri="{9D8B030D-6E8A-4147-A177-3AD203B41FA5}">
                      <a16:colId xmlns:a16="http://schemas.microsoft.com/office/drawing/2014/main" val="3208967525"/>
                    </a:ext>
                  </a:extLst>
                </a:gridCol>
                <a:gridCol w="480646">
                  <a:extLst>
                    <a:ext uri="{9D8B030D-6E8A-4147-A177-3AD203B41FA5}">
                      <a16:colId xmlns:a16="http://schemas.microsoft.com/office/drawing/2014/main" val="2889661144"/>
                    </a:ext>
                  </a:extLst>
                </a:gridCol>
                <a:gridCol w="480646">
                  <a:extLst>
                    <a:ext uri="{9D8B030D-6E8A-4147-A177-3AD203B41FA5}">
                      <a16:colId xmlns:a16="http://schemas.microsoft.com/office/drawing/2014/main" val="1615473379"/>
                    </a:ext>
                  </a:extLst>
                </a:gridCol>
                <a:gridCol w="480646">
                  <a:extLst>
                    <a:ext uri="{9D8B030D-6E8A-4147-A177-3AD203B41FA5}">
                      <a16:colId xmlns:a16="http://schemas.microsoft.com/office/drawing/2014/main" val="669077495"/>
                    </a:ext>
                  </a:extLst>
                </a:gridCol>
                <a:gridCol w="480646">
                  <a:extLst>
                    <a:ext uri="{9D8B030D-6E8A-4147-A177-3AD203B41FA5}">
                      <a16:colId xmlns:a16="http://schemas.microsoft.com/office/drawing/2014/main" val="3022506385"/>
                    </a:ext>
                  </a:extLst>
                </a:gridCol>
                <a:gridCol w="480646">
                  <a:extLst>
                    <a:ext uri="{9D8B030D-6E8A-4147-A177-3AD203B41FA5}">
                      <a16:colId xmlns:a16="http://schemas.microsoft.com/office/drawing/2014/main" val="4249483594"/>
                    </a:ext>
                  </a:extLst>
                </a:gridCol>
                <a:gridCol w="480646">
                  <a:extLst>
                    <a:ext uri="{9D8B030D-6E8A-4147-A177-3AD203B41FA5}">
                      <a16:colId xmlns:a16="http://schemas.microsoft.com/office/drawing/2014/main" val="675915098"/>
                    </a:ext>
                  </a:extLst>
                </a:gridCol>
                <a:gridCol w="480646">
                  <a:extLst>
                    <a:ext uri="{9D8B030D-6E8A-4147-A177-3AD203B41FA5}">
                      <a16:colId xmlns:a16="http://schemas.microsoft.com/office/drawing/2014/main" val="87325168"/>
                    </a:ext>
                  </a:extLst>
                </a:gridCol>
                <a:gridCol w="480646">
                  <a:extLst>
                    <a:ext uri="{9D8B030D-6E8A-4147-A177-3AD203B41FA5}">
                      <a16:colId xmlns:a16="http://schemas.microsoft.com/office/drawing/2014/main" val="3615335370"/>
                    </a:ext>
                  </a:extLst>
                </a:gridCol>
                <a:gridCol w="480646">
                  <a:extLst>
                    <a:ext uri="{9D8B030D-6E8A-4147-A177-3AD203B41FA5}">
                      <a16:colId xmlns:a16="http://schemas.microsoft.com/office/drawing/2014/main" val="1717947156"/>
                    </a:ext>
                  </a:extLst>
                </a:gridCol>
              </a:tblGrid>
              <a:tr h="5377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048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780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63</Words>
  <Application>Microsoft Office PowerPoint</Application>
  <PresentationFormat>宽屏</PresentationFormat>
  <Paragraphs>12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Julen Sanchez</dc:creator>
  <cp:lastModifiedBy>Julen Sanchez </cp:lastModifiedBy>
  <cp:revision>10</cp:revision>
  <dcterms:created xsi:type="dcterms:W3CDTF">2021-01-22T06:30:39Z</dcterms:created>
  <dcterms:modified xsi:type="dcterms:W3CDTF">2021-01-22T10:20:06Z</dcterms:modified>
</cp:coreProperties>
</file>