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2" r:id="rId2"/>
    <p:sldId id="257" r:id="rId3"/>
    <p:sldId id="258" r:id="rId4"/>
    <p:sldId id="263" r:id="rId5"/>
    <p:sldId id="264" r:id="rId6"/>
    <p:sldId id="261" r:id="rId7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10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9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>
                <a:solidFill>
                  <a:srgbClr val="0F228B"/>
                </a:solidFill>
              </a:rPr>
              <a:t>Кафедра ИУ4 «Проектирование и технология производства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</a:t>
            </a:r>
            <a:r>
              <a:rPr lang="en-GB" altLang="en-US" sz="1600" dirty="0" err="1">
                <a:solidFill>
                  <a:srgbClr val="0F228B"/>
                </a:solidFill>
              </a:rPr>
              <a:t>задания</a:t>
            </a:r>
            <a:r>
              <a:rPr lang="en-GB" altLang="en-US" sz="1600">
                <a:solidFill>
                  <a:srgbClr val="0F228B"/>
                </a:solidFill>
              </a:rPr>
              <a:t> </a:t>
            </a:r>
            <a:r>
              <a:rPr lang="en-GB" altLang="en-US" sz="1600" smtClean="0">
                <a:solidFill>
                  <a:srgbClr val="0F228B"/>
                </a:solidFill>
              </a:rPr>
              <a:t>№2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err="1" smtClean="0">
                <a:solidFill>
                  <a:srgbClr val="0F228B"/>
                </a:solidFill>
              </a:rPr>
              <a:t>Апаков</a:t>
            </a:r>
            <a:r>
              <a:rPr lang="ru-RU" altLang="en-US" sz="1600" dirty="0" smtClean="0">
                <a:solidFill>
                  <a:srgbClr val="0F228B"/>
                </a:solidFill>
              </a:rPr>
              <a:t> М. Э.</a:t>
            </a: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buClr>
                <a:srgbClr val="0F228B"/>
              </a:buClr>
              <a:buSzPts val="2000"/>
            </a:pPr>
            <a:r>
              <a:rPr lang="ru-RU" sz="2000" b="1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языке С и отладить программу, реализующую следующие функции.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Удалить вершины, которые </a:t>
            </a:r>
            <a:r>
              <a:rPr lang="ru-RU" sz="2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смежны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заданным ребром, и отсортировать оставшиеся по возрастанию степени вершины </a:t>
            </a:r>
          </a:p>
          <a:p>
            <a:pPr lvl="0">
              <a:buClr>
                <a:srgbClr val="0F228B"/>
              </a:buClr>
              <a:buSzPts val="2000"/>
            </a:pPr>
            <a:r>
              <a:rPr lang="ru-RU" sz="2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r>
              <a:rPr lang="ru-RU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endParaRPr lang="ru-RU" sz="20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70" y="719628"/>
            <a:ext cx="5737860" cy="552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83" y="1000183"/>
            <a:ext cx="7117426" cy="4892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87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914399"/>
            <a:ext cx="8506691" cy="4950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63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buClr>
                <a:srgbClr val="0F228B"/>
              </a:buClr>
              <a:buSzPts val="2000"/>
            </a:pPr>
            <a:r>
              <a:rPr lang="en-US" sz="2000" b="1" i="0" u="none" dirty="0" err="1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r>
              <a:rPr lang="en-US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Получили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программу, способную удалять вершины, которые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смежны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заданным ребром, а также разобрались в методе Пирамидальной сортировки. Ознакомились с такими функциями – процедурами, как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siftDown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siftUp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171</Words>
  <Application>Microsoft Office PowerPoint</Application>
  <PresentationFormat>Произвольный</PresentationFormat>
  <Paragraphs>18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Mikhail</cp:lastModifiedBy>
  <cp:revision>4</cp:revision>
  <dcterms:modified xsi:type="dcterms:W3CDTF">2019-12-11T20:43:33Z</dcterms:modified>
</cp:coreProperties>
</file>