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62" r:id="rId2"/>
    <p:sldId id="257" r:id="rId3"/>
    <p:sldId id="258" r:id="rId4"/>
    <p:sldId id="261" r:id="rId5"/>
  </p:sldIdLst>
  <p:sldSz cx="9907588" cy="6858000"/>
  <p:notesSz cx="6796088" cy="99250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4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7675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796087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2600" cy="59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7" cy="2954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2091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39925" y="382588"/>
            <a:ext cx="4270375" cy="2955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847725" y="3416300"/>
            <a:ext cx="5564188" cy="59229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97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47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7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36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5253037" y="2203451"/>
            <a:ext cx="5811838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904082" y="142082"/>
            <a:ext cx="5811838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778125" y="-271463"/>
            <a:ext cx="4351337" cy="854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016500" y="1681163"/>
            <a:ext cx="42116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5016500" y="2505075"/>
            <a:ext cx="421163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029200" y="1825625"/>
            <a:ext cx="41973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6248400"/>
            <a:ext cx="7162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1400">
                <a:solidFill>
                  <a:srgbClr val="0F228B"/>
                </a:solidFill>
              </a:rPr>
              <a:t>Кафедра ИУ4 «Проектирование и технология производства ЭС» http://nanotech.iu4.bmstu.ru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46075" y="260350"/>
            <a:ext cx="864235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altLang="en-US" sz="1600" dirty="0">
                <a:solidFill>
                  <a:srgbClr val="0F228B"/>
                </a:solidFill>
              </a:rPr>
              <a:t>МИНИСТЕРСТВО ОБРАЗОВАНИЯ И НАУКИ РОССИЙСКОЙ ФЕДЕРАЦИИ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МОСКОВСКИЙ ГОСУДАРСТВЕННЫЙ ТЕХНИЧЕСКИЙ УНИВЕРСИТЕТ им. Н.Э.Баумана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КАФЕДРА </a:t>
            </a:r>
            <a:r>
              <a:rPr lang="en-GB" altLang="en-US" sz="1600" dirty="0" smtClean="0">
                <a:solidFill>
                  <a:srgbClr val="0F228B"/>
                </a:solidFill>
              </a:rPr>
              <a:t>КОНСТРУИРОВАНИЯ И ПРИЗВОДСТВА ЭЛЕКТРОННОЙ АППАРАТУРЫ 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Отчет о выполнении практического задания №1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«Исследование на ЭВМ влияния выбора различных материалов на результаты проектирования на междисциплинарном уровне»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Выполнил: студент группы </a:t>
            </a:r>
            <a:r>
              <a:rPr lang="ru-RU" altLang="en-US" sz="1600" dirty="0" smtClean="0">
                <a:solidFill>
                  <a:srgbClr val="0F228B"/>
                </a:solidFill>
              </a:rPr>
              <a:t>ИУ4-32Б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ru-RU" altLang="en-US" sz="1600" dirty="0" err="1" smtClean="0">
                <a:solidFill>
                  <a:srgbClr val="0F228B"/>
                </a:solidFill>
              </a:rPr>
              <a:t>Апаков</a:t>
            </a:r>
            <a:r>
              <a:rPr lang="ru-RU" altLang="en-US" sz="1600" dirty="0" smtClean="0">
                <a:solidFill>
                  <a:srgbClr val="0F228B"/>
                </a:solidFill>
              </a:rPr>
              <a:t> М. Э.</a:t>
            </a:r>
            <a:endParaRPr lang="ru-RU" altLang="en-US" sz="1600" dirty="0" smtClean="0">
              <a:solidFill>
                <a:srgbClr val="0F228B"/>
              </a:solidFill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GB" altLang="en-US" sz="1600" dirty="0" smtClean="0">
                <a:solidFill>
                  <a:srgbClr val="0F228B"/>
                </a:solidFill>
              </a:rPr>
              <a:t>Проверил</a:t>
            </a:r>
            <a:r>
              <a:rPr lang="en-GB" altLang="en-US" sz="1600" dirty="0">
                <a:solidFill>
                  <a:srgbClr val="0F228B"/>
                </a:solidFill>
              </a:rPr>
              <a:t>: д.т.н., профессор, профессор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каф. ИУ-4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Л.А.Зинченко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Москва, </a:t>
            </a:r>
            <a:r>
              <a:rPr lang="en-GB" altLang="en-US" sz="1600" dirty="0" smtClean="0">
                <a:solidFill>
                  <a:srgbClr val="0F228B"/>
                </a:solidFill>
              </a:rPr>
              <a:t>201</a:t>
            </a:r>
            <a:r>
              <a:rPr lang="ru-RU" altLang="en-US" sz="1600" dirty="0">
                <a:solidFill>
                  <a:srgbClr val="0F228B"/>
                </a:solidFill>
              </a:rPr>
              <a:t>9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>
                <a:solidFill>
                  <a:srgbClr val="0F228B"/>
                </a:solidFill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590261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Функциональная логика и теория алгоритмов»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04800" y="990600"/>
            <a:ext cx="8904300" cy="2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работы: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Написать на языке С и отладить программу, реализующую следующие функции.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множества десятичных чисел</a:t>
            </a:r>
            <a:endParaRPr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Перевод из 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двоичной в десятичную 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систему 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исчисления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элементов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двух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множеств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7" y="825500"/>
            <a:ext cx="8493370" cy="50587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04800" y="990600"/>
            <a:ext cx="8904287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Выводы: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данной работы были изучены массивы данных, написана программа и  было выполнено первое домашнее задание по  функциональной логике и теории алгоритмов</a:t>
            </a:r>
            <a:endParaRPr sz="18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dirty="0"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118</Words>
  <Application>Microsoft Office PowerPoint</Application>
  <PresentationFormat>Произвольный</PresentationFormat>
  <Paragraphs>15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Lucida Sans Unicode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Lab5UIVC501-503</cp:lastModifiedBy>
  <cp:revision>2</cp:revision>
  <dcterms:modified xsi:type="dcterms:W3CDTF">2019-10-03T11:11:18Z</dcterms:modified>
</cp:coreProperties>
</file>