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4" r:id="rId4"/>
    <p:sldId id="265" r:id="rId5"/>
    <p:sldId id="258" r:id="rId6"/>
    <p:sldId id="260" r:id="rId7"/>
    <p:sldId id="262" r:id="rId8"/>
    <p:sldId id="263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7DF"/>
    <a:srgbClr val="FF7F7F"/>
    <a:srgbClr val="7FD7A7"/>
    <a:srgbClr val="FFFF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3" autoAdjust="0"/>
    <p:restoredTop sz="77778" autoAdjust="0"/>
  </p:normalViewPr>
  <p:slideViewPr>
    <p:cSldViewPr snapToGrid="0">
      <p:cViewPr>
        <p:scale>
          <a:sx n="75" d="100"/>
          <a:sy n="75" d="100"/>
        </p:scale>
        <p:origin x="2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A99A7-4F95-40A1-888B-003956AFBEB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E97CD-30AC-4FDF-9E93-2AE66607E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88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E97CD-30AC-4FDF-9E93-2AE66607EFE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4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E97CD-30AC-4FDF-9E93-2AE66607EFE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0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F6FED-B9E3-4208-B7EB-5B4155350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98F0A7-2697-4861-B5E6-63D7BBA49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1EA16-77D0-4C8B-986E-34CABF47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857C7-AC47-47B3-932F-DC516175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CDD3D-33E3-472B-8D1F-9FF1571F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1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7DDE5-B9C1-4630-95A2-BE135B7A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55322-D3D4-41AB-97E3-0D266F990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02E36-6E7C-4CEA-AED9-7E2C653C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A39AF-79FA-4D28-A6D0-7EA949C6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64A2F-43B3-4502-95E0-6B4A45E8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6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BAD136-EF04-48F5-A4A5-BC7A9065F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017864-6C47-4296-A4CA-B4496BE94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8437A-107A-4FDB-BFD9-251FF8EB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51140-F88F-476C-B62C-F87B0D8E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3E5AE-83FF-49B2-9824-9F9E660A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2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675ED-E475-451E-A9C1-62D6B9F1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BB5BC-3065-476A-81A2-050212D4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0A0AC-680D-482D-925C-626BCF0A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0E274-8C77-4190-AE32-354EC8F6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BBEB6-BC5A-4ABD-B77F-C4ADB948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0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7AF7E-BB65-430B-8862-D5E79F2B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E91E8-068F-411B-81E3-1EFBFA91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438B4-A834-4077-9AC2-AB7D1435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CF924-0AB7-4EBC-8D2D-C04FE0ED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F9BBC-ED73-46AD-8D63-15BF8553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0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6E1A8-1661-45BF-B0AB-EAF7792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08D49-B0BA-490B-8648-84368624F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530FD5-18D7-454E-B8E3-A0050E5D0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A33098-F9B8-447A-A1CF-2EBA78B7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C5BD6-2E43-4C0C-B81C-A9E02EAC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A8900-37F1-4DCC-8697-F39CDA67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7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0073A-8A65-4D0D-84AA-B6726FED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8DE2C-4DF7-4F46-BDB6-11A11972E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D62B3-7B89-426B-957B-58772B42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D8F56E-641F-4E49-8CF7-ADB1C71DE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654FBA-F67B-4FF8-8B05-BFB1B5DA2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32FE34-6618-4827-8FFE-69E187C9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85A8A5-0938-4F62-AE94-E4D11F98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A91CB0-71E4-4AE1-BBD0-A1901365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C2ED0-A8DA-4ED1-83D5-EC5D1C0E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2A5FBB-6274-4684-9151-28E22A98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03E967-4D82-4680-AFA5-6CD795AB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B821AE-F835-4EAE-B9CD-59945339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8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470A21-73BF-4E48-A02D-21D4423F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7AC366-94F2-4738-905A-F4E69FA5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C39BD5-0337-47DE-84C9-13D834BE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4F0F8-CF48-49A9-B8F9-2C4420EB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13D7C-F47C-4978-908F-DDEE97BB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67274-CB66-4CA1-B0DC-08DECEC93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44BB5E-1343-4527-84C8-6B339D5F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A1AAF-E04E-4B4D-B404-58E015B8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1F7895-EE6B-400A-ABF5-1DDFDA65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8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94D15-255E-4B1A-898D-E820D217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CB0807-12E8-4F31-AE10-D8F7576E1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14521-0661-47EE-95FF-7A5C01E9D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7547DE-9319-49B5-8800-63ADC67F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42688-339F-43DC-8039-A9FB68FF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BCD6B3-9769-4C94-A74A-F336C5E1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6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287562-6F05-402D-957E-8B5C9F02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8B235-ADDC-4B7B-9F70-009B85DD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06AA6-5AD6-4B82-A0EC-0735222CC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0225E-0215-4410-AEF6-5311A4906E8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2D400-1575-427A-99AB-BCA391C50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79135-1D9D-4018-B9CB-510F791E9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33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1746D6-21A4-4B9A-848B-FE1A6DCB8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14422"/>
              </p:ext>
            </p:extLst>
          </p:nvPr>
        </p:nvGraphicFramePr>
        <p:xfrm>
          <a:off x="2386615" y="229212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4A307-5029-4A31-9843-0FD96C1F6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26054"/>
              </p:ext>
            </p:extLst>
          </p:nvPr>
        </p:nvGraphicFramePr>
        <p:xfrm>
          <a:off x="4472599" y="229212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2DA937D-C643-422C-ACA3-0FAF1E2E8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66503"/>
              </p:ext>
            </p:extLst>
          </p:nvPr>
        </p:nvGraphicFramePr>
        <p:xfrm>
          <a:off x="6554318" y="229212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D22B81-7701-4FC3-BA1C-4CFA2970F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41003"/>
              </p:ext>
            </p:extLst>
          </p:nvPr>
        </p:nvGraphicFramePr>
        <p:xfrm>
          <a:off x="8636037" y="229212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29FA644-FD3C-4830-B560-87C999F1C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47767"/>
              </p:ext>
            </p:extLst>
          </p:nvPr>
        </p:nvGraphicFramePr>
        <p:xfrm>
          <a:off x="2394702" y="480059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E6C2366-7412-4253-9331-B4B2C3E0294B}"/>
              </a:ext>
            </a:extLst>
          </p:cNvPr>
          <p:cNvSpPr txBox="1"/>
          <p:nvPr/>
        </p:nvSpPr>
        <p:spPr>
          <a:xfrm>
            <a:off x="4657035" y="180669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a[1, 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86D8F3-B8CF-41E4-8CBA-0E76E40EAF81}"/>
              </a:ext>
            </a:extLst>
          </p:cNvPr>
          <p:cNvSpPr txBox="1"/>
          <p:nvPr/>
        </p:nvSpPr>
        <p:spPr>
          <a:xfrm>
            <a:off x="6928710" y="18066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a[1]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5F0AE5-1925-4F0D-9B96-8034C180481D}"/>
              </a:ext>
            </a:extLst>
          </p:cNvPr>
          <p:cNvSpPr txBox="1"/>
          <p:nvPr/>
        </p:nvSpPr>
        <p:spPr>
          <a:xfrm>
            <a:off x="8883792" y="18514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a[1:3]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4E0536-D069-4350-96AB-162FEEA3E855}"/>
              </a:ext>
            </a:extLst>
          </p:cNvPr>
          <p:cNvSpPr txBox="1"/>
          <p:nvPr/>
        </p:nvSpPr>
        <p:spPr>
          <a:xfrm>
            <a:off x="2705775" y="431516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a[-1]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DC66D35-873A-4257-BF2F-EF3B9C651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83533"/>
              </p:ext>
            </p:extLst>
          </p:nvPr>
        </p:nvGraphicFramePr>
        <p:xfrm>
          <a:off x="4478119" y="480059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CAC44DC3-0F72-42D1-B564-D6D8CBEF8BFE}"/>
              </a:ext>
            </a:extLst>
          </p:cNvPr>
          <p:cNvSpPr txBox="1"/>
          <p:nvPr/>
        </p:nvSpPr>
        <p:spPr>
          <a:xfrm>
            <a:off x="4662556" y="431516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a[:, 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785471F-FF86-4F06-8A58-B17B4C912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2701"/>
              </p:ext>
            </p:extLst>
          </p:nvPr>
        </p:nvGraphicFramePr>
        <p:xfrm>
          <a:off x="6559838" y="480059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53D08400-0D5F-4531-B51E-BB2B78E03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79383"/>
              </p:ext>
            </p:extLst>
          </p:nvPr>
        </p:nvGraphicFramePr>
        <p:xfrm>
          <a:off x="8641557" y="480059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105F34D1-DE63-4135-A38F-AAAEAFEC10F2}"/>
              </a:ext>
            </a:extLst>
          </p:cNvPr>
          <p:cNvSpPr txBox="1"/>
          <p:nvPr/>
        </p:nvSpPr>
        <p:spPr>
          <a:xfrm>
            <a:off x="6680955" y="431516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a[:, :2]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0DE4E97-1A3C-40B6-A4D6-51F3F98472E8}"/>
              </a:ext>
            </a:extLst>
          </p:cNvPr>
          <p:cNvSpPr txBox="1"/>
          <p:nvPr/>
        </p:nvSpPr>
        <p:spPr>
          <a:xfrm>
            <a:off x="8636037" y="4340425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a[1:3, :2]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BD6B37-243A-4F2F-8348-B504517192F5}"/>
              </a:ext>
            </a:extLst>
          </p:cNvPr>
          <p:cNvSpPr txBox="1"/>
          <p:nvPr/>
        </p:nvSpPr>
        <p:spPr>
          <a:xfrm>
            <a:off x="4261894" y="1427939"/>
            <a:ext cx="1861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列的元素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F5EB43-3E8E-4FA9-AA61-42DE9F707131}"/>
              </a:ext>
            </a:extLst>
          </p:cNvPr>
          <p:cNvSpPr txBox="1"/>
          <p:nvPr/>
        </p:nvSpPr>
        <p:spPr>
          <a:xfrm>
            <a:off x="6916686" y="1410084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EF19BE7-9984-4A29-B503-48AEF13FC959}"/>
              </a:ext>
            </a:extLst>
          </p:cNvPr>
          <p:cNvSpPr txBox="1"/>
          <p:nvPr/>
        </p:nvSpPr>
        <p:spPr>
          <a:xfrm>
            <a:off x="8733110" y="1421587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B105DE1-830D-4A52-B17D-B57D2DDEBD81}"/>
              </a:ext>
            </a:extLst>
          </p:cNvPr>
          <p:cNvSpPr txBox="1"/>
          <p:nvPr/>
        </p:nvSpPr>
        <p:spPr>
          <a:xfrm>
            <a:off x="2611999" y="40018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最后一行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D06C878-5FB4-468E-BBF7-AF2FAA5C657E}"/>
              </a:ext>
            </a:extLst>
          </p:cNvPr>
          <p:cNvSpPr txBox="1"/>
          <p:nvPr/>
        </p:nvSpPr>
        <p:spPr>
          <a:xfrm>
            <a:off x="4791549" y="4029767"/>
            <a:ext cx="715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324DFC6-0FF1-4530-94D2-A06EFE2478EB}"/>
              </a:ext>
            </a:extLst>
          </p:cNvPr>
          <p:cNvSpPr txBox="1"/>
          <p:nvPr/>
        </p:nvSpPr>
        <p:spPr>
          <a:xfrm>
            <a:off x="6538501" y="4014115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列到第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125B57-4F7D-4E76-BCC3-B3A095A23B51}"/>
              </a:ext>
            </a:extLst>
          </p:cNvPr>
          <p:cNvSpPr txBox="1"/>
          <p:nvPr/>
        </p:nvSpPr>
        <p:spPr>
          <a:xfrm>
            <a:off x="8254511" y="4027251"/>
            <a:ext cx="2463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 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265C040-D95D-4B6D-B7D9-F944F7C266A8}"/>
              </a:ext>
            </a:extLst>
          </p:cNvPr>
          <p:cNvSpPr txBox="1"/>
          <p:nvPr/>
        </p:nvSpPr>
        <p:spPr>
          <a:xfrm>
            <a:off x="2495801" y="142793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维张量</a:t>
            </a:r>
          </a:p>
        </p:txBody>
      </p:sp>
    </p:spTree>
    <p:extLst>
      <p:ext uri="{BB962C8B-B14F-4D97-AF65-F5344CB8AC3E}">
        <p14:creationId xmlns:p14="http://schemas.microsoft.com/office/powerpoint/2010/main" val="2291419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F1335492-D4B3-4597-AFCD-85A7B9EF8F65}"/>
              </a:ext>
            </a:extLst>
          </p:cNvPr>
          <p:cNvCxnSpPr>
            <a:cxnSpLocks/>
          </p:cNvCxnSpPr>
          <p:nvPr/>
        </p:nvCxnSpPr>
        <p:spPr>
          <a:xfrm>
            <a:off x="10270733" y="2268740"/>
            <a:ext cx="0" cy="11978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8B105899-3290-4FFB-9041-5459548AEAD3}"/>
              </a:ext>
            </a:extLst>
          </p:cNvPr>
          <p:cNvCxnSpPr>
            <a:cxnSpLocks/>
          </p:cNvCxnSpPr>
          <p:nvPr/>
        </p:nvCxnSpPr>
        <p:spPr>
          <a:xfrm>
            <a:off x="10021302" y="2649866"/>
            <a:ext cx="0" cy="11978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立方体 3">
            <a:extLst>
              <a:ext uri="{FF2B5EF4-FFF2-40B4-BE49-F238E27FC236}">
                <a16:creationId xmlns:a16="http://schemas.microsoft.com/office/drawing/2014/main" id="{BA5E36A1-7DF6-48E8-B416-E4DA060893E7}"/>
              </a:ext>
            </a:extLst>
          </p:cNvPr>
          <p:cNvSpPr/>
          <p:nvPr/>
        </p:nvSpPr>
        <p:spPr>
          <a:xfrm>
            <a:off x="5292476" y="287097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899CCC78-AC2C-445C-86D6-0ACE88584F0E}"/>
              </a:ext>
            </a:extLst>
          </p:cNvPr>
          <p:cNvSpPr/>
          <p:nvPr/>
        </p:nvSpPr>
        <p:spPr>
          <a:xfrm>
            <a:off x="5625947" y="287097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FCA64CAC-CB37-4458-B31A-5BA5D980B520}"/>
              </a:ext>
            </a:extLst>
          </p:cNvPr>
          <p:cNvSpPr/>
          <p:nvPr/>
        </p:nvSpPr>
        <p:spPr>
          <a:xfrm>
            <a:off x="5955293" y="287097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2796E460-20ED-44EF-904C-B46B793CE7B8}"/>
              </a:ext>
            </a:extLst>
          </p:cNvPr>
          <p:cNvSpPr/>
          <p:nvPr/>
        </p:nvSpPr>
        <p:spPr>
          <a:xfrm>
            <a:off x="6288764" y="287097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ACD62BE5-04C6-4F1C-AFE9-060C60C20317}"/>
              </a:ext>
            </a:extLst>
          </p:cNvPr>
          <p:cNvSpPr/>
          <p:nvPr/>
        </p:nvSpPr>
        <p:spPr>
          <a:xfrm>
            <a:off x="5292476" y="254925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A9BFBB8B-ECC8-45B0-893A-C7F557D1D513}"/>
              </a:ext>
            </a:extLst>
          </p:cNvPr>
          <p:cNvSpPr/>
          <p:nvPr/>
        </p:nvSpPr>
        <p:spPr>
          <a:xfrm>
            <a:off x="5625947" y="254925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4B2C3853-9912-4EB9-A910-AB010C5EB312}"/>
              </a:ext>
            </a:extLst>
          </p:cNvPr>
          <p:cNvSpPr/>
          <p:nvPr/>
        </p:nvSpPr>
        <p:spPr>
          <a:xfrm>
            <a:off x="5955293" y="254925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3C36641A-3DC1-4188-839D-026BC35748FB}"/>
              </a:ext>
            </a:extLst>
          </p:cNvPr>
          <p:cNvSpPr/>
          <p:nvPr/>
        </p:nvSpPr>
        <p:spPr>
          <a:xfrm>
            <a:off x="6288764" y="254925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969C526E-2DAE-4BFE-ADF1-110327D9FA09}"/>
              </a:ext>
            </a:extLst>
          </p:cNvPr>
          <p:cNvSpPr/>
          <p:nvPr/>
        </p:nvSpPr>
        <p:spPr>
          <a:xfrm>
            <a:off x="5292476" y="222372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A958E959-513E-48B4-A13D-8E005E450016}"/>
              </a:ext>
            </a:extLst>
          </p:cNvPr>
          <p:cNvSpPr/>
          <p:nvPr/>
        </p:nvSpPr>
        <p:spPr>
          <a:xfrm>
            <a:off x="5625947" y="222372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49A74CA4-E5FA-4C2F-823D-EB20DF8060C0}"/>
              </a:ext>
            </a:extLst>
          </p:cNvPr>
          <p:cNvSpPr/>
          <p:nvPr/>
        </p:nvSpPr>
        <p:spPr>
          <a:xfrm>
            <a:off x="5955293" y="222372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473D4E24-FD6D-4BE3-8389-2A6D96D0AAE5}"/>
              </a:ext>
            </a:extLst>
          </p:cNvPr>
          <p:cNvSpPr/>
          <p:nvPr/>
        </p:nvSpPr>
        <p:spPr>
          <a:xfrm>
            <a:off x="6288764" y="222372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125EE65A-C66E-4612-90BA-EBDF5FFFF0A3}"/>
              </a:ext>
            </a:extLst>
          </p:cNvPr>
          <p:cNvSpPr/>
          <p:nvPr/>
        </p:nvSpPr>
        <p:spPr>
          <a:xfrm>
            <a:off x="5185571" y="297764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A5B61F9B-8603-4D01-80B9-E4816F8F0D37}"/>
              </a:ext>
            </a:extLst>
          </p:cNvPr>
          <p:cNvSpPr/>
          <p:nvPr/>
        </p:nvSpPr>
        <p:spPr>
          <a:xfrm>
            <a:off x="5519042" y="297764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F0E4603C-F6C3-4703-8E0D-3163CAA20AAA}"/>
              </a:ext>
            </a:extLst>
          </p:cNvPr>
          <p:cNvSpPr/>
          <p:nvPr/>
        </p:nvSpPr>
        <p:spPr>
          <a:xfrm>
            <a:off x="5848388" y="297764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4ACE0048-895F-43C8-B76E-AAC538415267}"/>
              </a:ext>
            </a:extLst>
          </p:cNvPr>
          <p:cNvSpPr/>
          <p:nvPr/>
        </p:nvSpPr>
        <p:spPr>
          <a:xfrm>
            <a:off x="6181859" y="297764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B170B9A4-5ADA-48B5-8881-5525D4BDDA17}"/>
              </a:ext>
            </a:extLst>
          </p:cNvPr>
          <p:cNvSpPr/>
          <p:nvPr/>
        </p:nvSpPr>
        <p:spPr>
          <a:xfrm>
            <a:off x="5185571" y="265591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90A7D7CB-4E60-4009-A3AD-C56824D04035}"/>
              </a:ext>
            </a:extLst>
          </p:cNvPr>
          <p:cNvSpPr/>
          <p:nvPr/>
        </p:nvSpPr>
        <p:spPr>
          <a:xfrm>
            <a:off x="5519042" y="265591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id="{DFB5EB16-2E2C-4574-8A9B-A9433DD0502D}"/>
              </a:ext>
            </a:extLst>
          </p:cNvPr>
          <p:cNvSpPr/>
          <p:nvPr/>
        </p:nvSpPr>
        <p:spPr>
          <a:xfrm>
            <a:off x="5848388" y="265591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2754994B-5ABF-40A6-A64F-99C04987F2E8}"/>
              </a:ext>
            </a:extLst>
          </p:cNvPr>
          <p:cNvSpPr/>
          <p:nvPr/>
        </p:nvSpPr>
        <p:spPr>
          <a:xfrm>
            <a:off x="6181859" y="265591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21288BD0-F57E-439E-9C26-2BC8D15EC306}"/>
              </a:ext>
            </a:extLst>
          </p:cNvPr>
          <p:cNvSpPr/>
          <p:nvPr/>
        </p:nvSpPr>
        <p:spPr>
          <a:xfrm>
            <a:off x="5185571" y="233039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FB3C2720-D0B0-455B-B46E-0225E64A8642}"/>
              </a:ext>
            </a:extLst>
          </p:cNvPr>
          <p:cNvSpPr/>
          <p:nvPr/>
        </p:nvSpPr>
        <p:spPr>
          <a:xfrm>
            <a:off x="5519042" y="233039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" name="立方体 25">
            <a:extLst>
              <a:ext uri="{FF2B5EF4-FFF2-40B4-BE49-F238E27FC236}">
                <a16:creationId xmlns:a16="http://schemas.microsoft.com/office/drawing/2014/main" id="{E056DBA2-988B-4E1F-B6FF-CC7EB118CC02}"/>
              </a:ext>
            </a:extLst>
          </p:cNvPr>
          <p:cNvSpPr/>
          <p:nvPr/>
        </p:nvSpPr>
        <p:spPr>
          <a:xfrm>
            <a:off x="5848388" y="233039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53402827-F542-47B2-A6B1-42C0EAD35C5F}"/>
              </a:ext>
            </a:extLst>
          </p:cNvPr>
          <p:cNvSpPr/>
          <p:nvPr/>
        </p:nvSpPr>
        <p:spPr>
          <a:xfrm>
            <a:off x="6181859" y="233039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id="{3DA55B81-3E88-4167-A641-6F7BEA06AF22}"/>
              </a:ext>
            </a:extLst>
          </p:cNvPr>
          <p:cNvSpPr/>
          <p:nvPr/>
        </p:nvSpPr>
        <p:spPr>
          <a:xfrm>
            <a:off x="5078240" y="308157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6A45CA51-AD28-45B7-97FF-731A62F82995}"/>
              </a:ext>
            </a:extLst>
          </p:cNvPr>
          <p:cNvSpPr/>
          <p:nvPr/>
        </p:nvSpPr>
        <p:spPr>
          <a:xfrm>
            <a:off x="5411711" y="308157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C508FEE7-F0A4-4298-BF85-A8A880F6A7CB}"/>
              </a:ext>
            </a:extLst>
          </p:cNvPr>
          <p:cNvSpPr/>
          <p:nvPr/>
        </p:nvSpPr>
        <p:spPr>
          <a:xfrm>
            <a:off x="5741057" y="308157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189DEAD7-3348-48E0-816A-560A6C7F531B}"/>
              </a:ext>
            </a:extLst>
          </p:cNvPr>
          <p:cNvSpPr/>
          <p:nvPr/>
        </p:nvSpPr>
        <p:spPr>
          <a:xfrm>
            <a:off x="6074528" y="308157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2" name="立方体 31">
            <a:extLst>
              <a:ext uri="{FF2B5EF4-FFF2-40B4-BE49-F238E27FC236}">
                <a16:creationId xmlns:a16="http://schemas.microsoft.com/office/drawing/2014/main" id="{CB83189D-7E48-413C-97DA-BB303F6DEACE}"/>
              </a:ext>
            </a:extLst>
          </p:cNvPr>
          <p:cNvSpPr/>
          <p:nvPr/>
        </p:nvSpPr>
        <p:spPr>
          <a:xfrm>
            <a:off x="5078240" y="275984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A7102086-75A8-4F77-88BD-D9258ED6838A}"/>
              </a:ext>
            </a:extLst>
          </p:cNvPr>
          <p:cNvSpPr/>
          <p:nvPr/>
        </p:nvSpPr>
        <p:spPr>
          <a:xfrm>
            <a:off x="5411711" y="275984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4" name="立方体 33">
            <a:extLst>
              <a:ext uri="{FF2B5EF4-FFF2-40B4-BE49-F238E27FC236}">
                <a16:creationId xmlns:a16="http://schemas.microsoft.com/office/drawing/2014/main" id="{AA5B8B25-B3FE-4E96-B2C5-F761E5873353}"/>
              </a:ext>
            </a:extLst>
          </p:cNvPr>
          <p:cNvSpPr/>
          <p:nvPr/>
        </p:nvSpPr>
        <p:spPr>
          <a:xfrm>
            <a:off x="5741057" y="275984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A961D9E7-FC83-4119-B2EC-4B929025F827}"/>
              </a:ext>
            </a:extLst>
          </p:cNvPr>
          <p:cNvSpPr/>
          <p:nvPr/>
        </p:nvSpPr>
        <p:spPr>
          <a:xfrm>
            <a:off x="6074528" y="275984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6" name="立方体 35">
            <a:extLst>
              <a:ext uri="{FF2B5EF4-FFF2-40B4-BE49-F238E27FC236}">
                <a16:creationId xmlns:a16="http://schemas.microsoft.com/office/drawing/2014/main" id="{4C756895-03E7-4366-ABED-CED5EE5BDBAA}"/>
              </a:ext>
            </a:extLst>
          </p:cNvPr>
          <p:cNvSpPr/>
          <p:nvPr/>
        </p:nvSpPr>
        <p:spPr>
          <a:xfrm>
            <a:off x="5078240" y="243432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立方体 36">
            <a:extLst>
              <a:ext uri="{FF2B5EF4-FFF2-40B4-BE49-F238E27FC236}">
                <a16:creationId xmlns:a16="http://schemas.microsoft.com/office/drawing/2014/main" id="{9CA7F8B7-A19F-4136-9AE4-6F83DB489C1E}"/>
              </a:ext>
            </a:extLst>
          </p:cNvPr>
          <p:cNvSpPr/>
          <p:nvPr/>
        </p:nvSpPr>
        <p:spPr>
          <a:xfrm>
            <a:off x="5411711" y="243432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立方体 37">
            <a:extLst>
              <a:ext uri="{FF2B5EF4-FFF2-40B4-BE49-F238E27FC236}">
                <a16:creationId xmlns:a16="http://schemas.microsoft.com/office/drawing/2014/main" id="{DCAE5BA4-D2B5-452F-9C6F-4BBE71071562}"/>
              </a:ext>
            </a:extLst>
          </p:cNvPr>
          <p:cNvSpPr/>
          <p:nvPr/>
        </p:nvSpPr>
        <p:spPr>
          <a:xfrm>
            <a:off x="5741057" y="243432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立方体 38">
            <a:extLst>
              <a:ext uri="{FF2B5EF4-FFF2-40B4-BE49-F238E27FC236}">
                <a16:creationId xmlns:a16="http://schemas.microsoft.com/office/drawing/2014/main" id="{506B7942-36A2-48F8-87A4-50585C066D45}"/>
              </a:ext>
            </a:extLst>
          </p:cNvPr>
          <p:cNvSpPr/>
          <p:nvPr/>
        </p:nvSpPr>
        <p:spPr>
          <a:xfrm>
            <a:off x="6074528" y="243432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783798D-3380-4737-BF71-09943FB14C64}"/>
              </a:ext>
            </a:extLst>
          </p:cNvPr>
          <p:cNvCxnSpPr>
            <a:cxnSpLocks/>
          </p:cNvCxnSpPr>
          <p:nvPr/>
        </p:nvCxnSpPr>
        <p:spPr>
          <a:xfrm>
            <a:off x="6855959" y="2818081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146425F-B6E6-4584-94E4-507051BDBAC7}"/>
              </a:ext>
            </a:extLst>
          </p:cNvPr>
          <p:cNvSpPr txBox="1"/>
          <p:nvPr/>
        </p:nvSpPr>
        <p:spPr>
          <a:xfrm>
            <a:off x="6921820" y="24741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45E3B86-B1C5-4914-9DDA-DE7B0525A001}"/>
              </a:ext>
            </a:extLst>
          </p:cNvPr>
          <p:cNvSpPr txBox="1"/>
          <p:nvPr/>
        </p:nvSpPr>
        <p:spPr>
          <a:xfrm>
            <a:off x="5017555" y="1720393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tf.gather</a:t>
            </a:r>
            <a:r>
              <a:rPr lang="en-US" altLang="zh-CN" dirty="0">
                <a:latin typeface="Consolas" panose="020B0609020204030204" pitchFamily="49" charset="0"/>
              </a:rPr>
              <a:t>(a, indices=[0, 2], axis=1)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2" name="立方体 81">
            <a:extLst>
              <a:ext uri="{FF2B5EF4-FFF2-40B4-BE49-F238E27FC236}">
                <a16:creationId xmlns:a16="http://schemas.microsoft.com/office/drawing/2014/main" id="{FFE3E634-B273-4C10-8E9F-FC655E078779}"/>
              </a:ext>
            </a:extLst>
          </p:cNvPr>
          <p:cNvSpPr/>
          <p:nvPr/>
        </p:nvSpPr>
        <p:spPr>
          <a:xfrm>
            <a:off x="10155782" y="197461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3" name="立方体 82">
            <a:extLst>
              <a:ext uri="{FF2B5EF4-FFF2-40B4-BE49-F238E27FC236}">
                <a16:creationId xmlns:a16="http://schemas.microsoft.com/office/drawing/2014/main" id="{1FFE1088-DF4F-4D8B-8C3F-2D3719B73EC8}"/>
              </a:ext>
            </a:extLst>
          </p:cNvPr>
          <p:cNvSpPr/>
          <p:nvPr/>
        </p:nvSpPr>
        <p:spPr>
          <a:xfrm>
            <a:off x="10489253" y="197461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4" name="立方体 83">
            <a:extLst>
              <a:ext uri="{FF2B5EF4-FFF2-40B4-BE49-F238E27FC236}">
                <a16:creationId xmlns:a16="http://schemas.microsoft.com/office/drawing/2014/main" id="{6B379D2D-F9D5-43E2-8075-128FB46587D1}"/>
              </a:ext>
            </a:extLst>
          </p:cNvPr>
          <p:cNvSpPr/>
          <p:nvPr/>
        </p:nvSpPr>
        <p:spPr>
          <a:xfrm>
            <a:off x="10818599" y="197461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5" name="立方体 84">
            <a:extLst>
              <a:ext uri="{FF2B5EF4-FFF2-40B4-BE49-F238E27FC236}">
                <a16:creationId xmlns:a16="http://schemas.microsoft.com/office/drawing/2014/main" id="{C7905851-37AC-4041-8282-726C55F6DC60}"/>
              </a:ext>
            </a:extLst>
          </p:cNvPr>
          <p:cNvSpPr/>
          <p:nvPr/>
        </p:nvSpPr>
        <p:spPr>
          <a:xfrm>
            <a:off x="11152070" y="197461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4" name="立方体 93">
            <a:extLst>
              <a:ext uri="{FF2B5EF4-FFF2-40B4-BE49-F238E27FC236}">
                <a16:creationId xmlns:a16="http://schemas.microsoft.com/office/drawing/2014/main" id="{07372E05-ED00-498C-B9CD-BED2D1530DDA}"/>
              </a:ext>
            </a:extLst>
          </p:cNvPr>
          <p:cNvSpPr/>
          <p:nvPr/>
        </p:nvSpPr>
        <p:spPr>
          <a:xfrm>
            <a:off x="9937262" y="2349129"/>
            <a:ext cx="440376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5" name="立方体 94">
            <a:extLst>
              <a:ext uri="{FF2B5EF4-FFF2-40B4-BE49-F238E27FC236}">
                <a16:creationId xmlns:a16="http://schemas.microsoft.com/office/drawing/2014/main" id="{927B64BD-83A2-464B-A351-B896293176CB}"/>
              </a:ext>
            </a:extLst>
          </p:cNvPr>
          <p:cNvSpPr/>
          <p:nvPr/>
        </p:nvSpPr>
        <p:spPr>
          <a:xfrm>
            <a:off x="10270733" y="234912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6" name="立方体 95">
            <a:extLst>
              <a:ext uri="{FF2B5EF4-FFF2-40B4-BE49-F238E27FC236}">
                <a16:creationId xmlns:a16="http://schemas.microsoft.com/office/drawing/2014/main" id="{C70F03A6-2CC4-4689-827C-E4B663B28FA2}"/>
              </a:ext>
            </a:extLst>
          </p:cNvPr>
          <p:cNvSpPr/>
          <p:nvPr/>
        </p:nvSpPr>
        <p:spPr>
          <a:xfrm>
            <a:off x="10600079" y="234912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7" name="立方体 96">
            <a:extLst>
              <a:ext uri="{FF2B5EF4-FFF2-40B4-BE49-F238E27FC236}">
                <a16:creationId xmlns:a16="http://schemas.microsoft.com/office/drawing/2014/main" id="{A583A5FD-22DF-45E8-84E0-ECF8E40D146A}"/>
              </a:ext>
            </a:extLst>
          </p:cNvPr>
          <p:cNvSpPr/>
          <p:nvPr/>
        </p:nvSpPr>
        <p:spPr>
          <a:xfrm>
            <a:off x="10933550" y="2349129"/>
            <a:ext cx="440376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6" name="立方体 105">
            <a:extLst>
              <a:ext uri="{FF2B5EF4-FFF2-40B4-BE49-F238E27FC236}">
                <a16:creationId xmlns:a16="http://schemas.microsoft.com/office/drawing/2014/main" id="{EC3009D0-FFB2-45B5-BC03-F1A34E5B6E49}"/>
              </a:ext>
            </a:extLst>
          </p:cNvPr>
          <p:cNvSpPr/>
          <p:nvPr/>
        </p:nvSpPr>
        <p:spPr>
          <a:xfrm>
            <a:off x="9692283" y="272636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7" name="立方体 106">
            <a:extLst>
              <a:ext uri="{FF2B5EF4-FFF2-40B4-BE49-F238E27FC236}">
                <a16:creationId xmlns:a16="http://schemas.microsoft.com/office/drawing/2014/main" id="{CFEA9B0A-B968-46E6-8DD9-50BB2A620672}"/>
              </a:ext>
            </a:extLst>
          </p:cNvPr>
          <p:cNvSpPr/>
          <p:nvPr/>
        </p:nvSpPr>
        <p:spPr>
          <a:xfrm>
            <a:off x="10025754" y="272636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8" name="立方体 107">
            <a:extLst>
              <a:ext uri="{FF2B5EF4-FFF2-40B4-BE49-F238E27FC236}">
                <a16:creationId xmlns:a16="http://schemas.microsoft.com/office/drawing/2014/main" id="{21A21956-9F21-429A-8B4B-C3761BBF392E}"/>
              </a:ext>
            </a:extLst>
          </p:cNvPr>
          <p:cNvSpPr/>
          <p:nvPr/>
        </p:nvSpPr>
        <p:spPr>
          <a:xfrm>
            <a:off x="10355100" y="272636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E70B75F0-8BAC-4AB9-9C36-1E7EA621DDAD}"/>
              </a:ext>
            </a:extLst>
          </p:cNvPr>
          <p:cNvSpPr/>
          <p:nvPr/>
        </p:nvSpPr>
        <p:spPr>
          <a:xfrm>
            <a:off x="10688571" y="272636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4" name="立方体 113">
            <a:extLst>
              <a:ext uri="{FF2B5EF4-FFF2-40B4-BE49-F238E27FC236}">
                <a16:creationId xmlns:a16="http://schemas.microsoft.com/office/drawing/2014/main" id="{DA02CA52-E188-4AE2-80FB-A194EF25DA4F}"/>
              </a:ext>
            </a:extLst>
          </p:cNvPr>
          <p:cNvSpPr/>
          <p:nvPr/>
        </p:nvSpPr>
        <p:spPr>
          <a:xfrm>
            <a:off x="10155782" y="333028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5" name="立方体 114">
            <a:extLst>
              <a:ext uri="{FF2B5EF4-FFF2-40B4-BE49-F238E27FC236}">
                <a16:creationId xmlns:a16="http://schemas.microsoft.com/office/drawing/2014/main" id="{B0F62D2D-3E11-4794-B121-16CF59182049}"/>
              </a:ext>
            </a:extLst>
          </p:cNvPr>
          <p:cNvSpPr/>
          <p:nvPr/>
        </p:nvSpPr>
        <p:spPr>
          <a:xfrm>
            <a:off x="10489253" y="333028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6" name="立方体 115">
            <a:extLst>
              <a:ext uri="{FF2B5EF4-FFF2-40B4-BE49-F238E27FC236}">
                <a16:creationId xmlns:a16="http://schemas.microsoft.com/office/drawing/2014/main" id="{50F99C97-E9AB-4618-8805-5266348FB82E}"/>
              </a:ext>
            </a:extLst>
          </p:cNvPr>
          <p:cNvSpPr/>
          <p:nvPr/>
        </p:nvSpPr>
        <p:spPr>
          <a:xfrm>
            <a:off x="10818599" y="333028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7" name="立方体 116">
            <a:extLst>
              <a:ext uri="{FF2B5EF4-FFF2-40B4-BE49-F238E27FC236}">
                <a16:creationId xmlns:a16="http://schemas.microsoft.com/office/drawing/2014/main" id="{3474DD2E-E416-4AF2-92F4-6BEADE8D6FDB}"/>
              </a:ext>
            </a:extLst>
          </p:cNvPr>
          <p:cNvSpPr/>
          <p:nvPr/>
        </p:nvSpPr>
        <p:spPr>
          <a:xfrm>
            <a:off x="11152070" y="333028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8" name="立方体 117">
            <a:extLst>
              <a:ext uri="{FF2B5EF4-FFF2-40B4-BE49-F238E27FC236}">
                <a16:creationId xmlns:a16="http://schemas.microsoft.com/office/drawing/2014/main" id="{F7949E6D-EF4F-4404-8BF7-4E7F0EFD657F}"/>
              </a:ext>
            </a:extLst>
          </p:cNvPr>
          <p:cNvSpPr/>
          <p:nvPr/>
        </p:nvSpPr>
        <p:spPr>
          <a:xfrm>
            <a:off x="9937262" y="3704796"/>
            <a:ext cx="440376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9" name="立方体 118">
            <a:extLst>
              <a:ext uri="{FF2B5EF4-FFF2-40B4-BE49-F238E27FC236}">
                <a16:creationId xmlns:a16="http://schemas.microsoft.com/office/drawing/2014/main" id="{7C57475C-419B-430D-96A4-47A636355E7E}"/>
              </a:ext>
            </a:extLst>
          </p:cNvPr>
          <p:cNvSpPr/>
          <p:nvPr/>
        </p:nvSpPr>
        <p:spPr>
          <a:xfrm>
            <a:off x="10270733" y="370479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0" name="立方体 119">
            <a:extLst>
              <a:ext uri="{FF2B5EF4-FFF2-40B4-BE49-F238E27FC236}">
                <a16:creationId xmlns:a16="http://schemas.microsoft.com/office/drawing/2014/main" id="{452A9888-ABD7-4B0F-B314-6CBB7A24A97C}"/>
              </a:ext>
            </a:extLst>
          </p:cNvPr>
          <p:cNvSpPr/>
          <p:nvPr/>
        </p:nvSpPr>
        <p:spPr>
          <a:xfrm>
            <a:off x="10600079" y="370479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1" name="立方体 120">
            <a:extLst>
              <a:ext uri="{FF2B5EF4-FFF2-40B4-BE49-F238E27FC236}">
                <a16:creationId xmlns:a16="http://schemas.microsoft.com/office/drawing/2014/main" id="{A45BABAC-7CA4-47EA-B143-F4BB2DF47C11}"/>
              </a:ext>
            </a:extLst>
          </p:cNvPr>
          <p:cNvSpPr/>
          <p:nvPr/>
        </p:nvSpPr>
        <p:spPr>
          <a:xfrm>
            <a:off x="10933550" y="3704796"/>
            <a:ext cx="440376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2" name="立方体 121">
            <a:extLst>
              <a:ext uri="{FF2B5EF4-FFF2-40B4-BE49-F238E27FC236}">
                <a16:creationId xmlns:a16="http://schemas.microsoft.com/office/drawing/2014/main" id="{8A4EBE66-CF59-44AB-A685-EEF768838D47}"/>
              </a:ext>
            </a:extLst>
          </p:cNvPr>
          <p:cNvSpPr/>
          <p:nvPr/>
        </p:nvSpPr>
        <p:spPr>
          <a:xfrm>
            <a:off x="9692283" y="408203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3" name="立方体 122">
            <a:extLst>
              <a:ext uri="{FF2B5EF4-FFF2-40B4-BE49-F238E27FC236}">
                <a16:creationId xmlns:a16="http://schemas.microsoft.com/office/drawing/2014/main" id="{D2C74706-2A8A-48EB-A31C-273D4DA932C1}"/>
              </a:ext>
            </a:extLst>
          </p:cNvPr>
          <p:cNvSpPr/>
          <p:nvPr/>
        </p:nvSpPr>
        <p:spPr>
          <a:xfrm>
            <a:off x="10025754" y="408203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4" name="立方体 123">
            <a:extLst>
              <a:ext uri="{FF2B5EF4-FFF2-40B4-BE49-F238E27FC236}">
                <a16:creationId xmlns:a16="http://schemas.microsoft.com/office/drawing/2014/main" id="{5719F88E-6A3D-4F98-8557-EAA285BCD8FB}"/>
              </a:ext>
            </a:extLst>
          </p:cNvPr>
          <p:cNvSpPr/>
          <p:nvPr/>
        </p:nvSpPr>
        <p:spPr>
          <a:xfrm>
            <a:off x="10355100" y="408203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5" name="立方体 124">
            <a:extLst>
              <a:ext uri="{FF2B5EF4-FFF2-40B4-BE49-F238E27FC236}">
                <a16:creationId xmlns:a16="http://schemas.microsoft.com/office/drawing/2014/main" id="{3AC418A1-1461-46FC-854D-FADB12D1E7F0}"/>
              </a:ext>
            </a:extLst>
          </p:cNvPr>
          <p:cNvSpPr/>
          <p:nvPr/>
        </p:nvSpPr>
        <p:spPr>
          <a:xfrm>
            <a:off x="10688571" y="408203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1977568-1C8A-466A-A2B3-260C7772AC2A}"/>
              </a:ext>
            </a:extLst>
          </p:cNvPr>
          <p:cNvCxnSpPr>
            <a:cxnSpLocks/>
          </p:cNvCxnSpPr>
          <p:nvPr/>
        </p:nvCxnSpPr>
        <p:spPr>
          <a:xfrm>
            <a:off x="9692283" y="3159118"/>
            <a:ext cx="0" cy="10227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立方体 134">
            <a:extLst>
              <a:ext uri="{FF2B5EF4-FFF2-40B4-BE49-F238E27FC236}">
                <a16:creationId xmlns:a16="http://schemas.microsoft.com/office/drawing/2014/main" id="{5792DD0A-871F-4F13-AB7F-347D1E158FF6}"/>
              </a:ext>
            </a:extLst>
          </p:cNvPr>
          <p:cNvSpPr/>
          <p:nvPr/>
        </p:nvSpPr>
        <p:spPr>
          <a:xfrm>
            <a:off x="7886044" y="265318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6" name="立方体 135">
            <a:extLst>
              <a:ext uri="{FF2B5EF4-FFF2-40B4-BE49-F238E27FC236}">
                <a16:creationId xmlns:a16="http://schemas.microsoft.com/office/drawing/2014/main" id="{CF24D46E-6040-44F1-B5C6-B4DF856B8DCD}"/>
              </a:ext>
            </a:extLst>
          </p:cNvPr>
          <p:cNvSpPr/>
          <p:nvPr/>
        </p:nvSpPr>
        <p:spPr>
          <a:xfrm>
            <a:off x="8219515" y="265318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7" name="立方体 136">
            <a:extLst>
              <a:ext uri="{FF2B5EF4-FFF2-40B4-BE49-F238E27FC236}">
                <a16:creationId xmlns:a16="http://schemas.microsoft.com/office/drawing/2014/main" id="{33CB28FD-C68B-408A-8F43-D17DAFF90A3E}"/>
              </a:ext>
            </a:extLst>
          </p:cNvPr>
          <p:cNvSpPr/>
          <p:nvPr/>
        </p:nvSpPr>
        <p:spPr>
          <a:xfrm>
            <a:off x="8548861" y="265318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8" name="立方体 137">
            <a:extLst>
              <a:ext uri="{FF2B5EF4-FFF2-40B4-BE49-F238E27FC236}">
                <a16:creationId xmlns:a16="http://schemas.microsoft.com/office/drawing/2014/main" id="{AFB73837-F2B0-4798-8A13-2BA9FDEBC7F6}"/>
              </a:ext>
            </a:extLst>
          </p:cNvPr>
          <p:cNvSpPr/>
          <p:nvPr/>
        </p:nvSpPr>
        <p:spPr>
          <a:xfrm>
            <a:off x="8882332" y="265318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3" name="立方体 142">
            <a:extLst>
              <a:ext uri="{FF2B5EF4-FFF2-40B4-BE49-F238E27FC236}">
                <a16:creationId xmlns:a16="http://schemas.microsoft.com/office/drawing/2014/main" id="{145094E1-F842-4F47-A752-98D018DA1BAF}"/>
              </a:ext>
            </a:extLst>
          </p:cNvPr>
          <p:cNvSpPr/>
          <p:nvPr/>
        </p:nvSpPr>
        <p:spPr>
          <a:xfrm>
            <a:off x="7887596" y="232831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4" name="立方体 143">
            <a:extLst>
              <a:ext uri="{FF2B5EF4-FFF2-40B4-BE49-F238E27FC236}">
                <a16:creationId xmlns:a16="http://schemas.microsoft.com/office/drawing/2014/main" id="{E5D83AAB-47D2-4418-87DD-88B6B4DA3716}"/>
              </a:ext>
            </a:extLst>
          </p:cNvPr>
          <p:cNvSpPr/>
          <p:nvPr/>
        </p:nvSpPr>
        <p:spPr>
          <a:xfrm>
            <a:off x="8221067" y="232831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5" name="立方体 144">
            <a:extLst>
              <a:ext uri="{FF2B5EF4-FFF2-40B4-BE49-F238E27FC236}">
                <a16:creationId xmlns:a16="http://schemas.microsoft.com/office/drawing/2014/main" id="{23514D20-E513-44DB-A4E2-D56CE4FE919B}"/>
              </a:ext>
            </a:extLst>
          </p:cNvPr>
          <p:cNvSpPr/>
          <p:nvPr/>
        </p:nvSpPr>
        <p:spPr>
          <a:xfrm>
            <a:off x="8550413" y="232831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6" name="立方体 145">
            <a:extLst>
              <a:ext uri="{FF2B5EF4-FFF2-40B4-BE49-F238E27FC236}">
                <a16:creationId xmlns:a16="http://schemas.microsoft.com/office/drawing/2014/main" id="{18942321-3A5F-4AFE-9434-42CE66ABBA93}"/>
              </a:ext>
            </a:extLst>
          </p:cNvPr>
          <p:cNvSpPr/>
          <p:nvPr/>
        </p:nvSpPr>
        <p:spPr>
          <a:xfrm>
            <a:off x="8883884" y="232831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7" name="立方体 146">
            <a:extLst>
              <a:ext uri="{FF2B5EF4-FFF2-40B4-BE49-F238E27FC236}">
                <a16:creationId xmlns:a16="http://schemas.microsoft.com/office/drawing/2014/main" id="{B62FA9D1-C711-4C82-A7DF-616016E31726}"/>
              </a:ext>
            </a:extLst>
          </p:cNvPr>
          <p:cNvSpPr/>
          <p:nvPr/>
        </p:nvSpPr>
        <p:spPr>
          <a:xfrm>
            <a:off x="7779139" y="275984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8" name="立方体 147">
            <a:extLst>
              <a:ext uri="{FF2B5EF4-FFF2-40B4-BE49-F238E27FC236}">
                <a16:creationId xmlns:a16="http://schemas.microsoft.com/office/drawing/2014/main" id="{CB7B1B38-76C4-4B6A-AF18-BB6578951A09}"/>
              </a:ext>
            </a:extLst>
          </p:cNvPr>
          <p:cNvSpPr/>
          <p:nvPr/>
        </p:nvSpPr>
        <p:spPr>
          <a:xfrm>
            <a:off x="8112610" y="275984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9" name="立方体 148">
            <a:extLst>
              <a:ext uri="{FF2B5EF4-FFF2-40B4-BE49-F238E27FC236}">
                <a16:creationId xmlns:a16="http://schemas.microsoft.com/office/drawing/2014/main" id="{9CF6C401-C954-4704-B919-D80DC4874940}"/>
              </a:ext>
            </a:extLst>
          </p:cNvPr>
          <p:cNvSpPr/>
          <p:nvPr/>
        </p:nvSpPr>
        <p:spPr>
          <a:xfrm>
            <a:off x="8441956" y="275984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0" name="立方体 149">
            <a:extLst>
              <a:ext uri="{FF2B5EF4-FFF2-40B4-BE49-F238E27FC236}">
                <a16:creationId xmlns:a16="http://schemas.microsoft.com/office/drawing/2014/main" id="{E3F72D7F-61AF-4150-8B1F-56F92502C758}"/>
              </a:ext>
            </a:extLst>
          </p:cNvPr>
          <p:cNvSpPr/>
          <p:nvPr/>
        </p:nvSpPr>
        <p:spPr>
          <a:xfrm>
            <a:off x="8775427" y="275984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5" name="立方体 154">
            <a:extLst>
              <a:ext uri="{FF2B5EF4-FFF2-40B4-BE49-F238E27FC236}">
                <a16:creationId xmlns:a16="http://schemas.microsoft.com/office/drawing/2014/main" id="{51EC5867-0E83-41F0-9EA0-F3C1250940BB}"/>
              </a:ext>
            </a:extLst>
          </p:cNvPr>
          <p:cNvSpPr/>
          <p:nvPr/>
        </p:nvSpPr>
        <p:spPr>
          <a:xfrm>
            <a:off x="7780691" y="24349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6" name="立方体 155">
            <a:extLst>
              <a:ext uri="{FF2B5EF4-FFF2-40B4-BE49-F238E27FC236}">
                <a16:creationId xmlns:a16="http://schemas.microsoft.com/office/drawing/2014/main" id="{0E5F43C3-513E-47B9-8168-095BCB91AD41}"/>
              </a:ext>
            </a:extLst>
          </p:cNvPr>
          <p:cNvSpPr/>
          <p:nvPr/>
        </p:nvSpPr>
        <p:spPr>
          <a:xfrm>
            <a:off x="8114162" y="24349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7" name="立方体 156">
            <a:extLst>
              <a:ext uri="{FF2B5EF4-FFF2-40B4-BE49-F238E27FC236}">
                <a16:creationId xmlns:a16="http://schemas.microsoft.com/office/drawing/2014/main" id="{E9B377EF-AC83-424C-8373-88134DE2735F}"/>
              </a:ext>
            </a:extLst>
          </p:cNvPr>
          <p:cNvSpPr/>
          <p:nvPr/>
        </p:nvSpPr>
        <p:spPr>
          <a:xfrm>
            <a:off x="8443508" y="24349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8" name="立方体 157">
            <a:extLst>
              <a:ext uri="{FF2B5EF4-FFF2-40B4-BE49-F238E27FC236}">
                <a16:creationId xmlns:a16="http://schemas.microsoft.com/office/drawing/2014/main" id="{D3BF45D9-E263-4899-A38F-9C3C8E11DD64}"/>
              </a:ext>
            </a:extLst>
          </p:cNvPr>
          <p:cNvSpPr/>
          <p:nvPr/>
        </p:nvSpPr>
        <p:spPr>
          <a:xfrm>
            <a:off x="8776979" y="24349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9" name="立方体 158">
            <a:extLst>
              <a:ext uri="{FF2B5EF4-FFF2-40B4-BE49-F238E27FC236}">
                <a16:creationId xmlns:a16="http://schemas.microsoft.com/office/drawing/2014/main" id="{E95B99A1-9B6E-4057-BADE-81A3FBBF016B}"/>
              </a:ext>
            </a:extLst>
          </p:cNvPr>
          <p:cNvSpPr/>
          <p:nvPr/>
        </p:nvSpPr>
        <p:spPr>
          <a:xfrm>
            <a:off x="7671808" y="286377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0" name="立方体 159">
            <a:extLst>
              <a:ext uri="{FF2B5EF4-FFF2-40B4-BE49-F238E27FC236}">
                <a16:creationId xmlns:a16="http://schemas.microsoft.com/office/drawing/2014/main" id="{9E968B73-5473-4AA8-A513-181E0D3EB09A}"/>
              </a:ext>
            </a:extLst>
          </p:cNvPr>
          <p:cNvSpPr/>
          <p:nvPr/>
        </p:nvSpPr>
        <p:spPr>
          <a:xfrm>
            <a:off x="8005279" y="286377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1" name="立方体 160">
            <a:extLst>
              <a:ext uri="{FF2B5EF4-FFF2-40B4-BE49-F238E27FC236}">
                <a16:creationId xmlns:a16="http://schemas.microsoft.com/office/drawing/2014/main" id="{9FD7B7A1-3547-49D4-A646-EF960A452FCA}"/>
              </a:ext>
            </a:extLst>
          </p:cNvPr>
          <p:cNvSpPr/>
          <p:nvPr/>
        </p:nvSpPr>
        <p:spPr>
          <a:xfrm>
            <a:off x="8334625" y="286377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2" name="立方体 161">
            <a:extLst>
              <a:ext uri="{FF2B5EF4-FFF2-40B4-BE49-F238E27FC236}">
                <a16:creationId xmlns:a16="http://schemas.microsoft.com/office/drawing/2014/main" id="{2A3EB68A-B4E9-4D89-B6BF-162A0C715CD8}"/>
              </a:ext>
            </a:extLst>
          </p:cNvPr>
          <p:cNvSpPr/>
          <p:nvPr/>
        </p:nvSpPr>
        <p:spPr>
          <a:xfrm>
            <a:off x="8668096" y="286377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7" name="立方体 166">
            <a:extLst>
              <a:ext uri="{FF2B5EF4-FFF2-40B4-BE49-F238E27FC236}">
                <a16:creationId xmlns:a16="http://schemas.microsoft.com/office/drawing/2014/main" id="{D4175CB7-8153-4493-9B99-36FC3ACA5909}"/>
              </a:ext>
            </a:extLst>
          </p:cNvPr>
          <p:cNvSpPr/>
          <p:nvPr/>
        </p:nvSpPr>
        <p:spPr>
          <a:xfrm>
            <a:off x="7673360" y="253890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8" name="立方体 167">
            <a:extLst>
              <a:ext uri="{FF2B5EF4-FFF2-40B4-BE49-F238E27FC236}">
                <a16:creationId xmlns:a16="http://schemas.microsoft.com/office/drawing/2014/main" id="{0097EFCB-DAB9-4DCF-96CE-7D3D95B94F81}"/>
              </a:ext>
            </a:extLst>
          </p:cNvPr>
          <p:cNvSpPr/>
          <p:nvPr/>
        </p:nvSpPr>
        <p:spPr>
          <a:xfrm>
            <a:off x="8006831" y="253890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9" name="立方体 168">
            <a:extLst>
              <a:ext uri="{FF2B5EF4-FFF2-40B4-BE49-F238E27FC236}">
                <a16:creationId xmlns:a16="http://schemas.microsoft.com/office/drawing/2014/main" id="{843BDFA8-FD32-41D3-BBE0-01E4977E6EC6}"/>
              </a:ext>
            </a:extLst>
          </p:cNvPr>
          <p:cNvSpPr/>
          <p:nvPr/>
        </p:nvSpPr>
        <p:spPr>
          <a:xfrm>
            <a:off x="8336177" y="253890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0" name="立方体 169">
            <a:extLst>
              <a:ext uri="{FF2B5EF4-FFF2-40B4-BE49-F238E27FC236}">
                <a16:creationId xmlns:a16="http://schemas.microsoft.com/office/drawing/2014/main" id="{57AB1573-8E9D-4312-846E-35B65F679570}"/>
              </a:ext>
            </a:extLst>
          </p:cNvPr>
          <p:cNvSpPr/>
          <p:nvPr/>
        </p:nvSpPr>
        <p:spPr>
          <a:xfrm>
            <a:off x="8669648" y="253890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25C7E51E-DDA0-4AC7-B764-795B1F13DA55}"/>
              </a:ext>
            </a:extLst>
          </p:cNvPr>
          <p:cNvCxnSpPr>
            <a:cxnSpLocks/>
          </p:cNvCxnSpPr>
          <p:nvPr/>
        </p:nvCxnSpPr>
        <p:spPr>
          <a:xfrm>
            <a:off x="11025146" y="3159118"/>
            <a:ext cx="0" cy="10227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9BA0258E-CB54-4328-A2BD-AACA12635A3A}"/>
              </a:ext>
            </a:extLst>
          </p:cNvPr>
          <p:cNvCxnSpPr>
            <a:cxnSpLocks/>
          </p:cNvCxnSpPr>
          <p:nvPr/>
        </p:nvCxnSpPr>
        <p:spPr>
          <a:xfrm>
            <a:off x="11262311" y="2785158"/>
            <a:ext cx="0" cy="10227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715074D7-C0C6-4CF0-A5C4-6D64D520E3F1}"/>
              </a:ext>
            </a:extLst>
          </p:cNvPr>
          <p:cNvCxnSpPr>
            <a:cxnSpLocks/>
          </p:cNvCxnSpPr>
          <p:nvPr/>
        </p:nvCxnSpPr>
        <p:spPr>
          <a:xfrm>
            <a:off x="11493959" y="2434323"/>
            <a:ext cx="0" cy="10227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63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67092213-3C5D-458D-A245-92EF82E19553}"/>
              </a:ext>
            </a:extLst>
          </p:cNvPr>
          <p:cNvCxnSpPr>
            <a:cxnSpLocks/>
          </p:cNvCxnSpPr>
          <p:nvPr/>
        </p:nvCxnSpPr>
        <p:spPr>
          <a:xfrm>
            <a:off x="7831316" y="3258779"/>
            <a:ext cx="9814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0CEAE5CF-2DF8-4410-91E2-02F09D599810}"/>
              </a:ext>
            </a:extLst>
          </p:cNvPr>
          <p:cNvCxnSpPr>
            <a:cxnSpLocks/>
          </p:cNvCxnSpPr>
          <p:nvPr/>
        </p:nvCxnSpPr>
        <p:spPr>
          <a:xfrm>
            <a:off x="7414345" y="3524786"/>
            <a:ext cx="9814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BE666016-27B0-4118-9737-BB2F911DA41A}"/>
              </a:ext>
            </a:extLst>
          </p:cNvPr>
          <p:cNvCxnSpPr>
            <a:cxnSpLocks/>
          </p:cNvCxnSpPr>
          <p:nvPr/>
        </p:nvCxnSpPr>
        <p:spPr>
          <a:xfrm>
            <a:off x="7032449" y="3789864"/>
            <a:ext cx="9814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立方体 3">
            <a:extLst>
              <a:ext uri="{FF2B5EF4-FFF2-40B4-BE49-F238E27FC236}">
                <a16:creationId xmlns:a16="http://schemas.microsoft.com/office/drawing/2014/main" id="{BA5E36A1-7DF6-48E8-B416-E4DA060893E7}"/>
              </a:ext>
            </a:extLst>
          </p:cNvPr>
          <p:cNvSpPr/>
          <p:nvPr/>
        </p:nvSpPr>
        <p:spPr>
          <a:xfrm>
            <a:off x="2882750" y="309958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899CCC78-AC2C-445C-86D6-0ACE88584F0E}"/>
              </a:ext>
            </a:extLst>
          </p:cNvPr>
          <p:cNvSpPr/>
          <p:nvPr/>
        </p:nvSpPr>
        <p:spPr>
          <a:xfrm>
            <a:off x="3216221" y="309958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FCA64CAC-CB37-4458-B31A-5BA5D980B520}"/>
              </a:ext>
            </a:extLst>
          </p:cNvPr>
          <p:cNvSpPr/>
          <p:nvPr/>
        </p:nvSpPr>
        <p:spPr>
          <a:xfrm>
            <a:off x="3545567" y="309958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2796E460-20ED-44EF-904C-B46B793CE7B8}"/>
              </a:ext>
            </a:extLst>
          </p:cNvPr>
          <p:cNvSpPr/>
          <p:nvPr/>
        </p:nvSpPr>
        <p:spPr>
          <a:xfrm>
            <a:off x="3879038" y="309958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ACD62BE5-04C6-4F1C-AFE9-060C60C20317}"/>
              </a:ext>
            </a:extLst>
          </p:cNvPr>
          <p:cNvSpPr/>
          <p:nvPr/>
        </p:nvSpPr>
        <p:spPr>
          <a:xfrm>
            <a:off x="2882750" y="277785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A9BFBB8B-ECC8-45B0-893A-C7F557D1D513}"/>
              </a:ext>
            </a:extLst>
          </p:cNvPr>
          <p:cNvSpPr/>
          <p:nvPr/>
        </p:nvSpPr>
        <p:spPr>
          <a:xfrm>
            <a:off x="3216221" y="277785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4B2C3853-9912-4EB9-A910-AB010C5EB312}"/>
              </a:ext>
            </a:extLst>
          </p:cNvPr>
          <p:cNvSpPr/>
          <p:nvPr/>
        </p:nvSpPr>
        <p:spPr>
          <a:xfrm>
            <a:off x="3545567" y="277785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3C36641A-3DC1-4188-839D-026BC35748FB}"/>
              </a:ext>
            </a:extLst>
          </p:cNvPr>
          <p:cNvSpPr/>
          <p:nvPr/>
        </p:nvSpPr>
        <p:spPr>
          <a:xfrm>
            <a:off x="3879038" y="277785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969C526E-2DAE-4BFE-ADF1-110327D9FA09}"/>
              </a:ext>
            </a:extLst>
          </p:cNvPr>
          <p:cNvSpPr/>
          <p:nvPr/>
        </p:nvSpPr>
        <p:spPr>
          <a:xfrm>
            <a:off x="2882750" y="245233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A958E959-513E-48B4-A13D-8E005E450016}"/>
              </a:ext>
            </a:extLst>
          </p:cNvPr>
          <p:cNvSpPr/>
          <p:nvPr/>
        </p:nvSpPr>
        <p:spPr>
          <a:xfrm>
            <a:off x="3216221" y="245233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49A74CA4-E5FA-4C2F-823D-EB20DF8060C0}"/>
              </a:ext>
            </a:extLst>
          </p:cNvPr>
          <p:cNvSpPr/>
          <p:nvPr/>
        </p:nvSpPr>
        <p:spPr>
          <a:xfrm>
            <a:off x="3545567" y="245233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473D4E24-FD6D-4BE3-8389-2A6D96D0AAE5}"/>
              </a:ext>
            </a:extLst>
          </p:cNvPr>
          <p:cNvSpPr/>
          <p:nvPr/>
        </p:nvSpPr>
        <p:spPr>
          <a:xfrm>
            <a:off x="3879038" y="245233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125EE65A-C66E-4612-90BA-EBDF5FFFF0A3}"/>
              </a:ext>
            </a:extLst>
          </p:cNvPr>
          <p:cNvSpPr/>
          <p:nvPr/>
        </p:nvSpPr>
        <p:spPr>
          <a:xfrm>
            <a:off x="2775845" y="320624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A5B61F9B-8603-4D01-80B9-E4816F8F0D37}"/>
              </a:ext>
            </a:extLst>
          </p:cNvPr>
          <p:cNvSpPr/>
          <p:nvPr/>
        </p:nvSpPr>
        <p:spPr>
          <a:xfrm>
            <a:off x="3109316" y="320624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F0E4603C-F6C3-4703-8E0D-3163CAA20AAA}"/>
              </a:ext>
            </a:extLst>
          </p:cNvPr>
          <p:cNvSpPr/>
          <p:nvPr/>
        </p:nvSpPr>
        <p:spPr>
          <a:xfrm>
            <a:off x="3438662" y="320624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4ACE0048-895F-43C8-B76E-AAC538415267}"/>
              </a:ext>
            </a:extLst>
          </p:cNvPr>
          <p:cNvSpPr/>
          <p:nvPr/>
        </p:nvSpPr>
        <p:spPr>
          <a:xfrm>
            <a:off x="3772133" y="320624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B170B9A4-5ADA-48B5-8881-5525D4BDDA17}"/>
              </a:ext>
            </a:extLst>
          </p:cNvPr>
          <p:cNvSpPr/>
          <p:nvPr/>
        </p:nvSpPr>
        <p:spPr>
          <a:xfrm>
            <a:off x="2775845" y="288452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90A7D7CB-4E60-4009-A3AD-C56824D04035}"/>
              </a:ext>
            </a:extLst>
          </p:cNvPr>
          <p:cNvSpPr/>
          <p:nvPr/>
        </p:nvSpPr>
        <p:spPr>
          <a:xfrm>
            <a:off x="3109316" y="288452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id="{DFB5EB16-2E2C-4574-8A9B-A9433DD0502D}"/>
              </a:ext>
            </a:extLst>
          </p:cNvPr>
          <p:cNvSpPr/>
          <p:nvPr/>
        </p:nvSpPr>
        <p:spPr>
          <a:xfrm>
            <a:off x="3438662" y="288452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2754994B-5ABF-40A6-A64F-99C04987F2E8}"/>
              </a:ext>
            </a:extLst>
          </p:cNvPr>
          <p:cNvSpPr/>
          <p:nvPr/>
        </p:nvSpPr>
        <p:spPr>
          <a:xfrm>
            <a:off x="3772133" y="288452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21288BD0-F57E-439E-9C26-2BC8D15EC306}"/>
              </a:ext>
            </a:extLst>
          </p:cNvPr>
          <p:cNvSpPr/>
          <p:nvPr/>
        </p:nvSpPr>
        <p:spPr>
          <a:xfrm>
            <a:off x="2775845" y="255899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FB3C2720-D0B0-455B-B46E-0225E64A8642}"/>
              </a:ext>
            </a:extLst>
          </p:cNvPr>
          <p:cNvSpPr/>
          <p:nvPr/>
        </p:nvSpPr>
        <p:spPr>
          <a:xfrm>
            <a:off x="3109316" y="255899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" name="立方体 25">
            <a:extLst>
              <a:ext uri="{FF2B5EF4-FFF2-40B4-BE49-F238E27FC236}">
                <a16:creationId xmlns:a16="http://schemas.microsoft.com/office/drawing/2014/main" id="{E056DBA2-988B-4E1F-B6FF-CC7EB118CC02}"/>
              </a:ext>
            </a:extLst>
          </p:cNvPr>
          <p:cNvSpPr/>
          <p:nvPr/>
        </p:nvSpPr>
        <p:spPr>
          <a:xfrm>
            <a:off x="3438662" y="255899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53402827-F542-47B2-A6B1-42C0EAD35C5F}"/>
              </a:ext>
            </a:extLst>
          </p:cNvPr>
          <p:cNvSpPr/>
          <p:nvPr/>
        </p:nvSpPr>
        <p:spPr>
          <a:xfrm>
            <a:off x="3772133" y="255899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id="{3DA55B81-3E88-4167-A641-6F7BEA06AF22}"/>
              </a:ext>
            </a:extLst>
          </p:cNvPr>
          <p:cNvSpPr/>
          <p:nvPr/>
        </p:nvSpPr>
        <p:spPr>
          <a:xfrm>
            <a:off x="2668514" y="331017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6A45CA51-AD28-45B7-97FF-731A62F82995}"/>
              </a:ext>
            </a:extLst>
          </p:cNvPr>
          <p:cNvSpPr/>
          <p:nvPr/>
        </p:nvSpPr>
        <p:spPr>
          <a:xfrm>
            <a:off x="3001985" y="331017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C508FEE7-F0A4-4298-BF85-A8A880F6A7CB}"/>
              </a:ext>
            </a:extLst>
          </p:cNvPr>
          <p:cNvSpPr/>
          <p:nvPr/>
        </p:nvSpPr>
        <p:spPr>
          <a:xfrm>
            <a:off x="3331331" y="331017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189DEAD7-3348-48E0-816A-560A6C7F531B}"/>
              </a:ext>
            </a:extLst>
          </p:cNvPr>
          <p:cNvSpPr/>
          <p:nvPr/>
        </p:nvSpPr>
        <p:spPr>
          <a:xfrm>
            <a:off x="3664802" y="331017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2" name="立方体 31">
            <a:extLst>
              <a:ext uri="{FF2B5EF4-FFF2-40B4-BE49-F238E27FC236}">
                <a16:creationId xmlns:a16="http://schemas.microsoft.com/office/drawing/2014/main" id="{CB83189D-7E48-413C-97DA-BB303F6DEACE}"/>
              </a:ext>
            </a:extLst>
          </p:cNvPr>
          <p:cNvSpPr/>
          <p:nvPr/>
        </p:nvSpPr>
        <p:spPr>
          <a:xfrm>
            <a:off x="2668514" y="298845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A7102086-75A8-4F77-88BD-D9258ED6838A}"/>
              </a:ext>
            </a:extLst>
          </p:cNvPr>
          <p:cNvSpPr/>
          <p:nvPr/>
        </p:nvSpPr>
        <p:spPr>
          <a:xfrm>
            <a:off x="3001985" y="298845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4" name="立方体 33">
            <a:extLst>
              <a:ext uri="{FF2B5EF4-FFF2-40B4-BE49-F238E27FC236}">
                <a16:creationId xmlns:a16="http://schemas.microsoft.com/office/drawing/2014/main" id="{AA5B8B25-B3FE-4E96-B2C5-F761E5873353}"/>
              </a:ext>
            </a:extLst>
          </p:cNvPr>
          <p:cNvSpPr/>
          <p:nvPr/>
        </p:nvSpPr>
        <p:spPr>
          <a:xfrm>
            <a:off x="3331331" y="298845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A961D9E7-FC83-4119-B2EC-4B929025F827}"/>
              </a:ext>
            </a:extLst>
          </p:cNvPr>
          <p:cNvSpPr/>
          <p:nvPr/>
        </p:nvSpPr>
        <p:spPr>
          <a:xfrm>
            <a:off x="3664802" y="298845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6" name="立方体 35">
            <a:extLst>
              <a:ext uri="{FF2B5EF4-FFF2-40B4-BE49-F238E27FC236}">
                <a16:creationId xmlns:a16="http://schemas.microsoft.com/office/drawing/2014/main" id="{4C756895-03E7-4366-ABED-CED5EE5BDBAA}"/>
              </a:ext>
            </a:extLst>
          </p:cNvPr>
          <p:cNvSpPr/>
          <p:nvPr/>
        </p:nvSpPr>
        <p:spPr>
          <a:xfrm>
            <a:off x="2668514" y="266292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立方体 36">
            <a:extLst>
              <a:ext uri="{FF2B5EF4-FFF2-40B4-BE49-F238E27FC236}">
                <a16:creationId xmlns:a16="http://schemas.microsoft.com/office/drawing/2014/main" id="{9CA7F8B7-A19F-4136-9AE4-6F83DB489C1E}"/>
              </a:ext>
            </a:extLst>
          </p:cNvPr>
          <p:cNvSpPr/>
          <p:nvPr/>
        </p:nvSpPr>
        <p:spPr>
          <a:xfrm>
            <a:off x="3001985" y="266292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立方体 37">
            <a:extLst>
              <a:ext uri="{FF2B5EF4-FFF2-40B4-BE49-F238E27FC236}">
                <a16:creationId xmlns:a16="http://schemas.microsoft.com/office/drawing/2014/main" id="{DCAE5BA4-D2B5-452F-9C6F-4BBE71071562}"/>
              </a:ext>
            </a:extLst>
          </p:cNvPr>
          <p:cNvSpPr/>
          <p:nvPr/>
        </p:nvSpPr>
        <p:spPr>
          <a:xfrm>
            <a:off x="3331331" y="266292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立方体 38">
            <a:extLst>
              <a:ext uri="{FF2B5EF4-FFF2-40B4-BE49-F238E27FC236}">
                <a16:creationId xmlns:a16="http://schemas.microsoft.com/office/drawing/2014/main" id="{506B7942-36A2-48F8-87A4-50585C066D45}"/>
              </a:ext>
            </a:extLst>
          </p:cNvPr>
          <p:cNvSpPr/>
          <p:nvPr/>
        </p:nvSpPr>
        <p:spPr>
          <a:xfrm>
            <a:off x="3664802" y="266292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783798D-3380-4737-BF71-09943FB14C64}"/>
              </a:ext>
            </a:extLst>
          </p:cNvPr>
          <p:cNvCxnSpPr>
            <a:cxnSpLocks/>
          </p:cNvCxnSpPr>
          <p:nvPr/>
        </p:nvCxnSpPr>
        <p:spPr>
          <a:xfrm>
            <a:off x="4435363" y="3095677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146425F-B6E6-4584-94E4-507051BDBAC7}"/>
              </a:ext>
            </a:extLst>
          </p:cNvPr>
          <p:cNvSpPr txBox="1"/>
          <p:nvPr/>
        </p:nvSpPr>
        <p:spPr>
          <a:xfrm>
            <a:off x="4501224" y="27516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45E3B86-B1C5-4914-9DDA-DE7B0525A001}"/>
              </a:ext>
            </a:extLst>
          </p:cNvPr>
          <p:cNvSpPr txBox="1"/>
          <p:nvPr/>
        </p:nvSpPr>
        <p:spPr>
          <a:xfrm>
            <a:off x="3410784" y="1787537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tf.gather</a:t>
            </a:r>
            <a:r>
              <a:rPr lang="en-US" altLang="zh-CN" dirty="0">
                <a:latin typeface="Consolas" panose="020B0609020204030204" pitchFamily="49" charset="0"/>
              </a:rPr>
              <a:t>(a, indices=[0, 2], axis=2)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2EA93626-6396-4E77-A71E-BF11B149198A}"/>
              </a:ext>
            </a:extLst>
          </p:cNvPr>
          <p:cNvCxnSpPr>
            <a:cxnSpLocks/>
          </p:cNvCxnSpPr>
          <p:nvPr/>
        </p:nvCxnSpPr>
        <p:spPr>
          <a:xfrm>
            <a:off x="7851955" y="2234853"/>
            <a:ext cx="9814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立方体 70">
            <a:extLst>
              <a:ext uri="{FF2B5EF4-FFF2-40B4-BE49-F238E27FC236}">
                <a16:creationId xmlns:a16="http://schemas.microsoft.com/office/drawing/2014/main" id="{4298C56C-374B-4DEE-BB50-5BD3F894F9D3}"/>
              </a:ext>
            </a:extLst>
          </p:cNvPr>
          <p:cNvSpPr/>
          <p:nvPr/>
        </p:nvSpPr>
        <p:spPr>
          <a:xfrm>
            <a:off x="7408243" y="288210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5" name="立方体 74">
            <a:extLst>
              <a:ext uri="{FF2B5EF4-FFF2-40B4-BE49-F238E27FC236}">
                <a16:creationId xmlns:a16="http://schemas.microsoft.com/office/drawing/2014/main" id="{0DA384C6-939C-4F52-9319-9EEDC3154717}"/>
              </a:ext>
            </a:extLst>
          </p:cNvPr>
          <p:cNvSpPr/>
          <p:nvPr/>
        </p:nvSpPr>
        <p:spPr>
          <a:xfrm>
            <a:off x="7408243" y="25603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9" name="立方体 78">
            <a:extLst>
              <a:ext uri="{FF2B5EF4-FFF2-40B4-BE49-F238E27FC236}">
                <a16:creationId xmlns:a16="http://schemas.microsoft.com/office/drawing/2014/main" id="{65B1CFA9-6772-4A2A-9DD6-45AB4C3E9C12}"/>
              </a:ext>
            </a:extLst>
          </p:cNvPr>
          <p:cNvSpPr/>
          <p:nvPr/>
        </p:nvSpPr>
        <p:spPr>
          <a:xfrm>
            <a:off x="7408243" y="223485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7" name="立方体 86">
            <a:extLst>
              <a:ext uri="{FF2B5EF4-FFF2-40B4-BE49-F238E27FC236}">
                <a16:creationId xmlns:a16="http://schemas.microsoft.com/office/drawing/2014/main" id="{CD316C09-8013-47FD-A66F-5538E865EED9}"/>
              </a:ext>
            </a:extLst>
          </p:cNvPr>
          <p:cNvSpPr/>
          <p:nvPr/>
        </p:nvSpPr>
        <p:spPr>
          <a:xfrm>
            <a:off x="6985873" y="315681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1" name="立方体 90">
            <a:extLst>
              <a:ext uri="{FF2B5EF4-FFF2-40B4-BE49-F238E27FC236}">
                <a16:creationId xmlns:a16="http://schemas.microsoft.com/office/drawing/2014/main" id="{86143BD6-F2D3-4281-93C2-B43D4F2FA984}"/>
              </a:ext>
            </a:extLst>
          </p:cNvPr>
          <p:cNvSpPr/>
          <p:nvPr/>
        </p:nvSpPr>
        <p:spPr>
          <a:xfrm>
            <a:off x="6985873" y="283509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9" name="立方体 98">
            <a:extLst>
              <a:ext uri="{FF2B5EF4-FFF2-40B4-BE49-F238E27FC236}">
                <a16:creationId xmlns:a16="http://schemas.microsoft.com/office/drawing/2014/main" id="{4AF8A266-ED03-4947-87D7-5645C6639E6E}"/>
              </a:ext>
            </a:extLst>
          </p:cNvPr>
          <p:cNvSpPr/>
          <p:nvPr/>
        </p:nvSpPr>
        <p:spPr>
          <a:xfrm>
            <a:off x="6985873" y="250956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3" name="立方体 102">
            <a:extLst>
              <a:ext uri="{FF2B5EF4-FFF2-40B4-BE49-F238E27FC236}">
                <a16:creationId xmlns:a16="http://schemas.microsoft.com/office/drawing/2014/main" id="{F0CCAB26-8973-43FF-8532-EBF5183D2145}"/>
              </a:ext>
            </a:extLst>
          </p:cNvPr>
          <p:cNvSpPr/>
          <p:nvPr/>
        </p:nvSpPr>
        <p:spPr>
          <a:xfrm>
            <a:off x="6588737" y="342900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1" name="立方体 110">
            <a:extLst>
              <a:ext uri="{FF2B5EF4-FFF2-40B4-BE49-F238E27FC236}">
                <a16:creationId xmlns:a16="http://schemas.microsoft.com/office/drawing/2014/main" id="{CBD40EE4-E1CF-4345-B2F8-C24973E877A8}"/>
              </a:ext>
            </a:extLst>
          </p:cNvPr>
          <p:cNvSpPr/>
          <p:nvPr/>
        </p:nvSpPr>
        <p:spPr>
          <a:xfrm>
            <a:off x="6588737" y="310727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8" name="立方体 127">
            <a:extLst>
              <a:ext uri="{FF2B5EF4-FFF2-40B4-BE49-F238E27FC236}">
                <a16:creationId xmlns:a16="http://schemas.microsoft.com/office/drawing/2014/main" id="{8AF865E3-1110-4AA3-B494-E19789745BAE}"/>
              </a:ext>
            </a:extLst>
          </p:cNvPr>
          <p:cNvSpPr/>
          <p:nvPr/>
        </p:nvSpPr>
        <p:spPr>
          <a:xfrm>
            <a:off x="6588737" y="278175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7" name="立方体 136">
            <a:extLst>
              <a:ext uri="{FF2B5EF4-FFF2-40B4-BE49-F238E27FC236}">
                <a16:creationId xmlns:a16="http://schemas.microsoft.com/office/drawing/2014/main" id="{0382AE7E-EB2B-4323-BB30-964801D3FCFE}"/>
              </a:ext>
            </a:extLst>
          </p:cNvPr>
          <p:cNvSpPr/>
          <p:nvPr/>
        </p:nvSpPr>
        <p:spPr>
          <a:xfrm>
            <a:off x="8752040" y="288210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8" name="立方体 137">
            <a:extLst>
              <a:ext uri="{FF2B5EF4-FFF2-40B4-BE49-F238E27FC236}">
                <a16:creationId xmlns:a16="http://schemas.microsoft.com/office/drawing/2014/main" id="{6C702466-4AD8-485A-82EF-2F50B301B9E0}"/>
              </a:ext>
            </a:extLst>
          </p:cNvPr>
          <p:cNvSpPr/>
          <p:nvPr/>
        </p:nvSpPr>
        <p:spPr>
          <a:xfrm>
            <a:off x="8752040" y="25603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9" name="立方体 138">
            <a:extLst>
              <a:ext uri="{FF2B5EF4-FFF2-40B4-BE49-F238E27FC236}">
                <a16:creationId xmlns:a16="http://schemas.microsoft.com/office/drawing/2014/main" id="{F51FB848-124F-4C85-8DCB-E7333AFE2890}"/>
              </a:ext>
            </a:extLst>
          </p:cNvPr>
          <p:cNvSpPr/>
          <p:nvPr/>
        </p:nvSpPr>
        <p:spPr>
          <a:xfrm>
            <a:off x="8752040" y="223485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0" name="立方体 139">
            <a:extLst>
              <a:ext uri="{FF2B5EF4-FFF2-40B4-BE49-F238E27FC236}">
                <a16:creationId xmlns:a16="http://schemas.microsoft.com/office/drawing/2014/main" id="{4DF4634E-78A1-4DF7-B9BB-1C1DA5132E2A}"/>
              </a:ext>
            </a:extLst>
          </p:cNvPr>
          <p:cNvSpPr/>
          <p:nvPr/>
        </p:nvSpPr>
        <p:spPr>
          <a:xfrm>
            <a:off x="8329670" y="315681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1" name="立方体 140">
            <a:extLst>
              <a:ext uri="{FF2B5EF4-FFF2-40B4-BE49-F238E27FC236}">
                <a16:creationId xmlns:a16="http://schemas.microsoft.com/office/drawing/2014/main" id="{233D5C51-998B-45C1-9490-E265D94049EF}"/>
              </a:ext>
            </a:extLst>
          </p:cNvPr>
          <p:cNvSpPr/>
          <p:nvPr/>
        </p:nvSpPr>
        <p:spPr>
          <a:xfrm>
            <a:off x="8329670" y="283509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2" name="立方体 141">
            <a:extLst>
              <a:ext uri="{FF2B5EF4-FFF2-40B4-BE49-F238E27FC236}">
                <a16:creationId xmlns:a16="http://schemas.microsoft.com/office/drawing/2014/main" id="{1D9ADC9D-3810-4E4E-9609-8131A3A5C691}"/>
              </a:ext>
            </a:extLst>
          </p:cNvPr>
          <p:cNvSpPr/>
          <p:nvPr/>
        </p:nvSpPr>
        <p:spPr>
          <a:xfrm>
            <a:off x="8329670" y="250956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3" name="立方体 142">
            <a:extLst>
              <a:ext uri="{FF2B5EF4-FFF2-40B4-BE49-F238E27FC236}">
                <a16:creationId xmlns:a16="http://schemas.microsoft.com/office/drawing/2014/main" id="{199297A6-C536-4925-836E-DDAA61FECA43}"/>
              </a:ext>
            </a:extLst>
          </p:cNvPr>
          <p:cNvSpPr/>
          <p:nvPr/>
        </p:nvSpPr>
        <p:spPr>
          <a:xfrm>
            <a:off x="7932534" y="342900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4" name="立方体 143">
            <a:extLst>
              <a:ext uri="{FF2B5EF4-FFF2-40B4-BE49-F238E27FC236}">
                <a16:creationId xmlns:a16="http://schemas.microsoft.com/office/drawing/2014/main" id="{AF8D5E2F-591E-4825-A159-8BAE53F0CECE}"/>
              </a:ext>
            </a:extLst>
          </p:cNvPr>
          <p:cNvSpPr/>
          <p:nvPr/>
        </p:nvSpPr>
        <p:spPr>
          <a:xfrm>
            <a:off x="7932534" y="310727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5" name="立方体 144">
            <a:extLst>
              <a:ext uri="{FF2B5EF4-FFF2-40B4-BE49-F238E27FC236}">
                <a16:creationId xmlns:a16="http://schemas.microsoft.com/office/drawing/2014/main" id="{24EFDEE8-0386-47CA-B6B9-BFBDF268D8EB}"/>
              </a:ext>
            </a:extLst>
          </p:cNvPr>
          <p:cNvSpPr/>
          <p:nvPr/>
        </p:nvSpPr>
        <p:spPr>
          <a:xfrm>
            <a:off x="7932534" y="278175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9535B7D-F5DB-4669-89C9-8E21051494CB}"/>
              </a:ext>
            </a:extLst>
          </p:cNvPr>
          <p:cNvCxnSpPr>
            <a:cxnSpLocks/>
          </p:cNvCxnSpPr>
          <p:nvPr/>
        </p:nvCxnSpPr>
        <p:spPr>
          <a:xfrm>
            <a:off x="7361221" y="2571875"/>
            <a:ext cx="9814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51A9F892-5979-43F8-9B87-68079B5FF9FF}"/>
              </a:ext>
            </a:extLst>
          </p:cNvPr>
          <p:cNvCxnSpPr>
            <a:cxnSpLocks/>
          </p:cNvCxnSpPr>
          <p:nvPr/>
        </p:nvCxnSpPr>
        <p:spPr>
          <a:xfrm>
            <a:off x="6985873" y="2829744"/>
            <a:ext cx="9814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立方体 150">
            <a:extLst>
              <a:ext uri="{FF2B5EF4-FFF2-40B4-BE49-F238E27FC236}">
                <a16:creationId xmlns:a16="http://schemas.microsoft.com/office/drawing/2014/main" id="{FE25ACB6-9FA2-4F26-9BE0-75C9A447B880}"/>
              </a:ext>
            </a:extLst>
          </p:cNvPr>
          <p:cNvSpPr/>
          <p:nvPr/>
        </p:nvSpPr>
        <p:spPr>
          <a:xfrm>
            <a:off x="5533053" y="309143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2" name="立方体 151">
            <a:extLst>
              <a:ext uri="{FF2B5EF4-FFF2-40B4-BE49-F238E27FC236}">
                <a16:creationId xmlns:a16="http://schemas.microsoft.com/office/drawing/2014/main" id="{F06681AB-8690-46FD-81BC-BE319DDAF46E}"/>
              </a:ext>
            </a:extLst>
          </p:cNvPr>
          <p:cNvSpPr/>
          <p:nvPr/>
        </p:nvSpPr>
        <p:spPr>
          <a:xfrm>
            <a:off x="5866524" y="309143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4" name="立方体 153">
            <a:extLst>
              <a:ext uri="{FF2B5EF4-FFF2-40B4-BE49-F238E27FC236}">
                <a16:creationId xmlns:a16="http://schemas.microsoft.com/office/drawing/2014/main" id="{FE27E567-0E6E-436D-9F86-1D770E313B0D}"/>
              </a:ext>
            </a:extLst>
          </p:cNvPr>
          <p:cNvSpPr/>
          <p:nvPr/>
        </p:nvSpPr>
        <p:spPr>
          <a:xfrm>
            <a:off x="5533053" y="276971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5" name="立方体 154">
            <a:extLst>
              <a:ext uri="{FF2B5EF4-FFF2-40B4-BE49-F238E27FC236}">
                <a16:creationId xmlns:a16="http://schemas.microsoft.com/office/drawing/2014/main" id="{C38D6B7E-9B07-4AAE-89B9-276D345C7DA0}"/>
              </a:ext>
            </a:extLst>
          </p:cNvPr>
          <p:cNvSpPr/>
          <p:nvPr/>
        </p:nvSpPr>
        <p:spPr>
          <a:xfrm>
            <a:off x="5866524" y="276971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7" name="立方体 156">
            <a:extLst>
              <a:ext uri="{FF2B5EF4-FFF2-40B4-BE49-F238E27FC236}">
                <a16:creationId xmlns:a16="http://schemas.microsoft.com/office/drawing/2014/main" id="{3AF04415-9954-4611-9D2D-74433C6B81D6}"/>
              </a:ext>
            </a:extLst>
          </p:cNvPr>
          <p:cNvSpPr/>
          <p:nvPr/>
        </p:nvSpPr>
        <p:spPr>
          <a:xfrm>
            <a:off x="5533053" y="244418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8" name="立方体 157">
            <a:extLst>
              <a:ext uri="{FF2B5EF4-FFF2-40B4-BE49-F238E27FC236}">
                <a16:creationId xmlns:a16="http://schemas.microsoft.com/office/drawing/2014/main" id="{1FF227CB-9228-44D0-A2BD-F8E01C45C22A}"/>
              </a:ext>
            </a:extLst>
          </p:cNvPr>
          <p:cNvSpPr/>
          <p:nvPr/>
        </p:nvSpPr>
        <p:spPr>
          <a:xfrm>
            <a:off x="5866524" y="244418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0" name="立方体 159">
            <a:extLst>
              <a:ext uri="{FF2B5EF4-FFF2-40B4-BE49-F238E27FC236}">
                <a16:creationId xmlns:a16="http://schemas.microsoft.com/office/drawing/2014/main" id="{8397E968-032A-4E5A-8EA3-5BCEBE78680B}"/>
              </a:ext>
            </a:extLst>
          </p:cNvPr>
          <p:cNvSpPr/>
          <p:nvPr/>
        </p:nvSpPr>
        <p:spPr>
          <a:xfrm>
            <a:off x="5426148" y="319810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1" name="立方体 160">
            <a:extLst>
              <a:ext uri="{FF2B5EF4-FFF2-40B4-BE49-F238E27FC236}">
                <a16:creationId xmlns:a16="http://schemas.microsoft.com/office/drawing/2014/main" id="{D673C49C-588F-4A24-9ACF-FF82B1BC05D1}"/>
              </a:ext>
            </a:extLst>
          </p:cNvPr>
          <p:cNvSpPr/>
          <p:nvPr/>
        </p:nvSpPr>
        <p:spPr>
          <a:xfrm>
            <a:off x="5759619" y="319810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3" name="立方体 162">
            <a:extLst>
              <a:ext uri="{FF2B5EF4-FFF2-40B4-BE49-F238E27FC236}">
                <a16:creationId xmlns:a16="http://schemas.microsoft.com/office/drawing/2014/main" id="{1BC49A09-9494-4184-9DD6-9C9691864F28}"/>
              </a:ext>
            </a:extLst>
          </p:cNvPr>
          <p:cNvSpPr/>
          <p:nvPr/>
        </p:nvSpPr>
        <p:spPr>
          <a:xfrm>
            <a:off x="5426148" y="28763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4" name="立方体 163">
            <a:extLst>
              <a:ext uri="{FF2B5EF4-FFF2-40B4-BE49-F238E27FC236}">
                <a16:creationId xmlns:a16="http://schemas.microsoft.com/office/drawing/2014/main" id="{01CE3F88-2454-4C91-876B-7BFCA27D2B3D}"/>
              </a:ext>
            </a:extLst>
          </p:cNvPr>
          <p:cNvSpPr/>
          <p:nvPr/>
        </p:nvSpPr>
        <p:spPr>
          <a:xfrm>
            <a:off x="5759619" y="28763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6" name="立方体 165">
            <a:extLst>
              <a:ext uri="{FF2B5EF4-FFF2-40B4-BE49-F238E27FC236}">
                <a16:creationId xmlns:a16="http://schemas.microsoft.com/office/drawing/2014/main" id="{BEC94C59-8691-4921-A83F-7894CE195FDC}"/>
              </a:ext>
            </a:extLst>
          </p:cNvPr>
          <p:cNvSpPr/>
          <p:nvPr/>
        </p:nvSpPr>
        <p:spPr>
          <a:xfrm>
            <a:off x="5426148" y="255085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7" name="立方体 166">
            <a:extLst>
              <a:ext uri="{FF2B5EF4-FFF2-40B4-BE49-F238E27FC236}">
                <a16:creationId xmlns:a16="http://schemas.microsoft.com/office/drawing/2014/main" id="{04FC8F2E-6763-4E20-AEF3-BA3ED21976C7}"/>
              </a:ext>
            </a:extLst>
          </p:cNvPr>
          <p:cNvSpPr/>
          <p:nvPr/>
        </p:nvSpPr>
        <p:spPr>
          <a:xfrm>
            <a:off x="5759619" y="255085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9" name="立方体 168">
            <a:extLst>
              <a:ext uri="{FF2B5EF4-FFF2-40B4-BE49-F238E27FC236}">
                <a16:creationId xmlns:a16="http://schemas.microsoft.com/office/drawing/2014/main" id="{BA3A3A86-EB3C-406E-9616-54681C7B13D0}"/>
              </a:ext>
            </a:extLst>
          </p:cNvPr>
          <p:cNvSpPr/>
          <p:nvPr/>
        </p:nvSpPr>
        <p:spPr>
          <a:xfrm>
            <a:off x="5318817" y="330203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0" name="立方体 169">
            <a:extLst>
              <a:ext uri="{FF2B5EF4-FFF2-40B4-BE49-F238E27FC236}">
                <a16:creationId xmlns:a16="http://schemas.microsoft.com/office/drawing/2014/main" id="{72954F18-C740-4B9F-9726-DB2B6C269209}"/>
              </a:ext>
            </a:extLst>
          </p:cNvPr>
          <p:cNvSpPr/>
          <p:nvPr/>
        </p:nvSpPr>
        <p:spPr>
          <a:xfrm>
            <a:off x="5652288" y="330203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2" name="立方体 171">
            <a:extLst>
              <a:ext uri="{FF2B5EF4-FFF2-40B4-BE49-F238E27FC236}">
                <a16:creationId xmlns:a16="http://schemas.microsoft.com/office/drawing/2014/main" id="{290F58FA-CC14-427E-934D-D07D24FDBFA1}"/>
              </a:ext>
            </a:extLst>
          </p:cNvPr>
          <p:cNvSpPr/>
          <p:nvPr/>
        </p:nvSpPr>
        <p:spPr>
          <a:xfrm>
            <a:off x="5318817" y="298030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3" name="立方体 172">
            <a:extLst>
              <a:ext uri="{FF2B5EF4-FFF2-40B4-BE49-F238E27FC236}">
                <a16:creationId xmlns:a16="http://schemas.microsoft.com/office/drawing/2014/main" id="{317E5F52-20CD-4C1D-B9A2-0EDAD2C75491}"/>
              </a:ext>
            </a:extLst>
          </p:cNvPr>
          <p:cNvSpPr/>
          <p:nvPr/>
        </p:nvSpPr>
        <p:spPr>
          <a:xfrm>
            <a:off x="5652288" y="298030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5" name="立方体 174">
            <a:extLst>
              <a:ext uri="{FF2B5EF4-FFF2-40B4-BE49-F238E27FC236}">
                <a16:creationId xmlns:a16="http://schemas.microsoft.com/office/drawing/2014/main" id="{F8A49E99-0DA0-4B82-9A4C-083B66142E68}"/>
              </a:ext>
            </a:extLst>
          </p:cNvPr>
          <p:cNvSpPr/>
          <p:nvPr/>
        </p:nvSpPr>
        <p:spPr>
          <a:xfrm>
            <a:off x="5318817" y="265478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6" name="立方体 175">
            <a:extLst>
              <a:ext uri="{FF2B5EF4-FFF2-40B4-BE49-F238E27FC236}">
                <a16:creationId xmlns:a16="http://schemas.microsoft.com/office/drawing/2014/main" id="{8BF7B2A5-F463-4FFA-AF79-E6C353074EE0}"/>
              </a:ext>
            </a:extLst>
          </p:cNvPr>
          <p:cNvSpPr/>
          <p:nvPr/>
        </p:nvSpPr>
        <p:spPr>
          <a:xfrm>
            <a:off x="5652288" y="265478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6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97A4EB7B-0BB1-4BE7-BCA2-E08F0F862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46124"/>
              </p:ext>
            </p:extLst>
          </p:nvPr>
        </p:nvGraphicFramePr>
        <p:xfrm>
          <a:off x="578135" y="208892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84" name="文本框 83">
            <a:extLst>
              <a:ext uri="{FF2B5EF4-FFF2-40B4-BE49-F238E27FC236}">
                <a16:creationId xmlns:a16="http://schemas.microsoft.com/office/drawing/2014/main" id="{BAD59CDB-492A-449F-8256-491C01622C5C}"/>
              </a:ext>
            </a:extLst>
          </p:cNvPr>
          <p:cNvSpPr txBox="1"/>
          <p:nvPr/>
        </p:nvSpPr>
        <p:spPr>
          <a:xfrm>
            <a:off x="78935" y="1516831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tf.gather_nd</a:t>
            </a:r>
            <a:r>
              <a:rPr lang="en-US" altLang="zh-CN" dirty="0">
                <a:latin typeface="Consolas" panose="020B0609020204030204" pitchFamily="49" charset="0"/>
              </a:rPr>
              <a:t>(a, indices=[[1], [3]])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B5324DC-3CD5-4CC8-A0AA-8221F08F1169}"/>
              </a:ext>
            </a:extLst>
          </p:cNvPr>
          <p:cNvCxnSpPr>
            <a:cxnSpLocks/>
          </p:cNvCxnSpPr>
          <p:nvPr/>
        </p:nvCxnSpPr>
        <p:spPr>
          <a:xfrm>
            <a:off x="2263639" y="2858721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88CC415C-1C77-4DFC-9A71-556D13E83FD7}"/>
              </a:ext>
            </a:extLst>
          </p:cNvPr>
          <p:cNvSpPr txBox="1"/>
          <p:nvPr/>
        </p:nvSpPr>
        <p:spPr>
          <a:xfrm>
            <a:off x="2329500" y="25147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8FCF6476-CE32-4A25-B86E-48A8DF14A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10189"/>
              </p:ext>
            </p:extLst>
          </p:nvPr>
        </p:nvGraphicFramePr>
        <p:xfrm>
          <a:off x="3242704" y="2088929"/>
          <a:ext cx="72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644F5229-0FCC-484E-A785-38C2AE3B6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84279"/>
              </p:ext>
            </p:extLst>
          </p:nvPr>
        </p:nvGraphicFramePr>
        <p:xfrm>
          <a:off x="6324035" y="2102520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90" name="文本框 89">
            <a:extLst>
              <a:ext uri="{FF2B5EF4-FFF2-40B4-BE49-F238E27FC236}">
                <a16:creationId xmlns:a16="http://schemas.microsoft.com/office/drawing/2014/main" id="{D2FC0975-DDB8-49BF-A260-E07846728744}"/>
              </a:ext>
            </a:extLst>
          </p:cNvPr>
          <p:cNvSpPr txBox="1"/>
          <p:nvPr/>
        </p:nvSpPr>
        <p:spPr>
          <a:xfrm>
            <a:off x="4822541" y="1516831"/>
            <a:ext cx="63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tf.gather_nd</a:t>
            </a:r>
            <a:r>
              <a:rPr lang="en-US" altLang="zh-CN" dirty="0">
                <a:latin typeface="Consolas" panose="020B0609020204030204" pitchFamily="49" charset="0"/>
              </a:rPr>
              <a:t>(a, indices=[[0, 0], [1, 1], [2, 2]])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CBD7A76C-2A38-4620-9EA9-2982531EBEE0}"/>
              </a:ext>
            </a:extLst>
          </p:cNvPr>
          <p:cNvCxnSpPr>
            <a:cxnSpLocks/>
          </p:cNvCxnSpPr>
          <p:nvPr/>
        </p:nvCxnSpPr>
        <p:spPr>
          <a:xfrm>
            <a:off x="8009539" y="2872312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F7A0621E-7C41-4EC5-89F8-A25C217B4BC0}"/>
              </a:ext>
            </a:extLst>
          </p:cNvPr>
          <p:cNvSpPr txBox="1"/>
          <p:nvPr/>
        </p:nvSpPr>
        <p:spPr>
          <a:xfrm>
            <a:off x="8075400" y="25283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167A0ABF-CDA4-47A3-93EC-B2F6419F8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90397"/>
              </p:ext>
            </p:extLst>
          </p:nvPr>
        </p:nvGraphicFramePr>
        <p:xfrm>
          <a:off x="9066666" y="2656111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90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立方体 90">
            <a:extLst>
              <a:ext uri="{FF2B5EF4-FFF2-40B4-BE49-F238E27FC236}">
                <a16:creationId xmlns:a16="http://schemas.microsoft.com/office/drawing/2014/main" id="{E969768A-4FAD-4741-B532-11ADD4D3DEDD}"/>
              </a:ext>
            </a:extLst>
          </p:cNvPr>
          <p:cNvSpPr/>
          <p:nvPr/>
        </p:nvSpPr>
        <p:spPr>
          <a:xfrm>
            <a:off x="2782383" y="157407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2" name="立方体 91">
            <a:extLst>
              <a:ext uri="{FF2B5EF4-FFF2-40B4-BE49-F238E27FC236}">
                <a16:creationId xmlns:a16="http://schemas.microsoft.com/office/drawing/2014/main" id="{8B204CF7-9891-444C-A318-0EC0577D0B28}"/>
              </a:ext>
            </a:extLst>
          </p:cNvPr>
          <p:cNvSpPr/>
          <p:nvPr/>
        </p:nvSpPr>
        <p:spPr>
          <a:xfrm>
            <a:off x="3115854" y="157407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3" name="立方体 92">
            <a:extLst>
              <a:ext uri="{FF2B5EF4-FFF2-40B4-BE49-F238E27FC236}">
                <a16:creationId xmlns:a16="http://schemas.microsoft.com/office/drawing/2014/main" id="{A557AF77-5F74-43AE-8B8B-2D3576BF1766}"/>
              </a:ext>
            </a:extLst>
          </p:cNvPr>
          <p:cNvSpPr/>
          <p:nvPr/>
        </p:nvSpPr>
        <p:spPr>
          <a:xfrm>
            <a:off x="3445200" y="157407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4" name="立方体 93">
            <a:extLst>
              <a:ext uri="{FF2B5EF4-FFF2-40B4-BE49-F238E27FC236}">
                <a16:creationId xmlns:a16="http://schemas.microsoft.com/office/drawing/2014/main" id="{6434BF8B-E56A-41CC-8C59-1FEF76E33AC2}"/>
              </a:ext>
            </a:extLst>
          </p:cNvPr>
          <p:cNvSpPr/>
          <p:nvPr/>
        </p:nvSpPr>
        <p:spPr>
          <a:xfrm>
            <a:off x="3778671" y="157407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5" name="立方体 94">
            <a:extLst>
              <a:ext uri="{FF2B5EF4-FFF2-40B4-BE49-F238E27FC236}">
                <a16:creationId xmlns:a16="http://schemas.microsoft.com/office/drawing/2014/main" id="{BDE2339F-1AF9-4BF5-861C-0D8A01FB485D}"/>
              </a:ext>
            </a:extLst>
          </p:cNvPr>
          <p:cNvSpPr/>
          <p:nvPr/>
        </p:nvSpPr>
        <p:spPr>
          <a:xfrm>
            <a:off x="2782383" y="125235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6" name="立方体 95">
            <a:extLst>
              <a:ext uri="{FF2B5EF4-FFF2-40B4-BE49-F238E27FC236}">
                <a16:creationId xmlns:a16="http://schemas.microsoft.com/office/drawing/2014/main" id="{B940D7F0-730A-4FB9-8D2D-76F99A0C6B98}"/>
              </a:ext>
            </a:extLst>
          </p:cNvPr>
          <p:cNvSpPr/>
          <p:nvPr/>
        </p:nvSpPr>
        <p:spPr>
          <a:xfrm>
            <a:off x="3115854" y="125235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7" name="立方体 96">
            <a:extLst>
              <a:ext uri="{FF2B5EF4-FFF2-40B4-BE49-F238E27FC236}">
                <a16:creationId xmlns:a16="http://schemas.microsoft.com/office/drawing/2014/main" id="{3C0F729C-10AC-41FA-AC47-10BA0CAFF0D9}"/>
              </a:ext>
            </a:extLst>
          </p:cNvPr>
          <p:cNvSpPr/>
          <p:nvPr/>
        </p:nvSpPr>
        <p:spPr>
          <a:xfrm>
            <a:off x="3445200" y="125235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8" name="立方体 97">
            <a:extLst>
              <a:ext uri="{FF2B5EF4-FFF2-40B4-BE49-F238E27FC236}">
                <a16:creationId xmlns:a16="http://schemas.microsoft.com/office/drawing/2014/main" id="{10BA49EB-FC3C-45FD-B38D-16EB5E455CCF}"/>
              </a:ext>
            </a:extLst>
          </p:cNvPr>
          <p:cNvSpPr/>
          <p:nvPr/>
        </p:nvSpPr>
        <p:spPr>
          <a:xfrm>
            <a:off x="3778671" y="125235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9" name="立方体 98">
            <a:extLst>
              <a:ext uri="{FF2B5EF4-FFF2-40B4-BE49-F238E27FC236}">
                <a16:creationId xmlns:a16="http://schemas.microsoft.com/office/drawing/2014/main" id="{21CA7640-6069-4E1D-945A-D2BFC2C5DD75}"/>
              </a:ext>
            </a:extLst>
          </p:cNvPr>
          <p:cNvSpPr/>
          <p:nvPr/>
        </p:nvSpPr>
        <p:spPr>
          <a:xfrm>
            <a:off x="2782383" y="92682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0" name="立方体 99">
            <a:extLst>
              <a:ext uri="{FF2B5EF4-FFF2-40B4-BE49-F238E27FC236}">
                <a16:creationId xmlns:a16="http://schemas.microsoft.com/office/drawing/2014/main" id="{D3051AA8-77D9-4434-BB80-7F4D04CAF113}"/>
              </a:ext>
            </a:extLst>
          </p:cNvPr>
          <p:cNvSpPr/>
          <p:nvPr/>
        </p:nvSpPr>
        <p:spPr>
          <a:xfrm>
            <a:off x="3115854" y="92682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1" name="立方体 100">
            <a:extLst>
              <a:ext uri="{FF2B5EF4-FFF2-40B4-BE49-F238E27FC236}">
                <a16:creationId xmlns:a16="http://schemas.microsoft.com/office/drawing/2014/main" id="{37D954BD-D7F1-4B17-88C2-2E311E4B2280}"/>
              </a:ext>
            </a:extLst>
          </p:cNvPr>
          <p:cNvSpPr/>
          <p:nvPr/>
        </p:nvSpPr>
        <p:spPr>
          <a:xfrm>
            <a:off x="3445200" y="92682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2" name="立方体 101">
            <a:extLst>
              <a:ext uri="{FF2B5EF4-FFF2-40B4-BE49-F238E27FC236}">
                <a16:creationId xmlns:a16="http://schemas.microsoft.com/office/drawing/2014/main" id="{C1060A19-B85A-4E18-80AD-5F37EC580372}"/>
              </a:ext>
            </a:extLst>
          </p:cNvPr>
          <p:cNvSpPr/>
          <p:nvPr/>
        </p:nvSpPr>
        <p:spPr>
          <a:xfrm>
            <a:off x="3778671" y="92682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4" name="立方体 103">
            <a:extLst>
              <a:ext uri="{FF2B5EF4-FFF2-40B4-BE49-F238E27FC236}">
                <a16:creationId xmlns:a16="http://schemas.microsoft.com/office/drawing/2014/main" id="{1365D9B5-D9E2-4130-A777-2EE14485D57E}"/>
              </a:ext>
            </a:extLst>
          </p:cNvPr>
          <p:cNvSpPr/>
          <p:nvPr/>
        </p:nvSpPr>
        <p:spPr>
          <a:xfrm>
            <a:off x="2675478" y="168074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5" name="立方体 104">
            <a:extLst>
              <a:ext uri="{FF2B5EF4-FFF2-40B4-BE49-F238E27FC236}">
                <a16:creationId xmlns:a16="http://schemas.microsoft.com/office/drawing/2014/main" id="{1B538607-9C3F-49D9-9CE4-F06FA8A8785E}"/>
              </a:ext>
            </a:extLst>
          </p:cNvPr>
          <p:cNvSpPr/>
          <p:nvPr/>
        </p:nvSpPr>
        <p:spPr>
          <a:xfrm>
            <a:off x="3008949" y="168074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6" name="立方体 105">
            <a:extLst>
              <a:ext uri="{FF2B5EF4-FFF2-40B4-BE49-F238E27FC236}">
                <a16:creationId xmlns:a16="http://schemas.microsoft.com/office/drawing/2014/main" id="{B5EE9A41-56DA-4623-AD6B-4BCC4699080B}"/>
              </a:ext>
            </a:extLst>
          </p:cNvPr>
          <p:cNvSpPr/>
          <p:nvPr/>
        </p:nvSpPr>
        <p:spPr>
          <a:xfrm>
            <a:off x="3338295" y="168074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7" name="立方体 106">
            <a:extLst>
              <a:ext uri="{FF2B5EF4-FFF2-40B4-BE49-F238E27FC236}">
                <a16:creationId xmlns:a16="http://schemas.microsoft.com/office/drawing/2014/main" id="{0060E5A2-2AB4-4426-A0A6-796F3A45758D}"/>
              </a:ext>
            </a:extLst>
          </p:cNvPr>
          <p:cNvSpPr/>
          <p:nvPr/>
        </p:nvSpPr>
        <p:spPr>
          <a:xfrm>
            <a:off x="3671766" y="168074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8" name="立方体 107">
            <a:extLst>
              <a:ext uri="{FF2B5EF4-FFF2-40B4-BE49-F238E27FC236}">
                <a16:creationId xmlns:a16="http://schemas.microsoft.com/office/drawing/2014/main" id="{1872F272-97FF-47D3-90F9-99B6E2BE2834}"/>
              </a:ext>
            </a:extLst>
          </p:cNvPr>
          <p:cNvSpPr/>
          <p:nvPr/>
        </p:nvSpPr>
        <p:spPr>
          <a:xfrm>
            <a:off x="2675478" y="135901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01917DE7-962A-45DB-91CA-8765EFC7AB73}"/>
              </a:ext>
            </a:extLst>
          </p:cNvPr>
          <p:cNvSpPr/>
          <p:nvPr/>
        </p:nvSpPr>
        <p:spPr>
          <a:xfrm>
            <a:off x="3008949" y="135901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0" name="立方体 109">
            <a:extLst>
              <a:ext uri="{FF2B5EF4-FFF2-40B4-BE49-F238E27FC236}">
                <a16:creationId xmlns:a16="http://schemas.microsoft.com/office/drawing/2014/main" id="{6EF5D502-03AB-4932-BEEA-173FF5D4E45A}"/>
              </a:ext>
            </a:extLst>
          </p:cNvPr>
          <p:cNvSpPr/>
          <p:nvPr/>
        </p:nvSpPr>
        <p:spPr>
          <a:xfrm>
            <a:off x="3338295" y="135901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1" name="立方体 110">
            <a:extLst>
              <a:ext uri="{FF2B5EF4-FFF2-40B4-BE49-F238E27FC236}">
                <a16:creationId xmlns:a16="http://schemas.microsoft.com/office/drawing/2014/main" id="{03380773-7143-49C6-8E73-FA8384E4EFAC}"/>
              </a:ext>
            </a:extLst>
          </p:cNvPr>
          <p:cNvSpPr/>
          <p:nvPr/>
        </p:nvSpPr>
        <p:spPr>
          <a:xfrm>
            <a:off x="3671766" y="135901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2" name="立方体 111">
            <a:extLst>
              <a:ext uri="{FF2B5EF4-FFF2-40B4-BE49-F238E27FC236}">
                <a16:creationId xmlns:a16="http://schemas.microsoft.com/office/drawing/2014/main" id="{65BEBB2C-E693-4701-AADE-B879A93AD409}"/>
              </a:ext>
            </a:extLst>
          </p:cNvPr>
          <p:cNvSpPr/>
          <p:nvPr/>
        </p:nvSpPr>
        <p:spPr>
          <a:xfrm>
            <a:off x="2675478" y="103349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3" name="立方体 112">
            <a:extLst>
              <a:ext uri="{FF2B5EF4-FFF2-40B4-BE49-F238E27FC236}">
                <a16:creationId xmlns:a16="http://schemas.microsoft.com/office/drawing/2014/main" id="{F301F7BF-A4A5-4100-BECE-539A449DF96C}"/>
              </a:ext>
            </a:extLst>
          </p:cNvPr>
          <p:cNvSpPr/>
          <p:nvPr/>
        </p:nvSpPr>
        <p:spPr>
          <a:xfrm>
            <a:off x="3008949" y="103349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4" name="立方体 113">
            <a:extLst>
              <a:ext uri="{FF2B5EF4-FFF2-40B4-BE49-F238E27FC236}">
                <a16:creationId xmlns:a16="http://schemas.microsoft.com/office/drawing/2014/main" id="{9CE48952-7EDF-4BA3-9E2C-0539B4DB2D70}"/>
              </a:ext>
            </a:extLst>
          </p:cNvPr>
          <p:cNvSpPr/>
          <p:nvPr/>
        </p:nvSpPr>
        <p:spPr>
          <a:xfrm>
            <a:off x="3338295" y="103349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5" name="立方体 114">
            <a:extLst>
              <a:ext uri="{FF2B5EF4-FFF2-40B4-BE49-F238E27FC236}">
                <a16:creationId xmlns:a16="http://schemas.microsoft.com/office/drawing/2014/main" id="{0AE60C3E-FBA2-4ECF-97A4-0884AAB34CC0}"/>
              </a:ext>
            </a:extLst>
          </p:cNvPr>
          <p:cNvSpPr/>
          <p:nvPr/>
        </p:nvSpPr>
        <p:spPr>
          <a:xfrm>
            <a:off x="3671766" y="103349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FC5AA71D-F581-4526-B3E9-9CF41895CBA2}"/>
              </a:ext>
            </a:extLst>
          </p:cNvPr>
          <p:cNvCxnSpPr>
            <a:cxnSpLocks/>
          </p:cNvCxnSpPr>
          <p:nvPr/>
        </p:nvCxnSpPr>
        <p:spPr>
          <a:xfrm>
            <a:off x="4283630" y="1515471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034E57D-1E63-4DC7-AB8C-3274B610CBBD}"/>
              </a:ext>
            </a:extLst>
          </p:cNvPr>
          <p:cNvSpPr txBox="1"/>
          <p:nvPr/>
        </p:nvSpPr>
        <p:spPr>
          <a:xfrm>
            <a:off x="4349491" y="11714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13278DE4-5E69-439B-83DA-B67383E1A108}"/>
              </a:ext>
            </a:extLst>
          </p:cNvPr>
          <p:cNvSpPr txBox="1"/>
          <p:nvPr/>
        </p:nvSpPr>
        <p:spPr>
          <a:xfrm>
            <a:off x="2000942" y="557494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tf.gather_nd</a:t>
            </a:r>
            <a:r>
              <a:rPr lang="en-US" altLang="zh-CN" dirty="0">
                <a:latin typeface="Consolas" panose="020B0609020204030204" pitchFamily="49" charset="0"/>
              </a:rPr>
              <a:t>(a, indices=[[0, 1], [1, 2]])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8" name="立方体 177">
            <a:extLst>
              <a:ext uri="{FF2B5EF4-FFF2-40B4-BE49-F238E27FC236}">
                <a16:creationId xmlns:a16="http://schemas.microsoft.com/office/drawing/2014/main" id="{CEEED37C-C8B3-4BCA-AE7E-4BA153D24E39}"/>
              </a:ext>
            </a:extLst>
          </p:cNvPr>
          <p:cNvSpPr/>
          <p:nvPr/>
        </p:nvSpPr>
        <p:spPr>
          <a:xfrm>
            <a:off x="5283410" y="151547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9" name="立方体 178">
            <a:extLst>
              <a:ext uri="{FF2B5EF4-FFF2-40B4-BE49-F238E27FC236}">
                <a16:creationId xmlns:a16="http://schemas.microsoft.com/office/drawing/2014/main" id="{023E2575-4392-40BB-A05F-AB4AD20BE8DE}"/>
              </a:ext>
            </a:extLst>
          </p:cNvPr>
          <p:cNvSpPr/>
          <p:nvPr/>
        </p:nvSpPr>
        <p:spPr>
          <a:xfrm>
            <a:off x="5616881" y="151547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0" name="立方体 179">
            <a:extLst>
              <a:ext uri="{FF2B5EF4-FFF2-40B4-BE49-F238E27FC236}">
                <a16:creationId xmlns:a16="http://schemas.microsoft.com/office/drawing/2014/main" id="{06E398F0-E648-421F-AC37-7492927170A6}"/>
              </a:ext>
            </a:extLst>
          </p:cNvPr>
          <p:cNvSpPr/>
          <p:nvPr/>
        </p:nvSpPr>
        <p:spPr>
          <a:xfrm>
            <a:off x="5946227" y="151547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1" name="立方体 180">
            <a:extLst>
              <a:ext uri="{FF2B5EF4-FFF2-40B4-BE49-F238E27FC236}">
                <a16:creationId xmlns:a16="http://schemas.microsoft.com/office/drawing/2014/main" id="{BF6F8AB8-E8CD-4DDE-AF86-0B9CAC817494}"/>
              </a:ext>
            </a:extLst>
          </p:cNvPr>
          <p:cNvSpPr/>
          <p:nvPr/>
        </p:nvSpPr>
        <p:spPr>
          <a:xfrm>
            <a:off x="6279698" y="151547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2" name="立方体 181">
            <a:extLst>
              <a:ext uri="{FF2B5EF4-FFF2-40B4-BE49-F238E27FC236}">
                <a16:creationId xmlns:a16="http://schemas.microsoft.com/office/drawing/2014/main" id="{940B2B0F-8BE5-4D5F-AA3A-9821312E5B77}"/>
              </a:ext>
            </a:extLst>
          </p:cNvPr>
          <p:cNvSpPr/>
          <p:nvPr/>
        </p:nvSpPr>
        <p:spPr>
          <a:xfrm>
            <a:off x="5283410" y="118994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3" name="立方体 182">
            <a:extLst>
              <a:ext uri="{FF2B5EF4-FFF2-40B4-BE49-F238E27FC236}">
                <a16:creationId xmlns:a16="http://schemas.microsoft.com/office/drawing/2014/main" id="{EB0EF368-2525-463D-B564-4331F4054BEE}"/>
              </a:ext>
            </a:extLst>
          </p:cNvPr>
          <p:cNvSpPr/>
          <p:nvPr/>
        </p:nvSpPr>
        <p:spPr>
          <a:xfrm>
            <a:off x="5616881" y="118994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4" name="立方体 183">
            <a:extLst>
              <a:ext uri="{FF2B5EF4-FFF2-40B4-BE49-F238E27FC236}">
                <a16:creationId xmlns:a16="http://schemas.microsoft.com/office/drawing/2014/main" id="{EDC2A0EC-FC2E-45D5-A9BA-53399207EA66}"/>
              </a:ext>
            </a:extLst>
          </p:cNvPr>
          <p:cNvSpPr/>
          <p:nvPr/>
        </p:nvSpPr>
        <p:spPr>
          <a:xfrm>
            <a:off x="5946227" y="118994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5" name="立方体 184">
            <a:extLst>
              <a:ext uri="{FF2B5EF4-FFF2-40B4-BE49-F238E27FC236}">
                <a16:creationId xmlns:a16="http://schemas.microsoft.com/office/drawing/2014/main" id="{718C0E56-E471-4CE7-86C6-D5A457B333B6}"/>
              </a:ext>
            </a:extLst>
          </p:cNvPr>
          <p:cNvSpPr/>
          <p:nvPr/>
        </p:nvSpPr>
        <p:spPr>
          <a:xfrm>
            <a:off x="6279698" y="118994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6" name="立方体 145">
            <a:extLst>
              <a:ext uri="{FF2B5EF4-FFF2-40B4-BE49-F238E27FC236}">
                <a16:creationId xmlns:a16="http://schemas.microsoft.com/office/drawing/2014/main" id="{A5D43942-1C06-43BB-92CB-C365BCE92C53}"/>
              </a:ext>
            </a:extLst>
          </p:cNvPr>
          <p:cNvSpPr/>
          <p:nvPr/>
        </p:nvSpPr>
        <p:spPr>
          <a:xfrm>
            <a:off x="2562051" y="1774584"/>
            <a:ext cx="1440000" cy="432000"/>
          </a:xfrm>
          <a:prstGeom prst="cube">
            <a:avLst>
              <a:gd name="adj" fmla="val 24059"/>
            </a:avLst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立方体 120">
            <a:extLst>
              <a:ext uri="{FF2B5EF4-FFF2-40B4-BE49-F238E27FC236}">
                <a16:creationId xmlns:a16="http://schemas.microsoft.com/office/drawing/2014/main" id="{E2DB2795-D576-44EE-A9AD-6E3811737892}"/>
              </a:ext>
            </a:extLst>
          </p:cNvPr>
          <p:cNvSpPr/>
          <p:nvPr/>
        </p:nvSpPr>
        <p:spPr>
          <a:xfrm>
            <a:off x="2568147" y="146294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2" name="立方体 121">
            <a:extLst>
              <a:ext uri="{FF2B5EF4-FFF2-40B4-BE49-F238E27FC236}">
                <a16:creationId xmlns:a16="http://schemas.microsoft.com/office/drawing/2014/main" id="{D5D8C854-64AF-4697-A487-240470B18B1B}"/>
              </a:ext>
            </a:extLst>
          </p:cNvPr>
          <p:cNvSpPr/>
          <p:nvPr/>
        </p:nvSpPr>
        <p:spPr>
          <a:xfrm>
            <a:off x="2901618" y="146294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3" name="立方体 122">
            <a:extLst>
              <a:ext uri="{FF2B5EF4-FFF2-40B4-BE49-F238E27FC236}">
                <a16:creationId xmlns:a16="http://schemas.microsoft.com/office/drawing/2014/main" id="{4C9E3943-6AC7-4620-942A-B9AD473B8318}"/>
              </a:ext>
            </a:extLst>
          </p:cNvPr>
          <p:cNvSpPr/>
          <p:nvPr/>
        </p:nvSpPr>
        <p:spPr>
          <a:xfrm>
            <a:off x="3230964" y="146294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4" name="立方体 123">
            <a:extLst>
              <a:ext uri="{FF2B5EF4-FFF2-40B4-BE49-F238E27FC236}">
                <a16:creationId xmlns:a16="http://schemas.microsoft.com/office/drawing/2014/main" id="{39B85B16-2C5E-4B1E-851F-F074B6289757}"/>
              </a:ext>
            </a:extLst>
          </p:cNvPr>
          <p:cNvSpPr/>
          <p:nvPr/>
        </p:nvSpPr>
        <p:spPr>
          <a:xfrm>
            <a:off x="3564435" y="146294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5" name="立方体 124">
            <a:extLst>
              <a:ext uri="{FF2B5EF4-FFF2-40B4-BE49-F238E27FC236}">
                <a16:creationId xmlns:a16="http://schemas.microsoft.com/office/drawing/2014/main" id="{5D32D4CB-DC13-4EAC-A473-137143453F62}"/>
              </a:ext>
            </a:extLst>
          </p:cNvPr>
          <p:cNvSpPr/>
          <p:nvPr/>
        </p:nvSpPr>
        <p:spPr>
          <a:xfrm>
            <a:off x="2568147" y="113742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6" name="立方体 125">
            <a:extLst>
              <a:ext uri="{FF2B5EF4-FFF2-40B4-BE49-F238E27FC236}">
                <a16:creationId xmlns:a16="http://schemas.microsoft.com/office/drawing/2014/main" id="{97E7AF04-FF3E-4AAF-89D3-8E146DD8F8F9}"/>
              </a:ext>
            </a:extLst>
          </p:cNvPr>
          <p:cNvSpPr/>
          <p:nvPr/>
        </p:nvSpPr>
        <p:spPr>
          <a:xfrm>
            <a:off x="2901618" y="113742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7" name="立方体 126">
            <a:extLst>
              <a:ext uri="{FF2B5EF4-FFF2-40B4-BE49-F238E27FC236}">
                <a16:creationId xmlns:a16="http://schemas.microsoft.com/office/drawing/2014/main" id="{B3A2BFD7-861F-4825-9833-C7D693C28FFA}"/>
              </a:ext>
            </a:extLst>
          </p:cNvPr>
          <p:cNvSpPr/>
          <p:nvPr/>
        </p:nvSpPr>
        <p:spPr>
          <a:xfrm>
            <a:off x="3230964" y="113742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8" name="立方体 127">
            <a:extLst>
              <a:ext uri="{FF2B5EF4-FFF2-40B4-BE49-F238E27FC236}">
                <a16:creationId xmlns:a16="http://schemas.microsoft.com/office/drawing/2014/main" id="{7CF9DEA1-CBF9-464E-A354-2E981BC454B9}"/>
              </a:ext>
            </a:extLst>
          </p:cNvPr>
          <p:cNvSpPr/>
          <p:nvPr/>
        </p:nvSpPr>
        <p:spPr>
          <a:xfrm>
            <a:off x="3564435" y="113742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5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ECB97798-F88A-4225-81AA-1E4C1251F3B4}"/>
              </a:ext>
            </a:extLst>
          </p:cNvPr>
          <p:cNvCxnSpPr>
            <a:cxnSpLocks/>
          </p:cNvCxnSpPr>
          <p:nvPr/>
        </p:nvCxnSpPr>
        <p:spPr>
          <a:xfrm>
            <a:off x="1918389" y="3633092"/>
            <a:ext cx="1333095" cy="0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9E0C5935-E0ED-481A-863D-0A2B082A57C3}"/>
              </a:ext>
            </a:extLst>
          </p:cNvPr>
          <p:cNvCxnSpPr>
            <a:cxnSpLocks/>
          </p:cNvCxnSpPr>
          <p:nvPr/>
        </p:nvCxnSpPr>
        <p:spPr>
          <a:xfrm flipV="1">
            <a:off x="1924704" y="2662240"/>
            <a:ext cx="0" cy="966248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立方体 90">
            <a:extLst>
              <a:ext uri="{FF2B5EF4-FFF2-40B4-BE49-F238E27FC236}">
                <a16:creationId xmlns:a16="http://schemas.microsoft.com/office/drawing/2014/main" id="{E969768A-4FAD-4741-B532-11ADD4D3DEDD}"/>
              </a:ext>
            </a:extLst>
          </p:cNvPr>
          <p:cNvSpPr/>
          <p:nvPr/>
        </p:nvSpPr>
        <p:spPr>
          <a:xfrm>
            <a:off x="2817790" y="911769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2" name="立方体 91">
            <a:extLst>
              <a:ext uri="{FF2B5EF4-FFF2-40B4-BE49-F238E27FC236}">
                <a16:creationId xmlns:a16="http://schemas.microsoft.com/office/drawing/2014/main" id="{8B204CF7-9891-444C-A318-0EC0577D0B28}"/>
              </a:ext>
            </a:extLst>
          </p:cNvPr>
          <p:cNvSpPr/>
          <p:nvPr/>
        </p:nvSpPr>
        <p:spPr>
          <a:xfrm>
            <a:off x="3151261" y="911769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3" name="立方体 92">
            <a:extLst>
              <a:ext uri="{FF2B5EF4-FFF2-40B4-BE49-F238E27FC236}">
                <a16:creationId xmlns:a16="http://schemas.microsoft.com/office/drawing/2014/main" id="{A557AF77-5F74-43AE-8B8B-2D3576BF1766}"/>
              </a:ext>
            </a:extLst>
          </p:cNvPr>
          <p:cNvSpPr/>
          <p:nvPr/>
        </p:nvSpPr>
        <p:spPr>
          <a:xfrm>
            <a:off x="3480607" y="911769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4" name="立方体 93">
            <a:extLst>
              <a:ext uri="{FF2B5EF4-FFF2-40B4-BE49-F238E27FC236}">
                <a16:creationId xmlns:a16="http://schemas.microsoft.com/office/drawing/2014/main" id="{6434BF8B-E56A-41CC-8C59-1FEF76E33AC2}"/>
              </a:ext>
            </a:extLst>
          </p:cNvPr>
          <p:cNvSpPr/>
          <p:nvPr/>
        </p:nvSpPr>
        <p:spPr>
          <a:xfrm>
            <a:off x="3814078" y="911769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5" name="立方体 94">
            <a:extLst>
              <a:ext uri="{FF2B5EF4-FFF2-40B4-BE49-F238E27FC236}">
                <a16:creationId xmlns:a16="http://schemas.microsoft.com/office/drawing/2014/main" id="{BDE2339F-1AF9-4BF5-861C-0D8A01FB485D}"/>
              </a:ext>
            </a:extLst>
          </p:cNvPr>
          <p:cNvSpPr/>
          <p:nvPr/>
        </p:nvSpPr>
        <p:spPr>
          <a:xfrm>
            <a:off x="2817790" y="59004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6" name="立方体 95">
            <a:extLst>
              <a:ext uri="{FF2B5EF4-FFF2-40B4-BE49-F238E27FC236}">
                <a16:creationId xmlns:a16="http://schemas.microsoft.com/office/drawing/2014/main" id="{B940D7F0-730A-4FB9-8D2D-76F99A0C6B98}"/>
              </a:ext>
            </a:extLst>
          </p:cNvPr>
          <p:cNvSpPr/>
          <p:nvPr/>
        </p:nvSpPr>
        <p:spPr>
          <a:xfrm>
            <a:off x="3151261" y="59004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7" name="立方体 96">
            <a:extLst>
              <a:ext uri="{FF2B5EF4-FFF2-40B4-BE49-F238E27FC236}">
                <a16:creationId xmlns:a16="http://schemas.microsoft.com/office/drawing/2014/main" id="{3C0F729C-10AC-41FA-AC47-10BA0CAFF0D9}"/>
              </a:ext>
            </a:extLst>
          </p:cNvPr>
          <p:cNvSpPr/>
          <p:nvPr/>
        </p:nvSpPr>
        <p:spPr>
          <a:xfrm>
            <a:off x="3480607" y="59004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8" name="立方体 97">
            <a:extLst>
              <a:ext uri="{FF2B5EF4-FFF2-40B4-BE49-F238E27FC236}">
                <a16:creationId xmlns:a16="http://schemas.microsoft.com/office/drawing/2014/main" id="{10BA49EB-FC3C-45FD-B38D-16EB5E455CCF}"/>
              </a:ext>
            </a:extLst>
          </p:cNvPr>
          <p:cNvSpPr/>
          <p:nvPr/>
        </p:nvSpPr>
        <p:spPr>
          <a:xfrm>
            <a:off x="3814078" y="59004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9" name="立方体 98">
            <a:extLst>
              <a:ext uri="{FF2B5EF4-FFF2-40B4-BE49-F238E27FC236}">
                <a16:creationId xmlns:a16="http://schemas.microsoft.com/office/drawing/2014/main" id="{21CA7640-6069-4E1D-945A-D2BFC2C5DD75}"/>
              </a:ext>
            </a:extLst>
          </p:cNvPr>
          <p:cNvSpPr/>
          <p:nvPr/>
        </p:nvSpPr>
        <p:spPr>
          <a:xfrm>
            <a:off x="2817790" y="26452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0" name="立方体 99">
            <a:extLst>
              <a:ext uri="{FF2B5EF4-FFF2-40B4-BE49-F238E27FC236}">
                <a16:creationId xmlns:a16="http://schemas.microsoft.com/office/drawing/2014/main" id="{D3051AA8-77D9-4434-BB80-7F4D04CAF113}"/>
              </a:ext>
            </a:extLst>
          </p:cNvPr>
          <p:cNvSpPr/>
          <p:nvPr/>
        </p:nvSpPr>
        <p:spPr>
          <a:xfrm>
            <a:off x="3151261" y="26452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1" name="立方体 100">
            <a:extLst>
              <a:ext uri="{FF2B5EF4-FFF2-40B4-BE49-F238E27FC236}">
                <a16:creationId xmlns:a16="http://schemas.microsoft.com/office/drawing/2014/main" id="{37D954BD-D7F1-4B17-88C2-2E311E4B2280}"/>
              </a:ext>
            </a:extLst>
          </p:cNvPr>
          <p:cNvSpPr/>
          <p:nvPr/>
        </p:nvSpPr>
        <p:spPr>
          <a:xfrm>
            <a:off x="3480607" y="26452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2" name="立方体 101">
            <a:extLst>
              <a:ext uri="{FF2B5EF4-FFF2-40B4-BE49-F238E27FC236}">
                <a16:creationId xmlns:a16="http://schemas.microsoft.com/office/drawing/2014/main" id="{C1060A19-B85A-4E18-80AD-5F37EC580372}"/>
              </a:ext>
            </a:extLst>
          </p:cNvPr>
          <p:cNvSpPr/>
          <p:nvPr/>
        </p:nvSpPr>
        <p:spPr>
          <a:xfrm>
            <a:off x="3814078" y="26452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4" name="立方体 103">
            <a:extLst>
              <a:ext uri="{FF2B5EF4-FFF2-40B4-BE49-F238E27FC236}">
                <a16:creationId xmlns:a16="http://schemas.microsoft.com/office/drawing/2014/main" id="{1365D9B5-D9E2-4130-A777-2EE14485D57E}"/>
              </a:ext>
            </a:extLst>
          </p:cNvPr>
          <p:cNvSpPr/>
          <p:nvPr/>
        </p:nvSpPr>
        <p:spPr>
          <a:xfrm>
            <a:off x="2710885" y="101843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5" name="立方体 104">
            <a:extLst>
              <a:ext uri="{FF2B5EF4-FFF2-40B4-BE49-F238E27FC236}">
                <a16:creationId xmlns:a16="http://schemas.microsoft.com/office/drawing/2014/main" id="{1B538607-9C3F-49D9-9CE4-F06FA8A8785E}"/>
              </a:ext>
            </a:extLst>
          </p:cNvPr>
          <p:cNvSpPr/>
          <p:nvPr/>
        </p:nvSpPr>
        <p:spPr>
          <a:xfrm>
            <a:off x="3044356" y="101843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6" name="立方体 105">
            <a:extLst>
              <a:ext uri="{FF2B5EF4-FFF2-40B4-BE49-F238E27FC236}">
                <a16:creationId xmlns:a16="http://schemas.microsoft.com/office/drawing/2014/main" id="{B5EE9A41-56DA-4623-AD6B-4BCC4699080B}"/>
              </a:ext>
            </a:extLst>
          </p:cNvPr>
          <p:cNvSpPr/>
          <p:nvPr/>
        </p:nvSpPr>
        <p:spPr>
          <a:xfrm>
            <a:off x="3373702" y="101843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7" name="立方体 106">
            <a:extLst>
              <a:ext uri="{FF2B5EF4-FFF2-40B4-BE49-F238E27FC236}">
                <a16:creationId xmlns:a16="http://schemas.microsoft.com/office/drawing/2014/main" id="{0060E5A2-2AB4-4426-A0A6-796F3A45758D}"/>
              </a:ext>
            </a:extLst>
          </p:cNvPr>
          <p:cNvSpPr/>
          <p:nvPr/>
        </p:nvSpPr>
        <p:spPr>
          <a:xfrm>
            <a:off x="3707173" y="101843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8" name="立方体 107">
            <a:extLst>
              <a:ext uri="{FF2B5EF4-FFF2-40B4-BE49-F238E27FC236}">
                <a16:creationId xmlns:a16="http://schemas.microsoft.com/office/drawing/2014/main" id="{1872F272-97FF-47D3-90F9-99B6E2BE2834}"/>
              </a:ext>
            </a:extLst>
          </p:cNvPr>
          <p:cNvSpPr/>
          <p:nvPr/>
        </p:nvSpPr>
        <p:spPr>
          <a:xfrm>
            <a:off x="2710885" y="696709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01917DE7-962A-45DB-91CA-8765EFC7AB73}"/>
              </a:ext>
            </a:extLst>
          </p:cNvPr>
          <p:cNvSpPr/>
          <p:nvPr/>
        </p:nvSpPr>
        <p:spPr>
          <a:xfrm>
            <a:off x="3044356" y="696709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0" name="立方体 109">
            <a:extLst>
              <a:ext uri="{FF2B5EF4-FFF2-40B4-BE49-F238E27FC236}">
                <a16:creationId xmlns:a16="http://schemas.microsoft.com/office/drawing/2014/main" id="{6EF5D502-03AB-4932-BEEA-173FF5D4E45A}"/>
              </a:ext>
            </a:extLst>
          </p:cNvPr>
          <p:cNvSpPr/>
          <p:nvPr/>
        </p:nvSpPr>
        <p:spPr>
          <a:xfrm>
            <a:off x="3373702" y="696709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1" name="立方体 110">
            <a:extLst>
              <a:ext uri="{FF2B5EF4-FFF2-40B4-BE49-F238E27FC236}">
                <a16:creationId xmlns:a16="http://schemas.microsoft.com/office/drawing/2014/main" id="{03380773-7143-49C6-8E73-FA8384E4EFAC}"/>
              </a:ext>
            </a:extLst>
          </p:cNvPr>
          <p:cNvSpPr/>
          <p:nvPr/>
        </p:nvSpPr>
        <p:spPr>
          <a:xfrm>
            <a:off x="3707173" y="696709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2" name="立方体 111">
            <a:extLst>
              <a:ext uri="{FF2B5EF4-FFF2-40B4-BE49-F238E27FC236}">
                <a16:creationId xmlns:a16="http://schemas.microsoft.com/office/drawing/2014/main" id="{65BEBB2C-E693-4701-AADE-B879A93AD409}"/>
              </a:ext>
            </a:extLst>
          </p:cNvPr>
          <p:cNvSpPr/>
          <p:nvPr/>
        </p:nvSpPr>
        <p:spPr>
          <a:xfrm>
            <a:off x="2710885" y="37118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3" name="立方体 112">
            <a:extLst>
              <a:ext uri="{FF2B5EF4-FFF2-40B4-BE49-F238E27FC236}">
                <a16:creationId xmlns:a16="http://schemas.microsoft.com/office/drawing/2014/main" id="{F301F7BF-A4A5-4100-BECE-539A449DF96C}"/>
              </a:ext>
            </a:extLst>
          </p:cNvPr>
          <p:cNvSpPr/>
          <p:nvPr/>
        </p:nvSpPr>
        <p:spPr>
          <a:xfrm>
            <a:off x="3044356" y="37118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4" name="立方体 113">
            <a:extLst>
              <a:ext uri="{FF2B5EF4-FFF2-40B4-BE49-F238E27FC236}">
                <a16:creationId xmlns:a16="http://schemas.microsoft.com/office/drawing/2014/main" id="{9CE48952-7EDF-4BA3-9E2C-0539B4DB2D70}"/>
              </a:ext>
            </a:extLst>
          </p:cNvPr>
          <p:cNvSpPr/>
          <p:nvPr/>
        </p:nvSpPr>
        <p:spPr>
          <a:xfrm>
            <a:off x="3373702" y="37118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5" name="立方体 114">
            <a:extLst>
              <a:ext uri="{FF2B5EF4-FFF2-40B4-BE49-F238E27FC236}">
                <a16:creationId xmlns:a16="http://schemas.microsoft.com/office/drawing/2014/main" id="{0AE60C3E-FBA2-4ECF-97A4-0884AAB34CC0}"/>
              </a:ext>
            </a:extLst>
          </p:cNvPr>
          <p:cNvSpPr/>
          <p:nvPr/>
        </p:nvSpPr>
        <p:spPr>
          <a:xfrm>
            <a:off x="3707173" y="37118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FC5AA71D-F581-4526-B3E9-9CF41895CBA2}"/>
              </a:ext>
            </a:extLst>
          </p:cNvPr>
          <p:cNvCxnSpPr>
            <a:cxnSpLocks/>
          </p:cNvCxnSpPr>
          <p:nvPr/>
        </p:nvCxnSpPr>
        <p:spPr>
          <a:xfrm>
            <a:off x="4319037" y="853165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034E57D-1E63-4DC7-AB8C-3274B610CBBD}"/>
              </a:ext>
            </a:extLst>
          </p:cNvPr>
          <p:cNvSpPr txBox="1"/>
          <p:nvPr/>
        </p:nvSpPr>
        <p:spPr>
          <a:xfrm>
            <a:off x="4384898" y="5091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13278DE4-5E69-439B-83DA-B67383E1A108}"/>
              </a:ext>
            </a:extLst>
          </p:cNvPr>
          <p:cNvSpPr txBox="1"/>
          <p:nvPr/>
        </p:nvSpPr>
        <p:spPr>
          <a:xfrm>
            <a:off x="2036349" y="-104812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tf.gather_nd</a:t>
            </a:r>
            <a:r>
              <a:rPr lang="en-US" altLang="zh-CN" dirty="0">
                <a:latin typeface="Consolas" panose="020B0609020204030204" pitchFamily="49" charset="0"/>
              </a:rPr>
              <a:t>(a, indices=[[0, 1], [1, 2]])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8" name="立方体 177">
            <a:extLst>
              <a:ext uri="{FF2B5EF4-FFF2-40B4-BE49-F238E27FC236}">
                <a16:creationId xmlns:a16="http://schemas.microsoft.com/office/drawing/2014/main" id="{CEEED37C-C8B3-4BCA-AE7E-4BA153D24E39}"/>
              </a:ext>
            </a:extLst>
          </p:cNvPr>
          <p:cNvSpPr/>
          <p:nvPr/>
        </p:nvSpPr>
        <p:spPr>
          <a:xfrm>
            <a:off x="5318817" y="85316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9" name="立方体 178">
            <a:extLst>
              <a:ext uri="{FF2B5EF4-FFF2-40B4-BE49-F238E27FC236}">
                <a16:creationId xmlns:a16="http://schemas.microsoft.com/office/drawing/2014/main" id="{023E2575-4392-40BB-A05F-AB4AD20BE8DE}"/>
              </a:ext>
            </a:extLst>
          </p:cNvPr>
          <p:cNvSpPr/>
          <p:nvPr/>
        </p:nvSpPr>
        <p:spPr>
          <a:xfrm>
            <a:off x="5652288" y="85316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0" name="立方体 179">
            <a:extLst>
              <a:ext uri="{FF2B5EF4-FFF2-40B4-BE49-F238E27FC236}">
                <a16:creationId xmlns:a16="http://schemas.microsoft.com/office/drawing/2014/main" id="{06E398F0-E648-421F-AC37-7492927170A6}"/>
              </a:ext>
            </a:extLst>
          </p:cNvPr>
          <p:cNvSpPr/>
          <p:nvPr/>
        </p:nvSpPr>
        <p:spPr>
          <a:xfrm>
            <a:off x="5981634" y="85316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1" name="立方体 180">
            <a:extLst>
              <a:ext uri="{FF2B5EF4-FFF2-40B4-BE49-F238E27FC236}">
                <a16:creationId xmlns:a16="http://schemas.microsoft.com/office/drawing/2014/main" id="{BF6F8AB8-E8CD-4DDE-AF86-0B9CAC817494}"/>
              </a:ext>
            </a:extLst>
          </p:cNvPr>
          <p:cNvSpPr/>
          <p:nvPr/>
        </p:nvSpPr>
        <p:spPr>
          <a:xfrm>
            <a:off x="6315105" y="85316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2" name="立方体 181">
            <a:extLst>
              <a:ext uri="{FF2B5EF4-FFF2-40B4-BE49-F238E27FC236}">
                <a16:creationId xmlns:a16="http://schemas.microsoft.com/office/drawing/2014/main" id="{940B2B0F-8BE5-4D5F-AA3A-9821312E5B77}"/>
              </a:ext>
            </a:extLst>
          </p:cNvPr>
          <p:cNvSpPr/>
          <p:nvPr/>
        </p:nvSpPr>
        <p:spPr>
          <a:xfrm>
            <a:off x="5318817" y="52764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3" name="立方体 182">
            <a:extLst>
              <a:ext uri="{FF2B5EF4-FFF2-40B4-BE49-F238E27FC236}">
                <a16:creationId xmlns:a16="http://schemas.microsoft.com/office/drawing/2014/main" id="{EB0EF368-2525-463D-B564-4331F4054BEE}"/>
              </a:ext>
            </a:extLst>
          </p:cNvPr>
          <p:cNvSpPr/>
          <p:nvPr/>
        </p:nvSpPr>
        <p:spPr>
          <a:xfrm>
            <a:off x="5652288" y="52764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4" name="立方体 183">
            <a:extLst>
              <a:ext uri="{FF2B5EF4-FFF2-40B4-BE49-F238E27FC236}">
                <a16:creationId xmlns:a16="http://schemas.microsoft.com/office/drawing/2014/main" id="{EDC2A0EC-FC2E-45D5-A9BA-53399207EA66}"/>
              </a:ext>
            </a:extLst>
          </p:cNvPr>
          <p:cNvSpPr/>
          <p:nvPr/>
        </p:nvSpPr>
        <p:spPr>
          <a:xfrm>
            <a:off x="5981634" y="52764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5" name="立方体 184">
            <a:extLst>
              <a:ext uri="{FF2B5EF4-FFF2-40B4-BE49-F238E27FC236}">
                <a16:creationId xmlns:a16="http://schemas.microsoft.com/office/drawing/2014/main" id="{718C0E56-E471-4CE7-86C6-D5A457B333B6}"/>
              </a:ext>
            </a:extLst>
          </p:cNvPr>
          <p:cNvSpPr/>
          <p:nvPr/>
        </p:nvSpPr>
        <p:spPr>
          <a:xfrm>
            <a:off x="6315105" y="52764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6" name="立方体 145">
            <a:extLst>
              <a:ext uri="{FF2B5EF4-FFF2-40B4-BE49-F238E27FC236}">
                <a16:creationId xmlns:a16="http://schemas.microsoft.com/office/drawing/2014/main" id="{A5D43942-1C06-43BB-92CB-C365BCE92C53}"/>
              </a:ext>
            </a:extLst>
          </p:cNvPr>
          <p:cNvSpPr/>
          <p:nvPr/>
        </p:nvSpPr>
        <p:spPr>
          <a:xfrm>
            <a:off x="2597458" y="1112278"/>
            <a:ext cx="1440000" cy="432000"/>
          </a:xfrm>
          <a:prstGeom prst="cube">
            <a:avLst>
              <a:gd name="adj" fmla="val 24059"/>
            </a:avLst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立方体 120">
            <a:extLst>
              <a:ext uri="{FF2B5EF4-FFF2-40B4-BE49-F238E27FC236}">
                <a16:creationId xmlns:a16="http://schemas.microsoft.com/office/drawing/2014/main" id="{E2DB2795-D576-44EE-A9AD-6E3811737892}"/>
              </a:ext>
            </a:extLst>
          </p:cNvPr>
          <p:cNvSpPr/>
          <p:nvPr/>
        </p:nvSpPr>
        <p:spPr>
          <a:xfrm>
            <a:off x="2603554" y="80063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2" name="立方体 121">
            <a:extLst>
              <a:ext uri="{FF2B5EF4-FFF2-40B4-BE49-F238E27FC236}">
                <a16:creationId xmlns:a16="http://schemas.microsoft.com/office/drawing/2014/main" id="{D5D8C854-64AF-4697-A487-240470B18B1B}"/>
              </a:ext>
            </a:extLst>
          </p:cNvPr>
          <p:cNvSpPr/>
          <p:nvPr/>
        </p:nvSpPr>
        <p:spPr>
          <a:xfrm>
            <a:off x="2937025" y="80063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3" name="立方体 122">
            <a:extLst>
              <a:ext uri="{FF2B5EF4-FFF2-40B4-BE49-F238E27FC236}">
                <a16:creationId xmlns:a16="http://schemas.microsoft.com/office/drawing/2014/main" id="{4C9E3943-6AC7-4620-942A-B9AD473B8318}"/>
              </a:ext>
            </a:extLst>
          </p:cNvPr>
          <p:cNvSpPr/>
          <p:nvPr/>
        </p:nvSpPr>
        <p:spPr>
          <a:xfrm>
            <a:off x="3266371" y="80063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4" name="立方体 123">
            <a:extLst>
              <a:ext uri="{FF2B5EF4-FFF2-40B4-BE49-F238E27FC236}">
                <a16:creationId xmlns:a16="http://schemas.microsoft.com/office/drawing/2014/main" id="{39B85B16-2C5E-4B1E-851F-F074B6289757}"/>
              </a:ext>
            </a:extLst>
          </p:cNvPr>
          <p:cNvSpPr/>
          <p:nvPr/>
        </p:nvSpPr>
        <p:spPr>
          <a:xfrm>
            <a:off x="3599842" y="80063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5" name="立方体 124">
            <a:extLst>
              <a:ext uri="{FF2B5EF4-FFF2-40B4-BE49-F238E27FC236}">
                <a16:creationId xmlns:a16="http://schemas.microsoft.com/office/drawing/2014/main" id="{5D32D4CB-DC13-4EAC-A473-137143453F62}"/>
              </a:ext>
            </a:extLst>
          </p:cNvPr>
          <p:cNvSpPr/>
          <p:nvPr/>
        </p:nvSpPr>
        <p:spPr>
          <a:xfrm>
            <a:off x="2603554" y="47511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6" name="立方体 125">
            <a:extLst>
              <a:ext uri="{FF2B5EF4-FFF2-40B4-BE49-F238E27FC236}">
                <a16:creationId xmlns:a16="http://schemas.microsoft.com/office/drawing/2014/main" id="{97E7AF04-FF3E-4AAF-89D3-8E146DD8F8F9}"/>
              </a:ext>
            </a:extLst>
          </p:cNvPr>
          <p:cNvSpPr/>
          <p:nvPr/>
        </p:nvSpPr>
        <p:spPr>
          <a:xfrm>
            <a:off x="2937025" y="47511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7" name="立方体 126">
            <a:extLst>
              <a:ext uri="{FF2B5EF4-FFF2-40B4-BE49-F238E27FC236}">
                <a16:creationId xmlns:a16="http://schemas.microsoft.com/office/drawing/2014/main" id="{B3A2BFD7-861F-4825-9833-C7D693C28FFA}"/>
              </a:ext>
            </a:extLst>
          </p:cNvPr>
          <p:cNvSpPr/>
          <p:nvPr/>
        </p:nvSpPr>
        <p:spPr>
          <a:xfrm>
            <a:off x="3266371" y="47511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8" name="立方体 127">
            <a:extLst>
              <a:ext uri="{FF2B5EF4-FFF2-40B4-BE49-F238E27FC236}">
                <a16:creationId xmlns:a16="http://schemas.microsoft.com/office/drawing/2014/main" id="{7CF9DEA1-CBF9-464E-A354-2E981BC454B9}"/>
              </a:ext>
            </a:extLst>
          </p:cNvPr>
          <p:cNvSpPr/>
          <p:nvPr/>
        </p:nvSpPr>
        <p:spPr>
          <a:xfrm>
            <a:off x="3599842" y="47511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7" name="立方体 156">
            <a:extLst>
              <a:ext uri="{FF2B5EF4-FFF2-40B4-BE49-F238E27FC236}">
                <a16:creationId xmlns:a16="http://schemas.microsoft.com/office/drawing/2014/main" id="{6BAF2173-54B1-4FB9-AD84-9C97F3B55A12}"/>
              </a:ext>
            </a:extLst>
          </p:cNvPr>
          <p:cNvSpPr/>
          <p:nvPr/>
        </p:nvSpPr>
        <p:spPr>
          <a:xfrm>
            <a:off x="2792532" y="330958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2" name="立方体 171">
            <a:extLst>
              <a:ext uri="{FF2B5EF4-FFF2-40B4-BE49-F238E27FC236}">
                <a16:creationId xmlns:a16="http://schemas.microsoft.com/office/drawing/2014/main" id="{5C40F1E2-6002-44E7-BBB1-8CA4B8C87473}"/>
              </a:ext>
            </a:extLst>
          </p:cNvPr>
          <p:cNvSpPr/>
          <p:nvPr/>
        </p:nvSpPr>
        <p:spPr>
          <a:xfrm>
            <a:off x="2359776" y="309833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349B561F-F68E-47A9-9E7C-286E970A3B03}"/>
              </a:ext>
            </a:extLst>
          </p:cNvPr>
          <p:cNvCxnSpPr>
            <a:cxnSpLocks/>
          </p:cNvCxnSpPr>
          <p:nvPr/>
        </p:nvCxnSpPr>
        <p:spPr>
          <a:xfrm flipV="1">
            <a:off x="1589628" y="3636839"/>
            <a:ext cx="333471" cy="320383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立方体 190">
            <a:extLst>
              <a:ext uri="{FF2B5EF4-FFF2-40B4-BE49-F238E27FC236}">
                <a16:creationId xmlns:a16="http://schemas.microsoft.com/office/drawing/2014/main" id="{66003435-4D28-4450-91D5-AA26F17C7C2A}"/>
              </a:ext>
            </a:extLst>
          </p:cNvPr>
          <p:cNvSpPr/>
          <p:nvPr/>
        </p:nvSpPr>
        <p:spPr>
          <a:xfrm>
            <a:off x="1589628" y="320226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5" name="立方体 194">
            <a:extLst>
              <a:ext uri="{FF2B5EF4-FFF2-40B4-BE49-F238E27FC236}">
                <a16:creationId xmlns:a16="http://schemas.microsoft.com/office/drawing/2014/main" id="{EECB580F-5F74-478A-A8D9-D9EFB49CC1A1}"/>
              </a:ext>
            </a:extLst>
          </p:cNvPr>
          <p:cNvSpPr/>
          <p:nvPr/>
        </p:nvSpPr>
        <p:spPr>
          <a:xfrm>
            <a:off x="1589628" y="287673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0" name="立方体 199">
            <a:extLst>
              <a:ext uri="{FF2B5EF4-FFF2-40B4-BE49-F238E27FC236}">
                <a16:creationId xmlns:a16="http://schemas.microsoft.com/office/drawing/2014/main" id="{2721E6A1-5B26-444E-B9C9-FA0FB265F370}"/>
              </a:ext>
            </a:extLst>
          </p:cNvPr>
          <p:cNvSpPr/>
          <p:nvPr/>
        </p:nvSpPr>
        <p:spPr>
          <a:xfrm>
            <a:off x="1584326" y="2662240"/>
            <a:ext cx="1651917" cy="1294982"/>
          </a:xfrm>
          <a:prstGeom prst="cube">
            <a:avLst>
              <a:gd name="adj" fmla="val 25036"/>
            </a:avLst>
          </a:prstGeom>
          <a:solidFill>
            <a:schemeClr val="accent5">
              <a:lumMod val="60000"/>
              <a:lumOff val="40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2A17403A-84C0-4B2D-ABBB-7BCAFCF0DB92}"/>
              </a:ext>
            </a:extLst>
          </p:cNvPr>
          <p:cNvSpPr txBox="1"/>
          <p:nvPr/>
        </p:nvSpPr>
        <p:spPr>
          <a:xfrm>
            <a:off x="792692" y="1975109"/>
            <a:ext cx="6263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tf.gather_nd</a:t>
            </a:r>
            <a:r>
              <a:rPr lang="en-US" altLang="zh-CN" dirty="0">
                <a:latin typeface="Consolas" panose="020B0609020204030204" pitchFamily="49" charset="0"/>
              </a:rPr>
              <a:t>(a, indices=[[0, 0, 0], [0, 1, 0],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                          [1, 1, 2], [2, 2, 3]])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E8297F8F-D60D-4BAF-B8FD-AF805C84E601}"/>
              </a:ext>
            </a:extLst>
          </p:cNvPr>
          <p:cNvCxnSpPr>
            <a:cxnSpLocks/>
          </p:cNvCxnSpPr>
          <p:nvPr/>
        </p:nvCxnSpPr>
        <p:spPr>
          <a:xfrm>
            <a:off x="3555175" y="3392350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BA1A2D73-3CE6-4EF2-B440-117E2AAB3091}"/>
              </a:ext>
            </a:extLst>
          </p:cNvPr>
          <p:cNvSpPr txBox="1"/>
          <p:nvPr/>
        </p:nvSpPr>
        <p:spPr>
          <a:xfrm>
            <a:off x="3621036" y="30483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graphicFrame>
        <p:nvGraphicFramePr>
          <p:cNvPr id="269" name="表格 268">
            <a:extLst>
              <a:ext uri="{FF2B5EF4-FFF2-40B4-BE49-F238E27FC236}">
                <a16:creationId xmlns:a16="http://schemas.microsoft.com/office/drawing/2014/main" id="{E1B4555C-D868-40EA-85BD-0B3D66BBD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23803"/>
              </p:ext>
            </p:extLst>
          </p:nvPr>
        </p:nvGraphicFramePr>
        <p:xfrm>
          <a:off x="4801647" y="3145364"/>
          <a:ext cx="144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01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文本框 265">
            <a:extLst>
              <a:ext uri="{FF2B5EF4-FFF2-40B4-BE49-F238E27FC236}">
                <a16:creationId xmlns:a16="http://schemas.microsoft.com/office/drawing/2014/main" id="{2A17403A-84C0-4B2D-ABBB-7BCAFCF0DB92}"/>
              </a:ext>
            </a:extLst>
          </p:cNvPr>
          <p:cNvSpPr txBox="1"/>
          <p:nvPr/>
        </p:nvSpPr>
        <p:spPr>
          <a:xfrm>
            <a:off x="1141190" y="2476273"/>
            <a:ext cx="550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tf.boolean_mask</a:t>
            </a:r>
            <a:r>
              <a:rPr lang="en-US" altLang="zh-CN" dirty="0">
                <a:latin typeface="Consolas" panose="020B0609020204030204" pitchFamily="49" charset="0"/>
              </a:rPr>
              <a:t>(a, mask=</a:t>
            </a:r>
            <a:r>
              <a:rPr lang="en-US" altLang="zh-CN" dirty="0">
                <a:solidFill>
                  <a:srgbClr val="FF6699"/>
                </a:solidFill>
                <a:latin typeface="Consolas" panose="020B0609020204030204" pitchFamily="49" charset="0"/>
              </a:rPr>
              <a:t>[0, 1, 1],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axis=0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E8297F8F-D60D-4BAF-B8FD-AF805C84E601}"/>
              </a:ext>
            </a:extLst>
          </p:cNvPr>
          <p:cNvCxnSpPr>
            <a:cxnSpLocks/>
          </p:cNvCxnSpPr>
          <p:nvPr/>
        </p:nvCxnSpPr>
        <p:spPr>
          <a:xfrm>
            <a:off x="3454754" y="5442679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BA1A2D73-3CE6-4EF2-B440-117E2AAB3091}"/>
              </a:ext>
            </a:extLst>
          </p:cNvPr>
          <p:cNvSpPr txBox="1"/>
          <p:nvPr/>
        </p:nvSpPr>
        <p:spPr>
          <a:xfrm>
            <a:off x="3520615" y="51349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973102E-CB7D-46FF-A743-FDABD1B30D39}"/>
              </a:ext>
            </a:extLst>
          </p:cNvPr>
          <p:cNvSpPr txBox="1"/>
          <p:nvPr/>
        </p:nvSpPr>
        <p:spPr>
          <a:xfrm>
            <a:off x="1602264" y="361724"/>
            <a:ext cx="423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tf.boolean_mask</a:t>
            </a:r>
            <a:r>
              <a:rPr lang="en-US" altLang="zh-CN" dirty="0">
                <a:latin typeface="Consolas" panose="020B0609020204030204" pitchFamily="49" charset="0"/>
              </a:rPr>
              <a:t>(a, [0, 1, 0, 1])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550D0D3-A7A6-46AE-A603-387850E1E47F}"/>
              </a:ext>
            </a:extLst>
          </p:cNvPr>
          <p:cNvCxnSpPr>
            <a:cxnSpLocks/>
          </p:cNvCxnSpPr>
          <p:nvPr/>
        </p:nvCxnSpPr>
        <p:spPr>
          <a:xfrm>
            <a:off x="3654932" y="1277800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22FD7C41-3E30-4D97-AE1B-7FBAEA529E8A}"/>
              </a:ext>
            </a:extLst>
          </p:cNvPr>
          <p:cNvSpPr txBox="1"/>
          <p:nvPr/>
        </p:nvSpPr>
        <p:spPr>
          <a:xfrm>
            <a:off x="3720793" y="9338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36C08E7E-2ED5-4ED3-A4E2-FCFD7D375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475899"/>
              </p:ext>
            </p:extLst>
          </p:nvPr>
        </p:nvGraphicFramePr>
        <p:xfrm>
          <a:off x="4901404" y="1030814"/>
          <a:ext cx="72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0377819C-04A3-44CA-B4AF-02E10486C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45126"/>
              </p:ext>
            </p:extLst>
          </p:nvPr>
        </p:nvGraphicFramePr>
        <p:xfrm>
          <a:off x="1702021" y="1030814"/>
          <a:ext cx="144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6A233336-C1B7-497D-8626-EEB27C43B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93929"/>
              </p:ext>
            </p:extLst>
          </p:nvPr>
        </p:nvGraphicFramePr>
        <p:xfrm>
          <a:off x="1702021" y="4875656"/>
          <a:ext cx="144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8ABD2DDD-A603-4AEF-A718-646E4D9A6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22622"/>
              </p:ext>
            </p:extLst>
          </p:nvPr>
        </p:nvGraphicFramePr>
        <p:xfrm>
          <a:off x="4512454" y="4875656"/>
          <a:ext cx="72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66" name="文本框 65">
            <a:extLst>
              <a:ext uri="{FF2B5EF4-FFF2-40B4-BE49-F238E27FC236}">
                <a16:creationId xmlns:a16="http://schemas.microsoft.com/office/drawing/2014/main" id="{7B66F7BC-35DF-4EF2-9D7E-B7C8094E0976}"/>
              </a:ext>
            </a:extLst>
          </p:cNvPr>
          <p:cNvSpPr txBox="1"/>
          <p:nvPr/>
        </p:nvSpPr>
        <p:spPr>
          <a:xfrm>
            <a:off x="1122684" y="4331139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tf.boolean_mask</a:t>
            </a:r>
            <a:r>
              <a:rPr lang="en-US" altLang="zh-CN" dirty="0">
                <a:latin typeface="Consolas" panose="020B0609020204030204" pitchFamily="49" charset="0"/>
              </a:rPr>
              <a:t>(a, mask=</a:t>
            </a:r>
            <a:r>
              <a:rPr lang="en-US" altLang="zh-CN" dirty="0">
                <a:solidFill>
                  <a:srgbClr val="FF6699"/>
                </a:solidFill>
                <a:latin typeface="Consolas" panose="020B0609020204030204" pitchFamily="49" charset="0"/>
              </a:rPr>
              <a:t>[0, 1, 0,</a:t>
            </a:r>
            <a:r>
              <a:rPr lang="zh-CN" altLang="en-US" dirty="0">
                <a:solidFill>
                  <a:srgbClr val="FF6699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6699"/>
                </a:solidFill>
                <a:latin typeface="Consolas" panose="020B0609020204030204" pitchFamily="49" charset="0"/>
              </a:rPr>
              <a:t>1]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axis=1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39A8D82-B054-4D23-A4A2-352107D62247}"/>
              </a:ext>
            </a:extLst>
          </p:cNvPr>
          <p:cNvCxnSpPr>
            <a:cxnSpLocks/>
          </p:cNvCxnSpPr>
          <p:nvPr/>
        </p:nvCxnSpPr>
        <p:spPr>
          <a:xfrm>
            <a:off x="3454754" y="3619089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099F572-6125-415A-883F-D1F1AE06EC10}"/>
              </a:ext>
            </a:extLst>
          </p:cNvPr>
          <p:cNvSpPr txBox="1"/>
          <p:nvPr/>
        </p:nvSpPr>
        <p:spPr>
          <a:xfrm>
            <a:off x="3520615" y="32751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D541C822-6E35-4DEA-9202-30FD19D08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57700"/>
              </p:ext>
            </p:extLst>
          </p:nvPr>
        </p:nvGraphicFramePr>
        <p:xfrm>
          <a:off x="1702021" y="3046143"/>
          <a:ext cx="144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F0B1E3C9-B8C9-403A-B7FB-76C3AB607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99637"/>
              </p:ext>
            </p:extLst>
          </p:nvPr>
        </p:nvGraphicFramePr>
        <p:xfrm>
          <a:off x="4512454" y="3228372"/>
          <a:ext cx="144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72" name="文本框 71">
            <a:extLst>
              <a:ext uri="{FF2B5EF4-FFF2-40B4-BE49-F238E27FC236}">
                <a16:creationId xmlns:a16="http://schemas.microsoft.com/office/drawing/2014/main" id="{DC31850F-10FA-4BCC-8178-8ADB53469CE2}"/>
              </a:ext>
            </a:extLst>
          </p:cNvPr>
          <p:cNvSpPr txBox="1"/>
          <p:nvPr/>
        </p:nvSpPr>
        <p:spPr>
          <a:xfrm>
            <a:off x="5592218" y="404407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表示按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列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取数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099B491-5383-4EEF-8E84-BA50848418B1}"/>
              </a:ext>
            </a:extLst>
          </p:cNvPr>
          <p:cNvSpPr txBox="1"/>
          <p:nvPr/>
        </p:nvSpPr>
        <p:spPr>
          <a:xfrm>
            <a:off x="5592218" y="219811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表示按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行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取数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14963AB-C99E-4E07-A35D-074B06DAE532}"/>
              </a:ext>
            </a:extLst>
          </p:cNvPr>
          <p:cNvSpPr txBox="1"/>
          <p:nvPr/>
        </p:nvSpPr>
        <p:spPr>
          <a:xfrm>
            <a:off x="2341527" y="2197043"/>
            <a:ext cx="3272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>
                <a:solidFill>
                  <a:srgbClr val="FF669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len</a:t>
            </a:r>
            <a:r>
              <a:rPr lang="en-US" altLang="zh-CN" sz="1400" dirty="0">
                <a:solidFill>
                  <a:srgbClr val="FF669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(mask)</a:t>
            </a:r>
            <a:r>
              <a:rPr lang="zh-CN" altLang="en-US" sz="1400" dirty="0">
                <a:solidFill>
                  <a:srgbClr val="FF669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要和</a:t>
            </a:r>
            <a:r>
              <a:rPr lang="en-US" altLang="zh-CN" sz="1400" dirty="0">
                <a:solidFill>
                  <a:srgbClr val="FF669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axis</a:t>
            </a:r>
            <a:r>
              <a:rPr lang="zh-CN" altLang="en-US" sz="1400" dirty="0">
                <a:solidFill>
                  <a:srgbClr val="FF669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取到</a:t>
            </a:r>
            <a:r>
              <a:rPr lang="zh-CN" altLang="en-US" sz="1400" b="1" dirty="0">
                <a:solidFill>
                  <a:srgbClr val="FF669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轴的长度相等</a:t>
            </a:r>
          </a:p>
        </p:txBody>
      </p: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C3D18568-8C94-4AAD-ACE9-8F460E854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39689"/>
              </p:ext>
            </p:extLst>
          </p:nvPr>
        </p:nvGraphicFramePr>
        <p:xfrm>
          <a:off x="7453948" y="3898886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76" name="文本框 75">
            <a:extLst>
              <a:ext uri="{FF2B5EF4-FFF2-40B4-BE49-F238E27FC236}">
                <a16:creationId xmlns:a16="http://schemas.microsoft.com/office/drawing/2014/main" id="{F92637A6-7C0C-4F54-B546-F09DC82A1E5C}"/>
              </a:ext>
            </a:extLst>
          </p:cNvPr>
          <p:cNvSpPr txBox="1"/>
          <p:nvPr/>
        </p:nvSpPr>
        <p:spPr>
          <a:xfrm>
            <a:off x="6852104" y="3018249"/>
            <a:ext cx="5250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tf.boolean_mask</a:t>
            </a:r>
            <a:r>
              <a:rPr lang="en-US" altLang="zh-CN" dirty="0">
                <a:latin typeface="Consolas" panose="020B0609020204030204" pitchFamily="49" charset="0"/>
              </a:rPr>
              <a:t>(a, mask=[[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, 0, 0, 0],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     [0,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, 0, 0],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     [0, 0,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, 0]])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19F64BB-574B-4FDD-B55E-CA8245AA35F3}"/>
              </a:ext>
            </a:extLst>
          </p:cNvPr>
          <p:cNvCxnSpPr>
            <a:cxnSpLocks/>
          </p:cNvCxnSpPr>
          <p:nvPr/>
        </p:nvCxnSpPr>
        <p:spPr>
          <a:xfrm>
            <a:off x="9139452" y="4668678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836B84FF-F9BA-4A4A-8FF5-C1F29DE1E472}"/>
              </a:ext>
            </a:extLst>
          </p:cNvPr>
          <p:cNvSpPr txBox="1"/>
          <p:nvPr/>
        </p:nvSpPr>
        <p:spPr>
          <a:xfrm>
            <a:off x="9205313" y="43247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A56C62BD-7583-4522-B323-1AC67CB45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83093"/>
              </p:ext>
            </p:extLst>
          </p:nvPr>
        </p:nvGraphicFramePr>
        <p:xfrm>
          <a:off x="10196579" y="4452477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3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立方体 185">
            <a:extLst>
              <a:ext uri="{FF2B5EF4-FFF2-40B4-BE49-F238E27FC236}">
                <a16:creationId xmlns:a16="http://schemas.microsoft.com/office/drawing/2014/main" id="{8986533A-FAC4-4CB8-A618-2A9904396238}"/>
              </a:ext>
            </a:extLst>
          </p:cNvPr>
          <p:cNvSpPr/>
          <p:nvPr/>
        </p:nvSpPr>
        <p:spPr>
          <a:xfrm>
            <a:off x="4288757" y="144592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7" name="立方体 186">
            <a:extLst>
              <a:ext uri="{FF2B5EF4-FFF2-40B4-BE49-F238E27FC236}">
                <a16:creationId xmlns:a16="http://schemas.microsoft.com/office/drawing/2014/main" id="{9FB6CFD7-3CDD-4102-9A24-584D6BB18657}"/>
              </a:ext>
            </a:extLst>
          </p:cNvPr>
          <p:cNvSpPr/>
          <p:nvPr/>
        </p:nvSpPr>
        <p:spPr>
          <a:xfrm>
            <a:off x="4622228" y="144592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8" name="立方体 187">
            <a:extLst>
              <a:ext uri="{FF2B5EF4-FFF2-40B4-BE49-F238E27FC236}">
                <a16:creationId xmlns:a16="http://schemas.microsoft.com/office/drawing/2014/main" id="{C0C2E8FF-8960-4055-8C9C-FCB5E0F8D47A}"/>
              </a:ext>
            </a:extLst>
          </p:cNvPr>
          <p:cNvSpPr/>
          <p:nvPr/>
        </p:nvSpPr>
        <p:spPr>
          <a:xfrm>
            <a:off x="4951574" y="144592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9" name="立方体 188">
            <a:extLst>
              <a:ext uri="{FF2B5EF4-FFF2-40B4-BE49-F238E27FC236}">
                <a16:creationId xmlns:a16="http://schemas.microsoft.com/office/drawing/2014/main" id="{20E21D54-CFC3-4768-BC02-CB823A561915}"/>
              </a:ext>
            </a:extLst>
          </p:cNvPr>
          <p:cNvSpPr/>
          <p:nvPr/>
        </p:nvSpPr>
        <p:spPr>
          <a:xfrm>
            <a:off x="5285045" y="144592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0" name="立方体 189">
            <a:extLst>
              <a:ext uri="{FF2B5EF4-FFF2-40B4-BE49-F238E27FC236}">
                <a16:creationId xmlns:a16="http://schemas.microsoft.com/office/drawing/2014/main" id="{299F5A2B-326C-4B55-95ED-B3C51F0197C5}"/>
              </a:ext>
            </a:extLst>
          </p:cNvPr>
          <p:cNvSpPr/>
          <p:nvPr/>
        </p:nvSpPr>
        <p:spPr>
          <a:xfrm>
            <a:off x="4288757" y="112419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1" name="立方体 190">
            <a:extLst>
              <a:ext uri="{FF2B5EF4-FFF2-40B4-BE49-F238E27FC236}">
                <a16:creationId xmlns:a16="http://schemas.microsoft.com/office/drawing/2014/main" id="{1779AF3F-F283-4BE1-96EB-DD7A4415C267}"/>
              </a:ext>
            </a:extLst>
          </p:cNvPr>
          <p:cNvSpPr/>
          <p:nvPr/>
        </p:nvSpPr>
        <p:spPr>
          <a:xfrm>
            <a:off x="4622228" y="112419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2" name="立方体 191">
            <a:extLst>
              <a:ext uri="{FF2B5EF4-FFF2-40B4-BE49-F238E27FC236}">
                <a16:creationId xmlns:a16="http://schemas.microsoft.com/office/drawing/2014/main" id="{C30B701D-4C6C-4196-A71D-776BE9B27845}"/>
              </a:ext>
            </a:extLst>
          </p:cNvPr>
          <p:cNvSpPr/>
          <p:nvPr/>
        </p:nvSpPr>
        <p:spPr>
          <a:xfrm>
            <a:off x="4951574" y="112419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3" name="立方体 192">
            <a:extLst>
              <a:ext uri="{FF2B5EF4-FFF2-40B4-BE49-F238E27FC236}">
                <a16:creationId xmlns:a16="http://schemas.microsoft.com/office/drawing/2014/main" id="{BC074386-EA4E-4E3B-8115-24B1FDBDD61B}"/>
              </a:ext>
            </a:extLst>
          </p:cNvPr>
          <p:cNvSpPr/>
          <p:nvPr/>
        </p:nvSpPr>
        <p:spPr>
          <a:xfrm>
            <a:off x="5285045" y="112419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4" name="立方体 193">
            <a:extLst>
              <a:ext uri="{FF2B5EF4-FFF2-40B4-BE49-F238E27FC236}">
                <a16:creationId xmlns:a16="http://schemas.microsoft.com/office/drawing/2014/main" id="{E8673DB5-348A-479C-AB7F-53AEE9BBAC7C}"/>
              </a:ext>
            </a:extLst>
          </p:cNvPr>
          <p:cNvSpPr/>
          <p:nvPr/>
        </p:nvSpPr>
        <p:spPr>
          <a:xfrm>
            <a:off x="4288757" y="79867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5" name="立方体 194">
            <a:extLst>
              <a:ext uri="{FF2B5EF4-FFF2-40B4-BE49-F238E27FC236}">
                <a16:creationId xmlns:a16="http://schemas.microsoft.com/office/drawing/2014/main" id="{4C885790-41DE-47E8-9DEF-73B0C127CB42}"/>
              </a:ext>
            </a:extLst>
          </p:cNvPr>
          <p:cNvSpPr/>
          <p:nvPr/>
        </p:nvSpPr>
        <p:spPr>
          <a:xfrm>
            <a:off x="4622228" y="79867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6" name="立方体 195">
            <a:extLst>
              <a:ext uri="{FF2B5EF4-FFF2-40B4-BE49-F238E27FC236}">
                <a16:creationId xmlns:a16="http://schemas.microsoft.com/office/drawing/2014/main" id="{B4547C3E-B4F9-497A-908C-434A3779171B}"/>
              </a:ext>
            </a:extLst>
          </p:cNvPr>
          <p:cNvSpPr/>
          <p:nvPr/>
        </p:nvSpPr>
        <p:spPr>
          <a:xfrm>
            <a:off x="4951574" y="79867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7" name="立方体 196">
            <a:extLst>
              <a:ext uri="{FF2B5EF4-FFF2-40B4-BE49-F238E27FC236}">
                <a16:creationId xmlns:a16="http://schemas.microsoft.com/office/drawing/2014/main" id="{7E596F67-AFC3-427F-893F-7AADD1D9D6AB}"/>
              </a:ext>
            </a:extLst>
          </p:cNvPr>
          <p:cNvSpPr/>
          <p:nvPr/>
        </p:nvSpPr>
        <p:spPr>
          <a:xfrm>
            <a:off x="5285045" y="79867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1" name="立方体 90">
            <a:extLst>
              <a:ext uri="{FF2B5EF4-FFF2-40B4-BE49-F238E27FC236}">
                <a16:creationId xmlns:a16="http://schemas.microsoft.com/office/drawing/2014/main" id="{E969768A-4FAD-4741-B532-11ADD4D3DEDD}"/>
              </a:ext>
            </a:extLst>
          </p:cNvPr>
          <p:cNvSpPr/>
          <p:nvPr/>
        </p:nvSpPr>
        <p:spPr>
          <a:xfrm>
            <a:off x="1865443" y="134170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2" name="立方体 91">
            <a:extLst>
              <a:ext uri="{FF2B5EF4-FFF2-40B4-BE49-F238E27FC236}">
                <a16:creationId xmlns:a16="http://schemas.microsoft.com/office/drawing/2014/main" id="{8B204CF7-9891-444C-A318-0EC0577D0B28}"/>
              </a:ext>
            </a:extLst>
          </p:cNvPr>
          <p:cNvSpPr/>
          <p:nvPr/>
        </p:nvSpPr>
        <p:spPr>
          <a:xfrm>
            <a:off x="2198914" y="134170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3" name="立方体 92">
            <a:extLst>
              <a:ext uri="{FF2B5EF4-FFF2-40B4-BE49-F238E27FC236}">
                <a16:creationId xmlns:a16="http://schemas.microsoft.com/office/drawing/2014/main" id="{A557AF77-5F74-43AE-8B8B-2D3576BF1766}"/>
              </a:ext>
            </a:extLst>
          </p:cNvPr>
          <p:cNvSpPr/>
          <p:nvPr/>
        </p:nvSpPr>
        <p:spPr>
          <a:xfrm>
            <a:off x="2528260" y="134170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4" name="立方体 93">
            <a:extLst>
              <a:ext uri="{FF2B5EF4-FFF2-40B4-BE49-F238E27FC236}">
                <a16:creationId xmlns:a16="http://schemas.microsoft.com/office/drawing/2014/main" id="{6434BF8B-E56A-41CC-8C59-1FEF76E33AC2}"/>
              </a:ext>
            </a:extLst>
          </p:cNvPr>
          <p:cNvSpPr/>
          <p:nvPr/>
        </p:nvSpPr>
        <p:spPr>
          <a:xfrm>
            <a:off x="2861731" y="134170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5" name="立方体 94">
            <a:extLst>
              <a:ext uri="{FF2B5EF4-FFF2-40B4-BE49-F238E27FC236}">
                <a16:creationId xmlns:a16="http://schemas.microsoft.com/office/drawing/2014/main" id="{BDE2339F-1AF9-4BF5-861C-0D8A01FB485D}"/>
              </a:ext>
            </a:extLst>
          </p:cNvPr>
          <p:cNvSpPr/>
          <p:nvPr/>
        </p:nvSpPr>
        <p:spPr>
          <a:xfrm>
            <a:off x="1865443" y="101998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6" name="立方体 95">
            <a:extLst>
              <a:ext uri="{FF2B5EF4-FFF2-40B4-BE49-F238E27FC236}">
                <a16:creationId xmlns:a16="http://schemas.microsoft.com/office/drawing/2014/main" id="{B940D7F0-730A-4FB9-8D2D-76F99A0C6B98}"/>
              </a:ext>
            </a:extLst>
          </p:cNvPr>
          <p:cNvSpPr/>
          <p:nvPr/>
        </p:nvSpPr>
        <p:spPr>
          <a:xfrm>
            <a:off x="2198914" y="101998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7" name="立方体 96">
            <a:extLst>
              <a:ext uri="{FF2B5EF4-FFF2-40B4-BE49-F238E27FC236}">
                <a16:creationId xmlns:a16="http://schemas.microsoft.com/office/drawing/2014/main" id="{3C0F729C-10AC-41FA-AC47-10BA0CAFF0D9}"/>
              </a:ext>
            </a:extLst>
          </p:cNvPr>
          <p:cNvSpPr/>
          <p:nvPr/>
        </p:nvSpPr>
        <p:spPr>
          <a:xfrm>
            <a:off x="2528260" y="101998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8" name="立方体 97">
            <a:extLst>
              <a:ext uri="{FF2B5EF4-FFF2-40B4-BE49-F238E27FC236}">
                <a16:creationId xmlns:a16="http://schemas.microsoft.com/office/drawing/2014/main" id="{10BA49EB-FC3C-45FD-B38D-16EB5E455CCF}"/>
              </a:ext>
            </a:extLst>
          </p:cNvPr>
          <p:cNvSpPr/>
          <p:nvPr/>
        </p:nvSpPr>
        <p:spPr>
          <a:xfrm>
            <a:off x="2861731" y="101998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9" name="立方体 98">
            <a:extLst>
              <a:ext uri="{FF2B5EF4-FFF2-40B4-BE49-F238E27FC236}">
                <a16:creationId xmlns:a16="http://schemas.microsoft.com/office/drawing/2014/main" id="{21CA7640-6069-4E1D-945A-D2BFC2C5DD75}"/>
              </a:ext>
            </a:extLst>
          </p:cNvPr>
          <p:cNvSpPr/>
          <p:nvPr/>
        </p:nvSpPr>
        <p:spPr>
          <a:xfrm>
            <a:off x="1865443" y="69445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0" name="立方体 99">
            <a:extLst>
              <a:ext uri="{FF2B5EF4-FFF2-40B4-BE49-F238E27FC236}">
                <a16:creationId xmlns:a16="http://schemas.microsoft.com/office/drawing/2014/main" id="{D3051AA8-77D9-4434-BB80-7F4D04CAF113}"/>
              </a:ext>
            </a:extLst>
          </p:cNvPr>
          <p:cNvSpPr/>
          <p:nvPr/>
        </p:nvSpPr>
        <p:spPr>
          <a:xfrm>
            <a:off x="2198914" y="69445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1" name="立方体 100">
            <a:extLst>
              <a:ext uri="{FF2B5EF4-FFF2-40B4-BE49-F238E27FC236}">
                <a16:creationId xmlns:a16="http://schemas.microsoft.com/office/drawing/2014/main" id="{37D954BD-D7F1-4B17-88C2-2E311E4B2280}"/>
              </a:ext>
            </a:extLst>
          </p:cNvPr>
          <p:cNvSpPr/>
          <p:nvPr/>
        </p:nvSpPr>
        <p:spPr>
          <a:xfrm>
            <a:off x="2528260" y="69445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2" name="立方体 101">
            <a:extLst>
              <a:ext uri="{FF2B5EF4-FFF2-40B4-BE49-F238E27FC236}">
                <a16:creationId xmlns:a16="http://schemas.microsoft.com/office/drawing/2014/main" id="{C1060A19-B85A-4E18-80AD-5F37EC580372}"/>
              </a:ext>
            </a:extLst>
          </p:cNvPr>
          <p:cNvSpPr/>
          <p:nvPr/>
        </p:nvSpPr>
        <p:spPr>
          <a:xfrm>
            <a:off x="2861731" y="69445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4" name="立方体 103">
            <a:extLst>
              <a:ext uri="{FF2B5EF4-FFF2-40B4-BE49-F238E27FC236}">
                <a16:creationId xmlns:a16="http://schemas.microsoft.com/office/drawing/2014/main" id="{1365D9B5-D9E2-4130-A777-2EE14485D57E}"/>
              </a:ext>
            </a:extLst>
          </p:cNvPr>
          <p:cNvSpPr/>
          <p:nvPr/>
        </p:nvSpPr>
        <p:spPr>
          <a:xfrm>
            <a:off x="1758538" y="144837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5" name="立方体 104">
            <a:extLst>
              <a:ext uri="{FF2B5EF4-FFF2-40B4-BE49-F238E27FC236}">
                <a16:creationId xmlns:a16="http://schemas.microsoft.com/office/drawing/2014/main" id="{1B538607-9C3F-49D9-9CE4-F06FA8A8785E}"/>
              </a:ext>
            </a:extLst>
          </p:cNvPr>
          <p:cNvSpPr/>
          <p:nvPr/>
        </p:nvSpPr>
        <p:spPr>
          <a:xfrm>
            <a:off x="2092009" y="144837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6" name="立方体 105">
            <a:extLst>
              <a:ext uri="{FF2B5EF4-FFF2-40B4-BE49-F238E27FC236}">
                <a16:creationId xmlns:a16="http://schemas.microsoft.com/office/drawing/2014/main" id="{B5EE9A41-56DA-4623-AD6B-4BCC4699080B}"/>
              </a:ext>
            </a:extLst>
          </p:cNvPr>
          <p:cNvSpPr/>
          <p:nvPr/>
        </p:nvSpPr>
        <p:spPr>
          <a:xfrm>
            <a:off x="2421355" y="144837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7" name="立方体 106">
            <a:extLst>
              <a:ext uri="{FF2B5EF4-FFF2-40B4-BE49-F238E27FC236}">
                <a16:creationId xmlns:a16="http://schemas.microsoft.com/office/drawing/2014/main" id="{0060E5A2-2AB4-4426-A0A6-796F3A45758D}"/>
              </a:ext>
            </a:extLst>
          </p:cNvPr>
          <p:cNvSpPr/>
          <p:nvPr/>
        </p:nvSpPr>
        <p:spPr>
          <a:xfrm>
            <a:off x="2754826" y="144837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8" name="立方体 107">
            <a:extLst>
              <a:ext uri="{FF2B5EF4-FFF2-40B4-BE49-F238E27FC236}">
                <a16:creationId xmlns:a16="http://schemas.microsoft.com/office/drawing/2014/main" id="{1872F272-97FF-47D3-90F9-99B6E2BE2834}"/>
              </a:ext>
            </a:extLst>
          </p:cNvPr>
          <p:cNvSpPr/>
          <p:nvPr/>
        </p:nvSpPr>
        <p:spPr>
          <a:xfrm>
            <a:off x="1758538" y="112664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01917DE7-962A-45DB-91CA-8765EFC7AB73}"/>
              </a:ext>
            </a:extLst>
          </p:cNvPr>
          <p:cNvSpPr/>
          <p:nvPr/>
        </p:nvSpPr>
        <p:spPr>
          <a:xfrm>
            <a:off x="2092009" y="112664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0" name="立方体 109">
            <a:extLst>
              <a:ext uri="{FF2B5EF4-FFF2-40B4-BE49-F238E27FC236}">
                <a16:creationId xmlns:a16="http://schemas.microsoft.com/office/drawing/2014/main" id="{6EF5D502-03AB-4932-BEEA-173FF5D4E45A}"/>
              </a:ext>
            </a:extLst>
          </p:cNvPr>
          <p:cNvSpPr/>
          <p:nvPr/>
        </p:nvSpPr>
        <p:spPr>
          <a:xfrm>
            <a:off x="2421355" y="112664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1" name="立方体 110">
            <a:extLst>
              <a:ext uri="{FF2B5EF4-FFF2-40B4-BE49-F238E27FC236}">
                <a16:creationId xmlns:a16="http://schemas.microsoft.com/office/drawing/2014/main" id="{03380773-7143-49C6-8E73-FA8384E4EFAC}"/>
              </a:ext>
            </a:extLst>
          </p:cNvPr>
          <p:cNvSpPr/>
          <p:nvPr/>
        </p:nvSpPr>
        <p:spPr>
          <a:xfrm>
            <a:off x="2754826" y="112664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2" name="立方体 111">
            <a:extLst>
              <a:ext uri="{FF2B5EF4-FFF2-40B4-BE49-F238E27FC236}">
                <a16:creationId xmlns:a16="http://schemas.microsoft.com/office/drawing/2014/main" id="{65BEBB2C-E693-4701-AADE-B879A93AD409}"/>
              </a:ext>
            </a:extLst>
          </p:cNvPr>
          <p:cNvSpPr/>
          <p:nvPr/>
        </p:nvSpPr>
        <p:spPr>
          <a:xfrm>
            <a:off x="1758538" y="80112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3" name="立方体 112">
            <a:extLst>
              <a:ext uri="{FF2B5EF4-FFF2-40B4-BE49-F238E27FC236}">
                <a16:creationId xmlns:a16="http://schemas.microsoft.com/office/drawing/2014/main" id="{F301F7BF-A4A5-4100-BECE-539A449DF96C}"/>
              </a:ext>
            </a:extLst>
          </p:cNvPr>
          <p:cNvSpPr/>
          <p:nvPr/>
        </p:nvSpPr>
        <p:spPr>
          <a:xfrm>
            <a:off x="2092009" y="80112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4" name="立方体 113">
            <a:extLst>
              <a:ext uri="{FF2B5EF4-FFF2-40B4-BE49-F238E27FC236}">
                <a16:creationId xmlns:a16="http://schemas.microsoft.com/office/drawing/2014/main" id="{9CE48952-7EDF-4BA3-9E2C-0539B4DB2D70}"/>
              </a:ext>
            </a:extLst>
          </p:cNvPr>
          <p:cNvSpPr/>
          <p:nvPr/>
        </p:nvSpPr>
        <p:spPr>
          <a:xfrm>
            <a:off x="2421355" y="80112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5" name="立方体 114">
            <a:extLst>
              <a:ext uri="{FF2B5EF4-FFF2-40B4-BE49-F238E27FC236}">
                <a16:creationId xmlns:a16="http://schemas.microsoft.com/office/drawing/2014/main" id="{0AE60C3E-FBA2-4ECF-97A4-0884AAB34CC0}"/>
              </a:ext>
            </a:extLst>
          </p:cNvPr>
          <p:cNvSpPr/>
          <p:nvPr/>
        </p:nvSpPr>
        <p:spPr>
          <a:xfrm>
            <a:off x="2754826" y="80112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7" name="立方体 116">
            <a:extLst>
              <a:ext uri="{FF2B5EF4-FFF2-40B4-BE49-F238E27FC236}">
                <a16:creationId xmlns:a16="http://schemas.microsoft.com/office/drawing/2014/main" id="{8A8CA5AE-6C8E-4B7C-B9FC-82979565EC5F}"/>
              </a:ext>
            </a:extLst>
          </p:cNvPr>
          <p:cNvSpPr/>
          <p:nvPr/>
        </p:nvSpPr>
        <p:spPr>
          <a:xfrm>
            <a:off x="1651207" y="155230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8" name="立方体 117">
            <a:extLst>
              <a:ext uri="{FF2B5EF4-FFF2-40B4-BE49-F238E27FC236}">
                <a16:creationId xmlns:a16="http://schemas.microsoft.com/office/drawing/2014/main" id="{75179FF5-34D6-4197-903F-8E3D91F66853}"/>
              </a:ext>
            </a:extLst>
          </p:cNvPr>
          <p:cNvSpPr/>
          <p:nvPr/>
        </p:nvSpPr>
        <p:spPr>
          <a:xfrm>
            <a:off x="1984678" y="155230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9" name="立方体 118">
            <a:extLst>
              <a:ext uri="{FF2B5EF4-FFF2-40B4-BE49-F238E27FC236}">
                <a16:creationId xmlns:a16="http://schemas.microsoft.com/office/drawing/2014/main" id="{4418B190-266A-41F8-8204-F3D3441F8290}"/>
              </a:ext>
            </a:extLst>
          </p:cNvPr>
          <p:cNvSpPr/>
          <p:nvPr/>
        </p:nvSpPr>
        <p:spPr>
          <a:xfrm>
            <a:off x="2314024" y="155230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0" name="立方体 119">
            <a:extLst>
              <a:ext uri="{FF2B5EF4-FFF2-40B4-BE49-F238E27FC236}">
                <a16:creationId xmlns:a16="http://schemas.microsoft.com/office/drawing/2014/main" id="{0B36CB00-8CC3-434C-A735-21272D9B5729}"/>
              </a:ext>
            </a:extLst>
          </p:cNvPr>
          <p:cNvSpPr/>
          <p:nvPr/>
        </p:nvSpPr>
        <p:spPr>
          <a:xfrm>
            <a:off x="2647495" y="155230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1" name="立方体 120">
            <a:extLst>
              <a:ext uri="{FF2B5EF4-FFF2-40B4-BE49-F238E27FC236}">
                <a16:creationId xmlns:a16="http://schemas.microsoft.com/office/drawing/2014/main" id="{E2DB2795-D576-44EE-A9AD-6E3811737892}"/>
              </a:ext>
            </a:extLst>
          </p:cNvPr>
          <p:cNvSpPr/>
          <p:nvPr/>
        </p:nvSpPr>
        <p:spPr>
          <a:xfrm>
            <a:off x="1651207" y="12305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2" name="立方体 121">
            <a:extLst>
              <a:ext uri="{FF2B5EF4-FFF2-40B4-BE49-F238E27FC236}">
                <a16:creationId xmlns:a16="http://schemas.microsoft.com/office/drawing/2014/main" id="{D5D8C854-64AF-4697-A487-240470B18B1B}"/>
              </a:ext>
            </a:extLst>
          </p:cNvPr>
          <p:cNvSpPr/>
          <p:nvPr/>
        </p:nvSpPr>
        <p:spPr>
          <a:xfrm>
            <a:off x="1984678" y="12305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3" name="立方体 122">
            <a:extLst>
              <a:ext uri="{FF2B5EF4-FFF2-40B4-BE49-F238E27FC236}">
                <a16:creationId xmlns:a16="http://schemas.microsoft.com/office/drawing/2014/main" id="{4C9E3943-6AC7-4620-942A-B9AD473B8318}"/>
              </a:ext>
            </a:extLst>
          </p:cNvPr>
          <p:cNvSpPr/>
          <p:nvPr/>
        </p:nvSpPr>
        <p:spPr>
          <a:xfrm>
            <a:off x="2314024" y="12305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4" name="立方体 123">
            <a:extLst>
              <a:ext uri="{FF2B5EF4-FFF2-40B4-BE49-F238E27FC236}">
                <a16:creationId xmlns:a16="http://schemas.microsoft.com/office/drawing/2014/main" id="{39B85B16-2C5E-4B1E-851F-F074B6289757}"/>
              </a:ext>
            </a:extLst>
          </p:cNvPr>
          <p:cNvSpPr/>
          <p:nvPr/>
        </p:nvSpPr>
        <p:spPr>
          <a:xfrm>
            <a:off x="2647495" y="12305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5" name="立方体 124">
            <a:extLst>
              <a:ext uri="{FF2B5EF4-FFF2-40B4-BE49-F238E27FC236}">
                <a16:creationId xmlns:a16="http://schemas.microsoft.com/office/drawing/2014/main" id="{5D32D4CB-DC13-4EAC-A473-137143453F62}"/>
              </a:ext>
            </a:extLst>
          </p:cNvPr>
          <p:cNvSpPr/>
          <p:nvPr/>
        </p:nvSpPr>
        <p:spPr>
          <a:xfrm>
            <a:off x="1651207" y="90505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6" name="立方体 125">
            <a:extLst>
              <a:ext uri="{FF2B5EF4-FFF2-40B4-BE49-F238E27FC236}">
                <a16:creationId xmlns:a16="http://schemas.microsoft.com/office/drawing/2014/main" id="{97E7AF04-FF3E-4AAF-89D3-8E146DD8F8F9}"/>
              </a:ext>
            </a:extLst>
          </p:cNvPr>
          <p:cNvSpPr/>
          <p:nvPr/>
        </p:nvSpPr>
        <p:spPr>
          <a:xfrm>
            <a:off x="1984678" y="90505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7" name="立方体 126">
            <a:extLst>
              <a:ext uri="{FF2B5EF4-FFF2-40B4-BE49-F238E27FC236}">
                <a16:creationId xmlns:a16="http://schemas.microsoft.com/office/drawing/2014/main" id="{B3A2BFD7-861F-4825-9833-C7D693C28FFA}"/>
              </a:ext>
            </a:extLst>
          </p:cNvPr>
          <p:cNvSpPr/>
          <p:nvPr/>
        </p:nvSpPr>
        <p:spPr>
          <a:xfrm>
            <a:off x="2314024" y="90505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8" name="立方体 127">
            <a:extLst>
              <a:ext uri="{FF2B5EF4-FFF2-40B4-BE49-F238E27FC236}">
                <a16:creationId xmlns:a16="http://schemas.microsoft.com/office/drawing/2014/main" id="{7CF9DEA1-CBF9-464E-A354-2E981BC454B9}"/>
              </a:ext>
            </a:extLst>
          </p:cNvPr>
          <p:cNvSpPr/>
          <p:nvPr/>
        </p:nvSpPr>
        <p:spPr>
          <a:xfrm>
            <a:off x="2647495" y="90505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FC5AA71D-F581-4526-B3E9-9CF41895CBA2}"/>
              </a:ext>
            </a:extLst>
          </p:cNvPr>
          <p:cNvCxnSpPr>
            <a:cxnSpLocks/>
          </p:cNvCxnSpPr>
          <p:nvPr/>
        </p:nvCxnSpPr>
        <p:spPr>
          <a:xfrm>
            <a:off x="3366690" y="1283104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034E57D-1E63-4DC7-AB8C-3274B610CBBD}"/>
              </a:ext>
            </a:extLst>
          </p:cNvPr>
          <p:cNvSpPr txBox="1"/>
          <p:nvPr/>
        </p:nvSpPr>
        <p:spPr>
          <a:xfrm>
            <a:off x="3432551" y="93912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34" name="立方体 133">
            <a:extLst>
              <a:ext uri="{FF2B5EF4-FFF2-40B4-BE49-F238E27FC236}">
                <a16:creationId xmlns:a16="http://schemas.microsoft.com/office/drawing/2014/main" id="{0CD33F2F-9740-4C7C-A3D9-0BCDBBA1075B}"/>
              </a:ext>
            </a:extLst>
          </p:cNvPr>
          <p:cNvSpPr/>
          <p:nvPr/>
        </p:nvSpPr>
        <p:spPr>
          <a:xfrm>
            <a:off x="6707101" y="113916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5" name="立方体 134">
            <a:extLst>
              <a:ext uri="{FF2B5EF4-FFF2-40B4-BE49-F238E27FC236}">
                <a16:creationId xmlns:a16="http://schemas.microsoft.com/office/drawing/2014/main" id="{58410DF7-0B1C-4F30-9A07-C725E9E93376}"/>
              </a:ext>
            </a:extLst>
          </p:cNvPr>
          <p:cNvSpPr/>
          <p:nvPr/>
        </p:nvSpPr>
        <p:spPr>
          <a:xfrm>
            <a:off x="7040572" y="113916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6" name="立方体 135">
            <a:extLst>
              <a:ext uri="{FF2B5EF4-FFF2-40B4-BE49-F238E27FC236}">
                <a16:creationId xmlns:a16="http://schemas.microsoft.com/office/drawing/2014/main" id="{B0021874-4B73-420B-87F9-697528DB2A42}"/>
              </a:ext>
            </a:extLst>
          </p:cNvPr>
          <p:cNvSpPr/>
          <p:nvPr/>
        </p:nvSpPr>
        <p:spPr>
          <a:xfrm>
            <a:off x="7369918" y="113916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7" name="立方体 136">
            <a:extLst>
              <a:ext uri="{FF2B5EF4-FFF2-40B4-BE49-F238E27FC236}">
                <a16:creationId xmlns:a16="http://schemas.microsoft.com/office/drawing/2014/main" id="{1AAEA136-E458-49A8-9F94-5C8FD25EBF5C}"/>
              </a:ext>
            </a:extLst>
          </p:cNvPr>
          <p:cNvSpPr/>
          <p:nvPr/>
        </p:nvSpPr>
        <p:spPr>
          <a:xfrm>
            <a:off x="7703389" y="113916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8" name="立方体 137">
            <a:extLst>
              <a:ext uri="{FF2B5EF4-FFF2-40B4-BE49-F238E27FC236}">
                <a16:creationId xmlns:a16="http://schemas.microsoft.com/office/drawing/2014/main" id="{3758E560-9558-4D66-98C3-A2CAFD5B3E70}"/>
              </a:ext>
            </a:extLst>
          </p:cNvPr>
          <p:cNvSpPr/>
          <p:nvPr/>
        </p:nvSpPr>
        <p:spPr>
          <a:xfrm>
            <a:off x="6707101" y="81743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9" name="立方体 138">
            <a:extLst>
              <a:ext uri="{FF2B5EF4-FFF2-40B4-BE49-F238E27FC236}">
                <a16:creationId xmlns:a16="http://schemas.microsoft.com/office/drawing/2014/main" id="{1841B674-EE59-44F5-960D-C978B5334244}"/>
              </a:ext>
            </a:extLst>
          </p:cNvPr>
          <p:cNvSpPr/>
          <p:nvPr/>
        </p:nvSpPr>
        <p:spPr>
          <a:xfrm>
            <a:off x="7040572" y="81743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0" name="立方体 139">
            <a:extLst>
              <a:ext uri="{FF2B5EF4-FFF2-40B4-BE49-F238E27FC236}">
                <a16:creationId xmlns:a16="http://schemas.microsoft.com/office/drawing/2014/main" id="{2F81CC44-1493-4836-A0AB-0C460A741816}"/>
              </a:ext>
            </a:extLst>
          </p:cNvPr>
          <p:cNvSpPr/>
          <p:nvPr/>
        </p:nvSpPr>
        <p:spPr>
          <a:xfrm>
            <a:off x="7369918" y="81743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1" name="立方体 140">
            <a:extLst>
              <a:ext uri="{FF2B5EF4-FFF2-40B4-BE49-F238E27FC236}">
                <a16:creationId xmlns:a16="http://schemas.microsoft.com/office/drawing/2014/main" id="{61EBE134-1B80-41E4-A926-1227C124BD0F}"/>
              </a:ext>
            </a:extLst>
          </p:cNvPr>
          <p:cNvSpPr/>
          <p:nvPr/>
        </p:nvSpPr>
        <p:spPr>
          <a:xfrm>
            <a:off x="7703389" y="81743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2" name="立方体 141">
            <a:extLst>
              <a:ext uri="{FF2B5EF4-FFF2-40B4-BE49-F238E27FC236}">
                <a16:creationId xmlns:a16="http://schemas.microsoft.com/office/drawing/2014/main" id="{F0B14CB7-71C0-4BE8-9A8C-8B27FC1BB1C1}"/>
              </a:ext>
            </a:extLst>
          </p:cNvPr>
          <p:cNvSpPr/>
          <p:nvPr/>
        </p:nvSpPr>
        <p:spPr>
          <a:xfrm>
            <a:off x="6707101" y="49191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3" name="立方体 142">
            <a:extLst>
              <a:ext uri="{FF2B5EF4-FFF2-40B4-BE49-F238E27FC236}">
                <a16:creationId xmlns:a16="http://schemas.microsoft.com/office/drawing/2014/main" id="{0F402D25-6184-47DB-A6BF-8AB688A7055A}"/>
              </a:ext>
            </a:extLst>
          </p:cNvPr>
          <p:cNvSpPr/>
          <p:nvPr/>
        </p:nvSpPr>
        <p:spPr>
          <a:xfrm>
            <a:off x="7040572" y="49191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4" name="立方体 143">
            <a:extLst>
              <a:ext uri="{FF2B5EF4-FFF2-40B4-BE49-F238E27FC236}">
                <a16:creationId xmlns:a16="http://schemas.microsoft.com/office/drawing/2014/main" id="{9161FC8D-F4D7-4B3B-83F6-1F687B628156}"/>
              </a:ext>
            </a:extLst>
          </p:cNvPr>
          <p:cNvSpPr/>
          <p:nvPr/>
        </p:nvSpPr>
        <p:spPr>
          <a:xfrm>
            <a:off x="7369918" y="49191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5" name="立方体 144">
            <a:extLst>
              <a:ext uri="{FF2B5EF4-FFF2-40B4-BE49-F238E27FC236}">
                <a16:creationId xmlns:a16="http://schemas.microsoft.com/office/drawing/2014/main" id="{BF2AD903-7C86-4E18-8ECC-B5D5CDB58CE4}"/>
              </a:ext>
            </a:extLst>
          </p:cNvPr>
          <p:cNvSpPr/>
          <p:nvPr/>
        </p:nvSpPr>
        <p:spPr>
          <a:xfrm>
            <a:off x="7703389" y="49191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8" name="立方体 157">
            <a:extLst>
              <a:ext uri="{FF2B5EF4-FFF2-40B4-BE49-F238E27FC236}">
                <a16:creationId xmlns:a16="http://schemas.microsoft.com/office/drawing/2014/main" id="{DE273C6B-E318-47B0-9E03-2111320C816B}"/>
              </a:ext>
            </a:extLst>
          </p:cNvPr>
          <p:cNvSpPr/>
          <p:nvPr/>
        </p:nvSpPr>
        <p:spPr>
          <a:xfrm>
            <a:off x="5929918" y="233172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9" name="立方体 158">
            <a:extLst>
              <a:ext uri="{FF2B5EF4-FFF2-40B4-BE49-F238E27FC236}">
                <a16:creationId xmlns:a16="http://schemas.microsoft.com/office/drawing/2014/main" id="{E2198CD3-C49D-4CEB-A269-6B96C6D01AC0}"/>
              </a:ext>
            </a:extLst>
          </p:cNvPr>
          <p:cNvSpPr/>
          <p:nvPr/>
        </p:nvSpPr>
        <p:spPr>
          <a:xfrm>
            <a:off x="6263389" y="233172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0" name="立方体 159">
            <a:extLst>
              <a:ext uri="{FF2B5EF4-FFF2-40B4-BE49-F238E27FC236}">
                <a16:creationId xmlns:a16="http://schemas.microsoft.com/office/drawing/2014/main" id="{104D8C1D-878C-4AE9-8289-5C75010FEAC0}"/>
              </a:ext>
            </a:extLst>
          </p:cNvPr>
          <p:cNvSpPr/>
          <p:nvPr/>
        </p:nvSpPr>
        <p:spPr>
          <a:xfrm>
            <a:off x="6592735" y="233172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1" name="立方体 160">
            <a:extLst>
              <a:ext uri="{FF2B5EF4-FFF2-40B4-BE49-F238E27FC236}">
                <a16:creationId xmlns:a16="http://schemas.microsoft.com/office/drawing/2014/main" id="{F8555723-5E9C-482D-B254-46FCB07AC7BF}"/>
              </a:ext>
            </a:extLst>
          </p:cNvPr>
          <p:cNvSpPr/>
          <p:nvPr/>
        </p:nvSpPr>
        <p:spPr>
          <a:xfrm>
            <a:off x="6926206" y="233172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2" name="立方体 161">
            <a:extLst>
              <a:ext uri="{FF2B5EF4-FFF2-40B4-BE49-F238E27FC236}">
                <a16:creationId xmlns:a16="http://schemas.microsoft.com/office/drawing/2014/main" id="{3D91A4EF-5E55-45D3-9AAE-45AB80D2B50A}"/>
              </a:ext>
            </a:extLst>
          </p:cNvPr>
          <p:cNvSpPr/>
          <p:nvPr/>
        </p:nvSpPr>
        <p:spPr>
          <a:xfrm>
            <a:off x="5929918" y="200999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3" name="立方体 162">
            <a:extLst>
              <a:ext uri="{FF2B5EF4-FFF2-40B4-BE49-F238E27FC236}">
                <a16:creationId xmlns:a16="http://schemas.microsoft.com/office/drawing/2014/main" id="{DAEE5ABA-6D8A-4CBA-A9DC-2585A5D5917F}"/>
              </a:ext>
            </a:extLst>
          </p:cNvPr>
          <p:cNvSpPr/>
          <p:nvPr/>
        </p:nvSpPr>
        <p:spPr>
          <a:xfrm>
            <a:off x="6263389" y="200999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4" name="立方体 163">
            <a:extLst>
              <a:ext uri="{FF2B5EF4-FFF2-40B4-BE49-F238E27FC236}">
                <a16:creationId xmlns:a16="http://schemas.microsoft.com/office/drawing/2014/main" id="{454B99FB-417E-4117-A034-08829C19E001}"/>
              </a:ext>
            </a:extLst>
          </p:cNvPr>
          <p:cNvSpPr/>
          <p:nvPr/>
        </p:nvSpPr>
        <p:spPr>
          <a:xfrm>
            <a:off x="6592735" y="200999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5" name="立方体 164">
            <a:extLst>
              <a:ext uri="{FF2B5EF4-FFF2-40B4-BE49-F238E27FC236}">
                <a16:creationId xmlns:a16="http://schemas.microsoft.com/office/drawing/2014/main" id="{DFD97539-624C-413A-A072-49F81DA52BBF}"/>
              </a:ext>
            </a:extLst>
          </p:cNvPr>
          <p:cNvSpPr/>
          <p:nvPr/>
        </p:nvSpPr>
        <p:spPr>
          <a:xfrm>
            <a:off x="6926206" y="200999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6" name="立方体 165">
            <a:extLst>
              <a:ext uri="{FF2B5EF4-FFF2-40B4-BE49-F238E27FC236}">
                <a16:creationId xmlns:a16="http://schemas.microsoft.com/office/drawing/2014/main" id="{43722C55-5532-43A3-AC70-2A1CB49D5BB6}"/>
              </a:ext>
            </a:extLst>
          </p:cNvPr>
          <p:cNvSpPr/>
          <p:nvPr/>
        </p:nvSpPr>
        <p:spPr>
          <a:xfrm>
            <a:off x="5929918" y="168447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7" name="立方体 166">
            <a:extLst>
              <a:ext uri="{FF2B5EF4-FFF2-40B4-BE49-F238E27FC236}">
                <a16:creationId xmlns:a16="http://schemas.microsoft.com/office/drawing/2014/main" id="{4C63E485-E035-465B-9991-604AC6675249}"/>
              </a:ext>
            </a:extLst>
          </p:cNvPr>
          <p:cNvSpPr/>
          <p:nvPr/>
        </p:nvSpPr>
        <p:spPr>
          <a:xfrm>
            <a:off x="6263389" y="168447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8" name="立方体 167">
            <a:extLst>
              <a:ext uri="{FF2B5EF4-FFF2-40B4-BE49-F238E27FC236}">
                <a16:creationId xmlns:a16="http://schemas.microsoft.com/office/drawing/2014/main" id="{2DA81CF3-7972-42FF-953D-5C5C18AC6D12}"/>
              </a:ext>
            </a:extLst>
          </p:cNvPr>
          <p:cNvSpPr/>
          <p:nvPr/>
        </p:nvSpPr>
        <p:spPr>
          <a:xfrm>
            <a:off x="6592735" y="168447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9" name="立方体 168">
            <a:extLst>
              <a:ext uri="{FF2B5EF4-FFF2-40B4-BE49-F238E27FC236}">
                <a16:creationId xmlns:a16="http://schemas.microsoft.com/office/drawing/2014/main" id="{D753D884-F46C-4AAB-9E05-DFB12F1ED2EF}"/>
              </a:ext>
            </a:extLst>
          </p:cNvPr>
          <p:cNvSpPr/>
          <p:nvPr/>
        </p:nvSpPr>
        <p:spPr>
          <a:xfrm>
            <a:off x="6926206" y="168447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D7F48DB9-AD45-4671-80BE-D9880F31D0D2}"/>
              </a:ext>
            </a:extLst>
          </p:cNvPr>
          <p:cNvCxnSpPr/>
          <p:nvPr/>
        </p:nvCxnSpPr>
        <p:spPr>
          <a:xfrm flipH="1">
            <a:off x="6027672" y="609485"/>
            <a:ext cx="679429" cy="10749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D87BFE91-4E36-4B0D-ADB4-638A64608F9F}"/>
              </a:ext>
            </a:extLst>
          </p:cNvPr>
          <p:cNvCxnSpPr/>
          <p:nvPr/>
        </p:nvCxnSpPr>
        <p:spPr>
          <a:xfrm flipH="1">
            <a:off x="7359005" y="1598608"/>
            <a:ext cx="679429" cy="10749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DB48EA95-10EF-42BA-B403-72512108FD53}"/>
              </a:ext>
            </a:extLst>
          </p:cNvPr>
          <p:cNvCxnSpPr/>
          <p:nvPr/>
        </p:nvCxnSpPr>
        <p:spPr>
          <a:xfrm flipH="1">
            <a:off x="7362944" y="616103"/>
            <a:ext cx="679429" cy="10749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13278DE4-5E69-439B-83DA-B67383E1A108}"/>
              </a:ext>
            </a:extLst>
          </p:cNvPr>
          <p:cNvSpPr txBox="1"/>
          <p:nvPr/>
        </p:nvSpPr>
        <p:spPr>
          <a:xfrm>
            <a:off x="1376284" y="211553"/>
            <a:ext cx="550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tf.boolean_mask</a:t>
            </a:r>
            <a:r>
              <a:rPr lang="en-US" altLang="zh-CN" dirty="0">
                <a:latin typeface="Consolas" panose="020B0609020204030204" pitchFamily="49" charset="0"/>
              </a:rPr>
              <a:t>(a, mask=[1, 0, 1],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axis=0)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4" name="立方体 173">
            <a:extLst>
              <a:ext uri="{FF2B5EF4-FFF2-40B4-BE49-F238E27FC236}">
                <a16:creationId xmlns:a16="http://schemas.microsoft.com/office/drawing/2014/main" id="{463DAB63-6846-45FF-AA75-9148CC88F1C5}"/>
              </a:ext>
            </a:extLst>
          </p:cNvPr>
          <p:cNvSpPr/>
          <p:nvPr/>
        </p:nvSpPr>
        <p:spPr>
          <a:xfrm>
            <a:off x="4183590" y="155230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5" name="立方体 174">
            <a:extLst>
              <a:ext uri="{FF2B5EF4-FFF2-40B4-BE49-F238E27FC236}">
                <a16:creationId xmlns:a16="http://schemas.microsoft.com/office/drawing/2014/main" id="{CCF32DFC-75D1-49AC-801B-EB43E9B3ECAE}"/>
              </a:ext>
            </a:extLst>
          </p:cNvPr>
          <p:cNvSpPr/>
          <p:nvPr/>
        </p:nvSpPr>
        <p:spPr>
          <a:xfrm>
            <a:off x="4517061" y="155230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6" name="立方体 175">
            <a:extLst>
              <a:ext uri="{FF2B5EF4-FFF2-40B4-BE49-F238E27FC236}">
                <a16:creationId xmlns:a16="http://schemas.microsoft.com/office/drawing/2014/main" id="{B2878971-17F4-46CF-B42C-9ECDD64E2938}"/>
              </a:ext>
            </a:extLst>
          </p:cNvPr>
          <p:cNvSpPr/>
          <p:nvPr/>
        </p:nvSpPr>
        <p:spPr>
          <a:xfrm>
            <a:off x="4846407" y="155230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7" name="立方体 176">
            <a:extLst>
              <a:ext uri="{FF2B5EF4-FFF2-40B4-BE49-F238E27FC236}">
                <a16:creationId xmlns:a16="http://schemas.microsoft.com/office/drawing/2014/main" id="{0B1E8E42-2863-4855-9BC5-806EE4C29F3A}"/>
              </a:ext>
            </a:extLst>
          </p:cNvPr>
          <p:cNvSpPr/>
          <p:nvPr/>
        </p:nvSpPr>
        <p:spPr>
          <a:xfrm>
            <a:off x="5179878" y="155230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8" name="立方体 177">
            <a:extLst>
              <a:ext uri="{FF2B5EF4-FFF2-40B4-BE49-F238E27FC236}">
                <a16:creationId xmlns:a16="http://schemas.microsoft.com/office/drawing/2014/main" id="{CEEED37C-C8B3-4BCA-AE7E-4BA153D24E39}"/>
              </a:ext>
            </a:extLst>
          </p:cNvPr>
          <p:cNvSpPr/>
          <p:nvPr/>
        </p:nvSpPr>
        <p:spPr>
          <a:xfrm>
            <a:off x="4183590" y="12305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9" name="立方体 178">
            <a:extLst>
              <a:ext uri="{FF2B5EF4-FFF2-40B4-BE49-F238E27FC236}">
                <a16:creationId xmlns:a16="http://schemas.microsoft.com/office/drawing/2014/main" id="{023E2575-4392-40BB-A05F-AB4AD20BE8DE}"/>
              </a:ext>
            </a:extLst>
          </p:cNvPr>
          <p:cNvSpPr/>
          <p:nvPr/>
        </p:nvSpPr>
        <p:spPr>
          <a:xfrm>
            <a:off x="4517061" y="12305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0" name="立方体 179">
            <a:extLst>
              <a:ext uri="{FF2B5EF4-FFF2-40B4-BE49-F238E27FC236}">
                <a16:creationId xmlns:a16="http://schemas.microsoft.com/office/drawing/2014/main" id="{06E398F0-E648-421F-AC37-7492927170A6}"/>
              </a:ext>
            </a:extLst>
          </p:cNvPr>
          <p:cNvSpPr/>
          <p:nvPr/>
        </p:nvSpPr>
        <p:spPr>
          <a:xfrm>
            <a:off x="4846407" y="12305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1" name="立方体 180">
            <a:extLst>
              <a:ext uri="{FF2B5EF4-FFF2-40B4-BE49-F238E27FC236}">
                <a16:creationId xmlns:a16="http://schemas.microsoft.com/office/drawing/2014/main" id="{BF6F8AB8-E8CD-4DDE-AF86-0B9CAC817494}"/>
              </a:ext>
            </a:extLst>
          </p:cNvPr>
          <p:cNvSpPr/>
          <p:nvPr/>
        </p:nvSpPr>
        <p:spPr>
          <a:xfrm>
            <a:off x="5179878" y="12305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2" name="立方体 181">
            <a:extLst>
              <a:ext uri="{FF2B5EF4-FFF2-40B4-BE49-F238E27FC236}">
                <a16:creationId xmlns:a16="http://schemas.microsoft.com/office/drawing/2014/main" id="{940B2B0F-8BE5-4D5F-AA3A-9821312E5B77}"/>
              </a:ext>
            </a:extLst>
          </p:cNvPr>
          <p:cNvSpPr/>
          <p:nvPr/>
        </p:nvSpPr>
        <p:spPr>
          <a:xfrm>
            <a:off x="4183590" y="90505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3" name="立方体 182">
            <a:extLst>
              <a:ext uri="{FF2B5EF4-FFF2-40B4-BE49-F238E27FC236}">
                <a16:creationId xmlns:a16="http://schemas.microsoft.com/office/drawing/2014/main" id="{EB0EF368-2525-463D-B564-4331F4054BEE}"/>
              </a:ext>
            </a:extLst>
          </p:cNvPr>
          <p:cNvSpPr/>
          <p:nvPr/>
        </p:nvSpPr>
        <p:spPr>
          <a:xfrm>
            <a:off x="4517061" y="90505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4" name="立方体 183">
            <a:extLst>
              <a:ext uri="{FF2B5EF4-FFF2-40B4-BE49-F238E27FC236}">
                <a16:creationId xmlns:a16="http://schemas.microsoft.com/office/drawing/2014/main" id="{EDC2A0EC-FC2E-45D5-A9BA-53399207EA66}"/>
              </a:ext>
            </a:extLst>
          </p:cNvPr>
          <p:cNvSpPr/>
          <p:nvPr/>
        </p:nvSpPr>
        <p:spPr>
          <a:xfrm>
            <a:off x="4846407" y="90505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5" name="立方体 184">
            <a:extLst>
              <a:ext uri="{FF2B5EF4-FFF2-40B4-BE49-F238E27FC236}">
                <a16:creationId xmlns:a16="http://schemas.microsoft.com/office/drawing/2014/main" id="{718C0E56-E471-4CE7-86C6-D5A457B333B6}"/>
              </a:ext>
            </a:extLst>
          </p:cNvPr>
          <p:cNvSpPr/>
          <p:nvPr/>
        </p:nvSpPr>
        <p:spPr>
          <a:xfrm>
            <a:off x="5179878" y="90505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8" name="立方体 197">
            <a:extLst>
              <a:ext uri="{FF2B5EF4-FFF2-40B4-BE49-F238E27FC236}">
                <a16:creationId xmlns:a16="http://schemas.microsoft.com/office/drawing/2014/main" id="{01B8653F-2427-44B4-A770-DADF7C9F7017}"/>
              </a:ext>
            </a:extLst>
          </p:cNvPr>
          <p:cNvSpPr/>
          <p:nvPr/>
        </p:nvSpPr>
        <p:spPr>
          <a:xfrm>
            <a:off x="2438985" y="435247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9" name="立方体 198">
            <a:extLst>
              <a:ext uri="{FF2B5EF4-FFF2-40B4-BE49-F238E27FC236}">
                <a16:creationId xmlns:a16="http://schemas.microsoft.com/office/drawing/2014/main" id="{FFFF029A-3A87-4A4B-8FAC-12A3EEEC4E1F}"/>
              </a:ext>
            </a:extLst>
          </p:cNvPr>
          <p:cNvSpPr/>
          <p:nvPr/>
        </p:nvSpPr>
        <p:spPr>
          <a:xfrm>
            <a:off x="2772456" y="435247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0" name="立方体 199">
            <a:extLst>
              <a:ext uri="{FF2B5EF4-FFF2-40B4-BE49-F238E27FC236}">
                <a16:creationId xmlns:a16="http://schemas.microsoft.com/office/drawing/2014/main" id="{465FA325-2EEB-4CCE-8E2F-C5ED39732B11}"/>
              </a:ext>
            </a:extLst>
          </p:cNvPr>
          <p:cNvSpPr/>
          <p:nvPr/>
        </p:nvSpPr>
        <p:spPr>
          <a:xfrm>
            <a:off x="3101802" y="435247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1" name="立方体 200">
            <a:extLst>
              <a:ext uri="{FF2B5EF4-FFF2-40B4-BE49-F238E27FC236}">
                <a16:creationId xmlns:a16="http://schemas.microsoft.com/office/drawing/2014/main" id="{551D04E9-7332-42E5-8B5F-989448E1AD38}"/>
              </a:ext>
            </a:extLst>
          </p:cNvPr>
          <p:cNvSpPr/>
          <p:nvPr/>
        </p:nvSpPr>
        <p:spPr>
          <a:xfrm>
            <a:off x="3435273" y="435247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2" name="立方体 201">
            <a:extLst>
              <a:ext uri="{FF2B5EF4-FFF2-40B4-BE49-F238E27FC236}">
                <a16:creationId xmlns:a16="http://schemas.microsoft.com/office/drawing/2014/main" id="{8E8D4D35-2AA8-4E77-AEA7-6584DB8D22BE}"/>
              </a:ext>
            </a:extLst>
          </p:cNvPr>
          <p:cNvSpPr/>
          <p:nvPr/>
        </p:nvSpPr>
        <p:spPr>
          <a:xfrm>
            <a:off x="2438985" y="403074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3" name="立方体 202">
            <a:extLst>
              <a:ext uri="{FF2B5EF4-FFF2-40B4-BE49-F238E27FC236}">
                <a16:creationId xmlns:a16="http://schemas.microsoft.com/office/drawing/2014/main" id="{014D8B83-FDD8-4015-82DA-C61249610837}"/>
              </a:ext>
            </a:extLst>
          </p:cNvPr>
          <p:cNvSpPr/>
          <p:nvPr/>
        </p:nvSpPr>
        <p:spPr>
          <a:xfrm>
            <a:off x="2772456" y="403074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4" name="立方体 203">
            <a:extLst>
              <a:ext uri="{FF2B5EF4-FFF2-40B4-BE49-F238E27FC236}">
                <a16:creationId xmlns:a16="http://schemas.microsoft.com/office/drawing/2014/main" id="{C62FC155-BDF8-4C40-8C61-6B9C8BD9E4FE}"/>
              </a:ext>
            </a:extLst>
          </p:cNvPr>
          <p:cNvSpPr/>
          <p:nvPr/>
        </p:nvSpPr>
        <p:spPr>
          <a:xfrm>
            <a:off x="3101802" y="403074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5" name="立方体 204">
            <a:extLst>
              <a:ext uri="{FF2B5EF4-FFF2-40B4-BE49-F238E27FC236}">
                <a16:creationId xmlns:a16="http://schemas.microsoft.com/office/drawing/2014/main" id="{1F68D21A-95BD-4EC0-80EF-C10644CC72A9}"/>
              </a:ext>
            </a:extLst>
          </p:cNvPr>
          <p:cNvSpPr/>
          <p:nvPr/>
        </p:nvSpPr>
        <p:spPr>
          <a:xfrm>
            <a:off x="3435273" y="403074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6" name="立方体 205">
            <a:extLst>
              <a:ext uri="{FF2B5EF4-FFF2-40B4-BE49-F238E27FC236}">
                <a16:creationId xmlns:a16="http://schemas.microsoft.com/office/drawing/2014/main" id="{84151D0E-7F0B-4ACE-B363-9DBB1CDCE265}"/>
              </a:ext>
            </a:extLst>
          </p:cNvPr>
          <p:cNvSpPr/>
          <p:nvPr/>
        </p:nvSpPr>
        <p:spPr>
          <a:xfrm>
            <a:off x="2438985" y="370522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7" name="立方体 206">
            <a:extLst>
              <a:ext uri="{FF2B5EF4-FFF2-40B4-BE49-F238E27FC236}">
                <a16:creationId xmlns:a16="http://schemas.microsoft.com/office/drawing/2014/main" id="{222AB68E-5636-4F44-AFBF-AF9CA4BC5276}"/>
              </a:ext>
            </a:extLst>
          </p:cNvPr>
          <p:cNvSpPr/>
          <p:nvPr/>
        </p:nvSpPr>
        <p:spPr>
          <a:xfrm>
            <a:off x="2772456" y="370522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8" name="立方体 207">
            <a:extLst>
              <a:ext uri="{FF2B5EF4-FFF2-40B4-BE49-F238E27FC236}">
                <a16:creationId xmlns:a16="http://schemas.microsoft.com/office/drawing/2014/main" id="{E43E9E5F-7537-4404-AA2A-3852FB7F3596}"/>
              </a:ext>
            </a:extLst>
          </p:cNvPr>
          <p:cNvSpPr/>
          <p:nvPr/>
        </p:nvSpPr>
        <p:spPr>
          <a:xfrm>
            <a:off x="3101802" y="370522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9" name="立方体 208">
            <a:extLst>
              <a:ext uri="{FF2B5EF4-FFF2-40B4-BE49-F238E27FC236}">
                <a16:creationId xmlns:a16="http://schemas.microsoft.com/office/drawing/2014/main" id="{8A89CF77-B3DA-4402-8ABF-4600CDFBF7BC}"/>
              </a:ext>
            </a:extLst>
          </p:cNvPr>
          <p:cNvSpPr/>
          <p:nvPr/>
        </p:nvSpPr>
        <p:spPr>
          <a:xfrm>
            <a:off x="3435273" y="370522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0" name="立方体 209">
            <a:extLst>
              <a:ext uri="{FF2B5EF4-FFF2-40B4-BE49-F238E27FC236}">
                <a16:creationId xmlns:a16="http://schemas.microsoft.com/office/drawing/2014/main" id="{D99270AF-DAE2-4733-8CA3-222B92CC41F8}"/>
              </a:ext>
            </a:extLst>
          </p:cNvPr>
          <p:cNvSpPr/>
          <p:nvPr/>
        </p:nvSpPr>
        <p:spPr>
          <a:xfrm>
            <a:off x="2332080" y="445913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1" name="立方体 210">
            <a:extLst>
              <a:ext uri="{FF2B5EF4-FFF2-40B4-BE49-F238E27FC236}">
                <a16:creationId xmlns:a16="http://schemas.microsoft.com/office/drawing/2014/main" id="{908C2557-773B-45A9-BB9B-4021C0E7832B}"/>
              </a:ext>
            </a:extLst>
          </p:cNvPr>
          <p:cNvSpPr/>
          <p:nvPr/>
        </p:nvSpPr>
        <p:spPr>
          <a:xfrm>
            <a:off x="2665551" y="445913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2" name="立方体 211">
            <a:extLst>
              <a:ext uri="{FF2B5EF4-FFF2-40B4-BE49-F238E27FC236}">
                <a16:creationId xmlns:a16="http://schemas.microsoft.com/office/drawing/2014/main" id="{EED5A196-3161-4939-992A-2AE81FE15511}"/>
              </a:ext>
            </a:extLst>
          </p:cNvPr>
          <p:cNvSpPr/>
          <p:nvPr/>
        </p:nvSpPr>
        <p:spPr>
          <a:xfrm>
            <a:off x="2994897" y="445913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3" name="立方体 212">
            <a:extLst>
              <a:ext uri="{FF2B5EF4-FFF2-40B4-BE49-F238E27FC236}">
                <a16:creationId xmlns:a16="http://schemas.microsoft.com/office/drawing/2014/main" id="{6AC5C839-8DE6-4B2D-A36F-1E7D0C12F857}"/>
              </a:ext>
            </a:extLst>
          </p:cNvPr>
          <p:cNvSpPr/>
          <p:nvPr/>
        </p:nvSpPr>
        <p:spPr>
          <a:xfrm>
            <a:off x="3328368" y="445913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4" name="立方体 213">
            <a:extLst>
              <a:ext uri="{FF2B5EF4-FFF2-40B4-BE49-F238E27FC236}">
                <a16:creationId xmlns:a16="http://schemas.microsoft.com/office/drawing/2014/main" id="{FBAEED7A-B729-48FF-8424-34503A525CA1}"/>
              </a:ext>
            </a:extLst>
          </p:cNvPr>
          <p:cNvSpPr/>
          <p:nvPr/>
        </p:nvSpPr>
        <p:spPr>
          <a:xfrm>
            <a:off x="2332080" y="413741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5" name="立方体 214">
            <a:extLst>
              <a:ext uri="{FF2B5EF4-FFF2-40B4-BE49-F238E27FC236}">
                <a16:creationId xmlns:a16="http://schemas.microsoft.com/office/drawing/2014/main" id="{DA8FB941-D5D0-48F9-912F-1D499869E06C}"/>
              </a:ext>
            </a:extLst>
          </p:cNvPr>
          <p:cNvSpPr/>
          <p:nvPr/>
        </p:nvSpPr>
        <p:spPr>
          <a:xfrm>
            <a:off x="2665551" y="413741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6" name="立方体 215">
            <a:extLst>
              <a:ext uri="{FF2B5EF4-FFF2-40B4-BE49-F238E27FC236}">
                <a16:creationId xmlns:a16="http://schemas.microsoft.com/office/drawing/2014/main" id="{6E09F106-5820-4D22-8941-0821CDB3F757}"/>
              </a:ext>
            </a:extLst>
          </p:cNvPr>
          <p:cNvSpPr/>
          <p:nvPr/>
        </p:nvSpPr>
        <p:spPr>
          <a:xfrm>
            <a:off x="2994897" y="413741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7" name="立方体 216">
            <a:extLst>
              <a:ext uri="{FF2B5EF4-FFF2-40B4-BE49-F238E27FC236}">
                <a16:creationId xmlns:a16="http://schemas.microsoft.com/office/drawing/2014/main" id="{66B8D51F-8FF6-448C-B657-0F9F4296112A}"/>
              </a:ext>
            </a:extLst>
          </p:cNvPr>
          <p:cNvSpPr/>
          <p:nvPr/>
        </p:nvSpPr>
        <p:spPr>
          <a:xfrm>
            <a:off x="3328368" y="413741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8" name="立方体 217">
            <a:extLst>
              <a:ext uri="{FF2B5EF4-FFF2-40B4-BE49-F238E27FC236}">
                <a16:creationId xmlns:a16="http://schemas.microsoft.com/office/drawing/2014/main" id="{37CFACAD-E761-4CCA-BDF6-8014C0DB6BF6}"/>
              </a:ext>
            </a:extLst>
          </p:cNvPr>
          <p:cNvSpPr/>
          <p:nvPr/>
        </p:nvSpPr>
        <p:spPr>
          <a:xfrm>
            <a:off x="2332080" y="381188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9" name="立方体 218">
            <a:extLst>
              <a:ext uri="{FF2B5EF4-FFF2-40B4-BE49-F238E27FC236}">
                <a16:creationId xmlns:a16="http://schemas.microsoft.com/office/drawing/2014/main" id="{B21B7F88-4B00-45B7-B338-55CF73046ED8}"/>
              </a:ext>
            </a:extLst>
          </p:cNvPr>
          <p:cNvSpPr/>
          <p:nvPr/>
        </p:nvSpPr>
        <p:spPr>
          <a:xfrm>
            <a:off x="2665551" y="381188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0" name="立方体 219">
            <a:extLst>
              <a:ext uri="{FF2B5EF4-FFF2-40B4-BE49-F238E27FC236}">
                <a16:creationId xmlns:a16="http://schemas.microsoft.com/office/drawing/2014/main" id="{627A0EA0-7749-4B67-9BCC-47545758DEDA}"/>
              </a:ext>
            </a:extLst>
          </p:cNvPr>
          <p:cNvSpPr/>
          <p:nvPr/>
        </p:nvSpPr>
        <p:spPr>
          <a:xfrm>
            <a:off x="2994897" y="381188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1" name="立方体 220">
            <a:extLst>
              <a:ext uri="{FF2B5EF4-FFF2-40B4-BE49-F238E27FC236}">
                <a16:creationId xmlns:a16="http://schemas.microsoft.com/office/drawing/2014/main" id="{75F60D5B-D2ED-44A0-A5DE-A34384F59BFB}"/>
              </a:ext>
            </a:extLst>
          </p:cNvPr>
          <p:cNvSpPr/>
          <p:nvPr/>
        </p:nvSpPr>
        <p:spPr>
          <a:xfrm>
            <a:off x="3328368" y="381188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2" name="立方体 221">
            <a:extLst>
              <a:ext uri="{FF2B5EF4-FFF2-40B4-BE49-F238E27FC236}">
                <a16:creationId xmlns:a16="http://schemas.microsoft.com/office/drawing/2014/main" id="{55BAACD8-9B7E-4C08-956F-14804F629268}"/>
              </a:ext>
            </a:extLst>
          </p:cNvPr>
          <p:cNvSpPr/>
          <p:nvPr/>
        </p:nvSpPr>
        <p:spPr>
          <a:xfrm>
            <a:off x="2224749" y="456306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3" name="立方体 222">
            <a:extLst>
              <a:ext uri="{FF2B5EF4-FFF2-40B4-BE49-F238E27FC236}">
                <a16:creationId xmlns:a16="http://schemas.microsoft.com/office/drawing/2014/main" id="{CBCF5CF3-EFAE-4B33-BFB6-228A9A2AC33E}"/>
              </a:ext>
            </a:extLst>
          </p:cNvPr>
          <p:cNvSpPr/>
          <p:nvPr/>
        </p:nvSpPr>
        <p:spPr>
          <a:xfrm>
            <a:off x="2558220" y="456306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4" name="立方体 223">
            <a:extLst>
              <a:ext uri="{FF2B5EF4-FFF2-40B4-BE49-F238E27FC236}">
                <a16:creationId xmlns:a16="http://schemas.microsoft.com/office/drawing/2014/main" id="{8B0CB123-4F5E-4F07-8FDF-FE1EE4495DB5}"/>
              </a:ext>
            </a:extLst>
          </p:cNvPr>
          <p:cNvSpPr/>
          <p:nvPr/>
        </p:nvSpPr>
        <p:spPr>
          <a:xfrm>
            <a:off x="2887566" y="456306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5" name="立方体 224">
            <a:extLst>
              <a:ext uri="{FF2B5EF4-FFF2-40B4-BE49-F238E27FC236}">
                <a16:creationId xmlns:a16="http://schemas.microsoft.com/office/drawing/2014/main" id="{5D2A47B7-A99B-44D0-8B94-31B8A3EEA611}"/>
              </a:ext>
            </a:extLst>
          </p:cNvPr>
          <p:cNvSpPr/>
          <p:nvPr/>
        </p:nvSpPr>
        <p:spPr>
          <a:xfrm>
            <a:off x="3221037" y="456306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6" name="立方体 225">
            <a:extLst>
              <a:ext uri="{FF2B5EF4-FFF2-40B4-BE49-F238E27FC236}">
                <a16:creationId xmlns:a16="http://schemas.microsoft.com/office/drawing/2014/main" id="{5284AE54-DDAD-42AE-8104-7B757B686E75}"/>
              </a:ext>
            </a:extLst>
          </p:cNvPr>
          <p:cNvSpPr/>
          <p:nvPr/>
        </p:nvSpPr>
        <p:spPr>
          <a:xfrm>
            <a:off x="2224749" y="424134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7" name="立方体 226">
            <a:extLst>
              <a:ext uri="{FF2B5EF4-FFF2-40B4-BE49-F238E27FC236}">
                <a16:creationId xmlns:a16="http://schemas.microsoft.com/office/drawing/2014/main" id="{BF17A936-D366-48FE-B792-88A8B6CB6138}"/>
              </a:ext>
            </a:extLst>
          </p:cNvPr>
          <p:cNvSpPr/>
          <p:nvPr/>
        </p:nvSpPr>
        <p:spPr>
          <a:xfrm>
            <a:off x="2558220" y="424134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8" name="立方体 227">
            <a:extLst>
              <a:ext uri="{FF2B5EF4-FFF2-40B4-BE49-F238E27FC236}">
                <a16:creationId xmlns:a16="http://schemas.microsoft.com/office/drawing/2014/main" id="{A526C7DC-C802-4A1F-B250-008A856308EF}"/>
              </a:ext>
            </a:extLst>
          </p:cNvPr>
          <p:cNvSpPr/>
          <p:nvPr/>
        </p:nvSpPr>
        <p:spPr>
          <a:xfrm>
            <a:off x="2887566" y="424134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9" name="立方体 228">
            <a:extLst>
              <a:ext uri="{FF2B5EF4-FFF2-40B4-BE49-F238E27FC236}">
                <a16:creationId xmlns:a16="http://schemas.microsoft.com/office/drawing/2014/main" id="{78D5235E-27D8-424F-9C58-EEE7D9D73278}"/>
              </a:ext>
            </a:extLst>
          </p:cNvPr>
          <p:cNvSpPr/>
          <p:nvPr/>
        </p:nvSpPr>
        <p:spPr>
          <a:xfrm>
            <a:off x="3221037" y="424134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0" name="立方体 229">
            <a:extLst>
              <a:ext uri="{FF2B5EF4-FFF2-40B4-BE49-F238E27FC236}">
                <a16:creationId xmlns:a16="http://schemas.microsoft.com/office/drawing/2014/main" id="{1B83B6C4-F519-41A3-B278-09D5FE678263}"/>
              </a:ext>
            </a:extLst>
          </p:cNvPr>
          <p:cNvSpPr/>
          <p:nvPr/>
        </p:nvSpPr>
        <p:spPr>
          <a:xfrm>
            <a:off x="2224749" y="391581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1" name="立方体 230">
            <a:extLst>
              <a:ext uri="{FF2B5EF4-FFF2-40B4-BE49-F238E27FC236}">
                <a16:creationId xmlns:a16="http://schemas.microsoft.com/office/drawing/2014/main" id="{BCA01F77-62C4-4105-8102-CB624BC19E86}"/>
              </a:ext>
            </a:extLst>
          </p:cNvPr>
          <p:cNvSpPr/>
          <p:nvPr/>
        </p:nvSpPr>
        <p:spPr>
          <a:xfrm>
            <a:off x="2558220" y="391581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2" name="立方体 231">
            <a:extLst>
              <a:ext uri="{FF2B5EF4-FFF2-40B4-BE49-F238E27FC236}">
                <a16:creationId xmlns:a16="http://schemas.microsoft.com/office/drawing/2014/main" id="{5085668A-19AB-4196-AC19-2616ADFD05DD}"/>
              </a:ext>
            </a:extLst>
          </p:cNvPr>
          <p:cNvSpPr/>
          <p:nvPr/>
        </p:nvSpPr>
        <p:spPr>
          <a:xfrm>
            <a:off x="2887566" y="391581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3" name="立方体 232">
            <a:extLst>
              <a:ext uri="{FF2B5EF4-FFF2-40B4-BE49-F238E27FC236}">
                <a16:creationId xmlns:a16="http://schemas.microsoft.com/office/drawing/2014/main" id="{63B97AF7-2B33-4C7D-BD0F-A703C12C4AF1}"/>
              </a:ext>
            </a:extLst>
          </p:cNvPr>
          <p:cNvSpPr/>
          <p:nvPr/>
        </p:nvSpPr>
        <p:spPr>
          <a:xfrm>
            <a:off x="3221037" y="391581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3E1D26F7-8EA0-4876-B061-D218ADD7E7E7}"/>
              </a:ext>
            </a:extLst>
          </p:cNvPr>
          <p:cNvCxnSpPr>
            <a:cxnSpLocks/>
          </p:cNvCxnSpPr>
          <p:nvPr/>
        </p:nvCxnSpPr>
        <p:spPr>
          <a:xfrm>
            <a:off x="4059060" y="4296976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87E0E7FA-150E-4A90-8818-9D6C23A305B5}"/>
              </a:ext>
            </a:extLst>
          </p:cNvPr>
          <p:cNvSpPr txBox="1"/>
          <p:nvPr/>
        </p:nvSpPr>
        <p:spPr>
          <a:xfrm>
            <a:off x="4141196" y="39290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36EBD67F-96B1-470F-BD6F-410EB50CEE81}"/>
              </a:ext>
            </a:extLst>
          </p:cNvPr>
          <p:cNvSpPr txBox="1"/>
          <p:nvPr/>
        </p:nvSpPr>
        <p:spPr>
          <a:xfrm>
            <a:off x="350866" y="3052843"/>
            <a:ext cx="854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tf.boolean_mask</a:t>
            </a:r>
            <a:r>
              <a:rPr lang="en-US" altLang="zh-CN" dirty="0">
                <a:latin typeface="Consolas" panose="020B0609020204030204" pitchFamily="49" charset="0"/>
              </a:rPr>
              <a:t>(a, mask=[[1, 0, 0], [0, 1, 0], [0, 0, 1]],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axis=0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4" name="立方体 263">
            <a:extLst>
              <a:ext uri="{FF2B5EF4-FFF2-40B4-BE49-F238E27FC236}">
                <a16:creationId xmlns:a16="http://schemas.microsoft.com/office/drawing/2014/main" id="{26738C88-855E-46F6-AD4A-50464B23FAC2}"/>
              </a:ext>
            </a:extLst>
          </p:cNvPr>
          <p:cNvSpPr/>
          <p:nvPr/>
        </p:nvSpPr>
        <p:spPr>
          <a:xfrm>
            <a:off x="4960773" y="442251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5" name="立方体 264">
            <a:extLst>
              <a:ext uri="{FF2B5EF4-FFF2-40B4-BE49-F238E27FC236}">
                <a16:creationId xmlns:a16="http://schemas.microsoft.com/office/drawing/2014/main" id="{04410AC2-51D7-4821-A7A4-908307223F6E}"/>
              </a:ext>
            </a:extLst>
          </p:cNvPr>
          <p:cNvSpPr/>
          <p:nvPr/>
        </p:nvSpPr>
        <p:spPr>
          <a:xfrm>
            <a:off x="5294244" y="442251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6" name="立方体 265">
            <a:extLst>
              <a:ext uri="{FF2B5EF4-FFF2-40B4-BE49-F238E27FC236}">
                <a16:creationId xmlns:a16="http://schemas.microsoft.com/office/drawing/2014/main" id="{7129DCB7-ADB6-4DF1-AF6C-1377A2C3BD1D}"/>
              </a:ext>
            </a:extLst>
          </p:cNvPr>
          <p:cNvSpPr/>
          <p:nvPr/>
        </p:nvSpPr>
        <p:spPr>
          <a:xfrm>
            <a:off x="5623590" y="442251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7" name="立方体 266">
            <a:extLst>
              <a:ext uri="{FF2B5EF4-FFF2-40B4-BE49-F238E27FC236}">
                <a16:creationId xmlns:a16="http://schemas.microsoft.com/office/drawing/2014/main" id="{9836716C-B6A6-4187-A115-BFC561536620}"/>
              </a:ext>
            </a:extLst>
          </p:cNvPr>
          <p:cNvSpPr/>
          <p:nvPr/>
        </p:nvSpPr>
        <p:spPr>
          <a:xfrm>
            <a:off x="5957061" y="442251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8" name="立方体 267">
            <a:extLst>
              <a:ext uri="{FF2B5EF4-FFF2-40B4-BE49-F238E27FC236}">
                <a16:creationId xmlns:a16="http://schemas.microsoft.com/office/drawing/2014/main" id="{0CC3EB63-EE4E-4586-8AC6-8DC30826D8BE}"/>
              </a:ext>
            </a:extLst>
          </p:cNvPr>
          <p:cNvSpPr/>
          <p:nvPr/>
        </p:nvSpPr>
        <p:spPr>
          <a:xfrm>
            <a:off x="4960773" y="410079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9" name="立方体 268">
            <a:extLst>
              <a:ext uri="{FF2B5EF4-FFF2-40B4-BE49-F238E27FC236}">
                <a16:creationId xmlns:a16="http://schemas.microsoft.com/office/drawing/2014/main" id="{98DD0D77-748D-4189-BF0D-7B427228EC6C}"/>
              </a:ext>
            </a:extLst>
          </p:cNvPr>
          <p:cNvSpPr/>
          <p:nvPr/>
        </p:nvSpPr>
        <p:spPr>
          <a:xfrm>
            <a:off x="5294244" y="410079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0" name="立方体 269">
            <a:extLst>
              <a:ext uri="{FF2B5EF4-FFF2-40B4-BE49-F238E27FC236}">
                <a16:creationId xmlns:a16="http://schemas.microsoft.com/office/drawing/2014/main" id="{DEDAAE3C-0F37-449C-8A82-0C05F93CCC7D}"/>
              </a:ext>
            </a:extLst>
          </p:cNvPr>
          <p:cNvSpPr/>
          <p:nvPr/>
        </p:nvSpPr>
        <p:spPr>
          <a:xfrm>
            <a:off x="5623590" y="410079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1" name="立方体 270">
            <a:extLst>
              <a:ext uri="{FF2B5EF4-FFF2-40B4-BE49-F238E27FC236}">
                <a16:creationId xmlns:a16="http://schemas.microsoft.com/office/drawing/2014/main" id="{D057B634-3291-4513-92A1-914A49882DCA}"/>
              </a:ext>
            </a:extLst>
          </p:cNvPr>
          <p:cNvSpPr/>
          <p:nvPr/>
        </p:nvSpPr>
        <p:spPr>
          <a:xfrm>
            <a:off x="5957061" y="410079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2" name="立方体 271">
            <a:extLst>
              <a:ext uri="{FF2B5EF4-FFF2-40B4-BE49-F238E27FC236}">
                <a16:creationId xmlns:a16="http://schemas.microsoft.com/office/drawing/2014/main" id="{C8FFCC09-96F5-4A54-9563-9AE960E84F9A}"/>
              </a:ext>
            </a:extLst>
          </p:cNvPr>
          <p:cNvSpPr/>
          <p:nvPr/>
        </p:nvSpPr>
        <p:spPr>
          <a:xfrm>
            <a:off x="4960773" y="377527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3" name="立方体 272">
            <a:extLst>
              <a:ext uri="{FF2B5EF4-FFF2-40B4-BE49-F238E27FC236}">
                <a16:creationId xmlns:a16="http://schemas.microsoft.com/office/drawing/2014/main" id="{EA359CD4-8961-4D03-A825-966B1F86F7E7}"/>
              </a:ext>
            </a:extLst>
          </p:cNvPr>
          <p:cNvSpPr/>
          <p:nvPr/>
        </p:nvSpPr>
        <p:spPr>
          <a:xfrm>
            <a:off x="5294244" y="377527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4" name="立方体 273">
            <a:extLst>
              <a:ext uri="{FF2B5EF4-FFF2-40B4-BE49-F238E27FC236}">
                <a16:creationId xmlns:a16="http://schemas.microsoft.com/office/drawing/2014/main" id="{B958697D-BC48-4A40-9A71-FBD331E8391E}"/>
              </a:ext>
            </a:extLst>
          </p:cNvPr>
          <p:cNvSpPr/>
          <p:nvPr/>
        </p:nvSpPr>
        <p:spPr>
          <a:xfrm>
            <a:off x="5623590" y="377527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5" name="立方体 274">
            <a:extLst>
              <a:ext uri="{FF2B5EF4-FFF2-40B4-BE49-F238E27FC236}">
                <a16:creationId xmlns:a16="http://schemas.microsoft.com/office/drawing/2014/main" id="{B695F6EB-0147-4AAB-B9A9-BEAA71E907B0}"/>
              </a:ext>
            </a:extLst>
          </p:cNvPr>
          <p:cNvSpPr/>
          <p:nvPr/>
        </p:nvSpPr>
        <p:spPr>
          <a:xfrm>
            <a:off x="5957061" y="377527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01175155-4500-42E1-A51A-02FDFE50E874}"/>
              </a:ext>
            </a:extLst>
          </p:cNvPr>
          <p:cNvCxnSpPr>
            <a:cxnSpLocks/>
          </p:cNvCxnSpPr>
          <p:nvPr/>
        </p:nvCxnSpPr>
        <p:spPr>
          <a:xfrm>
            <a:off x="3951729" y="4779440"/>
            <a:ext cx="438730" cy="21413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9E83E143-BAA7-4519-8A5A-080EAAAF9B9D}"/>
              </a:ext>
            </a:extLst>
          </p:cNvPr>
          <p:cNvSpPr txBox="1"/>
          <p:nvPr/>
        </p:nvSpPr>
        <p:spPr>
          <a:xfrm>
            <a:off x="3920873" y="5064847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这里绿色的是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一整条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对应输出的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最后一条</a:t>
            </a:r>
          </a:p>
        </p:txBody>
      </p: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30615447-9416-4272-8294-D373BCE59DB3}"/>
              </a:ext>
            </a:extLst>
          </p:cNvPr>
          <p:cNvCxnSpPr>
            <a:cxnSpLocks/>
          </p:cNvCxnSpPr>
          <p:nvPr/>
        </p:nvCxnSpPr>
        <p:spPr>
          <a:xfrm flipV="1">
            <a:off x="5737956" y="4993575"/>
            <a:ext cx="407611" cy="41314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5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F1335492-D4B3-4597-AFCD-85A7B9EF8F65}"/>
              </a:ext>
            </a:extLst>
          </p:cNvPr>
          <p:cNvCxnSpPr>
            <a:cxnSpLocks/>
          </p:cNvCxnSpPr>
          <p:nvPr/>
        </p:nvCxnSpPr>
        <p:spPr>
          <a:xfrm>
            <a:off x="7550393" y="965720"/>
            <a:ext cx="0" cy="11978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8B105899-3290-4FFB-9041-5459548AEAD3}"/>
              </a:ext>
            </a:extLst>
          </p:cNvPr>
          <p:cNvCxnSpPr>
            <a:cxnSpLocks/>
          </p:cNvCxnSpPr>
          <p:nvPr/>
        </p:nvCxnSpPr>
        <p:spPr>
          <a:xfrm>
            <a:off x="7300962" y="1346846"/>
            <a:ext cx="0" cy="11978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立方体 3">
            <a:extLst>
              <a:ext uri="{FF2B5EF4-FFF2-40B4-BE49-F238E27FC236}">
                <a16:creationId xmlns:a16="http://schemas.microsoft.com/office/drawing/2014/main" id="{BA5E36A1-7DF6-48E8-B416-E4DA060893E7}"/>
              </a:ext>
            </a:extLst>
          </p:cNvPr>
          <p:cNvSpPr/>
          <p:nvPr/>
        </p:nvSpPr>
        <p:spPr>
          <a:xfrm>
            <a:off x="2572136" y="156795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899CCC78-AC2C-445C-86D6-0ACE88584F0E}"/>
              </a:ext>
            </a:extLst>
          </p:cNvPr>
          <p:cNvSpPr/>
          <p:nvPr/>
        </p:nvSpPr>
        <p:spPr>
          <a:xfrm>
            <a:off x="2905607" y="156795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FCA64CAC-CB37-4458-B31A-5BA5D980B520}"/>
              </a:ext>
            </a:extLst>
          </p:cNvPr>
          <p:cNvSpPr/>
          <p:nvPr/>
        </p:nvSpPr>
        <p:spPr>
          <a:xfrm>
            <a:off x="3234953" y="156795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2796E460-20ED-44EF-904C-B46B793CE7B8}"/>
              </a:ext>
            </a:extLst>
          </p:cNvPr>
          <p:cNvSpPr/>
          <p:nvPr/>
        </p:nvSpPr>
        <p:spPr>
          <a:xfrm>
            <a:off x="3568424" y="156795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ACD62BE5-04C6-4F1C-AFE9-060C60C20317}"/>
              </a:ext>
            </a:extLst>
          </p:cNvPr>
          <p:cNvSpPr/>
          <p:nvPr/>
        </p:nvSpPr>
        <p:spPr>
          <a:xfrm>
            <a:off x="2572136" y="124623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A9BFBB8B-ECC8-45B0-893A-C7F557D1D513}"/>
              </a:ext>
            </a:extLst>
          </p:cNvPr>
          <p:cNvSpPr/>
          <p:nvPr/>
        </p:nvSpPr>
        <p:spPr>
          <a:xfrm>
            <a:off x="2905607" y="124623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4B2C3853-9912-4EB9-A910-AB010C5EB312}"/>
              </a:ext>
            </a:extLst>
          </p:cNvPr>
          <p:cNvSpPr/>
          <p:nvPr/>
        </p:nvSpPr>
        <p:spPr>
          <a:xfrm>
            <a:off x="3234953" y="124623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3C36641A-3DC1-4188-839D-026BC35748FB}"/>
              </a:ext>
            </a:extLst>
          </p:cNvPr>
          <p:cNvSpPr/>
          <p:nvPr/>
        </p:nvSpPr>
        <p:spPr>
          <a:xfrm>
            <a:off x="3568424" y="124623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969C526E-2DAE-4BFE-ADF1-110327D9FA09}"/>
              </a:ext>
            </a:extLst>
          </p:cNvPr>
          <p:cNvSpPr/>
          <p:nvPr/>
        </p:nvSpPr>
        <p:spPr>
          <a:xfrm>
            <a:off x="2572136" y="92070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A958E959-513E-48B4-A13D-8E005E450016}"/>
              </a:ext>
            </a:extLst>
          </p:cNvPr>
          <p:cNvSpPr/>
          <p:nvPr/>
        </p:nvSpPr>
        <p:spPr>
          <a:xfrm>
            <a:off x="2905607" y="92070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49A74CA4-E5FA-4C2F-823D-EB20DF8060C0}"/>
              </a:ext>
            </a:extLst>
          </p:cNvPr>
          <p:cNvSpPr/>
          <p:nvPr/>
        </p:nvSpPr>
        <p:spPr>
          <a:xfrm>
            <a:off x="3234953" y="92070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473D4E24-FD6D-4BE3-8389-2A6D96D0AAE5}"/>
              </a:ext>
            </a:extLst>
          </p:cNvPr>
          <p:cNvSpPr/>
          <p:nvPr/>
        </p:nvSpPr>
        <p:spPr>
          <a:xfrm>
            <a:off x="3568424" y="92070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125EE65A-C66E-4612-90BA-EBDF5FFFF0A3}"/>
              </a:ext>
            </a:extLst>
          </p:cNvPr>
          <p:cNvSpPr/>
          <p:nvPr/>
        </p:nvSpPr>
        <p:spPr>
          <a:xfrm>
            <a:off x="2465231" y="167462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A5B61F9B-8603-4D01-80B9-E4816F8F0D37}"/>
              </a:ext>
            </a:extLst>
          </p:cNvPr>
          <p:cNvSpPr/>
          <p:nvPr/>
        </p:nvSpPr>
        <p:spPr>
          <a:xfrm>
            <a:off x="2798702" y="167462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F0E4603C-F6C3-4703-8E0D-3163CAA20AAA}"/>
              </a:ext>
            </a:extLst>
          </p:cNvPr>
          <p:cNvSpPr/>
          <p:nvPr/>
        </p:nvSpPr>
        <p:spPr>
          <a:xfrm>
            <a:off x="3128048" y="167462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4ACE0048-895F-43C8-B76E-AAC538415267}"/>
              </a:ext>
            </a:extLst>
          </p:cNvPr>
          <p:cNvSpPr/>
          <p:nvPr/>
        </p:nvSpPr>
        <p:spPr>
          <a:xfrm>
            <a:off x="3461519" y="167462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B170B9A4-5ADA-48B5-8881-5525D4BDDA17}"/>
              </a:ext>
            </a:extLst>
          </p:cNvPr>
          <p:cNvSpPr/>
          <p:nvPr/>
        </p:nvSpPr>
        <p:spPr>
          <a:xfrm>
            <a:off x="2465231" y="135289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90A7D7CB-4E60-4009-A3AD-C56824D04035}"/>
              </a:ext>
            </a:extLst>
          </p:cNvPr>
          <p:cNvSpPr/>
          <p:nvPr/>
        </p:nvSpPr>
        <p:spPr>
          <a:xfrm>
            <a:off x="2798702" y="135289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id="{DFB5EB16-2E2C-4574-8A9B-A9433DD0502D}"/>
              </a:ext>
            </a:extLst>
          </p:cNvPr>
          <p:cNvSpPr/>
          <p:nvPr/>
        </p:nvSpPr>
        <p:spPr>
          <a:xfrm>
            <a:off x="3128048" y="135289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2754994B-5ABF-40A6-A64F-99C04987F2E8}"/>
              </a:ext>
            </a:extLst>
          </p:cNvPr>
          <p:cNvSpPr/>
          <p:nvPr/>
        </p:nvSpPr>
        <p:spPr>
          <a:xfrm>
            <a:off x="3461519" y="135289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21288BD0-F57E-439E-9C26-2BC8D15EC306}"/>
              </a:ext>
            </a:extLst>
          </p:cNvPr>
          <p:cNvSpPr/>
          <p:nvPr/>
        </p:nvSpPr>
        <p:spPr>
          <a:xfrm>
            <a:off x="2465231" y="102737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FB3C2720-D0B0-455B-B46E-0225E64A8642}"/>
              </a:ext>
            </a:extLst>
          </p:cNvPr>
          <p:cNvSpPr/>
          <p:nvPr/>
        </p:nvSpPr>
        <p:spPr>
          <a:xfrm>
            <a:off x="2798702" y="102737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" name="立方体 25">
            <a:extLst>
              <a:ext uri="{FF2B5EF4-FFF2-40B4-BE49-F238E27FC236}">
                <a16:creationId xmlns:a16="http://schemas.microsoft.com/office/drawing/2014/main" id="{E056DBA2-988B-4E1F-B6FF-CC7EB118CC02}"/>
              </a:ext>
            </a:extLst>
          </p:cNvPr>
          <p:cNvSpPr/>
          <p:nvPr/>
        </p:nvSpPr>
        <p:spPr>
          <a:xfrm>
            <a:off x="3128048" y="102737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53402827-F542-47B2-A6B1-42C0EAD35C5F}"/>
              </a:ext>
            </a:extLst>
          </p:cNvPr>
          <p:cNvSpPr/>
          <p:nvPr/>
        </p:nvSpPr>
        <p:spPr>
          <a:xfrm>
            <a:off x="3461519" y="102737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id="{3DA55B81-3E88-4167-A641-6F7BEA06AF22}"/>
              </a:ext>
            </a:extLst>
          </p:cNvPr>
          <p:cNvSpPr/>
          <p:nvPr/>
        </p:nvSpPr>
        <p:spPr>
          <a:xfrm>
            <a:off x="2357900" y="177855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6A45CA51-AD28-45B7-97FF-731A62F82995}"/>
              </a:ext>
            </a:extLst>
          </p:cNvPr>
          <p:cNvSpPr/>
          <p:nvPr/>
        </p:nvSpPr>
        <p:spPr>
          <a:xfrm>
            <a:off x="2691371" y="177855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C508FEE7-F0A4-4298-BF85-A8A880F6A7CB}"/>
              </a:ext>
            </a:extLst>
          </p:cNvPr>
          <p:cNvSpPr/>
          <p:nvPr/>
        </p:nvSpPr>
        <p:spPr>
          <a:xfrm>
            <a:off x="3020717" y="177855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189DEAD7-3348-48E0-816A-560A6C7F531B}"/>
              </a:ext>
            </a:extLst>
          </p:cNvPr>
          <p:cNvSpPr/>
          <p:nvPr/>
        </p:nvSpPr>
        <p:spPr>
          <a:xfrm>
            <a:off x="3354188" y="177855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2" name="立方体 31">
            <a:extLst>
              <a:ext uri="{FF2B5EF4-FFF2-40B4-BE49-F238E27FC236}">
                <a16:creationId xmlns:a16="http://schemas.microsoft.com/office/drawing/2014/main" id="{CB83189D-7E48-413C-97DA-BB303F6DEACE}"/>
              </a:ext>
            </a:extLst>
          </p:cNvPr>
          <p:cNvSpPr/>
          <p:nvPr/>
        </p:nvSpPr>
        <p:spPr>
          <a:xfrm>
            <a:off x="2357900" y="145682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A7102086-75A8-4F77-88BD-D9258ED6838A}"/>
              </a:ext>
            </a:extLst>
          </p:cNvPr>
          <p:cNvSpPr/>
          <p:nvPr/>
        </p:nvSpPr>
        <p:spPr>
          <a:xfrm>
            <a:off x="2691371" y="145682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4" name="立方体 33">
            <a:extLst>
              <a:ext uri="{FF2B5EF4-FFF2-40B4-BE49-F238E27FC236}">
                <a16:creationId xmlns:a16="http://schemas.microsoft.com/office/drawing/2014/main" id="{AA5B8B25-B3FE-4E96-B2C5-F761E5873353}"/>
              </a:ext>
            </a:extLst>
          </p:cNvPr>
          <p:cNvSpPr/>
          <p:nvPr/>
        </p:nvSpPr>
        <p:spPr>
          <a:xfrm>
            <a:off x="3020717" y="145682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A961D9E7-FC83-4119-B2EC-4B929025F827}"/>
              </a:ext>
            </a:extLst>
          </p:cNvPr>
          <p:cNvSpPr/>
          <p:nvPr/>
        </p:nvSpPr>
        <p:spPr>
          <a:xfrm>
            <a:off x="3354188" y="145682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6" name="立方体 35">
            <a:extLst>
              <a:ext uri="{FF2B5EF4-FFF2-40B4-BE49-F238E27FC236}">
                <a16:creationId xmlns:a16="http://schemas.microsoft.com/office/drawing/2014/main" id="{4C756895-03E7-4366-ABED-CED5EE5BDBAA}"/>
              </a:ext>
            </a:extLst>
          </p:cNvPr>
          <p:cNvSpPr/>
          <p:nvPr/>
        </p:nvSpPr>
        <p:spPr>
          <a:xfrm>
            <a:off x="2357900" y="113130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立方体 36">
            <a:extLst>
              <a:ext uri="{FF2B5EF4-FFF2-40B4-BE49-F238E27FC236}">
                <a16:creationId xmlns:a16="http://schemas.microsoft.com/office/drawing/2014/main" id="{9CA7F8B7-A19F-4136-9AE4-6F83DB489C1E}"/>
              </a:ext>
            </a:extLst>
          </p:cNvPr>
          <p:cNvSpPr/>
          <p:nvPr/>
        </p:nvSpPr>
        <p:spPr>
          <a:xfrm>
            <a:off x="2691371" y="113130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立方体 37">
            <a:extLst>
              <a:ext uri="{FF2B5EF4-FFF2-40B4-BE49-F238E27FC236}">
                <a16:creationId xmlns:a16="http://schemas.microsoft.com/office/drawing/2014/main" id="{DCAE5BA4-D2B5-452F-9C6F-4BBE71071562}"/>
              </a:ext>
            </a:extLst>
          </p:cNvPr>
          <p:cNvSpPr/>
          <p:nvPr/>
        </p:nvSpPr>
        <p:spPr>
          <a:xfrm>
            <a:off x="3020717" y="113130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立方体 38">
            <a:extLst>
              <a:ext uri="{FF2B5EF4-FFF2-40B4-BE49-F238E27FC236}">
                <a16:creationId xmlns:a16="http://schemas.microsoft.com/office/drawing/2014/main" id="{506B7942-36A2-48F8-87A4-50585C066D45}"/>
              </a:ext>
            </a:extLst>
          </p:cNvPr>
          <p:cNvSpPr/>
          <p:nvPr/>
        </p:nvSpPr>
        <p:spPr>
          <a:xfrm>
            <a:off x="3354188" y="113130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783798D-3380-4737-BF71-09943FB14C64}"/>
              </a:ext>
            </a:extLst>
          </p:cNvPr>
          <p:cNvCxnSpPr>
            <a:cxnSpLocks/>
          </p:cNvCxnSpPr>
          <p:nvPr/>
        </p:nvCxnSpPr>
        <p:spPr>
          <a:xfrm>
            <a:off x="4135619" y="1515061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146425F-B6E6-4584-94E4-507051BDBAC7}"/>
              </a:ext>
            </a:extLst>
          </p:cNvPr>
          <p:cNvSpPr txBox="1"/>
          <p:nvPr/>
        </p:nvSpPr>
        <p:spPr>
          <a:xfrm>
            <a:off x="4201480" y="11710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45E3B86-B1C5-4914-9DDA-DE7B0525A001}"/>
              </a:ext>
            </a:extLst>
          </p:cNvPr>
          <p:cNvSpPr txBox="1"/>
          <p:nvPr/>
        </p:nvSpPr>
        <p:spPr>
          <a:xfrm>
            <a:off x="1931426" y="358805"/>
            <a:ext cx="550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tf.boolean_mask</a:t>
            </a:r>
            <a:r>
              <a:rPr lang="en-US" altLang="zh-CN" dirty="0">
                <a:latin typeface="Consolas" panose="020B0609020204030204" pitchFamily="49" charset="0"/>
              </a:rPr>
              <a:t>(a, mask=[1, 0, 1], axis=1)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2" name="立方体 81">
            <a:extLst>
              <a:ext uri="{FF2B5EF4-FFF2-40B4-BE49-F238E27FC236}">
                <a16:creationId xmlns:a16="http://schemas.microsoft.com/office/drawing/2014/main" id="{FFE3E634-B273-4C10-8E9F-FC655E078779}"/>
              </a:ext>
            </a:extLst>
          </p:cNvPr>
          <p:cNvSpPr/>
          <p:nvPr/>
        </p:nvSpPr>
        <p:spPr>
          <a:xfrm>
            <a:off x="7435442" y="67159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3" name="立方体 82">
            <a:extLst>
              <a:ext uri="{FF2B5EF4-FFF2-40B4-BE49-F238E27FC236}">
                <a16:creationId xmlns:a16="http://schemas.microsoft.com/office/drawing/2014/main" id="{1FFE1088-DF4F-4D8B-8C3F-2D3719B73EC8}"/>
              </a:ext>
            </a:extLst>
          </p:cNvPr>
          <p:cNvSpPr/>
          <p:nvPr/>
        </p:nvSpPr>
        <p:spPr>
          <a:xfrm>
            <a:off x="7768913" y="67159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4" name="立方体 83">
            <a:extLst>
              <a:ext uri="{FF2B5EF4-FFF2-40B4-BE49-F238E27FC236}">
                <a16:creationId xmlns:a16="http://schemas.microsoft.com/office/drawing/2014/main" id="{6B379D2D-F9D5-43E2-8075-128FB46587D1}"/>
              </a:ext>
            </a:extLst>
          </p:cNvPr>
          <p:cNvSpPr/>
          <p:nvPr/>
        </p:nvSpPr>
        <p:spPr>
          <a:xfrm>
            <a:off x="8098259" y="67159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5" name="立方体 84">
            <a:extLst>
              <a:ext uri="{FF2B5EF4-FFF2-40B4-BE49-F238E27FC236}">
                <a16:creationId xmlns:a16="http://schemas.microsoft.com/office/drawing/2014/main" id="{C7905851-37AC-4041-8282-726C55F6DC60}"/>
              </a:ext>
            </a:extLst>
          </p:cNvPr>
          <p:cNvSpPr/>
          <p:nvPr/>
        </p:nvSpPr>
        <p:spPr>
          <a:xfrm>
            <a:off x="8431730" y="67159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4" name="立方体 93">
            <a:extLst>
              <a:ext uri="{FF2B5EF4-FFF2-40B4-BE49-F238E27FC236}">
                <a16:creationId xmlns:a16="http://schemas.microsoft.com/office/drawing/2014/main" id="{07372E05-ED00-498C-B9CD-BED2D1530DDA}"/>
              </a:ext>
            </a:extLst>
          </p:cNvPr>
          <p:cNvSpPr/>
          <p:nvPr/>
        </p:nvSpPr>
        <p:spPr>
          <a:xfrm>
            <a:off x="7216922" y="1046109"/>
            <a:ext cx="440376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5" name="立方体 94">
            <a:extLst>
              <a:ext uri="{FF2B5EF4-FFF2-40B4-BE49-F238E27FC236}">
                <a16:creationId xmlns:a16="http://schemas.microsoft.com/office/drawing/2014/main" id="{927B64BD-83A2-464B-A351-B896293176CB}"/>
              </a:ext>
            </a:extLst>
          </p:cNvPr>
          <p:cNvSpPr/>
          <p:nvPr/>
        </p:nvSpPr>
        <p:spPr>
          <a:xfrm>
            <a:off x="7550393" y="104610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6" name="立方体 95">
            <a:extLst>
              <a:ext uri="{FF2B5EF4-FFF2-40B4-BE49-F238E27FC236}">
                <a16:creationId xmlns:a16="http://schemas.microsoft.com/office/drawing/2014/main" id="{C70F03A6-2CC4-4689-827C-E4B663B28FA2}"/>
              </a:ext>
            </a:extLst>
          </p:cNvPr>
          <p:cNvSpPr/>
          <p:nvPr/>
        </p:nvSpPr>
        <p:spPr>
          <a:xfrm>
            <a:off x="7879739" y="104610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7" name="立方体 96">
            <a:extLst>
              <a:ext uri="{FF2B5EF4-FFF2-40B4-BE49-F238E27FC236}">
                <a16:creationId xmlns:a16="http://schemas.microsoft.com/office/drawing/2014/main" id="{A583A5FD-22DF-45E8-84E0-ECF8E40D146A}"/>
              </a:ext>
            </a:extLst>
          </p:cNvPr>
          <p:cNvSpPr/>
          <p:nvPr/>
        </p:nvSpPr>
        <p:spPr>
          <a:xfrm>
            <a:off x="8213210" y="1046109"/>
            <a:ext cx="440376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6" name="立方体 105">
            <a:extLst>
              <a:ext uri="{FF2B5EF4-FFF2-40B4-BE49-F238E27FC236}">
                <a16:creationId xmlns:a16="http://schemas.microsoft.com/office/drawing/2014/main" id="{EC3009D0-FFB2-45B5-BC03-F1A34E5B6E49}"/>
              </a:ext>
            </a:extLst>
          </p:cNvPr>
          <p:cNvSpPr/>
          <p:nvPr/>
        </p:nvSpPr>
        <p:spPr>
          <a:xfrm>
            <a:off x="6971943" y="142334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7" name="立方体 106">
            <a:extLst>
              <a:ext uri="{FF2B5EF4-FFF2-40B4-BE49-F238E27FC236}">
                <a16:creationId xmlns:a16="http://schemas.microsoft.com/office/drawing/2014/main" id="{CFEA9B0A-B968-46E6-8DD9-50BB2A620672}"/>
              </a:ext>
            </a:extLst>
          </p:cNvPr>
          <p:cNvSpPr/>
          <p:nvPr/>
        </p:nvSpPr>
        <p:spPr>
          <a:xfrm>
            <a:off x="7305414" y="142334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8" name="立方体 107">
            <a:extLst>
              <a:ext uri="{FF2B5EF4-FFF2-40B4-BE49-F238E27FC236}">
                <a16:creationId xmlns:a16="http://schemas.microsoft.com/office/drawing/2014/main" id="{21A21956-9F21-429A-8B4B-C3761BBF392E}"/>
              </a:ext>
            </a:extLst>
          </p:cNvPr>
          <p:cNvSpPr/>
          <p:nvPr/>
        </p:nvSpPr>
        <p:spPr>
          <a:xfrm>
            <a:off x="7634760" y="142334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E70B75F0-8BAC-4AB9-9C36-1E7EA621DDAD}"/>
              </a:ext>
            </a:extLst>
          </p:cNvPr>
          <p:cNvSpPr/>
          <p:nvPr/>
        </p:nvSpPr>
        <p:spPr>
          <a:xfrm>
            <a:off x="7968231" y="142334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4" name="立方体 113">
            <a:extLst>
              <a:ext uri="{FF2B5EF4-FFF2-40B4-BE49-F238E27FC236}">
                <a16:creationId xmlns:a16="http://schemas.microsoft.com/office/drawing/2014/main" id="{DA02CA52-E188-4AE2-80FB-A194EF25DA4F}"/>
              </a:ext>
            </a:extLst>
          </p:cNvPr>
          <p:cNvSpPr/>
          <p:nvPr/>
        </p:nvSpPr>
        <p:spPr>
          <a:xfrm>
            <a:off x="7435442" y="202726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5" name="立方体 114">
            <a:extLst>
              <a:ext uri="{FF2B5EF4-FFF2-40B4-BE49-F238E27FC236}">
                <a16:creationId xmlns:a16="http://schemas.microsoft.com/office/drawing/2014/main" id="{B0F62D2D-3E11-4794-B121-16CF59182049}"/>
              </a:ext>
            </a:extLst>
          </p:cNvPr>
          <p:cNvSpPr/>
          <p:nvPr/>
        </p:nvSpPr>
        <p:spPr>
          <a:xfrm>
            <a:off x="7768913" y="202726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6" name="立方体 115">
            <a:extLst>
              <a:ext uri="{FF2B5EF4-FFF2-40B4-BE49-F238E27FC236}">
                <a16:creationId xmlns:a16="http://schemas.microsoft.com/office/drawing/2014/main" id="{50F99C97-E9AB-4618-8805-5266348FB82E}"/>
              </a:ext>
            </a:extLst>
          </p:cNvPr>
          <p:cNvSpPr/>
          <p:nvPr/>
        </p:nvSpPr>
        <p:spPr>
          <a:xfrm>
            <a:off x="8098259" y="202726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7" name="立方体 116">
            <a:extLst>
              <a:ext uri="{FF2B5EF4-FFF2-40B4-BE49-F238E27FC236}">
                <a16:creationId xmlns:a16="http://schemas.microsoft.com/office/drawing/2014/main" id="{3474DD2E-E416-4AF2-92F4-6BEADE8D6FDB}"/>
              </a:ext>
            </a:extLst>
          </p:cNvPr>
          <p:cNvSpPr/>
          <p:nvPr/>
        </p:nvSpPr>
        <p:spPr>
          <a:xfrm>
            <a:off x="8431730" y="202726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8" name="立方体 117">
            <a:extLst>
              <a:ext uri="{FF2B5EF4-FFF2-40B4-BE49-F238E27FC236}">
                <a16:creationId xmlns:a16="http://schemas.microsoft.com/office/drawing/2014/main" id="{F7949E6D-EF4F-4404-8BF7-4E7F0EFD657F}"/>
              </a:ext>
            </a:extLst>
          </p:cNvPr>
          <p:cNvSpPr/>
          <p:nvPr/>
        </p:nvSpPr>
        <p:spPr>
          <a:xfrm>
            <a:off x="7216922" y="2401776"/>
            <a:ext cx="440376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9" name="立方体 118">
            <a:extLst>
              <a:ext uri="{FF2B5EF4-FFF2-40B4-BE49-F238E27FC236}">
                <a16:creationId xmlns:a16="http://schemas.microsoft.com/office/drawing/2014/main" id="{7C57475C-419B-430D-96A4-47A636355E7E}"/>
              </a:ext>
            </a:extLst>
          </p:cNvPr>
          <p:cNvSpPr/>
          <p:nvPr/>
        </p:nvSpPr>
        <p:spPr>
          <a:xfrm>
            <a:off x="7550393" y="240177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0" name="立方体 119">
            <a:extLst>
              <a:ext uri="{FF2B5EF4-FFF2-40B4-BE49-F238E27FC236}">
                <a16:creationId xmlns:a16="http://schemas.microsoft.com/office/drawing/2014/main" id="{452A9888-ABD7-4B0F-B314-6CBB7A24A97C}"/>
              </a:ext>
            </a:extLst>
          </p:cNvPr>
          <p:cNvSpPr/>
          <p:nvPr/>
        </p:nvSpPr>
        <p:spPr>
          <a:xfrm>
            <a:off x="7879739" y="240177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1" name="立方体 120">
            <a:extLst>
              <a:ext uri="{FF2B5EF4-FFF2-40B4-BE49-F238E27FC236}">
                <a16:creationId xmlns:a16="http://schemas.microsoft.com/office/drawing/2014/main" id="{A45BABAC-7CA4-47EA-B143-F4BB2DF47C11}"/>
              </a:ext>
            </a:extLst>
          </p:cNvPr>
          <p:cNvSpPr/>
          <p:nvPr/>
        </p:nvSpPr>
        <p:spPr>
          <a:xfrm>
            <a:off x="8213210" y="2401776"/>
            <a:ext cx="440376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2" name="立方体 121">
            <a:extLst>
              <a:ext uri="{FF2B5EF4-FFF2-40B4-BE49-F238E27FC236}">
                <a16:creationId xmlns:a16="http://schemas.microsoft.com/office/drawing/2014/main" id="{8A4EBE66-CF59-44AB-A685-EEF768838D47}"/>
              </a:ext>
            </a:extLst>
          </p:cNvPr>
          <p:cNvSpPr/>
          <p:nvPr/>
        </p:nvSpPr>
        <p:spPr>
          <a:xfrm>
            <a:off x="6971943" y="277901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3" name="立方体 122">
            <a:extLst>
              <a:ext uri="{FF2B5EF4-FFF2-40B4-BE49-F238E27FC236}">
                <a16:creationId xmlns:a16="http://schemas.microsoft.com/office/drawing/2014/main" id="{D2C74706-2A8A-48EB-A31C-273D4DA932C1}"/>
              </a:ext>
            </a:extLst>
          </p:cNvPr>
          <p:cNvSpPr/>
          <p:nvPr/>
        </p:nvSpPr>
        <p:spPr>
          <a:xfrm>
            <a:off x="7305414" y="277901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4" name="立方体 123">
            <a:extLst>
              <a:ext uri="{FF2B5EF4-FFF2-40B4-BE49-F238E27FC236}">
                <a16:creationId xmlns:a16="http://schemas.microsoft.com/office/drawing/2014/main" id="{5719F88E-6A3D-4F98-8557-EAA285BCD8FB}"/>
              </a:ext>
            </a:extLst>
          </p:cNvPr>
          <p:cNvSpPr/>
          <p:nvPr/>
        </p:nvSpPr>
        <p:spPr>
          <a:xfrm>
            <a:off x="7634760" y="277901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5" name="立方体 124">
            <a:extLst>
              <a:ext uri="{FF2B5EF4-FFF2-40B4-BE49-F238E27FC236}">
                <a16:creationId xmlns:a16="http://schemas.microsoft.com/office/drawing/2014/main" id="{3AC418A1-1461-46FC-854D-FADB12D1E7F0}"/>
              </a:ext>
            </a:extLst>
          </p:cNvPr>
          <p:cNvSpPr/>
          <p:nvPr/>
        </p:nvSpPr>
        <p:spPr>
          <a:xfrm>
            <a:off x="7968231" y="277901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1977568-1C8A-466A-A2B3-260C7772AC2A}"/>
              </a:ext>
            </a:extLst>
          </p:cNvPr>
          <p:cNvCxnSpPr>
            <a:cxnSpLocks/>
          </p:cNvCxnSpPr>
          <p:nvPr/>
        </p:nvCxnSpPr>
        <p:spPr>
          <a:xfrm>
            <a:off x="6971943" y="1856098"/>
            <a:ext cx="0" cy="10227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立方体 134">
            <a:extLst>
              <a:ext uri="{FF2B5EF4-FFF2-40B4-BE49-F238E27FC236}">
                <a16:creationId xmlns:a16="http://schemas.microsoft.com/office/drawing/2014/main" id="{5792DD0A-871F-4F13-AB7F-347D1E158FF6}"/>
              </a:ext>
            </a:extLst>
          </p:cNvPr>
          <p:cNvSpPr/>
          <p:nvPr/>
        </p:nvSpPr>
        <p:spPr>
          <a:xfrm>
            <a:off x="5165704" y="135016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6" name="立方体 135">
            <a:extLst>
              <a:ext uri="{FF2B5EF4-FFF2-40B4-BE49-F238E27FC236}">
                <a16:creationId xmlns:a16="http://schemas.microsoft.com/office/drawing/2014/main" id="{CF24D46E-6040-44F1-B5C6-B4DF856B8DCD}"/>
              </a:ext>
            </a:extLst>
          </p:cNvPr>
          <p:cNvSpPr/>
          <p:nvPr/>
        </p:nvSpPr>
        <p:spPr>
          <a:xfrm>
            <a:off x="5499175" y="135016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7" name="立方体 136">
            <a:extLst>
              <a:ext uri="{FF2B5EF4-FFF2-40B4-BE49-F238E27FC236}">
                <a16:creationId xmlns:a16="http://schemas.microsoft.com/office/drawing/2014/main" id="{33CB28FD-C68B-408A-8F43-D17DAFF90A3E}"/>
              </a:ext>
            </a:extLst>
          </p:cNvPr>
          <p:cNvSpPr/>
          <p:nvPr/>
        </p:nvSpPr>
        <p:spPr>
          <a:xfrm>
            <a:off x="5828521" y="135016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8" name="立方体 137">
            <a:extLst>
              <a:ext uri="{FF2B5EF4-FFF2-40B4-BE49-F238E27FC236}">
                <a16:creationId xmlns:a16="http://schemas.microsoft.com/office/drawing/2014/main" id="{AFB73837-F2B0-4798-8A13-2BA9FDEBC7F6}"/>
              </a:ext>
            </a:extLst>
          </p:cNvPr>
          <p:cNvSpPr/>
          <p:nvPr/>
        </p:nvSpPr>
        <p:spPr>
          <a:xfrm>
            <a:off x="6161992" y="135016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3" name="立方体 142">
            <a:extLst>
              <a:ext uri="{FF2B5EF4-FFF2-40B4-BE49-F238E27FC236}">
                <a16:creationId xmlns:a16="http://schemas.microsoft.com/office/drawing/2014/main" id="{145094E1-F842-4F47-A752-98D018DA1BAF}"/>
              </a:ext>
            </a:extLst>
          </p:cNvPr>
          <p:cNvSpPr/>
          <p:nvPr/>
        </p:nvSpPr>
        <p:spPr>
          <a:xfrm>
            <a:off x="5167256" y="102529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4" name="立方体 143">
            <a:extLst>
              <a:ext uri="{FF2B5EF4-FFF2-40B4-BE49-F238E27FC236}">
                <a16:creationId xmlns:a16="http://schemas.microsoft.com/office/drawing/2014/main" id="{E5D83AAB-47D2-4418-87DD-88B6B4DA3716}"/>
              </a:ext>
            </a:extLst>
          </p:cNvPr>
          <p:cNvSpPr/>
          <p:nvPr/>
        </p:nvSpPr>
        <p:spPr>
          <a:xfrm>
            <a:off x="5500727" y="102529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5" name="立方体 144">
            <a:extLst>
              <a:ext uri="{FF2B5EF4-FFF2-40B4-BE49-F238E27FC236}">
                <a16:creationId xmlns:a16="http://schemas.microsoft.com/office/drawing/2014/main" id="{23514D20-E513-44DB-A4E2-D56CE4FE919B}"/>
              </a:ext>
            </a:extLst>
          </p:cNvPr>
          <p:cNvSpPr/>
          <p:nvPr/>
        </p:nvSpPr>
        <p:spPr>
          <a:xfrm>
            <a:off x="5830073" y="102529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6" name="立方体 145">
            <a:extLst>
              <a:ext uri="{FF2B5EF4-FFF2-40B4-BE49-F238E27FC236}">
                <a16:creationId xmlns:a16="http://schemas.microsoft.com/office/drawing/2014/main" id="{18942321-3A5F-4AFE-9434-42CE66ABBA93}"/>
              </a:ext>
            </a:extLst>
          </p:cNvPr>
          <p:cNvSpPr/>
          <p:nvPr/>
        </p:nvSpPr>
        <p:spPr>
          <a:xfrm>
            <a:off x="6163544" y="102529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7" name="立方体 146">
            <a:extLst>
              <a:ext uri="{FF2B5EF4-FFF2-40B4-BE49-F238E27FC236}">
                <a16:creationId xmlns:a16="http://schemas.microsoft.com/office/drawing/2014/main" id="{B62FA9D1-C711-4C82-A7DF-616016E31726}"/>
              </a:ext>
            </a:extLst>
          </p:cNvPr>
          <p:cNvSpPr/>
          <p:nvPr/>
        </p:nvSpPr>
        <p:spPr>
          <a:xfrm>
            <a:off x="5058799" y="145682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8" name="立方体 147">
            <a:extLst>
              <a:ext uri="{FF2B5EF4-FFF2-40B4-BE49-F238E27FC236}">
                <a16:creationId xmlns:a16="http://schemas.microsoft.com/office/drawing/2014/main" id="{CB7B1B38-76C4-4B6A-AF18-BB6578951A09}"/>
              </a:ext>
            </a:extLst>
          </p:cNvPr>
          <p:cNvSpPr/>
          <p:nvPr/>
        </p:nvSpPr>
        <p:spPr>
          <a:xfrm>
            <a:off x="5392270" y="145682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9" name="立方体 148">
            <a:extLst>
              <a:ext uri="{FF2B5EF4-FFF2-40B4-BE49-F238E27FC236}">
                <a16:creationId xmlns:a16="http://schemas.microsoft.com/office/drawing/2014/main" id="{9CF6C401-C954-4704-B919-D80DC4874940}"/>
              </a:ext>
            </a:extLst>
          </p:cNvPr>
          <p:cNvSpPr/>
          <p:nvPr/>
        </p:nvSpPr>
        <p:spPr>
          <a:xfrm>
            <a:off x="5721616" y="145682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0" name="立方体 149">
            <a:extLst>
              <a:ext uri="{FF2B5EF4-FFF2-40B4-BE49-F238E27FC236}">
                <a16:creationId xmlns:a16="http://schemas.microsoft.com/office/drawing/2014/main" id="{E3F72D7F-61AF-4150-8B1F-56F92502C758}"/>
              </a:ext>
            </a:extLst>
          </p:cNvPr>
          <p:cNvSpPr/>
          <p:nvPr/>
        </p:nvSpPr>
        <p:spPr>
          <a:xfrm>
            <a:off x="6055087" y="145682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5" name="立方体 154">
            <a:extLst>
              <a:ext uri="{FF2B5EF4-FFF2-40B4-BE49-F238E27FC236}">
                <a16:creationId xmlns:a16="http://schemas.microsoft.com/office/drawing/2014/main" id="{51EC5867-0E83-41F0-9EA0-F3C1250940BB}"/>
              </a:ext>
            </a:extLst>
          </p:cNvPr>
          <p:cNvSpPr/>
          <p:nvPr/>
        </p:nvSpPr>
        <p:spPr>
          <a:xfrm>
            <a:off x="5060351" y="113195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6" name="立方体 155">
            <a:extLst>
              <a:ext uri="{FF2B5EF4-FFF2-40B4-BE49-F238E27FC236}">
                <a16:creationId xmlns:a16="http://schemas.microsoft.com/office/drawing/2014/main" id="{0E5F43C3-513E-47B9-8168-095BCB91AD41}"/>
              </a:ext>
            </a:extLst>
          </p:cNvPr>
          <p:cNvSpPr/>
          <p:nvPr/>
        </p:nvSpPr>
        <p:spPr>
          <a:xfrm>
            <a:off x="5393822" y="113195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7" name="立方体 156">
            <a:extLst>
              <a:ext uri="{FF2B5EF4-FFF2-40B4-BE49-F238E27FC236}">
                <a16:creationId xmlns:a16="http://schemas.microsoft.com/office/drawing/2014/main" id="{E9B377EF-AC83-424C-8373-88134DE2735F}"/>
              </a:ext>
            </a:extLst>
          </p:cNvPr>
          <p:cNvSpPr/>
          <p:nvPr/>
        </p:nvSpPr>
        <p:spPr>
          <a:xfrm>
            <a:off x="5723168" y="113195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8" name="立方体 157">
            <a:extLst>
              <a:ext uri="{FF2B5EF4-FFF2-40B4-BE49-F238E27FC236}">
                <a16:creationId xmlns:a16="http://schemas.microsoft.com/office/drawing/2014/main" id="{D3BF45D9-E263-4899-A38F-9C3C8E11DD64}"/>
              </a:ext>
            </a:extLst>
          </p:cNvPr>
          <p:cNvSpPr/>
          <p:nvPr/>
        </p:nvSpPr>
        <p:spPr>
          <a:xfrm>
            <a:off x="6056639" y="113195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9" name="立方体 158">
            <a:extLst>
              <a:ext uri="{FF2B5EF4-FFF2-40B4-BE49-F238E27FC236}">
                <a16:creationId xmlns:a16="http://schemas.microsoft.com/office/drawing/2014/main" id="{E95B99A1-9B6E-4057-BADE-81A3FBBF016B}"/>
              </a:ext>
            </a:extLst>
          </p:cNvPr>
          <p:cNvSpPr/>
          <p:nvPr/>
        </p:nvSpPr>
        <p:spPr>
          <a:xfrm>
            <a:off x="4951468" y="156075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0" name="立方体 159">
            <a:extLst>
              <a:ext uri="{FF2B5EF4-FFF2-40B4-BE49-F238E27FC236}">
                <a16:creationId xmlns:a16="http://schemas.microsoft.com/office/drawing/2014/main" id="{9E968B73-5473-4AA8-A513-181E0D3EB09A}"/>
              </a:ext>
            </a:extLst>
          </p:cNvPr>
          <p:cNvSpPr/>
          <p:nvPr/>
        </p:nvSpPr>
        <p:spPr>
          <a:xfrm>
            <a:off x="5284939" y="156075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1" name="立方体 160">
            <a:extLst>
              <a:ext uri="{FF2B5EF4-FFF2-40B4-BE49-F238E27FC236}">
                <a16:creationId xmlns:a16="http://schemas.microsoft.com/office/drawing/2014/main" id="{9FD7B7A1-3547-49D4-A646-EF960A452FCA}"/>
              </a:ext>
            </a:extLst>
          </p:cNvPr>
          <p:cNvSpPr/>
          <p:nvPr/>
        </p:nvSpPr>
        <p:spPr>
          <a:xfrm>
            <a:off x="5614285" y="156075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2" name="立方体 161">
            <a:extLst>
              <a:ext uri="{FF2B5EF4-FFF2-40B4-BE49-F238E27FC236}">
                <a16:creationId xmlns:a16="http://schemas.microsoft.com/office/drawing/2014/main" id="{2A3EB68A-B4E9-4D89-B6BF-162A0C715CD8}"/>
              </a:ext>
            </a:extLst>
          </p:cNvPr>
          <p:cNvSpPr/>
          <p:nvPr/>
        </p:nvSpPr>
        <p:spPr>
          <a:xfrm>
            <a:off x="5947756" y="156075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7" name="立方体 166">
            <a:extLst>
              <a:ext uri="{FF2B5EF4-FFF2-40B4-BE49-F238E27FC236}">
                <a16:creationId xmlns:a16="http://schemas.microsoft.com/office/drawing/2014/main" id="{D4175CB7-8153-4493-9B99-36FC3ACA5909}"/>
              </a:ext>
            </a:extLst>
          </p:cNvPr>
          <p:cNvSpPr/>
          <p:nvPr/>
        </p:nvSpPr>
        <p:spPr>
          <a:xfrm>
            <a:off x="4953020" y="123588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8" name="立方体 167">
            <a:extLst>
              <a:ext uri="{FF2B5EF4-FFF2-40B4-BE49-F238E27FC236}">
                <a16:creationId xmlns:a16="http://schemas.microsoft.com/office/drawing/2014/main" id="{0097EFCB-DAB9-4DCF-96CE-7D3D95B94F81}"/>
              </a:ext>
            </a:extLst>
          </p:cNvPr>
          <p:cNvSpPr/>
          <p:nvPr/>
        </p:nvSpPr>
        <p:spPr>
          <a:xfrm>
            <a:off x="5286491" y="123588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9" name="立方体 168">
            <a:extLst>
              <a:ext uri="{FF2B5EF4-FFF2-40B4-BE49-F238E27FC236}">
                <a16:creationId xmlns:a16="http://schemas.microsoft.com/office/drawing/2014/main" id="{843BDFA8-FD32-41D3-BBE0-01E4977E6EC6}"/>
              </a:ext>
            </a:extLst>
          </p:cNvPr>
          <p:cNvSpPr/>
          <p:nvPr/>
        </p:nvSpPr>
        <p:spPr>
          <a:xfrm>
            <a:off x="5615837" y="123588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0" name="立方体 169">
            <a:extLst>
              <a:ext uri="{FF2B5EF4-FFF2-40B4-BE49-F238E27FC236}">
                <a16:creationId xmlns:a16="http://schemas.microsoft.com/office/drawing/2014/main" id="{57AB1573-8E9D-4312-846E-35B65F679570}"/>
              </a:ext>
            </a:extLst>
          </p:cNvPr>
          <p:cNvSpPr/>
          <p:nvPr/>
        </p:nvSpPr>
        <p:spPr>
          <a:xfrm>
            <a:off x="5949308" y="123588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25C7E51E-DDA0-4AC7-B764-795B1F13DA55}"/>
              </a:ext>
            </a:extLst>
          </p:cNvPr>
          <p:cNvCxnSpPr>
            <a:cxnSpLocks/>
          </p:cNvCxnSpPr>
          <p:nvPr/>
        </p:nvCxnSpPr>
        <p:spPr>
          <a:xfrm>
            <a:off x="8304806" y="1856098"/>
            <a:ext cx="0" cy="10227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9BA0258E-CB54-4328-A2BD-AACA12635A3A}"/>
              </a:ext>
            </a:extLst>
          </p:cNvPr>
          <p:cNvCxnSpPr>
            <a:cxnSpLocks/>
          </p:cNvCxnSpPr>
          <p:nvPr/>
        </p:nvCxnSpPr>
        <p:spPr>
          <a:xfrm>
            <a:off x="8541971" y="1482138"/>
            <a:ext cx="0" cy="10227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715074D7-C0C6-4CF0-A5C4-6D64D520E3F1}"/>
              </a:ext>
            </a:extLst>
          </p:cNvPr>
          <p:cNvCxnSpPr>
            <a:cxnSpLocks/>
          </p:cNvCxnSpPr>
          <p:nvPr/>
        </p:nvCxnSpPr>
        <p:spPr>
          <a:xfrm>
            <a:off x="8773619" y="1131303"/>
            <a:ext cx="0" cy="10227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立方体 99">
            <a:extLst>
              <a:ext uri="{FF2B5EF4-FFF2-40B4-BE49-F238E27FC236}">
                <a16:creationId xmlns:a16="http://schemas.microsoft.com/office/drawing/2014/main" id="{43BEAC0D-D6FE-48A9-B8D8-7FA225E41929}"/>
              </a:ext>
            </a:extLst>
          </p:cNvPr>
          <p:cNvSpPr/>
          <p:nvPr/>
        </p:nvSpPr>
        <p:spPr>
          <a:xfrm>
            <a:off x="3790280" y="5630330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1" name="立方体 100">
            <a:extLst>
              <a:ext uri="{FF2B5EF4-FFF2-40B4-BE49-F238E27FC236}">
                <a16:creationId xmlns:a16="http://schemas.microsoft.com/office/drawing/2014/main" id="{E26F9464-197B-4EC1-BF36-C5563E083017}"/>
              </a:ext>
            </a:extLst>
          </p:cNvPr>
          <p:cNvSpPr/>
          <p:nvPr/>
        </p:nvSpPr>
        <p:spPr>
          <a:xfrm>
            <a:off x="4123751" y="5630330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2" name="立方体 101">
            <a:extLst>
              <a:ext uri="{FF2B5EF4-FFF2-40B4-BE49-F238E27FC236}">
                <a16:creationId xmlns:a16="http://schemas.microsoft.com/office/drawing/2014/main" id="{9728221B-4443-484C-8B75-10A024F7E092}"/>
              </a:ext>
            </a:extLst>
          </p:cNvPr>
          <p:cNvSpPr/>
          <p:nvPr/>
        </p:nvSpPr>
        <p:spPr>
          <a:xfrm>
            <a:off x="4453097" y="5630330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3" name="立方体 102">
            <a:extLst>
              <a:ext uri="{FF2B5EF4-FFF2-40B4-BE49-F238E27FC236}">
                <a16:creationId xmlns:a16="http://schemas.microsoft.com/office/drawing/2014/main" id="{50D011B0-0D64-479A-BDBC-B49089C656BD}"/>
              </a:ext>
            </a:extLst>
          </p:cNvPr>
          <p:cNvSpPr/>
          <p:nvPr/>
        </p:nvSpPr>
        <p:spPr>
          <a:xfrm>
            <a:off x="4786568" y="5630330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4" name="立方体 103">
            <a:extLst>
              <a:ext uri="{FF2B5EF4-FFF2-40B4-BE49-F238E27FC236}">
                <a16:creationId xmlns:a16="http://schemas.microsoft.com/office/drawing/2014/main" id="{0E783C78-D125-4897-9406-0F98F97D6C13}"/>
              </a:ext>
            </a:extLst>
          </p:cNvPr>
          <p:cNvSpPr/>
          <p:nvPr/>
        </p:nvSpPr>
        <p:spPr>
          <a:xfrm>
            <a:off x="3790280" y="5308605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5" name="立方体 104">
            <a:extLst>
              <a:ext uri="{FF2B5EF4-FFF2-40B4-BE49-F238E27FC236}">
                <a16:creationId xmlns:a16="http://schemas.microsoft.com/office/drawing/2014/main" id="{AC2B4242-43F2-491A-A053-3E5CCB390B9B}"/>
              </a:ext>
            </a:extLst>
          </p:cNvPr>
          <p:cNvSpPr/>
          <p:nvPr/>
        </p:nvSpPr>
        <p:spPr>
          <a:xfrm>
            <a:off x="4123751" y="5308605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0" name="立方体 109">
            <a:extLst>
              <a:ext uri="{FF2B5EF4-FFF2-40B4-BE49-F238E27FC236}">
                <a16:creationId xmlns:a16="http://schemas.microsoft.com/office/drawing/2014/main" id="{6A1390F7-57B3-4204-91C4-A58C073CB8FA}"/>
              </a:ext>
            </a:extLst>
          </p:cNvPr>
          <p:cNvSpPr/>
          <p:nvPr/>
        </p:nvSpPr>
        <p:spPr>
          <a:xfrm>
            <a:off x="4453097" y="5308605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1" name="立方体 110">
            <a:extLst>
              <a:ext uri="{FF2B5EF4-FFF2-40B4-BE49-F238E27FC236}">
                <a16:creationId xmlns:a16="http://schemas.microsoft.com/office/drawing/2014/main" id="{2624F876-F812-4C86-BEFB-4D53C3AB971E}"/>
              </a:ext>
            </a:extLst>
          </p:cNvPr>
          <p:cNvSpPr/>
          <p:nvPr/>
        </p:nvSpPr>
        <p:spPr>
          <a:xfrm>
            <a:off x="4786568" y="5308605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2" name="立方体 111">
            <a:extLst>
              <a:ext uri="{FF2B5EF4-FFF2-40B4-BE49-F238E27FC236}">
                <a16:creationId xmlns:a16="http://schemas.microsoft.com/office/drawing/2014/main" id="{349E54EE-296F-4774-A7F9-BD8D52482C41}"/>
              </a:ext>
            </a:extLst>
          </p:cNvPr>
          <p:cNvSpPr/>
          <p:nvPr/>
        </p:nvSpPr>
        <p:spPr>
          <a:xfrm>
            <a:off x="3790280" y="498308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3" name="立方体 112">
            <a:extLst>
              <a:ext uri="{FF2B5EF4-FFF2-40B4-BE49-F238E27FC236}">
                <a16:creationId xmlns:a16="http://schemas.microsoft.com/office/drawing/2014/main" id="{C1E6EE30-1938-4647-8572-16BB197713C0}"/>
              </a:ext>
            </a:extLst>
          </p:cNvPr>
          <p:cNvSpPr/>
          <p:nvPr/>
        </p:nvSpPr>
        <p:spPr>
          <a:xfrm>
            <a:off x="4123751" y="498308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7" name="立方体 126">
            <a:extLst>
              <a:ext uri="{FF2B5EF4-FFF2-40B4-BE49-F238E27FC236}">
                <a16:creationId xmlns:a16="http://schemas.microsoft.com/office/drawing/2014/main" id="{85A6AECB-72E6-4F19-BA13-B034133783E9}"/>
              </a:ext>
            </a:extLst>
          </p:cNvPr>
          <p:cNvSpPr/>
          <p:nvPr/>
        </p:nvSpPr>
        <p:spPr>
          <a:xfrm>
            <a:off x="4453097" y="498308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8" name="立方体 127">
            <a:extLst>
              <a:ext uri="{FF2B5EF4-FFF2-40B4-BE49-F238E27FC236}">
                <a16:creationId xmlns:a16="http://schemas.microsoft.com/office/drawing/2014/main" id="{1ACC0DC8-0AC0-478F-8EBE-DE35C424E094}"/>
              </a:ext>
            </a:extLst>
          </p:cNvPr>
          <p:cNvSpPr/>
          <p:nvPr/>
        </p:nvSpPr>
        <p:spPr>
          <a:xfrm>
            <a:off x="4786568" y="498308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9" name="立方体 128">
            <a:extLst>
              <a:ext uri="{FF2B5EF4-FFF2-40B4-BE49-F238E27FC236}">
                <a16:creationId xmlns:a16="http://schemas.microsoft.com/office/drawing/2014/main" id="{5F9B6901-3E5C-43BF-BA56-9958060BBBBE}"/>
              </a:ext>
            </a:extLst>
          </p:cNvPr>
          <p:cNvSpPr/>
          <p:nvPr/>
        </p:nvSpPr>
        <p:spPr>
          <a:xfrm>
            <a:off x="3683375" y="5736995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0" name="立方体 129">
            <a:extLst>
              <a:ext uri="{FF2B5EF4-FFF2-40B4-BE49-F238E27FC236}">
                <a16:creationId xmlns:a16="http://schemas.microsoft.com/office/drawing/2014/main" id="{AC93C4C0-305D-4CFA-AB4F-EE5D9D905EAC}"/>
              </a:ext>
            </a:extLst>
          </p:cNvPr>
          <p:cNvSpPr/>
          <p:nvPr/>
        </p:nvSpPr>
        <p:spPr>
          <a:xfrm>
            <a:off x="4016846" y="5736995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1" name="立方体 130">
            <a:extLst>
              <a:ext uri="{FF2B5EF4-FFF2-40B4-BE49-F238E27FC236}">
                <a16:creationId xmlns:a16="http://schemas.microsoft.com/office/drawing/2014/main" id="{A3FC9548-B9D4-46A9-BFCF-EF54881A6DA1}"/>
              </a:ext>
            </a:extLst>
          </p:cNvPr>
          <p:cNvSpPr/>
          <p:nvPr/>
        </p:nvSpPr>
        <p:spPr>
          <a:xfrm>
            <a:off x="4346192" y="5736995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4" name="立方体 133">
            <a:extLst>
              <a:ext uri="{FF2B5EF4-FFF2-40B4-BE49-F238E27FC236}">
                <a16:creationId xmlns:a16="http://schemas.microsoft.com/office/drawing/2014/main" id="{A8F87E5B-A717-4B61-9FFC-4603BA8F9560}"/>
              </a:ext>
            </a:extLst>
          </p:cNvPr>
          <p:cNvSpPr/>
          <p:nvPr/>
        </p:nvSpPr>
        <p:spPr>
          <a:xfrm>
            <a:off x="4679663" y="5736995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9" name="立方体 138">
            <a:extLst>
              <a:ext uri="{FF2B5EF4-FFF2-40B4-BE49-F238E27FC236}">
                <a16:creationId xmlns:a16="http://schemas.microsoft.com/office/drawing/2014/main" id="{993F1535-238C-47E3-A1AD-1AE35AE0F484}"/>
              </a:ext>
            </a:extLst>
          </p:cNvPr>
          <p:cNvSpPr/>
          <p:nvPr/>
        </p:nvSpPr>
        <p:spPr>
          <a:xfrm>
            <a:off x="3683375" y="5415270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0" name="立方体 139">
            <a:extLst>
              <a:ext uri="{FF2B5EF4-FFF2-40B4-BE49-F238E27FC236}">
                <a16:creationId xmlns:a16="http://schemas.microsoft.com/office/drawing/2014/main" id="{A02CA8C3-D9FC-4E0D-9CC2-3B79147CDFA1}"/>
              </a:ext>
            </a:extLst>
          </p:cNvPr>
          <p:cNvSpPr/>
          <p:nvPr/>
        </p:nvSpPr>
        <p:spPr>
          <a:xfrm>
            <a:off x="4016846" y="5415270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1" name="立方体 140">
            <a:extLst>
              <a:ext uri="{FF2B5EF4-FFF2-40B4-BE49-F238E27FC236}">
                <a16:creationId xmlns:a16="http://schemas.microsoft.com/office/drawing/2014/main" id="{BD7A5C6B-852C-4A45-B14C-2C29C6425407}"/>
              </a:ext>
            </a:extLst>
          </p:cNvPr>
          <p:cNvSpPr/>
          <p:nvPr/>
        </p:nvSpPr>
        <p:spPr>
          <a:xfrm>
            <a:off x="4346192" y="5415270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2" name="立方体 141">
            <a:extLst>
              <a:ext uri="{FF2B5EF4-FFF2-40B4-BE49-F238E27FC236}">
                <a16:creationId xmlns:a16="http://schemas.microsoft.com/office/drawing/2014/main" id="{D6B00B7B-3974-4A34-AB2E-FFAFE5B4A6ED}"/>
              </a:ext>
            </a:extLst>
          </p:cNvPr>
          <p:cNvSpPr/>
          <p:nvPr/>
        </p:nvSpPr>
        <p:spPr>
          <a:xfrm>
            <a:off x="4679663" y="5415270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1" name="立方体 150">
            <a:extLst>
              <a:ext uri="{FF2B5EF4-FFF2-40B4-BE49-F238E27FC236}">
                <a16:creationId xmlns:a16="http://schemas.microsoft.com/office/drawing/2014/main" id="{241E2DE3-7187-44CC-AB54-97865BC67FA0}"/>
              </a:ext>
            </a:extLst>
          </p:cNvPr>
          <p:cNvSpPr/>
          <p:nvPr/>
        </p:nvSpPr>
        <p:spPr>
          <a:xfrm>
            <a:off x="3683375" y="508974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2" name="立方体 151">
            <a:extLst>
              <a:ext uri="{FF2B5EF4-FFF2-40B4-BE49-F238E27FC236}">
                <a16:creationId xmlns:a16="http://schemas.microsoft.com/office/drawing/2014/main" id="{A5320A51-86BF-4B0F-AB16-86F6E2FD7259}"/>
              </a:ext>
            </a:extLst>
          </p:cNvPr>
          <p:cNvSpPr/>
          <p:nvPr/>
        </p:nvSpPr>
        <p:spPr>
          <a:xfrm>
            <a:off x="4016846" y="508974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3" name="立方体 152">
            <a:extLst>
              <a:ext uri="{FF2B5EF4-FFF2-40B4-BE49-F238E27FC236}">
                <a16:creationId xmlns:a16="http://schemas.microsoft.com/office/drawing/2014/main" id="{8D202AA2-136D-4863-BE99-DEDD47E391F5}"/>
              </a:ext>
            </a:extLst>
          </p:cNvPr>
          <p:cNvSpPr/>
          <p:nvPr/>
        </p:nvSpPr>
        <p:spPr>
          <a:xfrm>
            <a:off x="4346192" y="508974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4" name="立方体 153">
            <a:extLst>
              <a:ext uri="{FF2B5EF4-FFF2-40B4-BE49-F238E27FC236}">
                <a16:creationId xmlns:a16="http://schemas.microsoft.com/office/drawing/2014/main" id="{72A90406-4B10-40D6-9A76-25C9EEB606DA}"/>
              </a:ext>
            </a:extLst>
          </p:cNvPr>
          <p:cNvSpPr/>
          <p:nvPr/>
        </p:nvSpPr>
        <p:spPr>
          <a:xfrm>
            <a:off x="4679663" y="508974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3" name="立方体 162">
            <a:extLst>
              <a:ext uri="{FF2B5EF4-FFF2-40B4-BE49-F238E27FC236}">
                <a16:creationId xmlns:a16="http://schemas.microsoft.com/office/drawing/2014/main" id="{B6E02A1B-1251-4D7A-8318-E69BE55756BA}"/>
              </a:ext>
            </a:extLst>
          </p:cNvPr>
          <p:cNvSpPr/>
          <p:nvPr/>
        </p:nvSpPr>
        <p:spPr>
          <a:xfrm>
            <a:off x="3576044" y="5840924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4" name="立方体 163">
            <a:extLst>
              <a:ext uri="{FF2B5EF4-FFF2-40B4-BE49-F238E27FC236}">
                <a16:creationId xmlns:a16="http://schemas.microsoft.com/office/drawing/2014/main" id="{500D0D75-DF8E-4E4F-92B0-504CA6A1A787}"/>
              </a:ext>
            </a:extLst>
          </p:cNvPr>
          <p:cNvSpPr/>
          <p:nvPr/>
        </p:nvSpPr>
        <p:spPr>
          <a:xfrm>
            <a:off x="3909515" y="5840924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5" name="立方体 164">
            <a:extLst>
              <a:ext uri="{FF2B5EF4-FFF2-40B4-BE49-F238E27FC236}">
                <a16:creationId xmlns:a16="http://schemas.microsoft.com/office/drawing/2014/main" id="{FE55CED4-397F-47F7-9926-8C2D2E30A182}"/>
              </a:ext>
            </a:extLst>
          </p:cNvPr>
          <p:cNvSpPr/>
          <p:nvPr/>
        </p:nvSpPr>
        <p:spPr>
          <a:xfrm>
            <a:off x="4238861" y="584092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6" name="立方体 165">
            <a:extLst>
              <a:ext uri="{FF2B5EF4-FFF2-40B4-BE49-F238E27FC236}">
                <a16:creationId xmlns:a16="http://schemas.microsoft.com/office/drawing/2014/main" id="{D50A28A4-635B-427F-8DAD-F831046997EC}"/>
              </a:ext>
            </a:extLst>
          </p:cNvPr>
          <p:cNvSpPr/>
          <p:nvPr/>
        </p:nvSpPr>
        <p:spPr>
          <a:xfrm>
            <a:off x="4572332" y="5840924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1" name="立方体 170">
            <a:extLst>
              <a:ext uri="{FF2B5EF4-FFF2-40B4-BE49-F238E27FC236}">
                <a16:creationId xmlns:a16="http://schemas.microsoft.com/office/drawing/2014/main" id="{CC04ADE1-A79D-4306-B4B4-E1C3CD6F02D3}"/>
              </a:ext>
            </a:extLst>
          </p:cNvPr>
          <p:cNvSpPr/>
          <p:nvPr/>
        </p:nvSpPr>
        <p:spPr>
          <a:xfrm>
            <a:off x="3576044" y="5519199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2" name="立方体 171">
            <a:extLst>
              <a:ext uri="{FF2B5EF4-FFF2-40B4-BE49-F238E27FC236}">
                <a16:creationId xmlns:a16="http://schemas.microsoft.com/office/drawing/2014/main" id="{10B187AD-894A-470D-AFDE-B613DFFD841E}"/>
              </a:ext>
            </a:extLst>
          </p:cNvPr>
          <p:cNvSpPr/>
          <p:nvPr/>
        </p:nvSpPr>
        <p:spPr>
          <a:xfrm>
            <a:off x="3909515" y="551919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6" name="立方体 175">
            <a:extLst>
              <a:ext uri="{FF2B5EF4-FFF2-40B4-BE49-F238E27FC236}">
                <a16:creationId xmlns:a16="http://schemas.microsoft.com/office/drawing/2014/main" id="{4C065760-6E8F-4809-A2C2-4E3CD9739052}"/>
              </a:ext>
            </a:extLst>
          </p:cNvPr>
          <p:cNvSpPr/>
          <p:nvPr/>
        </p:nvSpPr>
        <p:spPr>
          <a:xfrm>
            <a:off x="4238861" y="5519199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7" name="立方体 176">
            <a:extLst>
              <a:ext uri="{FF2B5EF4-FFF2-40B4-BE49-F238E27FC236}">
                <a16:creationId xmlns:a16="http://schemas.microsoft.com/office/drawing/2014/main" id="{F2F6E5E8-42D7-4666-A02A-E3C6B139521A}"/>
              </a:ext>
            </a:extLst>
          </p:cNvPr>
          <p:cNvSpPr/>
          <p:nvPr/>
        </p:nvSpPr>
        <p:spPr>
          <a:xfrm>
            <a:off x="4572332" y="5519199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8" name="立方体 177">
            <a:extLst>
              <a:ext uri="{FF2B5EF4-FFF2-40B4-BE49-F238E27FC236}">
                <a16:creationId xmlns:a16="http://schemas.microsoft.com/office/drawing/2014/main" id="{E7C2C4C9-CCF3-4EA6-A628-FB7B885A5EF4}"/>
              </a:ext>
            </a:extLst>
          </p:cNvPr>
          <p:cNvSpPr/>
          <p:nvPr/>
        </p:nvSpPr>
        <p:spPr>
          <a:xfrm>
            <a:off x="3576044" y="519367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9" name="立方体 178">
            <a:extLst>
              <a:ext uri="{FF2B5EF4-FFF2-40B4-BE49-F238E27FC236}">
                <a16:creationId xmlns:a16="http://schemas.microsoft.com/office/drawing/2014/main" id="{204FC26D-0E9F-475C-920E-F6EB5726C4C8}"/>
              </a:ext>
            </a:extLst>
          </p:cNvPr>
          <p:cNvSpPr/>
          <p:nvPr/>
        </p:nvSpPr>
        <p:spPr>
          <a:xfrm>
            <a:off x="3909515" y="5193675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0" name="立方体 179">
            <a:extLst>
              <a:ext uri="{FF2B5EF4-FFF2-40B4-BE49-F238E27FC236}">
                <a16:creationId xmlns:a16="http://schemas.microsoft.com/office/drawing/2014/main" id="{27F1FF0A-2BC1-4883-B626-58EB02C6D705}"/>
              </a:ext>
            </a:extLst>
          </p:cNvPr>
          <p:cNvSpPr/>
          <p:nvPr/>
        </p:nvSpPr>
        <p:spPr>
          <a:xfrm>
            <a:off x="4238861" y="5193675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1" name="立方体 180">
            <a:extLst>
              <a:ext uri="{FF2B5EF4-FFF2-40B4-BE49-F238E27FC236}">
                <a16:creationId xmlns:a16="http://schemas.microsoft.com/office/drawing/2014/main" id="{83E446FC-30D7-4996-AD0B-E8876813B15C}"/>
              </a:ext>
            </a:extLst>
          </p:cNvPr>
          <p:cNvSpPr/>
          <p:nvPr/>
        </p:nvSpPr>
        <p:spPr>
          <a:xfrm>
            <a:off x="4572332" y="5193675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C5FD7C80-A063-4FBD-AED1-76CD6D104AA6}"/>
              </a:ext>
            </a:extLst>
          </p:cNvPr>
          <p:cNvCxnSpPr>
            <a:cxnSpLocks/>
          </p:cNvCxnSpPr>
          <p:nvPr/>
        </p:nvCxnSpPr>
        <p:spPr>
          <a:xfrm>
            <a:off x="5353763" y="5577433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318B3B2-596E-4DAA-A423-D9AC1B20C70D}"/>
              </a:ext>
            </a:extLst>
          </p:cNvPr>
          <p:cNvSpPr txBox="1"/>
          <p:nvPr/>
        </p:nvSpPr>
        <p:spPr>
          <a:xfrm>
            <a:off x="5419624" y="52334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2F0D8300-2474-488E-8CE4-ABD3AEBBFF56}"/>
              </a:ext>
            </a:extLst>
          </p:cNvPr>
          <p:cNvSpPr txBox="1"/>
          <p:nvPr/>
        </p:nvSpPr>
        <p:spPr>
          <a:xfrm>
            <a:off x="3507336" y="3355256"/>
            <a:ext cx="48702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tf.boolean_mask</a:t>
            </a:r>
            <a:r>
              <a:rPr lang="en-US" altLang="zh-CN" dirty="0">
                <a:latin typeface="Consolas" panose="020B0609020204030204" pitchFamily="49" charset="0"/>
              </a:rPr>
              <a:t>(a,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mask=[[1, 0, 0, 0],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  [0, 1, 0, 0],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  [0, 0, 1, 0]],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axis=1)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3" name="立方体 272">
            <a:extLst>
              <a:ext uri="{FF2B5EF4-FFF2-40B4-BE49-F238E27FC236}">
                <a16:creationId xmlns:a16="http://schemas.microsoft.com/office/drawing/2014/main" id="{7DC051C9-00CA-4357-8F6B-E9CA194C0E4A}"/>
              </a:ext>
            </a:extLst>
          </p:cNvPr>
          <p:cNvSpPr/>
          <p:nvPr/>
        </p:nvSpPr>
        <p:spPr>
          <a:xfrm>
            <a:off x="6416289" y="569985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4" name="立方体 273">
            <a:extLst>
              <a:ext uri="{FF2B5EF4-FFF2-40B4-BE49-F238E27FC236}">
                <a16:creationId xmlns:a16="http://schemas.microsoft.com/office/drawing/2014/main" id="{CD66E758-DB6B-4BE2-93A4-05584E6776F3}"/>
              </a:ext>
            </a:extLst>
          </p:cNvPr>
          <p:cNvSpPr/>
          <p:nvPr/>
        </p:nvSpPr>
        <p:spPr>
          <a:xfrm>
            <a:off x="6749760" y="569985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5" name="立方体 274">
            <a:extLst>
              <a:ext uri="{FF2B5EF4-FFF2-40B4-BE49-F238E27FC236}">
                <a16:creationId xmlns:a16="http://schemas.microsoft.com/office/drawing/2014/main" id="{2B6178AD-B2FE-4808-A3C1-0AAE7BE64440}"/>
              </a:ext>
            </a:extLst>
          </p:cNvPr>
          <p:cNvSpPr/>
          <p:nvPr/>
        </p:nvSpPr>
        <p:spPr>
          <a:xfrm>
            <a:off x="7079106" y="569985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6" name="立方体 275">
            <a:extLst>
              <a:ext uri="{FF2B5EF4-FFF2-40B4-BE49-F238E27FC236}">
                <a16:creationId xmlns:a16="http://schemas.microsoft.com/office/drawing/2014/main" id="{E93ABFAF-C695-4BBE-8C5B-8BE046F988DA}"/>
              </a:ext>
            </a:extLst>
          </p:cNvPr>
          <p:cNvSpPr/>
          <p:nvPr/>
        </p:nvSpPr>
        <p:spPr>
          <a:xfrm>
            <a:off x="6416289" y="537813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7" name="立方体 276">
            <a:extLst>
              <a:ext uri="{FF2B5EF4-FFF2-40B4-BE49-F238E27FC236}">
                <a16:creationId xmlns:a16="http://schemas.microsoft.com/office/drawing/2014/main" id="{D4393A54-FE6F-4F02-9DC5-B88841DF4B11}"/>
              </a:ext>
            </a:extLst>
          </p:cNvPr>
          <p:cNvSpPr/>
          <p:nvPr/>
        </p:nvSpPr>
        <p:spPr>
          <a:xfrm>
            <a:off x="6749760" y="537813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8" name="立方体 277">
            <a:extLst>
              <a:ext uri="{FF2B5EF4-FFF2-40B4-BE49-F238E27FC236}">
                <a16:creationId xmlns:a16="http://schemas.microsoft.com/office/drawing/2014/main" id="{228FD9F6-8164-472B-BC6E-EB4F2280A0D7}"/>
              </a:ext>
            </a:extLst>
          </p:cNvPr>
          <p:cNvSpPr/>
          <p:nvPr/>
        </p:nvSpPr>
        <p:spPr>
          <a:xfrm>
            <a:off x="7079106" y="537813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9" name="立方体 278">
            <a:extLst>
              <a:ext uri="{FF2B5EF4-FFF2-40B4-BE49-F238E27FC236}">
                <a16:creationId xmlns:a16="http://schemas.microsoft.com/office/drawing/2014/main" id="{3B8DF006-B214-488D-8F76-70C54AE05D12}"/>
              </a:ext>
            </a:extLst>
          </p:cNvPr>
          <p:cNvSpPr/>
          <p:nvPr/>
        </p:nvSpPr>
        <p:spPr>
          <a:xfrm>
            <a:off x="6416289" y="505261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80" name="立方体 279">
            <a:extLst>
              <a:ext uri="{FF2B5EF4-FFF2-40B4-BE49-F238E27FC236}">
                <a16:creationId xmlns:a16="http://schemas.microsoft.com/office/drawing/2014/main" id="{6EE74F9C-C1F2-4E62-B6ED-7393D604C4A3}"/>
              </a:ext>
            </a:extLst>
          </p:cNvPr>
          <p:cNvSpPr/>
          <p:nvPr/>
        </p:nvSpPr>
        <p:spPr>
          <a:xfrm>
            <a:off x="6749760" y="505261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81" name="立方体 280">
            <a:extLst>
              <a:ext uri="{FF2B5EF4-FFF2-40B4-BE49-F238E27FC236}">
                <a16:creationId xmlns:a16="http://schemas.microsoft.com/office/drawing/2014/main" id="{899EF277-4E03-4E32-B21E-379DF83F2A27}"/>
              </a:ext>
            </a:extLst>
          </p:cNvPr>
          <p:cNvSpPr/>
          <p:nvPr/>
        </p:nvSpPr>
        <p:spPr>
          <a:xfrm>
            <a:off x="7079106" y="505261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7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67092213-3C5D-458D-A245-92EF82E19553}"/>
              </a:ext>
            </a:extLst>
          </p:cNvPr>
          <p:cNvCxnSpPr>
            <a:cxnSpLocks/>
          </p:cNvCxnSpPr>
          <p:nvPr/>
        </p:nvCxnSpPr>
        <p:spPr>
          <a:xfrm>
            <a:off x="7851636" y="2131019"/>
            <a:ext cx="9814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0CEAE5CF-2DF8-4410-91E2-02F09D599810}"/>
              </a:ext>
            </a:extLst>
          </p:cNvPr>
          <p:cNvCxnSpPr>
            <a:cxnSpLocks/>
          </p:cNvCxnSpPr>
          <p:nvPr/>
        </p:nvCxnSpPr>
        <p:spPr>
          <a:xfrm>
            <a:off x="7434665" y="2397026"/>
            <a:ext cx="9814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BE666016-27B0-4118-9737-BB2F911DA41A}"/>
              </a:ext>
            </a:extLst>
          </p:cNvPr>
          <p:cNvCxnSpPr>
            <a:cxnSpLocks/>
          </p:cNvCxnSpPr>
          <p:nvPr/>
        </p:nvCxnSpPr>
        <p:spPr>
          <a:xfrm>
            <a:off x="7052769" y="2662104"/>
            <a:ext cx="9814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立方体 3">
            <a:extLst>
              <a:ext uri="{FF2B5EF4-FFF2-40B4-BE49-F238E27FC236}">
                <a16:creationId xmlns:a16="http://schemas.microsoft.com/office/drawing/2014/main" id="{BA5E36A1-7DF6-48E8-B416-E4DA060893E7}"/>
              </a:ext>
            </a:extLst>
          </p:cNvPr>
          <p:cNvSpPr/>
          <p:nvPr/>
        </p:nvSpPr>
        <p:spPr>
          <a:xfrm>
            <a:off x="2903070" y="197182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899CCC78-AC2C-445C-86D6-0ACE88584F0E}"/>
              </a:ext>
            </a:extLst>
          </p:cNvPr>
          <p:cNvSpPr/>
          <p:nvPr/>
        </p:nvSpPr>
        <p:spPr>
          <a:xfrm>
            <a:off x="3236541" y="197182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FCA64CAC-CB37-4458-B31A-5BA5D980B520}"/>
              </a:ext>
            </a:extLst>
          </p:cNvPr>
          <p:cNvSpPr/>
          <p:nvPr/>
        </p:nvSpPr>
        <p:spPr>
          <a:xfrm>
            <a:off x="3565887" y="197182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2796E460-20ED-44EF-904C-B46B793CE7B8}"/>
              </a:ext>
            </a:extLst>
          </p:cNvPr>
          <p:cNvSpPr/>
          <p:nvPr/>
        </p:nvSpPr>
        <p:spPr>
          <a:xfrm>
            <a:off x="3899358" y="197182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ACD62BE5-04C6-4F1C-AFE9-060C60C20317}"/>
              </a:ext>
            </a:extLst>
          </p:cNvPr>
          <p:cNvSpPr/>
          <p:nvPr/>
        </p:nvSpPr>
        <p:spPr>
          <a:xfrm>
            <a:off x="2903070" y="165009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A9BFBB8B-ECC8-45B0-893A-C7F557D1D513}"/>
              </a:ext>
            </a:extLst>
          </p:cNvPr>
          <p:cNvSpPr/>
          <p:nvPr/>
        </p:nvSpPr>
        <p:spPr>
          <a:xfrm>
            <a:off x="3236541" y="165009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4B2C3853-9912-4EB9-A910-AB010C5EB312}"/>
              </a:ext>
            </a:extLst>
          </p:cNvPr>
          <p:cNvSpPr/>
          <p:nvPr/>
        </p:nvSpPr>
        <p:spPr>
          <a:xfrm>
            <a:off x="3565887" y="165009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3C36641A-3DC1-4188-839D-026BC35748FB}"/>
              </a:ext>
            </a:extLst>
          </p:cNvPr>
          <p:cNvSpPr/>
          <p:nvPr/>
        </p:nvSpPr>
        <p:spPr>
          <a:xfrm>
            <a:off x="3899358" y="165009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969C526E-2DAE-4BFE-ADF1-110327D9FA09}"/>
              </a:ext>
            </a:extLst>
          </p:cNvPr>
          <p:cNvSpPr/>
          <p:nvPr/>
        </p:nvSpPr>
        <p:spPr>
          <a:xfrm>
            <a:off x="2903070" y="132457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A958E959-513E-48B4-A13D-8E005E450016}"/>
              </a:ext>
            </a:extLst>
          </p:cNvPr>
          <p:cNvSpPr/>
          <p:nvPr/>
        </p:nvSpPr>
        <p:spPr>
          <a:xfrm>
            <a:off x="3236541" y="132457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49A74CA4-E5FA-4C2F-823D-EB20DF8060C0}"/>
              </a:ext>
            </a:extLst>
          </p:cNvPr>
          <p:cNvSpPr/>
          <p:nvPr/>
        </p:nvSpPr>
        <p:spPr>
          <a:xfrm>
            <a:off x="3565887" y="132457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473D4E24-FD6D-4BE3-8389-2A6D96D0AAE5}"/>
              </a:ext>
            </a:extLst>
          </p:cNvPr>
          <p:cNvSpPr/>
          <p:nvPr/>
        </p:nvSpPr>
        <p:spPr>
          <a:xfrm>
            <a:off x="3899358" y="132457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125EE65A-C66E-4612-90BA-EBDF5FFFF0A3}"/>
              </a:ext>
            </a:extLst>
          </p:cNvPr>
          <p:cNvSpPr/>
          <p:nvPr/>
        </p:nvSpPr>
        <p:spPr>
          <a:xfrm>
            <a:off x="2796165" y="207848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A5B61F9B-8603-4D01-80B9-E4816F8F0D37}"/>
              </a:ext>
            </a:extLst>
          </p:cNvPr>
          <p:cNvSpPr/>
          <p:nvPr/>
        </p:nvSpPr>
        <p:spPr>
          <a:xfrm>
            <a:off x="3129636" y="207848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F0E4603C-F6C3-4703-8E0D-3163CAA20AAA}"/>
              </a:ext>
            </a:extLst>
          </p:cNvPr>
          <p:cNvSpPr/>
          <p:nvPr/>
        </p:nvSpPr>
        <p:spPr>
          <a:xfrm>
            <a:off x="3458982" y="207848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4ACE0048-895F-43C8-B76E-AAC538415267}"/>
              </a:ext>
            </a:extLst>
          </p:cNvPr>
          <p:cNvSpPr/>
          <p:nvPr/>
        </p:nvSpPr>
        <p:spPr>
          <a:xfrm>
            <a:off x="3792453" y="207848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B170B9A4-5ADA-48B5-8881-5525D4BDDA17}"/>
              </a:ext>
            </a:extLst>
          </p:cNvPr>
          <p:cNvSpPr/>
          <p:nvPr/>
        </p:nvSpPr>
        <p:spPr>
          <a:xfrm>
            <a:off x="2796165" y="175676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90A7D7CB-4E60-4009-A3AD-C56824D04035}"/>
              </a:ext>
            </a:extLst>
          </p:cNvPr>
          <p:cNvSpPr/>
          <p:nvPr/>
        </p:nvSpPr>
        <p:spPr>
          <a:xfrm>
            <a:off x="3129636" y="175676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id="{DFB5EB16-2E2C-4574-8A9B-A9433DD0502D}"/>
              </a:ext>
            </a:extLst>
          </p:cNvPr>
          <p:cNvSpPr/>
          <p:nvPr/>
        </p:nvSpPr>
        <p:spPr>
          <a:xfrm>
            <a:off x="3458982" y="175676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2754994B-5ABF-40A6-A64F-99C04987F2E8}"/>
              </a:ext>
            </a:extLst>
          </p:cNvPr>
          <p:cNvSpPr/>
          <p:nvPr/>
        </p:nvSpPr>
        <p:spPr>
          <a:xfrm>
            <a:off x="3792453" y="175676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21288BD0-F57E-439E-9C26-2BC8D15EC306}"/>
              </a:ext>
            </a:extLst>
          </p:cNvPr>
          <p:cNvSpPr/>
          <p:nvPr/>
        </p:nvSpPr>
        <p:spPr>
          <a:xfrm>
            <a:off x="2796165" y="143123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FB3C2720-D0B0-455B-B46E-0225E64A8642}"/>
              </a:ext>
            </a:extLst>
          </p:cNvPr>
          <p:cNvSpPr/>
          <p:nvPr/>
        </p:nvSpPr>
        <p:spPr>
          <a:xfrm>
            <a:off x="3129636" y="143123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" name="立方体 25">
            <a:extLst>
              <a:ext uri="{FF2B5EF4-FFF2-40B4-BE49-F238E27FC236}">
                <a16:creationId xmlns:a16="http://schemas.microsoft.com/office/drawing/2014/main" id="{E056DBA2-988B-4E1F-B6FF-CC7EB118CC02}"/>
              </a:ext>
            </a:extLst>
          </p:cNvPr>
          <p:cNvSpPr/>
          <p:nvPr/>
        </p:nvSpPr>
        <p:spPr>
          <a:xfrm>
            <a:off x="3458982" y="143123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53402827-F542-47B2-A6B1-42C0EAD35C5F}"/>
              </a:ext>
            </a:extLst>
          </p:cNvPr>
          <p:cNvSpPr/>
          <p:nvPr/>
        </p:nvSpPr>
        <p:spPr>
          <a:xfrm>
            <a:off x="3792453" y="143123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id="{3DA55B81-3E88-4167-A641-6F7BEA06AF22}"/>
              </a:ext>
            </a:extLst>
          </p:cNvPr>
          <p:cNvSpPr/>
          <p:nvPr/>
        </p:nvSpPr>
        <p:spPr>
          <a:xfrm>
            <a:off x="2688834" y="218241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6A45CA51-AD28-45B7-97FF-731A62F82995}"/>
              </a:ext>
            </a:extLst>
          </p:cNvPr>
          <p:cNvSpPr/>
          <p:nvPr/>
        </p:nvSpPr>
        <p:spPr>
          <a:xfrm>
            <a:off x="3022305" y="218241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C508FEE7-F0A4-4298-BF85-A8A880F6A7CB}"/>
              </a:ext>
            </a:extLst>
          </p:cNvPr>
          <p:cNvSpPr/>
          <p:nvPr/>
        </p:nvSpPr>
        <p:spPr>
          <a:xfrm>
            <a:off x="3351651" y="218241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189DEAD7-3348-48E0-816A-560A6C7F531B}"/>
              </a:ext>
            </a:extLst>
          </p:cNvPr>
          <p:cNvSpPr/>
          <p:nvPr/>
        </p:nvSpPr>
        <p:spPr>
          <a:xfrm>
            <a:off x="3685122" y="218241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2" name="立方体 31">
            <a:extLst>
              <a:ext uri="{FF2B5EF4-FFF2-40B4-BE49-F238E27FC236}">
                <a16:creationId xmlns:a16="http://schemas.microsoft.com/office/drawing/2014/main" id="{CB83189D-7E48-413C-97DA-BB303F6DEACE}"/>
              </a:ext>
            </a:extLst>
          </p:cNvPr>
          <p:cNvSpPr/>
          <p:nvPr/>
        </p:nvSpPr>
        <p:spPr>
          <a:xfrm>
            <a:off x="2688834" y="186069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A7102086-75A8-4F77-88BD-D9258ED6838A}"/>
              </a:ext>
            </a:extLst>
          </p:cNvPr>
          <p:cNvSpPr/>
          <p:nvPr/>
        </p:nvSpPr>
        <p:spPr>
          <a:xfrm>
            <a:off x="3022305" y="186069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4" name="立方体 33">
            <a:extLst>
              <a:ext uri="{FF2B5EF4-FFF2-40B4-BE49-F238E27FC236}">
                <a16:creationId xmlns:a16="http://schemas.microsoft.com/office/drawing/2014/main" id="{AA5B8B25-B3FE-4E96-B2C5-F761E5873353}"/>
              </a:ext>
            </a:extLst>
          </p:cNvPr>
          <p:cNvSpPr/>
          <p:nvPr/>
        </p:nvSpPr>
        <p:spPr>
          <a:xfrm>
            <a:off x="3351651" y="186069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A961D9E7-FC83-4119-B2EC-4B929025F827}"/>
              </a:ext>
            </a:extLst>
          </p:cNvPr>
          <p:cNvSpPr/>
          <p:nvPr/>
        </p:nvSpPr>
        <p:spPr>
          <a:xfrm>
            <a:off x="3685122" y="186069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6" name="立方体 35">
            <a:extLst>
              <a:ext uri="{FF2B5EF4-FFF2-40B4-BE49-F238E27FC236}">
                <a16:creationId xmlns:a16="http://schemas.microsoft.com/office/drawing/2014/main" id="{4C756895-03E7-4366-ABED-CED5EE5BDBAA}"/>
              </a:ext>
            </a:extLst>
          </p:cNvPr>
          <p:cNvSpPr/>
          <p:nvPr/>
        </p:nvSpPr>
        <p:spPr>
          <a:xfrm>
            <a:off x="2688834" y="153516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立方体 36">
            <a:extLst>
              <a:ext uri="{FF2B5EF4-FFF2-40B4-BE49-F238E27FC236}">
                <a16:creationId xmlns:a16="http://schemas.microsoft.com/office/drawing/2014/main" id="{9CA7F8B7-A19F-4136-9AE4-6F83DB489C1E}"/>
              </a:ext>
            </a:extLst>
          </p:cNvPr>
          <p:cNvSpPr/>
          <p:nvPr/>
        </p:nvSpPr>
        <p:spPr>
          <a:xfrm>
            <a:off x="3022305" y="153516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立方体 37">
            <a:extLst>
              <a:ext uri="{FF2B5EF4-FFF2-40B4-BE49-F238E27FC236}">
                <a16:creationId xmlns:a16="http://schemas.microsoft.com/office/drawing/2014/main" id="{DCAE5BA4-D2B5-452F-9C6F-4BBE71071562}"/>
              </a:ext>
            </a:extLst>
          </p:cNvPr>
          <p:cNvSpPr/>
          <p:nvPr/>
        </p:nvSpPr>
        <p:spPr>
          <a:xfrm>
            <a:off x="3351651" y="153516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立方体 38">
            <a:extLst>
              <a:ext uri="{FF2B5EF4-FFF2-40B4-BE49-F238E27FC236}">
                <a16:creationId xmlns:a16="http://schemas.microsoft.com/office/drawing/2014/main" id="{506B7942-36A2-48F8-87A4-50585C066D45}"/>
              </a:ext>
            </a:extLst>
          </p:cNvPr>
          <p:cNvSpPr/>
          <p:nvPr/>
        </p:nvSpPr>
        <p:spPr>
          <a:xfrm>
            <a:off x="3685122" y="153516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783798D-3380-4737-BF71-09943FB14C64}"/>
              </a:ext>
            </a:extLst>
          </p:cNvPr>
          <p:cNvCxnSpPr>
            <a:cxnSpLocks/>
          </p:cNvCxnSpPr>
          <p:nvPr/>
        </p:nvCxnSpPr>
        <p:spPr>
          <a:xfrm>
            <a:off x="4455683" y="1967917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146425F-B6E6-4584-94E4-507051BDBAC7}"/>
              </a:ext>
            </a:extLst>
          </p:cNvPr>
          <p:cNvSpPr txBox="1"/>
          <p:nvPr/>
        </p:nvSpPr>
        <p:spPr>
          <a:xfrm>
            <a:off x="4521544" y="16239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45E3B86-B1C5-4914-9DDA-DE7B0525A001}"/>
              </a:ext>
            </a:extLst>
          </p:cNvPr>
          <p:cNvSpPr txBox="1"/>
          <p:nvPr/>
        </p:nvSpPr>
        <p:spPr>
          <a:xfrm>
            <a:off x="2861236" y="659777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tf.boolean_mask</a:t>
            </a:r>
            <a:r>
              <a:rPr lang="en-US" altLang="zh-CN" dirty="0">
                <a:latin typeface="Consolas" panose="020B0609020204030204" pitchFamily="49" charset="0"/>
              </a:rPr>
              <a:t>(a, mask=[1, 0, 1, 0], axis=2)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2EA93626-6396-4E77-A71E-BF11B149198A}"/>
              </a:ext>
            </a:extLst>
          </p:cNvPr>
          <p:cNvCxnSpPr>
            <a:cxnSpLocks/>
          </p:cNvCxnSpPr>
          <p:nvPr/>
        </p:nvCxnSpPr>
        <p:spPr>
          <a:xfrm>
            <a:off x="7872275" y="1107093"/>
            <a:ext cx="9814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立方体 70">
            <a:extLst>
              <a:ext uri="{FF2B5EF4-FFF2-40B4-BE49-F238E27FC236}">
                <a16:creationId xmlns:a16="http://schemas.microsoft.com/office/drawing/2014/main" id="{4298C56C-374B-4DEE-BB50-5BD3F894F9D3}"/>
              </a:ext>
            </a:extLst>
          </p:cNvPr>
          <p:cNvSpPr/>
          <p:nvPr/>
        </p:nvSpPr>
        <p:spPr>
          <a:xfrm>
            <a:off x="7428563" y="175434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5" name="立方体 74">
            <a:extLst>
              <a:ext uri="{FF2B5EF4-FFF2-40B4-BE49-F238E27FC236}">
                <a16:creationId xmlns:a16="http://schemas.microsoft.com/office/drawing/2014/main" id="{0DA384C6-939C-4F52-9319-9EEDC3154717}"/>
              </a:ext>
            </a:extLst>
          </p:cNvPr>
          <p:cNvSpPr/>
          <p:nvPr/>
        </p:nvSpPr>
        <p:spPr>
          <a:xfrm>
            <a:off x="7428563" y="143261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9" name="立方体 78">
            <a:extLst>
              <a:ext uri="{FF2B5EF4-FFF2-40B4-BE49-F238E27FC236}">
                <a16:creationId xmlns:a16="http://schemas.microsoft.com/office/drawing/2014/main" id="{65B1CFA9-6772-4A2A-9DD6-45AB4C3E9C12}"/>
              </a:ext>
            </a:extLst>
          </p:cNvPr>
          <p:cNvSpPr/>
          <p:nvPr/>
        </p:nvSpPr>
        <p:spPr>
          <a:xfrm>
            <a:off x="7428563" y="110709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7" name="立方体 86">
            <a:extLst>
              <a:ext uri="{FF2B5EF4-FFF2-40B4-BE49-F238E27FC236}">
                <a16:creationId xmlns:a16="http://schemas.microsoft.com/office/drawing/2014/main" id="{CD316C09-8013-47FD-A66F-5538E865EED9}"/>
              </a:ext>
            </a:extLst>
          </p:cNvPr>
          <p:cNvSpPr/>
          <p:nvPr/>
        </p:nvSpPr>
        <p:spPr>
          <a:xfrm>
            <a:off x="7006193" y="202905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1" name="立方体 90">
            <a:extLst>
              <a:ext uri="{FF2B5EF4-FFF2-40B4-BE49-F238E27FC236}">
                <a16:creationId xmlns:a16="http://schemas.microsoft.com/office/drawing/2014/main" id="{86143BD6-F2D3-4281-93C2-B43D4F2FA984}"/>
              </a:ext>
            </a:extLst>
          </p:cNvPr>
          <p:cNvSpPr/>
          <p:nvPr/>
        </p:nvSpPr>
        <p:spPr>
          <a:xfrm>
            <a:off x="7006193" y="170733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9" name="立方体 98">
            <a:extLst>
              <a:ext uri="{FF2B5EF4-FFF2-40B4-BE49-F238E27FC236}">
                <a16:creationId xmlns:a16="http://schemas.microsoft.com/office/drawing/2014/main" id="{4AF8A266-ED03-4947-87D7-5645C6639E6E}"/>
              </a:ext>
            </a:extLst>
          </p:cNvPr>
          <p:cNvSpPr/>
          <p:nvPr/>
        </p:nvSpPr>
        <p:spPr>
          <a:xfrm>
            <a:off x="7006193" y="138180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3" name="立方体 102">
            <a:extLst>
              <a:ext uri="{FF2B5EF4-FFF2-40B4-BE49-F238E27FC236}">
                <a16:creationId xmlns:a16="http://schemas.microsoft.com/office/drawing/2014/main" id="{F0CCAB26-8973-43FF-8532-EBF5183D2145}"/>
              </a:ext>
            </a:extLst>
          </p:cNvPr>
          <p:cNvSpPr/>
          <p:nvPr/>
        </p:nvSpPr>
        <p:spPr>
          <a:xfrm>
            <a:off x="6609057" y="230124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1" name="立方体 110">
            <a:extLst>
              <a:ext uri="{FF2B5EF4-FFF2-40B4-BE49-F238E27FC236}">
                <a16:creationId xmlns:a16="http://schemas.microsoft.com/office/drawing/2014/main" id="{CBD40EE4-E1CF-4345-B2F8-C24973E877A8}"/>
              </a:ext>
            </a:extLst>
          </p:cNvPr>
          <p:cNvSpPr/>
          <p:nvPr/>
        </p:nvSpPr>
        <p:spPr>
          <a:xfrm>
            <a:off x="6609057" y="197951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8" name="立方体 127">
            <a:extLst>
              <a:ext uri="{FF2B5EF4-FFF2-40B4-BE49-F238E27FC236}">
                <a16:creationId xmlns:a16="http://schemas.microsoft.com/office/drawing/2014/main" id="{8AF865E3-1110-4AA3-B494-E19789745BAE}"/>
              </a:ext>
            </a:extLst>
          </p:cNvPr>
          <p:cNvSpPr/>
          <p:nvPr/>
        </p:nvSpPr>
        <p:spPr>
          <a:xfrm>
            <a:off x="6609057" y="165399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7" name="立方体 136">
            <a:extLst>
              <a:ext uri="{FF2B5EF4-FFF2-40B4-BE49-F238E27FC236}">
                <a16:creationId xmlns:a16="http://schemas.microsoft.com/office/drawing/2014/main" id="{0382AE7E-EB2B-4323-BB30-964801D3FCFE}"/>
              </a:ext>
            </a:extLst>
          </p:cNvPr>
          <p:cNvSpPr/>
          <p:nvPr/>
        </p:nvSpPr>
        <p:spPr>
          <a:xfrm>
            <a:off x="8772360" y="175434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8" name="立方体 137">
            <a:extLst>
              <a:ext uri="{FF2B5EF4-FFF2-40B4-BE49-F238E27FC236}">
                <a16:creationId xmlns:a16="http://schemas.microsoft.com/office/drawing/2014/main" id="{6C702466-4AD8-485A-82EF-2F50B301B9E0}"/>
              </a:ext>
            </a:extLst>
          </p:cNvPr>
          <p:cNvSpPr/>
          <p:nvPr/>
        </p:nvSpPr>
        <p:spPr>
          <a:xfrm>
            <a:off x="8772360" y="143261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9" name="立方体 138">
            <a:extLst>
              <a:ext uri="{FF2B5EF4-FFF2-40B4-BE49-F238E27FC236}">
                <a16:creationId xmlns:a16="http://schemas.microsoft.com/office/drawing/2014/main" id="{F51FB848-124F-4C85-8DCB-E7333AFE2890}"/>
              </a:ext>
            </a:extLst>
          </p:cNvPr>
          <p:cNvSpPr/>
          <p:nvPr/>
        </p:nvSpPr>
        <p:spPr>
          <a:xfrm>
            <a:off x="8772360" y="110709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0" name="立方体 139">
            <a:extLst>
              <a:ext uri="{FF2B5EF4-FFF2-40B4-BE49-F238E27FC236}">
                <a16:creationId xmlns:a16="http://schemas.microsoft.com/office/drawing/2014/main" id="{4DF4634E-78A1-4DF7-B9BB-1C1DA5132E2A}"/>
              </a:ext>
            </a:extLst>
          </p:cNvPr>
          <p:cNvSpPr/>
          <p:nvPr/>
        </p:nvSpPr>
        <p:spPr>
          <a:xfrm>
            <a:off x="8349990" y="202905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1" name="立方体 140">
            <a:extLst>
              <a:ext uri="{FF2B5EF4-FFF2-40B4-BE49-F238E27FC236}">
                <a16:creationId xmlns:a16="http://schemas.microsoft.com/office/drawing/2014/main" id="{233D5C51-998B-45C1-9490-E265D94049EF}"/>
              </a:ext>
            </a:extLst>
          </p:cNvPr>
          <p:cNvSpPr/>
          <p:nvPr/>
        </p:nvSpPr>
        <p:spPr>
          <a:xfrm>
            <a:off x="8349990" y="170733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2" name="立方体 141">
            <a:extLst>
              <a:ext uri="{FF2B5EF4-FFF2-40B4-BE49-F238E27FC236}">
                <a16:creationId xmlns:a16="http://schemas.microsoft.com/office/drawing/2014/main" id="{1D9ADC9D-3810-4E4E-9609-8131A3A5C691}"/>
              </a:ext>
            </a:extLst>
          </p:cNvPr>
          <p:cNvSpPr/>
          <p:nvPr/>
        </p:nvSpPr>
        <p:spPr>
          <a:xfrm>
            <a:off x="8349990" y="138180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3" name="立方体 142">
            <a:extLst>
              <a:ext uri="{FF2B5EF4-FFF2-40B4-BE49-F238E27FC236}">
                <a16:creationId xmlns:a16="http://schemas.microsoft.com/office/drawing/2014/main" id="{199297A6-C536-4925-836E-DDAA61FECA43}"/>
              </a:ext>
            </a:extLst>
          </p:cNvPr>
          <p:cNvSpPr/>
          <p:nvPr/>
        </p:nvSpPr>
        <p:spPr>
          <a:xfrm>
            <a:off x="7952854" y="230124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4" name="立方体 143">
            <a:extLst>
              <a:ext uri="{FF2B5EF4-FFF2-40B4-BE49-F238E27FC236}">
                <a16:creationId xmlns:a16="http://schemas.microsoft.com/office/drawing/2014/main" id="{AF8D5E2F-591E-4825-A159-8BAE53F0CECE}"/>
              </a:ext>
            </a:extLst>
          </p:cNvPr>
          <p:cNvSpPr/>
          <p:nvPr/>
        </p:nvSpPr>
        <p:spPr>
          <a:xfrm>
            <a:off x="7952854" y="197951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5" name="立方体 144">
            <a:extLst>
              <a:ext uri="{FF2B5EF4-FFF2-40B4-BE49-F238E27FC236}">
                <a16:creationId xmlns:a16="http://schemas.microsoft.com/office/drawing/2014/main" id="{24EFDEE8-0386-47CA-B6B9-BFBDF268D8EB}"/>
              </a:ext>
            </a:extLst>
          </p:cNvPr>
          <p:cNvSpPr/>
          <p:nvPr/>
        </p:nvSpPr>
        <p:spPr>
          <a:xfrm>
            <a:off x="7952854" y="165399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9535B7D-F5DB-4669-89C9-8E21051494CB}"/>
              </a:ext>
            </a:extLst>
          </p:cNvPr>
          <p:cNvCxnSpPr>
            <a:cxnSpLocks/>
          </p:cNvCxnSpPr>
          <p:nvPr/>
        </p:nvCxnSpPr>
        <p:spPr>
          <a:xfrm>
            <a:off x="7381541" y="1444115"/>
            <a:ext cx="9814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51A9F892-5979-43F8-9B87-68079B5FF9FF}"/>
              </a:ext>
            </a:extLst>
          </p:cNvPr>
          <p:cNvCxnSpPr>
            <a:cxnSpLocks/>
          </p:cNvCxnSpPr>
          <p:nvPr/>
        </p:nvCxnSpPr>
        <p:spPr>
          <a:xfrm>
            <a:off x="7006193" y="1701984"/>
            <a:ext cx="9814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立方体 150">
            <a:extLst>
              <a:ext uri="{FF2B5EF4-FFF2-40B4-BE49-F238E27FC236}">
                <a16:creationId xmlns:a16="http://schemas.microsoft.com/office/drawing/2014/main" id="{FE25ACB6-9FA2-4F26-9BE0-75C9A447B880}"/>
              </a:ext>
            </a:extLst>
          </p:cNvPr>
          <p:cNvSpPr/>
          <p:nvPr/>
        </p:nvSpPr>
        <p:spPr>
          <a:xfrm>
            <a:off x="5553373" y="19636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2" name="立方体 151">
            <a:extLst>
              <a:ext uri="{FF2B5EF4-FFF2-40B4-BE49-F238E27FC236}">
                <a16:creationId xmlns:a16="http://schemas.microsoft.com/office/drawing/2014/main" id="{F06681AB-8690-46FD-81BC-BE319DDAF46E}"/>
              </a:ext>
            </a:extLst>
          </p:cNvPr>
          <p:cNvSpPr/>
          <p:nvPr/>
        </p:nvSpPr>
        <p:spPr>
          <a:xfrm>
            <a:off x="5886844" y="19636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4" name="立方体 153">
            <a:extLst>
              <a:ext uri="{FF2B5EF4-FFF2-40B4-BE49-F238E27FC236}">
                <a16:creationId xmlns:a16="http://schemas.microsoft.com/office/drawing/2014/main" id="{FE27E567-0E6E-436D-9F86-1D770E313B0D}"/>
              </a:ext>
            </a:extLst>
          </p:cNvPr>
          <p:cNvSpPr/>
          <p:nvPr/>
        </p:nvSpPr>
        <p:spPr>
          <a:xfrm>
            <a:off x="5553373" y="164195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5" name="立方体 154">
            <a:extLst>
              <a:ext uri="{FF2B5EF4-FFF2-40B4-BE49-F238E27FC236}">
                <a16:creationId xmlns:a16="http://schemas.microsoft.com/office/drawing/2014/main" id="{C38D6B7E-9B07-4AAE-89B9-276D345C7DA0}"/>
              </a:ext>
            </a:extLst>
          </p:cNvPr>
          <p:cNvSpPr/>
          <p:nvPr/>
        </p:nvSpPr>
        <p:spPr>
          <a:xfrm>
            <a:off x="5886844" y="164195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7" name="立方体 156">
            <a:extLst>
              <a:ext uri="{FF2B5EF4-FFF2-40B4-BE49-F238E27FC236}">
                <a16:creationId xmlns:a16="http://schemas.microsoft.com/office/drawing/2014/main" id="{3AF04415-9954-4611-9D2D-74433C6B81D6}"/>
              </a:ext>
            </a:extLst>
          </p:cNvPr>
          <p:cNvSpPr/>
          <p:nvPr/>
        </p:nvSpPr>
        <p:spPr>
          <a:xfrm>
            <a:off x="5553373" y="131642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8" name="立方体 157">
            <a:extLst>
              <a:ext uri="{FF2B5EF4-FFF2-40B4-BE49-F238E27FC236}">
                <a16:creationId xmlns:a16="http://schemas.microsoft.com/office/drawing/2014/main" id="{1FF227CB-9228-44D0-A2BD-F8E01C45C22A}"/>
              </a:ext>
            </a:extLst>
          </p:cNvPr>
          <p:cNvSpPr/>
          <p:nvPr/>
        </p:nvSpPr>
        <p:spPr>
          <a:xfrm>
            <a:off x="5886844" y="131642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0" name="立方体 159">
            <a:extLst>
              <a:ext uri="{FF2B5EF4-FFF2-40B4-BE49-F238E27FC236}">
                <a16:creationId xmlns:a16="http://schemas.microsoft.com/office/drawing/2014/main" id="{8397E968-032A-4E5A-8EA3-5BCEBE78680B}"/>
              </a:ext>
            </a:extLst>
          </p:cNvPr>
          <p:cNvSpPr/>
          <p:nvPr/>
        </p:nvSpPr>
        <p:spPr>
          <a:xfrm>
            <a:off x="5446468" y="207034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1" name="立方体 160">
            <a:extLst>
              <a:ext uri="{FF2B5EF4-FFF2-40B4-BE49-F238E27FC236}">
                <a16:creationId xmlns:a16="http://schemas.microsoft.com/office/drawing/2014/main" id="{D673C49C-588F-4A24-9ACF-FF82B1BC05D1}"/>
              </a:ext>
            </a:extLst>
          </p:cNvPr>
          <p:cNvSpPr/>
          <p:nvPr/>
        </p:nvSpPr>
        <p:spPr>
          <a:xfrm>
            <a:off x="5779939" y="207034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3" name="立方体 162">
            <a:extLst>
              <a:ext uri="{FF2B5EF4-FFF2-40B4-BE49-F238E27FC236}">
                <a16:creationId xmlns:a16="http://schemas.microsoft.com/office/drawing/2014/main" id="{1BC49A09-9494-4184-9DD6-9C9691864F28}"/>
              </a:ext>
            </a:extLst>
          </p:cNvPr>
          <p:cNvSpPr/>
          <p:nvPr/>
        </p:nvSpPr>
        <p:spPr>
          <a:xfrm>
            <a:off x="5446468" y="174861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4" name="立方体 163">
            <a:extLst>
              <a:ext uri="{FF2B5EF4-FFF2-40B4-BE49-F238E27FC236}">
                <a16:creationId xmlns:a16="http://schemas.microsoft.com/office/drawing/2014/main" id="{01CE3F88-2454-4C91-876B-7BFCA27D2B3D}"/>
              </a:ext>
            </a:extLst>
          </p:cNvPr>
          <p:cNvSpPr/>
          <p:nvPr/>
        </p:nvSpPr>
        <p:spPr>
          <a:xfrm>
            <a:off x="5779939" y="174861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6" name="立方体 165">
            <a:extLst>
              <a:ext uri="{FF2B5EF4-FFF2-40B4-BE49-F238E27FC236}">
                <a16:creationId xmlns:a16="http://schemas.microsoft.com/office/drawing/2014/main" id="{BEC94C59-8691-4921-A83F-7894CE195FDC}"/>
              </a:ext>
            </a:extLst>
          </p:cNvPr>
          <p:cNvSpPr/>
          <p:nvPr/>
        </p:nvSpPr>
        <p:spPr>
          <a:xfrm>
            <a:off x="5446468" y="142309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7" name="立方体 166">
            <a:extLst>
              <a:ext uri="{FF2B5EF4-FFF2-40B4-BE49-F238E27FC236}">
                <a16:creationId xmlns:a16="http://schemas.microsoft.com/office/drawing/2014/main" id="{04FC8F2E-6763-4E20-AEF3-BA3ED21976C7}"/>
              </a:ext>
            </a:extLst>
          </p:cNvPr>
          <p:cNvSpPr/>
          <p:nvPr/>
        </p:nvSpPr>
        <p:spPr>
          <a:xfrm>
            <a:off x="5779939" y="142309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9" name="立方体 168">
            <a:extLst>
              <a:ext uri="{FF2B5EF4-FFF2-40B4-BE49-F238E27FC236}">
                <a16:creationId xmlns:a16="http://schemas.microsoft.com/office/drawing/2014/main" id="{BA3A3A86-EB3C-406E-9616-54681C7B13D0}"/>
              </a:ext>
            </a:extLst>
          </p:cNvPr>
          <p:cNvSpPr/>
          <p:nvPr/>
        </p:nvSpPr>
        <p:spPr>
          <a:xfrm>
            <a:off x="5339137" y="217427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0" name="立方体 169">
            <a:extLst>
              <a:ext uri="{FF2B5EF4-FFF2-40B4-BE49-F238E27FC236}">
                <a16:creationId xmlns:a16="http://schemas.microsoft.com/office/drawing/2014/main" id="{72954F18-C740-4B9F-9726-DB2B6C269209}"/>
              </a:ext>
            </a:extLst>
          </p:cNvPr>
          <p:cNvSpPr/>
          <p:nvPr/>
        </p:nvSpPr>
        <p:spPr>
          <a:xfrm>
            <a:off x="5672608" y="217427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2" name="立方体 171">
            <a:extLst>
              <a:ext uri="{FF2B5EF4-FFF2-40B4-BE49-F238E27FC236}">
                <a16:creationId xmlns:a16="http://schemas.microsoft.com/office/drawing/2014/main" id="{290F58FA-CC14-427E-934D-D07D24FDBFA1}"/>
              </a:ext>
            </a:extLst>
          </p:cNvPr>
          <p:cNvSpPr/>
          <p:nvPr/>
        </p:nvSpPr>
        <p:spPr>
          <a:xfrm>
            <a:off x="5339137" y="185254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3" name="立方体 172">
            <a:extLst>
              <a:ext uri="{FF2B5EF4-FFF2-40B4-BE49-F238E27FC236}">
                <a16:creationId xmlns:a16="http://schemas.microsoft.com/office/drawing/2014/main" id="{317E5F52-20CD-4C1D-B9A2-0EDAD2C75491}"/>
              </a:ext>
            </a:extLst>
          </p:cNvPr>
          <p:cNvSpPr/>
          <p:nvPr/>
        </p:nvSpPr>
        <p:spPr>
          <a:xfrm>
            <a:off x="5672608" y="185254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5" name="立方体 174">
            <a:extLst>
              <a:ext uri="{FF2B5EF4-FFF2-40B4-BE49-F238E27FC236}">
                <a16:creationId xmlns:a16="http://schemas.microsoft.com/office/drawing/2014/main" id="{F8A49E99-0DA0-4B82-9A4C-083B66142E68}"/>
              </a:ext>
            </a:extLst>
          </p:cNvPr>
          <p:cNvSpPr/>
          <p:nvPr/>
        </p:nvSpPr>
        <p:spPr>
          <a:xfrm>
            <a:off x="5339137" y="152702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6" name="立方体 175">
            <a:extLst>
              <a:ext uri="{FF2B5EF4-FFF2-40B4-BE49-F238E27FC236}">
                <a16:creationId xmlns:a16="http://schemas.microsoft.com/office/drawing/2014/main" id="{8BF7B2A5-F463-4FFA-AF79-E6C353074EE0}"/>
              </a:ext>
            </a:extLst>
          </p:cNvPr>
          <p:cNvSpPr/>
          <p:nvPr/>
        </p:nvSpPr>
        <p:spPr>
          <a:xfrm>
            <a:off x="5672608" y="152702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6" name="立方体 85">
            <a:extLst>
              <a:ext uri="{FF2B5EF4-FFF2-40B4-BE49-F238E27FC236}">
                <a16:creationId xmlns:a16="http://schemas.microsoft.com/office/drawing/2014/main" id="{AE6A43E2-EABE-4478-AB5D-6D0173642AA5}"/>
              </a:ext>
            </a:extLst>
          </p:cNvPr>
          <p:cNvSpPr/>
          <p:nvPr/>
        </p:nvSpPr>
        <p:spPr>
          <a:xfrm>
            <a:off x="2653536" y="5066722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8" name="立方体 87">
            <a:extLst>
              <a:ext uri="{FF2B5EF4-FFF2-40B4-BE49-F238E27FC236}">
                <a16:creationId xmlns:a16="http://schemas.microsoft.com/office/drawing/2014/main" id="{73317118-2CB3-4879-89FF-A07222CC93C6}"/>
              </a:ext>
            </a:extLst>
          </p:cNvPr>
          <p:cNvSpPr/>
          <p:nvPr/>
        </p:nvSpPr>
        <p:spPr>
          <a:xfrm>
            <a:off x="2987007" y="5066722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9" name="立方体 88">
            <a:extLst>
              <a:ext uri="{FF2B5EF4-FFF2-40B4-BE49-F238E27FC236}">
                <a16:creationId xmlns:a16="http://schemas.microsoft.com/office/drawing/2014/main" id="{28AC79D7-40FE-4448-BA76-69B548A1DCF1}"/>
              </a:ext>
            </a:extLst>
          </p:cNvPr>
          <p:cNvSpPr/>
          <p:nvPr/>
        </p:nvSpPr>
        <p:spPr>
          <a:xfrm>
            <a:off x="3316353" y="5066722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0" name="立方体 89">
            <a:extLst>
              <a:ext uri="{FF2B5EF4-FFF2-40B4-BE49-F238E27FC236}">
                <a16:creationId xmlns:a16="http://schemas.microsoft.com/office/drawing/2014/main" id="{D3837367-32E3-4A22-BC72-FFBB9A8D365B}"/>
              </a:ext>
            </a:extLst>
          </p:cNvPr>
          <p:cNvSpPr/>
          <p:nvPr/>
        </p:nvSpPr>
        <p:spPr>
          <a:xfrm>
            <a:off x="3649824" y="5066722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2" name="立方体 91">
            <a:extLst>
              <a:ext uri="{FF2B5EF4-FFF2-40B4-BE49-F238E27FC236}">
                <a16:creationId xmlns:a16="http://schemas.microsoft.com/office/drawing/2014/main" id="{6761354E-9928-4D8F-96F6-8C9928D2C064}"/>
              </a:ext>
            </a:extLst>
          </p:cNvPr>
          <p:cNvSpPr/>
          <p:nvPr/>
        </p:nvSpPr>
        <p:spPr>
          <a:xfrm>
            <a:off x="2653536" y="474499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3" name="立方体 92">
            <a:extLst>
              <a:ext uri="{FF2B5EF4-FFF2-40B4-BE49-F238E27FC236}">
                <a16:creationId xmlns:a16="http://schemas.microsoft.com/office/drawing/2014/main" id="{CF825526-1E67-4546-8AFC-2EE6C1141234}"/>
              </a:ext>
            </a:extLst>
          </p:cNvPr>
          <p:cNvSpPr/>
          <p:nvPr/>
        </p:nvSpPr>
        <p:spPr>
          <a:xfrm>
            <a:off x="2987007" y="474499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4" name="立方体 93">
            <a:extLst>
              <a:ext uri="{FF2B5EF4-FFF2-40B4-BE49-F238E27FC236}">
                <a16:creationId xmlns:a16="http://schemas.microsoft.com/office/drawing/2014/main" id="{E1C3338C-BA7C-470D-8995-CC7552248684}"/>
              </a:ext>
            </a:extLst>
          </p:cNvPr>
          <p:cNvSpPr/>
          <p:nvPr/>
        </p:nvSpPr>
        <p:spPr>
          <a:xfrm>
            <a:off x="3316353" y="474499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5" name="立方体 94">
            <a:extLst>
              <a:ext uri="{FF2B5EF4-FFF2-40B4-BE49-F238E27FC236}">
                <a16:creationId xmlns:a16="http://schemas.microsoft.com/office/drawing/2014/main" id="{2E66252E-8B7B-4B5E-B303-5D423827E7D0}"/>
              </a:ext>
            </a:extLst>
          </p:cNvPr>
          <p:cNvSpPr/>
          <p:nvPr/>
        </p:nvSpPr>
        <p:spPr>
          <a:xfrm>
            <a:off x="3649824" y="474499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6" name="立方体 95">
            <a:extLst>
              <a:ext uri="{FF2B5EF4-FFF2-40B4-BE49-F238E27FC236}">
                <a16:creationId xmlns:a16="http://schemas.microsoft.com/office/drawing/2014/main" id="{904DEFF7-18F9-4EF3-A03F-CFEF814272F4}"/>
              </a:ext>
            </a:extLst>
          </p:cNvPr>
          <p:cNvSpPr/>
          <p:nvPr/>
        </p:nvSpPr>
        <p:spPr>
          <a:xfrm>
            <a:off x="2653536" y="4419473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7" name="立方体 96">
            <a:extLst>
              <a:ext uri="{FF2B5EF4-FFF2-40B4-BE49-F238E27FC236}">
                <a16:creationId xmlns:a16="http://schemas.microsoft.com/office/drawing/2014/main" id="{2C9E3CD4-3E03-42CA-A1AA-99894703D287}"/>
              </a:ext>
            </a:extLst>
          </p:cNvPr>
          <p:cNvSpPr/>
          <p:nvPr/>
        </p:nvSpPr>
        <p:spPr>
          <a:xfrm>
            <a:off x="2987007" y="4419473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8" name="立方体 97">
            <a:extLst>
              <a:ext uri="{FF2B5EF4-FFF2-40B4-BE49-F238E27FC236}">
                <a16:creationId xmlns:a16="http://schemas.microsoft.com/office/drawing/2014/main" id="{BA944D70-A854-4EFA-94CB-21ACC5755EF2}"/>
              </a:ext>
            </a:extLst>
          </p:cNvPr>
          <p:cNvSpPr/>
          <p:nvPr/>
        </p:nvSpPr>
        <p:spPr>
          <a:xfrm>
            <a:off x="3316353" y="4419473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0" name="立方体 99">
            <a:extLst>
              <a:ext uri="{FF2B5EF4-FFF2-40B4-BE49-F238E27FC236}">
                <a16:creationId xmlns:a16="http://schemas.microsoft.com/office/drawing/2014/main" id="{6BE2134B-079D-4BAE-A765-4FFE38005CB4}"/>
              </a:ext>
            </a:extLst>
          </p:cNvPr>
          <p:cNvSpPr/>
          <p:nvPr/>
        </p:nvSpPr>
        <p:spPr>
          <a:xfrm>
            <a:off x="3649824" y="4419473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1" name="立方体 100">
            <a:extLst>
              <a:ext uri="{FF2B5EF4-FFF2-40B4-BE49-F238E27FC236}">
                <a16:creationId xmlns:a16="http://schemas.microsoft.com/office/drawing/2014/main" id="{B3A44502-7F9B-4770-93ED-09E6D48537A9}"/>
              </a:ext>
            </a:extLst>
          </p:cNvPr>
          <p:cNvSpPr/>
          <p:nvPr/>
        </p:nvSpPr>
        <p:spPr>
          <a:xfrm>
            <a:off x="2546631" y="517338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2" name="立方体 101">
            <a:extLst>
              <a:ext uri="{FF2B5EF4-FFF2-40B4-BE49-F238E27FC236}">
                <a16:creationId xmlns:a16="http://schemas.microsoft.com/office/drawing/2014/main" id="{B99CC1BE-3CB6-454D-9BA7-49039D5B0348}"/>
              </a:ext>
            </a:extLst>
          </p:cNvPr>
          <p:cNvSpPr/>
          <p:nvPr/>
        </p:nvSpPr>
        <p:spPr>
          <a:xfrm>
            <a:off x="2880102" y="517338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4" name="立方体 103">
            <a:extLst>
              <a:ext uri="{FF2B5EF4-FFF2-40B4-BE49-F238E27FC236}">
                <a16:creationId xmlns:a16="http://schemas.microsoft.com/office/drawing/2014/main" id="{0D85691E-F095-4D68-A851-81C12AFE4CD4}"/>
              </a:ext>
            </a:extLst>
          </p:cNvPr>
          <p:cNvSpPr/>
          <p:nvPr/>
        </p:nvSpPr>
        <p:spPr>
          <a:xfrm>
            <a:off x="3209448" y="517338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5" name="立方体 104">
            <a:extLst>
              <a:ext uri="{FF2B5EF4-FFF2-40B4-BE49-F238E27FC236}">
                <a16:creationId xmlns:a16="http://schemas.microsoft.com/office/drawing/2014/main" id="{E58E3613-818F-4207-AD25-95B22E30B53B}"/>
              </a:ext>
            </a:extLst>
          </p:cNvPr>
          <p:cNvSpPr/>
          <p:nvPr/>
        </p:nvSpPr>
        <p:spPr>
          <a:xfrm>
            <a:off x="3542919" y="517338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6" name="立方体 105">
            <a:extLst>
              <a:ext uri="{FF2B5EF4-FFF2-40B4-BE49-F238E27FC236}">
                <a16:creationId xmlns:a16="http://schemas.microsoft.com/office/drawing/2014/main" id="{98D77565-660C-4C14-80FB-68B0BCC541BC}"/>
              </a:ext>
            </a:extLst>
          </p:cNvPr>
          <p:cNvSpPr/>
          <p:nvPr/>
        </p:nvSpPr>
        <p:spPr>
          <a:xfrm>
            <a:off x="2546631" y="4851662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7" name="立方体 106">
            <a:extLst>
              <a:ext uri="{FF2B5EF4-FFF2-40B4-BE49-F238E27FC236}">
                <a16:creationId xmlns:a16="http://schemas.microsoft.com/office/drawing/2014/main" id="{F3E2E144-6101-4380-8A72-53884232DCC5}"/>
              </a:ext>
            </a:extLst>
          </p:cNvPr>
          <p:cNvSpPr/>
          <p:nvPr/>
        </p:nvSpPr>
        <p:spPr>
          <a:xfrm>
            <a:off x="2880102" y="4851662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8" name="立方体 107">
            <a:extLst>
              <a:ext uri="{FF2B5EF4-FFF2-40B4-BE49-F238E27FC236}">
                <a16:creationId xmlns:a16="http://schemas.microsoft.com/office/drawing/2014/main" id="{585F859E-82EA-4194-ACD1-CF902C1CC273}"/>
              </a:ext>
            </a:extLst>
          </p:cNvPr>
          <p:cNvSpPr/>
          <p:nvPr/>
        </p:nvSpPr>
        <p:spPr>
          <a:xfrm>
            <a:off x="3209448" y="4851662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6CA87E37-862E-449E-A1CB-C8BCA7EF2027}"/>
              </a:ext>
            </a:extLst>
          </p:cNvPr>
          <p:cNvSpPr/>
          <p:nvPr/>
        </p:nvSpPr>
        <p:spPr>
          <a:xfrm>
            <a:off x="3542919" y="4851662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0" name="立方体 109">
            <a:extLst>
              <a:ext uri="{FF2B5EF4-FFF2-40B4-BE49-F238E27FC236}">
                <a16:creationId xmlns:a16="http://schemas.microsoft.com/office/drawing/2014/main" id="{47E3B3B1-8307-4300-8B87-6E0CF2860115}"/>
              </a:ext>
            </a:extLst>
          </p:cNvPr>
          <p:cNvSpPr/>
          <p:nvPr/>
        </p:nvSpPr>
        <p:spPr>
          <a:xfrm>
            <a:off x="2546631" y="4526138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2" name="立方体 111">
            <a:extLst>
              <a:ext uri="{FF2B5EF4-FFF2-40B4-BE49-F238E27FC236}">
                <a16:creationId xmlns:a16="http://schemas.microsoft.com/office/drawing/2014/main" id="{F6217254-9418-4E22-9252-90EE470E866C}"/>
              </a:ext>
            </a:extLst>
          </p:cNvPr>
          <p:cNvSpPr/>
          <p:nvPr/>
        </p:nvSpPr>
        <p:spPr>
          <a:xfrm>
            <a:off x="2880102" y="4526138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3" name="立方体 112">
            <a:extLst>
              <a:ext uri="{FF2B5EF4-FFF2-40B4-BE49-F238E27FC236}">
                <a16:creationId xmlns:a16="http://schemas.microsoft.com/office/drawing/2014/main" id="{B5CC21C8-518D-48F1-9597-32C71FDBDB1E}"/>
              </a:ext>
            </a:extLst>
          </p:cNvPr>
          <p:cNvSpPr/>
          <p:nvPr/>
        </p:nvSpPr>
        <p:spPr>
          <a:xfrm>
            <a:off x="3209448" y="4526138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4" name="立方体 113">
            <a:extLst>
              <a:ext uri="{FF2B5EF4-FFF2-40B4-BE49-F238E27FC236}">
                <a16:creationId xmlns:a16="http://schemas.microsoft.com/office/drawing/2014/main" id="{154FEA6A-6225-40A6-A7AD-FD5E008B28E6}"/>
              </a:ext>
            </a:extLst>
          </p:cNvPr>
          <p:cNvSpPr/>
          <p:nvPr/>
        </p:nvSpPr>
        <p:spPr>
          <a:xfrm>
            <a:off x="3542919" y="4526138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5" name="立方体 114">
            <a:extLst>
              <a:ext uri="{FF2B5EF4-FFF2-40B4-BE49-F238E27FC236}">
                <a16:creationId xmlns:a16="http://schemas.microsoft.com/office/drawing/2014/main" id="{E0092167-97F1-42C6-AC46-91FA6F22110E}"/>
              </a:ext>
            </a:extLst>
          </p:cNvPr>
          <p:cNvSpPr/>
          <p:nvPr/>
        </p:nvSpPr>
        <p:spPr>
          <a:xfrm>
            <a:off x="2439300" y="527731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6" name="立方体 115">
            <a:extLst>
              <a:ext uri="{FF2B5EF4-FFF2-40B4-BE49-F238E27FC236}">
                <a16:creationId xmlns:a16="http://schemas.microsoft.com/office/drawing/2014/main" id="{63AAB4D4-AF45-4AEC-8D6F-CD59D2E77A41}"/>
              </a:ext>
            </a:extLst>
          </p:cNvPr>
          <p:cNvSpPr/>
          <p:nvPr/>
        </p:nvSpPr>
        <p:spPr>
          <a:xfrm>
            <a:off x="2772771" y="527731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7" name="立方体 116">
            <a:extLst>
              <a:ext uri="{FF2B5EF4-FFF2-40B4-BE49-F238E27FC236}">
                <a16:creationId xmlns:a16="http://schemas.microsoft.com/office/drawing/2014/main" id="{DEBC2800-1ECA-4A4D-AB61-994FD4B6690C}"/>
              </a:ext>
            </a:extLst>
          </p:cNvPr>
          <p:cNvSpPr/>
          <p:nvPr/>
        </p:nvSpPr>
        <p:spPr>
          <a:xfrm>
            <a:off x="3102117" y="527731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8" name="立方体 117">
            <a:extLst>
              <a:ext uri="{FF2B5EF4-FFF2-40B4-BE49-F238E27FC236}">
                <a16:creationId xmlns:a16="http://schemas.microsoft.com/office/drawing/2014/main" id="{AD00D5B0-B676-4FFE-933B-62F612893168}"/>
              </a:ext>
            </a:extLst>
          </p:cNvPr>
          <p:cNvSpPr/>
          <p:nvPr/>
        </p:nvSpPr>
        <p:spPr>
          <a:xfrm>
            <a:off x="3435588" y="527731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9" name="立方体 118">
            <a:extLst>
              <a:ext uri="{FF2B5EF4-FFF2-40B4-BE49-F238E27FC236}">
                <a16:creationId xmlns:a16="http://schemas.microsoft.com/office/drawing/2014/main" id="{CFE1A5A3-12CE-4E90-BF02-BA74CA638457}"/>
              </a:ext>
            </a:extLst>
          </p:cNvPr>
          <p:cNvSpPr/>
          <p:nvPr/>
        </p:nvSpPr>
        <p:spPr>
          <a:xfrm>
            <a:off x="2439300" y="495559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0" name="立方体 119">
            <a:extLst>
              <a:ext uri="{FF2B5EF4-FFF2-40B4-BE49-F238E27FC236}">
                <a16:creationId xmlns:a16="http://schemas.microsoft.com/office/drawing/2014/main" id="{B839C9D5-6152-4726-99F3-4CCABF7E6D03}"/>
              </a:ext>
            </a:extLst>
          </p:cNvPr>
          <p:cNvSpPr/>
          <p:nvPr/>
        </p:nvSpPr>
        <p:spPr>
          <a:xfrm>
            <a:off x="2772771" y="495559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1" name="立方体 120">
            <a:extLst>
              <a:ext uri="{FF2B5EF4-FFF2-40B4-BE49-F238E27FC236}">
                <a16:creationId xmlns:a16="http://schemas.microsoft.com/office/drawing/2014/main" id="{CE3427C5-9824-491B-8EAD-E66315AB539C}"/>
              </a:ext>
            </a:extLst>
          </p:cNvPr>
          <p:cNvSpPr/>
          <p:nvPr/>
        </p:nvSpPr>
        <p:spPr>
          <a:xfrm>
            <a:off x="3102117" y="495559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2" name="立方体 121">
            <a:extLst>
              <a:ext uri="{FF2B5EF4-FFF2-40B4-BE49-F238E27FC236}">
                <a16:creationId xmlns:a16="http://schemas.microsoft.com/office/drawing/2014/main" id="{C3A0BD66-F67B-4977-9E9B-959CD8A68D61}"/>
              </a:ext>
            </a:extLst>
          </p:cNvPr>
          <p:cNvSpPr/>
          <p:nvPr/>
        </p:nvSpPr>
        <p:spPr>
          <a:xfrm>
            <a:off x="3435588" y="495559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3" name="立方体 122">
            <a:extLst>
              <a:ext uri="{FF2B5EF4-FFF2-40B4-BE49-F238E27FC236}">
                <a16:creationId xmlns:a16="http://schemas.microsoft.com/office/drawing/2014/main" id="{93BD5F83-2E96-4392-8FE0-A11C53E1859A}"/>
              </a:ext>
            </a:extLst>
          </p:cNvPr>
          <p:cNvSpPr/>
          <p:nvPr/>
        </p:nvSpPr>
        <p:spPr>
          <a:xfrm>
            <a:off x="2439300" y="463006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4" name="立方体 123">
            <a:extLst>
              <a:ext uri="{FF2B5EF4-FFF2-40B4-BE49-F238E27FC236}">
                <a16:creationId xmlns:a16="http://schemas.microsoft.com/office/drawing/2014/main" id="{8275E0A4-4D0C-43B5-A56F-D4F4D002896D}"/>
              </a:ext>
            </a:extLst>
          </p:cNvPr>
          <p:cNvSpPr/>
          <p:nvPr/>
        </p:nvSpPr>
        <p:spPr>
          <a:xfrm>
            <a:off x="2772771" y="463006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5" name="立方体 124">
            <a:extLst>
              <a:ext uri="{FF2B5EF4-FFF2-40B4-BE49-F238E27FC236}">
                <a16:creationId xmlns:a16="http://schemas.microsoft.com/office/drawing/2014/main" id="{BAFBE7E9-340D-4828-86CB-95CBAC9FF743}"/>
              </a:ext>
            </a:extLst>
          </p:cNvPr>
          <p:cNvSpPr/>
          <p:nvPr/>
        </p:nvSpPr>
        <p:spPr>
          <a:xfrm>
            <a:off x="3102117" y="463006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6" name="立方体 125">
            <a:extLst>
              <a:ext uri="{FF2B5EF4-FFF2-40B4-BE49-F238E27FC236}">
                <a16:creationId xmlns:a16="http://schemas.microsoft.com/office/drawing/2014/main" id="{0A0E3C46-4320-475D-87AE-73A277C306B8}"/>
              </a:ext>
            </a:extLst>
          </p:cNvPr>
          <p:cNvSpPr/>
          <p:nvPr/>
        </p:nvSpPr>
        <p:spPr>
          <a:xfrm>
            <a:off x="3435588" y="463006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6152CB10-F566-4CC3-828F-4E5637AB404C}"/>
              </a:ext>
            </a:extLst>
          </p:cNvPr>
          <p:cNvCxnSpPr>
            <a:cxnSpLocks/>
          </p:cNvCxnSpPr>
          <p:nvPr/>
        </p:nvCxnSpPr>
        <p:spPr>
          <a:xfrm>
            <a:off x="4206149" y="5062818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AF5BF80-E3B4-42A8-B45C-D1BA11330D82}"/>
              </a:ext>
            </a:extLst>
          </p:cNvPr>
          <p:cNvSpPr txBox="1"/>
          <p:nvPr/>
        </p:nvSpPr>
        <p:spPr>
          <a:xfrm>
            <a:off x="4272010" y="47188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692025EC-3D6A-4E3B-B1BB-CAD239CC120B}"/>
              </a:ext>
            </a:extLst>
          </p:cNvPr>
          <p:cNvSpPr txBox="1"/>
          <p:nvPr/>
        </p:nvSpPr>
        <p:spPr>
          <a:xfrm>
            <a:off x="3392144" y="2777135"/>
            <a:ext cx="4490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tf.boolean_mask</a:t>
            </a:r>
            <a:r>
              <a:rPr lang="en-US" altLang="zh-CN" dirty="0">
                <a:latin typeface="Consolas" panose="020B0609020204030204" pitchFamily="49" charset="0"/>
              </a:rPr>
              <a:t>(a,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mask=[[1, 0, 0],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  [0, 1, 0],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  [0, 0, 1]],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axis=2)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44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0A07ACE-ACBF-42E5-9CD4-5D82928CA761}"/>
              </a:ext>
            </a:extLst>
          </p:cNvPr>
          <p:cNvCxnSpPr>
            <a:cxnSpLocks/>
          </p:cNvCxnSpPr>
          <p:nvPr/>
        </p:nvCxnSpPr>
        <p:spPr>
          <a:xfrm>
            <a:off x="3422069" y="3805812"/>
            <a:ext cx="1333095" cy="0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EDC6D94-5300-4A10-90B7-ECA5FB50F88A}"/>
              </a:ext>
            </a:extLst>
          </p:cNvPr>
          <p:cNvCxnSpPr>
            <a:cxnSpLocks/>
          </p:cNvCxnSpPr>
          <p:nvPr/>
        </p:nvCxnSpPr>
        <p:spPr>
          <a:xfrm flipV="1">
            <a:off x="3428384" y="2834960"/>
            <a:ext cx="0" cy="966248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立方体 5">
            <a:extLst>
              <a:ext uri="{FF2B5EF4-FFF2-40B4-BE49-F238E27FC236}">
                <a16:creationId xmlns:a16="http://schemas.microsoft.com/office/drawing/2014/main" id="{E6C236BF-8CC5-4440-A048-585E1C2CCA97}"/>
              </a:ext>
            </a:extLst>
          </p:cNvPr>
          <p:cNvSpPr/>
          <p:nvPr/>
        </p:nvSpPr>
        <p:spPr>
          <a:xfrm>
            <a:off x="4296212" y="348230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EC8771E3-B6FF-4D10-B4E0-BE93E28AB24D}"/>
              </a:ext>
            </a:extLst>
          </p:cNvPr>
          <p:cNvSpPr/>
          <p:nvPr/>
        </p:nvSpPr>
        <p:spPr>
          <a:xfrm>
            <a:off x="3863456" y="327105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316AB6-CE2E-4A20-8A92-326DCA73A1B8}"/>
              </a:ext>
            </a:extLst>
          </p:cNvPr>
          <p:cNvCxnSpPr>
            <a:cxnSpLocks/>
          </p:cNvCxnSpPr>
          <p:nvPr/>
        </p:nvCxnSpPr>
        <p:spPr>
          <a:xfrm flipV="1">
            <a:off x="3093308" y="3809559"/>
            <a:ext cx="333471" cy="320383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立方体 8">
            <a:extLst>
              <a:ext uri="{FF2B5EF4-FFF2-40B4-BE49-F238E27FC236}">
                <a16:creationId xmlns:a16="http://schemas.microsoft.com/office/drawing/2014/main" id="{86D0A60A-3265-4C83-BA5D-B60DE083C993}"/>
              </a:ext>
            </a:extLst>
          </p:cNvPr>
          <p:cNvSpPr/>
          <p:nvPr/>
        </p:nvSpPr>
        <p:spPr>
          <a:xfrm>
            <a:off x="3093308" y="337498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96C20AB0-A27F-415F-AA86-1B186D6F254C}"/>
              </a:ext>
            </a:extLst>
          </p:cNvPr>
          <p:cNvSpPr/>
          <p:nvPr/>
        </p:nvSpPr>
        <p:spPr>
          <a:xfrm>
            <a:off x="3093308" y="304945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3F4F0097-38C2-46ED-AB73-668EFB144990}"/>
              </a:ext>
            </a:extLst>
          </p:cNvPr>
          <p:cNvSpPr/>
          <p:nvPr/>
        </p:nvSpPr>
        <p:spPr>
          <a:xfrm>
            <a:off x="3088006" y="2834960"/>
            <a:ext cx="1651917" cy="1294982"/>
          </a:xfrm>
          <a:prstGeom prst="cube">
            <a:avLst>
              <a:gd name="adj" fmla="val 25036"/>
            </a:avLst>
          </a:prstGeom>
          <a:solidFill>
            <a:schemeClr val="accent5">
              <a:lumMod val="60000"/>
              <a:lumOff val="40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33F500-EB4F-47DF-AF56-A518897626FF}"/>
              </a:ext>
            </a:extLst>
          </p:cNvPr>
          <p:cNvSpPr txBox="1"/>
          <p:nvPr/>
        </p:nvSpPr>
        <p:spPr>
          <a:xfrm>
            <a:off x="1989941" y="1608419"/>
            <a:ext cx="6896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tf.Boolean_mask</a:t>
            </a:r>
            <a:r>
              <a:rPr lang="en-US" altLang="zh-CN" dirty="0">
                <a:latin typeface="Consolas" panose="020B0609020204030204" pitchFamily="49" charset="0"/>
              </a:rPr>
              <a:t>(a, indices=[[[0, 0, 0, 0], [0, 1, 0],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                             [1, 1, 2], [2, 2, 3]])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A2E9579-759D-470A-8A14-487279A35C3F}"/>
              </a:ext>
            </a:extLst>
          </p:cNvPr>
          <p:cNvCxnSpPr>
            <a:cxnSpLocks/>
          </p:cNvCxnSpPr>
          <p:nvPr/>
        </p:nvCxnSpPr>
        <p:spPr>
          <a:xfrm>
            <a:off x="5058855" y="3565070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805789-3FB3-42D7-8AFA-C0525A3E5C4E}"/>
              </a:ext>
            </a:extLst>
          </p:cNvPr>
          <p:cNvSpPr txBox="1"/>
          <p:nvPr/>
        </p:nvSpPr>
        <p:spPr>
          <a:xfrm>
            <a:off x="5124716" y="32210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EF322B5-0B18-4EB5-8E7B-279275422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75424"/>
              </p:ext>
            </p:extLst>
          </p:nvPr>
        </p:nvGraphicFramePr>
        <p:xfrm>
          <a:off x="6305327" y="3318084"/>
          <a:ext cx="144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81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1746D6-21A4-4B9A-848B-FE1A6DCB8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52049"/>
              </p:ext>
            </p:extLst>
          </p:nvPr>
        </p:nvGraphicFramePr>
        <p:xfrm>
          <a:off x="2386615" y="229212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4FA80E7-BDF0-4390-B023-8D7D5443B871}"/>
              </a:ext>
            </a:extLst>
          </p:cNvPr>
          <p:cNvSpPr txBox="1"/>
          <p:nvPr/>
        </p:nvSpPr>
        <p:spPr>
          <a:xfrm>
            <a:off x="1956984" y="1662289"/>
            <a:ext cx="499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tf.slice</a:t>
            </a:r>
            <a:r>
              <a:rPr lang="en-US" altLang="zh-CN" dirty="0">
                <a:latin typeface="Consolas" panose="020B0609020204030204" pitchFamily="49" charset="0"/>
              </a:rPr>
              <a:t>(a, begin=[1, 1], size=[2, 2])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FF78E5-F31B-437A-BC1E-2D2F147536B0}"/>
              </a:ext>
            </a:extLst>
          </p:cNvPr>
          <p:cNvSpPr txBox="1"/>
          <p:nvPr/>
        </p:nvSpPr>
        <p:spPr>
          <a:xfrm>
            <a:off x="2154270" y="3902478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(1, 1)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这个点</a:t>
            </a:r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F7870DA-87F7-4BA1-8A53-98BF0FC7C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57022"/>
              </p:ext>
            </p:extLst>
          </p:nvPr>
        </p:nvGraphicFramePr>
        <p:xfrm>
          <a:off x="4926615" y="229212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D56CB4E6-A6EB-43B0-BAC3-FECFB2C30803}"/>
              </a:ext>
            </a:extLst>
          </p:cNvPr>
          <p:cNvSpPr txBox="1"/>
          <p:nvPr/>
        </p:nvSpPr>
        <p:spPr>
          <a:xfrm>
            <a:off x="4455425" y="3902478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x 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大小的子矩阵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BFAC4C0-6699-4F4D-82A3-75621AB68B6E}"/>
              </a:ext>
            </a:extLst>
          </p:cNvPr>
          <p:cNvCxnSpPr/>
          <p:nvPr/>
        </p:nvCxnSpPr>
        <p:spPr>
          <a:xfrm>
            <a:off x="3982720" y="3012129"/>
            <a:ext cx="7315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82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D2F1997-3EB4-4E70-AB3D-B8A26A86E936}"/>
              </a:ext>
            </a:extLst>
          </p:cNvPr>
          <p:cNvCxnSpPr>
            <a:stCxn id="2" idx="5"/>
            <a:endCxn id="21" idx="0"/>
          </p:cNvCxnSpPr>
          <p:nvPr/>
        </p:nvCxnSpPr>
        <p:spPr>
          <a:xfrm>
            <a:off x="1787644" y="621449"/>
            <a:ext cx="647924" cy="777972"/>
          </a:xfrm>
          <a:prstGeom prst="straightConnector1">
            <a:avLst/>
          </a:prstGeom>
          <a:ln w="25400">
            <a:solidFill>
              <a:srgbClr val="F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F602BC-A622-44BB-8BE7-A4309ECA9832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1521168" y="675013"/>
            <a:ext cx="640080" cy="724408"/>
          </a:xfrm>
          <a:prstGeom prst="straightConnector1">
            <a:avLst/>
          </a:prstGeom>
          <a:ln w="25400">
            <a:solidFill>
              <a:srgbClr val="7FD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9527819-172D-4DCE-B959-BD44BEE63DCB}"/>
              </a:ext>
            </a:extLst>
          </p:cNvPr>
          <p:cNvCxnSpPr>
            <a:cxnSpLocks/>
            <a:stCxn id="17" idx="4"/>
            <a:endCxn id="23" idx="0"/>
          </p:cNvCxnSpPr>
          <p:nvPr/>
        </p:nvCxnSpPr>
        <p:spPr>
          <a:xfrm>
            <a:off x="2671788" y="675013"/>
            <a:ext cx="678180" cy="724408"/>
          </a:xfrm>
          <a:prstGeom prst="straightConnector1">
            <a:avLst/>
          </a:prstGeom>
          <a:ln w="25400">
            <a:solidFill>
              <a:srgbClr val="7FB7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51E3E500-F7A3-46C8-8DE3-69DC03E00B32}"/>
              </a:ext>
            </a:extLst>
          </p:cNvPr>
          <p:cNvSpPr/>
          <p:nvPr/>
        </p:nvSpPr>
        <p:spPr>
          <a:xfrm>
            <a:off x="1475448" y="309253"/>
            <a:ext cx="365760" cy="36576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A97353E-2058-4746-9FC5-4F61ED9A0F1D}"/>
              </a:ext>
            </a:extLst>
          </p:cNvPr>
          <p:cNvSpPr/>
          <p:nvPr/>
        </p:nvSpPr>
        <p:spPr>
          <a:xfrm>
            <a:off x="1978368" y="309253"/>
            <a:ext cx="365760" cy="365760"/>
          </a:xfrm>
          <a:prstGeom prst="ellipse">
            <a:avLst/>
          </a:prstGeom>
          <a:solidFill>
            <a:srgbClr val="00B05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75A7C1C-6E39-447D-ADFC-1B3CB675F208}"/>
              </a:ext>
            </a:extLst>
          </p:cNvPr>
          <p:cNvSpPr/>
          <p:nvPr/>
        </p:nvSpPr>
        <p:spPr>
          <a:xfrm>
            <a:off x="2488908" y="309253"/>
            <a:ext cx="365760" cy="365760"/>
          </a:xfrm>
          <a:prstGeom prst="ellipse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3B0E5D-FC44-4FEF-8105-458377F374FD}"/>
              </a:ext>
            </a:extLst>
          </p:cNvPr>
          <p:cNvSpPr/>
          <p:nvPr/>
        </p:nvSpPr>
        <p:spPr>
          <a:xfrm>
            <a:off x="423888" y="1399421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96ABE84-B642-457C-9BC0-29E208577644}"/>
              </a:ext>
            </a:extLst>
          </p:cNvPr>
          <p:cNvSpPr/>
          <p:nvPr/>
        </p:nvSpPr>
        <p:spPr>
          <a:xfrm>
            <a:off x="881088" y="1399421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352DC6-38D2-4A49-AD7B-975384BFBFD9}"/>
              </a:ext>
            </a:extLst>
          </p:cNvPr>
          <p:cNvSpPr/>
          <p:nvPr/>
        </p:nvSpPr>
        <p:spPr>
          <a:xfrm>
            <a:off x="1338288" y="1399421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F3FC8B-8211-4CDD-A5D4-B642D5DAF879}"/>
              </a:ext>
            </a:extLst>
          </p:cNvPr>
          <p:cNvSpPr/>
          <p:nvPr/>
        </p:nvSpPr>
        <p:spPr>
          <a:xfrm>
            <a:off x="1795488" y="1399421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7B3440F-EB40-4A5B-99AC-B84B3535502B}"/>
              </a:ext>
            </a:extLst>
          </p:cNvPr>
          <p:cNvSpPr/>
          <p:nvPr/>
        </p:nvSpPr>
        <p:spPr>
          <a:xfrm>
            <a:off x="2252688" y="1399421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5B82AA-CBCE-4A60-A6A4-ECAB931C5F17}"/>
              </a:ext>
            </a:extLst>
          </p:cNvPr>
          <p:cNvSpPr/>
          <p:nvPr/>
        </p:nvSpPr>
        <p:spPr>
          <a:xfrm>
            <a:off x="2709888" y="1399421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FD9926-15B5-47BF-9281-CE9F23D132A0}"/>
              </a:ext>
            </a:extLst>
          </p:cNvPr>
          <p:cNvSpPr/>
          <p:nvPr/>
        </p:nvSpPr>
        <p:spPr>
          <a:xfrm>
            <a:off x="3167088" y="1399421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EBF8487-C26B-419E-ABAB-A99043A1E676}"/>
              </a:ext>
            </a:extLst>
          </p:cNvPr>
          <p:cNvSpPr/>
          <p:nvPr/>
        </p:nvSpPr>
        <p:spPr>
          <a:xfrm>
            <a:off x="3624288" y="1399421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8ACA038-AAAE-47A7-9EE2-030363402706}"/>
              </a:ext>
            </a:extLst>
          </p:cNvPr>
          <p:cNvSpPr/>
          <p:nvPr/>
        </p:nvSpPr>
        <p:spPr>
          <a:xfrm>
            <a:off x="7395429" y="2813809"/>
            <a:ext cx="365760" cy="36576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A052407-36DF-45FB-AC0A-8C3DFD57CB99}"/>
              </a:ext>
            </a:extLst>
          </p:cNvPr>
          <p:cNvSpPr/>
          <p:nvPr/>
        </p:nvSpPr>
        <p:spPr>
          <a:xfrm>
            <a:off x="7395429" y="3299458"/>
            <a:ext cx="365760" cy="365760"/>
          </a:xfrm>
          <a:prstGeom prst="ellipse">
            <a:avLst/>
          </a:prstGeom>
          <a:solidFill>
            <a:srgbClr val="00B05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86527AD-30B8-44EC-8EE2-A59ED12FBB85}"/>
              </a:ext>
            </a:extLst>
          </p:cNvPr>
          <p:cNvSpPr/>
          <p:nvPr/>
        </p:nvSpPr>
        <p:spPr>
          <a:xfrm>
            <a:off x="7395429" y="4270756"/>
            <a:ext cx="365760" cy="365760"/>
          </a:xfrm>
          <a:prstGeom prst="ellipse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6CED28-54F1-4290-A5E8-6B7F526F6FE4}"/>
              </a:ext>
            </a:extLst>
          </p:cNvPr>
          <p:cNvSpPr/>
          <p:nvPr/>
        </p:nvSpPr>
        <p:spPr>
          <a:xfrm>
            <a:off x="5457423" y="3349752"/>
            <a:ext cx="37621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AA01A9-B267-4C15-9092-8DE42B3BD44B}"/>
              </a:ext>
            </a:extLst>
          </p:cNvPr>
          <p:cNvSpPr/>
          <p:nvPr/>
        </p:nvSpPr>
        <p:spPr>
          <a:xfrm>
            <a:off x="5914623" y="3349752"/>
            <a:ext cx="37621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860B34D-A919-49EE-B424-DB84DF19E109}"/>
              </a:ext>
            </a:extLst>
          </p:cNvPr>
          <p:cNvSpPr/>
          <p:nvPr/>
        </p:nvSpPr>
        <p:spPr>
          <a:xfrm>
            <a:off x="6371823" y="3349752"/>
            <a:ext cx="37621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A8B3078-21A8-4757-B98F-A49CC8904FCD}"/>
              </a:ext>
            </a:extLst>
          </p:cNvPr>
          <p:cNvSpPr/>
          <p:nvPr/>
        </p:nvSpPr>
        <p:spPr>
          <a:xfrm>
            <a:off x="6829023" y="3349752"/>
            <a:ext cx="37621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F9FFE3-36BB-4360-BC1F-D7636399F96B}"/>
              </a:ext>
            </a:extLst>
          </p:cNvPr>
          <p:cNvSpPr/>
          <p:nvPr/>
        </p:nvSpPr>
        <p:spPr>
          <a:xfrm>
            <a:off x="8490712" y="2820416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899D7AE-86C2-4133-B56A-07FA8381CC67}"/>
              </a:ext>
            </a:extLst>
          </p:cNvPr>
          <p:cNvSpPr/>
          <p:nvPr/>
        </p:nvSpPr>
        <p:spPr>
          <a:xfrm>
            <a:off x="8947912" y="2820416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EA515F4-E010-40CC-A4CF-7847B7149949}"/>
              </a:ext>
            </a:extLst>
          </p:cNvPr>
          <p:cNvSpPr/>
          <p:nvPr/>
        </p:nvSpPr>
        <p:spPr>
          <a:xfrm>
            <a:off x="9405112" y="2820416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926CFA1-E78F-468C-A4A7-4D51FB54F621}"/>
              </a:ext>
            </a:extLst>
          </p:cNvPr>
          <p:cNvSpPr/>
          <p:nvPr/>
        </p:nvSpPr>
        <p:spPr>
          <a:xfrm>
            <a:off x="9862312" y="2820416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E2B416-A66F-4F7B-B63D-ABEE0B85D6BC}"/>
              </a:ext>
            </a:extLst>
          </p:cNvPr>
          <p:cNvSpPr/>
          <p:nvPr/>
        </p:nvSpPr>
        <p:spPr>
          <a:xfrm>
            <a:off x="5457423" y="2892298"/>
            <a:ext cx="37621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A2EE1E1-3C09-4E23-B0DA-21E31BAD68E3}"/>
              </a:ext>
            </a:extLst>
          </p:cNvPr>
          <p:cNvSpPr/>
          <p:nvPr/>
        </p:nvSpPr>
        <p:spPr>
          <a:xfrm>
            <a:off x="5914623" y="2892298"/>
            <a:ext cx="37621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F60F44B-2043-4A90-B8A6-932CD0CE0AF7}"/>
              </a:ext>
            </a:extLst>
          </p:cNvPr>
          <p:cNvSpPr/>
          <p:nvPr/>
        </p:nvSpPr>
        <p:spPr>
          <a:xfrm>
            <a:off x="6371823" y="2892298"/>
            <a:ext cx="37621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7E76439-D9C3-4041-A205-DA9D712BD390}"/>
              </a:ext>
            </a:extLst>
          </p:cNvPr>
          <p:cNvSpPr/>
          <p:nvPr/>
        </p:nvSpPr>
        <p:spPr>
          <a:xfrm>
            <a:off x="6829023" y="2892298"/>
            <a:ext cx="37621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2DC3D75-2026-4D13-9FEF-632525775ADC}"/>
              </a:ext>
            </a:extLst>
          </p:cNvPr>
          <p:cNvSpPr/>
          <p:nvPr/>
        </p:nvSpPr>
        <p:spPr>
          <a:xfrm>
            <a:off x="5457423" y="4270756"/>
            <a:ext cx="37621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11FEED-58C0-4B71-889B-55A97BAAECF9}"/>
              </a:ext>
            </a:extLst>
          </p:cNvPr>
          <p:cNvSpPr/>
          <p:nvPr/>
        </p:nvSpPr>
        <p:spPr>
          <a:xfrm>
            <a:off x="5914623" y="4270756"/>
            <a:ext cx="37621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677DC02-1880-4EFA-98BA-628A67512B31}"/>
              </a:ext>
            </a:extLst>
          </p:cNvPr>
          <p:cNvSpPr/>
          <p:nvPr/>
        </p:nvSpPr>
        <p:spPr>
          <a:xfrm>
            <a:off x="6371823" y="4270756"/>
            <a:ext cx="37621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E15701A-41B7-4CBA-9ED3-9FA489CF94D7}"/>
              </a:ext>
            </a:extLst>
          </p:cNvPr>
          <p:cNvSpPr/>
          <p:nvPr/>
        </p:nvSpPr>
        <p:spPr>
          <a:xfrm>
            <a:off x="6829023" y="4270756"/>
            <a:ext cx="37621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12DEB96-D411-43B0-8CEE-5AA6AACE9533}"/>
              </a:ext>
            </a:extLst>
          </p:cNvPr>
          <p:cNvSpPr/>
          <p:nvPr/>
        </p:nvSpPr>
        <p:spPr>
          <a:xfrm>
            <a:off x="5457423" y="3813302"/>
            <a:ext cx="37621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187114E-FE12-4D7B-9D29-7B729D79B77F}"/>
              </a:ext>
            </a:extLst>
          </p:cNvPr>
          <p:cNvSpPr/>
          <p:nvPr/>
        </p:nvSpPr>
        <p:spPr>
          <a:xfrm>
            <a:off x="5914623" y="3813302"/>
            <a:ext cx="37621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AEC985C-B8D1-42FD-91DE-7234A38D5B86}"/>
              </a:ext>
            </a:extLst>
          </p:cNvPr>
          <p:cNvSpPr/>
          <p:nvPr/>
        </p:nvSpPr>
        <p:spPr>
          <a:xfrm>
            <a:off x="6371823" y="3813302"/>
            <a:ext cx="37621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2216183-BA34-49B3-90F2-C8FBFF19F4E7}"/>
              </a:ext>
            </a:extLst>
          </p:cNvPr>
          <p:cNvSpPr/>
          <p:nvPr/>
        </p:nvSpPr>
        <p:spPr>
          <a:xfrm>
            <a:off x="6829023" y="3813302"/>
            <a:ext cx="37621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9CF4C31-A628-4E49-BA45-BB21B2EE8EE1}"/>
              </a:ext>
            </a:extLst>
          </p:cNvPr>
          <p:cNvSpPr/>
          <p:nvPr/>
        </p:nvSpPr>
        <p:spPr>
          <a:xfrm>
            <a:off x="7395429" y="3785107"/>
            <a:ext cx="365760" cy="365760"/>
          </a:xfrm>
          <a:prstGeom prst="ellipse">
            <a:avLst/>
          </a:prstGeom>
          <a:solidFill>
            <a:srgbClr val="00B05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660F7B2-CEFA-42D0-AA6F-8D2AA2DE510B}"/>
              </a:ext>
            </a:extLst>
          </p:cNvPr>
          <p:cNvCxnSpPr>
            <a:cxnSpLocks/>
            <a:stCxn id="36" idx="2"/>
            <a:endCxn id="40" idx="3"/>
          </p:cNvCxnSpPr>
          <p:nvPr/>
        </p:nvCxnSpPr>
        <p:spPr>
          <a:xfrm flipH="1">
            <a:off x="6290833" y="2996689"/>
            <a:ext cx="1104596" cy="508511"/>
          </a:xfrm>
          <a:prstGeom prst="straightConnector1">
            <a:avLst/>
          </a:prstGeom>
          <a:ln w="25400">
            <a:solidFill>
              <a:srgbClr val="F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5341624D-AE46-4ED1-BBC1-D811B68D20B2}"/>
              </a:ext>
            </a:extLst>
          </p:cNvPr>
          <p:cNvCxnSpPr>
            <a:cxnSpLocks/>
            <a:stCxn id="79" idx="2"/>
            <a:endCxn id="60" idx="3"/>
          </p:cNvCxnSpPr>
          <p:nvPr/>
        </p:nvCxnSpPr>
        <p:spPr>
          <a:xfrm flipH="1">
            <a:off x="6748033" y="3967987"/>
            <a:ext cx="647396" cy="763"/>
          </a:xfrm>
          <a:prstGeom prst="straightConnector1">
            <a:avLst/>
          </a:prstGeom>
          <a:ln w="25400">
            <a:solidFill>
              <a:srgbClr val="7FD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73CD35D-05E4-4AA6-9470-E6EC89095B8E}"/>
              </a:ext>
            </a:extLst>
          </p:cNvPr>
          <p:cNvCxnSpPr>
            <a:cxnSpLocks/>
          </p:cNvCxnSpPr>
          <p:nvPr/>
        </p:nvCxnSpPr>
        <p:spPr>
          <a:xfrm>
            <a:off x="4913851" y="1427100"/>
            <a:ext cx="678180" cy="724408"/>
          </a:xfrm>
          <a:prstGeom prst="straightConnector1">
            <a:avLst/>
          </a:prstGeom>
          <a:ln w="25400">
            <a:solidFill>
              <a:srgbClr val="7FB7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0A2F626-57B3-495E-9D11-40A42AFB3CA5}"/>
              </a:ext>
            </a:extLst>
          </p:cNvPr>
          <p:cNvCxnSpPr>
            <a:cxnSpLocks/>
            <a:stCxn id="37" idx="2"/>
            <a:endCxn id="48" idx="3"/>
          </p:cNvCxnSpPr>
          <p:nvPr/>
        </p:nvCxnSpPr>
        <p:spPr>
          <a:xfrm flipH="1" flipV="1">
            <a:off x="5833633" y="3047746"/>
            <a:ext cx="1561796" cy="434592"/>
          </a:xfrm>
          <a:prstGeom prst="straightConnector1">
            <a:avLst/>
          </a:prstGeom>
          <a:ln w="25400">
            <a:solidFill>
              <a:srgbClr val="7FD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BC1EAABF-E802-4633-BB9E-5206205E30BF}"/>
              </a:ext>
            </a:extLst>
          </p:cNvPr>
          <p:cNvCxnSpPr>
            <a:cxnSpLocks/>
            <a:stCxn id="38" idx="2"/>
            <a:endCxn id="60" idx="3"/>
          </p:cNvCxnSpPr>
          <p:nvPr/>
        </p:nvCxnSpPr>
        <p:spPr>
          <a:xfrm flipH="1" flipV="1">
            <a:off x="6748033" y="3968750"/>
            <a:ext cx="647396" cy="484886"/>
          </a:xfrm>
          <a:prstGeom prst="straightConnector1">
            <a:avLst/>
          </a:prstGeom>
          <a:ln w="25400">
            <a:solidFill>
              <a:srgbClr val="7FB7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E7E2E1E-6E6A-459D-AE46-31CA40CCF684}"/>
              </a:ext>
            </a:extLst>
          </p:cNvPr>
          <p:cNvCxnSpPr>
            <a:stCxn id="98" idx="5"/>
            <a:endCxn id="105" idx="0"/>
          </p:cNvCxnSpPr>
          <p:nvPr/>
        </p:nvCxnSpPr>
        <p:spPr>
          <a:xfrm>
            <a:off x="1472176" y="2927883"/>
            <a:ext cx="871952" cy="737844"/>
          </a:xfrm>
          <a:prstGeom prst="straightConnector1">
            <a:avLst/>
          </a:prstGeom>
          <a:ln w="25400">
            <a:solidFill>
              <a:srgbClr val="F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8BFDC26-A33F-458A-AF54-094EB25F6EA5}"/>
              </a:ext>
            </a:extLst>
          </p:cNvPr>
          <p:cNvCxnSpPr>
            <a:cxnSpLocks/>
            <a:stCxn id="99" idx="4"/>
            <a:endCxn id="103" idx="0"/>
          </p:cNvCxnSpPr>
          <p:nvPr/>
        </p:nvCxnSpPr>
        <p:spPr>
          <a:xfrm flipH="1">
            <a:off x="1429728" y="2981447"/>
            <a:ext cx="416052" cy="684280"/>
          </a:xfrm>
          <a:prstGeom prst="straightConnector1">
            <a:avLst/>
          </a:prstGeom>
          <a:ln w="25400">
            <a:solidFill>
              <a:srgbClr val="7FD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F8C75D8F-61C3-403A-9DC8-BB1C6A275BB7}"/>
              </a:ext>
            </a:extLst>
          </p:cNvPr>
          <p:cNvCxnSpPr>
            <a:cxnSpLocks/>
            <a:stCxn id="100" idx="4"/>
            <a:endCxn id="107" idx="0"/>
          </p:cNvCxnSpPr>
          <p:nvPr/>
        </p:nvCxnSpPr>
        <p:spPr>
          <a:xfrm>
            <a:off x="2356320" y="2981447"/>
            <a:ext cx="902208" cy="684280"/>
          </a:xfrm>
          <a:prstGeom prst="straightConnector1">
            <a:avLst/>
          </a:prstGeom>
          <a:ln w="25400">
            <a:solidFill>
              <a:srgbClr val="7FB7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97619A1A-37BE-457C-B827-D07A2054B042}"/>
              </a:ext>
            </a:extLst>
          </p:cNvPr>
          <p:cNvSpPr/>
          <p:nvPr/>
        </p:nvSpPr>
        <p:spPr>
          <a:xfrm>
            <a:off x="1159980" y="2615687"/>
            <a:ext cx="365760" cy="36576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F26A984-862A-40D3-9E72-B8424FB3044E}"/>
              </a:ext>
            </a:extLst>
          </p:cNvPr>
          <p:cNvSpPr/>
          <p:nvPr/>
        </p:nvSpPr>
        <p:spPr>
          <a:xfrm>
            <a:off x="1662900" y="2615687"/>
            <a:ext cx="365760" cy="365760"/>
          </a:xfrm>
          <a:prstGeom prst="ellipse">
            <a:avLst/>
          </a:prstGeom>
          <a:solidFill>
            <a:srgbClr val="00B05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BFA89157-B5D5-4282-90B3-EBA539CD9A0B}"/>
              </a:ext>
            </a:extLst>
          </p:cNvPr>
          <p:cNvSpPr/>
          <p:nvPr/>
        </p:nvSpPr>
        <p:spPr>
          <a:xfrm>
            <a:off x="2173440" y="2615687"/>
            <a:ext cx="365760" cy="365760"/>
          </a:xfrm>
          <a:prstGeom prst="ellipse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40BCB78-D78D-4F70-AB8C-09DDA7186B0A}"/>
              </a:ext>
            </a:extLst>
          </p:cNvPr>
          <p:cNvSpPr/>
          <p:nvPr/>
        </p:nvSpPr>
        <p:spPr>
          <a:xfrm>
            <a:off x="332448" y="3665727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0129868-5B70-4844-A69D-50BCFB86A204}"/>
              </a:ext>
            </a:extLst>
          </p:cNvPr>
          <p:cNvSpPr/>
          <p:nvPr/>
        </p:nvSpPr>
        <p:spPr>
          <a:xfrm>
            <a:off x="789648" y="3665727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4F3C78F-5D11-4F1A-8D6D-BAF0B0E5F027}"/>
              </a:ext>
            </a:extLst>
          </p:cNvPr>
          <p:cNvSpPr/>
          <p:nvPr/>
        </p:nvSpPr>
        <p:spPr>
          <a:xfrm>
            <a:off x="1246848" y="3665727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38F7FBA-608A-4335-9D88-3B9ACB2C6434}"/>
              </a:ext>
            </a:extLst>
          </p:cNvPr>
          <p:cNvSpPr/>
          <p:nvPr/>
        </p:nvSpPr>
        <p:spPr>
          <a:xfrm>
            <a:off x="1704048" y="3665727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BFFB993-90B9-41DC-859E-26D6C0FDDD24}"/>
              </a:ext>
            </a:extLst>
          </p:cNvPr>
          <p:cNvSpPr/>
          <p:nvPr/>
        </p:nvSpPr>
        <p:spPr>
          <a:xfrm>
            <a:off x="2161248" y="3665727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7112737-3DC6-4942-B226-B227B7A9D29F}"/>
              </a:ext>
            </a:extLst>
          </p:cNvPr>
          <p:cNvSpPr/>
          <p:nvPr/>
        </p:nvSpPr>
        <p:spPr>
          <a:xfrm>
            <a:off x="2618448" y="3665727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5EEC414-4332-40C1-8ED0-B9592300F7C9}"/>
              </a:ext>
            </a:extLst>
          </p:cNvPr>
          <p:cNvSpPr/>
          <p:nvPr/>
        </p:nvSpPr>
        <p:spPr>
          <a:xfrm>
            <a:off x="3075648" y="3665727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A237931-C869-427D-9291-4400358E379D}"/>
              </a:ext>
            </a:extLst>
          </p:cNvPr>
          <p:cNvSpPr/>
          <p:nvPr/>
        </p:nvSpPr>
        <p:spPr>
          <a:xfrm>
            <a:off x="3532848" y="3665727"/>
            <a:ext cx="365760" cy="302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7619A9C4-F0E8-46F4-9E9A-CE93724AB001}"/>
              </a:ext>
            </a:extLst>
          </p:cNvPr>
          <p:cNvSpPr/>
          <p:nvPr/>
        </p:nvSpPr>
        <p:spPr>
          <a:xfrm>
            <a:off x="2675695" y="2615687"/>
            <a:ext cx="365760" cy="365760"/>
          </a:xfrm>
          <a:prstGeom prst="ellipse">
            <a:avLst/>
          </a:prstGeom>
          <a:solidFill>
            <a:srgbClr val="00B050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65BF54FD-9A5B-4240-A9A3-51EFE656700B}"/>
              </a:ext>
            </a:extLst>
          </p:cNvPr>
          <p:cNvCxnSpPr>
            <a:cxnSpLocks/>
            <a:stCxn id="110" idx="4"/>
            <a:endCxn id="107" idx="0"/>
          </p:cNvCxnSpPr>
          <p:nvPr/>
        </p:nvCxnSpPr>
        <p:spPr>
          <a:xfrm>
            <a:off x="2858575" y="2981447"/>
            <a:ext cx="399953" cy="684280"/>
          </a:xfrm>
          <a:prstGeom prst="straightConnector1">
            <a:avLst/>
          </a:prstGeom>
          <a:ln w="25400">
            <a:solidFill>
              <a:srgbClr val="7FD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35A8C83A-445D-4465-9745-06F553B84739}"/>
              </a:ext>
            </a:extLst>
          </p:cNvPr>
          <p:cNvSpPr/>
          <p:nvPr/>
        </p:nvSpPr>
        <p:spPr>
          <a:xfrm>
            <a:off x="423888" y="1690754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483593C-6A3E-4BAD-BFF2-BE1086B273F8}"/>
              </a:ext>
            </a:extLst>
          </p:cNvPr>
          <p:cNvSpPr/>
          <p:nvPr/>
        </p:nvSpPr>
        <p:spPr>
          <a:xfrm>
            <a:off x="881088" y="1690754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D9B845AE-77D0-4C19-B2F6-8D3A5FE15FDD}"/>
              </a:ext>
            </a:extLst>
          </p:cNvPr>
          <p:cNvSpPr/>
          <p:nvPr/>
        </p:nvSpPr>
        <p:spPr>
          <a:xfrm>
            <a:off x="1338288" y="1690754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CB021F62-19E6-44F6-909E-EF7B65137A14}"/>
              </a:ext>
            </a:extLst>
          </p:cNvPr>
          <p:cNvSpPr/>
          <p:nvPr/>
        </p:nvSpPr>
        <p:spPr>
          <a:xfrm>
            <a:off x="1795488" y="1690754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4DA70E3-F88C-47E1-9D83-F44CB26FB897}"/>
              </a:ext>
            </a:extLst>
          </p:cNvPr>
          <p:cNvSpPr/>
          <p:nvPr/>
        </p:nvSpPr>
        <p:spPr>
          <a:xfrm>
            <a:off x="2252688" y="1690754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788268A-7CF1-4AE2-A1DA-814E5D74D578}"/>
              </a:ext>
            </a:extLst>
          </p:cNvPr>
          <p:cNvSpPr/>
          <p:nvPr/>
        </p:nvSpPr>
        <p:spPr>
          <a:xfrm>
            <a:off x="2709888" y="1690754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BB084316-17A9-48D4-9181-4CE512D15321}"/>
              </a:ext>
            </a:extLst>
          </p:cNvPr>
          <p:cNvSpPr/>
          <p:nvPr/>
        </p:nvSpPr>
        <p:spPr>
          <a:xfrm>
            <a:off x="3167088" y="1690754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6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0DB726E-CA90-4931-B100-E963B6D3B469}"/>
              </a:ext>
            </a:extLst>
          </p:cNvPr>
          <p:cNvSpPr/>
          <p:nvPr/>
        </p:nvSpPr>
        <p:spPr>
          <a:xfrm>
            <a:off x="3624288" y="1690754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053C91E6-0A29-402B-B847-B711C88A5C58}"/>
              </a:ext>
            </a:extLst>
          </p:cNvPr>
          <p:cNvSpPr/>
          <p:nvPr/>
        </p:nvSpPr>
        <p:spPr>
          <a:xfrm>
            <a:off x="329391" y="3977923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06C12A31-B468-4998-8EB5-0DAB1308E594}"/>
              </a:ext>
            </a:extLst>
          </p:cNvPr>
          <p:cNvSpPr/>
          <p:nvPr/>
        </p:nvSpPr>
        <p:spPr>
          <a:xfrm>
            <a:off x="786591" y="3977923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028388E-F694-4FD2-BBF1-E78602C193F6}"/>
              </a:ext>
            </a:extLst>
          </p:cNvPr>
          <p:cNvSpPr/>
          <p:nvPr/>
        </p:nvSpPr>
        <p:spPr>
          <a:xfrm>
            <a:off x="1243791" y="3977923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89CCF82C-7358-44EE-8FA3-0D939F91F2BC}"/>
              </a:ext>
            </a:extLst>
          </p:cNvPr>
          <p:cNvSpPr/>
          <p:nvPr/>
        </p:nvSpPr>
        <p:spPr>
          <a:xfrm>
            <a:off x="1700991" y="3977923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CA18C9C-AA79-4BB6-8FA6-967417798C18}"/>
              </a:ext>
            </a:extLst>
          </p:cNvPr>
          <p:cNvSpPr/>
          <p:nvPr/>
        </p:nvSpPr>
        <p:spPr>
          <a:xfrm>
            <a:off x="2158191" y="3977923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C1A8FE6-FE08-43B1-94D0-4673BEAAA644}"/>
              </a:ext>
            </a:extLst>
          </p:cNvPr>
          <p:cNvSpPr/>
          <p:nvPr/>
        </p:nvSpPr>
        <p:spPr>
          <a:xfrm>
            <a:off x="2615391" y="3977923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58FFF025-DF9A-4E3D-935A-E028754276C2}"/>
              </a:ext>
            </a:extLst>
          </p:cNvPr>
          <p:cNvSpPr/>
          <p:nvPr/>
        </p:nvSpPr>
        <p:spPr>
          <a:xfrm>
            <a:off x="3072591" y="3977923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6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31CDDA3-D583-4DD7-9F95-F6D56AEB5794}"/>
              </a:ext>
            </a:extLst>
          </p:cNvPr>
          <p:cNvSpPr/>
          <p:nvPr/>
        </p:nvSpPr>
        <p:spPr>
          <a:xfrm>
            <a:off x="3529791" y="3977923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9337EFFD-1160-4FAC-8321-9419434C5172}"/>
              </a:ext>
            </a:extLst>
          </p:cNvPr>
          <p:cNvSpPr/>
          <p:nvPr/>
        </p:nvSpPr>
        <p:spPr>
          <a:xfrm>
            <a:off x="5466093" y="2584196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598B3E40-9F7B-482A-9C6A-86423DFB5CFD}"/>
              </a:ext>
            </a:extLst>
          </p:cNvPr>
          <p:cNvSpPr/>
          <p:nvPr/>
        </p:nvSpPr>
        <p:spPr>
          <a:xfrm>
            <a:off x="5923293" y="2584196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8B025F2-5025-4768-BC12-9DF9B55A0E88}"/>
              </a:ext>
            </a:extLst>
          </p:cNvPr>
          <p:cNvSpPr/>
          <p:nvPr/>
        </p:nvSpPr>
        <p:spPr>
          <a:xfrm>
            <a:off x="6380493" y="2584196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E7F16D9-2665-4516-960C-E4C296BBA802}"/>
              </a:ext>
            </a:extLst>
          </p:cNvPr>
          <p:cNvSpPr/>
          <p:nvPr/>
        </p:nvSpPr>
        <p:spPr>
          <a:xfrm>
            <a:off x="6837693" y="2584196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1288BCC4-8E1A-4E07-832F-4A2BFAB0AFA4}"/>
              </a:ext>
            </a:extLst>
          </p:cNvPr>
          <p:cNvSpPr/>
          <p:nvPr/>
        </p:nvSpPr>
        <p:spPr>
          <a:xfrm>
            <a:off x="5091663" y="2890901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E59D63C2-1C8F-4F04-AAD1-1966C5CBC794}"/>
              </a:ext>
            </a:extLst>
          </p:cNvPr>
          <p:cNvSpPr/>
          <p:nvPr/>
        </p:nvSpPr>
        <p:spPr>
          <a:xfrm>
            <a:off x="5091663" y="3354070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8037C16-CAAA-4261-83A4-9CCC75BA5684}"/>
              </a:ext>
            </a:extLst>
          </p:cNvPr>
          <p:cNvSpPr/>
          <p:nvPr/>
        </p:nvSpPr>
        <p:spPr>
          <a:xfrm>
            <a:off x="5091663" y="3818254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B7EDC52-E428-4BAC-B0FE-7A2411CDE8DB}"/>
              </a:ext>
            </a:extLst>
          </p:cNvPr>
          <p:cNvSpPr/>
          <p:nvPr/>
        </p:nvSpPr>
        <p:spPr>
          <a:xfrm>
            <a:off x="5091663" y="4267072"/>
            <a:ext cx="365760" cy="30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33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立方体 59">
            <a:extLst>
              <a:ext uri="{FF2B5EF4-FFF2-40B4-BE49-F238E27FC236}">
                <a16:creationId xmlns:a16="http://schemas.microsoft.com/office/drawing/2014/main" id="{0516A76D-C1D1-40F8-9545-46F17F2C2566}"/>
              </a:ext>
            </a:extLst>
          </p:cNvPr>
          <p:cNvSpPr/>
          <p:nvPr/>
        </p:nvSpPr>
        <p:spPr>
          <a:xfrm>
            <a:off x="1524404" y="476931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1" name="立方体 60">
            <a:extLst>
              <a:ext uri="{FF2B5EF4-FFF2-40B4-BE49-F238E27FC236}">
                <a16:creationId xmlns:a16="http://schemas.microsoft.com/office/drawing/2014/main" id="{898BDD32-97D1-4DDA-8D0C-FFC71B8CABE8}"/>
              </a:ext>
            </a:extLst>
          </p:cNvPr>
          <p:cNvSpPr/>
          <p:nvPr/>
        </p:nvSpPr>
        <p:spPr>
          <a:xfrm>
            <a:off x="1857875" y="476931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2" name="立方体 61">
            <a:extLst>
              <a:ext uri="{FF2B5EF4-FFF2-40B4-BE49-F238E27FC236}">
                <a16:creationId xmlns:a16="http://schemas.microsoft.com/office/drawing/2014/main" id="{AC3F285F-151D-4A68-983B-228AFD0A0FBB}"/>
              </a:ext>
            </a:extLst>
          </p:cNvPr>
          <p:cNvSpPr/>
          <p:nvPr/>
        </p:nvSpPr>
        <p:spPr>
          <a:xfrm>
            <a:off x="2187221" y="476931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3" name="立方体 62">
            <a:extLst>
              <a:ext uri="{FF2B5EF4-FFF2-40B4-BE49-F238E27FC236}">
                <a16:creationId xmlns:a16="http://schemas.microsoft.com/office/drawing/2014/main" id="{011E668B-E02D-4E2E-9EFF-1D860E56A0C1}"/>
              </a:ext>
            </a:extLst>
          </p:cNvPr>
          <p:cNvSpPr/>
          <p:nvPr/>
        </p:nvSpPr>
        <p:spPr>
          <a:xfrm>
            <a:off x="2520692" y="476931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FA58D92D-B167-4439-89F4-A19D53FE4858}"/>
              </a:ext>
            </a:extLst>
          </p:cNvPr>
          <p:cNvSpPr/>
          <p:nvPr/>
        </p:nvSpPr>
        <p:spPr>
          <a:xfrm>
            <a:off x="1524404" y="444759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A6E9F592-C269-4DD3-A6F1-8DEC0AC8C4BF}"/>
              </a:ext>
            </a:extLst>
          </p:cNvPr>
          <p:cNvSpPr/>
          <p:nvPr/>
        </p:nvSpPr>
        <p:spPr>
          <a:xfrm>
            <a:off x="1857875" y="444759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6" name="立方体 65">
            <a:extLst>
              <a:ext uri="{FF2B5EF4-FFF2-40B4-BE49-F238E27FC236}">
                <a16:creationId xmlns:a16="http://schemas.microsoft.com/office/drawing/2014/main" id="{0978D543-6F06-45E4-8EDB-BFE3BDEA87E7}"/>
              </a:ext>
            </a:extLst>
          </p:cNvPr>
          <p:cNvSpPr/>
          <p:nvPr/>
        </p:nvSpPr>
        <p:spPr>
          <a:xfrm>
            <a:off x="2187221" y="444759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7" name="立方体 66">
            <a:extLst>
              <a:ext uri="{FF2B5EF4-FFF2-40B4-BE49-F238E27FC236}">
                <a16:creationId xmlns:a16="http://schemas.microsoft.com/office/drawing/2014/main" id="{A522BF00-41C1-46BC-B91C-E331BC7BA225}"/>
              </a:ext>
            </a:extLst>
          </p:cNvPr>
          <p:cNvSpPr/>
          <p:nvPr/>
        </p:nvSpPr>
        <p:spPr>
          <a:xfrm>
            <a:off x="2520692" y="444759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8" name="立方体 67">
            <a:extLst>
              <a:ext uri="{FF2B5EF4-FFF2-40B4-BE49-F238E27FC236}">
                <a16:creationId xmlns:a16="http://schemas.microsoft.com/office/drawing/2014/main" id="{964C52BE-DD0C-43EE-8ED1-C4BCAFDA170F}"/>
              </a:ext>
            </a:extLst>
          </p:cNvPr>
          <p:cNvSpPr/>
          <p:nvPr/>
        </p:nvSpPr>
        <p:spPr>
          <a:xfrm>
            <a:off x="1524404" y="412206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9" name="立方体 68">
            <a:extLst>
              <a:ext uri="{FF2B5EF4-FFF2-40B4-BE49-F238E27FC236}">
                <a16:creationId xmlns:a16="http://schemas.microsoft.com/office/drawing/2014/main" id="{2ECABB8F-AD20-42B5-841A-C8656804ED48}"/>
              </a:ext>
            </a:extLst>
          </p:cNvPr>
          <p:cNvSpPr/>
          <p:nvPr/>
        </p:nvSpPr>
        <p:spPr>
          <a:xfrm>
            <a:off x="1857875" y="412206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0" name="立方体 69">
            <a:extLst>
              <a:ext uri="{FF2B5EF4-FFF2-40B4-BE49-F238E27FC236}">
                <a16:creationId xmlns:a16="http://schemas.microsoft.com/office/drawing/2014/main" id="{FC098958-A666-40D2-95B6-A9930F9262E0}"/>
              </a:ext>
            </a:extLst>
          </p:cNvPr>
          <p:cNvSpPr/>
          <p:nvPr/>
        </p:nvSpPr>
        <p:spPr>
          <a:xfrm>
            <a:off x="2187221" y="412206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1" name="立方体 70">
            <a:extLst>
              <a:ext uri="{FF2B5EF4-FFF2-40B4-BE49-F238E27FC236}">
                <a16:creationId xmlns:a16="http://schemas.microsoft.com/office/drawing/2014/main" id="{C665767E-2857-408E-8AA7-3E59A1A86D35}"/>
              </a:ext>
            </a:extLst>
          </p:cNvPr>
          <p:cNvSpPr/>
          <p:nvPr/>
        </p:nvSpPr>
        <p:spPr>
          <a:xfrm>
            <a:off x="2520692" y="412206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2" name="立方体 71">
            <a:extLst>
              <a:ext uri="{FF2B5EF4-FFF2-40B4-BE49-F238E27FC236}">
                <a16:creationId xmlns:a16="http://schemas.microsoft.com/office/drawing/2014/main" id="{AB7752C4-8704-4719-8B7B-D9B224A91E41}"/>
              </a:ext>
            </a:extLst>
          </p:cNvPr>
          <p:cNvSpPr/>
          <p:nvPr/>
        </p:nvSpPr>
        <p:spPr>
          <a:xfrm>
            <a:off x="1524404" y="379604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3" name="立方体 72">
            <a:extLst>
              <a:ext uri="{FF2B5EF4-FFF2-40B4-BE49-F238E27FC236}">
                <a16:creationId xmlns:a16="http://schemas.microsoft.com/office/drawing/2014/main" id="{B681CB29-3185-4C89-915F-856561078BCE}"/>
              </a:ext>
            </a:extLst>
          </p:cNvPr>
          <p:cNvSpPr/>
          <p:nvPr/>
        </p:nvSpPr>
        <p:spPr>
          <a:xfrm>
            <a:off x="1857875" y="379604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4" name="立方体 73">
            <a:extLst>
              <a:ext uri="{FF2B5EF4-FFF2-40B4-BE49-F238E27FC236}">
                <a16:creationId xmlns:a16="http://schemas.microsoft.com/office/drawing/2014/main" id="{22A3671A-3603-419A-AB1E-146D4B7A13F6}"/>
              </a:ext>
            </a:extLst>
          </p:cNvPr>
          <p:cNvSpPr/>
          <p:nvPr/>
        </p:nvSpPr>
        <p:spPr>
          <a:xfrm>
            <a:off x="2187221" y="379604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5" name="立方体 74">
            <a:extLst>
              <a:ext uri="{FF2B5EF4-FFF2-40B4-BE49-F238E27FC236}">
                <a16:creationId xmlns:a16="http://schemas.microsoft.com/office/drawing/2014/main" id="{61ADB161-FDF5-472E-AA01-F223EB2C9500}"/>
              </a:ext>
            </a:extLst>
          </p:cNvPr>
          <p:cNvSpPr/>
          <p:nvPr/>
        </p:nvSpPr>
        <p:spPr>
          <a:xfrm>
            <a:off x="2520692" y="379604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6" name="立方体 75">
            <a:extLst>
              <a:ext uri="{FF2B5EF4-FFF2-40B4-BE49-F238E27FC236}">
                <a16:creationId xmlns:a16="http://schemas.microsoft.com/office/drawing/2014/main" id="{AA9FDCBB-D88E-4CF3-B939-70A63A20F634}"/>
              </a:ext>
            </a:extLst>
          </p:cNvPr>
          <p:cNvSpPr/>
          <p:nvPr/>
        </p:nvSpPr>
        <p:spPr>
          <a:xfrm>
            <a:off x="1118004" y="514523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7" name="立方体 76">
            <a:extLst>
              <a:ext uri="{FF2B5EF4-FFF2-40B4-BE49-F238E27FC236}">
                <a16:creationId xmlns:a16="http://schemas.microsoft.com/office/drawing/2014/main" id="{7A5CDF8C-7349-4E7E-B732-14E636A2B151}"/>
              </a:ext>
            </a:extLst>
          </p:cNvPr>
          <p:cNvSpPr/>
          <p:nvPr/>
        </p:nvSpPr>
        <p:spPr>
          <a:xfrm>
            <a:off x="1451475" y="514523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8" name="立方体 77">
            <a:extLst>
              <a:ext uri="{FF2B5EF4-FFF2-40B4-BE49-F238E27FC236}">
                <a16:creationId xmlns:a16="http://schemas.microsoft.com/office/drawing/2014/main" id="{D36F9EC3-8D64-42B9-955B-B5CC32399727}"/>
              </a:ext>
            </a:extLst>
          </p:cNvPr>
          <p:cNvSpPr/>
          <p:nvPr/>
        </p:nvSpPr>
        <p:spPr>
          <a:xfrm>
            <a:off x="1780821" y="514523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9" name="立方体 78">
            <a:extLst>
              <a:ext uri="{FF2B5EF4-FFF2-40B4-BE49-F238E27FC236}">
                <a16:creationId xmlns:a16="http://schemas.microsoft.com/office/drawing/2014/main" id="{B0C49B35-8B2B-494E-A930-19FDCB811C47}"/>
              </a:ext>
            </a:extLst>
          </p:cNvPr>
          <p:cNvSpPr/>
          <p:nvPr/>
        </p:nvSpPr>
        <p:spPr>
          <a:xfrm>
            <a:off x="2114292" y="514523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0" name="立方体 79">
            <a:extLst>
              <a:ext uri="{FF2B5EF4-FFF2-40B4-BE49-F238E27FC236}">
                <a16:creationId xmlns:a16="http://schemas.microsoft.com/office/drawing/2014/main" id="{C16477E7-B78E-4950-9166-37478C0354D5}"/>
              </a:ext>
            </a:extLst>
          </p:cNvPr>
          <p:cNvSpPr/>
          <p:nvPr/>
        </p:nvSpPr>
        <p:spPr>
          <a:xfrm>
            <a:off x="1118004" y="482351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1" name="立方体 80">
            <a:extLst>
              <a:ext uri="{FF2B5EF4-FFF2-40B4-BE49-F238E27FC236}">
                <a16:creationId xmlns:a16="http://schemas.microsoft.com/office/drawing/2014/main" id="{BDD99D3A-5DF8-46F1-BB9D-B0D2B824A4B6}"/>
              </a:ext>
            </a:extLst>
          </p:cNvPr>
          <p:cNvSpPr/>
          <p:nvPr/>
        </p:nvSpPr>
        <p:spPr>
          <a:xfrm>
            <a:off x="1451475" y="482351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2" name="立方体 81">
            <a:extLst>
              <a:ext uri="{FF2B5EF4-FFF2-40B4-BE49-F238E27FC236}">
                <a16:creationId xmlns:a16="http://schemas.microsoft.com/office/drawing/2014/main" id="{5E9D532C-5C71-4274-944F-050B2ABDDB96}"/>
              </a:ext>
            </a:extLst>
          </p:cNvPr>
          <p:cNvSpPr/>
          <p:nvPr/>
        </p:nvSpPr>
        <p:spPr>
          <a:xfrm>
            <a:off x="1780821" y="482351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3" name="立方体 82">
            <a:extLst>
              <a:ext uri="{FF2B5EF4-FFF2-40B4-BE49-F238E27FC236}">
                <a16:creationId xmlns:a16="http://schemas.microsoft.com/office/drawing/2014/main" id="{DA824BBB-D1A9-4891-844D-750427B45CD3}"/>
              </a:ext>
            </a:extLst>
          </p:cNvPr>
          <p:cNvSpPr/>
          <p:nvPr/>
        </p:nvSpPr>
        <p:spPr>
          <a:xfrm>
            <a:off x="2114292" y="482351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4" name="立方体 83">
            <a:extLst>
              <a:ext uri="{FF2B5EF4-FFF2-40B4-BE49-F238E27FC236}">
                <a16:creationId xmlns:a16="http://schemas.microsoft.com/office/drawing/2014/main" id="{13C4984B-4A1F-4836-A12E-08BDE3722CFC}"/>
              </a:ext>
            </a:extLst>
          </p:cNvPr>
          <p:cNvSpPr/>
          <p:nvPr/>
        </p:nvSpPr>
        <p:spPr>
          <a:xfrm>
            <a:off x="1118004" y="449798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5" name="立方体 84">
            <a:extLst>
              <a:ext uri="{FF2B5EF4-FFF2-40B4-BE49-F238E27FC236}">
                <a16:creationId xmlns:a16="http://schemas.microsoft.com/office/drawing/2014/main" id="{EFE13E23-748F-4EED-AD62-444931543C55}"/>
              </a:ext>
            </a:extLst>
          </p:cNvPr>
          <p:cNvSpPr/>
          <p:nvPr/>
        </p:nvSpPr>
        <p:spPr>
          <a:xfrm>
            <a:off x="1451475" y="449798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6" name="立方体 85">
            <a:extLst>
              <a:ext uri="{FF2B5EF4-FFF2-40B4-BE49-F238E27FC236}">
                <a16:creationId xmlns:a16="http://schemas.microsoft.com/office/drawing/2014/main" id="{D2817C2D-17EC-4116-8D84-970B0BDE2F4A}"/>
              </a:ext>
            </a:extLst>
          </p:cNvPr>
          <p:cNvSpPr/>
          <p:nvPr/>
        </p:nvSpPr>
        <p:spPr>
          <a:xfrm>
            <a:off x="1780821" y="449798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7" name="立方体 86">
            <a:extLst>
              <a:ext uri="{FF2B5EF4-FFF2-40B4-BE49-F238E27FC236}">
                <a16:creationId xmlns:a16="http://schemas.microsoft.com/office/drawing/2014/main" id="{E291F1FA-D450-454F-9FF4-22B93F1A2344}"/>
              </a:ext>
            </a:extLst>
          </p:cNvPr>
          <p:cNvSpPr/>
          <p:nvPr/>
        </p:nvSpPr>
        <p:spPr>
          <a:xfrm>
            <a:off x="2114292" y="449798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8" name="立方体 87">
            <a:extLst>
              <a:ext uri="{FF2B5EF4-FFF2-40B4-BE49-F238E27FC236}">
                <a16:creationId xmlns:a16="http://schemas.microsoft.com/office/drawing/2014/main" id="{E154039C-6B07-4105-856C-397E08B78F61}"/>
              </a:ext>
            </a:extLst>
          </p:cNvPr>
          <p:cNvSpPr/>
          <p:nvPr/>
        </p:nvSpPr>
        <p:spPr>
          <a:xfrm>
            <a:off x="1118004" y="417196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9" name="立方体 88">
            <a:extLst>
              <a:ext uri="{FF2B5EF4-FFF2-40B4-BE49-F238E27FC236}">
                <a16:creationId xmlns:a16="http://schemas.microsoft.com/office/drawing/2014/main" id="{9BEB3E4B-8DBE-4715-83D7-06E857B0F1A8}"/>
              </a:ext>
            </a:extLst>
          </p:cNvPr>
          <p:cNvSpPr/>
          <p:nvPr/>
        </p:nvSpPr>
        <p:spPr>
          <a:xfrm>
            <a:off x="1451475" y="417196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0" name="立方体 89">
            <a:extLst>
              <a:ext uri="{FF2B5EF4-FFF2-40B4-BE49-F238E27FC236}">
                <a16:creationId xmlns:a16="http://schemas.microsoft.com/office/drawing/2014/main" id="{9ED7C088-F04E-4350-83F3-DAD90AC6F5FE}"/>
              </a:ext>
            </a:extLst>
          </p:cNvPr>
          <p:cNvSpPr/>
          <p:nvPr/>
        </p:nvSpPr>
        <p:spPr>
          <a:xfrm>
            <a:off x="1780821" y="417196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1" name="立方体 90">
            <a:extLst>
              <a:ext uri="{FF2B5EF4-FFF2-40B4-BE49-F238E27FC236}">
                <a16:creationId xmlns:a16="http://schemas.microsoft.com/office/drawing/2014/main" id="{7BBE5919-0A57-4467-AE3A-EE592D859A76}"/>
              </a:ext>
            </a:extLst>
          </p:cNvPr>
          <p:cNvSpPr/>
          <p:nvPr/>
        </p:nvSpPr>
        <p:spPr>
          <a:xfrm>
            <a:off x="2114292" y="417196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4" name="立方体 123">
            <a:extLst>
              <a:ext uri="{FF2B5EF4-FFF2-40B4-BE49-F238E27FC236}">
                <a16:creationId xmlns:a16="http://schemas.microsoft.com/office/drawing/2014/main" id="{C70B9B79-2657-44C8-9F3D-82BC0E004496}"/>
              </a:ext>
            </a:extLst>
          </p:cNvPr>
          <p:cNvSpPr/>
          <p:nvPr/>
        </p:nvSpPr>
        <p:spPr>
          <a:xfrm>
            <a:off x="5121697" y="476931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5" name="立方体 124">
            <a:extLst>
              <a:ext uri="{FF2B5EF4-FFF2-40B4-BE49-F238E27FC236}">
                <a16:creationId xmlns:a16="http://schemas.microsoft.com/office/drawing/2014/main" id="{25565D29-0D4D-4382-A15E-C363FF1CDBC4}"/>
              </a:ext>
            </a:extLst>
          </p:cNvPr>
          <p:cNvSpPr/>
          <p:nvPr/>
        </p:nvSpPr>
        <p:spPr>
          <a:xfrm>
            <a:off x="5455168" y="476931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6" name="立方体 125">
            <a:extLst>
              <a:ext uri="{FF2B5EF4-FFF2-40B4-BE49-F238E27FC236}">
                <a16:creationId xmlns:a16="http://schemas.microsoft.com/office/drawing/2014/main" id="{49638DF5-5B33-4139-8EA5-2924C7D309F3}"/>
              </a:ext>
            </a:extLst>
          </p:cNvPr>
          <p:cNvSpPr/>
          <p:nvPr/>
        </p:nvSpPr>
        <p:spPr>
          <a:xfrm>
            <a:off x="5784514" y="476931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7" name="立方体 126">
            <a:extLst>
              <a:ext uri="{FF2B5EF4-FFF2-40B4-BE49-F238E27FC236}">
                <a16:creationId xmlns:a16="http://schemas.microsoft.com/office/drawing/2014/main" id="{E28B3617-A175-4BF0-A7C3-93913D269AC6}"/>
              </a:ext>
            </a:extLst>
          </p:cNvPr>
          <p:cNvSpPr/>
          <p:nvPr/>
        </p:nvSpPr>
        <p:spPr>
          <a:xfrm>
            <a:off x="5823200" y="476931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8" name="立方体 127">
            <a:extLst>
              <a:ext uri="{FF2B5EF4-FFF2-40B4-BE49-F238E27FC236}">
                <a16:creationId xmlns:a16="http://schemas.microsoft.com/office/drawing/2014/main" id="{E26DD7B6-08B9-4975-BE5C-C425941225C5}"/>
              </a:ext>
            </a:extLst>
          </p:cNvPr>
          <p:cNvSpPr/>
          <p:nvPr/>
        </p:nvSpPr>
        <p:spPr>
          <a:xfrm>
            <a:off x="5121697" y="444759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9" name="立方体 128">
            <a:extLst>
              <a:ext uri="{FF2B5EF4-FFF2-40B4-BE49-F238E27FC236}">
                <a16:creationId xmlns:a16="http://schemas.microsoft.com/office/drawing/2014/main" id="{2E1803AE-01A6-43F4-955E-EE72DEB8CBCF}"/>
              </a:ext>
            </a:extLst>
          </p:cNvPr>
          <p:cNvSpPr/>
          <p:nvPr/>
        </p:nvSpPr>
        <p:spPr>
          <a:xfrm>
            <a:off x="5455168" y="444759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0" name="立方体 129">
            <a:extLst>
              <a:ext uri="{FF2B5EF4-FFF2-40B4-BE49-F238E27FC236}">
                <a16:creationId xmlns:a16="http://schemas.microsoft.com/office/drawing/2014/main" id="{693715DB-441A-4103-BDCE-33182AEA6915}"/>
              </a:ext>
            </a:extLst>
          </p:cNvPr>
          <p:cNvSpPr/>
          <p:nvPr/>
        </p:nvSpPr>
        <p:spPr>
          <a:xfrm>
            <a:off x="5784514" y="444759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1" name="立方体 130">
            <a:extLst>
              <a:ext uri="{FF2B5EF4-FFF2-40B4-BE49-F238E27FC236}">
                <a16:creationId xmlns:a16="http://schemas.microsoft.com/office/drawing/2014/main" id="{99CF880A-F9DD-4D1A-A62C-6A4DE35BCC0D}"/>
              </a:ext>
            </a:extLst>
          </p:cNvPr>
          <p:cNvSpPr/>
          <p:nvPr/>
        </p:nvSpPr>
        <p:spPr>
          <a:xfrm>
            <a:off x="5823200" y="444759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2" name="立方体 131">
            <a:extLst>
              <a:ext uri="{FF2B5EF4-FFF2-40B4-BE49-F238E27FC236}">
                <a16:creationId xmlns:a16="http://schemas.microsoft.com/office/drawing/2014/main" id="{303C96CA-1814-4832-9C91-609E35A48D72}"/>
              </a:ext>
            </a:extLst>
          </p:cNvPr>
          <p:cNvSpPr/>
          <p:nvPr/>
        </p:nvSpPr>
        <p:spPr>
          <a:xfrm>
            <a:off x="5121697" y="412206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3" name="立方体 132">
            <a:extLst>
              <a:ext uri="{FF2B5EF4-FFF2-40B4-BE49-F238E27FC236}">
                <a16:creationId xmlns:a16="http://schemas.microsoft.com/office/drawing/2014/main" id="{717DD116-74AB-4B11-A4E8-43BDA44EC7A8}"/>
              </a:ext>
            </a:extLst>
          </p:cNvPr>
          <p:cNvSpPr/>
          <p:nvPr/>
        </p:nvSpPr>
        <p:spPr>
          <a:xfrm>
            <a:off x="5455168" y="412206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4" name="立方体 133">
            <a:extLst>
              <a:ext uri="{FF2B5EF4-FFF2-40B4-BE49-F238E27FC236}">
                <a16:creationId xmlns:a16="http://schemas.microsoft.com/office/drawing/2014/main" id="{308ACB39-A390-4665-956F-AE30527559A0}"/>
              </a:ext>
            </a:extLst>
          </p:cNvPr>
          <p:cNvSpPr/>
          <p:nvPr/>
        </p:nvSpPr>
        <p:spPr>
          <a:xfrm>
            <a:off x="5784514" y="412206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5" name="立方体 134">
            <a:extLst>
              <a:ext uri="{FF2B5EF4-FFF2-40B4-BE49-F238E27FC236}">
                <a16:creationId xmlns:a16="http://schemas.microsoft.com/office/drawing/2014/main" id="{F3B40E56-1427-453E-AE10-5EF10283CC57}"/>
              </a:ext>
            </a:extLst>
          </p:cNvPr>
          <p:cNvSpPr/>
          <p:nvPr/>
        </p:nvSpPr>
        <p:spPr>
          <a:xfrm>
            <a:off x="5823200" y="412206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6" name="立方体 135">
            <a:extLst>
              <a:ext uri="{FF2B5EF4-FFF2-40B4-BE49-F238E27FC236}">
                <a16:creationId xmlns:a16="http://schemas.microsoft.com/office/drawing/2014/main" id="{85336AA2-018F-4B60-A141-8D04DB6ABD64}"/>
              </a:ext>
            </a:extLst>
          </p:cNvPr>
          <p:cNvSpPr/>
          <p:nvPr/>
        </p:nvSpPr>
        <p:spPr>
          <a:xfrm>
            <a:off x="4826912" y="379604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7" name="立方体 136">
            <a:extLst>
              <a:ext uri="{FF2B5EF4-FFF2-40B4-BE49-F238E27FC236}">
                <a16:creationId xmlns:a16="http://schemas.microsoft.com/office/drawing/2014/main" id="{74523A53-9309-4B31-A852-D79483E5C51B}"/>
              </a:ext>
            </a:extLst>
          </p:cNvPr>
          <p:cNvSpPr/>
          <p:nvPr/>
        </p:nvSpPr>
        <p:spPr>
          <a:xfrm>
            <a:off x="5160383" y="379604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8" name="立方体 137">
            <a:extLst>
              <a:ext uri="{FF2B5EF4-FFF2-40B4-BE49-F238E27FC236}">
                <a16:creationId xmlns:a16="http://schemas.microsoft.com/office/drawing/2014/main" id="{9CA38643-68EF-42ED-9E48-2D834A555769}"/>
              </a:ext>
            </a:extLst>
          </p:cNvPr>
          <p:cNvSpPr/>
          <p:nvPr/>
        </p:nvSpPr>
        <p:spPr>
          <a:xfrm>
            <a:off x="5489729" y="379604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9" name="立方体 138">
            <a:extLst>
              <a:ext uri="{FF2B5EF4-FFF2-40B4-BE49-F238E27FC236}">
                <a16:creationId xmlns:a16="http://schemas.microsoft.com/office/drawing/2014/main" id="{CC208161-DD7A-44FE-8A43-DADCE9758D7F}"/>
              </a:ext>
            </a:extLst>
          </p:cNvPr>
          <p:cNvSpPr/>
          <p:nvPr/>
        </p:nvSpPr>
        <p:spPr>
          <a:xfrm>
            <a:off x="5823200" y="379604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0" name="立方体 139">
            <a:extLst>
              <a:ext uri="{FF2B5EF4-FFF2-40B4-BE49-F238E27FC236}">
                <a16:creationId xmlns:a16="http://schemas.microsoft.com/office/drawing/2014/main" id="{4208DB26-DF25-480B-B5D2-7714686DE9BD}"/>
              </a:ext>
            </a:extLst>
          </p:cNvPr>
          <p:cNvSpPr/>
          <p:nvPr/>
        </p:nvSpPr>
        <p:spPr>
          <a:xfrm>
            <a:off x="4719107" y="487472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1" name="立方体 140">
            <a:extLst>
              <a:ext uri="{FF2B5EF4-FFF2-40B4-BE49-F238E27FC236}">
                <a16:creationId xmlns:a16="http://schemas.microsoft.com/office/drawing/2014/main" id="{8F9FE167-9969-4E34-871C-38D94DB87181}"/>
              </a:ext>
            </a:extLst>
          </p:cNvPr>
          <p:cNvSpPr/>
          <p:nvPr/>
        </p:nvSpPr>
        <p:spPr>
          <a:xfrm>
            <a:off x="5052578" y="487472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2" name="立方体 141">
            <a:extLst>
              <a:ext uri="{FF2B5EF4-FFF2-40B4-BE49-F238E27FC236}">
                <a16:creationId xmlns:a16="http://schemas.microsoft.com/office/drawing/2014/main" id="{00EA9433-C186-4DF4-9B22-E2D26C53FB5C}"/>
              </a:ext>
            </a:extLst>
          </p:cNvPr>
          <p:cNvSpPr/>
          <p:nvPr/>
        </p:nvSpPr>
        <p:spPr>
          <a:xfrm>
            <a:off x="5381924" y="487472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3" name="立方体 142">
            <a:extLst>
              <a:ext uri="{FF2B5EF4-FFF2-40B4-BE49-F238E27FC236}">
                <a16:creationId xmlns:a16="http://schemas.microsoft.com/office/drawing/2014/main" id="{4844CC8B-15D7-4BE7-8CA3-8AE5438033A2}"/>
              </a:ext>
            </a:extLst>
          </p:cNvPr>
          <p:cNvSpPr/>
          <p:nvPr/>
        </p:nvSpPr>
        <p:spPr>
          <a:xfrm>
            <a:off x="5715395" y="487472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4" name="立方体 143">
            <a:extLst>
              <a:ext uri="{FF2B5EF4-FFF2-40B4-BE49-F238E27FC236}">
                <a16:creationId xmlns:a16="http://schemas.microsoft.com/office/drawing/2014/main" id="{B5BE8FE7-FA5B-4AC7-BE8A-C0780C56F7FE}"/>
              </a:ext>
            </a:extLst>
          </p:cNvPr>
          <p:cNvSpPr/>
          <p:nvPr/>
        </p:nvSpPr>
        <p:spPr>
          <a:xfrm>
            <a:off x="4719107" y="455300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5" name="立方体 144">
            <a:extLst>
              <a:ext uri="{FF2B5EF4-FFF2-40B4-BE49-F238E27FC236}">
                <a16:creationId xmlns:a16="http://schemas.microsoft.com/office/drawing/2014/main" id="{86167DBF-B1BE-4EE9-86D7-B2C5A513DC36}"/>
              </a:ext>
            </a:extLst>
          </p:cNvPr>
          <p:cNvSpPr/>
          <p:nvPr/>
        </p:nvSpPr>
        <p:spPr>
          <a:xfrm>
            <a:off x="5052578" y="455300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6" name="立方体 145">
            <a:extLst>
              <a:ext uri="{FF2B5EF4-FFF2-40B4-BE49-F238E27FC236}">
                <a16:creationId xmlns:a16="http://schemas.microsoft.com/office/drawing/2014/main" id="{1AB12822-991F-40F2-B8CF-1E747B319772}"/>
              </a:ext>
            </a:extLst>
          </p:cNvPr>
          <p:cNvSpPr/>
          <p:nvPr/>
        </p:nvSpPr>
        <p:spPr>
          <a:xfrm>
            <a:off x="5381924" y="455300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7" name="立方体 146">
            <a:extLst>
              <a:ext uri="{FF2B5EF4-FFF2-40B4-BE49-F238E27FC236}">
                <a16:creationId xmlns:a16="http://schemas.microsoft.com/office/drawing/2014/main" id="{0ED77A35-20B9-43D9-9E7C-67180C632FFE}"/>
              </a:ext>
            </a:extLst>
          </p:cNvPr>
          <p:cNvSpPr/>
          <p:nvPr/>
        </p:nvSpPr>
        <p:spPr>
          <a:xfrm>
            <a:off x="5715395" y="455300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8" name="立方体 147">
            <a:extLst>
              <a:ext uri="{FF2B5EF4-FFF2-40B4-BE49-F238E27FC236}">
                <a16:creationId xmlns:a16="http://schemas.microsoft.com/office/drawing/2014/main" id="{43337AFD-AA97-4B7D-B022-90CCBBE58EE1}"/>
              </a:ext>
            </a:extLst>
          </p:cNvPr>
          <p:cNvSpPr/>
          <p:nvPr/>
        </p:nvSpPr>
        <p:spPr>
          <a:xfrm>
            <a:off x="4719107" y="422747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9" name="立方体 148">
            <a:extLst>
              <a:ext uri="{FF2B5EF4-FFF2-40B4-BE49-F238E27FC236}">
                <a16:creationId xmlns:a16="http://schemas.microsoft.com/office/drawing/2014/main" id="{F02CA084-0162-49EF-80C1-3C9C9D533B75}"/>
              </a:ext>
            </a:extLst>
          </p:cNvPr>
          <p:cNvSpPr/>
          <p:nvPr/>
        </p:nvSpPr>
        <p:spPr>
          <a:xfrm>
            <a:off x="5052578" y="422747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0" name="立方体 149">
            <a:extLst>
              <a:ext uri="{FF2B5EF4-FFF2-40B4-BE49-F238E27FC236}">
                <a16:creationId xmlns:a16="http://schemas.microsoft.com/office/drawing/2014/main" id="{4960FF80-CB12-4BFE-8BBE-B4CA1A1DEB29}"/>
              </a:ext>
            </a:extLst>
          </p:cNvPr>
          <p:cNvSpPr/>
          <p:nvPr/>
        </p:nvSpPr>
        <p:spPr>
          <a:xfrm>
            <a:off x="5381924" y="4227477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1" name="立方体 150">
            <a:extLst>
              <a:ext uri="{FF2B5EF4-FFF2-40B4-BE49-F238E27FC236}">
                <a16:creationId xmlns:a16="http://schemas.microsoft.com/office/drawing/2014/main" id="{BC1C640C-DA3E-4382-9DB1-4DE702CDC672}"/>
              </a:ext>
            </a:extLst>
          </p:cNvPr>
          <p:cNvSpPr/>
          <p:nvPr/>
        </p:nvSpPr>
        <p:spPr>
          <a:xfrm>
            <a:off x="5715395" y="422747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2" name="立方体 151">
            <a:extLst>
              <a:ext uri="{FF2B5EF4-FFF2-40B4-BE49-F238E27FC236}">
                <a16:creationId xmlns:a16="http://schemas.microsoft.com/office/drawing/2014/main" id="{D28940D1-A95D-45C1-8876-12AD91F53449}"/>
              </a:ext>
            </a:extLst>
          </p:cNvPr>
          <p:cNvSpPr/>
          <p:nvPr/>
        </p:nvSpPr>
        <p:spPr>
          <a:xfrm>
            <a:off x="4719107" y="390145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3" name="立方体 152">
            <a:extLst>
              <a:ext uri="{FF2B5EF4-FFF2-40B4-BE49-F238E27FC236}">
                <a16:creationId xmlns:a16="http://schemas.microsoft.com/office/drawing/2014/main" id="{DA4FB74E-1B8C-44DB-AD0D-BF1A8F3E4F20}"/>
              </a:ext>
            </a:extLst>
          </p:cNvPr>
          <p:cNvSpPr/>
          <p:nvPr/>
        </p:nvSpPr>
        <p:spPr>
          <a:xfrm>
            <a:off x="5052578" y="390145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4" name="立方体 153">
            <a:extLst>
              <a:ext uri="{FF2B5EF4-FFF2-40B4-BE49-F238E27FC236}">
                <a16:creationId xmlns:a16="http://schemas.microsoft.com/office/drawing/2014/main" id="{6DAE1FE8-A99B-45A0-A378-B9E05D2FAD4A}"/>
              </a:ext>
            </a:extLst>
          </p:cNvPr>
          <p:cNvSpPr/>
          <p:nvPr/>
        </p:nvSpPr>
        <p:spPr>
          <a:xfrm>
            <a:off x="5381924" y="390145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5" name="立方体 154">
            <a:extLst>
              <a:ext uri="{FF2B5EF4-FFF2-40B4-BE49-F238E27FC236}">
                <a16:creationId xmlns:a16="http://schemas.microsoft.com/office/drawing/2014/main" id="{35CA13DE-9725-416A-8241-2CDF2BFAD71D}"/>
              </a:ext>
            </a:extLst>
          </p:cNvPr>
          <p:cNvSpPr/>
          <p:nvPr/>
        </p:nvSpPr>
        <p:spPr>
          <a:xfrm>
            <a:off x="5715395" y="390145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8" name="立方体 157">
            <a:extLst>
              <a:ext uri="{FF2B5EF4-FFF2-40B4-BE49-F238E27FC236}">
                <a16:creationId xmlns:a16="http://schemas.microsoft.com/office/drawing/2014/main" id="{32E08CD7-9478-4CC2-88AC-26DE739F48F7}"/>
              </a:ext>
            </a:extLst>
          </p:cNvPr>
          <p:cNvSpPr/>
          <p:nvPr/>
        </p:nvSpPr>
        <p:spPr>
          <a:xfrm>
            <a:off x="4910001" y="498061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9" name="立方体 158">
            <a:extLst>
              <a:ext uri="{FF2B5EF4-FFF2-40B4-BE49-F238E27FC236}">
                <a16:creationId xmlns:a16="http://schemas.microsoft.com/office/drawing/2014/main" id="{E4608390-1FD9-4200-844B-D5F0227B0F75}"/>
              </a:ext>
            </a:extLst>
          </p:cNvPr>
          <p:cNvSpPr/>
          <p:nvPr/>
        </p:nvSpPr>
        <p:spPr>
          <a:xfrm>
            <a:off x="5243472" y="498061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0" name="立方体 159">
            <a:extLst>
              <a:ext uri="{FF2B5EF4-FFF2-40B4-BE49-F238E27FC236}">
                <a16:creationId xmlns:a16="http://schemas.microsoft.com/office/drawing/2014/main" id="{F709E9AD-6C1C-47B7-9971-BECA80C2661F}"/>
              </a:ext>
            </a:extLst>
          </p:cNvPr>
          <p:cNvSpPr/>
          <p:nvPr/>
        </p:nvSpPr>
        <p:spPr>
          <a:xfrm>
            <a:off x="5572818" y="498061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1" name="立方体 160">
            <a:extLst>
              <a:ext uri="{FF2B5EF4-FFF2-40B4-BE49-F238E27FC236}">
                <a16:creationId xmlns:a16="http://schemas.microsoft.com/office/drawing/2014/main" id="{8F95BEAE-8103-45B8-BE2F-ACEBF665A17D}"/>
              </a:ext>
            </a:extLst>
          </p:cNvPr>
          <p:cNvSpPr/>
          <p:nvPr/>
        </p:nvSpPr>
        <p:spPr>
          <a:xfrm>
            <a:off x="5611504" y="498061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2" name="立方体 161">
            <a:extLst>
              <a:ext uri="{FF2B5EF4-FFF2-40B4-BE49-F238E27FC236}">
                <a16:creationId xmlns:a16="http://schemas.microsoft.com/office/drawing/2014/main" id="{73C2FA27-8E88-40B7-A838-021CF225A434}"/>
              </a:ext>
            </a:extLst>
          </p:cNvPr>
          <p:cNvSpPr/>
          <p:nvPr/>
        </p:nvSpPr>
        <p:spPr>
          <a:xfrm>
            <a:off x="4910001" y="465888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3" name="立方体 162">
            <a:extLst>
              <a:ext uri="{FF2B5EF4-FFF2-40B4-BE49-F238E27FC236}">
                <a16:creationId xmlns:a16="http://schemas.microsoft.com/office/drawing/2014/main" id="{85846CC1-57FF-4729-AC57-87973F14E4FE}"/>
              </a:ext>
            </a:extLst>
          </p:cNvPr>
          <p:cNvSpPr/>
          <p:nvPr/>
        </p:nvSpPr>
        <p:spPr>
          <a:xfrm>
            <a:off x="5243472" y="465888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4" name="立方体 163">
            <a:extLst>
              <a:ext uri="{FF2B5EF4-FFF2-40B4-BE49-F238E27FC236}">
                <a16:creationId xmlns:a16="http://schemas.microsoft.com/office/drawing/2014/main" id="{FCE51B25-AEDF-45A5-86BE-F1368D601B64}"/>
              </a:ext>
            </a:extLst>
          </p:cNvPr>
          <p:cNvSpPr/>
          <p:nvPr/>
        </p:nvSpPr>
        <p:spPr>
          <a:xfrm>
            <a:off x="5572818" y="465888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5" name="立方体 164">
            <a:extLst>
              <a:ext uri="{FF2B5EF4-FFF2-40B4-BE49-F238E27FC236}">
                <a16:creationId xmlns:a16="http://schemas.microsoft.com/office/drawing/2014/main" id="{A29D5CEA-CEBA-4670-A186-726939513359}"/>
              </a:ext>
            </a:extLst>
          </p:cNvPr>
          <p:cNvSpPr/>
          <p:nvPr/>
        </p:nvSpPr>
        <p:spPr>
          <a:xfrm>
            <a:off x="5611504" y="465888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6" name="立方体 165">
            <a:extLst>
              <a:ext uri="{FF2B5EF4-FFF2-40B4-BE49-F238E27FC236}">
                <a16:creationId xmlns:a16="http://schemas.microsoft.com/office/drawing/2014/main" id="{83200886-2ABB-4859-8C1B-DE8BB9EA14E3}"/>
              </a:ext>
            </a:extLst>
          </p:cNvPr>
          <p:cNvSpPr/>
          <p:nvPr/>
        </p:nvSpPr>
        <p:spPr>
          <a:xfrm>
            <a:off x="4910001" y="433336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7" name="立方体 166">
            <a:extLst>
              <a:ext uri="{FF2B5EF4-FFF2-40B4-BE49-F238E27FC236}">
                <a16:creationId xmlns:a16="http://schemas.microsoft.com/office/drawing/2014/main" id="{9AE24FD9-4EA5-4DDE-99BE-5A10DBE69914}"/>
              </a:ext>
            </a:extLst>
          </p:cNvPr>
          <p:cNvSpPr/>
          <p:nvPr/>
        </p:nvSpPr>
        <p:spPr>
          <a:xfrm>
            <a:off x="5243472" y="433336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8" name="立方体 167">
            <a:extLst>
              <a:ext uri="{FF2B5EF4-FFF2-40B4-BE49-F238E27FC236}">
                <a16:creationId xmlns:a16="http://schemas.microsoft.com/office/drawing/2014/main" id="{712D8AB6-8DA0-4B39-91C2-32AA17AFB90D}"/>
              </a:ext>
            </a:extLst>
          </p:cNvPr>
          <p:cNvSpPr/>
          <p:nvPr/>
        </p:nvSpPr>
        <p:spPr>
          <a:xfrm>
            <a:off x="5572818" y="433336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9" name="立方体 168">
            <a:extLst>
              <a:ext uri="{FF2B5EF4-FFF2-40B4-BE49-F238E27FC236}">
                <a16:creationId xmlns:a16="http://schemas.microsoft.com/office/drawing/2014/main" id="{817959EF-8D94-4B9C-BB38-B203D34F0373}"/>
              </a:ext>
            </a:extLst>
          </p:cNvPr>
          <p:cNvSpPr/>
          <p:nvPr/>
        </p:nvSpPr>
        <p:spPr>
          <a:xfrm>
            <a:off x="5611504" y="4333362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0" name="立方体 169">
            <a:extLst>
              <a:ext uri="{FF2B5EF4-FFF2-40B4-BE49-F238E27FC236}">
                <a16:creationId xmlns:a16="http://schemas.microsoft.com/office/drawing/2014/main" id="{33A46E42-D1ED-44F1-84F0-F86401F751E6}"/>
              </a:ext>
            </a:extLst>
          </p:cNvPr>
          <p:cNvSpPr/>
          <p:nvPr/>
        </p:nvSpPr>
        <p:spPr>
          <a:xfrm>
            <a:off x="4615216" y="400734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1" name="立方体 170">
            <a:extLst>
              <a:ext uri="{FF2B5EF4-FFF2-40B4-BE49-F238E27FC236}">
                <a16:creationId xmlns:a16="http://schemas.microsoft.com/office/drawing/2014/main" id="{FC194DB7-519D-4596-B056-FA2A8D7E93BD}"/>
              </a:ext>
            </a:extLst>
          </p:cNvPr>
          <p:cNvSpPr/>
          <p:nvPr/>
        </p:nvSpPr>
        <p:spPr>
          <a:xfrm>
            <a:off x="4948687" y="400734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2" name="立方体 171">
            <a:extLst>
              <a:ext uri="{FF2B5EF4-FFF2-40B4-BE49-F238E27FC236}">
                <a16:creationId xmlns:a16="http://schemas.microsoft.com/office/drawing/2014/main" id="{A384122B-AE5D-4D32-9386-55DD6FC70666}"/>
              </a:ext>
            </a:extLst>
          </p:cNvPr>
          <p:cNvSpPr/>
          <p:nvPr/>
        </p:nvSpPr>
        <p:spPr>
          <a:xfrm>
            <a:off x="5278033" y="400734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3" name="立方体 172">
            <a:extLst>
              <a:ext uri="{FF2B5EF4-FFF2-40B4-BE49-F238E27FC236}">
                <a16:creationId xmlns:a16="http://schemas.microsoft.com/office/drawing/2014/main" id="{856C0B62-D88F-41BF-91AA-F7AA2EB2380A}"/>
              </a:ext>
            </a:extLst>
          </p:cNvPr>
          <p:cNvSpPr/>
          <p:nvPr/>
        </p:nvSpPr>
        <p:spPr>
          <a:xfrm>
            <a:off x="5611504" y="400734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311AFB53-BB1D-460C-B3BB-0043D9AEE348}"/>
              </a:ext>
            </a:extLst>
          </p:cNvPr>
          <p:cNvGrpSpPr/>
          <p:nvPr/>
        </p:nvGrpSpPr>
        <p:grpSpPr>
          <a:xfrm>
            <a:off x="4507411" y="4112750"/>
            <a:ext cx="1440000" cy="1406022"/>
            <a:chOff x="5337089" y="4141485"/>
            <a:chExt cx="1440000" cy="140602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5" name="立方体 174">
              <a:extLst>
                <a:ext uri="{FF2B5EF4-FFF2-40B4-BE49-F238E27FC236}">
                  <a16:creationId xmlns:a16="http://schemas.microsoft.com/office/drawing/2014/main" id="{D367DD5C-6F0B-4342-95F1-8E0B35A71221}"/>
                </a:ext>
              </a:extLst>
            </p:cNvPr>
            <p:cNvSpPr/>
            <p:nvPr/>
          </p:nvSpPr>
          <p:spPr>
            <a:xfrm>
              <a:off x="5337089" y="5114756"/>
              <a:ext cx="443712" cy="432751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6" name="立方体 175">
              <a:extLst>
                <a:ext uri="{FF2B5EF4-FFF2-40B4-BE49-F238E27FC236}">
                  <a16:creationId xmlns:a16="http://schemas.microsoft.com/office/drawing/2014/main" id="{5E3294BB-1FFC-4D91-9B36-82010DF046D5}"/>
                </a:ext>
              </a:extLst>
            </p:cNvPr>
            <p:cNvSpPr/>
            <p:nvPr/>
          </p:nvSpPr>
          <p:spPr>
            <a:xfrm>
              <a:off x="5670560" y="5114756"/>
              <a:ext cx="443712" cy="432751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7" name="立方体 176">
              <a:extLst>
                <a:ext uri="{FF2B5EF4-FFF2-40B4-BE49-F238E27FC236}">
                  <a16:creationId xmlns:a16="http://schemas.microsoft.com/office/drawing/2014/main" id="{85A4C68B-20BC-4370-A783-3A02B0B62A4A}"/>
                </a:ext>
              </a:extLst>
            </p:cNvPr>
            <p:cNvSpPr/>
            <p:nvPr/>
          </p:nvSpPr>
          <p:spPr>
            <a:xfrm>
              <a:off x="5999906" y="5114756"/>
              <a:ext cx="443712" cy="432751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8" name="立方体 177">
              <a:extLst>
                <a:ext uri="{FF2B5EF4-FFF2-40B4-BE49-F238E27FC236}">
                  <a16:creationId xmlns:a16="http://schemas.microsoft.com/office/drawing/2014/main" id="{799015D4-DFFD-42D1-B388-FF1FAB5087B2}"/>
                </a:ext>
              </a:extLst>
            </p:cNvPr>
            <p:cNvSpPr/>
            <p:nvPr/>
          </p:nvSpPr>
          <p:spPr>
            <a:xfrm>
              <a:off x="6333377" y="5114756"/>
              <a:ext cx="443712" cy="432751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9" name="立方体 178">
              <a:extLst>
                <a:ext uri="{FF2B5EF4-FFF2-40B4-BE49-F238E27FC236}">
                  <a16:creationId xmlns:a16="http://schemas.microsoft.com/office/drawing/2014/main" id="{C53CBD1D-F350-4611-BF3C-C09326FA86DC}"/>
                </a:ext>
              </a:extLst>
            </p:cNvPr>
            <p:cNvSpPr/>
            <p:nvPr/>
          </p:nvSpPr>
          <p:spPr>
            <a:xfrm>
              <a:off x="5337089" y="4793031"/>
              <a:ext cx="443712" cy="432751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0" name="立方体 179">
              <a:extLst>
                <a:ext uri="{FF2B5EF4-FFF2-40B4-BE49-F238E27FC236}">
                  <a16:creationId xmlns:a16="http://schemas.microsoft.com/office/drawing/2014/main" id="{56F8F15B-ACA0-4A15-BFBA-832795E1C474}"/>
                </a:ext>
              </a:extLst>
            </p:cNvPr>
            <p:cNvSpPr/>
            <p:nvPr/>
          </p:nvSpPr>
          <p:spPr>
            <a:xfrm>
              <a:off x="5670560" y="4793031"/>
              <a:ext cx="443712" cy="432751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1" name="立方体 180">
              <a:extLst>
                <a:ext uri="{FF2B5EF4-FFF2-40B4-BE49-F238E27FC236}">
                  <a16:creationId xmlns:a16="http://schemas.microsoft.com/office/drawing/2014/main" id="{08230258-579C-46ED-9B08-02C2D8593167}"/>
                </a:ext>
              </a:extLst>
            </p:cNvPr>
            <p:cNvSpPr/>
            <p:nvPr/>
          </p:nvSpPr>
          <p:spPr>
            <a:xfrm>
              <a:off x="5999906" y="4793031"/>
              <a:ext cx="443712" cy="432751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2" name="立方体 181">
              <a:extLst>
                <a:ext uri="{FF2B5EF4-FFF2-40B4-BE49-F238E27FC236}">
                  <a16:creationId xmlns:a16="http://schemas.microsoft.com/office/drawing/2014/main" id="{219CAEA9-E09E-4DCA-A2C0-B71D2B331C38}"/>
                </a:ext>
              </a:extLst>
            </p:cNvPr>
            <p:cNvSpPr/>
            <p:nvPr/>
          </p:nvSpPr>
          <p:spPr>
            <a:xfrm>
              <a:off x="6333377" y="4793031"/>
              <a:ext cx="443712" cy="432751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3" name="立方体 182">
              <a:extLst>
                <a:ext uri="{FF2B5EF4-FFF2-40B4-BE49-F238E27FC236}">
                  <a16:creationId xmlns:a16="http://schemas.microsoft.com/office/drawing/2014/main" id="{268CE34A-550F-4880-8530-A30F8A3D2431}"/>
                </a:ext>
              </a:extLst>
            </p:cNvPr>
            <p:cNvSpPr/>
            <p:nvPr/>
          </p:nvSpPr>
          <p:spPr>
            <a:xfrm>
              <a:off x="5337089" y="4467507"/>
              <a:ext cx="443712" cy="432751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4" name="立方体 183">
              <a:extLst>
                <a:ext uri="{FF2B5EF4-FFF2-40B4-BE49-F238E27FC236}">
                  <a16:creationId xmlns:a16="http://schemas.microsoft.com/office/drawing/2014/main" id="{3794CBD0-D8AC-4D3D-B998-9D98E4EF154B}"/>
                </a:ext>
              </a:extLst>
            </p:cNvPr>
            <p:cNvSpPr/>
            <p:nvPr/>
          </p:nvSpPr>
          <p:spPr>
            <a:xfrm>
              <a:off x="5670560" y="4467507"/>
              <a:ext cx="443712" cy="432751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5" name="立方体 184">
              <a:extLst>
                <a:ext uri="{FF2B5EF4-FFF2-40B4-BE49-F238E27FC236}">
                  <a16:creationId xmlns:a16="http://schemas.microsoft.com/office/drawing/2014/main" id="{6E5DE772-F512-42AC-BC40-D10AC608E523}"/>
                </a:ext>
              </a:extLst>
            </p:cNvPr>
            <p:cNvSpPr/>
            <p:nvPr/>
          </p:nvSpPr>
          <p:spPr>
            <a:xfrm>
              <a:off x="5999906" y="4467507"/>
              <a:ext cx="443712" cy="432751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6" name="立方体 185">
              <a:extLst>
                <a:ext uri="{FF2B5EF4-FFF2-40B4-BE49-F238E27FC236}">
                  <a16:creationId xmlns:a16="http://schemas.microsoft.com/office/drawing/2014/main" id="{D01B606A-B62A-4703-AECE-5856E2CC9FD0}"/>
                </a:ext>
              </a:extLst>
            </p:cNvPr>
            <p:cNvSpPr/>
            <p:nvPr/>
          </p:nvSpPr>
          <p:spPr>
            <a:xfrm>
              <a:off x="6333377" y="4467507"/>
              <a:ext cx="443712" cy="432751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7" name="立方体 186">
              <a:extLst>
                <a:ext uri="{FF2B5EF4-FFF2-40B4-BE49-F238E27FC236}">
                  <a16:creationId xmlns:a16="http://schemas.microsoft.com/office/drawing/2014/main" id="{AFDA9CDC-C4F0-4E8D-B5AD-778F8B1CAAE7}"/>
                </a:ext>
              </a:extLst>
            </p:cNvPr>
            <p:cNvSpPr/>
            <p:nvPr/>
          </p:nvSpPr>
          <p:spPr>
            <a:xfrm>
              <a:off x="5337089" y="4141485"/>
              <a:ext cx="443712" cy="432751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8" name="立方体 187">
              <a:extLst>
                <a:ext uri="{FF2B5EF4-FFF2-40B4-BE49-F238E27FC236}">
                  <a16:creationId xmlns:a16="http://schemas.microsoft.com/office/drawing/2014/main" id="{4D585EE7-0116-4781-8A36-7C258F56162D}"/>
                </a:ext>
              </a:extLst>
            </p:cNvPr>
            <p:cNvSpPr/>
            <p:nvPr/>
          </p:nvSpPr>
          <p:spPr>
            <a:xfrm>
              <a:off x="5670560" y="4141485"/>
              <a:ext cx="443712" cy="432751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9" name="立方体 188">
              <a:extLst>
                <a:ext uri="{FF2B5EF4-FFF2-40B4-BE49-F238E27FC236}">
                  <a16:creationId xmlns:a16="http://schemas.microsoft.com/office/drawing/2014/main" id="{D16F58E2-E48E-4AD9-AE96-16888B5A7DE1}"/>
                </a:ext>
              </a:extLst>
            </p:cNvPr>
            <p:cNvSpPr/>
            <p:nvPr/>
          </p:nvSpPr>
          <p:spPr>
            <a:xfrm>
              <a:off x="5999906" y="4141485"/>
              <a:ext cx="443712" cy="432751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0" name="立方体 189">
              <a:extLst>
                <a:ext uri="{FF2B5EF4-FFF2-40B4-BE49-F238E27FC236}">
                  <a16:creationId xmlns:a16="http://schemas.microsoft.com/office/drawing/2014/main" id="{2F495673-C657-41FD-8541-3F937B267BDE}"/>
                </a:ext>
              </a:extLst>
            </p:cNvPr>
            <p:cNvSpPr/>
            <p:nvPr/>
          </p:nvSpPr>
          <p:spPr>
            <a:xfrm>
              <a:off x="6333377" y="4141485"/>
              <a:ext cx="443712" cy="432751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F43F864F-C6D0-4045-A4A7-33324CC23B5D}"/>
              </a:ext>
            </a:extLst>
          </p:cNvPr>
          <p:cNvCxnSpPr>
            <a:cxnSpLocks/>
          </p:cNvCxnSpPr>
          <p:nvPr/>
        </p:nvCxnSpPr>
        <p:spPr>
          <a:xfrm>
            <a:off x="3452080" y="4735590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1377B721-16BD-4420-84E1-AF77867D7939}"/>
              </a:ext>
            </a:extLst>
          </p:cNvPr>
          <p:cNvSpPr txBox="1"/>
          <p:nvPr/>
        </p:nvSpPr>
        <p:spPr>
          <a:xfrm>
            <a:off x="3517941" y="4391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3D9D1F34-78A1-49F1-B573-5D1E67997CBA}"/>
              </a:ext>
            </a:extLst>
          </p:cNvPr>
          <p:cNvSpPr txBox="1"/>
          <p:nvPr/>
        </p:nvSpPr>
        <p:spPr>
          <a:xfrm>
            <a:off x="3017523" y="365638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ea typeface="微软雅黑" panose="020B0503020204020204" pitchFamily="34" charset="-122"/>
              </a:rPr>
              <a:t>shape=[4, 4, 4]</a:t>
            </a:r>
          </a:p>
          <a:p>
            <a:r>
              <a:rPr lang="en-US" altLang="zh-CN" sz="1200" dirty="0">
                <a:latin typeface="Consolas" panose="020B0609020204030204" pitchFamily="49" charset="0"/>
                <a:ea typeface="微软雅黑" panose="020B0503020204020204" pitchFamily="34" charset="-122"/>
              </a:rPr>
              <a:t>indices=[[0], [2]]</a:t>
            </a:r>
            <a:endParaRPr lang="zh-CN" altLang="en-US" sz="1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189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表格 101">
            <a:extLst>
              <a:ext uri="{FF2B5EF4-FFF2-40B4-BE49-F238E27FC236}">
                <a16:creationId xmlns:a16="http://schemas.microsoft.com/office/drawing/2014/main" id="{F73850C6-21DF-4214-93B3-04FF420F2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58947"/>
              </p:ext>
            </p:extLst>
          </p:nvPr>
        </p:nvGraphicFramePr>
        <p:xfrm>
          <a:off x="9989294" y="4322245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6FD1ACF8-7FE4-48CA-8EE5-82D7C915E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23002"/>
              </p:ext>
            </p:extLst>
          </p:nvPr>
        </p:nvGraphicFramePr>
        <p:xfrm>
          <a:off x="2567187" y="1767638"/>
          <a:ext cx="72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B5D0C38D-4BC0-482A-8C87-D6A8710B9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16241"/>
              </p:ext>
            </p:extLst>
          </p:nvPr>
        </p:nvGraphicFramePr>
        <p:xfrm>
          <a:off x="2567187" y="2712281"/>
          <a:ext cx="72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B371BDC4-C6D2-437C-9FB6-06991A060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25536"/>
              </p:ext>
            </p:extLst>
          </p:nvPr>
        </p:nvGraphicFramePr>
        <p:xfrm>
          <a:off x="2567187" y="3662738"/>
          <a:ext cx="72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106" name="文本框 105">
            <a:extLst>
              <a:ext uri="{FF2B5EF4-FFF2-40B4-BE49-F238E27FC236}">
                <a16:creationId xmlns:a16="http://schemas.microsoft.com/office/drawing/2014/main" id="{8BD9B34A-9EE7-4335-9DA8-E22154233D9B}"/>
              </a:ext>
            </a:extLst>
          </p:cNvPr>
          <p:cNvSpPr txBox="1"/>
          <p:nvPr/>
        </p:nvSpPr>
        <p:spPr>
          <a:xfrm>
            <a:off x="2083609" y="1942972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B821621-CA3A-435E-87B1-BCEA86EA54E1}"/>
              </a:ext>
            </a:extLst>
          </p:cNvPr>
          <p:cNvSpPr txBox="1"/>
          <p:nvPr/>
        </p:nvSpPr>
        <p:spPr>
          <a:xfrm>
            <a:off x="2083609" y="2887615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E36485C-A222-4333-8E71-7C1E78675B50}"/>
              </a:ext>
            </a:extLst>
          </p:cNvPr>
          <p:cNvSpPr txBox="1"/>
          <p:nvPr/>
        </p:nvSpPr>
        <p:spPr>
          <a:xfrm>
            <a:off x="2083608" y="38322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FAAF6C23-5F48-4FBE-8941-51022CDB3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69450"/>
              </p:ext>
            </p:extLst>
          </p:nvPr>
        </p:nvGraphicFramePr>
        <p:xfrm>
          <a:off x="3730506" y="1983096"/>
          <a:ext cx="72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8922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770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6903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220"/>
                  </a:ext>
                </a:extLst>
              </a:tr>
            </a:tbl>
          </a:graphicData>
        </a:graphic>
      </p:graphicFrame>
      <p:sp>
        <p:nvSpPr>
          <p:cNvPr id="110" name="文本框 109">
            <a:extLst>
              <a:ext uri="{FF2B5EF4-FFF2-40B4-BE49-F238E27FC236}">
                <a16:creationId xmlns:a16="http://schemas.microsoft.com/office/drawing/2014/main" id="{B674264A-762D-452D-8716-56B185AA16BB}"/>
              </a:ext>
            </a:extLst>
          </p:cNvPr>
          <p:cNvSpPr txBox="1"/>
          <p:nvPr/>
        </p:nvSpPr>
        <p:spPr>
          <a:xfrm>
            <a:off x="1533478" y="1279797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tf.concat</a:t>
            </a:r>
            <a:r>
              <a:rPr lang="en-US" altLang="zh-CN" dirty="0">
                <a:latin typeface="Consolas" panose="020B0609020204030204" pitchFamily="49" charset="0"/>
              </a:rPr>
              <a:t>([a, b, c],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axis=0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11" name="表格 110">
            <a:extLst>
              <a:ext uri="{FF2B5EF4-FFF2-40B4-BE49-F238E27FC236}">
                <a16:creationId xmlns:a16="http://schemas.microsoft.com/office/drawing/2014/main" id="{10B85404-B228-4175-B515-A6EADDAF1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976977"/>
              </p:ext>
            </p:extLst>
          </p:nvPr>
        </p:nvGraphicFramePr>
        <p:xfrm>
          <a:off x="6928015" y="1131167"/>
          <a:ext cx="72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112" name="表格 111">
            <a:extLst>
              <a:ext uri="{FF2B5EF4-FFF2-40B4-BE49-F238E27FC236}">
                <a16:creationId xmlns:a16="http://schemas.microsoft.com/office/drawing/2014/main" id="{704F9CB4-9DB0-4058-9AA4-337AE5AE6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62681"/>
              </p:ext>
            </p:extLst>
          </p:nvPr>
        </p:nvGraphicFramePr>
        <p:xfrm>
          <a:off x="8101495" y="1131167"/>
          <a:ext cx="72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113" name="表格 112">
            <a:extLst>
              <a:ext uri="{FF2B5EF4-FFF2-40B4-BE49-F238E27FC236}">
                <a16:creationId xmlns:a16="http://schemas.microsoft.com/office/drawing/2014/main" id="{7BE6B3E4-3559-4FD1-99E3-AC9AD48D1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35903"/>
              </p:ext>
            </p:extLst>
          </p:nvPr>
        </p:nvGraphicFramePr>
        <p:xfrm>
          <a:off x="9274975" y="1131167"/>
          <a:ext cx="72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114" name="文本框 113">
            <a:extLst>
              <a:ext uri="{FF2B5EF4-FFF2-40B4-BE49-F238E27FC236}">
                <a16:creationId xmlns:a16="http://schemas.microsoft.com/office/drawing/2014/main" id="{FC0FCEFB-FF96-4527-9489-D175CF214A69}"/>
              </a:ext>
            </a:extLst>
          </p:cNvPr>
          <p:cNvSpPr txBox="1"/>
          <p:nvPr/>
        </p:nvSpPr>
        <p:spPr>
          <a:xfrm>
            <a:off x="6772363" y="6714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FF1D073B-623C-43D3-9FD3-8E14039D5F29}"/>
              </a:ext>
            </a:extLst>
          </p:cNvPr>
          <p:cNvSpPr txBox="1"/>
          <p:nvPr/>
        </p:nvSpPr>
        <p:spPr>
          <a:xfrm>
            <a:off x="8001965" y="671402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D4C9495-B9AF-45AE-BB73-6FE81860A188}"/>
              </a:ext>
            </a:extLst>
          </p:cNvPr>
          <p:cNvSpPr txBox="1"/>
          <p:nvPr/>
        </p:nvSpPr>
        <p:spPr>
          <a:xfrm>
            <a:off x="9169862" y="6714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1CBC0294-5CB5-487A-9301-1AFC494E7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219763"/>
              </p:ext>
            </p:extLst>
          </p:nvPr>
        </p:nvGraphicFramePr>
        <p:xfrm>
          <a:off x="7318960" y="2484357"/>
          <a:ext cx="216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218340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00414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719929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4270542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118" name="文本框 117">
            <a:extLst>
              <a:ext uri="{FF2B5EF4-FFF2-40B4-BE49-F238E27FC236}">
                <a16:creationId xmlns:a16="http://schemas.microsoft.com/office/drawing/2014/main" id="{A9CAE77E-3A58-4E09-B1B9-A6CB6DF527EA}"/>
              </a:ext>
            </a:extLst>
          </p:cNvPr>
          <p:cNvSpPr txBox="1"/>
          <p:nvPr/>
        </p:nvSpPr>
        <p:spPr>
          <a:xfrm>
            <a:off x="6596240" y="1983096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tf.concat</a:t>
            </a:r>
            <a:r>
              <a:rPr lang="en-US" altLang="zh-CN" dirty="0">
                <a:latin typeface="Consolas" panose="020B0609020204030204" pitchFamily="49" charset="0"/>
              </a:rPr>
              <a:t>([a, b, c],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axis=1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5625931-3365-4FC2-BC11-8BA85ABF095C}"/>
              </a:ext>
            </a:extLst>
          </p:cNvPr>
          <p:cNvSpPr txBox="1"/>
          <p:nvPr/>
        </p:nvSpPr>
        <p:spPr>
          <a:xfrm>
            <a:off x="1651623" y="221838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, 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5C468F7-61E8-4A0E-9ACC-96C60D122945}"/>
              </a:ext>
            </a:extLst>
          </p:cNvPr>
          <p:cNvSpPr txBox="1"/>
          <p:nvPr/>
        </p:nvSpPr>
        <p:spPr>
          <a:xfrm>
            <a:off x="1651623" y="3156981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, 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32ABBF6-0CEA-4A8F-98E7-09F6FF7B1C21}"/>
              </a:ext>
            </a:extLst>
          </p:cNvPr>
          <p:cNvSpPr txBox="1"/>
          <p:nvPr/>
        </p:nvSpPr>
        <p:spPr>
          <a:xfrm>
            <a:off x="1651623" y="4095573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, 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8BBA1ED-C4BD-4B26-8F1C-C7B23C0800AB}"/>
              </a:ext>
            </a:extLst>
          </p:cNvPr>
          <p:cNvSpPr txBox="1"/>
          <p:nvPr/>
        </p:nvSpPr>
        <p:spPr>
          <a:xfrm>
            <a:off x="3618261" y="419807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latin typeface="Consolas" panose="020B0609020204030204" pitchFamily="49" charset="0"/>
              </a:rPr>
              <a:t>, 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2C673DF-D13E-4E8F-849F-9836A136ED54}"/>
              </a:ext>
            </a:extLst>
          </p:cNvPr>
          <p:cNvSpPr txBox="1"/>
          <p:nvPr/>
        </p:nvSpPr>
        <p:spPr>
          <a:xfrm>
            <a:off x="6896265" y="67140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[2,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2BDF48AD-49B8-48E4-88A8-D209F84E93AE}"/>
              </a:ext>
            </a:extLst>
          </p:cNvPr>
          <p:cNvSpPr txBox="1"/>
          <p:nvPr/>
        </p:nvSpPr>
        <p:spPr>
          <a:xfrm>
            <a:off x="8139680" y="67140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[2,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CCD60CD2-6C09-4D7A-9895-794ADB2252BA}"/>
              </a:ext>
            </a:extLst>
          </p:cNvPr>
          <p:cNvSpPr txBox="1"/>
          <p:nvPr/>
        </p:nvSpPr>
        <p:spPr>
          <a:xfrm>
            <a:off x="9325514" y="663595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[2,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676FC579-0BB6-4179-9472-C2C3FA11404D}"/>
              </a:ext>
            </a:extLst>
          </p:cNvPr>
          <p:cNvSpPr txBox="1"/>
          <p:nvPr/>
        </p:nvSpPr>
        <p:spPr>
          <a:xfrm>
            <a:off x="7926715" y="333628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[2,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30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B371BDC4-C6D2-437C-9FB6-06991A060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1728"/>
              </p:ext>
            </p:extLst>
          </p:nvPr>
        </p:nvGraphicFramePr>
        <p:xfrm>
          <a:off x="1791912" y="3313497"/>
          <a:ext cx="72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B5D0C38D-4BC0-482A-8C87-D6A8710B9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83472"/>
              </p:ext>
            </p:extLst>
          </p:nvPr>
        </p:nvGraphicFramePr>
        <p:xfrm>
          <a:off x="1625176" y="2646478"/>
          <a:ext cx="72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110" name="文本框 109">
            <a:extLst>
              <a:ext uri="{FF2B5EF4-FFF2-40B4-BE49-F238E27FC236}">
                <a16:creationId xmlns:a16="http://schemas.microsoft.com/office/drawing/2014/main" id="{B674264A-762D-452D-8716-56B185AA16BB}"/>
              </a:ext>
            </a:extLst>
          </p:cNvPr>
          <p:cNvSpPr txBox="1"/>
          <p:nvPr/>
        </p:nvSpPr>
        <p:spPr>
          <a:xfrm>
            <a:off x="1436026" y="1322860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tf.stack</a:t>
            </a:r>
            <a:r>
              <a:rPr lang="en-US" altLang="zh-CN" dirty="0">
                <a:latin typeface="Consolas" panose="020B0609020204030204" pitchFamily="49" charset="0"/>
              </a:rPr>
              <a:t>([a, b, c],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axis=1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6FD1ACF8-7FE4-48CA-8EE5-82D7C915E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49764"/>
              </p:ext>
            </p:extLst>
          </p:nvPr>
        </p:nvGraphicFramePr>
        <p:xfrm>
          <a:off x="1445904" y="1979459"/>
          <a:ext cx="72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100" name="文本框 99">
            <a:extLst>
              <a:ext uri="{FF2B5EF4-FFF2-40B4-BE49-F238E27FC236}">
                <a16:creationId xmlns:a16="http://schemas.microsoft.com/office/drawing/2014/main" id="{DD4FAABF-7FBC-43DA-AA75-57951EEFE032}"/>
              </a:ext>
            </a:extLst>
          </p:cNvPr>
          <p:cNvSpPr txBox="1"/>
          <p:nvPr/>
        </p:nvSpPr>
        <p:spPr>
          <a:xfrm>
            <a:off x="2725486" y="37210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[2,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</a:rPr>
              <a:t>, 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8FAC5B6-D7B2-45FE-8996-E644D2A4A389}"/>
              </a:ext>
            </a:extLst>
          </p:cNvPr>
          <p:cNvSpPr txBox="1"/>
          <p:nvPr/>
        </p:nvSpPr>
        <p:spPr>
          <a:xfrm>
            <a:off x="2200608" y="2092480"/>
            <a:ext cx="3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961A8CC-029C-4E90-BBCE-3536AD0D801D}"/>
              </a:ext>
            </a:extLst>
          </p:cNvPr>
          <p:cNvSpPr txBox="1"/>
          <p:nvPr/>
        </p:nvSpPr>
        <p:spPr>
          <a:xfrm>
            <a:off x="2345176" y="2795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BB385A7-2547-400A-8D61-0AC3854B26F6}"/>
              </a:ext>
            </a:extLst>
          </p:cNvPr>
          <p:cNvSpPr txBox="1"/>
          <p:nvPr/>
        </p:nvSpPr>
        <p:spPr>
          <a:xfrm>
            <a:off x="2522996" y="34888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7" name="立方体 136">
            <a:extLst>
              <a:ext uri="{FF2B5EF4-FFF2-40B4-BE49-F238E27FC236}">
                <a16:creationId xmlns:a16="http://schemas.microsoft.com/office/drawing/2014/main" id="{B783F0B2-1F06-4F37-8ACE-E22C77CB09FC}"/>
              </a:ext>
            </a:extLst>
          </p:cNvPr>
          <p:cNvSpPr/>
          <p:nvPr/>
        </p:nvSpPr>
        <p:spPr>
          <a:xfrm>
            <a:off x="3110405" y="3150103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8" name="立方体 137">
            <a:extLst>
              <a:ext uri="{FF2B5EF4-FFF2-40B4-BE49-F238E27FC236}">
                <a16:creationId xmlns:a16="http://schemas.microsoft.com/office/drawing/2014/main" id="{ADBA09F7-7D0C-4C78-A82C-77784C2D4AC0}"/>
              </a:ext>
            </a:extLst>
          </p:cNvPr>
          <p:cNvSpPr/>
          <p:nvPr/>
        </p:nvSpPr>
        <p:spPr>
          <a:xfrm>
            <a:off x="3443876" y="3150103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9" name="立方体 138">
            <a:extLst>
              <a:ext uri="{FF2B5EF4-FFF2-40B4-BE49-F238E27FC236}">
                <a16:creationId xmlns:a16="http://schemas.microsoft.com/office/drawing/2014/main" id="{34C474B4-FBB1-43E3-A510-43F1C09C5A29}"/>
              </a:ext>
            </a:extLst>
          </p:cNvPr>
          <p:cNvSpPr/>
          <p:nvPr/>
        </p:nvSpPr>
        <p:spPr>
          <a:xfrm>
            <a:off x="3002914" y="325805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0" name="立方体 139">
            <a:extLst>
              <a:ext uri="{FF2B5EF4-FFF2-40B4-BE49-F238E27FC236}">
                <a16:creationId xmlns:a16="http://schemas.microsoft.com/office/drawing/2014/main" id="{90A0AC4F-6EAC-41F7-BBE9-141EAB147C2D}"/>
              </a:ext>
            </a:extLst>
          </p:cNvPr>
          <p:cNvSpPr/>
          <p:nvPr/>
        </p:nvSpPr>
        <p:spPr>
          <a:xfrm>
            <a:off x="3336385" y="325805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1" name="立方体 140">
            <a:extLst>
              <a:ext uri="{FF2B5EF4-FFF2-40B4-BE49-F238E27FC236}">
                <a16:creationId xmlns:a16="http://schemas.microsoft.com/office/drawing/2014/main" id="{233BD616-0C26-45FD-962C-D992FBBE54F2}"/>
              </a:ext>
            </a:extLst>
          </p:cNvPr>
          <p:cNvSpPr/>
          <p:nvPr/>
        </p:nvSpPr>
        <p:spPr>
          <a:xfrm>
            <a:off x="3110405" y="2825779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2" name="立方体 141">
            <a:extLst>
              <a:ext uri="{FF2B5EF4-FFF2-40B4-BE49-F238E27FC236}">
                <a16:creationId xmlns:a16="http://schemas.microsoft.com/office/drawing/2014/main" id="{51AAE6A2-09DF-43F3-9AC3-79C933851754}"/>
              </a:ext>
            </a:extLst>
          </p:cNvPr>
          <p:cNvSpPr/>
          <p:nvPr/>
        </p:nvSpPr>
        <p:spPr>
          <a:xfrm>
            <a:off x="3443876" y="2825779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3" name="立方体 142">
            <a:extLst>
              <a:ext uri="{FF2B5EF4-FFF2-40B4-BE49-F238E27FC236}">
                <a16:creationId xmlns:a16="http://schemas.microsoft.com/office/drawing/2014/main" id="{ABE94A49-ED7E-4C25-ACFC-4A79096EFE75}"/>
              </a:ext>
            </a:extLst>
          </p:cNvPr>
          <p:cNvSpPr/>
          <p:nvPr/>
        </p:nvSpPr>
        <p:spPr>
          <a:xfrm>
            <a:off x="3002914" y="293372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4" name="立方体 143">
            <a:extLst>
              <a:ext uri="{FF2B5EF4-FFF2-40B4-BE49-F238E27FC236}">
                <a16:creationId xmlns:a16="http://schemas.microsoft.com/office/drawing/2014/main" id="{FB611AE4-9F22-4451-9C0D-F65991B3F0B2}"/>
              </a:ext>
            </a:extLst>
          </p:cNvPr>
          <p:cNvSpPr/>
          <p:nvPr/>
        </p:nvSpPr>
        <p:spPr>
          <a:xfrm>
            <a:off x="3336385" y="293372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5" name="立方体 144">
            <a:extLst>
              <a:ext uri="{FF2B5EF4-FFF2-40B4-BE49-F238E27FC236}">
                <a16:creationId xmlns:a16="http://schemas.microsoft.com/office/drawing/2014/main" id="{DDEF5413-D188-4BC2-8588-7565D21D14B1}"/>
              </a:ext>
            </a:extLst>
          </p:cNvPr>
          <p:cNvSpPr/>
          <p:nvPr/>
        </p:nvSpPr>
        <p:spPr>
          <a:xfrm>
            <a:off x="3110405" y="250245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6" name="立方体 145">
            <a:extLst>
              <a:ext uri="{FF2B5EF4-FFF2-40B4-BE49-F238E27FC236}">
                <a16:creationId xmlns:a16="http://schemas.microsoft.com/office/drawing/2014/main" id="{5766C81E-9884-4D6C-8AD4-8044C30CF847}"/>
              </a:ext>
            </a:extLst>
          </p:cNvPr>
          <p:cNvSpPr/>
          <p:nvPr/>
        </p:nvSpPr>
        <p:spPr>
          <a:xfrm>
            <a:off x="3443876" y="250245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8" name="立方体 147">
            <a:extLst>
              <a:ext uri="{FF2B5EF4-FFF2-40B4-BE49-F238E27FC236}">
                <a16:creationId xmlns:a16="http://schemas.microsoft.com/office/drawing/2014/main" id="{061E741D-E0B4-4529-9BDA-F38FEDC8FD7A}"/>
              </a:ext>
            </a:extLst>
          </p:cNvPr>
          <p:cNvSpPr/>
          <p:nvPr/>
        </p:nvSpPr>
        <p:spPr>
          <a:xfrm flipH="1">
            <a:off x="4832089" y="204701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7" name="立方体 146">
            <a:extLst>
              <a:ext uri="{FF2B5EF4-FFF2-40B4-BE49-F238E27FC236}">
                <a16:creationId xmlns:a16="http://schemas.microsoft.com/office/drawing/2014/main" id="{2CF80F17-E937-4898-BD4C-30D97B567A72}"/>
              </a:ext>
            </a:extLst>
          </p:cNvPr>
          <p:cNvSpPr/>
          <p:nvPr/>
        </p:nvSpPr>
        <p:spPr>
          <a:xfrm flipH="1">
            <a:off x="4498618" y="204701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5" name="立方体 154">
            <a:extLst>
              <a:ext uri="{FF2B5EF4-FFF2-40B4-BE49-F238E27FC236}">
                <a16:creationId xmlns:a16="http://schemas.microsoft.com/office/drawing/2014/main" id="{BFD1F921-33E2-4CDB-A4E2-91A3C94F8411}"/>
              </a:ext>
            </a:extLst>
          </p:cNvPr>
          <p:cNvSpPr/>
          <p:nvPr/>
        </p:nvSpPr>
        <p:spPr>
          <a:xfrm flipH="1">
            <a:off x="5224519" y="2416343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6" name="立方体 155">
            <a:extLst>
              <a:ext uri="{FF2B5EF4-FFF2-40B4-BE49-F238E27FC236}">
                <a16:creationId xmlns:a16="http://schemas.microsoft.com/office/drawing/2014/main" id="{A61A6A8E-DEA3-446E-9945-21216E3B05E5}"/>
              </a:ext>
            </a:extLst>
          </p:cNvPr>
          <p:cNvSpPr/>
          <p:nvPr/>
        </p:nvSpPr>
        <p:spPr>
          <a:xfrm flipH="1">
            <a:off x="4891048" y="2416343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8" name="立方体 157">
            <a:extLst>
              <a:ext uri="{FF2B5EF4-FFF2-40B4-BE49-F238E27FC236}">
                <a16:creationId xmlns:a16="http://schemas.microsoft.com/office/drawing/2014/main" id="{46A8B6EF-179F-4477-975C-EC105E3F16B4}"/>
              </a:ext>
            </a:extLst>
          </p:cNvPr>
          <p:cNvSpPr/>
          <p:nvPr/>
        </p:nvSpPr>
        <p:spPr>
          <a:xfrm flipH="1">
            <a:off x="4832089" y="293372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9" name="立方体 158">
            <a:extLst>
              <a:ext uri="{FF2B5EF4-FFF2-40B4-BE49-F238E27FC236}">
                <a16:creationId xmlns:a16="http://schemas.microsoft.com/office/drawing/2014/main" id="{C9096D58-1A2B-48F4-B6EE-29975AAE510D}"/>
              </a:ext>
            </a:extLst>
          </p:cNvPr>
          <p:cNvSpPr/>
          <p:nvPr/>
        </p:nvSpPr>
        <p:spPr>
          <a:xfrm flipH="1">
            <a:off x="4498618" y="293372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0" name="立方体 159">
            <a:extLst>
              <a:ext uri="{FF2B5EF4-FFF2-40B4-BE49-F238E27FC236}">
                <a16:creationId xmlns:a16="http://schemas.microsoft.com/office/drawing/2014/main" id="{DDFEEAA4-1281-4940-AEA9-84766BBA8DF6}"/>
              </a:ext>
            </a:extLst>
          </p:cNvPr>
          <p:cNvSpPr/>
          <p:nvPr/>
        </p:nvSpPr>
        <p:spPr>
          <a:xfrm flipH="1">
            <a:off x="5224519" y="3303059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1" name="立方体 160">
            <a:extLst>
              <a:ext uri="{FF2B5EF4-FFF2-40B4-BE49-F238E27FC236}">
                <a16:creationId xmlns:a16="http://schemas.microsoft.com/office/drawing/2014/main" id="{F06DEC18-9FC2-46ED-8858-874230EF2703}"/>
              </a:ext>
            </a:extLst>
          </p:cNvPr>
          <p:cNvSpPr/>
          <p:nvPr/>
        </p:nvSpPr>
        <p:spPr>
          <a:xfrm flipH="1">
            <a:off x="4891048" y="3303059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2" name="立方体 161">
            <a:extLst>
              <a:ext uri="{FF2B5EF4-FFF2-40B4-BE49-F238E27FC236}">
                <a16:creationId xmlns:a16="http://schemas.microsoft.com/office/drawing/2014/main" id="{38BDC22C-6A52-41B9-96DF-213733B83AC5}"/>
              </a:ext>
            </a:extLst>
          </p:cNvPr>
          <p:cNvSpPr/>
          <p:nvPr/>
        </p:nvSpPr>
        <p:spPr>
          <a:xfrm flipH="1">
            <a:off x="4832089" y="3873988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3" name="立方体 162">
            <a:extLst>
              <a:ext uri="{FF2B5EF4-FFF2-40B4-BE49-F238E27FC236}">
                <a16:creationId xmlns:a16="http://schemas.microsoft.com/office/drawing/2014/main" id="{4068292A-8D23-437B-978B-BFC15AE65F20}"/>
              </a:ext>
            </a:extLst>
          </p:cNvPr>
          <p:cNvSpPr/>
          <p:nvPr/>
        </p:nvSpPr>
        <p:spPr>
          <a:xfrm flipH="1">
            <a:off x="4498618" y="3873988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4" name="立方体 163">
            <a:extLst>
              <a:ext uri="{FF2B5EF4-FFF2-40B4-BE49-F238E27FC236}">
                <a16:creationId xmlns:a16="http://schemas.microsoft.com/office/drawing/2014/main" id="{97175A59-B728-411E-9137-6089F2602072}"/>
              </a:ext>
            </a:extLst>
          </p:cNvPr>
          <p:cNvSpPr/>
          <p:nvPr/>
        </p:nvSpPr>
        <p:spPr>
          <a:xfrm flipH="1">
            <a:off x="5224519" y="4243320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5" name="立方体 164">
            <a:extLst>
              <a:ext uri="{FF2B5EF4-FFF2-40B4-BE49-F238E27FC236}">
                <a16:creationId xmlns:a16="http://schemas.microsoft.com/office/drawing/2014/main" id="{69420689-7971-48B9-AD41-2F2D69458383}"/>
              </a:ext>
            </a:extLst>
          </p:cNvPr>
          <p:cNvSpPr/>
          <p:nvPr/>
        </p:nvSpPr>
        <p:spPr>
          <a:xfrm flipH="1">
            <a:off x="4891048" y="4243320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6" name="立方体 165">
            <a:extLst>
              <a:ext uri="{FF2B5EF4-FFF2-40B4-BE49-F238E27FC236}">
                <a16:creationId xmlns:a16="http://schemas.microsoft.com/office/drawing/2014/main" id="{C2FAD3E9-58F9-4518-A050-2CD36184016D}"/>
              </a:ext>
            </a:extLst>
          </p:cNvPr>
          <p:cNvSpPr/>
          <p:nvPr/>
        </p:nvSpPr>
        <p:spPr>
          <a:xfrm>
            <a:off x="3002695" y="2609403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7" name="立方体 166">
            <a:extLst>
              <a:ext uri="{FF2B5EF4-FFF2-40B4-BE49-F238E27FC236}">
                <a16:creationId xmlns:a16="http://schemas.microsoft.com/office/drawing/2014/main" id="{14A1CA67-63F7-440D-9BDC-CBCF543D7029}"/>
              </a:ext>
            </a:extLst>
          </p:cNvPr>
          <p:cNvSpPr/>
          <p:nvPr/>
        </p:nvSpPr>
        <p:spPr>
          <a:xfrm>
            <a:off x="3336166" y="2609403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3AC8422-A649-417D-AE18-D52AD0D00D05}"/>
              </a:ext>
            </a:extLst>
          </p:cNvPr>
          <p:cNvCxnSpPr>
            <a:cxnSpLocks/>
          </p:cNvCxnSpPr>
          <p:nvPr/>
        </p:nvCxnSpPr>
        <p:spPr>
          <a:xfrm>
            <a:off x="4582677" y="2341309"/>
            <a:ext cx="0" cy="1616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B371BDC4-C6D2-437C-9FB6-06991A060A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1912" y="3313497"/>
          <a:ext cx="72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B5D0C38D-4BC0-482A-8C87-D6A8710B96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176" y="2646478"/>
          <a:ext cx="72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110" name="文本框 109">
            <a:extLst>
              <a:ext uri="{FF2B5EF4-FFF2-40B4-BE49-F238E27FC236}">
                <a16:creationId xmlns:a16="http://schemas.microsoft.com/office/drawing/2014/main" id="{B674264A-762D-452D-8716-56B185AA16BB}"/>
              </a:ext>
            </a:extLst>
          </p:cNvPr>
          <p:cNvSpPr txBox="1"/>
          <p:nvPr/>
        </p:nvSpPr>
        <p:spPr>
          <a:xfrm>
            <a:off x="1436026" y="1322860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tf.stack</a:t>
            </a:r>
            <a:r>
              <a:rPr lang="en-US" altLang="zh-CN" dirty="0">
                <a:latin typeface="Consolas" panose="020B0609020204030204" pitchFamily="49" charset="0"/>
              </a:rPr>
              <a:t>([a, b, c],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axis=1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6FD1ACF8-7FE4-48CA-8EE5-82D7C915EA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5904" y="1979459"/>
          <a:ext cx="72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96" name="立方体 95">
            <a:extLst>
              <a:ext uri="{FF2B5EF4-FFF2-40B4-BE49-F238E27FC236}">
                <a16:creationId xmlns:a16="http://schemas.microsoft.com/office/drawing/2014/main" id="{E2596948-5748-49F5-969C-58C274B8A907}"/>
              </a:ext>
            </a:extLst>
          </p:cNvPr>
          <p:cNvSpPr/>
          <p:nvPr/>
        </p:nvSpPr>
        <p:spPr>
          <a:xfrm>
            <a:off x="4582677" y="189827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7" name="立方体 96">
            <a:extLst>
              <a:ext uri="{FF2B5EF4-FFF2-40B4-BE49-F238E27FC236}">
                <a16:creationId xmlns:a16="http://schemas.microsoft.com/office/drawing/2014/main" id="{7EDB457F-F34C-47B6-A72F-D9E2BE26E20A}"/>
              </a:ext>
            </a:extLst>
          </p:cNvPr>
          <p:cNvSpPr/>
          <p:nvPr/>
        </p:nvSpPr>
        <p:spPr>
          <a:xfrm>
            <a:off x="4916148" y="189827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8" name="立方体 97">
            <a:extLst>
              <a:ext uri="{FF2B5EF4-FFF2-40B4-BE49-F238E27FC236}">
                <a16:creationId xmlns:a16="http://schemas.microsoft.com/office/drawing/2014/main" id="{197A765C-0391-43ED-8283-3F898D3FF048}"/>
              </a:ext>
            </a:extLst>
          </p:cNvPr>
          <p:cNvSpPr/>
          <p:nvPr/>
        </p:nvSpPr>
        <p:spPr>
          <a:xfrm>
            <a:off x="4360821" y="2255428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9" name="立方体 98">
            <a:extLst>
              <a:ext uri="{FF2B5EF4-FFF2-40B4-BE49-F238E27FC236}">
                <a16:creationId xmlns:a16="http://schemas.microsoft.com/office/drawing/2014/main" id="{96E2E9F2-65B7-4467-991D-036E7E303D12}"/>
              </a:ext>
            </a:extLst>
          </p:cNvPr>
          <p:cNvSpPr/>
          <p:nvPr/>
        </p:nvSpPr>
        <p:spPr>
          <a:xfrm>
            <a:off x="4694292" y="2255428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D4FAABF-7FBC-43DA-AA75-57951EEFE032}"/>
              </a:ext>
            </a:extLst>
          </p:cNvPr>
          <p:cNvSpPr txBox="1"/>
          <p:nvPr/>
        </p:nvSpPr>
        <p:spPr>
          <a:xfrm>
            <a:off x="2725486" y="37210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[2,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</a:rPr>
              <a:t>, 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8FAC5B6-D7B2-45FE-8996-E644D2A4A389}"/>
              </a:ext>
            </a:extLst>
          </p:cNvPr>
          <p:cNvSpPr txBox="1"/>
          <p:nvPr/>
        </p:nvSpPr>
        <p:spPr>
          <a:xfrm>
            <a:off x="2200608" y="2092480"/>
            <a:ext cx="3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961A8CC-029C-4E90-BBCE-3536AD0D801D}"/>
              </a:ext>
            </a:extLst>
          </p:cNvPr>
          <p:cNvSpPr txBox="1"/>
          <p:nvPr/>
        </p:nvSpPr>
        <p:spPr>
          <a:xfrm>
            <a:off x="2345176" y="2795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BB385A7-2547-400A-8D61-0AC3854B26F6}"/>
              </a:ext>
            </a:extLst>
          </p:cNvPr>
          <p:cNvSpPr txBox="1"/>
          <p:nvPr/>
        </p:nvSpPr>
        <p:spPr>
          <a:xfrm>
            <a:off x="2522996" y="34888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9" name="立方体 128">
            <a:extLst>
              <a:ext uri="{FF2B5EF4-FFF2-40B4-BE49-F238E27FC236}">
                <a16:creationId xmlns:a16="http://schemas.microsoft.com/office/drawing/2014/main" id="{A7FFE4EE-3206-4012-9A75-36C88350F29F}"/>
              </a:ext>
            </a:extLst>
          </p:cNvPr>
          <p:cNvSpPr/>
          <p:nvPr/>
        </p:nvSpPr>
        <p:spPr>
          <a:xfrm>
            <a:off x="4582677" y="2740629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0" name="立方体 129">
            <a:extLst>
              <a:ext uri="{FF2B5EF4-FFF2-40B4-BE49-F238E27FC236}">
                <a16:creationId xmlns:a16="http://schemas.microsoft.com/office/drawing/2014/main" id="{59052863-A287-47E6-B716-BE90199B88F8}"/>
              </a:ext>
            </a:extLst>
          </p:cNvPr>
          <p:cNvSpPr/>
          <p:nvPr/>
        </p:nvSpPr>
        <p:spPr>
          <a:xfrm>
            <a:off x="4916148" y="2740629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1" name="立方体 130">
            <a:extLst>
              <a:ext uri="{FF2B5EF4-FFF2-40B4-BE49-F238E27FC236}">
                <a16:creationId xmlns:a16="http://schemas.microsoft.com/office/drawing/2014/main" id="{188FEAFE-0F50-445D-94FA-B1FD9D4746AA}"/>
              </a:ext>
            </a:extLst>
          </p:cNvPr>
          <p:cNvSpPr/>
          <p:nvPr/>
        </p:nvSpPr>
        <p:spPr>
          <a:xfrm>
            <a:off x="4360821" y="309778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2" name="立方体 131">
            <a:extLst>
              <a:ext uri="{FF2B5EF4-FFF2-40B4-BE49-F238E27FC236}">
                <a16:creationId xmlns:a16="http://schemas.microsoft.com/office/drawing/2014/main" id="{A826D7D6-3069-4F38-802D-D4D7506BF828}"/>
              </a:ext>
            </a:extLst>
          </p:cNvPr>
          <p:cNvSpPr/>
          <p:nvPr/>
        </p:nvSpPr>
        <p:spPr>
          <a:xfrm>
            <a:off x="4694292" y="309778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3" name="立方体 132">
            <a:extLst>
              <a:ext uri="{FF2B5EF4-FFF2-40B4-BE49-F238E27FC236}">
                <a16:creationId xmlns:a16="http://schemas.microsoft.com/office/drawing/2014/main" id="{DE38D17B-84B3-4F40-A259-77CB42C540D4}"/>
              </a:ext>
            </a:extLst>
          </p:cNvPr>
          <p:cNvSpPr/>
          <p:nvPr/>
        </p:nvSpPr>
        <p:spPr>
          <a:xfrm>
            <a:off x="4582677" y="366937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4" name="立方体 133">
            <a:extLst>
              <a:ext uri="{FF2B5EF4-FFF2-40B4-BE49-F238E27FC236}">
                <a16:creationId xmlns:a16="http://schemas.microsoft.com/office/drawing/2014/main" id="{876F4BB7-56DD-47C7-A344-861B1F00F65C}"/>
              </a:ext>
            </a:extLst>
          </p:cNvPr>
          <p:cNvSpPr/>
          <p:nvPr/>
        </p:nvSpPr>
        <p:spPr>
          <a:xfrm>
            <a:off x="4916148" y="366937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5" name="立方体 134">
            <a:extLst>
              <a:ext uri="{FF2B5EF4-FFF2-40B4-BE49-F238E27FC236}">
                <a16:creationId xmlns:a16="http://schemas.microsoft.com/office/drawing/2014/main" id="{67BCA8DB-6A4E-4058-9719-885DAC5176B7}"/>
              </a:ext>
            </a:extLst>
          </p:cNvPr>
          <p:cNvSpPr/>
          <p:nvPr/>
        </p:nvSpPr>
        <p:spPr>
          <a:xfrm>
            <a:off x="4360821" y="4026528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6" name="立方体 135">
            <a:extLst>
              <a:ext uri="{FF2B5EF4-FFF2-40B4-BE49-F238E27FC236}">
                <a16:creationId xmlns:a16="http://schemas.microsoft.com/office/drawing/2014/main" id="{D3CE25BB-DB9F-4750-865D-EB1C5F6F9D36}"/>
              </a:ext>
            </a:extLst>
          </p:cNvPr>
          <p:cNvSpPr/>
          <p:nvPr/>
        </p:nvSpPr>
        <p:spPr>
          <a:xfrm>
            <a:off x="4694292" y="4026528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7" name="立方体 136">
            <a:extLst>
              <a:ext uri="{FF2B5EF4-FFF2-40B4-BE49-F238E27FC236}">
                <a16:creationId xmlns:a16="http://schemas.microsoft.com/office/drawing/2014/main" id="{B783F0B2-1F06-4F37-8ACE-E22C77CB09FC}"/>
              </a:ext>
            </a:extLst>
          </p:cNvPr>
          <p:cNvSpPr/>
          <p:nvPr/>
        </p:nvSpPr>
        <p:spPr>
          <a:xfrm>
            <a:off x="3110405" y="3150103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8" name="立方体 137">
            <a:extLst>
              <a:ext uri="{FF2B5EF4-FFF2-40B4-BE49-F238E27FC236}">
                <a16:creationId xmlns:a16="http://schemas.microsoft.com/office/drawing/2014/main" id="{ADBA09F7-7D0C-4C78-A82C-77784C2D4AC0}"/>
              </a:ext>
            </a:extLst>
          </p:cNvPr>
          <p:cNvSpPr/>
          <p:nvPr/>
        </p:nvSpPr>
        <p:spPr>
          <a:xfrm>
            <a:off x="3443876" y="3150103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9" name="立方体 138">
            <a:extLst>
              <a:ext uri="{FF2B5EF4-FFF2-40B4-BE49-F238E27FC236}">
                <a16:creationId xmlns:a16="http://schemas.microsoft.com/office/drawing/2014/main" id="{34C474B4-FBB1-43E3-A510-43F1C09C5A29}"/>
              </a:ext>
            </a:extLst>
          </p:cNvPr>
          <p:cNvSpPr/>
          <p:nvPr/>
        </p:nvSpPr>
        <p:spPr>
          <a:xfrm>
            <a:off x="3002914" y="325805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0" name="立方体 139">
            <a:extLst>
              <a:ext uri="{FF2B5EF4-FFF2-40B4-BE49-F238E27FC236}">
                <a16:creationId xmlns:a16="http://schemas.microsoft.com/office/drawing/2014/main" id="{90A0AC4F-6EAC-41F7-BBE9-141EAB147C2D}"/>
              </a:ext>
            </a:extLst>
          </p:cNvPr>
          <p:cNvSpPr/>
          <p:nvPr/>
        </p:nvSpPr>
        <p:spPr>
          <a:xfrm>
            <a:off x="3336385" y="325805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1" name="立方体 140">
            <a:extLst>
              <a:ext uri="{FF2B5EF4-FFF2-40B4-BE49-F238E27FC236}">
                <a16:creationId xmlns:a16="http://schemas.microsoft.com/office/drawing/2014/main" id="{233BD616-0C26-45FD-962C-D992FBBE54F2}"/>
              </a:ext>
            </a:extLst>
          </p:cNvPr>
          <p:cNvSpPr/>
          <p:nvPr/>
        </p:nvSpPr>
        <p:spPr>
          <a:xfrm>
            <a:off x="3110405" y="2825779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2" name="立方体 141">
            <a:extLst>
              <a:ext uri="{FF2B5EF4-FFF2-40B4-BE49-F238E27FC236}">
                <a16:creationId xmlns:a16="http://schemas.microsoft.com/office/drawing/2014/main" id="{51AAE6A2-09DF-43F3-9AC3-79C933851754}"/>
              </a:ext>
            </a:extLst>
          </p:cNvPr>
          <p:cNvSpPr/>
          <p:nvPr/>
        </p:nvSpPr>
        <p:spPr>
          <a:xfrm>
            <a:off x="3443876" y="2825779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3" name="立方体 142">
            <a:extLst>
              <a:ext uri="{FF2B5EF4-FFF2-40B4-BE49-F238E27FC236}">
                <a16:creationId xmlns:a16="http://schemas.microsoft.com/office/drawing/2014/main" id="{ABE94A49-ED7E-4C25-ACFC-4A79096EFE75}"/>
              </a:ext>
            </a:extLst>
          </p:cNvPr>
          <p:cNvSpPr/>
          <p:nvPr/>
        </p:nvSpPr>
        <p:spPr>
          <a:xfrm>
            <a:off x="3002914" y="293372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4" name="立方体 143">
            <a:extLst>
              <a:ext uri="{FF2B5EF4-FFF2-40B4-BE49-F238E27FC236}">
                <a16:creationId xmlns:a16="http://schemas.microsoft.com/office/drawing/2014/main" id="{FB611AE4-9F22-4451-9C0D-F65991B3F0B2}"/>
              </a:ext>
            </a:extLst>
          </p:cNvPr>
          <p:cNvSpPr/>
          <p:nvPr/>
        </p:nvSpPr>
        <p:spPr>
          <a:xfrm>
            <a:off x="3336385" y="293372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5" name="立方体 144">
            <a:extLst>
              <a:ext uri="{FF2B5EF4-FFF2-40B4-BE49-F238E27FC236}">
                <a16:creationId xmlns:a16="http://schemas.microsoft.com/office/drawing/2014/main" id="{DDEF5413-D188-4BC2-8588-7565D21D14B1}"/>
              </a:ext>
            </a:extLst>
          </p:cNvPr>
          <p:cNvSpPr/>
          <p:nvPr/>
        </p:nvSpPr>
        <p:spPr>
          <a:xfrm>
            <a:off x="3110405" y="250245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6" name="立方体 145">
            <a:extLst>
              <a:ext uri="{FF2B5EF4-FFF2-40B4-BE49-F238E27FC236}">
                <a16:creationId xmlns:a16="http://schemas.microsoft.com/office/drawing/2014/main" id="{5766C81E-9884-4D6C-8AD4-8044C30CF847}"/>
              </a:ext>
            </a:extLst>
          </p:cNvPr>
          <p:cNvSpPr/>
          <p:nvPr/>
        </p:nvSpPr>
        <p:spPr>
          <a:xfrm>
            <a:off x="3443876" y="250245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7" name="立方体 146">
            <a:extLst>
              <a:ext uri="{FF2B5EF4-FFF2-40B4-BE49-F238E27FC236}">
                <a16:creationId xmlns:a16="http://schemas.microsoft.com/office/drawing/2014/main" id="{2CF80F17-E937-4898-BD4C-30D97B567A72}"/>
              </a:ext>
            </a:extLst>
          </p:cNvPr>
          <p:cNvSpPr/>
          <p:nvPr/>
        </p:nvSpPr>
        <p:spPr>
          <a:xfrm>
            <a:off x="3002914" y="2610404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8" name="立方体 147">
            <a:extLst>
              <a:ext uri="{FF2B5EF4-FFF2-40B4-BE49-F238E27FC236}">
                <a16:creationId xmlns:a16="http://schemas.microsoft.com/office/drawing/2014/main" id="{061E741D-E0B4-4529-9BDA-F38FEDC8FD7A}"/>
              </a:ext>
            </a:extLst>
          </p:cNvPr>
          <p:cNvSpPr/>
          <p:nvPr/>
        </p:nvSpPr>
        <p:spPr>
          <a:xfrm>
            <a:off x="3336385" y="2610404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DF238A23-ED17-442B-B869-F1763F6BA0D7}"/>
              </a:ext>
            </a:extLst>
          </p:cNvPr>
          <p:cNvCxnSpPr>
            <a:cxnSpLocks/>
            <a:endCxn id="135" idx="2"/>
          </p:cNvCxnSpPr>
          <p:nvPr/>
        </p:nvCxnSpPr>
        <p:spPr>
          <a:xfrm>
            <a:off x="4360821" y="2680665"/>
            <a:ext cx="0" cy="1616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68C485C6-D8B8-468A-A52F-77C4E4258CED}"/>
              </a:ext>
            </a:extLst>
          </p:cNvPr>
          <p:cNvCxnSpPr>
            <a:cxnSpLocks/>
          </p:cNvCxnSpPr>
          <p:nvPr/>
        </p:nvCxnSpPr>
        <p:spPr>
          <a:xfrm>
            <a:off x="5026389" y="2680665"/>
            <a:ext cx="0" cy="1616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9B15D66-FCEC-4DD1-8DAD-E63358A5A0A0}"/>
              </a:ext>
            </a:extLst>
          </p:cNvPr>
          <p:cNvCxnSpPr>
            <a:cxnSpLocks/>
          </p:cNvCxnSpPr>
          <p:nvPr/>
        </p:nvCxnSpPr>
        <p:spPr>
          <a:xfrm>
            <a:off x="5245845" y="2310728"/>
            <a:ext cx="0" cy="1616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4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B371BDC4-C6D2-437C-9FB6-06991A060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46553"/>
              </p:ext>
            </p:extLst>
          </p:nvPr>
        </p:nvGraphicFramePr>
        <p:xfrm>
          <a:off x="3200183" y="2894314"/>
          <a:ext cx="72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B5D0C38D-4BC0-482A-8C87-D6A8710B9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75035"/>
              </p:ext>
            </p:extLst>
          </p:nvPr>
        </p:nvGraphicFramePr>
        <p:xfrm>
          <a:off x="2508213" y="2802647"/>
          <a:ext cx="72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110" name="文本框 109">
            <a:extLst>
              <a:ext uri="{FF2B5EF4-FFF2-40B4-BE49-F238E27FC236}">
                <a16:creationId xmlns:a16="http://schemas.microsoft.com/office/drawing/2014/main" id="{B674264A-762D-452D-8716-56B185AA16BB}"/>
              </a:ext>
            </a:extLst>
          </p:cNvPr>
          <p:cNvSpPr txBox="1"/>
          <p:nvPr/>
        </p:nvSpPr>
        <p:spPr>
          <a:xfrm>
            <a:off x="2599517" y="1888607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tf.stack</a:t>
            </a:r>
            <a:r>
              <a:rPr lang="en-US" altLang="zh-CN" dirty="0">
                <a:latin typeface="Consolas" panose="020B0609020204030204" pitchFamily="49" charset="0"/>
              </a:rPr>
              <a:t>([a, b, c],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axis=2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6FD1ACF8-7FE4-48CA-8EE5-82D7C915E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80186"/>
              </p:ext>
            </p:extLst>
          </p:nvPr>
        </p:nvGraphicFramePr>
        <p:xfrm>
          <a:off x="1831702" y="2710980"/>
          <a:ext cx="72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100" name="文本框 99">
            <a:extLst>
              <a:ext uri="{FF2B5EF4-FFF2-40B4-BE49-F238E27FC236}">
                <a16:creationId xmlns:a16="http://schemas.microsoft.com/office/drawing/2014/main" id="{DD4FAABF-7FBC-43DA-AA75-57951EEFE032}"/>
              </a:ext>
            </a:extLst>
          </p:cNvPr>
          <p:cNvSpPr txBox="1"/>
          <p:nvPr/>
        </p:nvSpPr>
        <p:spPr>
          <a:xfrm>
            <a:off x="4041374" y="3596504"/>
            <a:ext cx="132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[2 ,2,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8FAC5B6-D7B2-45FE-8996-E644D2A4A389}"/>
              </a:ext>
            </a:extLst>
          </p:cNvPr>
          <p:cNvSpPr txBox="1"/>
          <p:nvPr/>
        </p:nvSpPr>
        <p:spPr>
          <a:xfrm>
            <a:off x="2036050" y="2329386"/>
            <a:ext cx="3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961A8CC-029C-4E90-BBCE-3536AD0D801D}"/>
              </a:ext>
            </a:extLst>
          </p:cNvPr>
          <p:cNvSpPr txBox="1"/>
          <p:nvPr/>
        </p:nvSpPr>
        <p:spPr>
          <a:xfrm>
            <a:off x="2699559" y="24574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BB385A7-2547-400A-8D61-0AC3854B26F6}"/>
              </a:ext>
            </a:extLst>
          </p:cNvPr>
          <p:cNvSpPr txBox="1"/>
          <p:nvPr/>
        </p:nvSpPr>
        <p:spPr>
          <a:xfrm>
            <a:off x="3399443" y="25457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2" name="立方体 41">
            <a:extLst>
              <a:ext uri="{FF2B5EF4-FFF2-40B4-BE49-F238E27FC236}">
                <a16:creationId xmlns:a16="http://schemas.microsoft.com/office/drawing/2014/main" id="{57B01C03-C838-400A-92DC-7382316DA0C9}"/>
              </a:ext>
            </a:extLst>
          </p:cNvPr>
          <p:cNvSpPr/>
          <p:nvPr/>
        </p:nvSpPr>
        <p:spPr>
          <a:xfrm>
            <a:off x="4349820" y="291757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" name="立方体 42">
            <a:extLst>
              <a:ext uri="{FF2B5EF4-FFF2-40B4-BE49-F238E27FC236}">
                <a16:creationId xmlns:a16="http://schemas.microsoft.com/office/drawing/2014/main" id="{C061738A-97B3-47CE-852E-44D6EF01B5BF}"/>
              </a:ext>
            </a:extLst>
          </p:cNvPr>
          <p:cNvSpPr/>
          <p:nvPr/>
        </p:nvSpPr>
        <p:spPr>
          <a:xfrm>
            <a:off x="4683291" y="291757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4" name="立方体 53">
            <a:extLst>
              <a:ext uri="{FF2B5EF4-FFF2-40B4-BE49-F238E27FC236}">
                <a16:creationId xmlns:a16="http://schemas.microsoft.com/office/drawing/2014/main" id="{7696F8C8-2950-4D08-8496-1D997828897F}"/>
              </a:ext>
            </a:extLst>
          </p:cNvPr>
          <p:cNvSpPr/>
          <p:nvPr/>
        </p:nvSpPr>
        <p:spPr>
          <a:xfrm>
            <a:off x="4242915" y="3024242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5" name="立方体 54">
            <a:extLst>
              <a:ext uri="{FF2B5EF4-FFF2-40B4-BE49-F238E27FC236}">
                <a16:creationId xmlns:a16="http://schemas.microsoft.com/office/drawing/2014/main" id="{79D4A324-7B3D-4FB2-B618-0A97CC47EC1D}"/>
              </a:ext>
            </a:extLst>
          </p:cNvPr>
          <p:cNvSpPr/>
          <p:nvPr/>
        </p:nvSpPr>
        <p:spPr>
          <a:xfrm>
            <a:off x="4576386" y="3024242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6" name="立方体 55">
            <a:extLst>
              <a:ext uri="{FF2B5EF4-FFF2-40B4-BE49-F238E27FC236}">
                <a16:creationId xmlns:a16="http://schemas.microsoft.com/office/drawing/2014/main" id="{5164AB25-EC5A-4066-98C8-156D85C05E69}"/>
              </a:ext>
            </a:extLst>
          </p:cNvPr>
          <p:cNvSpPr/>
          <p:nvPr/>
        </p:nvSpPr>
        <p:spPr>
          <a:xfrm>
            <a:off x="4905732" y="3024242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E4B96ECF-4F30-4509-A9BF-26812E0AAAC9}"/>
              </a:ext>
            </a:extLst>
          </p:cNvPr>
          <p:cNvSpPr/>
          <p:nvPr/>
        </p:nvSpPr>
        <p:spPr>
          <a:xfrm>
            <a:off x="4242915" y="2698718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9" name="立方体 58">
            <a:extLst>
              <a:ext uri="{FF2B5EF4-FFF2-40B4-BE49-F238E27FC236}">
                <a16:creationId xmlns:a16="http://schemas.microsoft.com/office/drawing/2014/main" id="{21C13340-DEFD-4A8B-BEF6-3BDA5FD17DAF}"/>
              </a:ext>
            </a:extLst>
          </p:cNvPr>
          <p:cNvSpPr/>
          <p:nvPr/>
        </p:nvSpPr>
        <p:spPr>
          <a:xfrm>
            <a:off x="4576386" y="2698718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0" name="立方体 59">
            <a:extLst>
              <a:ext uri="{FF2B5EF4-FFF2-40B4-BE49-F238E27FC236}">
                <a16:creationId xmlns:a16="http://schemas.microsoft.com/office/drawing/2014/main" id="{61C61D5D-6CA7-4D81-9C46-F2C50E9490C9}"/>
              </a:ext>
            </a:extLst>
          </p:cNvPr>
          <p:cNvSpPr/>
          <p:nvPr/>
        </p:nvSpPr>
        <p:spPr>
          <a:xfrm>
            <a:off x="4905732" y="2698718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6" name="立方体 65">
            <a:extLst>
              <a:ext uri="{FF2B5EF4-FFF2-40B4-BE49-F238E27FC236}">
                <a16:creationId xmlns:a16="http://schemas.microsoft.com/office/drawing/2014/main" id="{D41A882E-9484-48DA-96CE-45341B391FFF}"/>
              </a:ext>
            </a:extLst>
          </p:cNvPr>
          <p:cNvSpPr/>
          <p:nvPr/>
        </p:nvSpPr>
        <p:spPr>
          <a:xfrm>
            <a:off x="4135584" y="312817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7" name="立方体 66">
            <a:extLst>
              <a:ext uri="{FF2B5EF4-FFF2-40B4-BE49-F238E27FC236}">
                <a16:creationId xmlns:a16="http://schemas.microsoft.com/office/drawing/2014/main" id="{8DA1A3FC-FE41-416B-8D32-1147EC5A45E4}"/>
              </a:ext>
            </a:extLst>
          </p:cNvPr>
          <p:cNvSpPr/>
          <p:nvPr/>
        </p:nvSpPr>
        <p:spPr>
          <a:xfrm>
            <a:off x="4469055" y="312817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8" name="立方体 67">
            <a:extLst>
              <a:ext uri="{FF2B5EF4-FFF2-40B4-BE49-F238E27FC236}">
                <a16:creationId xmlns:a16="http://schemas.microsoft.com/office/drawing/2014/main" id="{7447A4A2-5DE3-4156-80B3-3F5566B85D72}"/>
              </a:ext>
            </a:extLst>
          </p:cNvPr>
          <p:cNvSpPr/>
          <p:nvPr/>
        </p:nvSpPr>
        <p:spPr>
          <a:xfrm>
            <a:off x="4798401" y="312817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0" name="立方体 69">
            <a:extLst>
              <a:ext uri="{FF2B5EF4-FFF2-40B4-BE49-F238E27FC236}">
                <a16:creationId xmlns:a16="http://schemas.microsoft.com/office/drawing/2014/main" id="{A1FDAAAB-0699-4854-92DF-B6B954BEED1A}"/>
              </a:ext>
            </a:extLst>
          </p:cNvPr>
          <p:cNvSpPr/>
          <p:nvPr/>
        </p:nvSpPr>
        <p:spPr>
          <a:xfrm>
            <a:off x="4135584" y="280264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1" name="立方体 70">
            <a:extLst>
              <a:ext uri="{FF2B5EF4-FFF2-40B4-BE49-F238E27FC236}">
                <a16:creationId xmlns:a16="http://schemas.microsoft.com/office/drawing/2014/main" id="{914712DD-EDD4-4B72-951D-A5A5F85549E0}"/>
              </a:ext>
            </a:extLst>
          </p:cNvPr>
          <p:cNvSpPr/>
          <p:nvPr/>
        </p:nvSpPr>
        <p:spPr>
          <a:xfrm>
            <a:off x="4469055" y="280264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2" name="立方体 71">
            <a:extLst>
              <a:ext uri="{FF2B5EF4-FFF2-40B4-BE49-F238E27FC236}">
                <a16:creationId xmlns:a16="http://schemas.microsoft.com/office/drawing/2014/main" id="{D8C214B9-9A29-45F7-8AD4-604BCF5E759F}"/>
              </a:ext>
            </a:extLst>
          </p:cNvPr>
          <p:cNvSpPr/>
          <p:nvPr/>
        </p:nvSpPr>
        <p:spPr>
          <a:xfrm>
            <a:off x="4798401" y="2802647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4" name="立方体 73">
            <a:extLst>
              <a:ext uri="{FF2B5EF4-FFF2-40B4-BE49-F238E27FC236}">
                <a16:creationId xmlns:a16="http://schemas.microsoft.com/office/drawing/2014/main" id="{6A42653A-23FF-4F41-9D9A-BF2E0A52D440}"/>
              </a:ext>
            </a:extLst>
          </p:cNvPr>
          <p:cNvSpPr/>
          <p:nvPr/>
        </p:nvSpPr>
        <p:spPr>
          <a:xfrm>
            <a:off x="6297947" y="2642080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5" name="立方体 74">
            <a:extLst>
              <a:ext uri="{FF2B5EF4-FFF2-40B4-BE49-F238E27FC236}">
                <a16:creationId xmlns:a16="http://schemas.microsoft.com/office/drawing/2014/main" id="{07AB17FA-2C87-4D68-BB92-88D742F73C30}"/>
              </a:ext>
            </a:extLst>
          </p:cNvPr>
          <p:cNvSpPr/>
          <p:nvPr/>
        </p:nvSpPr>
        <p:spPr>
          <a:xfrm>
            <a:off x="6631418" y="2642080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6" name="立方体 75">
            <a:extLst>
              <a:ext uri="{FF2B5EF4-FFF2-40B4-BE49-F238E27FC236}">
                <a16:creationId xmlns:a16="http://schemas.microsoft.com/office/drawing/2014/main" id="{2CD31231-8FFC-4BCB-B696-E12083C9566B}"/>
              </a:ext>
            </a:extLst>
          </p:cNvPr>
          <p:cNvSpPr/>
          <p:nvPr/>
        </p:nvSpPr>
        <p:spPr>
          <a:xfrm>
            <a:off x="6960764" y="2642080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7" name="立方体 76">
            <a:extLst>
              <a:ext uri="{FF2B5EF4-FFF2-40B4-BE49-F238E27FC236}">
                <a16:creationId xmlns:a16="http://schemas.microsoft.com/office/drawing/2014/main" id="{8C2F69D9-5F87-41D8-A462-602B906768C3}"/>
              </a:ext>
            </a:extLst>
          </p:cNvPr>
          <p:cNvSpPr/>
          <p:nvPr/>
        </p:nvSpPr>
        <p:spPr>
          <a:xfrm>
            <a:off x="6297947" y="231655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8" name="立方体 77">
            <a:extLst>
              <a:ext uri="{FF2B5EF4-FFF2-40B4-BE49-F238E27FC236}">
                <a16:creationId xmlns:a16="http://schemas.microsoft.com/office/drawing/2014/main" id="{34EBB98B-B770-41D8-BEC8-34B8C18B762C}"/>
              </a:ext>
            </a:extLst>
          </p:cNvPr>
          <p:cNvSpPr/>
          <p:nvPr/>
        </p:nvSpPr>
        <p:spPr>
          <a:xfrm>
            <a:off x="6631418" y="231655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9" name="立方体 78">
            <a:extLst>
              <a:ext uri="{FF2B5EF4-FFF2-40B4-BE49-F238E27FC236}">
                <a16:creationId xmlns:a16="http://schemas.microsoft.com/office/drawing/2014/main" id="{2B4D1CB0-8B53-4E00-AEBD-1EBDD39EFE96}"/>
              </a:ext>
            </a:extLst>
          </p:cNvPr>
          <p:cNvSpPr/>
          <p:nvPr/>
        </p:nvSpPr>
        <p:spPr>
          <a:xfrm>
            <a:off x="6960764" y="2316556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0" name="立方体 79">
            <a:extLst>
              <a:ext uri="{FF2B5EF4-FFF2-40B4-BE49-F238E27FC236}">
                <a16:creationId xmlns:a16="http://schemas.microsoft.com/office/drawing/2014/main" id="{1CF903DA-96A4-48BD-BF24-607195D56F94}"/>
              </a:ext>
            </a:extLst>
          </p:cNvPr>
          <p:cNvSpPr/>
          <p:nvPr/>
        </p:nvSpPr>
        <p:spPr>
          <a:xfrm>
            <a:off x="5612270" y="3351745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1" name="立方体 80">
            <a:extLst>
              <a:ext uri="{FF2B5EF4-FFF2-40B4-BE49-F238E27FC236}">
                <a16:creationId xmlns:a16="http://schemas.microsoft.com/office/drawing/2014/main" id="{C4C44E37-47E1-4D76-BC3E-E0E73C6E5F19}"/>
              </a:ext>
            </a:extLst>
          </p:cNvPr>
          <p:cNvSpPr/>
          <p:nvPr/>
        </p:nvSpPr>
        <p:spPr>
          <a:xfrm>
            <a:off x="5945741" y="3351745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2" name="立方体 81">
            <a:extLst>
              <a:ext uri="{FF2B5EF4-FFF2-40B4-BE49-F238E27FC236}">
                <a16:creationId xmlns:a16="http://schemas.microsoft.com/office/drawing/2014/main" id="{66C4A166-47E2-4C8A-8ADB-F87DEC79ED3F}"/>
              </a:ext>
            </a:extLst>
          </p:cNvPr>
          <p:cNvSpPr/>
          <p:nvPr/>
        </p:nvSpPr>
        <p:spPr>
          <a:xfrm>
            <a:off x="6275087" y="3351745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3" name="立方体 82">
            <a:extLst>
              <a:ext uri="{FF2B5EF4-FFF2-40B4-BE49-F238E27FC236}">
                <a16:creationId xmlns:a16="http://schemas.microsoft.com/office/drawing/2014/main" id="{12B34AFE-7214-42D5-A782-AE1CA8D607F8}"/>
              </a:ext>
            </a:extLst>
          </p:cNvPr>
          <p:cNvSpPr/>
          <p:nvPr/>
        </p:nvSpPr>
        <p:spPr>
          <a:xfrm>
            <a:off x="5612270" y="302622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4" name="立方体 83">
            <a:extLst>
              <a:ext uri="{FF2B5EF4-FFF2-40B4-BE49-F238E27FC236}">
                <a16:creationId xmlns:a16="http://schemas.microsoft.com/office/drawing/2014/main" id="{36D1CA82-6E00-46A4-82F6-08A1477356F9}"/>
              </a:ext>
            </a:extLst>
          </p:cNvPr>
          <p:cNvSpPr/>
          <p:nvPr/>
        </p:nvSpPr>
        <p:spPr>
          <a:xfrm>
            <a:off x="5945741" y="302622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5" name="立方体 84">
            <a:extLst>
              <a:ext uri="{FF2B5EF4-FFF2-40B4-BE49-F238E27FC236}">
                <a16:creationId xmlns:a16="http://schemas.microsoft.com/office/drawing/2014/main" id="{BFF0E7BF-EDEB-4C5C-BBE9-265C358AC74E}"/>
              </a:ext>
            </a:extLst>
          </p:cNvPr>
          <p:cNvSpPr/>
          <p:nvPr/>
        </p:nvSpPr>
        <p:spPr>
          <a:xfrm>
            <a:off x="6275087" y="3026221"/>
            <a:ext cx="443712" cy="432751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C2842857-C431-4041-8A1D-9FD97158EBB8}"/>
              </a:ext>
            </a:extLst>
          </p:cNvPr>
          <p:cNvCxnSpPr>
            <a:cxnSpLocks/>
          </p:cNvCxnSpPr>
          <p:nvPr/>
        </p:nvCxnSpPr>
        <p:spPr>
          <a:xfrm flipH="1">
            <a:off x="6718799" y="3074831"/>
            <a:ext cx="581162" cy="6037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EC0FD27-0AD8-4020-9F6D-014B455235CA}"/>
              </a:ext>
            </a:extLst>
          </p:cNvPr>
          <p:cNvCxnSpPr>
            <a:cxnSpLocks/>
          </p:cNvCxnSpPr>
          <p:nvPr/>
        </p:nvCxnSpPr>
        <p:spPr>
          <a:xfrm flipH="1">
            <a:off x="6718799" y="2422497"/>
            <a:ext cx="581162" cy="6037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875D30BE-A575-483B-A619-7749782F930B}"/>
              </a:ext>
            </a:extLst>
          </p:cNvPr>
          <p:cNvCxnSpPr>
            <a:cxnSpLocks/>
          </p:cNvCxnSpPr>
          <p:nvPr/>
        </p:nvCxnSpPr>
        <p:spPr>
          <a:xfrm flipH="1">
            <a:off x="5726074" y="2422497"/>
            <a:ext cx="581162" cy="6037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52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6044566-661C-476A-B0B4-8AF9F992888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638354" y="1084103"/>
            <a:ext cx="800280" cy="436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8DA4046-6DF0-4BED-8C8C-EF28137B71D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38354" y="1520303"/>
            <a:ext cx="800280" cy="4725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23F988-6A6D-437E-AB6C-3DD671D3F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02047"/>
              </p:ext>
            </p:extLst>
          </p:nvPr>
        </p:nvGraphicFramePr>
        <p:xfrm>
          <a:off x="1198354" y="800303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4FEC98B-3898-4882-96B6-28CEFF71B886}"/>
              </a:ext>
            </a:extLst>
          </p:cNvPr>
          <p:cNvSpPr txBox="1"/>
          <p:nvPr/>
        </p:nvSpPr>
        <p:spPr>
          <a:xfrm>
            <a:off x="356515" y="295597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tf.split</a:t>
            </a:r>
            <a:r>
              <a:rPr lang="en-US" altLang="zh-CN" dirty="0">
                <a:latin typeface="Consolas" panose="020B0609020204030204" pitchFamily="49" charset="0"/>
              </a:rPr>
              <a:t>(a,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num_or_size_splits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=2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axis=0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B32C471-E368-4FFF-84DB-8787D4DC9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21473"/>
              </p:ext>
            </p:extLst>
          </p:nvPr>
        </p:nvGraphicFramePr>
        <p:xfrm>
          <a:off x="3438634" y="724103"/>
          <a:ext cx="144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869C198-A053-4DF7-A97E-785C40098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72820"/>
              </p:ext>
            </p:extLst>
          </p:nvPr>
        </p:nvGraphicFramePr>
        <p:xfrm>
          <a:off x="3438634" y="1632817"/>
          <a:ext cx="144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0415FFD-C185-498B-9F96-63C9FEEAD9CF}"/>
              </a:ext>
            </a:extLst>
          </p:cNvPr>
          <p:cNvSpPr txBox="1"/>
          <p:nvPr/>
        </p:nvSpPr>
        <p:spPr>
          <a:xfrm>
            <a:off x="1446109" y="237923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latin typeface="Consolas" panose="020B0609020204030204" pitchFamily="49" charset="0"/>
              </a:rPr>
              <a:t>, 4]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934B74-8541-4B19-BD9B-CE527A5B98F4}"/>
              </a:ext>
            </a:extLst>
          </p:cNvPr>
          <p:cNvSpPr txBox="1"/>
          <p:nvPr/>
        </p:nvSpPr>
        <p:spPr>
          <a:xfrm>
            <a:off x="3686389" y="240564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, 4]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1BBED8-7FA2-4B80-A1AE-FD36FFF88372}"/>
              </a:ext>
            </a:extLst>
          </p:cNvPr>
          <p:cNvSpPr txBox="1"/>
          <p:nvPr/>
        </p:nvSpPr>
        <p:spPr>
          <a:xfrm>
            <a:off x="2844479" y="13664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5949E9B-8847-4E51-B5CF-C0F0B8AFCC11}"/>
              </a:ext>
            </a:extLst>
          </p:cNvPr>
          <p:cNvCxnSpPr>
            <a:cxnSpLocks/>
          </p:cNvCxnSpPr>
          <p:nvPr/>
        </p:nvCxnSpPr>
        <p:spPr>
          <a:xfrm>
            <a:off x="5320594" y="4709082"/>
            <a:ext cx="6763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5E129D6-00BE-4C0A-9AB3-99FDCE611A67}"/>
              </a:ext>
            </a:extLst>
          </p:cNvPr>
          <p:cNvSpPr txBox="1"/>
          <p:nvPr/>
        </p:nvSpPr>
        <p:spPr>
          <a:xfrm>
            <a:off x="4241805" y="3484376"/>
            <a:ext cx="297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tf.split</a:t>
            </a:r>
            <a:r>
              <a:rPr lang="en-US" altLang="zh-CN" dirty="0">
                <a:latin typeface="Consolas" panose="020B0609020204030204" pitchFamily="49" charset="0"/>
              </a:rPr>
              <a:t>(a,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axis=1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4DD4A3-8468-4672-988B-528B0D211395}"/>
              </a:ext>
            </a:extLst>
          </p:cNvPr>
          <p:cNvSpPr txBox="1"/>
          <p:nvPr/>
        </p:nvSpPr>
        <p:spPr>
          <a:xfrm>
            <a:off x="4128349" y="54308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[4,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23EC3C9-8127-4B7B-BD67-45D18D8F769B}"/>
              </a:ext>
            </a:extLst>
          </p:cNvPr>
          <p:cNvSpPr txBox="1"/>
          <p:nvPr/>
        </p:nvSpPr>
        <p:spPr>
          <a:xfrm>
            <a:off x="6070458" y="543085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[4,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DFBCCBC2-C611-40C5-B6FE-3D4D7F318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52499"/>
              </p:ext>
            </p:extLst>
          </p:nvPr>
        </p:nvGraphicFramePr>
        <p:xfrm>
          <a:off x="3880594" y="399085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14A35B9A-7E8F-4853-B051-77EFFBDF4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22575"/>
              </p:ext>
            </p:extLst>
          </p:nvPr>
        </p:nvGraphicFramePr>
        <p:xfrm>
          <a:off x="6195062" y="4004067"/>
          <a:ext cx="72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A2427F2-30BC-4293-98D6-4DD662B35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22575"/>
              </p:ext>
            </p:extLst>
          </p:nvPr>
        </p:nvGraphicFramePr>
        <p:xfrm>
          <a:off x="7069530" y="4004067"/>
          <a:ext cx="72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EAE76A44-C2A9-400A-AF56-E3581F6768D7}"/>
              </a:ext>
            </a:extLst>
          </p:cNvPr>
          <p:cNvSpPr txBox="1"/>
          <p:nvPr/>
        </p:nvSpPr>
        <p:spPr>
          <a:xfrm>
            <a:off x="5415835" y="43925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FB65822-80B9-4093-BC51-BA147157101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8149530" y="917843"/>
            <a:ext cx="929404" cy="6024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14C8CA6-0CC3-4C64-B732-0F250EDD109E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>
            <a:off x="8149530" y="1520303"/>
            <a:ext cx="929404" cy="3189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9AAC90C-48E1-4343-BA83-DDD51BAE5E05}"/>
              </a:ext>
            </a:extLst>
          </p:cNvPr>
          <p:cNvSpPr txBox="1"/>
          <p:nvPr/>
        </p:nvSpPr>
        <p:spPr>
          <a:xfrm>
            <a:off x="6915062" y="283486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tf.split</a:t>
            </a:r>
            <a:r>
              <a:rPr lang="en-US" altLang="zh-CN" dirty="0">
                <a:latin typeface="Consolas" panose="020B0609020204030204" pitchFamily="49" charset="0"/>
              </a:rPr>
              <a:t>(a,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[1, 3]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axis=0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3A520F-6DAE-4DF9-B370-D7A3B3AB0DDA}"/>
              </a:ext>
            </a:extLst>
          </p:cNvPr>
          <p:cNvSpPr txBox="1"/>
          <p:nvPr/>
        </p:nvSpPr>
        <p:spPr>
          <a:xfrm>
            <a:off x="6972377" y="2402304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latin typeface="Consolas" panose="020B0609020204030204" pitchFamily="49" charset="0"/>
              </a:rPr>
              <a:t>, 4]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5178E-C8EC-40E5-ABC8-D45B37B20C26}"/>
              </a:ext>
            </a:extLst>
          </p:cNvPr>
          <p:cNvSpPr txBox="1"/>
          <p:nvPr/>
        </p:nvSpPr>
        <p:spPr>
          <a:xfrm>
            <a:off x="10523628" y="1623485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</a:rPr>
              <a:t>, 4]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FE829C3-8B96-495B-9FF9-6275BAF30D3F}"/>
              </a:ext>
            </a:extLst>
          </p:cNvPr>
          <p:cNvSpPr txBox="1"/>
          <p:nvPr/>
        </p:nvSpPr>
        <p:spPr>
          <a:xfrm>
            <a:off x="8452027" y="13250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451C928C-EE20-4054-BE8B-B1FAF400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52140"/>
              </p:ext>
            </p:extLst>
          </p:nvPr>
        </p:nvGraphicFramePr>
        <p:xfrm>
          <a:off x="6709530" y="800303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C25B5031-916D-4AFB-B2D1-873502FBD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20141"/>
              </p:ext>
            </p:extLst>
          </p:nvPr>
        </p:nvGraphicFramePr>
        <p:xfrm>
          <a:off x="9078934" y="737843"/>
          <a:ext cx="144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4EBFE97-7A99-4850-8E60-5A3810A6B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077301"/>
              </p:ext>
            </p:extLst>
          </p:nvPr>
        </p:nvGraphicFramePr>
        <p:xfrm>
          <a:off x="9078934" y="1299232"/>
          <a:ext cx="144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CB4D8D35-2318-4CE9-A43D-170F4A784B3A}"/>
              </a:ext>
            </a:extLst>
          </p:cNvPr>
          <p:cNvSpPr txBox="1"/>
          <p:nvPr/>
        </p:nvSpPr>
        <p:spPr>
          <a:xfrm>
            <a:off x="10503848" y="714771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, 4]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1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1746D6-21A4-4B9A-848B-FE1A6DCB8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24728"/>
              </p:ext>
            </p:extLst>
          </p:nvPr>
        </p:nvGraphicFramePr>
        <p:xfrm>
          <a:off x="1184435" y="2090600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4FA80E7-BDF0-4390-B023-8D7D5443B871}"/>
              </a:ext>
            </a:extLst>
          </p:cNvPr>
          <p:cNvSpPr txBox="1"/>
          <p:nvPr/>
        </p:nvSpPr>
        <p:spPr>
          <a:xfrm>
            <a:off x="0" y="1583648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tf.gather</a:t>
            </a:r>
            <a:r>
              <a:rPr lang="en-US" altLang="zh-CN" dirty="0">
                <a:latin typeface="Consolas" panose="020B0609020204030204" pitchFamily="49" charset="0"/>
              </a:rPr>
              <a:t>(a, indices=[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3</a:t>
            </a:r>
            <a:r>
              <a:rPr lang="en-US" altLang="zh-CN" dirty="0">
                <a:latin typeface="Consolas" panose="020B0609020204030204" pitchFamily="49" charset="0"/>
              </a:rPr>
              <a:t>],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axis=0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BFAC4C0-6699-4F4D-82A3-75621AB68B6E}"/>
              </a:ext>
            </a:extLst>
          </p:cNvPr>
          <p:cNvCxnSpPr>
            <a:cxnSpLocks/>
          </p:cNvCxnSpPr>
          <p:nvPr/>
        </p:nvCxnSpPr>
        <p:spPr>
          <a:xfrm flipH="1">
            <a:off x="2633811" y="1998261"/>
            <a:ext cx="244652" cy="62999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6C15EB9-DC55-43B4-A6F1-6A5646664775}"/>
              </a:ext>
            </a:extLst>
          </p:cNvPr>
          <p:cNvCxnSpPr>
            <a:cxnSpLocks/>
          </p:cNvCxnSpPr>
          <p:nvPr/>
        </p:nvCxnSpPr>
        <p:spPr>
          <a:xfrm flipH="1">
            <a:off x="2633812" y="1974812"/>
            <a:ext cx="663751" cy="13287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43FE76F-C847-4892-B87D-CBA54431FB14}"/>
              </a:ext>
            </a:extLst>
          </p:cNvPr>
          <p:cNvCxnSpPr>
            <a:cxnSpLocks/>
          </p:cNvCxnSpPr>
          <p:nvPr/>
        </p:nvCxnSpPr>
        <p:spPr>
          <a:xfrm flipH="1">
            <a:off x="2633811" y="1952980"/>
            <a:ext cx="1044752" cy="135054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56B2329-B08D-4E66-AB10-1A4194DA3B76}"/>
              </a:ext>
            </a:extLst>
          </p:cNvPr>
          <p:cNvSpPr txBox="1"/>
          <p:nvPr/>
        </p:nvSpPr>
        <p:spPr>
          <a:xfrm>
            <a:off x="2979584" y="2808143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行重复取了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999E93-3CD6-4444-ACE8-665103B70BA9}"/>
              </a:ext>
            </a:extLst>
          </p:cNvPr>
          <p:cNvSpPr txBox="1"/>
          <p:nvPr/>
        </p:nvSpPr>
        <p:spPr>
          <a:xfrm>
            <a:off x="3474537" y="2159367"/>
            <a:ext cx="203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axis=0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表示是按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行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取数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F7EECE-2667-4394-8DF1-3B904BE90B36}"/>
              </a:ext>
            </a:extLst>
          </p:cNvPr>
          <p:cNvCxnSpPr>
            <a:cxnSpLocks/>
          </p:cNvCxnSpPr>
          <p:nvPr/>
        </p:nvCxnSpPr>
        <p:spPr>
          <a:xfrm>
            <a:off x="1904435" y="3644040"/>
            <a:ext cx="0" cy="521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57DDD88-14DB-48EE-8058-3F27BC7D21A7}"/>
              </a:ext>
            </a:extLst>
          </p:cNvPr>
          <p:cNvSpPr txBox="1"/>
          <p:nvPr/>
        </p:nvSpPr>
        <p:spPr>
          <a:xfrm>
            <a:off x="2018020" y="37508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0D2C5D2D-9106-479B-AC8F-9D7024AE5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68043"/>
              </p:ext>
            </p:extLst>
          </p:nvPr>
        </p:nvGraphicFramePr>
        <p:xfrm>
          <a:off x="1184435" y="4278861"/>
          <a:ext cx="144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A13F6276-DE7F-4A0C-AF02-FFDBE2A85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641630"/>
              </p:ext>
            </p:extLst>
          </p:nvPr>
        </p:nvGraphicFramePr>
        <p:xfrm>
          <a:off x="7757329" y="2395920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044BFE12-A342-4DC4-B082-61642215677E}"/>
              </a:ext>
            </a:extLst>
          </p:cNvPr>
          <p:cNvSpPr txBox="1"/>
          <p:nvPr/>
        </p:nvSpPr>
        <p:spPr>
          <a:xfrm>
            <a:off x="6825525" y="1575788"/>
            <a:ext cx="474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tf.gather</a:t>
            </a:r>
            <a:r>
              <a:rPr lang="en-US" altLang="zh-CN" dirty="0">
                <a:latin typeface="Consolas" panose="020B0609020204030204" pitchFamily="49" charset="0"/>
              </a:rPr>
              <a:t>(a, indices=[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],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axis=1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B979BB9-985F-4CAE-B750-3A49A03546F9}"/>
              </a:ext>
            </a:extLst>
          </p:cNvPr>
          <p:cNvCxnSpPr>
            <a:cxnSpLocks/>
          </p:cNvCxnSpPr>
          <p:nvPr/>
        </p:nvCxnSpPr>
        <p:spPr>
          <a:xfrm flipH="1">
            <a:off x="7931258" y="1922694"/>
            <a:ext cx="1639619" cy="42402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B8EA078-3E4B-44A0-828B-BB74ADF88E23}"/>
              </a:ext>
            </a:extLst>
          </p:cNvPr>
          <p:cNvCxnSpPr>
            <a:cxnSpLocks/>
          </p:cNvCxnSpPr>
          <p:nvPr/>
        </p:nvCxnSpPr>
        <p:spPr>
          <a:xfrm flipH="1">
            <a:off x="8752897" y="1968617"/>
            <a:ext cx="1315895" cy="3781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AB9DA19-E694-40E5-B05A-AF3E97F05CE7}"/>
              </a:ext>
            </a:extLst>
          </p:cNvPr>
          <p:cNvSpPr txBox="1"/>
          <p:nvPr/>
        </p:nvSpPr>
        <p:spPr>
          <a:xfrm>
            <a:off x="10307248" y="19517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表示按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列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取数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C7129A5-AFEC-4433-8C4C-7013E2F2D8BE}"/>
              </a:ext>
            </a:extLst>
          </p:cNvPr>
          <p:cNvCxnSpPr>
            <a:cxnSpLocks/>
          </p:cNvCxnSpPr>
          <p:nvPr/>
        </p:nvCxnSpPr>
        <p:spPr>
          <a:xfrm>
            <a:off x="9324064" y="3032625"/>
            <a:ext cx="5408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4051DB8-EE31-4892-994B-D3A8ABA6C16A}"/>
              </a:ext>
            </a:extLst>
          </p:cNvPr>
          <p:cNvSpPr txBox="1"/>
          <p:nvPr/>
        </p:nvSpPr>
        <p:spPr>
          <a:xfrm>
            <a:off x="9299008" y="26479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250BF79-529B-4552-ADDA-9C08CC87E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81221"/>
              </p:ext>
            </p:extLst>
          </p:nvPr>
        </p:nvGraphicFramePr>
        <p:xfrm>
          <a:off x="9966314" y="2395920"/>
          <a:ext cx="72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91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1746D6-21A4-4B9A-848B-FE1A6DCB8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70644"/>
              </p:ext>
            </p:extLst>
          </p:nvPr>
        </p:nvGraphicFramePr>
        <p:xfrm>
          <a:off x="2613228" y="1341840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4FA80E7-BDF0-4390-B023-8D7D5443B871}"/>
              </a:ext>
            </a:extLst>
          </p:cNvPr>
          <p:cNvSpPr txBox="1"/>
          <p:nvPr/>
        </p:nvSpPr>
        <p:spPr>
          <a:xfrm>
            <a:off x="2162877" y="357109"/>
            <a:ext cx="600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tf.gather</a:t>
            </a:r>
            <a:r>
              <a:rPr lang="en-US" altLang="zh-CN" dirty="0">
                <a:latin typeface="Consolas" panose="020B0609020204030204" pitchFamily="49" charset="0"/>
              </a:rPr>
              <a:t>(a, indices=[[1, 3], [0, 2]], axis=0)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F7EECE-2667-4394-8DF1-3B904BE90B36}"/>
              </a:ext>
            </a:extLst>
          </p:cNvPr>
          <p:cNvCxnSpPr>
            <a:cxnSpLocks/>
          </p:cNvCxnSpPr>
          <p:nvPr/>
        </p:nvCxnSpPr>
        <p:spPr>
          <a:xfrm flipH="1">
            <a:off x="4340809" y="833121"/>
            <a:ext cx="617271" cy="2237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0314E5E5-7ED6-4902-B8AD-FA1303B0E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20580"/>
              </p:ext>
            </p:extLst>
          </p:nvPr>
        </p:nvGraphicFramePr>
        <p:xfrm>
          <a:off x="4598195" y="1336400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C59F079-2BDC-42B7-819E-EA6B3BA91293}"/>
              </a:ext>
            </a:extLst>
          </p:cNvPr>
          <p:cNvCxnSpPr>
            <a:cxnSpLocks/>
          </p:cNvCxnSpPr>
          <p:nvPr/>
        </p:nvCxnSpPr>
        <p:spPr>
          <a:xfrm flipH="1">
            <a:off x="6136640" y="833121"/>
            <a:ext cx="238581" cy="2844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56D17AD1-513A-4FDA-AB06-F6A6516D9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53228"/>
              </p:ext>
            </p:extLst>
          </p:nvPr>
        </p:nvGraphicFramePr>
        <p:xfrm>
          <a:off x="8049327" y="1234800"/>
          <a:ext cx="72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B44EE6A-8841-41BA-B67F-F6CF26527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582980"/>
              </p:ext>
            </p:extLst>
          </p:nvPr>
        </p:nvGraphicFramePr>
        <p:xfrm>
          <a:off x="7369185" y="1448160"/>
          <a:ext cx="72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B33A75D-9405-46B8-9AEB-EC7C8163C796}"/>
              </a:ext>
            </a:extLst>
          </p:cNvPr>
          <p:cNvCxnSpPr>
            <a:cxnSpLocks/>
          </p:cNvCxnSpPr>
          <p:nvPr/>
        </p:nvCxnSpPr>
        <p:spPr>
          <a:xfrm>
            <a:off x="6309360" y="1976121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69CDB52-350B-42F1-B337-0598267E6D64}"/>
              </a:ext>
            </a:extLst>
          </p:cNvPr>
          <p:cNvSpPr txBox="1"/>
          <p:nvPr/>
        </p:nvSpPr>
        <p:spPr>
          <a:xfrm>
            <a:off x="6375221" y="16321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48517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1746D6-21A4-4B9A-848B-FE1A6DCB8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86235"/>
              </p:ext>
            </p:extLst>
          </p:nvPr>
        </p:nvGraphicFramePr>
        <p:xfrm>
          <a:off x="988308" y="3118669"/>
          <a:ext cx="144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B741B0A-43F7-409F-9C78-36F126D4FBF7}"/>
              </a:ext>
            </a:extLst>
          </p:cNvPr>
          <p:cNvSpPr txBox="1"/>
          <p:nvPr/>
        </p:nvSpPr>
        <p:spPr>
          <a:xfrm>
            <a:off x="2416042" y="336495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+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D5E412-ADEA-4AE8-A796-B43604CC6C93}"/>
              </a:ext>
            </a:extLst>
          </p:cNvPr>
          <p:cNvSpPr txBox="1"/>
          <p:nvPr/>
        </p:nvSpPr>
        <p:spPr>
          <a:xfrm>
            <a:off x="6207438" y="338542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=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E9BAD6AF-BF7B-4223-9E14-20BAB543A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01883"/>
              </p:ext>
            </p:extLst>
          </p:nvPr>
        </p:nvGraphicFramePr>
        <p:xfrm>
          <a:off x="2803273" y="3118669"/>
          <a:ext cx="144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</a:tbl>
          </a:graphicData>
        </a:graphic>
      </p:graphicFrame>
      <p:grpSp>
        <p:nvGrpSpPr>
          <p:cNvPr id="85" name="组合 84">
            <a:extLst>
              <a:ext uri="{FF2B5EF4-FFF2-40B4-BE49-F238E27FC236}">
                <a16:creationId xmlns:a16="http://schemas.microsoft.com/office/drawing/2014/main" id="{E284D2E5-DB32-4756-98E6-6BF37416E729}"/>
              </a:ext>
            </a:extLst>
          </p:cNvPr>
          <p:cNvGrpSpPr/>
          <p:nvPr/>
        </p:nvGrpSpPr>
        <p:grpSpPr>
          <a:xfrm>
            <a:off x="6858104" y="2988540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6" name="立方体 85">
              <a:extLst>
                <a:ext uri="{FF2B5EF4-FFF2-40B4-BE49-F238E27FC236}">
                  <a16:creationId xmlns:a16="http://schemas.microsoft.com/office/drawing/2014/main" id="{76AF9645-5A91-485C-B8B6-EB057EB507E2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7" name="立方体 86">
              <a:extLst>
                <a:ext uri="{FF2B5EF4-FFF2-40B4-BE49-F238E27FC236}">
                  <a16:creationId xmlns:a16="http://schemas.microsoft.com/office/drawing/2014/main" id="{4486C4BA-0F6C-41F4-A69B-AEFD76D2D3D8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8" name="立方体 87">
              <a:extLst>
                <a:ext uri="{FF2B5EF4-FFF2-40B4-BE49-F238E27FC236}">
                  <a16:creationId xmlns:a16="http://schemas.microsoft.com/office/drawing/2014/main" id="{3A09C8D8-3CBC-4D66-982E-47C925C3F61D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9" name="立方体 88">
              <a:extLst>
                <a:ext uri="{FF2B5EF4-FFF2-40B4-BE49-F238E27FC236}">
                  <a16:creationId xmlns:a16="http://schemas.microsoft.com/office/drawing/2014/main" id="{3C7CA6F6-14D8-4871-8468-DB9951CA62D3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0" name="立方体 89">
              <a:extLst>
                <a:ext uri="{FF2B5EF4-FFF2-40B4-BE49-F238E27FC236}">
                  <a16:creationId xmlns:a16="http://schemas.microsoft.com/office/drawing/2014/main" id="{AEC66629-24C5-4236-AEBA-AF3ED2349F7F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1" name="立方体 90">
              <a:extLst>
                <a:ext uri="{FF2B5EF4-FFF2-40B4-BE49-F238E27FC236}">
                  <a16:creationId xmlns:a16="http://schemas.microsoft.com/office/drawing/2014/main" id="{EB8A7A3E-B439-42EE-9511-0518BED431C9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2" name="立方体 91">
              <a:extLst>
                <a:ext uri="{FF2B5EF4-FFF2-40B4-BE49-F238E27FC236}">
                  <a16:creationId xmlns:a16="http://schemas.microsoft.com/office/drawing/2014/main" id="{D76E2D8B-616A-4889-BF4C-9814CA1B8653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3" name="立方体 92">
              <a:extLst>
                <a:ext uri="{FF2B5EF4-FFF2-40B4-BE49-F238E27FC236}">
                  <a16:creationId xmlns:a16="http://schemas.microsoft.com/office/drawing/2014/main" id="{92FE7402-DD4A-4A1D-AB25-60B44135DB50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4" name="立方体 93">
              <a:extLst>
                <a:ext uri="{FF2B5EF4-FFF2-40B4-BE49-F238E27FC236}">
                  <a16:creationId xmlns:a16="http://schemas.microsoft.com/office/drawing/2014/main" id="{D0AA198B-6DFD-4D7D-8B92-BAC769F3CD03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5" name="立方体 94">
              <a:extLst>
                <a:ext uri="{FF2B5EF4-FFF2-40B4-BE49-F238E27FC236}">
                  <a16:creationId xmlns:a16="http://schemas.microsoft.com/office/drawing/2014/main" id="{35DCFE65-964D-4670-B23C-BC0AEF551021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6" name="立方体 95">
              <a:extLst>
                <a:ext uri="{FF2B5EF4-FFF2-40B4-BE49-F238E27FC236}">
                  <a16:creationId xmlns:a16="http://schemas.microsoft.com/office/drawing/2014/main" id="{6CEAFD42-5A81-4C70-AE10-55685DCBE865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7" name="立方体 96">
              <a:extLst>
                <a:ext uri="{FF2B5EF4-FFF2-40B4-BE49-F238E27FC236}">
                  <a16:creationId xmlns:a16="http://schemas.microsoft.com/office/drawing/2014/main" id="{55542297-4AFE-4990-BF42-AEAEE76991A2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11" name="表格 110">
            <a:extLst>
              <a:ext uri="{FF2B5EF4-FFF2-40B4-BE49-F238E27FC236}">
                <a16:creationId xmlns:a16="http://schemas.microsoft.com/office/drawing/2014/main" id="{16CD74D2-ACFC-4425-9BA5-40C3A4359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15663"/>
              </p:ext>
            </p:extLst>
          </p:nvPr>
        </p:nvGraphicFramePr>
        <p:xfrm>
          <a:off x="4619042" y="3118669"/>
          <a:ext cx="144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</a:tbl>
          </a:graphicData>
        </a:graphic>
      </p:graphicFrame>
      <p:sp>
        <p:nvSpPr>
          <p:cNvPr id="112" name="文本框 111">
            <a:extLst>
              <a:ext uri="{FF2B5EF4-FFF2-40B4-BE49-F238E27FC236}">
                <a16:creationId xmlns:a16="http://schemas.microsoft.com/office/drawing/2014/main" id="{CB6A557A-DCD1-472E-A456-7C993BF5C73C}"/>
              </a:ext>
            </a:extLst>
          </p:cNvPr>
          <p:cNvSpPr txBox="1"/>
          <p:nvPr/>
        </p:nvSpPr>
        <p:spPr>
          <a:xfrm>
            <a:off x="4248668" y="336495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+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A993B951-6BD5-4140-840C-631441B8EB9B}"/>
              </a:ext>
            </a:extLst>
          </p:cNvPr>
          <p:cNvGrpSpPr/>
          <p:nvPr/>
        </p:nvGrpSpPr>
        <p:grpSpPr>
          <a:xfrm>
            <a:off x="6751199" y="3095205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立方体 113">
              <a:extLst>
                <a:ext uri="{FF2B5EF4-FFF2-40B4-BE49-F238E27FC236}">
                  <a16:creationId xmlns:a16="http://schemas.microsoft.com/office/drawing/2014/main" id="{A12495DA-8134-4F96-886B-E9C860EA4459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5" name="立方体 114">
              <a:extLst>
                <a:ext uri="{FF2B5EF4-FFF2-40B4-BE49-F238E27FC236}">
                  <a16:creationId xmlns:a16="http://schemas.microsoft.com/office/drawing/2014/main" id="{17742723-1638-4EC1-AC76-2C07722E5719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6" name="立方体 115">
              <a:extLst>
                <a:ext uri="{FF2B5EF4-FFF2-40B4-BE49-F238E27FC236}">
                  <a16:creationId xmlns:a16="http://schemas.microsoft.com/office/drawing/2014/main" id="{01A5888F-C944-4D0E-931E-DB577348D637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7" name="立方体 116">
              <a:extLst>
                <a:ext uri="{FF2B5EF4-FFF2-40B4-BE49-F238E27FC236}">
                  <a16:creationId xmlns:a16="http://schemas.microsoft.com/office/drawing/2014/main" id="{8DFB691C-4D4C-4F9B-8497-1F6CD71FDB84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8" name="立方体 117">
              <a:extLst>
                <a:ext uri="{FF2B5EF4-FFF2-40B4-BE49-F238E27FC236}">
                  <a16:creationId xmlns:a16="http://schemas.microsoft.com/office/drawing/2014/main" id="{8BAB3743-4B6F-48FC-A137-6E5263E4DD3B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9" name="立方体 118">
              <a:extLst>
                <a:ext uri="{FF2B5EF4-FFF2-40B4-BE49-F238E27FC236}">
                  <a16:creationId xmlns:a16="http://schemas.microsoft.com/office/drawing/2014/main" id="{0F216577-819A-48A7-91DE-F9B0A8DC1C54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0" name="立方体 119">
              <a:extLst>
                <a:ext uri="{FF2B5EF4-FFF2-40B4-BE49-F238E27FC236}">
                  <a16:creationId xmlns:a16="http://schemas.microsoft.com/office/drawing/2014/main" id="{5EFE890E-42B5-4367-978D-7642794315CB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1" name="立方体 120">
              <a:extLst>
                <a:ext uri="{FF2B5EF4-FFF2-40B4-BE49-F238E27FC236}">
                  <a16:creationId xmlns:a16="http://schemas.microsoft.com/office/drawing/2014/main" id="{EA33354E-6040-4099-BA7B-02905ECD667E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2" name="立方体 121">
              <a:extLst>
                <a:ext uri="{FF2B5EF4-FFF2-40B4-BE49-F238E27FC236}">
                  <a16:creationId xmlns:a16="http://schemas.microsoft.com/office/drawing/2014/main" id="{FA503EE5-ED07-4D59-8C59-D85082F4F7A0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3" name="立方体 122">
              <a:extLst>
                <a:ext uri="{FF2B5EF4-FFF2-40B4-BE49-F238E27FC236}">
                  <a16:creationId xmlns:a16="http://schemas.microsoft.com/office/drawing/2014/main" id="{62ED32E4-28CA-4232-8DCE-A539E5A68C78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4" name="立方体 123">
              <a:extLst>
                <a:ext uri="{FF2B5EF4-FFF2-40B4-BE49-F238E27FC236}">
                  <a16:creationId xmlns:a16="http://schemas.microsoft.com/office/drawing/2014/main" id="{7CF16EE6-3130-4DB7-8ECA-8050BFDE541A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5" name="立方体 124">
              <a:extLst>
                <a:ext uri="{FF2B5EF4-FFF2-40B4-BE49-F238E27FC236}">
                  <a16:creationId xmlns:a16="http://schemas.microsoft.com/office/drawing/2014/main" id="{12DD2025-AC46-4EC9-BEDF-ACAEC00F924E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454AD481-9646-4D11-B21B-577F5C2455C8}"/>
              </a:ext>
            </a:extLst>
          </p:cNvPr>
          <p:cNvGrpSpPr/>
          <p:nvPr/>
        </p:nvGrpSpPr>
        <p:grpSpPr>
          <a:xfrm>
            <a:off x="6643868" y="3199134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9" name="立方体 98">
              <a:extLst>
                <a:ext uri="{FF2B5EF4-FFF2-40B4-BE49-F238E27FC236}">
                  <a16:creationId xmlns:a16="http://schemas.microsoft.com/office/drawing/2014/main" id="{96CCD642-9294-46B8-B0F0-C6586AD41B71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0" name="立方体 99">
              <a:extLst>
                <a:ext uri="{FF2B5EF4-FFF2-40B4-BE49-F238E27FC236}">
                  <a16:creationId xmlns:a16="http://schemas.microsoft.com/office/drawing/2014/main" id="{EC691E9D-1C5E-44A5-A662-BD4EA0CE372F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1" name="立方体 100">
              <a:extLst>
                <a:ext uri="{FF2B5EF4-FFF2-40B4-BE49-F238E27FC236}">
                  <a16:creationId xmlns:a16="http://schemas.microsoft.com/office/drawing/2014/main" id="{F30E9F4C-158B-4AC4-8C34-F807A79FA2AD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2" name="立方体 101">
              <a:extLst>
                <a:ext uri="{FF2B5EF4-FFF2-40B4-BE49-F238E27FC236}">
                  <a16:creationId xmlns:a16="http://schemas.microsoft.com/office/drawing/2014/main" id="{BEABF8A7-D680-41C2-B2D4-5391B60CA7D5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3" name="立方体 102">
              <a:extLst>
                <a:ext uri="{FF2B5EF4-FFF2-40B4-BE49-F238E27FC236}">
                  <a16:creationId xmlns:a16="http://schemas.microsoft.com/office/drawing/2014/main" id="{FCD5279A-2E2B-4A24-B3E3-8A41BCDDF537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4" name="立方体 103">
              <a:extLst>
                <a:ext uri="{FF2B5EF4-FFF2-40B4-BE49-F238E27FC236}">
                  <a16:creationId xmlns:a16="http://schemas.microsoft.com/office/drawing/2014/main" id="{E412750D-0E2B-4EB2-BFAB-7B9066120F89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5" name="立方体 104">
              <a:extLst>
                <a:ext uri="{FF2B5EF4-FFF2-40B4-BE49-F238E27FC236}">
                  <a16:creationId xmlns:a16="http://schemas.microsoft.com/office/drawing/2014/main" id="{2EF69291-2BAC-464D-A92D-0FE0370F570D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6" name="立方体 105">
              <a:extLst>
                <a:ext uri="{FF2B5EF4-FFF2-40B4-BE49-F238E27FC236}">
                  <a16:creationId xmlns:a16="http://schemas.microsoft.com/office/drawing/2014/main" id="{14C43F1D-18BB-45BB-9DA0-ABF545062510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7" name="立方体 106">
              <a:extLst>
                <a:ext uri="{FF2B5EF4-FFF2-40B4-BE49-F238E27FC236}">
                  <a16:creationId xmlns:a16="http://schemas.microsoft.com/office/drawing/2014/main" id="{7F3680A3-E81B-4F5E-BF85-C2292590B11A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8" name="立方体 107">
              <a:extLst>
                <a:ext uri="{FF2B5EF4-FFF2-40B4-BE49-F238E27FC236}">
                  <a16:creationId xmlns:a16="http://schemas.microsoft.com/office/drawing/2014/main" id="{0FFA9990-BBC3-4443-A2FF-3759DF988809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9" name="立方体 108">
              <a:extLst>
                <a:ext uri="{FF2B5EF4-FFF2-40B4-BE49-F238E27FC236}">
                  <a16:creationId xmlns:a16="http://schemas.microsoft.com/office/drawing/2014/main" id="{825C2313-D8CE-4F4A-9C02-EFD9B19B56E9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0" name="立方体 109">
              <a:extLst>
                <a:ext uri="{FF2B5EF4-FFF2-40B4-BE49-F238E27FC236}">
                  <a16:creationId xmlns:a16="http://schemas.microsoft.com/office/drawing/2014/main" id="{1A71DA82-B713-48A0-8D26-13448AE8CA35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59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 157">
            <a:extLst>
              <a:ext uri="{FF2B5EF4-FFF2-40B4-BE49-F238E27FC236}">
                <a16:creationId xmlns:a16="http://schemas.microsoft.com/office/drawing/2014/main" id="{246126B6-EAE8-489B-A043-5AE659D4627F}"/>
              </a:ext>
            </a:extLst>
          </p:cNvPr>
          <p:cNvSpPr txBox="1"/>
          <p:nvPr/>
        </p:nvSpPr>
        <p:spPr>
          <a:xfrm>
            <a:off x="1040188" y="234429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a[0, :, :]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4734638D-0084-45F4-8F8A-C73E68479591}"/>
              </a:ext>
            </a:extLst>
          </p:cNvPr>
          <p:cNvSpPr txBox="1"/>
          <p:nvPr/>
        </p:nvSpPr>
        <p:spPr>
          <a:xfrm>
            <a:off x="3006442" y="2344298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a[:, 1, :]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EB05EF9-3C9D-41EF-918F-0B9FA50A4752}"/>
              </a:ext>
            </a:extLst>
          </p:cNvPr>
          <p:cNvSpPr txBox="1"/>
          <p:nvPr/>
        </p:nvSpPr>
        <p:spPr>
          <a:xfrm>
            <a:off x="5003993" y="236307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a[:, :, 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C978EF5D-C805-4BF9-B950-572D3EB23B03}"/>
              </a:ext>
            </a:extLst>
          </p:cNvPr>
          <p:cNvSpPr txBox="1"/>
          <p:nvPr/>
        </p:nvSpPr>
        <p:spPr>
          <a:xfrm>
            <a:off x="930656" y="36726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a[0][1][2]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C0978F3A-CD24-4F9F-AC38-089C0FEC9E65}"/>
              </a:ext>
            </a:extLst>
          </p:cNvPr>
          <p:cNvSpPr txBox="1"/>
          <p:nvPr/>
        </p:nvSpPr>
        <p:spPr>
          <a:xfrm>
            <a:off x="2838608" y="381023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a[1][1][2]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1A75D24F-E0E5-4F70-AE44-D5F41C25C7E2}"/>
              </a:ext>
            </a:extLst>
          </p:cNvPr>
          <p:cNvGrpSpPr/>
          <p:nvPr/>
        </p:nvGrpSpPr>
        <p:grpSpPr>
          <a:xfrm>
            <a:off x="10389974" y="210355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0" name="立方体 239">
              <a:extLst>
                <a:ext uri="{FF2B5EF4-FFF2-40B4-BE49-F238E27FC236}">
                  <a16:creationId xmlns:a16="http://schemas.microsoft.com/office/drawing/2014/main" id="{3E2A44B3-F8EE-45BA-A8E4-06EF858F88A5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1" name="立方体 240">
              <a:extLst>
                <a:ext uri="{FF2B5EF4-FFF2-40B4-BE49-F238E27FC236}">
                  <a16:creationId xmlns:a16="http://schemas.microsoft.com/office/drawing/2014/main" id="{C652A4A6-4606-4074-A8CF-F6CEA2B97576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2" name="立方体 241">
              <a:extLst>
                <a:ext uri="{FF2B5EF4-FFF2-40B4-BE49-F238E27FC236}">
                  <a16:creationId xmlns:a16="http://schemas.microsoft.com/office/drawing/2014/main" id="{087C861F-FF7F-43F4-BE57-290BEFF91F20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3" name="立方体 242">
              <a:extLst>
                <a:ext uri="{FF2B5EF4-FFF2-40B4-BE49-F238E27FC236}">
                  <a16:creationId xmlns:a16="http://schemas.microsoft.com/office/drawing/2014/main" id="{27D01969-0CE5-4416-B5B5-2487D4923A25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4" name="立方体 243">
              <a:extLst>
                <a:ext uri="{FF2B5EF4-FFF2-40B4-BE49-F238E27FC236}">
                  <a16:creationId xmlns:a16="http://schemas.microsoft.com/office/drawing/2014/main" id="{ABB543EF-F37A-40D1-B5D6-0EB12345C9CE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5" name="立方体 244">
              <a:extLst>
                <a:ext uri="{FF2B5EF4-FFF2-40B4-BE49-F238E27FC236}">
                  <a16:creationId xmlns:a16="http://schemas.microsoft.com/office/drawing/2014/main" id="{B8B06D16-E971-4540-842A-FD8D0B55392B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6" name="立方体 245">
              <a:extLst>
                <a:ext uri="{FF2B5EF4-FFF2-40B4-BE49-F238E27FC236}">
                  <a16:creationId xmlns:a16="http://schemas.microsoft.com/office/drawing/2014/main" id="{B7A96DCB-6259-4578-BA60-25A0B61ED6D9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7" name="立方体 246">
              <a:extLst>
                <a:ext uri="{FF2B5EF4-FFF2-40B4-BE49-F238E27FC236}">
                  <a16:creationId xmlns:a16="http://schemas.microsoft.com/office/drawing/2014/main" id="{5F6CC12A-F6B8-48BF-82DA-2E53C28CA1BF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8" name="立方体 247">
              <a:extLst>
                <a:ext uri="{FF2B5EF4-FFF2-40B4-BE49-F238E27FC236}">
                  <a16:creationId xmlns:a16="http://schemas.microsoft.com/office/drawing/2014/main" id="{FC46564D-E7BC-449E-8391-81E67A75182F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9" name="立方体 248">
              <a:extLst>
                <a:ext uri="{FF2B5EF4-FFF2-40B4-BE49-F238E27FC236}">
                  <a16:creationId xmlns:a16="http://schemas.microsoft.com/office/drawing/2014/main" id="{09687F45-3F2E-478E-A66A-00BC758F21D1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0" name="立方体 249">
              <a:extLst>
                <a:ext uri="{FF2B5EF4-FFF2-40B4-BE49-F238E27FC236}">
                  <a16:creationId xmlns:a16="http://schemas.microsoft.com/office/drawing/2014/main" id="{AA502C81-8B7F-40EC-B5CB-D6E4B45F1755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1" name="立方体 250">
              <a:extLst>
                <a:ext uri="{FF2B5EF4-FFF2-40B4-BE49-F238E27FC236}">
                  <a16:creationId xmlns:a16="http://schemas.microsoft.com/office/drawing/2014/main" id="{5124FD13-CA34-4DAF-A9D2-A8D7A184CAA5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1DA08453-10EC-491A-A74D-FE328FBA30B1}"/>
              </a:ext>
            </a:extLst>
          </p:cNvPr>
          <p:cNvGrpSpPr/>
          <p:nvPr/>
        </p:nvGrpSpPr>
        <p:grpSpPr>
          <a:xfrm>
            <a:off x="10283069" y="317020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3" name="立方体 252">
              <a:extLst>
                <a:ext uri="{FF2B5EF4-FFF2-40B4-BE49-F238E27FC236}">
                  <a16:creationId xmlns:a16="http://schemas.microsoft.com/office/drawing/2014/main" id="{C1077C8B-4CF8-4B99-A1C8-61BFB3064707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4" name="立方体 253">
              <a:extLst>
                <a:ext uri="{FF2B5EF4-FFF2-40B4-BE49-F238E27FC236}">
                  <a16:creationId xmlns:a16="http://schemas.microsoft.com/office/drawing/2014/main" id="{3AD038BE-B930-4058-804D-2EDA9B3C28AB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5" name="立方体 254">
              <a:extLst>
                <a:ext uri="{FF2B5EF4-FFF2-40B4-BE49-F238E27FC236}">
                  <a16:creationId xmlns:a16="http://schemas.microsoft.com/office/drawing/2014/main" id="{BC78397A-635E-466E-B9EA-3D643BFC0074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6" name="立方体 255">
              <a:extLst>
                <a:ext uri="{FF2B5EF4-FFF2-40B4-BE49-F238E27FC236}">
                  <a16:creationId xmlns:a16="http://schemas.microsoft.com/office/drawing/2014/main" id="{18C469B3-ADEB-43F4-8DD0-1D99AFA5E034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7" name="立方体 256">
              <a:extLst>
                <a:ext uri="{FF2B5EF4-FFF2-40B4-BE49-F238E27FC236}">
                  <a16:creationId xmlns:a16="http://schemas.microsoft.com/office/drawing/2014/main" id="{BC8A7AB8-FBAF-4DCA-9FB3-90FD859A0929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8" name="立方体 257">
              <a:extLst>
                <a:ext uri="{FF2B5EF4-FFF2-40B4-BE49-F238E27FC236}">
                  <a16:creationId xmlns:a16="http://schemas.microsoft.com/office/drawing/2014/main" id="{1360A862-9B3E-4F52-AB36-C9E9FC36E3C2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9" name="立方体 258">
              <a:extLst>
                <a:ext uri="{FF2B5EF4-FFF2-40B4-BE49-F238E27FC236}">
                  <a16:creationId xmlns:a16="http://schemas.microsoft.com/office/drawing/2014/main" id="{75080D56-CB5C-4D14-94B4-7FAF942B7D95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0" name="立方体 259">
              <a:extLst>
                <a:ext uri="{FF2B5EF4-FFF2-40B4-BE49-F238E27FC236}">
                  <a16:creationId xmlns:a16="http://schemas.microsoft.com/office/drawing/2014/main" id="{63FB9839-B6D9-4653-AF3F-D0B7352FA6D7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1" name="立方体 260">
              <a:extLst>
                <a:ext uri="{FF2B5EF4-FFF2-40B4-BE49-F238E27FC236}">
                  <a16:creationId xmlns:a16="http://schemas.microsoft.com/office/drawing/2014/main" id="{314495AE-CB3E-4B49-8B33-7C0F0B3D4FE2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2" name="立方体 261">
              <a:extLst>
                <a:ext uri="{FF2B5EF4-FFF2-40B4-BE49-F238E27FC236}">
                  <a16:creationId xmlns:a16="http://schemas.microsoft.com/office/drawing/2014/main" id="{E410C574-01C7-4D0B-A81F-A0E16E4EB489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3" name="立方体 262">
              <a:extLst>
                <a:ext uri="{FF2B5EF4-FFF2-40B4-BE49-F238E27FC236}">
                  <a16:creationId xmlns:a16="http://schemas.microsoft.com/office/drawing/2014/main" id="{E504FF98-3B03-40B2-978A-7427B89AADC5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4" name="立方体 263">
              <a:extLst>
                <a:ext uri="{FF2B5EF4-FFF2-40B4-BE49-F238E27FC236}">
                  <a16:creationId xmlns:a16="http://schemas.microsoft.com/office/drawing/2014/main" id="{349E5CF9-5B09-4AF1-9CE5-00CA5CEF226C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81D6EAE9-3039-451D-8450-50D5194F9C45}"/>
              </a:ext>
            </a:extLst>
          </p:cNvPr>
          <p:cNvGrpSpPr/>
          <p:nvPr/>
        </p:nvGrpSpPr>
        <p:grpSpPr>
          <a:xfrm>
            <a:off x="10175738" y="420949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66" name="立方体 265">
              <a:extLst>
                <a:ext uri="{FF2B5EF4-FFF2-40B4-BE49-F238E27FC236}">
                  <a16:creationId xmlns:a16="http://schemas.microsoft.com/office/drawing/2014/main" id="{88F884BF-0B4A-4465-BACB-80C2610593F4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7" name="立方体 266">
              <a:extLst>
                <a:ext uri="{FF2B5EF4-FFF2-40B4-BE49-F238E27FC236}">
                  <a16:creationId xmlns:a16="http://schemas.microsoft.com/office/drawing/2014/main" id="{C923D6D4-37C0-4C8B-A0CF-6A6B240B039B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8" name="立方体 267">
              <a:extLst>
                <a:ext uri="{FF2B5EF4-FFF2-40B4-BE49-F238E27FC236}">
                  <a16:creationId xmlns:a16="http://schemas.microsoft.com/office/drawing/2014/main" id="{4EECFE1B-D32B-4EEC-9965-287220748EA6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9" name="立方体 268">
              <a:extLst>
                <a:ext uri="{FF2B5EF4-FFF2-40B4-BE49-F238E27FC236}">
                  <a16:creationId xmlns:a16="http://schemas.microsoft.com/office/drawing/2014/main" id="{358DC103-93DD-4039-BC24-212157973277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0" name="立方体 269">
              <a:extLst>
                <a:ext uri="{FF2B5EF4-FFF2-40B4-BE49-F238E27FC236}">
                  <a16:creationId xmlns:a16="http://schemas.microsoft.com/office/drawing/2014/main" id="{3FE17F5E-43E1-4071-864A-010EFDC4DCA0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1" name="立方体 270">
              <a:extLst>
                <a:ext uri="{FF2B5EF4-FFF2-40B4-BE49-F238E27FC236}">
                  <a16:creationId xmlns:a16="http://schemas.microsoft.com/office/drawing/2014/main" id="{8A27ECD3-80D5-4C36-88DE-1E5243C11367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2" name="立方体 271">
              <a:extLst>
                <a:ext uri="{FF2B5EF4-FFF2-40B4-BE49-F238E27FC236}">
                  <a16:creationId xmlns:a16="http://schemas.microsoft.com/office/drawing/2014/main" id="{A214CFB9-F7B7-4EA0-B179-FA996F36D3A3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3" name="立方体 272">
              <a:extLst>
                <a:ext uri="{FF2B5EF4-FFF2-40B4-BE49-F238E27FC236}">
                  <a16:creationId xmlns:a16="http://schemas.microsoft.com/office/drawing/2014/main" id="{95F3F312-94F5-46CB-8C1B-1439A06A1B1F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4" name="立方体 273">
              <a:extLst>
                <a:ext uri="{FF2B5EF4-FFF2-40B4-BE49-F238E27FC236}">
                  <a16:creationId xmlns:a16="http://schemas.microsoft.com/office/drawing/2014/main" id="{7119037B-BC0C-4499-9F32-CA503E72A0BD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5" name="立方体 274">
              <a:extLst>
                <a:ext uri="{FF2B5EF4-FFF2-40B4-BE49-F238E27FC236}">
                  <a16:creationId xmlns:a16="http://schemas.microsoft.com/office/drawing/2014/main" id="{A407D9DB-E981-43C6-A47F-03510FDBA4C5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6" name="立方体 275">
              <a:extLst>
                <a:ext uri="{FF2B5EF4-FFF2-40B4-BE49-F238E27FC236}">
                  <a16:creationId xmlns:a16="http://schemas.microsoft.com/office/drawing/2014/main" id="{75D34686-AB53-44C0-902F-EBB2C6F0DA02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7" name="立方体 276">
              <a:extLst>
                <a:ext uri="{FF2B5EF4-FFF2-40B4-BE49-F238E27FC236}">
                  <a16:creationId xmlns:a16="http://schemas.microsoft.com/office/drawing/2014/main" id="{BCEBD3EC-088D-46D2-968F-7DFAADE769AD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163491FD-79CB-4E00-BABA-5E996B14E1E0}"/>
              </a:ext>
            </a:extLst>
          </p:cNvPr>
          <p:cNvGrpSpPr/>
          <p:nvPr/>
        </p:nvGrpSpPr>
        <p:grpSpPr>
          <a:xfrm>
            <a:off x="941695" y="897503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79" name="立方体 278">
              <a:extLst>
                <a:ext uri="{FF2B5EF4-FFF2-40B4-BE49-F238E27FC236}">
                  <a16:creationId xmlns:a16="http://schemas.microsoft.com/office/drawing/2014/main" id="{BE42315B-A96B-4740-8500-168A43639B07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0" name="立方体 279">
              <a:extLst>
                <a:ext uri="{FF2B5EF4-FFF2-40B4-BE49-F238E27FC236}">
                  <a16:creationId xmlns:a16="http://schemas.microsoft.com/office/drawing/2014/main" id="{399E83BE-8ACE-47F4-889D-014113F7DBDF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1" name="立方体 280">
              <a:extLst>
                <a:ext uri="{FF2B5EF4-FFF2-40B4-BE49-F238E27FC236}">
                  <a16:creationId xmlns:a16="http://schemas.microsoft.com/office/drawing/2014/main" id="{8D961F62-9380-4C59-A4A9-72CD47014B4B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2" name="立方体 281">
              <a:extLst>
                <a:ext uri="{FF2B5EF4-FFF2-40B4-BE49-F238E27FC236}">
                  <a16:creationId xmlns:a16="http://schemas.microsoft.com/office/drawing/2014/main" id="{F9F5D8D5-24A5-481E-92DD-430B43760397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3" name="立方体 282">
              <a:extLst>
                <a:ext uri="{FF2B5EF4-FFF2-40B4-BE49-F238E27FC236}">
                  <a16:creationId xmlns:a16="http://schemas.microsoft.com/office/drawing/2014/main" id="{7F4CFF80-D558-4216-BE71-F408EBCD15D4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4" name="立方体 283">
              <a:extLst>
                <a:ext uri="{FF2B5EF4-FFF2-40B4-BE49-F238E27FC236}">
                  <a16:creationId xmlns:a16="http://schemas.microsoft.com/office/drawing/2014/main" id="{ACF0B6CA-98CE-4CBF-AEFB-90318D3F31F6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5" name="立方体 284">
              <a:extLst>
                <a:ext uri="{FF2B5EF4-FFF2-40B4-BE49-F238E27FC236}">
                  <a16:creationId xmlns:a16="http://schemas.microsoft.com/office/drawing/2014/main" id="{98FF3E2D-E032-4C30-A9A8-5A1896919D4D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6" name="立方体 285">
              <a:extLst>
                <a:ext uri="{FF2B5EF4-FFF2-40B4-BE49-F238E27FC236}">
                  <a16:creationId xmlns:a16="http://schemas.microsoft.com/office/drawing/2014/main" id="{1DE6AC31-3677-452C-866A-1E8D91E8D17D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7" name="立方体 286">
              <a:extLst>
                <a:ext uri="{FF2B5EF4-FFF2-40B4-BE49-F238E27FC236}">
                  <a16:creationId xmlns:a16="http://schemas.microsoft.com/office/drawing/2014/main" id="{D4871396-6601-4B80-B00B-6A76189B80ED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8" name="立方体 287">
              <a:extLst>
                <a:ext uri="{FF2B5EF4-FFF2-40B4-BE49-F238E27FC236}">
                  <a16:creationId xmlns:a16="http://schemas.microsoft.com/office/drawing/2014/main" id="{9049D3A9-949D-4870-80EE-32C61B0F4D86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9" name="立方体 288">
              <a:extLst>
                <a:ext uri="{FF2B5EF4-FFF2-40B4-BE49-F238E27FC236}">
                  <a16:creationId xmlns:a16="http://schemas.microsoft.com/office/drawing/2014/main" id="{E1C41A8B-828D-48A4-AB57-E3FD964B98AC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0" name="立方体 289">
              <a:extLst>
                <a:ext uri="{FF2B5EF4-FFF2-40B4-BE49-F238E27FC236}">
                  <a16:creationId xmlns:a16="http://schemas.microsoft.com/office/drawing/2014/main" id="{B5044E5E-3E7E-4E5D-BA2C-6B21E25D4408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0630D7F9-3DA3-44C2-BC0B-54B92074DBF3}"/>
              </a:ext>
            </a:extLst>
          </p:cNvPr>
          <p:cNvGrpSpPr/>
          <p:nvPr/>
        </p:nvGrpSpPr>
        <p:grpSpPr>
          <a:xfrm>
            <a:off x="834790" y="1004168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92" name="立方体 291">
              <a:extLst>
                <a:ext uri="{FF2B5EF4-FFF2-40B4-BE49-F238E27FC236}">
                  <a16:creationId xmlns:a16="http://schemas.microsoft.com/office/drawing/2014/main" id="{109BABA1-7A09-4D72-B1DE-059B7BC72492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3" name="立方体 292">
              <a:extLst>
                <a:ext uri="{FF2B5EF4-FFF2-40B4-BE49-F238E27FC236}">
                  <a16:creationId xmlns:a16="http://schemas.microsoft.com/office/drawing/2014/main" id="{14EA519C-13D5-4EB5-937C-832F3AA6FB24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4" name="立方体 293">
              <a:extLst>
                <a:ext uri="{FF2B5EF4-FFF2-40B4-BE49-F238E27FC236}">
                  <a16:creationId xmlns:a16="http://schemas.microsoft.com/office/drawing/2014/main" id="{976CBDA8-D2F6-479D-88AD-FAE00474F12D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5" name="立方体 294">
              <a:extLst>
                <a:ext uri="{FF2B5EF4-FFF2-40B4-BE49-F238E27FC236}">
                  <a16:creationId xmlns:a16="http://schemas.microsoft.com/office/drawing/2014/main" id="{C118DF53-639B-48DF-B1DC-036BBD251C2F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6" name="立方体 295">
              <a:extLst>
                <a:ext uri="{FF2B5EF4-FFF2-40B4-BE49-F238E27FC236}">
                  <a16:creationId xmlns:a16="http://schemas.microsoft.com/office/drawing/2014/main" id="{D75AFAA2-57AE-41BB-8CE0-591F56109DA7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7" name="立方体 296">
              <a:extLst>
                <a:ext uri="{FF2B5EF4-FFF2-40B4-BE49-F238E27FC236}">
                  <a16:creationId xmlns:a16="http://schemas.microsoft.com/office/drawing/2014/main" id="{32346AE1-9A9F-45A6-A83C-E1B5FA8ACAFD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8" name="立方体 297">
              <a:extLst>
                <a:ext uri="{FF2B5EF4-FFF2-40B4-BE49-F238E27FC236}">
                  <a16:creationId xmlns:a16="http://schemas.microsoft.com/office/drawing/2014/main" id="{8D995B51-BB2B-4F0C-AEFB-8B43993DB73C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9" name="立方体 298">
              <a:extLst>
                <a:ext uri="{FF2B5EF4-FFF2-40B4-BE49-F238E27FC236}">
                  <a16:creationId xmlns:a16="http://schemas.microsoft.com/office/drawing/2014/main" id="{3F032C83-B57E-47D4-9790-93DC5E0A6C6A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00" name="立方体 299">
              <a:extLst>
                <a:ext uri="{FF2B5EF4-FFF2-40B4-BE49-F238E27FC236}">
                  <a16:creationId xmlns:a16="http://schemas.microsoft.com/office/drawing/2014/main" id="{B794D73A-6632-4C8F-B03B-03B6DC1FD71E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01" name="立方体 300">
              <a:extLst>
                <a:ext uri="{FF2B5EF4-FFF2-40B4-BE49-F238E27FC236}">
                  <a16:creationId xmlns:a16="http://schemas.microsoft.com/office/drawing/2014/main" id="{71270A30-A161-4938-9F3F-95722ADE7B5D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02" name="立方体 301">
              <a:extLst>
                <a:ext uri="{FF2B5EF4-FFF2-40B4-BE49-F238E27FC236}">
                  <a16:creationId xmlns:a16="http://schemas.microsoft.com/office/drawing/2014/main" id="{C8FBE651-ECD1-4853-8726-9C5E9824FE8F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03" name="立方体 302">
              <a:extLst>
                <a:ext uri="{FF2B5EF4-FFF2-40B4-BE49-F238E27FC236}">
                  <a16:creationId xmlns:a16="http://schemas.microsoft.com/office/drawing/2014/main" id="{FE47311F-E2C5-4B03-A80A-3F6C82CF2E29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D0E7461B-8374-45A9-8707-39061624FD88}"/>
              </a:ext>
            </a:extLst>
          </p:cNvPr>
          <p:cNvGrpSpPr/>
          <p:nvPr/>
        </p:nvGrpSpPr>
        <p:grpSpPr>
          <a:xfrm>
            <a:off x="727459" y="1108097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05" name="立方体 304">
              <a:extLst>
                <a:ext uri="{FF2B5EF4-FFF2-40B4-BE49-F238E27FC236}">
                  <a16:creationId xmlns:a16="http://schemas.microsoft.com/office/drawing/2014/main" id="{4FD962AF-3261-4C69-82F1-34308834DF91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06" name="立方体 305">
              <a:extLst>
                <a:ext uri="{FF2B5EF4-FFF2-40B4-BE49-F238E27FC236}">
                  <a16:creationId xmlns:a16="http://schemas.microsoft.com/office/drawing/2014/main" id="{AA6429B4-4C31-4186-8C7A-5ADC9E7C8978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07" name="立方体 306">
              <a:extLst>
                <a:ext uri="{FF2B5EF4-FFF2-40B4-BE49-F238E27FC236}">
                  <a16:creationId xmlns:a16="http://schemas.microsoft.com/office/drawing/2014/main" id="{BBBAC010-456B-41CF-9640-969D5C3FFD39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08" name="立方体 307">
              <a:extLst>
                <a:ext uri="{FF2B5EF4-FFF2-40B4-BE49-F238E27FC236}">
                  <a16:creationId xmlns:a16="http://schemas.microsoft.com/office/drawing/2014/main" id="{E6B2EAFC-1BA1-4C2C-941F-9F095A5DD14F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09" name="立方体 308">
              <a:extLst>
                <a:ext uri="{FF2B5EF4-FFF2-40B4-BE49-F238E27FC236}">
                  <a16:creationId xmlns:a16="http://schemas.microsoft.com/office/drawing/2014/main" id="{69479CFD-EAEE-4920-897A-AD698F3F6DCA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0" name="立方体 309">
              <a:extLst>
                <a:ext uri="{FF2B5EF4-FFF2-40B4-BE49-F238E27FC236}">
                  <a16:creationId xmlns:a16="http://schemas.microsoft.com/office/drawing/2014/main" id="{ABD6FF40-A7A7-4A85-88D4-D0D888E26D9D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1" name="立方体 310">
              <a:extLst>
                <a:ext uri="{FF2B5EF4-FFF2-40B4-BE49-F238E27FC236}">
                  <a16:creationId xmlns:a16="http://schemas.microsoft.com/office/drawing/2014/main" id="{316F4275-1F62-4E64-9A5D-57E2076B29C9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2" name="立方体 311">
              <a:extLst>
                <a:ext uri="{FF2B5EF4-FFF2-40B4-BE49-F238E27FC236}">
                  <a16:creationId xmlns:a16="http://schemas.microsoft.com/office/drawing/2014/main" id="{603BF7D6-D8ED-419B-BAF3-B5F47964451E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3" name="立方体 312">
              <a:extLst>
                <a:ext uri="{FF2B5EF4-FFF2-40B4-BE49-F238E27FC236}">
                  <a16:creationId xmlns:a16="http://schemas.microsoft.com/office/drawing/2014/main" id="{959BEAB5-DF6E-4079-A774-ECB31AEA680C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4" name="立方体 313">
              <a:extLst>
                <a:ext uri="{FF2B5EF4-FFF2-40B4-BE49-F238E27FC236}">
                  <a16:creationId xmlns:a16="http://schemas.microsoft.com/office/drawing/2014/main" id="{7B69CA84-EF59-4D4C-901A-CCC723FC0B38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5" name="立方体 314">
              <a:extLst>
                <a:ext uri="{FF2B5EF4-FFF2-40B4-BE49-F238E27FC236}">
                  <a16:creationId xmlns:a16="http://schemas.microsoft.com/office/drawing/2014/main" id="{3719B922-2DCA-4040-A072-87C0DB31D4A1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6" name="立方体 315">
              <a:extLst>
                <a:ext uri="{FF2B5EF4-FFF2-40B4-BE49-F238E27FC236}">
                  <a16:creationId xmlns:a16="http://schemas.microsoft.com/office/drawing/2014/main" id="{7EFD5005-B767-4BCC-A87E-C3366866E8D2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2DBF5C64-E5C6-40F3-99AA-0BF409257C0E}"/>
              </a:ext>
            </a:extLst>
          </p:cNvPr>
          <p:cNvGrpSpPr/>
          <p:nvPr/>
        </p:nvGrpSpPr>
        <p:grpSpPr>
          <a:xfrm>
            <a:off x="2849647" y="897503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18" name="立方体 317">
              <a:extLst>
                <a:ext uri="{FF2B5EF4-FFF2-40B4-BE49-F238E27FC236}">
                  <a16:creationId xmlns:a16="http://schemas.microsoft.com/office/drawing/2014/main" id="{339BE8CA-B1C2-4586-BC59-FAEC7DA2FDFE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9" name="立方体 318">
              <a:extLst>
                <a:ext uri="{FF2B5EF4-FFF2-40B4-BE49-F238E27FC236}">
                  <a16:creationId xmlns:a16="http://schemas.microsoft.com/office/drawing/2014/main" id="{CD5A7539-B4D5-4DEE-A1E1-546FA90ED55F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0" name="立方体 319">
              <a:extLst>
                <a:ext uri="{FF2B5EF4-FFF2-40B4-BE49-F238E27FC236}">
                  <a16:creationId xmlns:a16="http://schemas.microsoft.com/office/drawing/2014/main" id="{E30A887E-CDD1-498A-A651-60813A8B8E98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1" name="立方体 320">
              <a:extLst>
                <a:ext uri="{FF2B5EF4-FFF2-40B4-BE49-F238E27FC236}">
                  <a16:creationId xmlns:a16="http://schemas.microsoft.com/office/drawing/2014/main" id="{816D774C-8CE9-4FF2-9ECA-DD4960040DBC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2" name="立方体 321">
              <a:extLst>
                <a:ext uri="{FF2B5EF4-FFF2-40B4-BE49-F238E27FC236}">
                  <a16:creationId xmlns:a16="http://schemas.microsoft.com/office/drawing/2014/main" id="{FE21D054-7902-4399-A4C8-60B67F1CC8C0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3" name="立方体 322">
              <a:extLst>
                <a:ext uri="{FF2B5EF4-FFF2-40B4-BE49-F238E27FC236}">
                  <a16:creationId xmlns:a16="http://schemas.microsoft.com/office/drawing/2014/main" id="{DA623BE9-9262-4B84-9680-7B2D91C2F71F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4" name="立方体 323">
              <a:extLst>
                <a:ext uri="{FF2B5EF4-FFF2-40B4-BE49-F238E27FC236}">
                  <a16:creationId xmlns:a16="http://schemas.microsoft.com/office/drawing/2014/main" id="{70F81B1C-A52E-4D47-8578-01E3819FC3A7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5" name="立方体 324">
              <a:extLst>
                <a:ext uri="{FF2B5EF4-FFF2-40B4-BE49-F238E27FC236}">
                  <a16:creationId xmlns:a16="http://schemas.microsoft.com/office/drawing/2014/main" id="{DFDA18FC-B8CE-49EC-B4D9-0855B8F4F258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6" name="立方体 325">
              <a:extLst>
                <a:ext uri="{FF2B5EF4-FFF2-40B4-BE49-F238E27FC236}">
                  <a16:creationId xmlns:a16="http://schemas.microsoft.com/office/drawing/2014/main" id="{D2ABD58C-EE06-4D0B-8048-3D6DDBD059D7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7" name="立方体 326">
              <a:extLst>
                <a:ext uri="{FF2B5EF4-FFF2-40B4-BE49-F238E27FC236}">
                  <a16:creationId xmlns:a16="http://schemas.microsoft.com/office/drawing/2014/main" id="{4BBDA22E-6BB3-41E3-ABDA-42466C728B99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8" name="立方体 327">
              <a:extLst>
                <a:ext uri="{FF2B5EF4-FFF2-40B4-BE49-F238E27FC236}">
                  <a16:creationId xmlns:a16="http://schemas.microsoft.com/office/drawing/2014/main" id="{586B82DB-D68C-4070-AE53-77E673154A64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9" name="立方体 328">
              <a:extLst>
                <a:ext uri="{FF2B5EF4-FFF2-40B4-BE49-F238E27FC236}">
                  <a16:creationId xmlns:a16="http://schemas.microsoft.com/office/drawing/2014/main" id="{15DDA4CD-162F-468E-A7A7-766EA1447E92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2696F4EC-952A-47F8-9F2F-F740EB473514}"/>
              </a:ext>
            </a:extLst>
          </p:cNvPr>
          <p:cNvGrpSpPr/>
          <p:nvPr/>
        </p:nvGrpSpPr>
        <p:grpSpPr>
          <a:xfrm>
            <a:off x="2742742" y="1004168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1" name="立方体 330">
              <a:extLst>
                <a:ext uri="{FF2B5EF4-FFF2-40B4-BE49-F238E27FC236}">
                  <a16:creationId xmlns:a16="http://schemas.microsoft.com/office/drawing/2014/main" id="{40B82237-CD47-41E4-8802-8B4BD449612F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32" name="立方体 331">
              <a:extLst>
                <a:ext uri="{FF2B5EF4-FFF2-40B4-BE49-F238E27FC236}">
                  <a16:creationId xmlns:a16="http://schemas.microsoft.com/office/drawing/2014/main" id="{A9ADF834-798D-47A3-A89D-E3DCF51BD484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33" name="立方体 332">
              <a:extLst>
                <a:ext uri="{FF2B5EF4-FFF2-40B4-BE49-F238E27FC236}">
                  <a16:creationId xmlns:a16="http://schemas.microsoft.com/office/drawing/2014/main" id="{1CEE989D-84DF-4111-A7D8-540975448900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34" name="立方体 333">
              <a:extLst>
                <a:ext uri="{FF2B5EF4-FFF2-40B4-BE49-F238E27FC236}">
                  <a16:creationId xmlns:a16="http://schemas.microsoft.com/office/drawing/2014/main" id="{F7C00773-8A1A-4BAD-A474-7F12B150B1F4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35" name="立方体 334">
              <a:extLst>
                <a:ext uri="{FF2B5EF4-FFF2-40B4-BE49-F238E27FC236}">
                  <a16:creationId xmlns:a16="http://schemas.microsoft.com/office/drawing/2014/main" id="{D3DD8F22-CD83-47E6-A2C2-02295BFC524F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36" name="立方体 335">
              <a:extLst>
                <a:ext uri="{FF2B5EF4-FFF2-40B4-BE49-F238E27FC236}">
                  <a16:creationId xmlns:a16="http://schemas.microsoft.com/office/drawing/2014/main" id="{0A58C166-E4EC-4A46-8CD0-0A51A76B0C96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37" name="立方体 336">
              <a:extLst>
                <a:ext uri="{FF2B5EF4-FFF2-40B4-BE49-F238E27FC236}">
                  <a16:creationId xmlns:a16="http://schemas.microsoft.com/office/drawing/2014/main" id="{F84BC716-0D4E-45B4-AE69-5752D4DB5EE6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38" name="立方体 337">
              <a:extLst>
                <a:ext uri="{FF2B5EF4-FFF2-40B4-BE49-F238E27FC236}">
                  <a16:creationId xmlns:a16="http://schemas.microsoft.com/office/drawing/2014/main" id="{A63FF2C5-9B83-4DFC-BAD7-99B22EE37E60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39" name="立方体 338">
              <a:extLst>
                <a:ext uri="{FF2B5EF4-FFF2-40B4-BE49-F238E27FC236}">
                  <a16:creationId xmlns:a16="http://schemas.microsoft.com/office/drawing/2014/main" id="{E0BD5D38-0291-47EF-A048-DF33128E8E9E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0" name="立方体 339">
              <a:extLst>
                <a:ext uri="{FF2B5EF4-FFF2-40B4-BE49-F238E27FC236}">
                  <a16:creationId xmlns:a16="http://schemas.microsoft.com/office/drawing/2014/main" id="{E868CF15-8C9D-4577-80BD-5981B095CFF4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1" name="立方体 340">
              <a:extLst>
                <a:ext uri="{FF2B5EF4-FFF2-40B4-BE49-F238E27FC236}">
                  <a16:creationId xmlns:a16="http://schemas.microsoft.com/office/drawing/2014/main" id="{05FD6AB6-C6D1-4F79-9484-BE3D7888EF6D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2" name="立方体 341">
              <a:extLst>
                <a:ext uri="{FF2B5EF4-FFF2-40B4-BE49-F238E27FC236}">
                  <a16:creationId xmlns:a16="http://schemas.microsoft.com/office/drawing/2014/main" id="{9B416789-9EBC-4FF0-83D5-51F0F55C1EA2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立方体 8">
            <a:extLst>
              <a:ext uri="{FF2B5EF4-FFF2-40B4-BE49-F238E27FC236}">
                <a16:creationId xmlns:a16="http://schemas.microsoft.com/office/drawing/2014/main" id="{10DC0DA4-ABA1-4267-81CE-B3302040FD1E}"/>
              </a:ext>
            </a:extLst>
          </p:cNvPr>
          <p:cNvSpPr/>
          <p:nvPr/>
        </p:nvSpPr>
        <p:spPr>
          <a:xfrm>
            <a:off x="2634979" y="1111417"/>
            <a:ext cx="1440000" cy="1080000"/>
          </a:xfrm>
          <a:prstGeom prst="cube">
            <a:avLst>
              <a:gd name="adj" fmla="val 9948"/>
            </a:avLst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E641A30A-F175-4C58-92C8-73F048703DBE}"/>
              </a:ext>
            </a:extLst>
          </p:cNvPr>
          <p:cNvGrpSpPr/>
          <p:nvPr/>
        </p:nvGrpSpPr>
        <p:grpSpPr>
          <a:xfrm>
            <a:off x="1049026" y="2921761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57" name="立方体 356">
              <a:extLst>
                <a:ext uri="{FF2B5EF4-FFF2-40B4-BE49-F238E27FC236}">
                  <a16:creationId xmlns:a16="http://schemas.microsoft.com/office/drawing/2014/main" id="{BD71D51F-1704-4455-893B-32BADF1E4FD0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8" name="立方体 357">
              <a:extLst>
                <a:ext uri="{FF2B5EF4-FFF2-40B4-BE49-F238E27FC236}">
                  <a16:creationId xmlns:a16="http://schemas.microsoft.com/office/drawing/2014/main" id="{C2F3BCB8-F5F8-493C-AF47-B21A51D76DE6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9" name="立方体 358">
              <a:extLst>
                <a:ext uri="{FF2B5EF4-FFF2-40B4-BE49-F238E27FC236}">
                  <a16:creationId xmlns:a16="http://schemas.microsoft.com/office/drawing/2014/main" id="{2EE6E06A-E7BD-4E91-829E-2FEADBCFFE84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0" name="立方体 359">
              <a:extLst>
                <a:ext uri="{FF2B5EF4-FFF2-40B4-BE49-F238E27FC236}">
                  <a16:creationId xmlns:a16="http://schemas.microsoft.com/office/drawing/2014/main" id="{A3647BA6-7891-48A2-8AB8-763CE2D3F257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1" name="立方体 360">
              <a:extLst>
                <a:ext uri="{FF2B5EF4-FFF2-40B4-BE49-F238E27FC236}">
                  <a16:creationId xmlns:a16="http://schemas.microsoft.com/office/drawing/2014/main" id="{55BE3082-17D6-4013-866A-A7D7F0B8E9CD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2" name="立方体 361">
              <a:extLst>
                <a:ext uri="{FF2B5EF4-FFF2-40B4-BE49-F238E27FC236}">
                  <a16:creationId xmlns:a16="http://schemas.microsoft.com/office/drawing/2014/main" id="{7B6BC6E6-4E18-4657-BAD4-29E65AF41DF7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3" name="立方体 362">
              <a:extLst>
                <a:ext uri="{FF2B5EF4-FFF2-40B4-BE49-F238E27FC236}">
                  <a16:creationId xmlns:a16="http://schemas.microsoft.com/office/drawing/2014/main" id="{1F9AD169-7C07-466A-B44A-70A68B636DF2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4" name="立方体 363">
              <a:extLst>
                <a:ext uri="{FF2B5EF4-FFF2-40B4-BE49-F238E27FC236}">
                  <a16:creationId xmlns:a16="http://schemas.microsoft.com/office/drawing/2014/main" id="{8DF14FEB-BC33-41A1-8738-A404FF38B0F6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5" name="立方体 364">
              <a:extLst>
                <a:ext uri="{FF2B5EF4-FFF2-40B4-BE49-F238E27FC236}">
                  <a16:creationId xmlns:a16="http://schemas.microsoft.com/office/drawing/2014/main" id="{F4A8B506-F416-4299-AA8F-727DF4A2F3ED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6" name="立方体 365">
              <a:extLst>
                <a:ext uri="{FF2B5EF4-FFF2-40B4-BE49-F238E27FC236}">
                  <a16:creationId xmlns:a16="http://schemas.microsoft.com/office/drawing/2014/main" id="{F1AB259B-2846-4577-A10A-F1FF28D8B72B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7" name="立方体 366">
              <a:extLst>
                <a:ext uri="{FF2B5EF4-FFF2-40B4-BE49-F238E27FC236}">
                  <a16:creationId xmlns:a16="http://schemas.microsoft.com/office/drawing/2014/main" id="{24E702CF-A519-42D8-A88D-62CB139B1FDC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8" name="立方体 367">
              <a:extLst>
                <a:ext uri="{FF2B5EF4-FFF2-40B4-BE49-F238E27FC236}">
                  <a16:creationId xmlns:a16="http://schemas.microsoft.com/office/drawing/2014/main" id="{22133A64-B732-4513-B1F1-36D3DD142E70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9" name="组合 368">
            <a:extLst>
              <a:ext uri="{FF2B5EF4-FFF2-40B4-BE49-F238E27FC236}">
                <a16:creationId xmlns:a16="http://schemas.microsoft.com/office/drawing/2014/main" id="{E39C5C28-7F40-4B71-BE3E-8EDD2FC91E77}"/>
              </a:ext>
            </a:extLst>
          </p:cNvPr>
          <p:cNvGrpSpPr/>
          <p:nvPr/>
        </p:nvGrpSpPr>
        <p:grpSpPr>
          <a:xfrm>
            <a:off x="942121" y="3028426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70" name="立方体 369">
              <a:extLst>
                <a:ext uri="{FF2B5EF4-FFF2-40B4-BE49-F238E27FC236}">
                  <a16:creationId xmlns:a16="http://schemas.microsoft.com/office/drawing/2014/main" id="{C23F4700-8201-4786-ACEA-0B807745C1DF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1" name="立方体 370">
              <a:extLst>
                <a:ext uri="{FF2B5EF4-FFF2-40B4-BE49-F238E27FC236}">
                  <a16:creationId xmlns:a16="http://schemas.microsoft.com/office/drawing/2014/main" id="{88EE4EC5-99E2-4135-901C-B3283F009177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2" name="立方体 371">
              <a:extLst>
                <a:ext uri="{FF2B5EF4-FFF2-40B4-BE49-F238E27FC236}">
                  <a16:creationId xmlns:a16="http://schemas.microsoft.com/office/drawing/2014/main" id="{7242F197-B40F-4CCD-BA50-1C813C21AEBA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3" name="立方体 372">
              <a:extLst>
                <a:ext uri="{FF2B5EF4-FFF2-40B4-BE49-F238E27FC236}">
                  <a16:creationId xmlns:a16="http://schemas.microsoft.com/office/drawing/2014/main" id="{5E0C0494-0795-4349-BE58-387D3EC2C811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4" name="立方体 373">
              <a:extLst>
                <a:ext uri="{FF2B5EF4-FFF2-40B4-BE49-F238E27FC236}">
                  <a16:creationId xmlns:a16="http://schemas.microsoft.com/office/drawing/2014/main" id="{33A4F2E0-F797-4620-9AC2-8484623CEA26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5" name="立方体 374">
              <a:extLst>
                <a:ext uri="{FF2B5EF4-FFF2-40B4-BE49-F238E27FC236}">
                  <a16:creationId xmlns:a16="http://schemas.microsoft.com/office/drawing/2014/main" id="{530DDCBF-DB95-409E-812F-4D2595CA534D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6" name="立方体 375">
              <a:extLst>
                <a:ext uri="{FF2B5EF4-FFF2-40B4-BE49-F238E27FC236}">
                  <a16:creationId xmlns:a16="http://schemas.microsoft.com/office/drawing/2014/main" id="{6146F2E6-0B75-4799-9212-69D9F86B04BA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7" name="立方体 376">
              <a:extLst>
                <a:ext uri="{FF2B5EF4-FFF2-40B4-BE49-F238E27FC236}">
                  <a16:creationId xmlns:a16="http://schemas.microsoft.com/office/drawing/2014/main" id="{C0140AF4-57E0-400A-81DC-662E0EBC63DB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8" name="立方体 377">
              <a:extLst>
                <a:ext uri="{FF2B5EF4-FFF2-40B4-BE49-F238E27FC236}">
                  <a16:creationId xmlns:a16="http://schemas.microsoft.com/office/drawing/2014/main" id="{EC65BB06-6647-45F4-8F85-DAF6D104CDC0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9" name="立方体 378">
              <a:extLst>
                <a:ext uri="{FF2B5EF4-FFF2-40B4-BE49-F238E27FC236}">
                  <a16:creationId xmlns:a16="http://schemas.microsoft.com/office/drawing/2014/main" id="{4AD908DC-7FFB-43BC-8AFE-0E0AEBE3454C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0" name="立方体 379">
              <a:extLst>
                <a:ext uri="{FF2B5EF4-FFF2-40B4-BE49-F238E27FC236}">
                  <a16:creationId xmlns:a16="http://schemas.microsoft.com/office/drawing/2014/main" id="{6CF3B51E-BF0F-4BFB-BDA2-19E1A8655837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1" name="立方体 380">
              <a:extLst>
                <a:ext uri="{FF2B5EF4-FFF2-40B4-BE49-F238E27FC236}">
                  <a16:creationId xmlns:a16="http://schemas.microsoft.com/office/drawing/2014/main" id="{46A10D84-4D70-4C9E-84A1-0354B2FD8E01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175CB53C-BC5E-4C90-B90F-7FAA355FFEFF}"/>
              </a:ext>
            </a:extLst>
          </p:cNvPr>
          <p:cNvGrpSpPr/>
          <p:nvPr/>
        </p:nvGrpSpPr>
        <p:grpSpPr>
          <a:xfrm>
            <a:off x="834790" y="3132355"/>
            <a:ext cx="1440000" cy="1080000"/>
            <a:chOff x="2795270" y="3026004"/>
            <a:chExt cx="1595882" cy="12272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83" name="立方体 382">
              <a:extLst>
                <a:ext uri="{FF2B5EF4-FFF2-40B4-BE49-F238E27FC236}">
                  <a16:creationId xmlns:a16="http://schemas.microsoft.com/office/drawing/2014/main" id="{49BFA9B1-C024-44C4-AC90-73004347AA13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4" name="立方体 383">
              <a:extLst>
                <a:ext uri="{FF2B5EF4-FFF2-40B4-BE49-F238E27FC236}">
                  <a16:creationId xmlns:a16="http://schemas.microsoft.com/office/drawing/2014/main" id="{C82DD4CC-2515-4104-9AA2-5B3A7356AA78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5" name="立方体 384">
              <a:extLst>
                <a:ext uri="{FF2B5EF4-FFF2-40B4-BE49-F238E27FC236}">
                  <a16:creationId xmlns:a16="http://schemas.microsoft.com/office/drawing/2014/main" id="{2C741B20-ABDC-49C7-8CA4-D42B60A190CF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6" name="立方体 385">
              <a:extLst>
                <a:ext uri="{FF2B5EF4-FFF2-40B4-BE49-F238E27FC236}">
                  <a16:creationId xmlns:a16="http://schemas.microsoft.com/office/drawing/2014/main" id="{E4377FD2-8A89-42A0-BA92-F86B5F717EE6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7" name="立方体 386">
              <a:extLst>
                <a:ext uri="{FF2B5EF4-FFF2-40B4-BE49-F238E27FC236}">
                  <a16:creationId xmlns:a16="http://schemas.microsoft.com/office/drawing/2014/main" id="{E5F70F75-ACBD-4264-AF55-63EFE247A368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8" name="立方体 387">
              <a:extLst>
                <a:ext uri="{FF2B5EF4-FFF2-40B4-BE49-F238E27FC236}">
                  <a16:creationId xmlns:a16="http://schemas.microsoft.com/office/drawing/2014/main" id="{AA6FC6E9-CCAB-4E88-8B08-C5449D804136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9" name="立方体 388">
              <a:extLst>
                <a:ext uri="{FF2B5EF4-FFF2-40B4-BE49-F238E27FC236}">
                  <a16:creationId xmlns:a16="http://schemas.microsoft.com/office/drawing/2014/main" id="{B07F09C3-4F5A-482A-A6AE-C1A868EF33F4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0" name="立方体 389">
              <a:extLst>
                <a:ext uri="{FF2B5EF4-FFF2-40B4-BE49-F238E27FC236}">
                  <a16:creationId xmlns:a16="http://schemas.microsoft.com/office/drawing/2014/main" id="{3853A4F4-272B-4E2B-8183-7A8786313EC5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1" name="立方体 390">
              <a:extLst>
                <a:ext uri="{FF2B5EF4-FFF2-40B4-BE49-F238E27FC236}">
                  <a16:creationId xmlns:a16="http://schemas.microsoft.com/office/drawing/2014/main" id="{7F948D5D-DA64-4FE7-A9D6-D6CB627505E0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2" name="立方体 391">
              <a:extLst>
                <a:ext uri="{FF2B5EF4-FFF2-40B4-BE49-F238E27FC236}">
                  <a16:creationId xmlns:a16="http://schemas.microsoft.com/office/drawing/2014/main" id="{8493D115-4E9C-4B35-A118-C4D45A1515FB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3" name="立方体 392">
              <a:extLst>
                <a:ext uri="{FF2B5EF4-FFF2-40B4-BE49-F238E27FC236}">
                  <a16:creationId xmlns:a16="http://schemas.microsoft.com/office/drawing/2014/main" id="{1D9C5CAC-C964-404E-BF20-36AC7E3BFAEC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4" name="立方体 393">
              <a:extLst>
                <a:ext uri="{FF2B5EF4-FFF2-40B4-BE49-F238E27FC236}">
                  <a16:creationId xmlns:a16="http://schemas.microsoft.com/office/drawing/2014/main" id="{C722FA6B-0D53-4AA4-A46B-C921CEDF19F6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396" name="立方体 395">
            <a:extLst>
              <a:ext uri="{FF2B5EF4-FFF2-40B4-BE49-F238E27FC236}">
                <a16:creationId xmlns:a16="http://schemas.microsoft.com/office/drawing/2014/main" id="{AA250B4C-D723-439D-BE8B-3EAC4D50672C}"/>
              </a:ext>
            </a:extLst>
          </p:cNvPr>
          <p:cNvSpPr/>
          <p:nvPr/>
        </p:nvSpPr>
        <p:spPr>
          <a:xfrm>
            <a:off x="3006442" y="356901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7" name="立方体 396">
            <a:extLst>
              <a:ext uri="{FF2B5EF4-FFF2-40B4-BE49-F238E27FC236}">
                <a16:creationId xmlns:a16="http://schemas.microsoft.com/office/drawing/2014/main" id="{B1A4F5F9-597C-45F2-B07B-67FDEB31BA10}"/>
              </a:ext>
            </a:extLst>
          </p:cNvPr>
          <p:cNvSpPr/>
          <p:nvPr/>
        </p:nvSpPr>
        <p:spPr>
          <a:xfrm>
            <a:off x="3339913" y="356901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8" name="立方体 397">
            <a:extLst>
              <a:ext uri="{FF2B5EF4-FFF2-40B4-BE49-F238E27FC236}">
                <a16:creationId xmlns:a16="http://schemas.microsoft.com/office/drawing/2014/main" id="{093EA041-5EC5-4386-9051-EBB44EE884D8}"/>
              </a:ext>
            </a:extLst>
          </p:cNvPr>
          <p:cNvSpPr/>
          <p:nvPr/>
        </p:nvSpPr>
        <p:spPr>
          <a:xfrm>
            <a:off x="3669259" y="356901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9" name="立方体 398">
            <a:extLst>
              <a:ext uri="{FF2B5EF4-FFF2-40B4-BE49-F238E27FC236}">
                <a16:creationId xmlns:a16="http://schemas.microsoft.com/office/drawing/2014/main" id="{08E8DC6F-3F32-4D65-A876-3428681B54F7}"/>
              </a:ext>
            </a:extLst>
          </p:cNvPr>
          <p:cNvSpPr/>
          <p:nvPr/>
        </p:nvSpPr>
        <p:spPr>
          <a:xfrm>
            <a:off x="4002730" y="356901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0" name="立方体 399">
            <a:extLst>
              <a:ext uri="{FF2B5EF4-FFF2-40B4-BE49-F238E27FC236}">
                <a16:creationId xmlns:a16="http://schemas.microsoft.com/office/drawing/2014/main" id="{7A3BBB52-005B-444E-9283-2628864EF749}"/>
              </a:ext>
            </a:extLst>
          </p:cNvPr>
          <p:cNvSpPr/>
          <p:nvPr/>
        </p:nvSpPr>
        <p:spPr>
          <a:xfrm>
            <a:off x="3006442" y="324728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1" name="立方体 400">
            <a:extLst>
              <a:ext uri="{FF2B5EF4-FFF2-40B4-BE49-F238E27FC236}">
                <a16:creationId xmlns:a16="http://schemas.microsoft.com/office/drawing/2014/main" id="{480C9C0B-8516-4A36-B1AB-C57204DCEB75}"/>
              </a:ext>
            </a:extLst>
          </p:cNvPr>
          <p:cNvSpPr/>
          <p:nvPr/>
        </p:nvSpPr>
        <p:spPr>
          <a:xfrm>
            <a:off x="3339913" y="324728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2" name="立方体 401">
            <a:extLst>
              <a:ext uri="{FF2B5EF4-FFF2-40B4-BE49-F238E27FC236}">
                <a16:creationId xmlns:a16="http://schemas.microsoft.com/office/drawing/2014/main" id="{D97F0E64-852C-4BD3-A2B3-F4C413D8DFB8}"/>
              </a:ext>
            </a:extLst>
          </p:cNvPr>
          <p:cNvSpPr/>
          <p:nvPr/>
        </p:nvSpPr>
        <p:spPr>
          <a:xfrm>
            <a:off x="3669259" y="324728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3" name="立方体 402">
            <a:extLst>
              <a:ext uri="{FF2B5EF4-FFF2-40B4-BE49-F238E27FC236}">
                <a16:creationId xmlns:a16="http://schemas.microsoft.com/office/drawing/2014/main" id="{E57E47A3-C593-4FFC-909C-5A658431EC31}"/>
              </a:ext>
            </a:extLst>
          </p:cNvPr>
          <p:cNvSpPr/>
          <p:nvPr/>
        </p:nvSpPr>
        <p:spPr>
          <a:xfrm>
            <a:off x="4002730" y="324728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4" name="立方体 403">
            <a:extLst>
              <a:ext uri="{FF2B5EF4-FFF2-40B4-BE49-F238E27FC236}">
                <a16:creationId xmlns:a16="http://schemas.microsoft.com/office/drawing/2014/main" id="{E77057E6-AE0B-498D-96BA-633B9700A19E}"/>
              </a:ext>
            </a:extLst>
          </p:cNvPr>
          <p:cNvSpPr/>
          <p:nvPr/>
        </p:nvSpPr>
        <p:spPr>
          <a:xfrm>
            <a:off x="3006442" y="292176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5" name="立方体 404">
            <a:extLst>
              <a:ext uri="{FF2B5EF4-FFF2-40B4-BE49-F238E27FC236}">
                <a16:creationId xmlns:a16="http://schemas.microsoft.com/office/drawing/2014/main" id="{2A1A5621-FE0E-404A-A10B-32D38A72991E}"/>
              </a:ext>
            </a:extLst>
          </p:cNvPr>
          <p:cNvSpPr/>
          <p:nvPr/>
        </p:nvSpPr>
        <p:spPr>
          <a:xfrm>
            <a:off x="3339913" y="292176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6" name="立方体 405">
            <a:extLst>
              <a:ext uri="{FF2B5EF4-FFF2-40B4-BE49-F238E27FC236}">
                <a16:creationId xmlns:a16="http://schemas.microsoft.com/office/drawing/2014/main" id="{D2BEABE3-FEEC-4060-82AC-C51E88662D09}"/>
              </a:ext>
            </a:extLst>
          </p:cNvPr>
          <p:cNvSpPr/>
          <p:nvPr/>
        </p:nvSpPr>
        <p:spPr>
          <a:xfrm>
            <a:off x="3669259" y="292176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7" name="立方体 406">
            <a:extLst>
              <a:ext uri="{FF2B5EF4-FFF2-40B4-BE49-F238E27FC236}">
                <a16:creationId xmlns:a16="http://schemas.microsoft.com/office/drawing/2014/main" id="{9AC1F786-CE2B-4D8E-A3EC-010BC7AF92B4}"/>
              </a:ext>
            </a:extLst>
          </p:cNvPr>
          <p:cNvSpPr/>
          <p:nvPr/>
        </p:nvSpPr>
        <p:spPr>
          <a:xfrm>
            <a:off x="4002730" y="292176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9" name="立方体 408">
            <a:extLst>
              <a:ext uri="{FF2B5EF4-FFF2-40B4-BE49-F238E27FC236}">
                <a16:creationId xmlns:a16="http://schemas.microsoft.com/office/drawing/2014/main" id="{7717C51A-971C-40FD-B0A8-0FA313822B7C}"/>
              </a:ext>
            </a:extLst>
          </p:cNvPr>
          <p:cNvSpPr/>
          <p:nvPr/>
        </p:nvSpPr>
        <p:spPr>
          <a:xfrm>
            <a:off x="2899537" y="367567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0" name="立方体 409">
            <a:extLst>
              <a:ext uri="{FF2B5EF4-FFF2-40B4-BE49-F238E27FC236}">
                <a16:creationId xmlns:a16="http://schemas.microsoft.com/office/drawing/2014/main" id="{3E2C7534-E76E-46A4-9A6B-B8E93BFB97FA}"/>
              </a:ext>
            </a:extLst>
          </p:cNvPr>
          <p:cNvSpPr/>
          <p:nvPr/>
        </p:nvSpPr>
        <p:spPr>
          <a:xfrm>
            <a:off x="3233008" y="367567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1" name="立方体 410">
            <a:extLst>
              <a:ext uri="{FF2B5EF4-FFF2-40B4-BE49-F238E27FC236}">
                <a16:creationId xmlns:a16="http://schemas.microsoft.com/office/drawing/2014/main" id="{FF8C06D4-3664-4B16-8C57-2A88C4572054}"/>
              </a:ext>
            </a:extLst>
          </p:cNvPr>
          <p:cNvSpPr/>
          <p:nvPr/>
        </p:nvSpPr>
        <p:spPr>
          <a:xfrm>
            <a:off x="3562354" y="367567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2" name="立方体 411">
            <a:extLst>
              <a:ext uri="{FF2B5EF4-FFF2-40B4-BE49-F238E27FC236}">
                <a16:creationId xmlns:a16="http://schemas.microsoft.com/office/drawing/2014/main" id="{8114285E-8102-46F9-9272-97654AE28176}"/>
              </a:ext>
            </a:extLst>
          </p:cNvPr>
          <p:cNvSpPr/>
          <p:nvPr/>
        </p:nvSpPr>
        <p:spPr>
          <a:xfrm>
            <a:off x="3895825" y="367567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3" name="立方体 412">
            <a:extLst>
              <a:ext uri="{FF2B5EF4-FFF2-40B4-BE49-F238E27FC236}">
                <a16:creationId xmlns:a16="http://schemas.microsoft.com/office/drawing/2014/main" id="{1CFDEE16-C972-48D3-ACD8-19B7D7BD2D81}"/>
              </a:ext>
            </a:extLst>
          </p:cNvPr>
          <p:cNvSpPr/>
          <p:nvPr/>
        </p:nvSpPr>
        <p:spPr>
          <a:xfrm>
            <a:off x="2899537" y="335395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4" name="立方体 413">
            <a:extLst>
              <a:ext uri="{FF2B5EF4-FFF2-40B4-BE49-F238E27FC236}">
                <a16:creationId xmlns:a16="http://schemas.microsoft.com/office/drawing/2014/main" id="{D8D26E9D-781F-462B-AD20-48A6B7E336B4}"/>
              </a:ext>
            </a:extLst>
          </p:cNvPr>
          <p:cNvSpPr/>
          <p:nvPr/>
        </p:nvSpPr>
        <p:spPr>
          <a:xfrm>
            <a:off x="3233008" y="335395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5" name="立方体 414">
            <a:extLst>
              <a:ext uri="{FF2B5EF4-FFF2-40B4-BE49-F238E27FC236}">
                <a16:creationId xmlns:a16="http://schemas.microsoft.com/office/drawing/2014/main" id="{AFEC8734-8A7F-404F-B302-CCA5CC0010D4}"/>
              </a:ext>
            </a:extLst>
          </p:cNvPr>
          <p:cNvSpPr/>
          <p:nvPr/>
        </p:nvSpPr>
        <p:spPr>
          <a:xfrm>
            <a:off x="3562354" y="335395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6" name="立方体 415">
            <a:extLst>
              <a:ext uri="{FF2B5EF4-FFF2-40B4-BE49-F238E27FC236}">
                <a16:creationId xmlns:a16="http://schemas.microsoft.com/office/drawing/2014/main" id="{3D1F8F88-4375-4D5A-AF2A-83A299AA1455}"/>
              </a:ext>
            </a:extLst>
          </p:cNvPr>
          <p:cNvSpPr/>
          <p:nvPr/>
        </p:nvSpPr>
        <p:spPr>
          <a:xfrm>
            <a:off x="3895825" y="335395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7" name="立方体 416">
            <a:extLst>
              <a:ext uri="{FF2B5EF4-FFF2-40B4-BE49-F238E27FC236}">
                <a16:creationId xmlns:a16="http://schemas.microsoft.com/office/drawing/2014/main" id="{EB66C08C-943F-44CE-8DAC-231A80F5A665}"/>
              </a:ext>
            </a:extLst>
          </p:cNvPr>
          <p:cNvSpPr/>
          <p:nvPr/>
        </p:nvSpPr>
        <p:spPr>
          <a:xfrm>
            <a:off x="2899537" y="302842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8" name="立方体 417">
            <a:extLst>
              <a:ext uri="{FF2B5EF4-FFF2-40B4-BE49-F238E27FC236}">
                <a16:creationId xmlns:a16="http://schemas.microsoft.com/office/drawing/2014/main" id="{11406016-70FA-4672-BC7C-98C69E5855A4}"/>
              </a:ext>
            </a:extLst>
          </p:cNvPr>
          <p:cNvSpPr/>
          <p:nvPr/>
        </p:nvSpPr>
        <p:spPr>
          <a:xfrm>
            <a:off x="3233008" y="302842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9" name="立方体 418">
            <a:extLst>
              <a:ext uri="{FF2B5EF4-FFF2-40B4-BE49-F238E27FC236}">
                <a16:creationId xmlns:a16="http://schemas.microsoft.com/office/drawing/2014/main" id="{F5087DCE-782D-400A-84B4-B927D2C1E079}"/>
              </a:ext>
            </a:extLst>
          </p:cNvPr>
          <p:cNvSpPr/>
          <p:nvPr/>
        </p:nvSpPr>
        <p:spPr>
          <a:xfrm>
            <a:off x="3562354" y="302842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20" name="立方体 419">
            <a:extLst>
              <a:ext uri="{FF2B5EF4-FFF2-40B4-BE49-F238E27FC236}">
                <a16:creationId xmlns:a16="http://schemas.microsoft.com/office/drawing/2014/main" id="{4DEA452D-7822-47AD-B309-7C4B654146EC}"/>
              </a:ext>
            </a:extLst>
          </p:cNvPr>
          <p:cNvSpPr/>
          <p:nvPr/>
        </p:nvSpPr>
        <p:spPr>
          <a:xfrm>
            <a:off x="3895825" y="302842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22" name="立方体 421">
            <a:extLst>
              <a:ext uri="{FF2B5EF4-FFF2-40B4-BE49-F238E27FC236}">
                <a16:creationId xmlns:a16="http://schemas.microsoft.com/office/drawing/2014/main" id="{6676A73D-FFCE-4D5A-A4C4-84A05CD593F8}"/>
              </a:ext>
            </a:extLst>
          </p:cNvPr>
          <p:cNvSpPr/>
          <p:nvPr/>
        </p:nvSpPr>
        <p:spPr>
          <a:xfrm>
            <a:off x="2792206" y="377960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23" name="立方体 422">
            <a:extLst>
              <a:ext uri="{FF2B5EF4-FFF2-40B4-BE49-F238E27FC236}">
                <a16:creationId xmlns:a16="http://schemas.microsoft.com/office/drawing/2014/main" id="{B43E72AB-988D-4882-B1F8-4C058E01218E}"/>
              </a:ext>
            </a:extLst>
          </p:cNvPr>
          <p:cNvSpPr/>
          <p:nvPr/>
        </p:nvSpPr>
        <p:spPr>
          <a:xfrm>
            <a:off x="3125677" y="377960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24" name="立方体 423">
            <a:extLst>
              <a:ext uri="{FF2B5EF4-FFF2-40B4-BE49-F238E27FC236}">
                <a16:creationId xmlns:a16="http://schemas.microsoft.com/office/drawing/2014/main" id="{2AEF812D-2677-4722-B317-ACF9A2DE7540}"/>
              </a:ext>
            </a:extLst>
          </p:cNvPr>
          <p:cNvSpPr/>
          <p:nvPr/>
        </p:nvSpPr>
        <p:spPr>
          <a:xfrm>
            <a:off x="3455023" y="377960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25" name="立方体 424">
            <a:extLst>
              <a:ext uri="{FF2B5EF4-FFF2-40B4-BE49-F238E27FC236}">
                <a16:creationId xmlns:a16="http://schemas.microsoft.com/office/drawing/2014/main" id="{4D4D8201-2A46-4E99-B250-C40A4A9754DE}"/>
              </a:ext>
            </a:extLst>
          </p:cNvPr>
          <p:cNvSpPr/>
          <p:nvPr/>
        </p:nvSpPr>
        <p:spPr>
          <a:xfrm>
            <a:off x="3788494" y="377960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26" name="立方体 425">
            <a:extLst>
              <a:ext uri="{FF2B5EF4-FFF2-40B4-BE49-F238E27FC236}">
                <a16:creationId xmlns:a16="http://schemas.microsoft.com/office/drawing/2014/main" id="{82653DB3-ED5F-409C-84EC-1C511F39DB82}"/>
              </a:ext>
            </a:extLst>
          </p:cNvPr>
          <p:cNvSpPr/>
          <p:nvPr/>
        </p:nvSpPr>
        <p:spPr>
          <a:xfrm>
            <a:off x="2792206" y="345787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27" name="立方体 426">
            <a:extLst>
              <a:ext uri="{FF2B5EF4-FFF2-40B4-BE49-F238E27FC236}">
                <a16:creationId xmlns:a16="http://schemas.microsoft.com/office/drawing/2014/main" id="{17F4B329-EA3B-4A73-8CB0-6216C4EDC666}"/>
              </a:ext>
            </a:extLst>
          </p:cNvPr>
          <p:cNvSpPr/>
          <p:nvPr/>
        </p:nvSpPr>
        <p:spPr>
          <a:xfrm>
            <a:off x="3125677" y="345787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28" name="立方体 427">
            <a:extLst>
              <a:ext uri="{FF2B5EF4-FFF2-40B4-BE49-F238E27FC236}">
                <a16:creationId xmlns:a16="http://schemas.microsoft.com/office/drawing/2014/main" id="{A0B0A74F-DFE2-44A5-A733-FD0DC6FC3D19}"/>
              </a:ext>
            </a:extLst>
          </p:cNvPr>
          <p:cNvSpPr/>
          <p:nvPr/>
        </p:nvSpPr>
        <p:spPr>
          <a:xfrm>
            <a:off x="3455023" y="345787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29" name="立方体 428">
            <a:extLst>
              <a:ext uri="{FF2B5EF4-FFF2-40B4-BE49-F238E27FC236}">
                <a16:creationId xmlns:a16="http://schemas.microsoft.com/office/drawing/2014/main" id="{A2C4376E-188C-47F4-AA32-9F1A056110D8}"/>
              </a:ext>
            </a:extLst>
          </p:cNvPr>
          <p:cNvSpPr/>
          <p:nvPr/>
        </p:nvSpPr>
        <p:spPr>
          <a:xfrm>
            <a:off x="3788494" y="345787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0" name="立方体 429">
            <a:extLst>
              <a:ext uri="{FF2B5EF4-FFF2-40B4-BE49-F238E27FC236}">
                <a16:creationId xmlns:a16="http://schemas.microsoft.com/office/drawing/2014/main" id="{BDB757AB-B7AB-412C-9445-0FAD0472C30E}"/>
              </a:ext>
            </a:extLst>
          </p:cNvPr>
          <p:cNvSpPr/>
          <p:nvPr/>
        </p:nvSpPr>
        <p:spPr>
          <a:xfrm>
            <a:off x="2792206" y="313235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1" name="立方体 430">
            <a:extLst>
              <a:ext uri="{FF2B5EF4-FFF2-40B4-BE49-F238E27FC236}">
                <a16:creationId xmlns:a16="http://schemas.microsoft.com/office/drawing/2014/main" id="{4D8BC6D4-B802-44ED-91E7-B706B39C6B2E}"/>
              </a:ext>
            </a:extLst>
          </p:cNvPr>
          <p:cNvSpPr/>
          <p:nvPr/>
        </p:nvSpPr>
        <p:spPr>
          <a:xfrm>
            <a:off x="3125677" y="313235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2" name="立方体 431">
            <a:extLst>
              <a:ext uri="{FF2B5EF4-FFF2-40B4-BE49-F238E27FC236}">
                <a16:creationId xmlns:a16="http://schemas.microsoft.com/office/drawing/2014/main" id="{17416353-2478-4F67-B2BE-FFFA3E93A811}"/>
              </a:ext>
            </a:extLst>
          </p:cNvPr>
          <p:cNvSpPr/>
          <p:nvPr/>
        </p:nvSpPr>
        <p:spPr>
          <a:xfrm>
            <a:off x="3455023" y="313235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3" name="立方体 432">
            <a:extLst>
              <a:ext uri="{FF2B5EF4-FFF2-40B4-BE49-F238E27FC236}">
                <a16:creationId xmlns:a16="http://schemas.microsoft.com/office/drawing/2014/main" id="{0B696C54-0D57-46CB-9BE3-08E7EF07B9AE}"/>
              </a:ext>
            </a:extLst>
          </p:cNvPr>
          <p:cNvSpPr/>
          <p:nvPr/>
        </p:nvSpPr>
        <p:spPr>
          <a:xfrm>
            <a:off x="3788494" y="313235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5" name="立方体 434">
            <a:extLst>
              <a:ext uri="{FF2B5EF4-FFF2-40B4-BE49-F238E27FC236}">
                <a16:creationId xmlns:a16="http://schemas.microsoft.com/office/drawing/2014/main" id="{DB3C6816-6667-44D7-8162-FFA271476A12}"/>
              </a:ext>
            </a:extLst>
          </p:cNvPr>
          <p:cNvSpPr/>
          <p:nvPr/>
        </p:nvSpPr>
        <p:spPr>
          <a:xfrm>
            <a:off x="5003993" y="356901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6" name="立方体 435">
            <a:extLst>
              <a:ext uri="{FF2B5EF4-FFF2-40B4-BE49-F238E27FC236}">
                <a16:creationId xmlns:a16="http://schemas.microsoft.com/office/drawing/2014/main" id="{3B9246AE-E26A-49D1-85D7-2DC24359EC86}"/>
              </a:ext>
            </a:extLst>
          </p:cNvPr>
          <p:cNvSpPr/>
          <p:nvPr/>
        </p:nvSpPr>
        <p:spPr>
          <a:xfrm>
            <a:off x="5337464" y="356901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7" name="立方体 436">
            <a:extLst>
              <a:ext uri="{FF2B5EF4-FFF2-40B4-BE49-F238E27FC236}">
                <a16:creationId xmlns:a16="http://schemas.microsoft.com/office/drawing/2014/main" id="{B21F37B4-67F5-43ED-84F1-81B5FB0AFB61}"/>
              </a:ext>
            </a:extLst>
          </p:cNvPr>
          <p:cNvSpPr/>
          <p:nvPr/>
        </p:nvSpPr>
        <p:spPr>
          <a:xfrm>
            <a:off x="5666810" y="356901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8" name="立方体 437">
            <a:extLst>
              <a:ext uri="{FF2B5EF4-FFF2-40B4-BE49-F238E27FC236}">
                <a16:creationId xmlns:a16="http://schemas.microsoft.com/office/drawing/2014/main" id="{6B1E6CC7-E28E-48E6-9BDF-127A3D84A890}"/>
              </a:ext>
            </a:extLst>
          </p:cNvPr>
          <p:cNvSpPr/>
          <p:nvPr/>
        </p:nvSpPr>
        <p:spPr>
          <a:xfrm>
            <a:off x="6000281" y="356901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9" name="立方体 438">
            <a:extLst>
              <a:ext uri="{FF2B5EF4-FFF2-40B4-BE49-F238E27FC236}">
                <a16:creationId xmlns:a16="http://schemas.microsoft.com/office/drawing/2014/main" id="{6B98DB26-0012-4A71-AFA3-3A65F846A455}"/>
              </a:ext>
            </a:extLst>
          </p:cNvPr>
          <p:cNvSpPr/>
          <p:nvPr/>
        </p:nvSpPr>
        <p:spPr>
          <a:xfrm>
            <a:off x="5003993" y="324728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40" name="立方体 439">
            <a:extLst>
              <a:ext uri="{FF2B5EF4-FFF2-40B4-BE49-F238E27FC236}">
                <a16:creationId xmlns:a16="http://schemas.microsoft.com/office/drawing/2014/main" id="{5F56EFC4-1C11-4012-933D-0FAB522687B0}"/>
              </a:ext>
            </a:extLst>
          </p:cNvPr>
          <p:cNvSpPr/>
          <p:nvPr/>
        </p:nvSpPr>
        <p:spPr>
          <a:xfrm>
            <a:off x="5337464" y="324728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41" name="立方体 440">
            <a:extLst>
              <a:ext uri="{FF2B5EF4-FFF2-40B4-BE49-F238E27FC236}">
                <a16:creationId xmlns:a16="http://schemas.microsoft.com/office/drawing/2014/main" id="{A80529A8-77D7-4ECA-98EF-12219BAA22F7}"/>
              </a:ext>
            </a:extLst>
          </p:cNvPr>
          <p:cNvSpPr/>
          <p:nvPr/>
        </p:nvSpPr>
        <p:spPr>
          <a:xfrm>
            <a:off x="5666810" y="324728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42" name="立方体 441">
            <a:extLst>
              <a:ext uri="{FF2B5EF4-FFF2-40B4-BE49-F238E27FC236}">
                <a16:creationId xmlns:a16="http://schemas.microsoft.com/office/drawing/2014/main" id="{50A4996F-3ADA-41C2-8147-DD206FC69383}"/>
              </a:ext>
            </a:extLst>
          </p:cNvPr>
          <p:cNvSpPr/>
          <p:nvPr/>
        </p:nvSpPr>
        <p:spPr>
          <a:xfrm>
            <a:off x="6000281" y="324728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43" name="立方体 442">
            <a:extLst>
              <a:ext uri="{FF2B5EF4-FFF2-40B4-BE49-F238E27FC236}">
                <a16:creationId xmlns:a16="http://schemas.microsoft.com/office/drawing/2014/main" id="{C5A142BD-79E2-46D5-9ABA-7AB3F26636FB}"/>
              </a:ext>
            </a:extLst>
          </p:cNvPr>
          <p:cNvSpPr/>
          <p:nvPr/>
        </p:nvSpPr>
        <p:spPr>
          <a:xfrm>
            <a:off x="5003993" y="292176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44" name="立方体 443">
            <a:extLst>
              <a:ext uri="{FF2B5EF4-FFF2-40B4-BE49-F238E27FC236}">
                <a16:creationId xmlns:a16="http://schemas.microsoft.com/office/drawing/2014/main" id="{33C66CAD-A81A-44A5-B8C8-369658AA53BF}"/>
              </a:ext>
            </a:extLst>
          </p:cNvPr>
          <p:cNvSpPr/>
          <p:nvPr/>
        </p:nvSpPr>
        <p:spPr>
          <a:xfrm>
            <a:off x="5337464" y="292176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45" name="立方体 444">
            <a:extLst>
              <a:ext uri="{FF2B5EF4-FFF2-40B4-BE49-F238E27FC236}">
                <a16:creationId xmlns:a16="http://schemas.microsoft.com/office/drawing/2014/main" id="{F0C70A43-29D3-4748-89CA-02B6914EB5EF}"/>
              </a:ext>
            </a:extLst>
          </p:cNvPr>
          <p:cNvSpPr/>
          <p:nvPr/>
        </p:nvSpPr>
        <p:spPr>
          <a:xfrm>
            <a:off x="5666810" y="292176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46" name="立方体 445">
            <a:extLst>
              <a:ext uri="{FF2B5EF4-FFF2-40B4-BE49-F238E27FC236}">
                <a16:creationId xmlns:a16="http://schemas.microsoft.com/office/drawing/2014/main" id="{390B2564-CB8B-44D8-81C2-FF6D916DB791}"/>
              </a:ext>
            </a:extLst>
          </p:cNvPr>
          <p:cNvSpPr/>
          <p:nvPr/>
        </p:nvSpPr>
        <p:spPr>
          <a:xfrm>
            <a:off x="6000281" y="2921761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48" name="立方体 447">
            <a:extLst>
              <a:ext uri="{FF2B5EF4-FFF2-40B4-BE49-F238E27FC236}">
                <a16:creationId xmlns:a16="http://schemas.microsoft.com/office/drawing/2014/main" id="{50F6358B-0007-4D8C-83D0-BDDC7217D7EB}"/>
              </a:ext>
            </a:extLst>
          </p:cNvPr>
          <p:cNvSpPr/>
          <p:nvPr/>
        </p:nvSpPr>
        <p:spPr>
          <a:xfrm>
            <a:off x="4897088" y="367567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49" name="立方体 448">
            <a:extLst>
              <a:ext uri="{FF2B5EF4-FFF2-40B4-BE49-F238E27FC236}">
                <a16:creationId xmlns:a16="http://schemas.microsoft.com/office/drawing/2014/main" id="{8A8C43C6-481F-482E-A726-631103686CD4}"/>
              </a:ext>
            </a:extLst>
          </p:cNvPr>
          <p:cNvSpPr/>
          <p:nvPr/>
        </p:nvSpPr>
        <p:spPr>
          <a:xfrm>
            <a:off x="5230559" y="367567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50" name="立方体 449">
            <a:extLst>
              <a:ext uri="{FF2B5EF4-FFF2-40B4-BE49-F238E27FC236}">
                <a16:creationId xmlns:a16="http://schemas.microsoft.com/office/drawing/2014/main" id="{8D35B83C-86CD-432C-A410-FF741F9E22AF}"/>
              </a:ext>
            </a:extLst>
          </p:cNvPr>
          <p:cNvSpPr/>
          <p:nvPr/>
        </p:nvSpPr>
        <p:spPr>
          <a:xfrm>
            <a:off x="5559905" y="367567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51" name="立方体 450">
            <a:extLst>
              <a:ext uri="{FF2B5EF4-FFF2-40B4-BE49-F238E27FC236}">
                <a16:creationId xmlns:a16="http://schemas.microsoft.com/office/drawing/2014/main" id="{1FE77A1F-569F-4AC9-8B7A-E3135A928F10}"/>
              </a:ext>
            </a:extLst>
          </p:cNvPr>
          <p:cNvSpPr/>
          <p:nvPr/>
        </p:nvSpPr>
        <p:spPr>
          <a:xfrm>
            <a:off x="5893376" y="367567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52" name="立方体 451">
            <a:extLst>
              <a:ext uri="{FF2B5EF4-FFF2-40B4-BE49-F238E27FC236}">
                <a16:creationId xmlns:a16="http://schemas.microsoft.com/office/drawing/2014/main" id="{C4C926A2-A4D8-4604-8E30-5A5507B99AD7}"/>
              </a:ext>
            </a:extLst>
          </p:cNvPr>
          <p:cNvSpPr/>
          <p:nvPr/>
        </p:nvSpPr>
        <p:spPr>
          <a:xfrm>
            <a:off x="4897088" y="335395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53" name="立方体 452">
            <a:extLst>
              <a:ext uri="{FF2B5EF4-FFF2-40B4-BE49-F238E27FC236}">
                <a16:creationId xmlns:a16="http://schemas.microsoft.com/office/drawing/2014/main" id="{622BB11A-167D-4F76-BF40-160C3E81158D}"/>
              </a:ext>
            </a:extLst>
          </p:cNvPr>
          <p:cNvSpPr/>
          <p:nvPr/>
        </p:nvSpPr>
        <p:spPr>
          <a:xfrm>
            <a:off x="5230559" y="335395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54" name="立方体 453">
            <a:extLst>
              <a:ext uri="{FF2B5EF4-FFF2-40B4-BE49-F238E27FC236}">
                <a16:creationId xmlns:a16="http://schemas.microsoft.com/office/drawing/2014/main" id="{1B9AC696-73B7-4540-A6B5-BDD4E2012DF5}"/>
              </a:ext>
            </a:extLst>
          </p:cNvPr>
          <p:cNvSpPr/>
          <p:nvPr/>
        </p:nvSpPr>
        <p:spPr>
          <a:xfrm>
            <a:off x="5559905" y="335395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55" name="立方体 454">
            <a:extLst>
              <a:ext uri="{FF2B5EF4-FFF2-40B4-BE49-F238E27FC236}">
                <a16:creationId xmlns:a16="http://schemas.microsoft.com/office/drawing/2014/main" id="{6D95D69A-AD71-4C2F-8452-4B6C2880EEF5}"/>
              </a:ext>
            </a:extLst>
          </p:cNvPr>
          <p:cNvSpPr/>
          <p:nvPr/>
        </p:nvSpPr>
        <p:spPr>
          <a:xfrm>
            <a:off x="5893376" y="3353950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56" name="立方体 455">
            <a:extLst>
              <a:ext uri="{FF2B5EF4-FFF2-40B4-BE49-F238E27FC236}">
                <a16:creationId xmlns:a16="http://schemas.microsoft.com/office/drawing/2014/main" id="{194626B5-76AB-4ED3-95BE-1DE63C2B1708}"/>
              </a:ext>
            </a:extLst>
          </p:cNvPr>
          <p:cNvSpPr/>
          <p:nvPr/>
        </p:nvSpPr>
        <p:spPr>
          <a:xfrm>
            <a:off x="4897088" y="302842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57" name="立方体 456">
            <a:extLst>
              <a:ext uri="{FF2B5EF4-FFF2-40B4-BE49-F238E27FC236}">
                <a16:creationId xmlns:a16="http://schemas.microsoft.com/office/drawing/2014/main" id="{18BE1144-F8D8-4323-84CA-1EE57E06D9C9}"/>
              </a:ext>
            </a:extLst>
          </p:cNvPr>
          <p:cNvSpPr/>
          <p:nvPr/>
        </p:nvSpPr>
        <p:spPr>
          <a:xfrm>
            <a:off x="5230559" y="302842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58" name="立方体 457">
            <a:extLst>
              <a:ext uri="{FF2B5EF4-FFF2-40B4-BE49-F238E27FC236}">
                <a16:creationId xmlns:a16="http://schemas.microsoft.com/office/drawing/2014/main" id="{3E92B5A4-0DD9-4510-9DB2-53302DAFEB79}"/>
              </a:ext>
            </a:extLst>
          </p:cNvPr>
          <p:cNvSpPr/>
          <p:nvPr/>
        </p:nvSpPr>
        <p:spPr>
          <a:xfrm>
            <a:off x="5559905" y="3028426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59" name="立方体 458">
            <a:extLst>
              <a:ext uri="{FF2B5EF4-FFF2-40B4-BE49-F238E27FC236}">
                <a16:creationId xmlns:a16="http://schemas.microsoft.com/office/drawing/2014/main" id="{BEB5668D-1CE1-4F05-BD7B-5C0567EA81A2}"/>
              </a:ext>
            </a:extLst>
          </p:cNvPr>
          <p:cNvSpPr/>
          <p:nvPr/>
        </p:nvSpPr>
        <p:spPr>
          <a:xfrm>
            <a:off x="5893376" y="3028426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61" name="立方体 460">
            <a:extLst>
              <a:ext uri="{FF2B5EF4-FFF2-40B4-BE49-F238E27FC236}">
                <a16:creationId xmlns:a16="http://schemas.microsoft.com/office/drawing/2014/main" id="{E76A573A-91F1-4B6A-BB64-C709CA5ACDB9}"/>
              </a:ext>
            </a:extLst>
          </p:cNvPr>
          <p:cNvSpPr/>
          <p:nvPr/>
        </p:nvSpPr>
        <p:spPr>
          <a:xfrm>
            <a:off x="4789757" y="377960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62" name="立方体 461">
            <a:extLst>
              <a:ext uri="{FF2B5EF4-FFF2-40B4-BE49-F238E27FC236}">
                <a16:creationId xmlns:a16="http://schemas.microsoft.com/office/drawing/2014/main" id="{F58753A4-A333-4115-BAF2-7E9A3B96B38D}"/>
              </a:ext>
            </a:extLst>
          </p:cNvPr>
          <p:cNvSpPr/>
          <p:nvPr/>
        </p:nvSpPr>
        <p:spPr>
          <a:xfrm>
            <a:off x="5123228" y="377960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63" name="立方体 462">
            <a:extLst>
              <a:ext uri="{FF2B5EF4-FFF2-40B4-BE49-F238E27FC236}">
                <a16:creationId xmlns:a16="http://schemas.microsoft.com/office/drawing/2014/main" id="{D9F34695-96DA-4D4B-A3BC-A665824DDC7B}"/>
              </a:ext>
            </a:extLst>
          </p:cNvPr>
          <p:cNvSpPr/>
          <p:nvPr/>
        </p:nvSpPr>
        <p:spPr>
          <a:xfrm>
            <a:off x="5452574" y="377960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64" name="立方体 463">
            <a:extLst>
              <a:ext uri="{FF2B5EF4-FFF2-40B4-BE49-F238E27FC236}">
                <a16:creationId xmlns:a16="http://schemas.microsoft.com/office/drawing/2014/main" id="{88DCF7C0-03BC-4EE5-9197-20813A5B3880}"/>
              </a:ext>
            </a:extLst>
          </p:cNvPr>
          <p:cNvSpPr/>
          <p:nvPr/>
        </p:nvSpPr>
        <p:spPr>
          <a:xfrm>
            <a:off x="5786045" y="377960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65" name="立方体 464">
            <a:extLst>
              <a:ext uri="{FF2B5EF4-FFF2-40B4-BE49-F238E27FC236}">
                <a16:creationId xmlns:a16="http://schemas.microsoft.com/office/drawing/2014/main" id="{2597094B-5242-4D55-80C1-0A8BB3687ADE}"/>
              </a:ext>
            </a:extLst>
          </p:cNvPr>
          <p:cNvSpPr/>
          <p:nvPr/>
        </p:nvSpPr>
        <p:spPr>
          <a:xfrm>
            <a:off x="4789757" y="3457879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66" name="立方体 465">
            <a:extLst>
              <a:ext uri="{FF2B5EF4-FFF2-40B4-BE49-F238E27FC236}">
                <a16:creationId xmlns:a16="http://schemas.microsoft.com/office/drawing/2014/main" id="{8C8A2295-1B64-42A1-8249-84A24F8523EC}"/>
              </a:ext>
            </a:extLst>
          </p:cNvPr>
          <p:cNvSpPr/>
          <p:nvPr/>
        </p:nvSpPr>
        <p:spPr>
          <a:xfrm>
            <a:off x="5123228" y="3457879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67" name="立方体 466">
            <a:extLst>
              <a:ext uri="{FF2B5EF4-FFF2-40B4-BE49-F238E27FC236}">
                <a16:creationId xmlns:a16="http://schemas.microsoft.com/office/drawing/2014/main" id="{FD8C855E-9114-482F-860B-E9610C4FF0D8}"/>
              </a:ext>
            </a:extLst>
          </p:cNvPr>
          <p:cNvSpPr/>
          <p:nvPr/>
        </p:nvSpPr>
        <p:spPr>
          <a:xfrm>
            <a:off x="5452574" y="345787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68" name="立方体 467">
            <a:extLst>
              <a:ext uri="{FF2B5EF4-FFF2-40B4-BE49-F238E27FC236}">
                <a16:creationId xmlns:a16="http://schemas.microsoft.com/office/drawing/2014/main" id="{7D2EEDA3-19FB-424E-B1C8-2454CBFD5CB9}"/>
              </a:ext>
            </a:extLst>
          </p:cNvPr>
          <p:cNvSpPr/>
          <p:nvPr/>
        </p:nvSpPr>
        <p:spPr>
          <a:xfrm>
            <a:off x="5786045" y="3457879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69" name="立方体 468">
            <a:extLst>
              <a:ext uri="{FF2B5EF4-FFF2-40B4-BE49-F238E27FC236}">
                <a16:creationId xmlns:a16="http://schemas.microsoft.com/office/drawing/2014/main" id="{C6B52F81-14A4-4623-AF72-56F9B70BA5F9}"/>
              </a:ext>
            </a:extLst>
          </p:cNvPr>
          <p:cNvSpPr/>
          <p:nvPr/>
        </p:nvSpPr>
        <p:spPr>
          <a:xfrm>
            <a:off x="4789757" y="313235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70" name="立方体 469">
            <a:extLst>
              <a:ext uri="{FF2B5EF4-FFF2-40B4-BE49-F238E27FC236}">
                <a16:creationId xmlns:a16="http://schemas.microsoft.com/office/drawing/2014/main" id="{33D23041-09EE-430B-B64E-50FB79E6CC3D}"/>
              </a:ext>
            </a:extLst>
          </p:cNvPr>
          <p:cNvSpPr/>
          <p:nvPr/>
        </p:nvSpPr>
        <p:spPr>
          <a:xfrm>
            <a:off x="5123228" y="313235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71" name="立方体 470">
            <a:extLst>
              <a:ext uri="{FF2B5EF4-FFF2-40B4-BE49-F238E27FC236}">
                <a16:creationId xmlns:a16="http://schemas.microsoft.com/office/drawing/2014/main" id="{D464B626-DECF-4919-8D8C-FEF6FC581382}"/>
              </a:ext>
            </a:extLst>
          </p:cNvPr>
          <p:cNvSpPr/>
          <p:nvPr/>
        </p:nvSpPr>
        <p:spPr>
          <a:xfrm>
            <a:off x="5452574" y="313235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72" name="立方体 471">
            <a:extLst>
              <a:ext uri="{FF2B5EF4-FFF2-40B4-BE49-F238E27FC236}">
                <a16:creationId xmlns:a16="http://schemas.microsoft.com/office/drawing/2014/main" id="{ED3435C8-CF5C-45CA-AA17-F3E1A46F0FEC}"/>
              </a:ext>
            </a:extLst>
          </p:cNvPr>
          <p:cNvSpPr/>
          <p:nvPr/>
        </p:nvSpPr>
        <p:spPr>
          <a:xfrm>
            <a:off x="5786045" y="3132355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77" name="立方体 476">
            <a:extLst>
              <a:ext uri="{FF2B5EF4-FFF2-40B4-BE49-F238E27FC236}">
                <a16:creationId xmlns:a16="http://schemas.microsoft.com/office/drawing/2014/main" id="{9B361CB6-44EE-4BB2-A0D8-6952633390AA}"/>
              </a:ext>
            </a:extLst>
          </p:cNvPr>
          <p:cNvSpPr/>
          <p:nvPr/>
        </p:nvSpPr>
        <p:spPr>
          <a:xfrm>
            <a:off x="2907336" y="440211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78" name="立方体 477">
            <a:extLst>
              <a:ext uri="{FF2B5EF4-FFF2-40B4-BE49-F238E27FC236}">
                <a16:creationId xmlns:a16="http://schemas.microsoft.com/office/drawing/2014/main" id="{335D0B4C-FEF8-4CFF-8A54-71E4CAFEB21E}"/>
              </a:ext>
            </a:extLst>
          </p:cNvPr>
          <p:cNvSpPr/>
          <p:nvPr/>
        </p:nvSpPr>
        <p:spPr>
          <a:xfrm>
            <a:off x="3240807" y="440211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79" name="立方体 478">
            <a:extLst>
              <a:ext uri="{FF2B5EF4-FFF2-40B4-BE49-F238E27FC236}">
                <a16:creationId xmlns:a16="http://schemas.microsoft.com/office/drawing/2014/main" id="{312C70AF-E180-47EC-A433-6786ABFA5FA2}"/>
              </a:ext>
            </a:extLst>
          </p:cNvPr>
          <p:cNvSpPr/>
          <p:nvPr/>
        </p:nvSpPr>
        <p:spPr>
          <a:xfrm>
            <a:off x="3570153" y="440211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80" name="立方体 479">
            <a:extLst>
              <a:ext uri="{FF2B5EF4-FFF2-40B4-BE49-F238E27FC236}">
                <a16:creationId xmlns:a16="http://schemas.microsoft.com/office/drawing/2014/main" id="{C088E372-F90E-4E08-9B09-0EC64B3D0BC0}"/>
              </a:ext>
            </a:extLst>
          </p:cNvPr>
          <p:cNvSpPr/>
          <p:nvPr/>
        </p:nvSpPr>
        <p:spPr>
          <a:xfrm>
            <a:off x="3903624" y="440211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89" name="立方体 488">
            <a:extLst>
              <a:ext uri="{FF2B5EF4-FFF2-40B4-BE49-F238E27FC236}">
                <a16:creationId xmlns:a16="http://schemas.microsoft.com/office/drawing/2014/main" id="{3B91A1F1-798C-4E52-B581-85E311AC0130}"/>
              </a:ext>
            </a:extLst>
          </p:cNvPr>
          <p:cNvSpPr/>
          <p:nvPr/>
        </p:nvSpPr>
        <p:spPr>
          <a:xfrm>
            <a:off x="2591947" y="479060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90" name="立方体 489">
            <a:extLst>
              <a:ext uri="{FF2B5EF4-FFF2-40B4-BE49-F238E27FC236}">
                <a16:creationId xmlns:a16="http://schemas.microsoft.com/office/drawing/2014/main" id="{FE7E5088-1ACD-4F77-8A77-275E610E7E5A}"/>
              </a:ext>
            </a:extLst>
          </p:cNvPr>
          <p:cNvSpPr/>
          <p:nvPr/>
        </p:nvSpPr>
        <p:spPr>
          <a:xfrm>
            <a:off x="2925418" y="479060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91" name="立方体 490">
            <a:extLst>
              <a:ext uri="{FF2B5EF4-FFF2-40B4-BE49-F238E27FC236}">
                <a16:creationId xmlns:a16="http://schemas.microsoft.com/office/drawing/2014/main" id="{A29A317E-58C8-4165-A64C-84BF2F2C51B0}"/>
              </a:ext>
            </a:extLst>
          </p:cNvPr>
          <p:cNvSpPr/>
          <p:nvPr/>
        </p:nvSpPr>
        <p:spPr>
          <a:xfrm>
            <a:off x="3254764" y="479060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92" name="立方体 491">
            <a:extLst>
              <a:ext uri="{FF2B5EF4-FFF2-40B4-BE49-F238E27FC236}">
                <a16:creationId xmlns:a16="http://schemas.microsoft.com/office/drawing/2014/main" id="{800BDF79-7AC8-4357-AB51-22EEC651FEFC}"/>
              </a:ext>
            </a:extLst>
          </p:cNvPr>
          <p:cNvSpPr/>
          <p:nvPr/>
        </p:nvSpPr>
        <p:spPr>
          <a:xfrm>
            <a:off x="3588235" y="479060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01" name="立方体 500">
            <a:extLst>
              <a:ext uri="{FF2B5EF4-FFF2-40B4-BE49-F238E27FC236}">
                <a16:creationId xmlns:a16="http://schemas.microsoft.com/office/drawing/2014/main" id="{2B611943-9B09-45EC-9AF7-5BBE9494002A}"/>
              </a:ext>
            </a:extLst>
          </p:cNvPr>
          <p:cNvSpPr/>
          <p:nvPr/>
        </p:nvSpPr>
        <p:spPr>
          <a:xfrm>
            <a:off x="2301781" y="517910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02" name="立方体 501">
            <a:extLst>
              <a:ext uri="{FF2B5EF4-FFF2-40B4-BE49-F238E27FC236}">
                <a16:creationId xmlns:a16="http://schemas.microsoft.com/office/drawing/2014/main" id="{8A129B52-E4F1-43CE-8A77-D11B7BEA5A42}"/>
              </a:ext>
            </a:extLst>
          </p:cNvPr>
          <p:cNvSpPr/>
          <p:nvPr/>
        </p:nvSpPr>
        <p:spPr>
          <a:xfrm>
            <a:off x="2635252" y="517910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03" name="立方体 502">
            <a:extLst>
              <a:ext uri="{FF2B5EF4-FFF2-40B4-BE49-F238E27FC236}">
                <a16:creationId xmlns:a16="http://schemas.microsoft.com/office/drawing/2014/main" id="{1FF9D3CF-68B5-4BB7-8D10-5CE93B393A30}"/>
              </a:ext>
            </a:extLst>
          </p:cNvPr>
          <p:cNvSpPr/>
          <p:nvPr/>
        </p:nvSpPr>
        <p:spPr>
          <a:xfrm>
            <a:off x="2964598" y="517910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04" name="立方体 503">
            <a:extLst>
              <a:ext uri="{FF2B5EF4-FFF2-40B4-BE49-F238E27FC236}">
                <a16:creationId xmlns:a16="http://schemas.microsoft.com/office/drawing/2014/main" id="{23CAC73A-A3E3-4541-84CE-F8E8C6EDE962}"/>
              </a:ext>
            </a:extLst>
          </p:cNvPr>
          <p:cNvSpPr/>
          <p:nvPr/>
        </p:nvSpPr>
        <p:spPr>
          <a:xfrm>
            <a:off x="3298069" y="517910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11" name="立方体 510">
            <a:extLst>
              <a:ext uri="{FF2B5EF4-FFF2-40B4-BE49-F238E27FC236}">
                <a16:creationId xmlns:a16="http://schemas.microsoft.com/office/drawing/2014/main" id="{98429FB5-C76F-4D68-9DDB-2227A250FE6C}"/>
              </a:ext>
            </a:extLst>
          </p:cNvPr>
          <p:cNvSpPr/>
          <p:nvPr/>
        </p:nvSpPr>
        <p:spPr>
          <a:xfrm>
            <a:off x="5605528" y="500065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15" name="立方体 514">
            <a:extLst>
              <a:ext uri="{FF2B5EF4-FFF2-40B4-BE49-F238E27FC236}">
                <a16:creationId xmlns:a16="http://schemas.microsoft.com/office/drawing/2014/main" id="{E79E3C1A-EDBD-4E8A-AD3D-00D385DC280E}"/>
              </a:ext>
            </a:extLst>
          </p:cNvPr>
          <p:cNvSpPr/>
          <p:nvPr/>
        </p:nvSpPr>
        <p:spPr>
          <a:xfrm>
            <a:off x="5605528" y="467892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19" name="立方体 518">
            <a:extLst>
              <a:ext uri="{FF2B5EF4-FFF2-40B4-BE49-F238E27FC236}">
                <a16:creationId xmlns:a16="http://schemas.microsoft.com/office/drawing/2014/main" id="{34F0B4E6-13FA-49A0-A4C3-AE50B3857D8C}"/>
              </a:ext>
            </a:extLst>
          </p:cNvPr>
          <p:cNvSpPr/>
          <p:nvPr/>
        </p:nvSpPr>
        <p:spPr>
          <a:xfrm>
            <a:off x="5605528" y="435340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23" name="立方体 522">
            <a:extLst>
              <a:ext uri="{FF2B5EF4-FFF2-40B4-BE49-F238E27FC236}">
                <a16:creationId xmlns:a16="http://schemas.microsoft.com/office/drawing/2014/main" id="{4C419317-EB99-42EE-BD88-D1BB3D18AE3A}"/>
              </a:ext>
            </a:extLst>
          </p:cNvPr>
          <p:cNvSpPr/>
          <p:nvPr/>
        </p:nvSpPr>
        <p:spPr>
          <a:xfrm>
            <a:off x="5182694" y="5189314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27" name="立方体 526">
            <a:extLst>
              <a:ext uri="{FF2B5EF4-FFF2-40B4-BE49-F238E27FC236}">
                <a16:creationId xmlns:a16="http://schemas.microsoft.com/office/drawing/2014/main" id="{969D4EBA-1B79-4606-95F5-03D45C8BCC9D}"/>
              </a:ext>
            </a:extLst>
          </p:cNvPr>
          <p:cNvSpPr/>
          <p:nvPr/>
        </p:nvSpPr>
        <p:spPr>
          <a:xfrm>
            <a:off x="5182694" y="486758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31" name="立方体 530">
            <a:extLst>
              <a:ext uri="{FF2B5EF4-FFF2-40B4-BE49-F238E27FC236}">
                <a16:creationId xmlns:a16="http://schemas.microsoft.com/office/drawing/2014/main" id="{29F0CB93-FFCC-47A0-9C0F-AB2115E01C0E}"/>
              </a:ext>
            </a:extLst>
          </p:cNvPr>
          <p:cNvSpPr/>
          <p:nvPr/>
        </p:nvSpPr>
        <p:spPr>
          <a:xfrm>
            <a:off x="5182694" y="454206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35" name="立方体 534">
            <a:extLst>
              <a:ext uri="{FF2B5EF4-FFF2-40B4-BE49-F238E27FC236}">
                <a16:creationId xmlns:a16="http://schemas.microsoft.com/office/drawing/2014/main" id="{18C0101F-4403-4EA6-A2BD-35525B1E1BCF}"/>
              </a:ext>
            </a:extLst>
          </p:cNvPr>
          <p:cNvSpPr/>
          <p:nvPr/>
        </p:nvSpPr>
        <p:spPr>
          <a:xfrm>
            <a:off x="4778725" y="540569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39" name="立方体 538">
            <a:extLst>
              <a:ext uri="{FF2B5EF4-FFF2-40B4-BE49-F238E27FC236}">
                <a16:creationId xmlns:a16="http://schemas.microsoft.com/office/drawing/2014/main" id="{9ACD2ECA-C4AB-4833-9150-9566A86DE0F7}"/>
              </a:ext>
            </a:extLst>
          </p:cNvPr>
          <p:cNvSpPr/>
          <p:nvPr/>
        </p:nvSpPr>
        <p:spPr>
          <a:xfrm>
            <a:off x="4778725" y="508396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43" name="立方体 542">
            <a:extLst>
              <a:ext uri="{FF2B5EF4-FFF2-40B4-BE49-F238E27FC236}">
                <a16:creationId xmlns:a16="http://schemas.microsoft.com/office/drawing/2014/main" id="{85C6900D-F42B-4FC5-99E2-1816463C1AF6}"/>
              </a:ext>
            </a:extLst>
          </p:cNvPr>
          <p:cNvSpPr/>
          <p:nvPr/>
        </p:nvSpPr>
        <p:spPr>
          <a:xfrm>
            <a:off x="4778725" y="475844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2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1A75D24F-E0E5-4F70-AE44-D5F41C25C7E2}"/>
              </a:ext>
            </a:extLst>
          </p:cNvPr>
          <p:cNvGrpSpPr/>
          <p:nvPr/>
        </p:nvGrpSpPr>
        <p:grpSpPr>
          <a:xfrm>
            <a:off x="10389974" y="210355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0" name="立方体 239">
              <a:extLst>
                <a:ext uri="{FF2B5EF4-FFF2-40B4-BE49-F238E27FC236}">
                  <a16:creationId xmlns:a16="http://schemas.microsoft.com/office/drawing/2014/main" id="{3E2A44B3-F8EE-45BA-A8E4-06EF858F88A5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1" name="立方体 240">
              <a:extLst>
                <a:ext uri="{FF2B5EF4-FFF2-40B4-BE49-F238E27FC236}">
                  <a16:creationId xmlns:a16="http://schemas.microsoft.com/office/drawing/2014/main" id="{C652A4A6-4606-4074-A8CF-F6CEA2B97576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2" name="立方体 241">
              <a:extLst>
                <a:ext uri="{FF2B5EF4-FFF2-40B4-BE49-F238E27FC236}">
                  <a16:creationId xmlns:a16="http://schemas.microsoft.com/office/drawing/2014/main" id="{087C861F-FF7F-43F4-BE57-290BEFF91F20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3" name="立方体 242">
              <a:extLst>
                <a:ext uri="{FF2B5EF4-FFF2-40B4-BE49-F238E27FC236}">
                  <a16:creationId xmlns:a16="http://schemas.microsoft.com/office/drawing/2014/main" id="{27D01969-0CE5-4416-B5B5-2487D4923A25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4" name="立方体 243">
              <a:extLst>
                <a:ext uri="{FF2B5EF4-FFF2-40B4-BE49-F238E27FC236}">
                  <a16:creationId xmlns:a16="http://schemas.microsoft.com/office/drawing/2014/main" id="{ABB543EF-F37A-40D1-B5D6-0EB12345C9CE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5" name="立方体 244">
              <a:extLst>
                <a:ext uri="{FF2B5EF4-FFF2-40B4-BE49-F238E27FC236}">
                  <a16:creationId xmlns:a16="http://schemas.microsoft.com/office/drawing/2014/main" id="{B8B06D16-E971-4540-842A-FD8D0B55392B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6" name="立方体 245">
              <a:extLst>
                <a:ext uri="{FF2B5EF4-FFF2-40B4-BE49-F238E27FC236}">
                  <a16:creationId xmlns:a16="http://schemas.microsoft.com/office/drawing/2014/main" id="{B7A96DCB-6259-4578-BA60-25A0B61ED6D9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7" name="立方体 246">
              <a:extLst>
                <a:ext uri="{FF2B5EF4-FFF2-40B4-BE49-F238E27FC236}">
                  <a16:creationId xmlns:a16="http://schemas.microsoft.com/office/drawing/2014/main" id="{5F6CC12A-F6B8-48BF-82DA-2E53C28CA1BF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8" name="立方体 247">
              <a:extLst>
                <a:ext uri="{FF2B5EF4-FFF2-40B4-BE49-F238E27FC236}">
                  <a16:creationId xmlns:a16="http://schemas.microsoft.com/office/drawing/2014/main" id="{FC46564D-E7BC-449E-8391-81E67A75182F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9" name="立方体 248">
              <a:extLst>
                <a:ext uri="{FF2B5EF4-FFF2-40B4-BE49-F238E27FC236}">
                  <a16:creationId xmlns:a16="http://schemas.microsoft.com/office/drawing/2014/main" id="{09687F45-3F2E-478E-A66A-00BC758F21D1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0" name="立方体 249">
              <a:extLst>
                <a:ext uri="{FF2B5EF4-FFF2-40B4-BE49-F238E27FC236}">
                  <a16:creationId xmlns:a16="http://schemas.microsoft.com/office/drawing/2014/main" id="{AA502C81-8B7F-40EC-B5CB-D6E4B45F1755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1" name="立方体 250">
              <a:extLst>
                <a:ext uri="{FF2B5EF4-FFF2-40B4-BE49-F238E27FC236}">
                  <a16:creationId xmlns:a16="http://schemas.microsoft.com/office/drawing/2014/main" id="{5124FD13-CA34-4DAF-A9D2-A8D7A184CAA5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1DA08453-10EC-491A-A74D-FE328FBA30B1}"/>
              </a:ext>
            </a:extLst>
          </p:cNvPr>
          <p:cNvGrpSpPr/>
          <p:nvPr/>
        </p:nvGrpSpPr>
        <p:grpSpPr>
          <a:xfrm>
            <a:off x="10283069" y="317020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3" name="立方体 252">
              <a:extLst>
                <a:ext uri="{FF2B5EF4-FFF2-40B4-BE49-F238E27FC236}">
                  <a16:creationId xmlns:a16="http://schemas.microsoft.com/office/drawing/2014/main" id="{C1077C8B-4CF8-4B99-A1C8-61BFB3064707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4" name="立方体 253">
              <a:extLst>
                <a:ext uri="{FF2B5EF4-FFF2-40B4-BE49-F238E27FC236}">
                  <a16:creationId xmlns:a16="http://schemas.microsoft.com/office/drawing/2014/main" id="{3AD038BE-B930-4058-804D-2EDA9B3C28AB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5" name="立方体 254">
              <a:extLst>
                <a:ext uri="{FF2B5EF4-FFF2-40B4-BE49-F238E27FC236}">
                  <a16:creationId xmlns:a16="http://schemas.microsoft.com/office/drawing/2014/main" id="{BC78397A-635E-466E-B9EA-3D643BFC0074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6" name="立方体 255">
              <a:extLst>
                <a:ext uri="{FF2B5EF4-FFF2-40B4-BE49-F238E27FC236}">
                  <a16:creationId xmlns:a16="http://schemas.microsoft.com/office/drawing/2014/main" id="{18C469B3-ADEB-43F4-8DD0-1D99AFA5E034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7" name="立方体 256">
              <a:extLst>
                <a:ext uri="{FF2B5EF4-FFF2-40B4-BE49-F238E27FC236}">
                  <a16:creationId xmlns:a16="http://schemas.microsoft.com/office/drawing/2014/main" id="{BC8A7AB8-FBAF-4DCA-9FB3-90FD859A0929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8" name="立方体 257">
              <a:extLst>
                <a:ext uri="{FF2B5EF4-FFF2-40B4-BE49-F238E27FC236}">
                  <a16:creationId xmlns:a16="http://schemas.microsoft.com/office/drawing/2014/main" id="{1360A862-9B3E-4F52-AB36-C9E9FC36E3C2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9" name="立方体 258">
              <a:extLst>
                <a:ext uri="{FF2B5EF4-FFF2-40B4-BE49-F238E27FC236}">
                  <a16:creationId xmlns:a16="http://schemas.microsoft.com/office/drawing/2014/main" id="{75080D56-CB5C-4D14-94B4-7FAF942B7D95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0" name="立方体 259">
              <a:extLst>
                <a:ext uri="{FF2B5EF4-FFF2-40B4-BE49-F238E27FC236}">
                  <a16:creationId xmlns:a16="http://schemas.microsoft.com/office/drawing/2014/main" id="{63FB9839-B6D9-4653-AF3F-D0B7352FA6D7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1" name="立方体 260">
              <a:extLst>
                <a:ext uri="{FF2B5EF4-FFF2-40B4-BE49-F238E27FC236}">
                  <a16:creationId xmlns:a16="http://schemas.microsoft.com/office/drawing/2014/main" id="{314495AE-CB3E-4B49-8B33-7C0F0B3D4FE2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2" name="立方体 261">
              <a:extLst>
                <a:ext uri="{FF2B5EF4-FFF2-40B4-BE49-F238E27FC236}">
                  <a16:creationId xmlns:a16="http://schemas.microsoft.com/office/drawing/2014/main" id="{E410C574-01C7-4D0B-A81F-A0E16E4EB489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3" name="立方体 262">
              <a:extLst>
                <a:ext uri="{FF2B5EF4-FFF2-40B4-BE49-F238E27FC236}">
                  <a16:creationId xmlns:a16="http://schemas.microsoft.com/office/drawing/2014/main" id="{E504FF98-3B03-40B2-978A-7427B89AADC5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4" name="立方体 263">
              <a:extLst>
                <a:ext uri="{FF2B5EF4-FFF2-40B4-BE49-F238E27FC236}">
                  <a16:creationId xmlns:a16="http://schemas.microsoft.com/office/drawing/2014/main" id="{349E5CF9-5B09-4AF1-9CE5-00CA5CEF226C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81D6EAE9-3039-451D-8450-50D5194F9C45}"/>
              </a:ext>
            </a:extLst>
          </p:cNvPr>
          <p:cNvGrpSpPr/>
          <p:nvPr/>
        </p:nvGrpSpPr>
        <p:grpSpPr>
          <a:xfrm>
            <a:off x="10175738" y="420949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66" name="立方体 265">
              <a:extLst>
                <a:ext uri="{FF2B5EF4-FFF2-40B4-BE49-F238E27FC236}">
                  <a16:creationId xmlns:a16="http://schemas.microsoft.com/office/drawing/2014/main" id="{88F884BF-0B4A-4465-BACB-80C2610593F4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7" name="立方体 266">
              <a:extLst>
                <a:ext uri="{FF2B5EF4-FFF2-40B4-BE49-F238E27FC236}">
                  <a16:creationId xmlns:a16="http://schemas.microsoft.com/office/drawing/2014/main" id="{C923D6D4-37C0-4C8B-A0CF-6A6B240B039B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8" name="立方体 267">
              <a:extLst>
                <a:ext uri="{FF2B5EF4-FFF2-40B4-BE49-F238E27FC236}">
                  <a16:creationId xmlns:a16="http://schemas.microsoft.com/office/drawing/2014/main" id="{4EECFE1B-D32B-4EEC-9965-287220748EA6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9" name="立方体 268">
              <a:extLst>
                <a:ext uri="{FF2B5EF4-FFF2-40B4-BE49-F238E27FC236}">
                  <a16:creationId xmlns:a16="http://schemas.microsoft.com/office/drawing/2014/main" id="{358DC103-93DD-4039-BC24-212157973277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0" name="立方体 269">
              <a:extLst>
                <a:ext uri="{FF2B5EF4-FFF2-40B4-BE49-F238E27FC236}">
                  <a16:creationId xmlns:a16="http://schemas.microsoft.com/office/drawing/2014/main" id="{3FE17F5E-43E1-4071-864A-010EFDC4DCA0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1" name="立方体 270">
              <a:extLst>
                <a:ext uri="{FF2B5EF4-FFF2-40B4-BE49-F238E27FC236}">
                  <a16:creationId xmlns:a16="http://schemas.microsoft.com/office/drawing/2014/main" id="{8A27ECD3-80D5-4C36-88DE-1E5243C11367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2" name="立方体 271">
              <a:extLst>
                <a:ext uri="{FF2B5EF4-FFF2-40B4-BE49-F238E27FC236}">
                  <a16:creationId xmlns:a16="http://schemas.microsoft.com/office/drawing/2014/main" id="{A214CFB9-F7B7-4EA0-B179-FA996F36D3A3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3" name="立方体 272">
              <a:extLst>
                <a:ext uri="{FF2B5EF4-FFF2-40B4-BE49-F238E27FC236}">
                  <a16:creationId xmlns:a16="http://schemas.microsoft.com/office/drawing/2014/main" id="{95F3F312-94F5-46CB-8C1B-1439A06A1B1F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4" name="立方体 273">
              <a:extLst>
                <a:ext uri="{FF2B5EF4-FFF2-40B4-BE49-F238E27FC236}">
                  <a16:creationId xmlns:a16="http://schemas.microsoft.com/office/drawing/2014/main" id="{7119037B-BC0C-4499-9F32-CA503E72A0BD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5" name="立方体 274">
              <a:extLst>
                <a:ext uri="{FF2B5EF4-FFF2-40B4-BE49-F238E27FC236}">
                  <a16:creationId xmlns:a16="http://schemas.microsoft.com/office/drawing/2014/main" id="{A407D9DB-E981-43C6-A47F-03510FDBA4C5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6" name="立方体 275">
              <a:extLst>
                <a:ext uri="{FF2B5EF4-FFF2-40B4-BE49-F238E27FC236}">
                  <a16:creationId xmlns:a16="http://schemas.microsoft.com/office/drawing/2014/main" id="{75D34686-AB53-44C0-902F-EBB2C6F0DA02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7" name="立方体 276">
              <a:extLst>
                <a:ext uri="{FF2B5EF4-FFF2-40B4-BE49-F238E27FC236}">
                  <a16:creationId xmlns:a16="http://schemas.microsoft.com/office/drawing/2014/main" id="{BCEBD3EC-088D-46D2-968F-7DFAADE769AD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4CC8B78-BFBB-4068-9F12-113A9ED6EADA}"/>
              </a:ext>
            </a:extLst>
          </p:cNvPr>
          <p:cNvGrpSpPr/>
          <p:nvPr/>
        </p:nvGrpSpPr>
        <p:grpSpPr>
          <a:xfrm>
            <a:off x="883112" y="535879"/>
            <a:ext cx="7319369" cy="5854480"/>
            <a:chOff x="895189" y="153205"/>
            <a:chExt cx="7319369" cy="5854480"/>
          </a:xfrm>
        </p:grpSpPr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246126B6-EAE8-489B-A043-5AE659D4627F}"/>
                </a:ext>
              </a:extLst>
            </p:cNvPr>
            <p:cNvSpPr txBox="1"/>
            <p:nvPr/>
          </p:nvSpPr>
          <p:spPr>
            <a:xfrm>
              <a:off x="2483120" y="4139628"/>
              <a:ext cx="1704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a[:, :, 1:3]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4734638D-0084-45F4-8F8A-C73E68479591}"/>
                </a:ext>
              </a:extLst>
            </p:cNvPr>
            <p:cNvSpPr txBox="1"/>
            <p:nvPr/>
          </p:nvSpPr>
          <p:spPr>
            <a:xfrm>
              <a:off x="4386058" y="4139628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a[:, :2, 1:3]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DEB05EF9-3C9D-41EF-918F-0B9FA50A4752}"/>
                </a:ext>
              </a:extLst>
            </p:cNvPr>
            <p:cNvSpPr txBox="1"/>
            <p:nvPr/>
          </p:nvSpPr>
          <p:spPr>
            <a:xfrm>
              <a:off x="6383608" y="415840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a[1, :2, 1:3]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7" name="立方体 356">
              <a:extLst>
                <a:ext uri="{FF2B5EF4-FFF2-40B4-BE49-F238E27FC236}">
                  <a16:creationId xmlns:a16="http://schemas.microsoft.com/office/drawing/2014/main" id="{BD71D51F-1704-4455-893B-32BADF1E4FD0}"/>
                </a:ext>
              </a:extLst>
            </p:cNvPr>
            <p:cNvSpPr/>
            <p:nvPr/>
          </p:nvSpPr>
          <p:spPr>
            <a:xfrm>
              <a:off x="2618596" y="536434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8" name="立方体 357">
              <a:extLst>
                <a:ext uri="{FF2B5EF4-FFF2-40B4-BE49-F238E27FC236}">
                  <a16:creationId xmlns:a16="http://schemas.microsoft.com/office/drawing/2014/main" id="{C2F3BCB8-F5F8-493C-AF47-B21A51D76DE6}"/>
                </a:ext>
              </a:extLst>
            </p:cNvPr>
            <p:cNvSpPr/>
            <p:nvPr/>
          </p:nvSpPr>
          <p:spPr>
            <a:xfrm>
              <a:off x="2952067" y="536434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9" name="立方体 358">
              <a:extLst>
                <a:ext uri="{FF2B5EF4-FFF2-40B4-BE49-F238E27FC236}">
                  <a16:creationId xmlns:a16="http://schemas.microsoft.com/office/drawing/2014/main" id="{2EE6E06A-E7BD-4E91-829E-2FEADBCFFE84}"/>
                </a:ext>
              </a:extLst>
            </p:cNvPr>
            <p:cNvSpPr/>
            <p:nvPr/>
          </p:nvSpPr>
          <p:spPr>
            <a:xfrm>
              <a:off x="3281413" y="536434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0" name="立方体 359">
              <a:extLst>
                <a:ext uri="{FF2B5EF4-FFF2-40B4-BE49-F238E27FC236}">
                  <a16:creationId xmlns:a16="http://schemas.microsoft.com/office/drawing/2014/main" id="{A3647BA6-7891-48A2-8AB8-763CE2D3F257}"/>
                </a:ext>
              </a:extLst>
            </p:cNvPr>
            <p:cNvSpPr/>
            <p:nvPr/>
          </p:nvSpPr>
          <p:spPr>
            <a:xfrm>
              <a:off x="3614884" y="536434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1" name="立方体 360">
              <a:extLst>
                <a:ext uri="{FF2B5EF4-FFF2-40B4-BE49-F238E27FC236}">
                  <a16:creationId xmlns:a16="http://schemas.microsoft.com/office/drawing/2014/main" id="{55BE3082-17D6-4013-866A-A7D7F0B8E9CD}"/>
                </a:ext>
              </a:extLst>
            </p:cNvPr>
            <p:cNvSpPr/>
            <p:nvPr/>
          </p:nvSpPr>
          <p:spPr>
            <a:xfrm>
              <a:off x="2618596" y="504261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2" name="立方体 361">
              <a:extLst>
                <a:ext uri="{FF2B5EF4-FFF2-40B4-BE49-F238E27FC236}">
                  <a16:creationId xmlns:a16="http://schemas.microsoft.com/office/drawing/2014/main" id="{7B6BC6E6-4E18-4657-BAD4-29E65AF41DF7}"/>
                </a:ext>
              </a:extLst>
            </p:cNvPr>
            <p:cNvSpPr/>
            <p:nvPr/>
          </p:nvSpPr>
          <p:spPr>
            <a:xfrm>
              <a:off x="2952067" y="504261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3" name="立方体 362">
              <a:extLst>
                <a:ext uri="{FF2B5EF4-FFF2-40B4-BE49-F238E27FC236}">
                  <a16:creationId xmlns:a16="http://schemas.microsoft.com/office/drawing/2014/main" id="{1F9AD169-7C07-466A-B44A-70A68B636DF2}"/>
                </a:ext>
              </a:extLst>
            </p:cNvPr>
            <p:cNvSpPr/>
            <p:nvPr/>
          </p:nvSpPr>
          <p:spPr>
            <a:xfrm>
              <a:off x="3281413" y="504261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4" name="立方体 363">
              <a:extLst>
                <a:ext uri="{FF2B5EF4-FFF2-40B4-BE49-F238E27FC236}">
                  <a16:creationId xmlns:a16="http://schemas.microsoft.com/office/drawing/2014/main" id="{8DF14FEB-BC33-41A1-8738-A404FF38B0F6}"/>
                </a:ext>
              </a:extLst>
            </p:cNvPr>
            <p:cNvSpPr/>
            <p:nvPr/>
          </p:nvSpPr>
          <p:spPr>
            <a:xfrm>
              <a:off x="3614884" y="504261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5" name="立方体 364">
              <a:extLst>
                <a:ext uri="{FF2B5EF4-FFF2-40B4-BE49-F238E27FC236}">
                  <a16:creationId xmlns:a16="http://schemas.microsoft.com/office/drawing/2014/main" id="{F4A8B506-F416-4299-AA8F-727DF4A2F3ED}"/>
                </a:ext>
              </a:extLst>
            </p:cNvPr>
            <p:cNvSpPr/>
            <p:nvPr/>
          </p:nvSpPr>
          <p:spPr>
            <a:xfrm>
              <a:off x="2618596" y="471709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6" name="立方体 365">
              <a:extLst>
                <a:ext uri="{FF2B5EF4-FFF2-40B4-BE49-F238E27FC236}">
                  <a16:creationId xmlns:a16="http://schemas.microsoft.com/office/drawing/2014/main" id="{F1AB259B-2846-4577-A10A-F1FF28D8B72B}"/>
                </a:ext>
              </a:extLst>
            </p:cNvPr>
            <p:cNvSpPr/>
            <p:nvPr/>
          </p:nvSpPr>
          <p:spPr>
            <a:xfrm>
              <a:off x="2952067" y="4717091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7" name="立方体 366">
              <a:extLst>
                <a:ext uri="{FF2B5EF4-FFF2-40B4-BE49-F238E27FC236}">
                  <a16:creationId xmlns:a16="http://schemas.microsoft.com/office/drawing/2014/main" id="{24E702CF-A519-42D8-A88D-62CB139B1FDC}"/>
                </a:ext>
              </a:extLst>
            </p:cNvPr>
            <p:cNvSpPr/>
            <p:nvPr/>
          </p:nvSpPr>
          <p:spPr>
            <a:xfrm>
              <a:off x="3281413" y="4717091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8" name="立方体 367">
              <a:extLst>
                <a:ext uri="{FF2B5EF4-FFF2-40B4-BE49-F238E27FC236}">
                  <a16:creationId xmlns:a16="http://schemas.microsoft.com/office/drawing/2014/main" id="{22133A64-B732-4513-B1F1-36D3DD142E70}"/>
                </a:ext>
              </a:extLst>
            </p:cNvPr>
            <p:cNvSpPr/>
            <p:nvPr/>
          </p:nvSpPr>
          <p:spPr>
            <a:xfrm>
              <a:off x="3614884" y="471709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0" name="立方体 369">
              <a:extLst>
                <a:ext uri="{FF2B5EF4-FFF2-40B4-BE49-F238E27FC236}">
                  <a16:creationId xmlns:a16="http://schemas.microsoft.com/office/drawing/2014/main" id="{C23F4700-8201-4786-ACEA-0B807745C1DF}"/>
                </a:ext>
              </a:extLst>
            </p:cNvPr>
            <p:cNvSpPr/>
            <p:nvPr/>
          </p:nvSpPr>
          <p:spPr>
            <a:xfrm>
              <a:off x="2511691" y="54710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1" name="立方体 370">
              <a:extLst>
                <a:ext uri="{FF2B5EF4-FFF2-40B4-BE49-F238E27FC236}">
                  <a16:creationId xmlns:a16="http://schemas.microsoft.com/office/drawing/2014/main" id="{88EE4EC5-99E2-4135-901C-B3283F009177}"/>
                </a:ext>
              </a:extLst>
            </p:cNvPr>
            <p:cNvSpPr/>
            <p:nvPr/>
          </p:nvSpPr>
          <p:spPr>
            <a:xfrm>
              <a:off x="2845162" y="54710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2" name="立方体 371">
              <a:extLst>
                <a:ext uri="{FF2B5EF4-FFF2-40B4-BE49-F238E27FC236}">
                  <a16:creationId xmlns:a16="http://schemas.microsoft.com/office/drawing/2014/main" id="{7242F197-B40F-4CCD-BA50-1C813C21AEBA}"/>
                </a:ext>
              </a:extLst>
            </p:cNvPr>
            <p:cNvSpPr/>
            <p:nvPr/>
          </p:nvSpPr>
          <p:spPr>
            <a:xfrm>
              <a:off x="3174508" y="54710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3" name="立方体 372">
              <a:extLst>
                <a:ext uri="{FF2B5EF4-FFF2-40B4-BE49-F238E27FC236}">
                  <a16:creationId xmlns:a16="http://schemas.microsoft.com/office/drawing/2014/main" id="{5E0C0494-0795-4349-BE58-387D3EC2C811}"/>
                </a:ext>
              </a:extLst>
            </p:cNvPr>
            <p:cNvSpPr/>
            <p:nvPr/>
          </p:nvSpPr>
          <p:spPr>
            <a:xfrm>
              <a:off x="3507979" y="54710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4" name="立方体 373">
              <a:extLst>
                <a:ext uri="{FF2B5EF4-FFF2-40B4-BE49-F238E27FC236}">
                  <a16:creationId xmlns:a16="http://schemas.microsoft.com/office/drawing/2014/main" id="{33A4F2E0-F797-4620-9AC2-8484623CEA26}"/>
                </a:ext>
              </a:extLst>
            </p:cNvPr>
            <p:cNvSpPr/>
            <p:nvPr/>
          </p:nvSpPr>
          <p:spPr>
            <a:xfrm>
              <a:off x="2511691" y="514928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5" name="立方体 374">
              <a:extLst>
                <a:ext uri="{FF2B5EF4-FFF2-40B4-BE49-F238E27FC236}">
                  <a16:creationId xmlns:a16="http://schemas.microsoft.com/office/drawing/2014/main" id="{530DDCBF-DB95-409E-812F-4D2595CA534D}"/>
                </a:ext>
              </a:extLst>
            </p:cNvPr>
            <p:cNvSpPr/>
            <p:nvPr/>
          </p:nvSpPr>
          <p:spPr>
            <a:xfrm>
              <a:off x="2845162" y="514928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6" name="立方体 375">
              <a:extLst>
                <a:ext uri="{FF2B5EF4-FFF2-40B4-BE49-F238E27FC236}">
                  <a16:creationId xmlns:a16="http://schemas.microsoft.com/office/drawing/2014/main" id="{6146F2E6-0B75-4799-9212-69D9F86B04BA}"/>
                </a:ext>
              </a:extLst>
            </p:cNvPr>
            <p:cNvSpPr/>
            <p:nvPr/>
          </p:nvSpPr>
          <p:spPr>
            <a:xfrm>
              <a:off x="3174508" y="514928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7" name="立方体 376">
              <a:extLst>
                <a:ext uri="{FF2B5EF4-FFF2-40B4-BE49-F238E27FC236}">
                  <a16:creationId xmlns:a16="http://schemas.microsoft.com/office/drawing/2014/main" id="{C0140AF4-57E0-400A-81DC-662E0EBC63DB}"/>
                </a:ext>
              </a:extLst>
            </p:cNvPr>
            <p:cNvSpPr/>
            <p:nvPr/>
          </p:nvSpPr>
          <p:spPr>
            <a:xfrm>
              <a:off x="3507979" y="514928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8" name="立方体 377">
              <a:extLst>
                <a:ext uri="{FF2B5EF4-FFF2-40B4-BE49-F238E27FC236}">
                  <a16:creationId xmlns:a16="http://schemas.microsoft.com/office/drawing/2014/main" id="{EC65BB06-6647-45F4-8F85-DAF6D104CDC0}"/>
                </a:ext>
              </a:extLst>
            </p:cNvPr>
            <p:cNvSpPr/>
            <p:nvPr/>
          </p:nvSpPr>
          <p:spPr>
            <a:xfrm>
              <a:off x="2511691" y="482375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9" name="立方体 378">
              <a:extLst>
                <a:ext uri="{FF2B5EF4-FFF2-40B4-BE49-F238E27FC236}">
                  <a16:creationId xmlns:a16="http://schemas.microsoft.com/office/drawing/2014/main" id="{4AD908DC-7FFB-43BC-8AFE-0E0AEBE3454C}"/>
                </a:ext>
              </a:extLst>
            </p:cNvPr>
            <p:cNvSpPr/>
            <p:nvPr/>
          </p:nvSpPr>
          <p:spPr>
            <a:xfrm>
              <a:off x="2845162" y="4823756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0" name="立方体 379">
              <a:extLst>
                <a:ext uri="{FF2B5EF4-FFF2-40B4-BE49-F238E27FC236}">
                  <a16:creationId xmlns:a16="http://schemas.microsoft.com/office/drawing/2014/main" id="{6CF3B51E-BF0F-4BFB-BDA2-19E1A8655837}"/>
                </a:ext>
              </a:extLst>
            </p:cNvPr>
            <p:cNvSpPr/>
            <p:nvPr/>
          </p:nvSpPr>
          <p:spPr>
            <a:xfrm>
              <a:off x="3174508" y="4823756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1" name="立方体 380">
              <a:extLst>
                <a:ext uri="{FF2B5EF4-FFF2-40B4-BE49-F238E27FC236}">
                  <a16:creationId xmlns:a16="http://schemas.microsoft.com/office/drawing/2014/main" id="{46A10D84-4D70-4C9E-84A1-0354B2FD8E01}"/>
                </a:ext>
              </a:extLst>
            </p:cNvPr>
            <p:cNvSpPr/>
            <p:nvPr/>
          </p:nvSpPr>
          <p:spPr>
            <a:xfrm>
              <a:off x="3507979" y="482375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3" name="立方体 382">
              <a:extLst>
                <a:ext uri="{FF2B5EF4-FFF2-40B4-BE49-F238E27FC236}">
                  <a16:creationId xmlns:a16="http://schemas.microsoft.com/office/drawing/2014/main" id="{49BFA9B1-C024-44C4-AC90-73004347AA13}"/>
                </a:ext>
              </a:extLst>
            </p:cNvPr>
            <p:cNvSpPr/>
            <p:nvPr/>
          </p:nvSpPr>
          <p:spPr>
            <a:xfrm>
              <a:off x="2404360" y="557493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4" name="立方体 383">
              <a:extLst>
                <a:ext uri="{FF2B5EF4-FFF2-40B4-BE49-F238E27FC236}">
                  <a16:creationId xmlns:a16="http://schemas.microsoft.com/office/drawing/2014/main" id="{C82DD4CC-2515-4104-9AA2-5B3A7356AA78}"/>
                </a:ext>
              </a:extLst>
            </p:cNvPr>
            <p:cNvSpPr/>
            <p:nvPr/>
          </p:nvSpPr>
          <p:spPr>
            <a:xfrm>
              <a:off x="2737831" y="5574934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5" name="立方体 384">
              <a:extLst>
                <a:ext uri="{FF2B5EF4-FFF2-40B4-BE49-F238E27FC236}">
                  <a16:creationId xmlns:a16="http://schemas.microsoft.com/office/drawing/2014/main" id="{2C741B20-ABDC-49C7-8CA4-D42B60A190CF}"/>
                </a:ext>
              </a:extLst>
            </p:cNvPr>
            <p:cNvSpPr/>
            <p:nvPr/>
          </p:nvSpPr>
          <p:spPr>
            <a:xfrm>
              <a:off x="3067177" y="5574934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6" name="立方体 385">
              <a:extLst>
                <a:ext uri="{FF2B5EF4-FFF2-40B4-BE49-F238E27FC236}">
                  <a16:creationId xmlns:a16="http://schemas.microsoft.com/office/drawing/2014/main" id="{E4377FD2-8A89-42A0-BA92-F86B5F717EE6}"/>
                </a:ext>
              </a:extLst>
            </p:cNvPr>
            <p:cNvSpPr/>
            <p:nvPr/>
          </p:nvSpPr>
          <p:spPr>
            <a:xfrm>
              <a:off x="3400648" y="557493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7" name="立方体 386">
              <a:extLst>
                <a:ext uri="{FF2B5EF4-FFF2-40B4-BE49-F238E27FC236}">
                  <a16:creationId xmlns:a16="http://schemas.microsoft.com/office/drawing/2014/main" id="{E5F70F75-ACBD-4264-AF55-63EFE247A368}"/>
                </a:ext>
              </a:extLst>
            </p:cNvPr>
            <p:cNvSpPr/>
            <p:nvPr/>
          </p:nvSpPr>
          <p:spPr>
            <a:xfrm>
              <a:off x="2404360" y="5253209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8" name="立方体 387">
              <a:extLst>
                <a:ext uri="{FF2B5EF4-FFF2-40B4-BE49-F238E27FC236}">
                  <a16:creationId xmlns:a16="http://schemas.microsoft.com/office/drawing/2014/main" id="{AA6FC6E9-CCAB-4E88-8B08-C5449D804136}"/>
                </a:ext>
              </a:extLst>
            </p:cNvPr>
            <p:cNvSpPr/>
            <p:nvPr/>
          </p:nvSpPr>
          <p:spPr>
            <a:xfrm>
              <a:off x="2737831" y="525320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9" name="立方体 388">
              <a:extLst>
                <a:ext uri="{FF2B5EF4-FFF2-40B4-BE49-F238E27FC236}">
                  <a16:creationId xmlns:a16="http://schemas.microsoft.com/office/drawing/2014/main" id="{B07F09C3-4F5A-482A-A6AE-C1A868EF33F4}"/>
                </a:ext>
              </a:extLst>
            </p:cNvPr>
            <p:cNvSpPr/>
            <p:nvPr/>
          </p:nvSpPr>
          <p:spPr>
            <a:xfrm>
              <a:off x="3067177" y="525320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0" name="立方体 389">
              <a:extLst>
                <a:ext uri="{FF2B5EF4-FFF2-40B4-BE49-F238E27FC236}">
                  <a16:creationId xmlns:a16="http://schemas.microsoft.com/office/drawing/2014/main" id="{3853A4F4-272B-4E2B-8183-7A8786313EC5}"/>
                </a:ext>
              </a:extLst>
            </p:cNvPr>
            <p:cNvSpPr/>
            <p:nvPr/>
          </p:nvSpPr>
          <p:spPr>
            <a:xfrm>
              <a:off x="3400648" y="5253209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1" name="立方体 390">
              <a:extLst>
                <a:ext uri="{FF2B5EF4-FFF2-40B4-BE49-F238E27FC236}">
                  <a16:creationId xmlns:a16="http://schemas.microsoft.com/office/drawing/2014/main" id="{7F948D5D-DA64-4FE7-A9D6-D6CB627505E0}"/>
                </a:ext>
              </a:extLst>
            </p:cNvPr>
            <p:cNvSpPr/>
            <p:nvPr/>
          </p:nvSpPr>
          <p:spPr>
            <a:xfrm>
              <a:off x="2404360" y="492768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2" name="立方体 391">
              <a:extLst>
                <a:ext uri="{FF2B5EF4-FFF2-40B4-BE49-F238E27FC236}">
                  <a16:creationId xmlns:a16="http://schemas.microsoft.com/office/drawing/2014/main" id="{8493D115-4E9C-4B35-A118-C4D45A1515FB}"/>
                </a:ext>
              </a:extLst>
            </p:cNvPr>
            <p:cNvSpPr/>
            <p:nvPr/>
          </p:nvSpPr>
          <p:spPr>
            <a:xfrm>
              <a:off x="2737831" y="4927685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3" name="立方体 392">
              <a:extLst>
                <a:ext uri="{FF2B5EF4-FFF2-40B4-BE49-F238E27FC236}">
                  <a16:creationId xmlns:a16="http://schemas.microsoft.com/office/drawing/2014/main" id="{1D9C5CAC-C964-404E-BF20-36AC7E3BFAEC}"/>
                </a:ext>
              </a:extLst>
            </p:cNvPr>
            <p:cNvSpPr/>
            <p:nvPr/>
          </p:nvSpPr>
          <p:spPr>
            <a:xfrm>
              <a:off x="3067177" y="4927685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4" name="立方体 393">
              <a:extLst>
                <a:ext uri="{FF2B5EF4-FFF2-40B4-BE49-F238E27FC236}">
                  <a16:creationId xmlns:a16="http://schemas.microsoft.com/office/drawing/2014/main" id="{C722FA6B-0D53-4AA4-A46B-C921CEDF19F6}"/>
                </a:ext>
              </a:extLst>
            </p:cNvPr>
            <p:cNvSpPr/>
            <p:nvPr/>
          </p:nvSpPr>
          <p:spPr>
            <a:xfrm>
              <a:off x="3400648" y="492768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6" name="立方体 395">
              <a:extLst>
                <a:ext uri="{FF2B5EF4-FFF2-40B4-BE49-F238E27FC236}">
                  <a16:creationId xmlns:a16="http://schemas.microsoft.com/office/drawing/2014/main" id="{AA250B4C-D723-439D-BE8B-3EAC4D50672C}"/>
                </a:ext>
              </a:extLst>
            </p:cNvPr>
            <p:cNvSpPr/>
            <p:nvPr/>
          </p:nvSpPr>
          <p:spPr>
            <a:xfrm>
              <a:off x="4576012" y="536434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7" name="立方体 396">
              <a:extLst>
                <a:ext uri="{FF2B5EF4-FFF2-40B4-BE49-F238E27FC236}">
                  <a16:creationId xmlns:a16="http://schemas.microsoft.com/office/drawing/2014/main" id="{B1A4F5F9-597C-45F2-B07B-67FDEB31BA10}"/>
                </a:ext>
              </a:extLst>
            </p:cNvPr>
            <p:cNvSpPr/>
            <p:nvPr/>
          </p:nvSpPr>
          <p:spPr>
            <a:xfrm>
              <a:off x="4909483" y="536434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8" name="立方体 397">
              <a:extLst>
                <a:ext uri="{FF2B5EF4-FFF2-40B4-BE49-F238E27FC236}">
                  <a16:creationId xmlns:a16="http://schemas.microsoft.com/office/drawing/2014/main" id="{093EA041-5EC5-4386-9051-EBB44EE884D8}"/>
                </a:ext>
              </a:extLst>
            </p:cNvPr>
            <p:cNvSpPr/>
            <p:nvPr/>
          </p:nvSpPr>
          <p:spPr>
            <a:xfrm>
              <a:off x="5238829" y="536434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9" name="立方体 398">
              <a:extLst>
                <a:ext uri="{FF2B5EF4-FFF2-40B4-BE49-F238E27FC236}">
                  <a16:creationId xmlns:a16="http://schemas.microsoft.com/office/drawing/2014/main" id="{08E8DC6F-3F32-4D65-A876-3428681B54F7}"/>
                </a:ext>
              </a:extLst>
            </p:cNvPr>
            <p:cNvSpPr/>
            <p:nvPr/>
          </p:nvSpPr>
          <p:spPr>
            <a:xfrm>
              <a:off x="5572300" y="536434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0" name="立方体 399">
              <a:extLst>
                <a:ext uri="{FF2B5EF4-FFF2-40B4-BE49-F238E27FC236}">
                  <a16:creationId xmlns:a16="http://schemas.microsoft.com/office/drawing/2014/main" id="{7A3BBB52-005B-444E-9283-2628864EF749}"/>
                </a:ext>
              </a:extLst>
            </p:cNvPr>
            <p:cNvSpPr/>
            <p:nvPr/>
          </p:nvSpPr>
          <p:spPr>
            <a:xfrm>
              <a:off x="4576012" y="504261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1" name="立方体 400">
              <a:extLst>
                <a:ext uri="{FF2B5EF4-FFF2-40B4-BE49-F238E27FC236}">
                  <a16:creationId xmlns:a16="http://schemas.microsoft.com/office/drawing/2014/main" id="{480C9C0B-8516-4A36-B1AB-C57204DCEB75}"/>
                </a:ext>
              </a:extLst>
            </p:cNvPr>
            <p:cNvSpPr/>
            <p:nvPr/>
          </p:nvSpPr>
          <p:spPr>
            <a:xfrm>
              <a:off x="4909483" y="504261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2" name="立方体 401">
              <a:extLst>
                <a:ext uri="{FF2B5EF4-FFF2-40B4-BE49-F238E27FC236}">
                  <a16:creationId xmlns:a16="http://schemas.microsoft.com/office/drawing/2014/main" id="{D97F0E64-852C-4BD3-A2B3-F4C413D8DFB8}"/>
                </a:ext>
              </a:extLst>
            </p:cNvPr>
            <p:cNvSpPr/>
            <p:nvPr/>
          </p:nvSpPr>
          <p:spPr>
            <a:xfrm>
              <a:off x="5238829" y="504261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3" name="立方体 402">
              <a:extLst>
                <a:ext uri="{FF2B5EF4-FFF2-40B4-BE49-F238E27FC236}">
                  <a16:creationId xmlns:a16="http://schemas.microsoft.com/office/drawing/2014/main" id="{E57E47A3-C593-4FFC-909C-5A658431EC31}"/>
                </a:ext>
              </a:extLst>
            </p:cNvPr>
            <p:cNvSpPr/>
            <p:nvPr/>
          </p:nvSpPr>
          <p:spPr>
            <a:xfrm>
              <a:off x="5572300" y="504261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4" name="立方体 403">
              <a:extLst>
                <a:ext uri="{FF2B5EF4-FFF2-40B4-BE49-F238E27FC236}">
                  <a16:creationId xmlns:a16="http://schemas.microsoft.com/office/drawing/2014/main" id="{E77057E6-AE0B-498D-96BA-633B9700A19E}"/>
                </a:ext>
              </a:extLst>
            </p:cNvPr>
            <p:cNvSpPr/>
            <p:nvPr/>
          </p:nvSpPr>
          <p:spPr>
            <a:xfrm>
              <a:off x="4576012" y="471709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5" name="立方体 404">
              <a:extLst>
                <a:ext uri="{FF2B5EF4-FFF2-40B4-BE49-F238E27FC236}">
                  <a16:creationId xmlns:a16="http://schemas.microsoft.com/office/drawing/2014/main" id="{2A1A5621-FE0E-404A-A10B-32D38A72991E}"/>
                </a:ext>
              </a:extLst>
            </p:cNvPr>
            <p:cNvSpPr/>
            <p:nvPr/>
          </p:nvSpPr>
          <p:spPr>
            <a:xfrm>
              <a:off x="4909483" y="4717091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6" name="立方体 405">
              <a:extLst>
                <a:ext uri="{FF2B5EF4-FFF2-40B4-BE49-F238E27FC236}">
                  <a16:creationId xmlns:a16="http://schemas.microsoft.com/office/drawing/2014/main" id="{D2BEABE3-FEEC-4060-82AC-C51E88662D09}"/>
                </a:ext>
              </a:extLst>
            </p:cNvPr>
            <p:cNvSpPr/>
            <p:nvPr/>
          </p:nvSpPr>
          <p:spPr>
            <a:xfrm>
              <a:off x="5238829" y="4717091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7" name="立方体 406">
              <a:extLst>
                <a:ext uri="{FF2B5EF4-FFF2-40B4-BE49-F238E27FC236}">
                  <a16:creationId xmlns:a16="http://schemas.microsoft.com/office/drawing/2014/main" id="{9AC1F786-CE2B-4D8E-A3EC-010BC7AF92B4}"/>
                </a:ext>
              </a:extLst>
            </p:cNvPr>
            <p:cNvSpPr/>
            <p:nvPr/>
          </p:nvSpPr>
          <p:spPr>
            <a:xfrm>
              <a:off x="5572300" y="471709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9" name="立方体 408">
              <a:extLst>
                <a:ext uri="{FF2B5EF4-FFF2-40B4-BE49-F238E27FC236}">
                  <a16:creationId xmlns:a16="http://schemas.microsoft.com/office/drawing/2014/main" id="{7717C51A-971C-40FD-B0A8-0FA313822B7C}"/>
                </a:ext>
              </a:extLst>
            </p:cNvPr>
            <p:cNvSpPr/>
            <p:nvPr/>
          </p:nvSpPr>
          <p:spPr>
            <a:xfrm>
              <a:off x="4469107" y="54710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0" name="立方体 409">
              <a:extLst>
                <a:ext uri="{FF2B5EF4-FFF2-40B4-BE49-F238E27FC236}">
                  <a16:creationId xmlns:a16="http://schemas.microsoft.com/office/drawing/2014/main" id="{3E2C7534-E76E-46A4-9A6B-B8E93BFB97FA}"/>
                </a:ext>
              </a:extLst>
            </p:cNvPr>
            <p:cNvSpPr/>
            <p:nvPr/>
          </p:nvSpPr>
          <p:spPr>
            <a:xfrm>
              <a:off x="4802578" y="54710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1" name="立方体 410">
              <a:extLst>
                <a:ext uri="{FF2B5EF4-FFF2-40B4-BE49-F238E27FC236}">
                  <a16:creationId xmlns:a16="http://schemas.microsoft.com/office/drawing/2014/main" id="{FF8C06D4-3664-4B16-8C57-2A88C4572054}"/>
                </a:ext>
              </a:extLst>
            </p:cNvPr>
            <p:cNvSpPr/>
            <p:nvPr/>
          </p:nvSpPr>
          <p:spPr>
            <a:xfrm>
              <a:off x="5131924" y="54710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2" name="立方体 411">
              <a:extLst>
                <a:ext uri="{FF2B5EF4-FFF2-40B4-BE49-F238E27FC236}">
                  <a16:creationId xmlns:a16="http://schemas.microsoft.com/office/drawing/2014/main" id="{8114285E-8102-46F9-9272-97654AE28176}"/>
                </a:ext>
              </a:extLst>
            </p:cNvPr>
            <p:cNvSpPr/>
            <p:nvPr/>
          </p:nvSpPr>
          <p:spPr>
            <a:xfrm>
              <a:off x="5465395" y="54710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3" name="立方体 412">
              <a:extLst>
                <a:ext uri="{FF2B5EF4-FFF2-40B4-BE49-F238E27FC236}">
                  <a16:creationId xmlns:a16="http://schemas.microsoft.com/office/drawing/2014/main" id="{1CFDEE16-C972-48D3-ACD8-19B7D7BD2D81}"/>
                </a:ext>
              </a:extLst>
            </p:cNvPr>
            <p:cNvSpPr/>
            <p:nvPr/>
          </p:nvSpPr>
          <p:spPr>
            <a:xfrm>
              <a:off x="4469107" y="514928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4" name="立方体 413">
              <a:extLst>
                <a:ext uri="{FF2B5EF4-FFF2-40B4-BE49-F238E27FC236}">
                  <a16:creationId xmlns:a16="http://schemas.microsoft.com/office/drawing/2014/main" id="{D8D26E9D-781F-462B-AD20-48A6B7E336B4}"/>
                </a:ext>
              </a:extLst>
            </p:cNvPr>
            <p:cNvSpPr/>
            <p:nvPr/>
          </p:nvSpPr>
          <p:spPr>
            <a:xfrm>
              <a:off x="4802578" y="514928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5" name="立方体 414">
              <a:extLst>
                <a:ext uri="{FF2B5EF4-FFF2-40B4-BE49-F238E27FC236}">
                  <a16:creationId xmlns:a16="http://schemas.microsoft.com/office/drawing/2014/main" id="{AFEC8734-8A7F-404F-B302-CCA5CC0010D4}"/>
                </a:ext>
              </a:extLst>
            </p:cNvPr>
            <p:cNvSpPr/>
            <p:nvPr/>
          </p:nvSpPr>
          <p:spPr>
            <a:xfrm>
              <a:off x="5131924" y="514928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6" name="立方体 415">
              <a:extLst>
                <a:ext uri="{FF2B5EF4-FFF2-40B4-BE49-F238E27FC236}">
                  <a16:creationId xmlns:a16="http://schemas.microsoft.com/office/drawing/2014/main" id="{3D1F8F88-4375-4D5A-AF2A-83A299AA1455}"/>
                </a:ext>
              </a:extLst>
            </p:cNvPr>
            <p:cNvSpPr/>
            <p:nvPr/>
          </p:nvSpPr>
          <p:spPr>
            <a:xfrm>
              <a:off x="5465395" y="514928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7" name="立方体 416">
              <a:extLst>
                <a:ext uri="{FF2B5EF4-FFF2-40B4-BE49-F238E27FC236}">
                  <a16:creationId xmlns:a16="http://schemas.microsoft.com/office/drawing/2014/main" id="{EB66C08C-943F-44CE-8DAC-231A80F5A665}"/>
                </a:ext>
              </a:extLst>
            </p:cNvPr>
            <p:cNvSpPr/>
            <p:nvPr/>
          </p:nvSpPr>
          <p:spPr>
            <a:xfrm>
              <a:off x="4469107" y="482375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8" name="立方体 417">
              <a:extLst>
                <a:ext uri="{FF2B5EF4-FFF2-40B4-BE49-F238E27FC236}">
                  <a16:creationId xmlns:a16="http://schemas.microsoft.com/office/drawing/2014/main" id="{11406016-70FA-4672-BC7C-98C69E5855A4}"/>
                </a:ext>
              </a:extLst>
            </p:cNvPr>
            <p:cNvSpPr/>
            <p:nvPr/>
          </p:nvSpPr>
          <p:spPr>
            <a:xfrm>
              <a:off x="4802578" y="4823756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9" name="立方体 418">
              <a:extLst>
                <a:ext uri="{FF2B5EF4-FFF2-40B4-BE49-F238E27FC236}">
                  <a16:creationId xmlns:a16="http://schemas.microsoft.com/office/drawing/2014/main" id="{F5087DCE-782D-400A-84B4-B927D2C1E079}"/>
                </a:ext>
              </a:extLst>
            </p:cNvPr>
            <p:cNvSpPr/>
            <p:nvPr/>
          </p:nvSpPr>
          <p:spPr>
            <a:xfrm>
              <a:off x="5131924" y="4823756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0" name="立方体 419">
              <a:extLst>
                <a:ext uri="{FF2B5EF4-FFF2-40B4-BE49-F238E27FC236}">
                  <a16:creationId xmlns:a16="http://schemas.microsoft.com/office/drawing/2014/main" id="{4DEA452D-7822-47AD-B309-7C4B654146EC}"/>
                </a:ext>
              </a:extLst>
            </p:cNvPr>
            <p:cNvSpPr/>
            <p:nvPr/>
          </p:nvSpPr>
          <p:spPr>
            <a:xfrm>
              <a:off x="5465395" y="482375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2" name="立方体 421">
              <a:extLst>
                <a:ext uri="{FF2B5EF4-FFF2-40B4-BE49-F238E27FC236}">
                  <a16:creationId xmlns:a16="http://schemas.microsoft.com/office/drawing/2014/main" id="{6676A73D-FFCE-4D5A-A4C4-84A05CD593F8}"/>
                </a:ext>
              </a:extLst>
            </p:cNvPr>
            <p:cNvSpPr/>
            <p:nvPr/>
          </p:nvSpPr>
          <p:spPr>
            <a:xfrm>
              <a:off x="4361776" y="557493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3" name="立方体 422">
              <a:extLst>
                <a:ext uri="{FF2B5EF4-FFF2-40B4-BE49-F238E27FC236}">
                  <a16:creationId xmlns:a16="http://schemas.microsoft.com/office/drawing/2014/main" id="{B43E72AB-988D-4882-B1F8-4C058E01218E}"/>
                </a:ext>
              </a:extLst>
            </p:cNvPr>
            <p:cNvSpPr/>
            <p:nvPr/>
          </p:nvSpPr>
          <p:spPr>
            <a:xfrm>
              <a:off x="4695247" y="557493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4" name="立方体 423">
              <a:extLst>
                <a:ext uri="{FF2B5EF4-FFF2-40B4-BE49-F238E27FC236}">
                  <a16:creationId xmlns:a16="http://schemas.microsoft.com/office/drawing/2014/main" id="{2AEF812D-2677-4722-B317-ACF9A2DE7540}"/>
                </a:ext>
              </a:extLst>
            </p:cNvPr>
            <p:cNvSpPr/>
            <p:nvPr/>
          </p:nvSpPr>
          <p:spPr>
            <a:xfrm>
              <a:off x="5024593" y="557493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5" name="立方体 424">
              <a:extLst>
                <a:ext uri="{FF2B5EF4-FFF2-40B4-BE49-F238E27FC236}">
                  <a16:creationId xmlns:a16="http://schemas.microsoft.com/office/drawing/2014/main" id="{4D4D8201-2A46-4E99-B250-C40A4A9754DE}"/>
                </a:ext>
              </a:extLst>
            </p:cNvPr>
            <p:cNvSpPr/>
            <p:nvPr/>
          </p:nvSpPr>
          <p:spPr>
            <a:xfrm>
              <a:off x="5358064" y="557493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6" name="立方体 425">
              <a:extLst>
                <a:ext uri="{FF2B5EF4-FFF2-40B4-BE49-F238E27FC236}">
                  <a16:creationId xmlns:a16="http://schemas.microsoft.com/office/drawing/2014/main" id="{82653DB3-ED5F-409C-84EC-1C511F39DB82}"/>
                </a:ext>
              </a:extLst>
            </p:cNvPr>
            <p:cNvSpPr/>
            <p:nvPr/>
          </p:nvSpPr>
          <p:spPr>
            <a:xfrm>
              <a:off x="4361776" y="5253209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7" name="立方体 426">
              <a:extLst>
                <a:ext uri="{FF2B5EF4-FFF2-40B4-BE49-F238E27FC236}">
                  <a16:creationId xmlns:a16="http://schemas.microsoft.com/office/drawing/2014/main" id="{17F4B329-EA3B-4A73-8CB0-6216C4EDC666}"/>
                </a:ext>
              </a:extLst>
            </p:cNvPr>
            <p:cNvSpPr/>
            <p:nvPr/>
          </p:nvSpPr>
          <p:spPr>
            <a:xfrm>
              <a:off x="4695247" y="525320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8" name="立方体 427">
              <a:extLst>
                <a:ext uri="{FF2B5EF4-FFF2-40B4-BE49-F238E27FC236}">
                  <a16:creationId xmlns:a16="http://schemas.microsoft.com/office/drawing/2014/main" id="{A0B0A74F-DFE2-44A5-A733-FD0DC6FC3D19}"/>
                </a:ext>
              </a:extLst>
            </p:cNvPr>
            <p:cNvSpPr/>
            <p:nvPr/>
          </p:nvSpPr>
          <p:spPr>
            <a:xfrm>
              <a:off x="5024593" y="525320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9" name="立方体 428">
              <a:extLst>
                <a:ext uri="{FF2B5EF4-FFF2-40B4-BE49-F238E27FC236}">
                  <a16:creationId xmlns:a16="http://schemas.microsoft.com/office/drawing/2014/main" id="{A2C4376E-188C-47F4-AA32-9F1A056110D8}"/>
                </a:ext>
              </a:extLst>
            </p:cNvPr>
            <p:cNvSpPr/>
            <p:nvPr/>
          </p:nvSpPr>
          <p:spPr>
            <a:xfrm>
              <a:off x="5358064" y="5253209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0" name="立方体 429">
              <a:extLst>
                <a:ext uri="{FF2B5EF4-FFF2-40B4-BE49-F238E27FC236}">
                  <a16:creationId xmlns:a16="http://schemas.microsoft.com/office/drawing/2014/main" id="{BDB757AB-B7AB-412C-9445-0FAD0472C30E}"/>
                </a:ext>
              </a:extLst>
            </p:cNvPr>
            <p:cNvSpPr/>
            <p:nvPr/>
          </p:nvSpPr>
          <p:spPr>
            <a:xfrm>
              <a:off x="4361776" y="492768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1" name="立方体 430">
              <a:extLst>
                <a:ext uri="{FF2B5EF4-FFF2-40B4-BE49-F238E27FC236}">
                  <a16:creationId xmlns:a16="http://schemas.microsoft.com/office/drawing/2014/main" id="{4D8BC6D4-B802-44ED-91E7-B706B39C6B2E}"/>
                </a:ext>
              </a:extLst>
            </p:cNvPr>
            <p:cNvSpPr/>
            <p:nvPr/>
          </p:nvSpPr>
          <p:spPr>
            <a:xfrm>
              <a:off x="4695247" y="4927685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2" name="立方体 431">
              <a:extLst>
                <a:ext uri="{FF2B5EF4-FFF2-40B4-BE49-F238E27FC236}">
                  <a16:creationId xmlns:a16="http://schemas.microsoft.com/office/drawing/2014/main" id="{17416353-2478-4F67-B2BE-FFFA3E93A811}"/>
                </a:ext>
              </a:extLst>
            </p:cNvPr>
            <p:cNvSpPr/>
            <p:nvPr/>
          </p:nvSpPr>
          <p:spPr>
            <a:xfrm>
              <a:off x="5024593" y="4927685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3" name="立方体 432">
              <a:extLst>
                <a:ext uri="{FF2B5EF4-FFF2-40B4-BE49-F238E27FC236}">
                  <a16:creationId xmlns:a16="http://schemas.microsoft.com/office/drawing/2014/main" id="{0B696C54-0D57-46CB-9BE3-08E7EF07B9AE}"/>
                </a:ext>
              </a:extLst>
            </p:cNvPr>
            <p:cNvSpPr/>
            <p:nvPr/>
          </p:nvSpPr>
          <p:spPr>
            <a:xfrm>
              <a:off x="5358064" y="492768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5" name="立方体 434">
              <a:extLst>
                <a:ext uri="{FF2B5EF4-FFF2-40B4-BE49-F238E27FC236}">
                  <a16:creationId xmlns:a16="http://schemas.microsoft.com/office/drawing/2014/main" id="{DB3C6816-6667-44D7-8162-FFA271476A12}"/>
                </a:ext>
              </a:extLst>
            </p:cNvPr>
            <p:cNvSpPr/>
            <p:nvPr/>
          </p:nvSpPr>
          <p:spPr>
            <a:xfrm>
              <a:off x="6581183" y="535672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6" name="立方体 435">
              <a:extLst>
                <a:ext uri="{FF2B5EF4-FFF2-40B4-BE49-F238E27FC236}">
                  <a16:creationId xmlns:a16="http://schemas.microsoft.com/office/drawing/2014/main" id="{3B9246AE-E26A-49D1-85D7-2DC24359EC86}"/>
                </a:ext>
              </a:extLst>
            </p:cNvPr>
            <p:cNvSpPr/>
            <p:nvPr/>
          </p:nvSpPr>
          <p:spPr>
            <a:xfrm>
              <a:off x="6914654" y="535672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7" name="立方体 436">
              <a:extLst>
                <a:ext uri="{FF2B5EF4-FFF2-40B4-BE49-F238E27FC236}">
                  <a16:creationId xmlns:a16="http://schemas.microsoft.com/office/drawing/2014/main" id="{B21F37B4-67F5-43ED-84F1-81B5FB0AFB61}"/>
                </a:ext>
              </a:extLst>
            </p:cNvPr>
            <p:cNvSpPr/>
            <p:nvPr/>
          </p:nvSpPr>
          <p:spPr>
            <a:xfrm>
              <a:off x="7244000" y="535672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8" name="立方体 437">
              <a:extLst>
                <a:ext uri="{FF2B5EF4-FFF2-40B4-BE49-F238E27FC236}">
                  <a16:creationId xmlns:a16="http://schemas.microsoft.com/office/drawing/2014/main" id="{6B1E6CC7-E28E-48E6-9BDF-127A3D84A890}"/>
                </a:ext>
              </a:extLst>
            </p:cNvPr>
            <p:cNvSpPr/>
            <p:nvPr/>
          </p:nvSpPr>
          <p:spPr>
            <a:xfrm>
              <a:off x="7577471" y="535672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9" name="立方体 438">
              <a:extLst>
                <a:ext uri="{FF2B5EF4-FFF2-40B4-BE49-F238E27FC236}">
                  <a16:creationId xmlns:a16="http://schemas.microsoft.com/office/drawing/2014/main" id="{6B98DB26-0012-4A71-AFA3-3A65F846A455}"/>
                </a:ext>
              </a:extLst>
            </p:cNvPr>
            <p:cNvSpPr/>
            <p:nvPr/>
          </p:nvSpPr>
          <p:spPr>
            <a:xfrm>
              <a:off x="6581183" y="503499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0" name="立方体 439">
              <a:extLst>
                <a:ext uri="{FF2B5EF4-FFF2-40B4-BE49-F238E27FC236}">
                  <a16:creationId xmlns:a16="http://schemas.microsoft.com/office/drawing/2014/main" id="{5F56EFC4-1C11-4012-933D-0FAB522687B0}"/>
                </a:ext>
              </a:extLst>
            </p:cNvPr>
            <p:cNvSpPr/>
            <p:nvPr/>
          </p:nvSpPr>
          <p:spPr>
            <a:xfrm>
              <a:off x="6914654" y="503499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1" name="立方体 440">
              <a:extLst>
                <a:ext uri="{FF2B5EF4-FFF2-40B4-BE49-F238E27FC236}">
                  <a16:creationId xmlns:a16="http://schemas.microsoft.com/office/drawing/2014/main" id="{A80529A8-77D7-4ECA-98EF-12219BAA22F7}"/>
                </a:ext>
              </a:extLst>
            </p:cNvPr>
            <p:cNvSpPr/>
            <p:nvPr/>
          </p:nvSpPr>
          <p:spPr>
            <a:xfrm>
              <a:off x="7244000" y="503499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2" name="立方体 441">
              <a:extLst>
                <a:ext uri="{FF2B5EF4-FFF2-40B4-BE49-F238E27FC236}">
                  <a16:creationId xmlns:a16="http://schemas.microsoft.com/office/drawing/2014/main" id="{50A4996F-3ADA-41C2-8147-DD206FC69383}"/>
                </a:ext>
              </a:extLst>
            </p:cNvPr>
            <p:cNvSpPr/>
            <p:nvPr/>
          </p:nvSpPr>
          <p:spPr>
            <a:xfrm>
              <a:off x="7577471" y="503499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3" name="立方体 442">
              <a:extLst>
                <a:ext uri="{FF2B5EF4-FFF2-40B4-BE49-F238E27FC236}">
                  <a16:creationId xmlns:a16="http://schemas.microsoft.com/office/drawing/2014/main" id="{C5A142BD-79E2-46D5-9ABA-7AB3F26636FB}"/>
                </a:ext>
              </a:extLst>
            </p:cNvPr>
            <p:cNvSpPr/>
            <p:nvPr/>
          </p:nvSpPr>
          <p:spPr>
            <a:xfrm>
              <a:off x="6581183" y="470947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4" name="立方体 443">
              <a:extLst>
                <a:ext uri="{FF2B5EF4-FFF2-40B4-BE49-F238E27FC236}">
                  <a16:creationId xmlns:a16="http://schemas.microsoft.com/office/drawing/2014/main" id="{33C66CAD-A81A-44A5-B8C8-369658AA53BF}"/>
                </a:ext>
              </a:extLst>
            </p:cNvPr>
            <p:cNvSpPr/>
            <p:nvPr/>
          </p:nvSpPr>
          <p:spPr>
            <a:xfrm>
              <a:off x="6914654" y="470947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5" name="立方体 444">
              <a:extLst>
                <a:ext uri="{FF2B5EF4-FFF2-40B4-BE49-F238E27FC236}">
                  <a16:creationId xmlns:a16="http://schemas.microsoft.com/office/drawing/2014/main" id="{F0C70A43-29D3-4748-89CA-02B6914EB5EF}"/>
                </a:ext>
              </a:extLst>
            </p:cNvPr>
            <p:cNvSpPr/>
            <p:nvPr/>
          </p:nvSpPr>
          <p:spPr>
            <a:xfrm>
              <a:off x="7244000" y="470947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6" name="立方体 445">
              <a:extLst>
                <a:ext uri="{FF2B5EF4-FFF2-40B4-BE49-F238E27FC236}">
                  <a16:creationId xmlns:a16="http://schemas.microsoft.com/office/drawing/2014/main" id="{390B2564-CB8B-44D8-81C2-FF6D916DB791}"/>
                </a:ext>
              </a:extLst>
            </p:cNvPr>
            <p:cNvSpPr/>
            <p:nvPr/>
          </p:nvSpPr>
          <p:spPr>
            <a:xfrm>
              <a:off x="7577471" y="470947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8" name="立方体 447">
              <a:extLst>
                <a:ext uri="{FF2B5EF4-FFF2-40B4-BE49-F238E27FC236}">
                  <a16:creationId xmlns:a16="http://schemas.microsoft.com/office/drawing/2014/main" id="{50F6358B-0007-4D8C-83D0-BDDC7217D7EB}"/>
                </a:ext>
              </a:extLst>
            </p:cNvPr>
            <p:cNvSpPr/>
            <p:nvPr/>
          </p:nvSpPr>
          <p:spPr>
            <a:xfrm>
              <a:off x="6474278" y="546338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9" name="立方体 448">
              <a:extLst>
                <a:ext uri="{FF2B5EF4-FFF2-40B4-BE49-F238E27FC236}">
                  <a16:creationId xmlns:a16="http://schemas.microsoft.com/office/drawing/2014/main" id="{8A8C43C6-481F-482E-A726-631103686CD4}"/>
                </a:ext>
              </a:extLst>
            </p:cNvPr>
            <p:cNvSpPr/>
            <p:nvPr/>
          </p:nvSpPr>
          <p:spPr>
            <a:xfrm>
              <a:off x="6807749" y="546338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0" name="立方体 449">
              <a:extLst>
                <a:ext uri="{FF2B5EF4-FFF2-40B4-BE49-F238E27FC236}">
                  <a16:creationId xmlns:a16="http://schemas.microsoft.com/office/drawing/2014/main" id="{8D35B83C-86CD-432C-A410-FF741F9E22AF}"/>
                </a:ext>
              </a:extLst>
            </p:cNvPr>
            <p:cNvSpPr/>
            <p:nvPr/>
          </p:nvSpPr>
          <p:spPr>
            <a:xfrm>
              <a:off x="7137095" y="546338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1" name="立方体 450">
              <a:extLst>
                <a:ext uri="{FF2B5EF4-FFF2-40B4-BE49-F238E27FC236}">
                  <a16:creationId xmlns:a16="http://schemas.microsoft.com/office/drawing/2014/main" id="{1FE77A1F-569F-4AC9-8B7A-E3135A928F10}"/>
                </a:ext>
              </a:extLst>
            </p:cNvPr>
            <p:cNvSpPr/>
            <p:nvPr/>
          </p:nvSpPr>
          <p:spPr>
            <a:xfrm>
              <a:off x="7470566" y="546338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2" name="立方体 451">
              <a:extLst>
                <a:ext uri="{FF2B5EF4-FFF2-40B4-BE49-F238E27FC236}">
                  <a16:creationId xmlns:a16="http://schemas.microsoft.com/office/drawing/2014/main" id="{C4C926A2-A4D8-4604-8E30-5A5507B99AD7}"/>
                </a:ext>
              </a:extLst>
            </p:cNvPr>
            <p:cNvSpPr/>
            <p:nvPr/>
          </p:nvSpPr>
          <p:spPr>
            <a:xfrm>
              <a:off x="6474278" y="51416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3" name="立方体 452">
              <a:extLst>
                <a:ext uri="{FF2B5EF4-FFF2-40B4-BE49-F238E27FC236}">
                  <a16:creationId xmlns:a16="http://schemas.microsoft.com/office/drawing/2014/main" id="{622BB11A-167D-4F76-BF40-160C3E81158D}"/>
                </a:ext>
              </a:extLst>
            </p:cNvPr>
            <p:cNvSpPr/>
            <p:nvPr/>
          </p:nvSpPr>
          <p:spPr>
            <a:xfrm>
              <a:off x="6807749" y="5141660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4" name="立方体 453">
              <a:extLst>
                <a:ext uri="{FF2B5EF4-FFF2-40B4-BE49-F238E27FC236}">
                  <a16:creationId xmlns:a16="http://schemas.microsoft.com/office/drawing/2014/main" id="{1B9AC696-73B7-4540-A6B5-BDD4E2012DF5}"/>
                </a:ext>
              </a:extLst>
            </p:cNvPr>
            <p:cNvSpPr/>
            <p:nvPr/>
          </p:nvSpPr>
          <p:spPr>
            <a:xfrm>
              <a:off x="7137095" y="5141660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5" name="立方体 454">
              <a:extLst>
                <a:ext uri="{FF2B5EF4-FFF2-40B4-BE49-F238E27FC236}">
                  <a16:creationId xmlns:a16="http://schemas.microsoft.com/office/drawing/2014/main" id="{6D95D69A-AD71-4C2F-8452-4B6C2880EEF5}"/>
                </a:ext>
              </a:extLst>
            </p:cNvPr>
            <p:cNvSpPr/>
            <p:nvPr/>
          </p:nvSpPr>
          <p:spPr>
            <a:xfrm>
              <a:off x="7470566" y="51416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6" name="立方体 455">
              <a:extLst>
                <a:ext uri="{FF2B5EF4-FFF2-40B4-BE49-F238E27FC236}">
                  <a16:creationId xmlns:a16="http://schemas.microsoft.com/office/drawing/2014/main" id="{194626B5-76AB-4ED3-95BE-1DE63C2B1708}"/>
                </a:ext>
              </a:extLst>
            </p:cNvPr>
            <p:cNvSpPr/>
            <p:nvPr/>
          </p:nvSpPr>
          <p:spPr>
            <a:xfrm>
              <a:off x="6474278" y="481613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7" name="立方体 456">
              <a:extLst>
                <a:ext uri="{FF2B5EF4-FFF2-40B4-BE49-F238E27FC236}">
                  <a16:creationId xmlns:a16="http://schemas.microsoft.com/office/drawing/2014/main" id="{18BE1144-F8D8-4323-84CA-1EE57E06D9C9}"/>
                </a:ext>
              </a:extLst>
            </p:cNvPr>
            <p:cNvSpPr/>
            <p:nvPr/>
          </p:nvSpPr>
          <p:spPr>
            <a:xfrm>
              <a:off x="6807749" y="4816136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8" name="立方体 457">
              <a:extLst>
                <a:ext uri="{FF2B5EF4-FFF2-40B4-BE49-F238E27FC236}">
                  <a16:creationId xmlns:a16="http://schemas.microsoft.com/office/drawing/2014/main" id="{3E92B5A4-0DD9-4510-9DB2-53302DAFEB79}"/>
                </a:ext>
              </a:extLst>
            </p:cNvPr>
            <p:cNvSpPr/>
            <p:nvPr/>
          </p:nvSpPr>
          <p:spPr>
            <a:xfrm>
              <a:off x="7137095" y="4816136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9" name="立方体 458">
              <a:extLst>
                <a:ext uri="{FF2B5EF4-FFF2-40B4-BE49-F238E27FC236}">
                  <a16:creationId xmlns:a16="http://schemas.microsoft.com/office/drawing/2014/main" id="{BEB5668D-1CE1-4F05-BD7B-5C0567EA81A2}"/>
                </a:ext>
              </a:extLst>
            </p:cNvPr>
            <p:cNvSpPr/>
            <p:nvPr/>
          </p:nvSpPr>
          <p:spPr>
            <a:xfrm>
              <a:off x="7470566" y="481613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3" name="立方体 342">
              <a:extLst>
                <a:ext uri="{FF2B5EF4-FFF2-40B4-BE49-F238E27FC236}">
                  <a16:creationId xmlns:a16="http://schemas.microsoft.com/office/drawing/2014/main" id="{47BB0ECE-7B32-4BB0-B2ED-87E99CB816DA}"/>
                </a:ext>
              </a:extLst>
            </p:cNvPr>
            <p:cNvSpPr/>
            <p:nvPr/>
          </p:nvSpPr>
          <p:spPr>
            <a:xfrm>
              <a:off x="6368481" y="4925729"/>
              <a:ext cx="1440000" cy="1080000"/>
            </a:xfrm>
            <a:prstGeom prst="cube">
              <a:avLst>
                <a:gd name="adj" fmla="val 9948"/>
              </a:avLst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文本框 345">
              <a:extLst>
                <a:ext uri="{FF2B5EF4-FFF2-40B4-BE49-F238E27FC236}">
                  <a16:creationId xmlns:a16="http://schemas.microsoft.com/office/drawing/2014/main" id="{5F3119FD-D953-48A8-8894-D644BA9FDCEA}"/>
                </a:ext>
              </a:extLst>
            </p:cNvPr>
            <p:cNvSpPr txBox="1"/>
            <p:nvPr/>
          </p:nvSpPr>
          <p:spPr>
            <a:xfrm>
              <a:off x="2609758" y="2070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a[0, :, :]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7" name="文本框 346">
              <a:extLst>
                <a:ext uri="{FF2B5EF4-FFF2-40B4-BE49-F238E27FC236}">
                  <a16:creationId xmlns:a16="http://schemas.microsoft.com/office/drawing/2014/main" id="{F7EF5B04-8819-4F4D-9C42-C917FB18C81C}"/>
                </a:ext>
              </a:extLst>
            </p:cNvPr>
            <p:cNvSpPr txBox="1"/>
            <p:nvPr/>
          </p:nvSpPr>
          <p:spPr>
            <a:xfrm>
              <a:off x="4576012" y="2070148"/>
              <a:ext cx="145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a[:, 1, :]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8" name="文本框 347">
              <a:extLst>
                <a:ext uri="{FF2B5EF4-FFF2-40B4-BE49-F238E27FC236}">
                  <a16:creationId xmlns:a16="http://schemas.microsoft.com/office/drawing/2014/main" id="{B45E3FB7-B961-46AE-8B16-69B2DEE941AB}"/>
                </a:ext>
              </a:extLst>
            </p:cNvPr>
            <p:cNvSpPr txBox="1"/>
            <p:nvPr/>
          </p:nvSpPr>
          <p:spPr>
            <a:xfrm>
              <a:off x="6573563" y="2088929"/>
              <a:ext cx="145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a[:, :, 2]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9" name="文本框 348">
              <a:extLst>
                <a:ext uri="{FF2B5EF4-FFF2-40B4-BE49-F238E27FC236}">
                  <a16:creationId xmlns:a16="http://schemas.microsoft.com/office/drawing/2014/main" id="{85019510-0E72-4BF6-AA1B-1BC1119A1EC4}"/>
                </a:ext>
              </a:extLst>
            </p:cNvPr>
            <p:cNvSpPr txBox="1"/>
            <p:nvPr/>
          </p:nvSpPr>
          <p:spPr>
            <a:xfrm>
              <a:off x="3596896" y="172083"/>
              <a:ext cx="145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a[0][1][2]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0" name="文本框 349">
              <a:extLst>
                <a:ext uri="{FF2B5EF4-FFF2-40B4-BE49-F238E27FC236}">
                  <a16:creationId xmlns:a16="http://schemas.microsoft.com/office/drawing/2014/main" id="{7A33323E-20E6-46A0-9FA3-CCF6FF96DFFD}"/>
                </a:ext>
              </a:extLst>
            </p:cNvPr>
            <p:cNvSpPr txBox="1"/>
            <p:nvPr/>
          </p:nvSpPr>
          <p:spPr>
            <a:xfrm>
              <a:off x="5593579" y="153205"/>
              <a:ext cx="145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a[1][1][2]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FD3B7BBC-4E27-4939-8F5E-8074F523DDF6}"/>
                </a:ext>
              </a:extLst>
            </p:cNvPr>
            <p:cNvGrpSpPr/>
            <p:nvPr/>
          </p:nvGrpSpPr>
          <p:grpSpPr>
            <a:xfrm>
              <a:off x="3607935" y="645167"/>
              <a:ext cx="1440000" cy="1080000"/>
              <a:chOff x="2795270" y="3026004"/>
              <a:chExt cx="1595882" cy="12272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52" name="立方体 351">
                <a:extLst>
                  <a:ext uri="{FF2B5EF4-FFF2-40B4-BE49-F238E27FC236}">
                    <a16:creationId xmlns:a16="http://schemas.microsoft.com/office/drawing/2014/main" id="{38F3A6CC-D5E4-46C5-8400-B91F135576E7}"/>
                  </a:ext>
                </a:extLst>
              </p:cNvPr>
              <p:cNvSpPr/>
              <p:nvPr/>
            </p:nvSpPr>
            <p:spPr>
              <a:xfrm>
                <a:off x="279527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3" name="立方体 352">
                <a:extLst>
                  <a:ext uri="{FF2B5EF4-FFF2-40B4-BE49-F238E27FC236}">
                    <a16:creationId xmlns:a16="http://schemas.microsoft.com/office/drawing/2014/main" id="{F1A6BC90-6E97-472A-900A-1E7A38028E74}"/>
                  </a:ext>
                </a:extLst>
              </p:cNvPr>
              <p:cNvSpPr/>
              <p:nvPr/>
            </p:nvSpPr>
            <p:spPr>
              <a:xfrm>
                <a:off x="316484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4" name="立方体 353">
                <a:extLst>
                  <a:ext uri="{FF2B5EF4-FFF2-40B4-BE49-F238E27FC236}">
                    <a16:creationId xmlns:a16="http://schemas.microsoft.com/office/drawing/2014/main" id="{D9FC5A27-B59F-4633-AFE9-755716094D3E}"/>
                  </a:ext>
                </a:extLst>
              </p:cNvPr>
              <p:cNvSpPr/>
              <p:nvPr/>
            </p:nvSpPr>
            <p:spPr>
              <a:xfrm>
                <a:off x="352983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5" name="立方体 354">
                <a:extLst>
                  <a:ext uri="{FF2B5EF4-FFF2-40B4-BE49-F238E27FC236}">
                    <a16:creationId xmlns:a16="http://schemas.microsoft.com/office/drawing/2014/main" id="{263CCFBB-4670-497E-A48E-8F37B8620F49}"/>
                  </a:ext>
                </a:extLst>
              </p:cNvPr>
              <p:cNvSpPr/>
              <p:nvPr/>
            </p:nvSpPr>
            <p:spPr>
              <a:xfrm>
                <a:off x="389940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95" name="立方体 394">
                <a:extLst>
                  <a:ext uri="{FF2B5EF4-FFF2-40B4-BE49-F238E27FC236}">
                    <a16:creationId xmlns:a16="http://schemas.microsoft.com/office/drawing/2014/main" id="{C9DA2995-A32B-4C96-AF23-6DAC390624E9}"/>
                  </a:ext>
                </a:extLst>
              </p:cNvPr>
              <p:cNvSpPr/>
              <p:nvPr/>
            </p:nvSpPr>
            <p:spPr>
              <a:xfrm>
                <a:off x="279527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28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08" name="立方体 407">
                <a:extLst>
                  <a:ext uri="{FF2B5EF4-FFF2-40B4-BE49-F238E27FC236}">
                    <a16:creationId xmlns:a16="http://schemas.microsoft.com/office/drawing/2014/main" id="{249D2408-00EA-4E4D-B744-097B844FE83A}"/>
                  </a:ext>
                </a:extLst>
              </p:cNvPr>
              <p:cNvSpPr/>
              <p:nvPr/>
            </p:nvSpPr>
            <p:spPr>
              <a:xfrm>
                <a:off x="316484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29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21" name="立方体 420">
                <a:extLst>
                  <a:ext uri="{FF2B5EF4-FFF2-40B4-BE49-F238E27FC236}">
                    <a16:creationId xmlns:a16="http://schemas.microsoft.com/office/drawing/2014/main" id="{DB4848DF-B5B2-4182-9752-E25B32827D12}"/>
                  </a:ext>
                </a:extLst>
              </p:cNvPr>
              <p:cNvSpPr/>
              <p:nvPr/>
            </p:nvSpPr>
            <p:spPr>
              <a:xfrm>
                <a:off x="352983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34" name="立方体 433">
                <a:extLst>
                  <a:ext uri="{FF2B5EF4-FFF2-40B4-BE49-F238E27FC236}">
                    <a16:creationId xmlns:a16="http://schemas.microsoft.com/office/drawing/2014/main" id="{176D7480-6BC2-4FCD-9EA9-907377C91FBF}"/>
                  </a:ext>
                </a:extLst>
              </p:cNvPr>
              <p:cNvSpPr/>
              <p:nvPr/>
            </p:nvSpPr>
            <p:spPr>
              <a:xfrm>
                <a:off x="389940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7" name="立方体 446">
                <a:extLst>
                  <a:ext uri="{FF2B5EF4-FFF2-40B4-BE49-F238E27FC236}">
                    <a16:creationId xmlns:a16="http://schemas.microsoft.com/office/drawing/2014/main" id="{CB574682-9A54-4569-9DB9-12DDEAC74409}"/>
                  </a:ext>
                </a:extLst>
              </p:cNvPr>
              <p:cNvSpPr/>
              <p:nvPr/>
            </p:nvSpPr>
            <p:spPr>
              <a:xfrm>
                <a:off x="279527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60" name="立方体 459">
                <a:extLst>
                  <a:ext uri="{FF2B5EF4-FFF2-40B4-BE49-F238E27FC236}">
                    <a16:creationId xmlns:a16="http://schemas.microsoft.com/office/drawing/2014/main" id="{C2F32B34-5A24-4C34-A537-AFD68D6C58D9}"/>
                  </a:ext>
                </a:extLst>
              </p:cNvPr>
              <p:cNvSpPr/>
              <p:nvPr/>
            </p:nvSpPr>
            <p:spPr>
              <a:xfrm>
                <a:off x="316484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3" name="立方体 472">
                <a:extLst>
                  <a:ext uri="{FF2B5EF4-FFF2-40B4-BE49-F238E27FC236}">
                    <a16:creationId xmlns:a16="http://schemas.microsoft.com/office/drawing/2014/main" id="{89FE5FC5-5784-45B1-8F19-0AD18FD36725}"/>
                  </a:ext>
                </a:extLst>
              </p:cNvPr>
              <p:cNvSpPr/>
              <p:nvPr/>
            </p:nvSpPr>
            <p:spPr>
              <a:xfrm>
                <a:off x="352983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26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4" name="立方体 473">
                <a:extLst>
                  <a:ext uri="{FF2B5EF4-FFF2-40B4-BE49-F238E27FC236}">
                    <a16:creationId xmlns:a16="http://schemas.microsoft.com/office/drawing/2014/main" id="{1D697AAF-5BFB-493B-9038-4E299099E60E}"/>
                  </a:ext>
                </a:extLst>
              </p:cNvPr>
              <p:cNvSpPr/>
              <p:nvPr/>
            </p:nvSpPr>
            <p:spPr>
              <a:xfrm>
                <a:off x="389940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27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75" name="组合 474">
              <a:extLst>
                <a:ext uri="{FF2B5EF4-FFF2-40B4-BE49-F238E27FC236}">
                  <a16:creationId xmlns:a16="http://schemas.microsoft.com/office/drawing/2014/main" id="{D78C965A-DF77-4329-B842-9DBEDD51E0B0}"/>
                </a:ext>
              </a:extLst>
            </p:cNvPr>
            <p:cNvGrpSpPr/>
            <p:nvPr/>
          </p:nvGrpSpPr>
          <p:grpSpPr>
            <a:xfrm>
              <a:off x="3501030" y="751832"/>
              <a:ext cx="1440000" cy="1080000"/>
              <a:chOff x="2795270" y="3026004"/>
              <a:chExt cx="1595882" cy="12272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76" name="立方体 475">
                <a:extLst>
                  <a:ext uri="{FF2B5EF4-FFF2-40B4-BE49-F238E27FC236}">
                    <a16:creationId xmlns:a16="http://schemas.microsoft.com/office/drawing/2014/main" id="{312A66C8-91E6-4C57-A43D-09D52E4784EC}"/>
                  </a:ext>
                </a:extLst>
              </p:cNvPr>
              <p:cNvSpPr/>
              <p:nvPr/>
            </p:nvSpPr>
            <p:spPr>
              <a:xfrm>
                <a:off x="279527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1" name="立方体 480">
                <a:extLst>
                  <a:ext uri="{FF2B5EF4-FFF2-40B4-BE49-F238E27FC236}">
                    <a16:creationId xmlns:a16="http://schemas.microsoft.com/office/drawing/2014/main" id="{073F7194-AE4F-4468-BB96-B97DE8CE2E29}"/>
                  </a:ext>
                </a:extLst>
              </p:cNvPr>
              <p:cNvSpPr/>
              <p:nvPr/>
            </p:nvSpPr>
            <p:spPr>
              <a:xfrm>
                <a:off x="316484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2" name="立方体 481">
                <a:extLst>
                  <a:ext uri="{FF2B5EF4-FFF2-40B4-BE49-F238E27FC236}">
                    <a16:creationId xmlns:a16="http://schemas.microsoft.com/office/drawing/2014/main" id="{22D19AA2-E431-4808-A79C-E8812DB332D3}"/>
                  </a:ext>
                </a:extLst>
              </p:cNvPr>
              <p:cNvSpPr/>
              <p:nvPr/>
            </p:nvSpPr>
            <p:spPr>
              <a:xfrm>
                <a:off x="352983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3" name="立方体 482">
                <a:extLst>
                  <a:ext uri="{FF2B5EF4-FFF2-40B4-BE49-F238E27FC236}">
                    <a16:creationId xmlns:a16="http://schemas.microsoft.com/office/drawing/2014/main" id="{2222C576-86BD-4DB4-A991-5D154B760769}"/>
                  </a:ext>
                </a:extLst>
              </p:cNvPr>
              <p:cNvSpPr/>
              <p:nvPr/>
            </p:nvSpPr>
            <p:spPr>
              <a:xfrm>
                <a:off x="389940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4" name="立方体 483">
                <a:extLst>
                  <a:ext uri="{FF2B5EF4-FFF2-40B4-BE49-F238E27FC236}">
                    <a16:creationId xmlns:a16="http://schemas.microsoft.com/office/drawing/2014/main" id="{80B10233-5D00-48B6-AFC3-B3AC7F6A2A85}"/>
                  </a:ext>
                </a:extLst>
              </p:cNvPr>
              <p:cNvSpPr/>
              <p:nvPr/>
            </p:nvSpPr>
            <p:spPr>
              <a:xfrm>
                <a:off x="279527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16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5" name="立方体 484">
                <a:extLst>
                  <a:ext uri="{FF2B5EF4-FFF2-40B4-BE49-F238E27FC236}">
                    <a16:creationId xmlns:a16="http://schemas.microsoft.com/office/drawing/2014/main" id="{353C7955-DA74-4991-B3F6-80E8C49D9075}"/>
                  </a:ext>
                </a:extLst>
              </p:cNvPr>
              <p:cNvSpPr/>
              <p:nvPr/>
            </p:nvSpPr>
            <p:spPr>
              <a:xfrm>
                <a:off x="316484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17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6" name="立方体 485">
                <a:extLst>
                  <a:ext uri="{FF2B5EF4-FFF2-40B4-BE49-F238E27FC236}">
                    <a16:creationId xmlns:a16="http://schemas.microsoft.com/office/drawing/2014/main" id="{E252B80A-3136-47F7-A0D2-BDEA5EDD152B}"/>
                  </a:ext>
                </a:extLst>
              </p:cNvPr>
              <p:cNvSpPr/>
              <p:nvPr/>
            </p:nvSpPr>
            <p:spPr>
              <a:xfrm>
                <a:off x="352983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18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7" name="立方体 486">
                <a:extLst>
                  <a:ext uri="{FF2B5EF4-FFF2-40B4-BE49-F238E27FC236}">
                    <a16:creationId xmlns:a16="http://schemas.microsoft.com/office/drawing/2014/main" id="{2DBF8F4D-E30E-4D12-9172-13E54016DF99}"/>
                  </a:ext>
                </a:extLst>
              </p:cNvPr>
              <p:cNvSpPr/>
              <p:nvPr/>
            </p:nvSpPr>
            <p:spPr>
              <a:xfrm>
                <a:off x="389940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19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8" name="立方体 487">
                <a:extLst>
                  <a:ext uri="{FF2B5EF4-FFF2-40B4-BE49-F238E27FC236}">
                    <a16:creationId xmlns:a16="http://schemas.microsoft.com/office/drawing/2014/main" id="{CA396726-58BC-46C4-B20C-F8655244F130}"/>
                  </a:ext>
                </a:extLst>
              </p:cNvPr>
              <p:cNvSpPr/>
              <p:nvPr/>
            </p:nvSpPr>
            <p:spPr>
              <a:xfrm>
                <a:off x="279527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3" name="立方体 492">
                <a:extLst>
                  <a:ext uri="{FF2B5EF4-FFF2-40B4-BE49-F238E27FC236}">
                    <a16:creationId xmlns:a16="http://schemas.microsoft.com/office/drawing/2014/main" id="{76A91755-FB18-434F-AD71-99ADA4B3DDAE}"/>
                  </a:ext>
                </a:extLst>
              </p:cNvPr>
              <p:cNvSpPr/>
              <p:nvPr/>
            </p:nvSpPr>
            <p:spPr>
              <a:xfrm>
                <a:off x="316484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4" name="立方体 493">
                <a:extLst>
                  <a:ext uri="{FF2B5EF4-FFF2-40B4-BE49-F238E27FC236}">
                    <a16:creationId xmlns:a16="http://schemas.microsoft.com/office/drawing/2014/main" id="{927C2625-00C0-4B16-BD5F-1C3F7D91264D}"/>
                  </a:ext>
                </a:extLst>
              </p:cNvPr>
              <p:cNvSpPr/>
              <p:nvPr/>
            </p:nvSpPr>
            <p:spPr>
              <a:xfrm>
                <a:off x="352983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5" name="立方体 494">
                <a:extLst>
                  <a:ext uri="{FF2B5EF4-FFF2-40B4-BE49-F238E27FC236}">
                    <a16:creationId xmlns:a16="http://schemas.microsoft.com/office/drawing/2014/main" id="{CE250C60-6424-4388-9913-45BB0B247903}"/>
                  </a:ext>
                </a:extLst>
              </p:cNvPr>
              <p:cNvSpPr/>
              <p:nvPr/>
            </p:nvSpPr>
            <p:spPr>
              <a:xfrm>
                <a:off x="389940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96" name="组合 495">
              <a:extLst>
                <a:ext uri="{FF2B5EF4-FFF2-40B4-BE49-F238E27FC236}">
                  <a16:creationId xmlns:a16="http://schemas.microsoft.com/office/drawing/2014/main" id="{19D6AFC0-208F-4943-A109-0C348FAA567E}"/>
                </a:ext>
              </a:extLst>
            </p:cNvPr>
            <p:cNvGrpSpPr/>
            <p:nvPr/>
          </p:nvGrpSpPr>
          <p:grpSpPr>
            <a:xfrm>
              <a:off x="3393699" y="855761"/>
              <a:ext cx="1440000" cy="1080000"/>
              <a:chOff x="2795270" y="3026004"/>
              <a:chExt cx="1595882" cy="12272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97" name="立方体 496">
                <a:extLst>
                  <a:ext uri="{FF2B5EF4-FFF2-40B4-BE49-F238E27FC236}">
                    <a16:creationId xmlns:a16="http://schemas.microsoft.com/office/drawing/2014/main" id="{2218553F-8157-4DE3-8DC7-8F448A971BA3}"/>
                  </a:ext>
                </a:extLst>
              </p:cNvPr>
              <p:cNvSpPr/>
              <p:nvPr/>
            </p:nvSpPr>
            <p:spPr>
              <a:xfrm>
                <a:off x="279527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8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8" name="立方体 497">
                <a:extLst>
                  <a:ext uri="{FF2B5EF4-FFF2-40B4-BE49-F238E27FC236}">
                    <a16:creationId xmlns:a16="http://schemas.microsoft.com/office/drawing/2014/main" id="{45D4622D-1D27-45E9-A652-A8ABFC44BDCA}"/>
                  </a:ext>
                </a:extLst>
              </p:cNvPr>
              <p:cNvSpPr/>
              <p:nvPr/>
            </p:nvSpPr>
            <p:spPr>
              <a:xfrm>
                <a:off x="316484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9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9" name="立方体 498">
                <a:extLst>
                  <a:ext uri="{FF2B5EF4-FFF2-40B4-BE49-F238E27FC236}">
                    <a16:creationId xmlns:a16="http://schemas.microsoft.com/office/drawing/2014/main" id="{6E362BBA-51DC-41BA-9898-68525047EB3E}"/>
                  </a:ext>
                </a:extLst>
              </p:cNvPr>
              <p:cNvSpPr/>
              <p:nvPr/>
            </p:nvSpPr>
            <p:spPr>
              <a:xfrm>
                <a:off x="352983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00" name="立方体 499">
                <a:extLst>
                  <a:ext uri="{FF2B5EF4-FFF2-40B4-BE49-F238E27FC236}">
                    <a16:creationId xmlns:a16="http://schemas.microsoft.com/office/drawing/2014/main" id="{21491AC9-1DFD-4AF4-A44C-7EB072BBEA81}"/>
                  </a:ext>
                </a:extLst>
              </p:cNvPr>
              <p:cNvSpPr/>
              <p:nvPr/>
            </p:nvSpPr>
            <p:spPr>
              <a:xfrm>
                <a:off x="389940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05" name="立方体 504">
                <a:extLst>
                  <a:ext uri="{FF2B5EF4-FFF2-40B4-BE49-F238E27FC236}">
                    <a16:creationId xmlns:a16="http://schemas.microsoft.com/office/drawing/2014/main" id="{E3948B2C-EEAF-4FC4-BB6B-FAE1BE197BE3}"/>
                  </a:ext>
                </a:extLst>
              </p:cNvPr>
              <p:cNvSpPr/>
              <p:nvPr/>
            </p:nvSpPr>
            <p:spPr>
              <a:xfrm>
                <a:off x="279527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06" name="立方体 505">
                <a:extLst>
                  <a:ext uri="{FF2B5EF4-FFF2-40B4-BE49-F238E27FC236}">
                    <a16:creationId xmlns:a16="http://schemas.microsoft.com/office/drawing/2014/main" id="{CFECB844-153D-4132-BBA0-FC36A6E5D2D6}"/>
                  </a:ext>
                </a:extLst>
              </p:cNvPr>
              <p:cNvSpPr/>
              <p:nvPr/>
            </p:nvSpPr>
            <p:spPr>
              <a:xfrm>
                <a:off x="316484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07" name="立方体 506">
                <a:extLst>
                  <a:ext uri="{FF2B5EF4-FFF2-40B4-BE49-F238E27FC236}">
                    <a16:creationId xmlns:a16="http://schemas.microsoft.com/office/drawing/2014/main" id="{D3E520E5-3694-47C4-BA33-17004F47536F}"/>
                  </a:ext>
                </a:extLst>
              </p:cNvPr>
              <p:cNvSpPr/>
              <p:nvPr/>
            </p:nvSpPr>
            <p:spPr>
              <a:xfrm>
                <a:off x="3529838" y="3395904"/>
                <a:ext cx="491744" cy="491744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6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08" name="立方体 507">
                <a:extLst>
                  <a:ext uri="{FF2B5EF4-FFF2-40B4-BE49-F238E27FC236}">
                    <a16:creationId xmlns:a16="http://schemas.microsoft.com/office/drawing/2014/main" id="{08075AB5-A0BF-4618-8306-5B8CCE566FD0}"/>
                  </a:ext>
                </a:extLst>
              </p:cNvPr>
              <p:cNvSpPr/>
              <p:nvPr/>
            </p:nvSpPr>
            <p:spPr>
              <a:xfrm>
                <a:off x="389940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7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09" name="立方体 508">
                <a:extLst>
                  <a:ext uri="{FF2B5EF4-FFF2-40B4-BE49-F238E27FC236}">
                    <a16:creationId xmlns:a16="http://schemas.microsoft.com/office/drawing/2014/main" id="{40AE0B09-CD5E-4974-B976-F8C593B14435}"/>
                  </a:ext>
                </a:extLst>
              </p:cNvPr>
              <p:cNvSpPr/>
              <p:nvPr/>
            </p:nvSpPr>
            <p:spPr>
              <a:xfrm>
                <a:off x="279527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10" name="立方体 509">
                <a:extLst>
                  <a:ext uri="{FF2B5EF4-FFF2-40B4-BE49-F238E27FC236}">
                    <a16:creationId xmlns:a16="http://schemas.microsoft.com/office/drawing/2014/main" id="{162D0C5E-5984-41C3-9078-DB4BF8C5C239}"/>
                  </a:ext>
                </a:extLst>
              </p:cNvPr>
              <p:cNvSpPr/>
              <p:nvPr/>
            </p:nvSpPr>
            <p:spPr>
              <a:xfrm>
                <a:off x="316484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12" name="立方体 511">
                <a:extLst>
                  <a:ext uri="{FF2B5EF4-FFF2-40B4-BE49-F238E27FC236}">
                    <a16:creationId xmlns:a16="http://schemas.microsoft.com/office/drawing/2014/main" id="{E84AB5F8-D12E-4BEC-82C1-1C35AE2956E5}"/>
                  </a:ext>
                </a:extLst>
              </p:cNvPr>
              <p:cNvSpPr/>
              <p:nvPr/>
            </p:nvSpPr>
            <p:spPr>
              <a:xfrm>
                <a:off x="352983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13" name="立方体 512">
                <a:extLst>
                  <a:ext uri="{FF2B5EF4-FFF2-40B4-BE49-F238E27FC236}">
                    <a16:creationId xmlns:a16="http://schemas.microsoft.com/office/drawing/2014/main" id="{CA13821B-90AF-4FC6-8A22-AB1068D4F3A0}"/>
                  </a:ext>
                </a:extLst>
              </p:cNvPr>
              <p:cNvSpPr/>
              <p:nvPr/>
            </p:nvSpPr>
            <p:spPr>
              <a:xfrm>
                <a:off x="389940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14" name="组合 513">
              <a:extLst>
                <a:ext uri="{FF2B5EF4-FFF2-40B4-BE49-F238E27FC236}">
                  <a16:creationId xmlns:a16="http://schemas.microsoft.com/office/drawing/2014/main" id="{8764458F-DDC0-4A8C-82DF-AB38F342BF7A}"/>
                </a:ext>
              </a:extLst>
            </p:cNvPr>
            <p:cNvGrpSpPr/>
            <p:nvPr/>
          </p:nvGrpSpPr>
          <p:grpSpPr>
            <a:xfrm>
              <a:off x="5593579" y="637486"/>
              <a:ext cx="1440000" cy="1080000"/>
              <a:chOff x="2795270" y="3026004"/>
              <a:chExt cx="1595882" cy="12272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516" name="立方体 515">
                <a:extLst>
                  <a:ext uri="{FF2B5EF4-FFF2-40B4-BE49-F238E27FC236}">
                    <a16:creationId xmlns:a16="http://schemas.microsoft.com/office/drawing/2014/main" id="{48B33124-4CE0-4B8E-82D2-C2D9278D75E5}"/>
                  </a:ext>
                </a:extLst>
              </p:cNvPr>
              <p:cNvSpPr/>
              <p:nvPr/>
            </p:nvSpPr>
            <p:spPr>
              <a:xfrm>
                <a:off x="279527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17" name="立方体 516">
                <a:extLst>
                  <a:ext uri="{FF2B5EF4-FFF2-40B4-BE49-F238E27FC236}">
                    <a16:creationId xmlns:a16="http://schemas.microsoft.com/office/drawing/2014/main" id="{74EDC3C6-DEB1-48B7-B0AF-34E35CD13712}"/>
                  </a:ext>
                </a:extLst>
              </p:cNvPr>
              <p:cNvSpPr/>
              <p:nvPr/>
            </p:nvSpPr>
            <p:spPr>
              <a:xfrm>
                <a:off x="316484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18" name="立方体 517">
                <a:extLst>
                  <a:ext uri="{FF2B5EF4-FFF2-40B4-BE49-F238E27FC236}">
                    <a16:creationId xmlns:a16="http://schemas.microsoft.com/office/drawing/2014/main" id="{C23D5734-3777-4302-8366-8A6A99CE3E57}"/>
                  </a:ext>
                </a:extLst>
              </p:cNvPr>
              <p:cNvSpPr/>
              <p:nvPr/>
            </p:nvSpPr>
            <p:spPr>
              <a:xfrm>
                <a:off x="352983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0" name="立方体 519">
                <a:extLst>
                  <a:ext uri="{FF2B5EF4-FFF2-40B4-BE49-F238E27FC236}">
                    <a16:creationId xmlns:a16="http://schemas.microsoft.com/office/drawing/2014/main" id="{B7CE4FBA-7F71-44AF-8960-F5481A4694DE}"/>
                  </a:ext>
                </a:extLst>
              </p:cNvPr>
              <p:cNvSpPr/>
              <p:nvPr/>
            </p:nvSpPr>
            <p:spPr>
              <a:xfrm>
                <a:off x="389940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1" name="立方体 520">
                <a:extLst>
                  <a:ext uri="{FF2B5EF4-FFF2-40B4-BE49-F238E27FC236}">
                    <a16:creationId xmlns:a16="http://schemas.microsoft.com/office/drawing/2014/main" id="{336B243C-9B2E-4FEB-B121-9893084A43C6}"/>
                  </a:ext>
                </a:extLst>
              </p:cNvPr>
              <p:cNvSpPr/>
              <p:nvPr/>
            </p:nvSpPr>
            <p:spPr>
              <a:xfrm>
                <a:off x="279527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28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2" name="立方体 521">
                <a:extLst>
                  <a:ext uri="{FF2B5EF4-FFF2-40B4-BE49-F238E27FC236}">
                    <a16:creationId xmlns:a16="http://schemas.microsoft.com/office/drawing/2014/main" id="{AE6B1F11-E594-4DAF-B6B1-F6137BB3BADA}"/>
                  </a:ext>
                </a:extLst>
              </p:cNvPr>
              <p:cNvSpPr/>
              <p:nvPr/>
            </p:nvSpPr>
            <p:spPr>
              <a:xfrm>
                <a:off x="316484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29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4" name="立方体 523">
                <a:extLst>
                  <a:ext uri="{FF2B5EF4-FFF2-40B4-BE49-F238E27FC236}">
                    <a16:creationId xmlns:a16="http://schemas.microsoft.com/office/drawing/2014/main" id="{15ADBA99-FFCE-4185-AAE6-D7107DB93638}"/>
                  </a:ext>
                </a:extLst>
              </p:cNvPr>
              <p:cNvSpPr/>
              <p:nvPr/>
            </p:nvSpPr>
            <p:spPr>
              <a:xfrm>
                <a:off x="352983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5" name="立方体 524">
                <a:extLst>
                  <a:ext uri="{FF2B5EF4-FFF2-40B4-BE49-F238E27FC236}">
                    <a16:creationId xmlns:a16="http://schemas.microsoft.com/office/drawing/2014/main" id="{A04554C8-254D-4BDD-BF13-0F148863AE1A}"/>
                  </a:ext>
                </a:extLst>
              </p:cNvPr>
              <p:cNvSpPr/>
              <p:nvPr/>
            </p:nvSpPr>
            <p:spPr>
              <a:xfrm>
                <a:off x="389940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6" name="立方体 525">
                <a:extLst>
                  <a:ext uri="{FF2B5EF4-FFF2-40B4-BE49-F238E27FC236}">
                    <a16:creationId xmlns:a16="http://schemas.microsoft.com/office/drawing/2014/main" id="{6D9F08B2-BD7C-4AE8-A4AD-C63AE12977E5}"/>
                  </a:ext>
                </a:extLst>
              </p:cNvPr>
              <p:cNvSpPr/>
              <p:nvPr/>
            </p:nvSpPr>
            <p:spPr>
              <a:xfrm>
                <a:off x="279527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8" name="立方体 527">
                <a:extLst>
                  <a:ext uri="{FF2B5EF4-FFF2-40B4-BE49-F238E27FC236}">
                    <a16:creationId xmlns:a16="http://schemas.microsoft.com/office/drawing/2014/main" id="{8ABB833A-7CAC-49C4-9B34-1B6E6D902D55}"/>
                  </a:ext>
                </a:extLst>
              </p:cNvPr>
              <p:cNvSpPr/>
              <p:nvPr/>
            </p:nvSpPr>
            <p:spPr>
              <a:xfrm>
                <a:off x="316484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9" name="立方体 528">
                <a:extLst>
                  <a:ext uri="{FF2B5EF4-FFF2-40B4-BE49-F238E27FC236}">
                    <a16:creationId xmlns:a16="http://schemas.microsoft.com/office/drawing/2014/main" id="{5AFE6FF2-CCE2-49CF-BD0F-CC376CB3815F}"/>
                  </a:ext>
                </a:extLst>
              </p:cNvPr>
              <p:cNvSpPr/>
              <p:nvPr/>
            </p:nvSpPr>
            <p:spPr>
              <a:xfrm>
                <a:off x="352983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26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30" name="立方体 529">
                <a:extLst>
                  <a:ext uri="{FF2B5EF4-FFF2-40B4-BE49-F238E27FC236}">
                    <a16:creationId xmlns:a16="http://schemas.microsoft.com/office/drawing/2014/main" id="{018C9507-F2A6-4915-B1A0-AC7AA7D9FC83}"/>
                  </a:ext>
                </a:extLst>
              </p:cNvPr>
              <p:cNvSpPr/>
              <p:nvPr/>
            </p:nvSpPr>
            <p:spPr>
              <a:xfrm>
                <a:off x="389940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27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32" name="组合 531">
              <a:extLst>
                <a:ext uri="{FF2B5EF4-FFF2-40B4-BE49-F238E27FC236}">
                  <a16:creationId xmlns:a16="http://schemas.microsoft.com/office/drawing/2014/main" id="{7724E2D9-D704-412D-8824-68F24957B3ED}"/>
                </a:ext>
              </a:extLst>
            </p:cNvPr>
            <p:cNvGrpSpPr/>
            <p:nvPr/>
          </p:nvGrpSpPr>
          <p:grpSpPr>
            <a:xfrm>
              <a:off x="5486674" y="744151"/>
              <a:ext cx="1440000" cy="1080000"/>
              <a:chOff x="2795270" y="3026004"/>
              <a:chExt cx="1595882" cy="12272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533" name="立方体 532">
                <a:extLst>
                  <a:ext uri="{FF2B5EF4-FFF2-40B4-BE49-F238E27FC236}">
                    <a16:creationId xmlns:a16="http://schemas.microsoft.com/office/drawing/2014/main" id="{4A77223C-7608-4E67-8544-E27FA8AA55C6}"/>
                  </a:ext>
                </a:extLst>
              </p:cNvPr>
              <p:cNvSpPr/>
              <p:nvPr/>
            </p:nvSpPr>
            <p:spPr>
              <a:xfrm>
                <a:off x="279527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34" name="立方体 533">
                <a:extLst>
                  <a:ext uri="{FF2B5EF4-FFF2-40B4-BE49-F238E27FC236}">
                    <a16:creationId xmlns:a16="http://schemas.microsoft.com/office/drawing/2014/main" id="{A4FA128F-4323-4A6C-92F5-A5A93FD282D7}"/>
                  </a:ext>
                </a:extLst>
              </p:cNvPr>
              <p:cNvSpPr/>
              <p:nvPr/>
            </p:nvSpPr>
            <p:spPr>
              <a:xfrm>
                <a:off x="316484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36" name="立方体 535">
                <a:extLst>
                  <a:ext uri="{FF2B5EF4-FFF2-40B4-BE49-F238E27FC236}">
                    <a16:creationId xmlns:a16="http://schemas.microsoft.com/office/drawing/2014/main" id="{D320BC5E-FB86-4F20-AC80-23B58D049050}"/>
                  </a:ext>
                </a:extLst>
              </p:cNvPr>
              <p:cNvSpPr/>
              <p:nvPr/>
            </p:nvSpPr>
            <p:spPr>
              <a:xfrm>
                <a:off x="352983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37" name="立方体 536">
                <a:extLst>
                  <a:ext uri="{FF2B5EF4-FFF2-40B4-BE49-F238E27FC236}">
                    <a16:creationId xmlns:a16="http://schemas.microsoft.com/office/drawing/2014/main" id="{5CFFA8B5-CE64-45E4-9A7F-A6D5445337A6}"/>
                  </a:ext>
                </a:extLst>
              </p:cNvPr>
              <p:cNvSpPr/>
              <p:nvPr/>
            </p:nvSpPr>
            <p:spPr>
              <a:xfrm>
                <a:off x="389940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38" name="立方体 537">
                <a:extLst>
                  <a:ext uri="{FF2B5EF4-FFF2-40B4-BE49-F238E27FC236}">
                    <a16:creationId xmlns:a16="http://schemas.microsoft.com/office/drawing/2014/main" id="{D3031D27-44DF-4C34-A64A-414B77F23C8F}"/>
                  </a:ext>
                </a:extLst>
              </p:cNvPr>
              <p:cNvSpPr/>
              <p:nvPr/>
            </p:nvSpPr>
            <p:spPr>
              <a:xfrm>
                <a:off x="279527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16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0" name="立方体 539">
                <a:extLst>
                  <a:ext uri="{FF2B5EF4-FFF2-40B4-BE49-F238E27FC236}">
                    <a16:creationId xmlns:a16="http://schemas.microsoft.com/office/drawing/2014/main" id="{1F5069B9-4F06-4212-A49C-22CC98F306EB}"/>
                  </a:ext>
                </a:extLst>
              </p:cNvPr>
              <p:cNvSpPr/>
              <p:nvPr/>
            </p:nvSpPr>
            <p:spPr>
              <a:xfrm>
                <a:off x="316484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17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1" name="立方体 540">
                <a:extLst>
                  <a:ext uri="{FF2B5EF4-FFF2-40B4-BE49-F238E27FC236}">
                    <a16:creationId xmlns:a16="http://schemas.microsoft.com/office/drawing/2014/main" id="{0DE4D4A9-ED6E-4316-9F32-5F10154DC802}"/>
                  </a:ext>
                </a:extLst>
              </p:cNvPr>
              <p:cNvSpPr/>
              <p:nvPr/>
            </p:nvSpPr>
            <p:spPr>
              <a:xfrm>
                <a:off x="3529838" y="3395904"/>
                <a:ext cx="491744" cy="491744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18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2" name="立方体 541">
                <a:extLst>
                  <a:ext uri="{FF2B5EF4-FFF2-40B4-BE49-F238E27FC236}">
                    <a16:creationId xmlns:a16="http://schemas.microsoft.com/office/drawing/2014/main" id="{DBDC316D-7924-43EE-8E22-00CFBE80ED56}"/>
                  </a:ext>
                </a:extLst>
              </p:cNvPr>
              <p:cNvSpPr/>
              <p:nvPr/>
            </p:nvSpPr>
            <p:spPr>
              <a:xfrm>
                <a:off x="389940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19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4" name="立方体 543">
                <a:extLst>
                  <a:ext uri="{FF2B5EF4-FFF2-40B4-BE49-F238E27FC236}">
                    <a16:creationId xmlns:a16="http://schemas.microsoft.com/office/drawing/2014/main" id="{A773110B-601E-41FD-80E3-1550E8B8B261}"/>
                  </a:ext>
                </a:extLst>
              </p:cNvPr>
              <p:cNvSpPr/>
              <p:nvPr/>
            </p:nvSpPr>
            <p:spPr>
              <a:xfrm>
                <a:off x="279527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5" name="立方体 544">
                <a:extLst>
                  <a:ext uri="{FF2B5EF4-FFF2-40B4-BE49-F238E27FC236}">
                    <a16:creationId xmlns:a16="http://schemas.microsoft.com/office/drawing/2014/main" id="{CF013A71-6FFF-4563-9E04-EAC6E05574A0}"/>
                  </a:ext>
                </a:extLst>
              </p:cNvPr>
              <p:cNvSpPr/>
              <p:nvPr/>
            </p:nvSpPr>
            <p:spPr>
              <a:xfrm>
                <a:off x="316484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6" name="立方体 545">
                <a:extLst>
                  <a:ext uri="{FF2B5EF4-FFF2-40B4-BE49-F238E27FC236}">
                    <a16:creationId xmlns:a16="http://schemas.microsoft.com/office/drawing/2014/main" id="{DA3A46FC-83EC-4ED3-A4D9-9DFE82D1A300}"/>
                  </a:ext>
                </a:extLst>
              </p:cNvPr>
              <p:cNvSpPr/>
              <p:nvPr/>
            </p:nvSpPr>
            <p:spPr>
              <a:xfrm>
                <a:off x="352983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7" name="立方体 546">
                <a:extLst>
                  <a:ext uri="{FF2B5EF4-FFF2-40B4-BE49-F238E27FC236}">
                    <a16:creationId xmlns:a16="http://schemas.microsoft.com/office/drawing/2014/main" id="{178ADBB7-EADD-4072-945C-CAAF294BEA03}"/>
                  </a:ext>
                </a:extLst>
              </p:cNvPr>
              <p:cNvSpPr/>
              <p:nvPr/>
            </p:nvSpPr>
            <p:spPr>
              <a:xfrm>
                <a:off x="389940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548" name="立方体 547">
              <a:extLst>
                <a:ext uri="{FF2B5EF4-FFF2-40B4-BE49-F238E27FC236}">
                  <a16:creationId xmlns:a16="http://schemas.microsoft.com/office/drawing/2014/main" id="{14549E76-D17B-42BE-8381-8CB551689668}"/>
                </a:ext>
              </a:extLst>
            </p:cNvPr>
            <p:cNvSpPr/>
            <p:nvPr/>
          </p:nvSpPr>
          <p:spPr>
            <a:xfrm>
              <a:off x="5378911" y="851400"/>
              <a:ext cx="1440000" cy="1080000"/>
            </a:xfrm>
            <a:prstGeom prst="cube">
              <a:avLst>
                <a:gd name="adj" fmla="val 9948"/>
              </a:avLst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BC2EEF65-F807-4183-840B-E4E8D0908029}"/>
                </a:ext>
              </a:extLst>
            </p:cNvPr>
            <p:cNvGrpSpPr/>
            <p:nvPr/>
          </p:nvGrpSpPr>
          <p:grpSpPr>
            <a:xfrm>
              <a:off x="2618596" y="2647611"/>
              <a:ext cx="1440000" cy="1080000"/>
              <a:chOff x="2795270" y="3026004"/>
              <a:chExt cx="1595882" cy="12272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550" name="立方体 549">
                <a:extLst>
                  <a:ext uri="{FF2B5EF4-FFF2-40B4-BE49-F238E27FC236}">
                    <a16:creationId xmlns:a16="http://schemas.microsoft.com/office/drawing/2014/main" id="{C85E7DEB-9BEF-4B05-A1C4-45C9B71FFB2E}"/>
                  </a:ext>
                </a:extLst>
              </p:cNvPr>
              <p:cNvSpPr/>
              <p:nvPr/>
            </p:nvSpPr>
            <p:spPr>
              <a:xfrm>
                <a:off x="279527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1" name="立方体 550">
                <a:extLst>
                  <a:ext uri="{FF2B5EF4-FFF2-40B4-BE49-F238E27FC236}">
                    <a16:creationId xmlns:a16="http://schemas.microsoft.com/office/drawing/2014/main" id="{D43B125E-0F2C-4D94-9F0F-FBD204E86668}"/>
                  </a:ext>
                </a:extLst>
              </p:cNvPr>
              <p:cNvSpPr/>
              <p:nvPr/>
            </p:nvSpPr>
            <p:spPr>
              <a:xfrm>
                <a:off x="316484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2" name="立方体 551">
                <a:extLst>
                  <a:ext uri="{FF2B5EF4-FFF2-40B4-BE49-F238E27FC236}">
                    <a16:creationId xmlns:a16="http://schemas.microsoft.com/office/drawing/2014/main" id="{FB48F032-63B3-4197-8BCC-A6C5E9AF9860}"/>
                  </a:ext>
                </a:extLst>
              </p:cNvPr>
              <p:cNvSpPr/>
              <p:nvPr/>
            </p:nvSpPr>
            <p:spPr>
              <a:xfrm>
                <a:off x="352983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3" name="立方体 552">
                <a:extLst>
                  <a:ext uri="{FF2B5EF4-FFF2-40B4-BE49-F238E27FC236}">
                    <a16:creationId xmlns:a16="http://schemas.microsoft.com/office/drawing/2014/main" id="{D47A2B38-6B92-401B-A657-F128D136D1C3}"/>
                  </a:ext>
                </a:extLst>
              </p:cNvPr>
              <p:cNvSpPr/>
              <p:nvPr/>
            </p:nvSpPr>
            <p:spPr>
              <a:xfrm>
                <a:off x="389940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4" name="立方体 553">
                <a:extLst>
                  <a:ext uri="{FF2B5EF4-FFF2-40B4-BE49-F238E27FC236}">
                    <a16:creationId xmlns:a16="http://schemas.microsoft.com/office/drawing/2014/main" id="{58D2849E-4A9F-4DBD-81CC-DA0155F64FCB}"/>
                  </a:ext>
                </a:extLst>
              </p:cNvPr>
              <p:cNvSpPr/>
              <p:nvPr/>
            </p:nvSpPr>
            <p:spPr>
              <a:xfrm>
                <a:off x="279527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28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5" name="立方体 554">
                <a:extLst>
                  <a:ext uri="{FF2B5EF4-FFF2-40B4-BE49-F238E27FC236}">
                    <a16:creationId xmlns:a16="http://schemas.microsoft.com/office/drawing/2014/main" id="{8949716A-DC21-441E-A2A4-0362D056C0FB}"/>
                  </a:ext>
                </a:extLst>
              </p:cNvPr>
              <p:cNvSpPr/>
              <p:nvPr/>
            </p:nvSpPr>
            <p:spPr>
              <a:xfrm>
                <a:off x="316484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29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6" name="立方体 555">
                <a:extLst>
                  <a:ext uri="{FF2B5EF4-FFF2-40B4-BE49-F238E27FC236}">
                    <a16:creationId xmlns:a16="http://schemas.microsoft.com/office/drawing/2014/main" id="{2728F9FD-29D8-4BEC-923D-6C870E6D94C6}"/>
                  </a:ext>
                </a:extLst>
              </p:cNvPr>
              <p:cNvSpPr/>
              <p:nvPr/>
            </p:nvSpPr>
            <p:spPr>
              <a:xfrm>
                <a:off x="352983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7" name="立方体 556">
                <a:extLst>
                  <a:ext uri="{FF2B5EF4-FFF2-40B4-BE49-F238E27FC236}">
                    <a16:creationId xmlns:a16="http://schemas.microsoft.com/office/drawing/2014/main" id="{D8B51181-F10A-417B-BE08-0B63971C04E4}"/>
                  </a:ext>
                </a:extLst>
              </p:cNvPr>
              <p:cNvSpPr/>
              <p:nvPr/>
            </p:nvSpPr>
            <p:spPr>
              <a:xfrm>
                <a:off x="389940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8" name="立方体 557">
                <a:extLst>
                  <a:ext uri="{FF2B5EF4-FFF2-40B4-BE49-F238E27FC236}">
                    <a16:creationId xmlns:a16="http://schemas.microsoft.com/office/drawing/2014/main" id="{8BC50A6C-D4FB-4519-9315-3367F61A2A4F}"/>
                  </a:ext>
                </a:extLst>
              </p:cNvPr>
              <p:cNvSpPr/>
              <p:nvPr/>
            </p:nvSpPr>
            <p:spPr>
              <a:xfrm>
                <a:off x="279527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9" name="立方体 558">
                <a:extLst>
                  <a:ext uri="{FF2B5EF4-FFF2-40B4-BE49-F238E27FC236}">
                    <a16:creationId xmlns:a16="http://schemas.microsoft.com/office/drawing/2014/main" id="{07181C9E-0794-4D46-9D77-71B8C2AD08DB}"/>
                  </a:ext>
                </a:extLst>
              </p:cNvPr>
              <p:cNvSpPr/>
              <p:nvPr/>
            </p:nvSpPr>
            <p:spPr>
              <a:xfrm>
                <a:off x="316484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0" name="立方体 559">
                <a:extLst>
                  <a:ext uri="{FF2B5EF4-FFF2-40B4-BE49-F238E27FC236}">
                    <a16:creationId xmlns:a16="http://schemas.microsoft.com/office/drawing/2014/main" id="{402B09B9-4D29-4336-B9DE-89FB3A79C4A8}"/>
                  </a:ext>
                </a:extLst>
              </p:cNvPr>
              <p:cNvSpPr/>
              <p:nvPr/>
            </p:nvSpPr>
            <p:spPr>
              <a:xfrm>
                <a:off x="352983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26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1" name="立方体 560">
                <a:extLst>
                  <a:ext uri="{FF2B5EF4-FFF2-40B4-BE49-F238E27FC236}">
                    <a16:creationId xmlns:a16="http://schemas.microsoft.com/office/drawing/2014/main" id="{C0EA0760-B9E7-43DD-99FF-C90D62272FD8}"/>
                  </a:ext>
                </a:extLst>
              </p:cNvPr>
              <p:cNvSpPr/>
              <p:nvPr/>
            </p:nvSpPr>
            <p:spPr>
              <a:xfrm>
                <a:off x="389940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27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2" name="组合 561">
              <a:extLst>
                <a:ext uri="{FF2B5EF4-FFF2-40B4-BE49-F238E27FC236}">
                  <a16:creationId xmlns:a16="http://schemas.microsoft.com/office/drawing/2014/main" id="{E17900D2-DF04-43EB-82F8-3375333AB153}"/>
                </a:ext>
              </a:extLst>
            </p:cNvPr>
            <p:cNvGrpSpPr/>
            <p:nvPr/>
          </p:nvGrpSpPr>
          <p:grpSpPr>
            <a:xfrm>
              <a:off x="2511691" y="2754276"/>
              <a:ext cx="1440000" cy="1080000"/>
              <a:chOff x="2795270" y="3026004"/>
              <a:chExt cx="1595882" cy="12272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563" name="立方体 562">
                <a:extLst>
                  <a:ext uri="{FF2B5EF4-FFF2-40B4-BE49-F238E27FC236}">
                    <a16:creationId xmlns:a16="http://schemas.microsoft.com/office/drawing/2014/main" id="{6F4B8019-8F7C-47A8-8C01-4C339D1197D4}"/>
                  </a:ext>
                </a:extLst>
              </p:cNvPr>
              <p:cNvSpPr/>
              <p:nvPr/>
            </p:nvSpPr>
            <p:spPr>
              <a:xfrm>
                <a:off x="279527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4" name="立方体 563">
                <a:extLst>
                  <a:ext uri="{FF2B5EF4-FFF2-40B4-BE49-F238E27FC236}">
                    <a16:creationId xmlns:a16="http://schemas.microsoft.com/office/drawing/2014/main" id="{20F96CC4-C7F6-47F4-91E3-B9C0017432DD}"/>
                  </a:ext>
                </a:extLst>
              </p:cNvPr>
              <p:cNvSpPr/>
              <p:nvPr/>
            </p:nvSpPr>
            <p:spPr>
              <a:xfrm>
                <a:off x="316484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5" name="立方体 564">
                <a:extLst>
                  <a:ext uri="{FF2B5EF4-FFF2-40B4-BE49-F238E27FC236}">
                    <a16:creationId xmlns:a16="http://schemas.microsoft.com/office/drawing/2014/main" id="{F6314957-2F48-4041-A61F-475097B41423}"/>
                  </a:ext>
                </a:extLst>
              </p:cNvPr>
              <p:cNvSpPr/>
              <p:nvPr/>
            </p:nvSpPr>
            <p:spPr>
              <a:xfrm>
                <a:off x="352983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6" name="立方体 565">
                <a:extLst>
                  <a:ext uri="{FF2B5EF4-FFF2-40B4-BE49-F238E27FC236}">
                    <a16:creationId xmlns:a16="http://schemas.microsoft.com/office/drawing/2014/main" id="{8A5E8CC0-A6A1-4C96-8227-7A36662EC317}"/>
                  </a:ext>
                </a:extLst>
              </p:cNvPr>
              <p:cNvSpPr/>
              <p:nvPr/>
            </p:nvSpPr>
            <p:spPr>
              <a:xfrm>
                <a:off x="389940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7" name="立方体 566">
                <a:extLst>
                  <a:ext uri="{FF2B5EF4-FFF2-40B4-BE49-F238E27FC236}">
                    <a16:creationId xmlns:a16="http://schemas.microsoft.com/office/drawing/2014/main" id="{528E215B-7E10-46FE-839C-7F042C9E01BE}"/>
                  </a:ext>
                </a:extLst>
              </p:cNvPr>
              <p:cNvSpPr/>
              <p:nvPr/>
            </p:nvSpPr>
            <p:spPr>
              <a:xfrm>
                <a:off x="279527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16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8" name="立方体 567">
                <a:extLst>
                  <a:ext uri="{FF2B5EF4-FFF2-40B4-BE49-F238E27FC236}">
                    <a16:creationId xmlns:a16="http://schemas.microsoft.com/office/drawing/2014/main" id="{3A8A82C6-0FE8-4164-86A1-132F264BCA56}"/>
                  </a:ext>
                </a:extLst>
              </p:cNvPr>
              <p:cNvSpPr/>
              <p:nvPr/>
            </p:nvSpPr>
            <p:spPr>
              <a:xfrm>
                <a:off x="316484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17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9" name="立方体 568">
                <a:extLst>
                  <a:ext uri="{FF2B5EF4-FFF2-40B4-BE49-F238E27FC236}">
                    <a16:creationId xmlns:a16="http://schemas.microsoft.com/office/drawing/2014/main" id="{5C8907F1-B139-4BBB-8440-E10CDC37A5ED}"/>
                  </a:ext>
                </a:extLst>
              </p:cNvPr>
              <p:cNvSpPr/>
              <p:nvPr/>
            </p:nvSpPr>
            <p:spPr>
              <a:xfrm>
                <a:off x="352983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18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0" name="立方体 569">
                <a:extLst>
                  <a:ext uri="{FF2B5EF4-FFF2-40B4-BE49-F238E27FC236}">
                    <a16:creationId xmlns:a16="http://schemas.microsoft.com/office/drawing/2014/main" id="{36D46DBE-1502-4CD5-9F9C-B82CCBFE9F1B}"/>
                  </a:ext>
                </a:extLst>
              </p:cNvPr>
              <p:cNvSpPr/>
              <p:nvPr/>
            </p:nvSpPr>
            <p:spPr>
              <a:xfrm>
                <a:off x="389940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19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1" name="立方体 570">
                <a:extLst>
                  <a:ext uri="{FF2B5EF4-FFF2-40B4-BE49-F238E27FC236}">
                    <a16:creationId xmlns:a16="http://schemas.microsoft.com/office/drawing/2014/main" id="{F6D1987C-21C1-4927-853A-E9FEAF56572D}"/>
                  </a:ext>
                </a:extLst>
              </p:cNvPr>
              <p:cNvSpPr/>
              <p:nvPr/>
            </p:nvSpPr>
            <p:spPr>
              <a:xfrm>
                <a:off x="279527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2" name="立方体 571">
                <a:extLst>
                  <a:ext uri="{FF2B5EF4-FFF2-40B4-BE49-F238E27FC236}">
                    <a16:creationId xmlns:a16="http://schemas.microsoft.com/office/drawing/2014/main" id="{800148B1-2E1F-4B4D-97E5-E1727F04FF39}"/>
                  </a:ext>
                </a:extLst>
              </p:cNvPr>
              <p:cNvSpPr/>
              <p:nvPr/>
            </p:nvSpPr>
            <p:spPr>
              <a:xfrm>
                <a:off x="316484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3" name="立方体 572">
                <a:extLst>
                  <a:ext uri="{FF2B5EF4-FFF2-40B4-BE49-F238E27FC236}">
                    <a16:creationId xmlns:a16="http://schemas.microsoft.com/office/drawing/2014/main" id="{44DB815F-F13E-408B-B267-A65FDB640B16}"/>
                  </a:ext>
                </a:extLst>
              </p:cNvPr>
              <p:cNvSpPr/>
              <p:nvPr/>
            </p:nvSpPr>
            <p:spPr>
              <a:xfrm>
                <a:off x="352983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4" name="立方体 573">
                <a:extLst>
                  <a:ext uri="{FF2B5EF4-FFF2-40B4-BE49-F238E27FC236}">
                    <a16:creationId xmlns:a16="http://schemas.microsoft.com/office/drawing/2014/main" id="{DCC571A5-608F-4B9D-9268-94866C32F127}"/>
                  </a:ext>
                </a:extLst>
              </p:cNvPr>
              <p:cNvSpPr/>
              <p:nvPr/>
            </p:nvSpPr>
            <p:spPr>
              <a:xfrm>
                <a:off x="389940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75" name="组合 574">
              <a:extLst>
                <a:ext uri="{FF2B5EF4-FFF2-40B4-BE49-F238E27FC236}">
                  <a16:creationId xmlns:a16="http://schemas.microsoft.com/office/drawing/2014/main" id="{8652F85C-4693-4DE2-9674-8007AA967879}"/>
                </a:ext>
              </a:extLst>
            </p:cNvPr>
            <p:cNvGrpSpPr/>
            <p:nvPr/>
          </p:nvGrpSpPr>
          <p:grpSpPr>
            <a:xfrm>
              <a:off x="2404360" y="2858205"/>
              <a:ext cx="1440000" cy="1080000"/>
              <a:chOff x="2795270" y="3026004"/>
              <a:chExt cx="1595882" cy="122722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576" name="立方体 575">
                <a:extLst>
                  <a:ext uri="{FF2B5EF4-FFF2-40B4-BE49-F238E27FC236}">
                    <a16:creationId xmlns:a16="http://schemas.microsoft.com/office/drawing/2014/main" id="{F7556202-E207-4C92-B39B-7F76E2117F5B}"/>
                  </a:ext>
                </a:extLst>
              </p:cNvPr>
              <p:cNvSpPr/>
              <p:nvPr/>
            </p:nvSpPr>
            <p:spPr>
              <a:xfrm>
                <a:off x="279527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8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7" name="立方体 576">
                <a:extLst>
                  <a:ext uri="{FF2B5EF4-FFF2-40B4-BE49-F238E27FC236}">
                    <a16:creationId xmlns:a16="http://schemas.microsoft.com/office/drawing/2014/main" id="{59349D43-F4A8-4F47-8D3F-3A8386F7F482}"/>
                  </a:ext>
                </a:extLst>
              </p:cNvPr>
              <p:cNvSpPr/>
              <p:nvPr/>
            </p:nvSpPr>
            <p:spPr>
              <a:xfrm>
                <a:off x="316484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9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8" name="立方体 577">
                <a:extLst>
                  <a:ext uri="{FF2B5EF4-FFF2-40B4-BE49-F238E27FC236}">
                    <a16:creationId xmlns:a16="http://schemas.microsoft.com/office/drawing/2014/main" id="{037CF881-C42D-45D8-82F5-431AB0FD1E1A}"/>
                  </a:ext>
                </a:extLst>
              </p:cNvPr>
              <p:cNvSpPr/>
              <p:nvPr/>
            </p:nvSpPr>
            <p:spPr>
              <a:xfrm>
                <a:off x="352983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9" name="立方体 578">
                <a:extLst>
                  <a:ext uri="{FF2B5EF4-FFF2-40B4-BE49-F238E27FC236}">
                    <a16:creationId xmlns:a16="http://schemas.microsoft.com/office/drawing/2014/main" id="{E6F18DDC-CEEB-4538-A6B0-0C362C28E5F1}"/>
                  </a:ext>
                </a:extLst>
              </p:cNvPr>
              <p:cNvSpPr/>
              <p:nvPr/>
            </p:nvSpPr>
            <p:spPr>
              <a:xfrm>
                <a:off x="389940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0" name="立方体 579">
                <a:extLst>
                  <a:ext uri="{FF2B5EF4-FFF2-40B4-BE49-F238E27FC236}">
                    <a16:creationId xmlns:a16="http://schemas.microsoft.com/office/drawing/2014/main" id="{FC33AEA6-09C7-4048-AE56-188E645B3410}"/>
                  </a:ext>
                </a:extLst>
              </p:cNvPr>
              <p:cNvSpPr/>
              <p:nvPr/>
            </p:nvSpPr>
            <p:spPr>
              <a:xfrm>
                <a:off x="279527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1" name="立方体 580">
                <a:extLst>
                  <a:ext uri="{FF2B5EF4-FFF2-40B4-BE49-F238E27FC236}">
                    <a16:creationId xmlns:a16="http://schemas.microsoft.com/office/drawing/2014/main" id="{D141C1B8-709D-417B-8019-17295FBE3596}"/>
                  </a:ext>
                </a:extLst>
              </p:cNvPr>
              <p:cNvSpPr/>
              <p:nvPr/>
            </p:nvSpPr>
            <p:spPr>
              <a:xfrm>
                <a:off x="316484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2" name="立方体 581">
                <a:extLst>
                  <a:ext uri="{FF2B5EF4-FFF2-40B4-BE49-F238E27FC236}">
                    <a16:creationId xmlns:a16="http://schemas.microsoft.com/office/drawing/2014/main" id="{CDA0F640-B70A-4264-B379-3B5BA5DB2003}"/>
                  </a:ext>
                </a:extLst>
              </p:cNvPr>
              <p:cNvSpPr/>
              <p:nvPr/>
            </p:nvSpPr>
            <p:spPr>
              <a:xfrm>
                <a:off x="352983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6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3" name="立方体 582">
                <a:extLst>
                  <a:ext uri="{FF2B5EF4-FFF2-40B4-BE49-F238E27FC236}">
                    <a16:creationId xmlns:a16="http://schemas.microsoft.com/office/drawing/2014/main" id="{22986B53-D554-424C-8419-FFC807996402}"/>
                  </a:ext>
                </a:extLst>
              </p:cNvPr>
              <p:cNvSpPr/>
              <p:nvPr/>
            </p:nvSpPr>
            <p:spPr>
              <a:xfrm>
                <a:off x="389940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7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4" name="立方体 583">
                <a:extLst>
                  <a:ext uri="{FF2B5EF4-FFF2-40B4-BE49-F238E27FC236}">
                    <a16:creationId xmlns:a16="http://schemas.microsoft.com/office/drawing/2014/main" id="{821F2A15-5A2B-4565-B278-D836A7D6C5D8}"/>
                  </a:ext>
                </a:extLst>
              </p:cNvPr>
              <p:cNvSpPr/>
              <p:nvPr/>
            </p:nvSpPr>
            <p:spPr>
              <a:xfrm>
                <a:off x="279527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5" name="立方体 584">
                <a:extLst>
                  <a:ext uri="{FF2B5EF4-FFF2-40B4-BE49-F238E27FC236}">
                    <a16:creationId xmlns:a16="http://schemas.microsoft.com/office/drawing/2014/main" id="{E8AB636F-1AA6-4479-B543-C63AAB3DD447}"/>
                  </a:ext>
                </a:extLst>
              </p:cNvPr>
              <p:cNvSpPr/>
              <p:nvPr/>
            </p:nvSpPr>
            <p:spPr>
              <a:xfrm>
                <a:off x="316484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6" name="立方体 585">
                <a:extLst>
                  <a:ext uri="{FF2B5EF4-FFF2-40B4-BE49-F238E27FC236}">
                    <a16:creationId xmlns:a16="http://schemas.microsoft.com/office/drawing/2014/main" id="{FC132D70-FA0A-4266-A14E-8E73DBEB7A3E}"/>
                  </a:ext>
                </a:extLst>
              </p:cNvPr>
              <p:cNvSpPr/>
              <p:nvPr/>
            </p:nvSpPr>
            <p:spPr>
              <a:xfrm>
                <a:off x="352983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7" name="立方体 586">
                <a:extLst>
                  <a:ext uri="{FF2B5EF4-FFF2-40B4-BE49-F238E27FC236}">
                    <a16:creationId xmlns:a16="http://schemas.microsoft.com/office/drawing/2014/main" id="{5A7898E9-C549-4CC8-A6F7-D9CAA65443CE}"/>
                  </a:ext>
                </a:extLst>
              </p:cNvPr>
              <p:cNvSpPr/>
              <p:nvPr/>
            </p:nvSpPr>
            <p:spPr>
              <a:xfrm>
                <a:off x="389940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588" name="立方体 587">
              <a:extLst>
                <a:ext uri="{FF2B5EF4-FFF2-40B4-BE49-F238E27FC236}">
                  <a16:creationId xmlns:a16="http://schemas.microsoft.com/office/drawing/2014/main" id="{119616B5-0B98-46AB-A85F-B08C62C4195C}"/>
                </a:ext>
              </a:extLst>
            </p:cNvPr>
            <p:cNvSpPr/>
            <p:nvPr/>
          </p:nvSpPr>
          <p:spPr>
            <a:xfrm>
              <a:off x="4576012" y="32948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89" name="立方体 588">
              <a:extLst>
                <a:ext uri="{FF2B5EF4-FFF2-40B4-BE49-F238E27FC236}">
                  <a16:creationId xmlns:a16="http://schemas.microsoft.com/office/drawing/2014/main" id="{F533B183-73E9-4F80-94F7-86DE434234E0}"/>
                </a:ext>
              </a:extLst>
            </p:cNvPr>
            <p:cNvSpPr/>
            <p:nvPr/>
          </p:nvSpPr>
          <p:spPr>
            <a:xfrm>
              <a:off x="4909483" y="32948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0" name="立方体 589">
              <a:extLst>
                <a:ext uri="{FF2B5EF4-FFF2-40B4-BE49-F238E27FC236}">
                  <a16:creationId xmlns:a16="http://schemas.microsoft.com/office/drawing/2014/main" id="{BAFE0F1E-29F0-4D27-B479-C0DBC668627F}"/>
                </a:ext>
              </a:extLst>
            </p:cNvPr>
            <p:cNvSpPr/>
            <p:nvPr/>
          </p:nvSpPr>
          <p:spPr>
            <a:xfrm>
              <a:off x="5238829" y="32948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1" name="立方体 590">
              <a:extLst>
                <a:ext uri="{FF2B5EF4-FFF2-40B4-BE49-F238E27FC236}">
                  <a16:creationId xmlns:a16="http://schemas.microsoft.com/office/drawing/2014/main" id="{A2453F4E-621A-4BB7-BC58-FD036439BF50}"/>
                </a:ext>
              </a:extLst>
            </p:cNvPr>
            <p:cNvSpPr/>
            <p:nvPr/>
          </p:nvSpPr>
          <p:spPr>
            <a:xfrm>
              <a:off x="5572300" y="32948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2" name="立方体 591">
              <a:extLst>
                <a:ext uri="{FF2B5EF4-FFF2-40B4-BE49-F238E27FC236}">
                  <a16:creationId xmlns:a16="http://schemas.microsoft.com/office/drawing/2014/main" id="{0D76D068-6A8D-40B3-BC9E-706021BDC62B}"/>
                </a:ext>
              </a:extLst>
            </p:cNvPr>
            <p:cNvSpPr/>
            <p:nvPr/>
          </p:nvSpPr>
          <p:spPr>
            <a:xfrm>
              <a:off x="4576012" y="297313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3" name="立方体 592">
              <a:extLst>
                <a:ext uri="{FF2B5EF4-FFF2-40B4-BE49-F238E27FC236}">
                  <a16:creationId xmlns:a16="http://schemas.microsoft.com/office/drawing/2014/main" id="{28EADED1-C068-49C6-B887-96CA79E4E8CB}"/>
                </a:ext>
              </a:extLst>
            </p:cNvPr>
            <p:cNvSpPr/>
            <p:nvPr/>
          </p:nvSpPr>
          <p:spPr>
            <a:xfrm>
              <a:off x="4909483" y="297313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4" name="立方体 593">
              <a:extLst>
                <a:ext uri="{FF2B5EF4-FFF2-40B4-BE49-F238E27FC236}">
                  <a16:creationId xmlns:a16="http://schemas.microsoft.com/office/drawing/2014/main" id="{97210828-713A-464D-855C-1C1205E3EDD1}"/>
                </a:ext>
              </a:extLst>
            </p:cNvPr>
            <p:cNvSpPr/>
            <p:nvPr/>
          </p:nvSpPr>
          <p:spPr>
            <a:xfrm>
              <a:off x="5238829" y="297313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5" name="立方体 594">
              <a:extLst>
                <a:ext uri="{FF2B5EF4-FFF2-40B4-BE49-F238E27FC236}">
                  <a16:creationId xmlns:a16="http://schemas.microsoft.com/office/drawing/2014/main" id="{CC9205EA-614E-4CAF-9D5A-EB50299C9108}"/>
                </a:ext>
              </a:extLst>
            </p:cNvPr>
            <p:cNvSpPr/>
            <p:nvPr/>
          </p:nvSpPr>
          <p:spPr>
            <a:xfrm>
              <a:off x="5572300" y="2973135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6" name="立方体 595">
              <a:extLst>
                <a:ext uri="{FF2B5EF4-FFF2-40B4-BE49-F238E27FC236}">
                  <a16:creationId xmlns:a16="http://schemas.microsoft.com/office/drawing/2014/main" id="{815B989A-45FE-4AE4-8AE2-64414F3DF0EF}"/>
                </a:ext>
              </a:extLst>
            </p:cNvPr>
            <p:cNvSpPr/>
            <p:nvPr/>
          </p:nvSpPr>
          <p:spPr>
            <a:xfrm>
              <a:off x="4576012" y="264761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7" name="立方体 596">
              <a:extLst>
                <a:ext uri="{FF2B5EF4-FFF2-40B4-BE49-F238E27FC236}">
                  <a16:creationId xmlns:a16="http://schemas.microsoft.com/office/drawing/2014/main" id="{976367F5-847C-41B2-B785-1C1F7C69346C}"/>
                </a:ext>
              </a:extLst>
            </p:cNvPr>
            <p:cNvSpPr/>
            <p:nvPr/>
          </p:nvSpPr>
          <p:spPr>
            <a:xfrm>
              <a:off x="4909483" y="264761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8" name="立方体 597">
              <a:extLst>
                <a:ext uri="{FF2B5EF4-FFF2-40B4-BE49-F238E27FC236}">
                  <a16:creationId xmlns:a16="http://schemas.microsoft.com/office/drawing/2014/main" id="{B0A3C553-34DC-4F28-8F81-22A850C3F9DD}"/>
                </a:ext>
              </a:extLst>
            </p:cNvPr>
            <p:cNvSpPr/>
            <p:nvPr/>
          </p:nvSpPr>
          <p:spPr>
            <a:xfrm>
              <a:off x="5238829" y="264761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9" name="立方体 598">
              <a:extLst>
                <a:ext uri="{FF2B5EF4-FFF2-40B4-BE49-F238E27FC236}">
                  <a16:creationId xmlns:a16="http://schemas.microsoft.com/office/drawing/2014/main" id="{F01DAE05-9DFF-4E2A-85A2-F50777631902}"/>
                </a:ext>
              </a:extLst>
            </p:cNvPr>
            <p:cNvSpPr/>
            <p:nvPr/>
          </p:nvSpPr>
          <p:spPr>
            <a:xfrm>
              <a:off x="5572300" y="264761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0" name="立方体 599">
              <a:extLst>
                <a:ext uri="{FF2B5EF4-FFF2-40B4-BE49-F238E27FC236}">
                  <a16:creationId xmlns:a16="http://schemas.microsoft.com/office/drawing/2014/main" id="{340ABE75-D4F5-491F-855E-AFDF0F67DD15}"/>
                </a:ext>
              </a:extLst>
            </p:cNvPr>
            <p:cNvSpPr/>
            <p:nvPr/>
          </p:nvSpPr>
          <p:spPr>
            <a:xfrm>
              <a:off x="4469107" y="340152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1" name="立方体 600">
              <a:extLst>
                <a:ext uri="{FF2B5EF4-FFF2-40B4-BE49-F238E27FC236}">
                  <a16:creationId xmlns:a16="http://schemas.microsoft.com/office/drawing/2014/main" id="{242D9364-FA47-4E07-B0CD-E7D1F795A3BB}"/>
                </a:ext>
              </a:extLst>
            </p:cNvPr>
            <p:cNvSpPr/>
            <p:nvPr/>
          </p:nvSpPr>
          <p:spPr>
            <a:xfrm>
              <a:off x="4802578" y="340152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2" name="立方体 601">
              <a:extLst>
                <a:ext uri="{FF2B5EF4-FFF2-40B4-BE49-F238E27FC236}">
                  <a16:creationId xmlns:a16="http://schemas.microsoft.com/office/drawing/2014/main" id="{F4DF5F05-E4C4-4A71-A4BF-0E1A90E887D5}"/>
                </a:ext>
              </a:extLst>
            </p:cNvPr>
            <p:cNvSpPr/>
            <p:nvPr/>
          </p:nvSpPr>
          <p:spPr>
            <a:xfrm>
              <a:off x="5131924" y="340152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3" name="立方体 602">
              <a:extLst>
                <a:ext uri="{FF2B5EF4-FFF2-40B4-BE49-F238E27FC236}">
                  <a16:creationId xmlns:a16="http://schemas.microsoft.com/office/drawing/2014/main" id="{AD46D7A1-92B1-42D1-B112-A1BC480D31E0}"/>
                </a:ext>
              </a:extLst>
            </p:cNvPr>
            <p:cNvSpPr/>
            <p:nvPr/>
          </p:nvSpPr>
          <p:spPr>
            <a:xfrm>
              <a:off x="5465395" y="340152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4" name="立方体 603">
              <a:extLst>
                <a:ext uri="{FF2B5EF4-FFF2-40B4-BE49-F238E27FC236}">
                  <a16:creationId xmlns:a16="http://schemas.microsoft.com/office/drawing/2014/main" id="{8BC929A3-181C-4EC4-A593-D9D1E5A05F62}"/>
                </a:ext>
              </a:extLst>
            </p:cNvPr>
            <p:cNvSpPr/>
            <p:nvPr/>
          </p:nvSpPr>
          <p:spPr>
            <a:xfrm>
              <a:off x="4469107" y="307980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5" name="立方体 604">
              <a:extLst>
                <a:ext uri="{FF2B5EF4-FFF2-40B4-BE49-F238E27FC236}">
                  <a16:creationId xmlns:a16="http://schemas.microsoft.com/office/drawing/2014/main" id="{18908242-D57D-450B-AFBD-1FA702FB49CF}"/>
                </a:ext>
              </a:extLst>
            </p:cNvPr>
            <p:cNvSpPr/>
            <p:nvPr/>
          </p:nvSpPr>
          <p:spPr>
            <a:xfrm>
              <a:off x="4802578" y="307980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6" name="立方体 605">
              <a:extLst>
                <a:ext uri="{FF2B5EF4-FFF2-40B4-BE49-F238E27FC236}">
                  <a16:creationId xmlns:a16="http://schemas.microsoft.com/office/drawing/2014/main" id="{C51ABEFA-DD8C-4FB7-8FFD-27EED54E0CA7}"/>
                </a:ext>
              </a:extLst>
            </p:cNvPr>
            <p:cNvSpPr/>
            <p:nvPr/>
          </p:nvSpPr>
          <p:spPr>
            <a:xfrm>
              <a:off x="5131924" y="307980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7" name="立方体 606">
              <a:extLst>
                <a:ext uri="{FF2B5EF4-FFF2-40B4-BE49-F238E27FC236}">
                  <a16:creationId xmlns:a16="http://schemas.microsoft.com/office/drawing/2014/main" id="{8E0ABE68-2393-45AE-8EB0-DDA4A782BF11}"/>
                </a:ext>
              </a:extLst>
            </p:cNvPr>
            <p:cNvSpPr/>
            <p:nvPr/>
          </p:nvSpPr>
          <p:spPr>
            <a:xfrm>
              <a:off x="5465395" y="3079800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8" name="立方体 607">
              <a:extLst>
                <a:ext uri="{FF2B5EF4-FFF2-40B4-BE49-F238E27FC236}">
                  <a16:creationId xmlns:a16="http://schemas.microsoft.com/office/drawing/2014/main" id="{0417D843-582A-4D46-96A9-31E939C67755}"/>
                </a:ext>
              </a:extLst>
            </p:cNvPr>
            <p:cNvSpPr/>
            <p:nvPr/>
          </p:nvSpPr>
          <p:spPr>
            <a:xfrm>
              <a:off x="4469107" y="275427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9" name="立方体 608">
              <a:extLst>
                <a:ext uri="{FF2B5EF4-FFF2-40B4-BE49-F238E27FC236}">
                  <a16:creationId xmlns:a16="http://schemas.microsoft.com/office/drawing/2014/main" id="{D7D956BB-55A5-4232-810C-AC67501C88AF}"/>
                </a:ext>
              </a:extLst>
            </p:cNvPr>
            <p:cNvSpPr/>
            <p:nvPr/>
          </p:nvSpPr>
          <p:spPr>
            <a:xfrm>
              <a:off x="4802578" y="275427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0" name="立方体 609">
              <a:extLst>
                <a:ext uri="{FF2B5EF4-FFF2-40B4-BE49-F238E27FC236}">
                  <a16:creationId xmlns:a16="http://schemas.microsoft.com/office/drawing/2014/main" id="{3E490CE0-5C58-4E31-94B0-29986B19DFE1}"/>
                </a:ext>
              </a:extLst>
            </p:cNvPr>
            <p:cNvSpPr/>
            <p:nvPr/>
          </p:nvSpPr>
          <p:spPr>
            <a:xfrm>
              <a:off x="5131924" y="275427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1" name="立方体 610">
              <a:extLst>
                <a:ext uri="{FF2B5EF4-FFF2-40B4-BE49-F238E27FC236}">
                  <a16:creationId xmlns:a16="http://schemas.microsoft.com/office/drawing/2014/main" id="{58D52A19-86EE-4B4C-9B90-E784A09D1A23}"/>
                </a:ext>
              </a:extLst>
            </p:cNvPr>
            <p:cNvSpPr/>
            <p:nvPr/>
          </p:nvSpPr>
          <p:spPr>
            <a:xfrm>
              <a:off x="5465395" y="275427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2" name="立方体 611">
              <a:extLst>
                <a:ext uri="{FF2B5EF4-FFF2-40B4-BE49-F238E27FC236}">
                  <a16:creationId xmlns:a16="http://schemas.microsoft.com/office/drawing/2014/main" id="{A4BEA173-7469-4F71-A6D7-338E9948993F}"/>
                </a:ext>
              </a:extLst>
            </p:cNvPr>
            <p:cNvSpPr/>
            <p:nvPr/>
          </p:nvSpPr>
          <p:spPr>
            <a:xfrm>
              <a:off x="4361776" y="350545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3" name="立方体 612">
              <a:extLst>
                <a:ext uri="{FF2B5EF4-FFF2-40B4-BE49-F238E27FC236}">
                  <a16:creationId xmlns:a16="http://schemas.microsoft.com/office/drawing/2014/main" id="{360C428D-2D23-4098-9365-B97158603D43}"/>
                </a:ext>
              </a:extLst>
            </p:cNvPr>
            <p:cNvSpPr/>
            <p:nvPr/>
          </p:nvSpPr>
          <p:spPr>
            <a:xfrm>
              <a:off x="4695247" y="350545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4" name="立方体 613">
              <a:extLst>
                <a:ext uri="{FF2B5EF4-FFF2-40B4-BE49-F238E27FC236}">
                  <a16:creationId xmlns:a16="http://schemas.microsoft.com/office/drawing/2014/main" id="{760A8486-327B-4F6C-877C-391FBC818897}"/>
                </a:ext>
              </a:extLst>
            </p:cNvPr>
            <p:cNvSpPr/>
            <p:nvPr/>
          </p:nvSpPr>
          <p:spPr>
            <a:xfrm>
              <a:off x="5024593" y="350545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5" name="立方体 614">
              <a:extLst>
                <a:ext uri="{FF2B5EF4-FFF2-40B4-BE49-F238E27FC236}">
                  <a16:creationId xmlns:a16="http://schemas.microsoft.com/office/drawing/2014/main" id="{108E3542-3316-4EAE-A55A-182A9CAA3CF3}"/>
                </a:ext>
              </a:extLst>
            </p:cNvPr>
            <p:cNvSpPr/>
            <p:nvPr/>
          </p:nvSpPr>
          <p:spPr>
            <a:xfrm>
              <a:off x="5358064" y="350545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6" name="立方体 615">
              <a:extLst>
                <a:ext uri="{FF2B5EF4-FFF2-40B4-BE49-F238E27FC236}">
                  <a16:creationId xmlns:a16="http://schemas.microsoft.com/office/drawing/2014/main" id="{070A3A19-2CF2-4726-BCC0-5FB8B120121E}"/>
                </a:ext>
              </a:extLst>
            </p:cNvPr>
            <p:cNvSpPr/>
            <p:nvPr/>
          </p:nvSpPr>
          <p:spPr>
            <a:xfrm>
              <a:off x="4361776" y="318372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7" name="立方体 616">
              <a:extLst>
                <a:ext uri="{FF2B5EF4-FFF2-40B4-BE49-F238E27FC236}">
                  <a16:creationId xmlns:a16="http://schemas.microsoft.com/office/drawing/2014/main" id="{249951F8-12B6-447E-8385-B31EBA57D644}"/>
                </a:ext>
              </a:extLst>
            </p:cNvPr>
            <p:cNvSpPr/>
            <p:nvPr/>
          </p:nvSpPr>
          <p:spPr>
            <a:xfrm>
              <a:off x="4695247" y="318372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8" name="立方体 617">
              <a:extLst>
                <a:ext uri="{FF2B5EF4-FFF2-40B4-BE49-F238E27FC236}">
                  <a16:creationId xmlns:a16="http://schemas.microsoft.com/office/drawing/2014/main" id="{5EB873C4-3413-4099-B077-A6481D8605F8}"/>
                </a:ext>
              </a:extLst>
            </p:cNvPr>
            <p:cNvSpPr/>
            <p:nvPr/>
          </p:nvSpPr>
          <p:spPr>
            <a:xfrm>
              <a:off x="5024593" y="318372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9" name="立方体 618">
              <a:extLst>
                <a:ext uri="{FF2B5EF4-FFF2-40B4-BE49-F238E27FC236}">
                  <a16:creationId xmlns:a16="http://schemas.microsoft.com/office/drawing/2014/main" id="{325E70C6-ABCF-4478-A99C-36A236F51F0B}"/>
                </a:ext>
              </a:extLst>
            </p:cNvPr>
            <p:cNvSpPr/>
            <p:nvPr/>
          </p:nvSpPr>
          <p:spPr>
            <a:xfrm>
              <a:off x="5358064" y="318372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0" name="立方体 619">
              <a:extLst>
                <a:ext uri="{FF2B5EF4-FFF2-40B4-BE49-F238E27FC236}">
                  <a16:creationId xmlns:a16="http://schemas.microsoft.com/office/drawing/2014/main" id="{09596278-DCA8-4A5B-BBEA-490A2FA44F1C}"/>
                </a:ext>
              </a:extLst>
            </p:cNvPr>
            <p:cNvSpPr/>
            <p:nvPr/>
          </p:nvSpPr>
          <p:spPr>
            <a:xfrm>
              <a:off x="4361776" y="28582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1" name="立方体 620">
              <a:extLst>
                <a:ext uri="{FF2B5EF4-FFF2-40B4-BE49-F238E27FC236}">
                  <a16:creationId xmlns:a16="http://schemas.microsoft.com/office/drawing/2014/main" id="{2B865F17-69D4-41F0-9EC8-E45EFD90E609}"/>
                </a:ext>
              </a:extLst>
            </p:cNvPr>
            <p:cNvSpPr/>
            <p:nvPr/>
          </p:nvSpPr>
          <p:spPr>
            <a:xfrm>
              <a:off x="4695247" y="28582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2" name="立方体 621">
              <a:extLst>
                <a:ext uri="{FF2B5EF4-FFF2-40B4-BE49-F238E27FC236}">
                  <a16:creationId xmlns:a16="http://schemas.microsoft.com/office/drawing/2014/main" id="{3B9E926D-88EA-4172-AD73-2AF5229AB335}"/>
                </a:ext>
              </a:extLst>
            </p:cNvPr>
            <p:cNvSpPr/>
            <p:nvPr/>
          </p:nvSpPr>
          <p:spPr>
            <a:xfrm>
              <a:off x="5024593" y="28582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3" name="立方体 622">
              <a:extLst>
                <a:ext uri="{FF2B5EF4-FFF2-40B4-BE49-F238E27FC236}">
                  <a16:creationId xmlns:a16="http://schemas.microsoft.com/office/drawing/2014/main" id="{602AB0E3-FDBF-4E18-AA51-8FC4056935AB}"/>
                </a:ext>
              </a:extLst>
            </p:cNvPr>
            <p:cNvSpPr/>
            <p:nvPr/>
          </p:nvSpPr>
          <p:spPr>
            <a:xfrm>
              <a:off x="5358064" y="28582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4" name="立方体 623">
              <a:extLst>
                <a:ext uri="{FF2B5EF4-FFF2-40B4-BE49-F238E27FC236}">
                  <a16:creationId xmlns:a16="http://schemas.microsoft.com/office/drawing/2014/main" id="{74D44347-0539-4133-BF7C-8B9868B50397}"/>
                </a:ext>
              </a:extLst>
            </p:cNvPr>
            <p:cNvSpPr/>
            <p:nvPr/>
          </p:nvSpPr>
          <p:spPr>
            <a:xfrm>
              <a:off x="6573563" y="32948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5" name="立方体 624">
              <a:extLst>
                <a:ext uri="{FF2B5EF4-FFF2-40B4-BE49-F238E27FC236}">
                  <a16:creationId xmlns:a16="http://schemas.microsoft.com/office/drawing/2014/main" id="{12F17E53-72A5-41FE-9D6E-A0D906C2B18F}"/>
                </a:ext>
              </a:extLst>
            </p:cNvPr>
            <p:cNvSpPr/>
            <p:nvPr/>
          </p:nvSpPr>
          <p:spPr>
            <a:xfrm>
              <a:off x="6907034" y="32948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6" name="立方体 625">
              <a:extLst>
                <a:ext uri="{FF2B5EF4-FFF2-40B4-BE49-F238E27FC236}">
                  <a16:creationId xmlns:a16="http://schemas.microsoft.com/office/drawing/2014/main" id="{1330C815-20CC-446E-ADE2-30E1CFE5DAA8}"/>
                </a:ext>
              </a:extLst>
            </p:cNvPr>
            <p:cNvSpPr/>
            <p:nvPr/>
          </p:nvSpPr>
          <p:spPr>
            <a:xfrm>
              <a:off x="7236380" y="32948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7" name="立方体 626">
              <a:extLst>
                <a:ext uri="{FF2B5EF4-FFF2-40B4-BE49-F238E27FC236}">
                  <a16:creationId xmlns:a16="http://schemas.microsoft.com/office/drawing/2014/main" id="{291AB7B3-DF7F-45EE-8DE3-FB847258FDFC}"/>
                </a:ext>
              </a:extLst>
            </p:cNvPr>
            <p:cNvSpPr/>
            <p:nvPr/>
          </p:nvSpPr>
          <p:spPr>
            <a:xfrm>
              <a:off x="7569851" y="32948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8" name="立方体 627">
              <a:extLst>
                <a:ext uri="{FF2B5EF4-FFF2-40B4-BE49-F238E27FC236}">
                  <a16:creationId xmlns:a16="http://schemas.microsoft.com/office/drawing/2014/main" id="{AB7ECB6D-5FD4-4D8F-A5B3-BA835CA4FC4F}"/>
                </a:ext>
              </a:extLst>
            </p:cNvPr>
            <p:cNvSpPr/>
            <p:nvPr/>
          </p:nvSpPr>
          <p:spPr>
            <a:xfrm>
              <a:off x="6573563" y="297313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9" name="立方体 628">
              <a:extLst>
                <a:ext uri="{FF2B5EF4-FFF2-40B4-BE49-F238E27FC236}">
                  <a16:creationId xmlns:a16="http://schemas.microsoft.com/office/drawing/2014/main" id="{2F1ED5CA-68F3-4CE1-900C-ABE2DD743F42}"/>
                </a:ext>
              </a:extLst>
            </p:cNvPr>
            <p:cNvSpPr/>
            <p:nvPr/>
          </p:nvSpPr>
          <p:spPr>
            <a:xfrm>
              <a:off x="6907034" y="297313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0" name="立方体 629">
              <a:extLst>
                <a:ext uri="{FF2B5EF4-FFF2-40B4-BE49-F238E27FC236}">
                  <a16:creationId xmlns:a16="http://schemas.microsoft.com/office/drawing/2014/main" id="{01B42121-EFAC-4223-B2E5-26A710765F87}"/>
                </a:ext>
              </a:extLst>
            </p:cNvPr>
            <p:cNvSpPr/>
            <p:nvPr/>
          </p:nvSpPr>
          <p:spPr>
            <a:xfrm>
              <a:off x="7236380" y="297313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1" name="立方体 630">
              <a:extLst>
                <a:ext uri="{FF2B5EF4-FFF2-40B4-BE49-F238E27FC236}">
                  <a16:creationId xmlns:a16="http://schemas.microsoft.com/office/drawing/2014/main" id="{E415F04A-F60F-4D83-90FF-4013282C0AF9}"/>
                </a:ext>
              </a:extLst>
            </p:cNvPr>
            <p:cNvSpPr/>
            <p:nvPr/>
          </p:nvSpPr>
          <p:spPr>
            <a:xfrm>
              <a:off x="7569851" y="297313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2" name="立方体 631">
              <a:extLst>
                <a:ext uri="{FF2B5EF4-FFF2-40B4-BE49-F238E27FC236}">
                  <a16:creationId xmlns:a16="http://schemas.microsoft.com/office/drawing/2014/main" id="{CECB28A3-7698-4AF0-8717-99010F9DA1C0}"/>
                </a:ext>
              </a:extLst>
            </p:cNvPr>
            <p:cNvSpPr/>
            <p:nvPr/>
          </p:nvSpPr>
          <p:spPr>
            <a:xfrm>
              <a:off x="6573563" y="264761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3" name="立方体 632">
              <a:extLst>
                <a:ext uri="{FF2B5EF4-FFF2-40B4-BE49-F238E27FC236}">
                  <a16:creationId xmlns:a16="http://schemas.microsoft.com/office/drawing/2014/main" id="{D3A22A2F-C3DE-41F0-B38B-60DFFF07F226}"/>
                </a:ext>
              </a:extLst>
            </p:cNvPr>
            <p:cNvSpPr/>
            <p:nvPr/>
          </p:nvSpPr>
          <p:spPr>
            <a:xfrm>
              <a:off x="6907034" y="264761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4" name="立方体 633">
              <a:extLst>
                <a:ext uri="{FF2B5EF4-FFF2-40B4-BE49-F238E27FC236}">
                  <a16:creationId xmlns:a16="http://schemas.microsoft.com/office/drawing/2014/main" id="{12833EFE-866E-49F8-8D1E-947CC2118CF0}"/>
                </a:ext>
              </a:extLst>
            </p:cNvPr>
            <p:cNvSpPr/>
            <p:nvPr/>
          </p:nvSpPr>
          <p:spPr>
            <a:xfrm>
              <a:off x="7236380" y="2647611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5" name="立方体 634">
              <a:extLst>
                <a:ext uri="{FF2B5EF4-FFF2-40B4-BE49-F238E27FC236}">
                  <a16:creationId xmlns:a16="http://schemas.microsoft.com/office/drawing/2014/main" id="{D8F2070B-1908-482A-8BF6-172FFF1478D5}"/>
                </a:ext>
              </a:extLst>
            </p:cNvPr>
            <p:cNvSpPr/>
            <p:nvPr/>
          </p:nvSpPr>
          <p:spPr>
            <a:xfrm>
              <a:off x="7569851" y="264761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6" name="立方体 635">
              <a:extLst>
                <a:ext uri="{FF2B5EF4-FFF2-40B4-BE49-F238E27FC236}">
                  <a16:creationId xmlns:a16="http://schemas.microsoft.com/office/drawing/2014/main" id="{1940B16D-EC6A-46F0-AD8E-DA02C267E152}"/>
                </a:ext>
              </a:extLst>
            </p:cNvPr>
            <p:cNvSpPr/>
            <p:nvPr/>
          </p:nvSpPr>
          <p:spPr>
            <a:xfrm>
              <a:off x="6466658" y="340152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7" name="立方体 636">
              <a:extLst>
                <a:ext uri="{FF2B5EF4-FFF2-40B4-BE49-F238E27FC236}">
                  <a16:creationId xmlns:a16="http://schemas.microsoft.com/office/drawing/2014/main" id="{B19C56ED-2502-4B04-8389-902D21C9BBD2}"/>
                </a:ext>
              </a:extLst>
            </p:cNvPr>
            <p:cNvSpPr/>
            <p:nvPr/>
          </p:nvSpPr>
          <p:spPr>
            <a:xfrm>
              <a:off x="6800129" y="340152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8" name="立方体 637">
              <a:extLst>
                <a:ext uri="{FF2B5EF4-FFF2-40B4-BE49-F238E27FC236}">
                  <a16:creationId xmlns:a16="http://schemas.microsoft.com/office/drawing/2014/main" id="{95F9CC5C-72B9-4B10-A250-FDA0BE353E8B}"/>
                </a:ext>
              </a:extLst>
            </p:cNvPr>
            <p:cNvSpPr/>
            <p:nvPr/>
          </p:nvSpPr>
          <p:spPr>
            <a:xfrm>
              <a:off x="7129475" y="340152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9" name="立方体 638">
              <a:extLst>
                <a:ext uri="{FF2B5EF4-FFF2-40B4-BE49-F238E27FC236}">
                  <a16:creationId xmlns:a16="http://schemas.microsoft.com/office/drawing/2014/main" id="{3C8E8995-429B-47CA-9D1F-1840D7C31040}"/>
                </a:ext>
              </a:extLst>
            </p:cNvPr>
            <p:cNvSpPr/>
            <p:nvPr/>
          </p:nvSpPr>
          <p:spPr>
            <a:xfrm>
              <a:off x="7462946" y="340152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0" name="立方体 639">
              <a:extLst>
                <a:ext uri="{FF2B5EF4-FFF2-40B4-BE49-F238E27FC236}">
                  <a16:creationId xmlns:a16="http://schemas.microsoft.com/office/drawing/2014/main" id="{174903F6-A5BF-45B3-9046-71A49D88C38C}"/>
                </a:ext>
              </a:extLst>
            </p:cNvPr>
            <p:cNvSpPr/>
            <p:nvPr/>
          </p:nvSpPr>
          <p:spPr>
            <a:xfrm>
              <a:off x="6466658" y="307980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1" name="立方体 640">
              <a:extLst>
                <a:ext uri="{FF2B5EF4-FFF2-40B4-BE49-F238E27FC236}">
                  <a16:creationId xmlns:a16="http://schemas.microsoft.com/office/drawing/2014/main" id="{19FDEAD8-4B29-49EC-B523-E54ABB6C2C50}"/>
                </a:ext>
              </a:extLst>
            </p:cNvPr>
            <p:cNvSpPr/>
            <p:nvPr/>
          </p:nvSpPr>
          <p:spPr>
            <a:xfrm>
              <a:off x="6800129" y="307980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2" name="立方体 641">
              <a:extLst>
                <a:ext uri="{FF2B5EF4-FFF2-40B4-BE49-F238E27FC236}">
                  <a16:creationId xmlns:a16="http://schemas.microsoft.com/office/drawing/2014/main" id="{96CCD86E-EF3D-413B-85AF-BCB49F43CAB0}"/>
                </a:ext>
              </a:extLst>
            </p:cNvPr>
            <p:cNvSpPr/>
            <p:nvPr/>
          </p:nvSpPr>
          <p:spPr>
            <a:xfrm>
              <a:off x="7129475" y="307980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3" name="立方体 642">
              <a:extLst>
                <a:ext uri="{FF2B5EF4-FFF2-40B4-BE49-F238E27FC236}">
                  <a16:creationId xmlns:a16="http://schemas.microsoft.com/office/drawing/2014/main" id="{94138F50-515A-451B-AA62-F6BDABF9D4EB}"/>
                </a:ext>
              </a:extLst>
            </p:cNvPr>
            <p:cNvSpPr/>
            <p:nvPr/>
          </p:nvSpPr>
          <p:spPr>
            <a:xfrm>
              <a:off x="7462946" y="307980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4" name="立方体 643">
              <a:extLst>
                <a:ext uri="{FF2B5EF4-FFF2-40B4-BE49-F238E27FC236}">
                  <a16:creationId xmlns:a16="http://schemas.microsoft.com/office/drawing/2014/main" id="{AF814D28-2ADD-4F62-851C-07BE84A53CE5}"/>
                </a:ext>
              </a:extLst>
            </p:cNvPr>
            <p:cNvSpPr/>
            <p:nvPr/>
          </p:nvSpPr>
          <p:spPr>
            <a:xfrm>
              <a:off x="6466658" y="275427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5" name="立方体 644">
              <a:extLst>
                <a:ext uri="{FF2B5EF4-FFF2-40B4-BE49-F238E27FC236}">
                  <a16:creationId xmlns:a16="http://schemas.microsoft.com/office/drawing/2014/main" id="{65F4DD7F-D73F-470E-8BE8-38B528DE039A}"/>
                </a:ext>
              </a:extLst>
            </p:cNvPr>
            <p:cNvSpPr/>
            <p:nvPr/>
          </p:nvSpPr>
          <p:spPr>
            <a:xfrm>
              <a:off x="6800129" y="275427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6" name="立方体 645">
              <a:extLst>
                <a:ext uri="{FF2B5EF4-FFF2-40B4-BE49-F238E27FC236}">
                  <a16:creationId xmlns:a16="http://schemas.microsoft.com/office/drawing/2014/main" id="{31BFF376-583F-45BC-ADEE-C1552F229D3E}"/>
                </a:ext>
              </a:extLst>
            </p:cNvPr>
            <p:cNvSpPr/>
            <p:nvPr/>
          </p:nvSpPr>
          <p:spPr>
            <a:xfrm>
              <a:off x="7129475" y="2754276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7" name="立方体 646">
              <a:extLst>
                <a:ext uri="{FF2B5EF4-FFF2-40B4-BE49-F238E27FC236}">
                  <a16:creationId xmlns:a16="http://schemas.microsoft.com/office/drawing/2014/main" id="{46FFA063-599C-4DC5-BF7F-682D2AF82E17}"/>
                </a:ext>
              </a:extLst>
            </p:cNvPr>
            <p:cNvSpPr/>
            <p:nvPr/>
          </p:nvSpPr>
          <p:spPr>
            <a:xfrm>
              <a:off x="7462946" y="275427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8" name="立方体 647">
              <a:extLst>
                <a:ext uri="{FF2B5EF4-FFF2-40B4-BE49-F238E27FC236}">
                  <a16:creationId xmlns:a16="http://schemas.microsoft.com/office/drawing/2014/main" id="{F05124F9-03DB-4C21-BD44-2B9EA1C097E5}"/>
                </a:ext>
              </a:extLst>
            </p:cNvPr>
            <p:cNvSpPr/>
            <p:nvPr/>
          </p:nvSpPr>
          <p:spPr>
            <a:xfrm>
              <a:off x="6359327" y="350545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9" name="立方体 648">
              <a:extLst>
                <a:ext uri="{FF2B5EF4-FFF2-40B4-BE49-F238E27FC236}">
                  <a16:creationId xmlns:a16="http://schemas.microsoft.com/office/drawing/2014/main" id="{FA0D3D70-3183-4A00-8FBA-B7A907511495}"/>
                </a:ext>
              </a:extLst>
            </p:cNvPr>
            <p:cNvSpPr/>
            <p:nvPr/>
          </p:nvSpPr>
          <p:spPr>
            <a:xfrm>
              <a:off x="6692798" y="350545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0" name="立方体 649">
              <a:extLst>
                <a:ext uri="{FF2B5EF4-FFF2-40B4-BE49-F238E27FC236}">
                  <a16:creationId xmlns:a16="http://schemas.microsoft.com/office/drawing/2014/main" id="{546727C3-7EC6-4297-A374-3BD4E26823B4}"/>
                </a:ext>
              </a:extLst>
            </p:cNvPr>
            <p:cNvSpPr/>
            <p:nvPr/>
          </p:nvSpPr>
          <p:spPr>
            <a:xfrm>
              <a:off x="7022144" y="3505454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1" name="立方体 650">
              <a:extLst>
                <a:ext uri="{FF2B5EF4-FFF2-40B4-BE49-F238E27FC236}">
                  <a16:creationId xmlns:a16="http://schemas.microsoft.com/office/drawing/2014/main" id="{E5E73E9E-1291-4751-B417-175F34F15A4D}"/>
                </a:ext>
              </a:extLst>
            </p:cNvPr>
            <p:cNvSpPr/>
            <p:nvPr/>
          </p:nvSpPr>
          <p:spPr>
            <a:xfrm>
              <a:off x="7355615" y="350545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2" name="立方体 651">
              <a:extLst>
                <a:ext uri="{FF2B5EF4-FFF2-40B4-BE49-F238E27FC236}">
                  <a16:creationId xmlns:a16="http://schemas.microsoft.com/office/drawing/2014/main" id="{853C7CA6-D2EB-4275-A980-A3B0E9BAD7B0}"/>
                </a:ext>
              </a:extLst>
            </p:cNvPr>
            <p:cNvSpPr/>
            <p:nvPr/>
          </p:nvSpPr>
          <p:spPr>
            <a:xfrm>
              <a:off x="6359327" y="3183729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3" name="立方体 652">
              <a:extLst>
                <a:ext uri="{FF2B5EF4-FFF2-40B4-BE49-F238E27FC236}">
                  <a16:creationId xmlns:a16="http://schemas.microsoft.com/office/drawing/2014/main" id="{76CE353F-7284-4843-9A96-98DA708C47A1}"/>
                </a:ext>
              </a:extLst>
            </p:cNvPr>
            <p:cNvSpPr/>
            <p:nvPr/>
          </p:nvSpPr>
          <p:spPr>
            <a:xfrm>
              <a:off x="6692798" y="3183729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4" name="立方体 653">
              <a:extLst>
                <a:ext uri="{FF2B5EF4-FFF2-40B4-BE49-F238E27FC236}">
                  <a16:creationId xmlns:a16="http://schemas.microsoft.com/office/drawing/2014/main" id="{11C8BE80-096F-469E-A613-01377EE671C1}"/>
                </a:ext>
              </a:extLst>
            </p:cNvPr>
            <p:cNvSpPr/>
            <p:nvPr/>
          </p:nvSpPr>
          <p:spPr>
            <a:xfrm>
              <a:off x="7022144" y="318372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5" name="立方体 654">
              <a:extLst>
                <a:ext uri="{FF2B5EF4-FFF2-40B4-BE49-F238E27FC236}">
                  <a16:creationId xmlns:a16="http://schemas.microsoft.com/office/drawing/2014/main" id="{ACC0DE13-4966-4D37-BCA1-68211661AC15}"/>
                </a:ext>
              </a:extLst>
            </p:cNvPr>
            <p:cNvSpPr/>
            <p:nvPr/>
          </p:nvSpPr>
          <p:spPr>
            <a:xfrm>
              <a:off x="7355615" y="3183729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6" name="立方体 655">
              <a:extLst>
                <a:ext uri="{FF2B5EF4-FFF2-40B4-BE49-F238E27FC236}">
                  <a16:creationId xmlns:a16="http://schemas.microsoft.com/office/drawing/2014/main" id="{9603A21A-D74F-4223-92EF-9E7414AF8BA3}"/>
                </a:ext>
              </a:extLst>
            </p:cNvPr>
            <p:cNvSpPr/>
            <p:nvPr/>
          </p:nvSpPr>
          <p:spPr>
            <a:xfrm>
              <a:off x="6359327" y="28582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7" name="立方体 656">
              <a:extLst>
                <a:ext uri="{FF2B5EF4-FFF2-40B4-BE49-F238E27FC236}">
                  <a16:creationId xmlns:a16="http://schemas.microsoft.com/office/drawing/2014/main" id="{F232DB18-99EB-4220-9F30-EA43761E775F}"/>
                </a:ext>
              </a:extLst>
            </p:cNvPr>
            <p:cNvSpPr/>
            <p:nvPr/>
          </p:nvSpPr>
          <p:spPr>
            <a:xfrm>
              <a:off x="6692798" y="28582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8" name="立方体 657">
              <a:extLst>
                <a:ext uri="{FF2B5EF4-FFF2-40B4-BE49-F238E27FC236}">
                  <a16:creationId xmlns:a16="http://schemas.microsoft.com/office/drawing/2014/main" id="{FE48E660-77B4-44FB-A509-D023EAE74F02}"/>
                </a:ext>
              </a:extLst>
            </p:cNvPr>
            <p:cNvSpPr/>
            <p:nvPr/>
          </p:nvSpPr>
          <p:spPr>
            <a:xfrm>
              <a:off x="7022144" y="2858205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9" name="立方体 658">
              <a:extLst>
                <a:ext uri="{FF2B5EF4-FFF2-40B4-BE49-F238E27FC236}">
                  <a16:creationId xmlns:a16="http://schemas.microsoft.com/office/drawing/2014/main" id="{E88570B0-C7EA-4D10-8837-17372C7E6683}"/>
                </a:ext>
              </a:extLst>
            </p:cNvPr>
            <p:cNvSpPr/>
            <p:nvPr/>
          </p:nvSpPr>
          <p:spPr>
            <a:xfrm>
              <a:off x="7355615" y="28582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60" name="文本框 659">
              <a:extLst>
                <a:ext uri="{FF2B5EF4-FFF2-40B4-BE49-F238E27FC236}">
                  <a16:creationId xmlns:a16="http://schemas.microsoft.com/office/drawing/2014/main" id="{8F8B1106-F504-422E-8F7F-CED6E6B60AD4}"/>
                </a:ext>
              </a:extLst>
            </p:cNvPr>
            <p:cNvSpPr txBox="1"/>
            <p:nvPr/>
          </p:nvSpPr>
          <p:spPr>
            <a:xfrm>
              <a:off x="895189" y="86154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选取单个元素</a:t>
              </a:r>
            </a:p>
          </p:txBody>
        </p:sp>
        <p:sp>
          <p:nvSpPr>
            <p:cNvPr id="661" name="文本框 660">
              <a:extLst>
                <a:ext uri="{FF2B5EF4-FFF2-40B4-BE49-F238E27FC236}">
                  <a16:creationId xmlns:a16="http://schemas.microsoft.com/office/drawing/2014/main" id="{12869181-656E-4E2D-8B07-29A14B32FD7D}"/>
                </a:ext>
              </a:extLst>
            </p:cNvPr>
            <p:cNvSpPr txBox="1"/>
            <p:nvPr/>
          </p:nvSpPr>
          <p:spPr>
            <a:xfrm>
              <a:off x="958689" y="321543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单轴索引</a:t>
              </a:r>
            </a:p>
          </p:txBody>
        </p:sp>
        <p:sp>
          <p:nvSpPr>
            <p:cNvPr id="662" name="文本框 661">
              <a:extLst>
                <a:ext uri="{FF2B5EF4-FFF2-40B4-BE49-F238E27FC236}">
                  <a16:creationId xmlns:a16="http://schemas.microsoft.com/office/drawing/2014/main" id="{C6E902EC-0CD3-4496-9420-4F199F31CEE5}"/>
                </a:ext>
              </a:extLst>
            </p:cNvPr>
            <p:cNvSpPr txBox="1"/>
            <p:nvPr/>
          </p:nvSpPr>
          <p:spPr>
            <a:xfrm>
              <a:off x="1014983" y="528633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多轴索引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82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17DCE93-7603-42FD-994D-9509EFAF2030}"/>
              </a:ext>
            </a:extLst>
          </p:cNvPr>
          <p:cNvGrpSpPr/>
          <p:nvPr/>
        </p:nvGrpSpPr>
        <p:grpSpPr>
          <a:xfrm>
            <a:off x="2461885" y="2321752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28178F35-B9CA-4B45-B3C0-E682EFFB2910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" name="立方体 5">
              <a:extLst>
                <a:ext uri="{FF2B5EF4-FFF2-40B4-BE49-F238E27FC236}">
                  <a16:creationId xmlns:a16="http://schemas.microsoft.com/office/drawing/2014/main" id="{AD774E68-7E33-49F8-AEB4-1F3BE3083498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60B1B5AD-73D8-4B56-ADE5-F61D70F5E577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" name="立方体 7">
              <a:extLst>
                <a:ext uri="{FF2B5EF4-FFF2-40B4-BE49-F238E27FC236}">
                  <a16:creationId xmlns:a16="http://schemas.microsoft.com/office/drawing/2014/main" id="{96519A80-9C54-412D-84EA-288FB749C307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49F51D9F-0D15-464D-81CC-F96E68864FB8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立方体 9">
              <a:extLst>
                <a:ext uri="{FF2B5EF4-FFF2-40B4-BE49-F238E27FC236}">
                  <a16:creationId xmlns:a16="http://schemas.microsoft.com/office/drawing/2014/main" id="{E02D2A1F-E51A-4A6B-9F22-A2A83F89B5E8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EE92B00E-EF61-4765-9E8F-DB690F81667F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立方体 11">
              <a:extLst>
                <a:ext uri="{FF2B5EF4-FFF2-40B4-BE49-F238E27FC236}">
                  <a16:creationId xmlns:a16="http://schemas.microsoft.com/office/drawing/2014/main" id="{0A78A6B5-C36D-4236-8866-4E287EB744A0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134F7796-4D9F-48D9-9DEC-4F6FAB1316F9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C69F522F-D9DC-4E02-A337-42AB6176F1D0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立方体 14">
              <a:extLst>
                <a:ext uri="{FF2B5EF4-FFF2-40B4-BE49-F238E27FC236}">
                  <a16:creationId xmlns:a16="http://schemas.microsoft.com/office/drawing/2014/main" id="{17D24136-1787-4627-9595-CB64DAEBB68A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B4AC81D2-86E5-45A3-A331-FBBE6D844789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BECB990-083E-4A1B-8987-556D2C115B3C}"/>
              </a:ext>
            </a:extLst>
          </p:cNvPr>
          <p:cNvGrpSpPr/>
          <p:nvPr/>
        </p:nvGrpSpPr>
        <p:grpSpPr>
          <a:xfrm>
            <a:off x="2354980" y="2428417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8" name="立方体 17">
              <a:extLst>
                <a:ext uri="{FF2B5EF4-FFF2-40B4-BE49-F238E27FC236}">
                  <a16:creationId xmlns:a16="http://schemas.microsoft.com/office/drawing/2014/main" id="{81F67E87-4555-4332-BCD3-97F9AFD248D4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立方体 18">
              <a:extLst>
                <a:ext uri="{FF2B5EF4-FFF2-40B4-BE49-F238E27FC236}">
                  <a16:creationId xmlns:a16="http://schemas.microsoft.com/office/drawing/2014/main" id="{8C918808-22F0-425C-8418-08A38EA7C3F7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立方体 19">
              <a:extLst>
                <a:ext uri="{FF2B5EF4-FFF2-40B4-BE49-F238E27FC236}">
                  <a16:creationId xmlns:a16="http://schemas.microsoft.com/office/drawing/2014/main" id="{25E5AAA3-90EA-4EC0-858B-FB17AD633B64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立方体 20">
              <a:extLst>
                <a:ext uri="{FF2B5EF4-FFF2-40B4-BE49-F238E27FC236}">
                  <a16:creationId xmlns:a16="http://schemas.microsoft.com/office/drawing/2014/main" id="{B9D88C9E-2B1A-484B-A7A8-28D7CA217AFB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立方体 21">
              <a:extLst>
                <a:ext uri="{FF2B5EF4-FFF2-40B4-BE49-F238E27FC236}">
                  <a16:creationId xmlns:a16="http://schemas.microsoft.com/office/drawing/2014/main" id="{BD55823D-3E53-4E23-A4AA-42816B29E690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立方体 22">
              <a:extLst>
                <a:ext uri="{FF2B5EF4-FFF2-40B4-BE49-F238E27FC236}">
                  <a16:creationId xmlns:a16="http://schemas.microsoft.com/office/drawing/2014/main" id="{B97C3213-3F67-42A0-9C84-2CD16478F7DA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09EB2145-4D3D-41C8-BFD2-9916F460E9A5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立方体 24">
              <a:extLst>
                <a:ext uri="{FF2B5EF4-FFF2-40B4-BE49-F238E27FC236}">
                  <a16:creationId xmlns:a16="http://schemas.microsoft.com/office/drawing/2014/main" id="{98FB0F5D-3985-482E-82A8-773ECC76C92B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立方体 25">
              <a:extLst>
                <a:ext uri="{FF2B5EF4-FFF2-40B4-BE49-F238E27FC236}">
                  <a16:creationId xmlns:a16="http://schemas.microsoft.com/office/drawing/2014/main" id="{BD37C9BE-9B7D-4559-AF08-10EAE0441BB0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立方体 26">
              <a:extLst>
                <a:ext uri="{FF2B5EF4-FFF2-40B4-BE49-F238E27FC236}">
                  <a16:creationId xmlns:a16="http://schemas.microsoft.com/office/drawing/2014/main" id="{63CF00C2-D1D3-41D4-BBB4-F8B55CA8279B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" name="立方体 27">
              <a:extLst>
                <a:ext uri="{FF2B5EF4-FFF2-40B4-BE49-F238E27FC236}">
                  <a16:creationId xmlns:a16="http://schemas.microsoft.com/office/drawing/2014/main" id="{8911D5CB-1457-4491-BE2F-21F1AA5CF4C2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" name="立方体 28">
              <a:extLst>
                <a:ext uri="{FF2B5EF4-FFF2-40B4-BE49-F238E27FC236}">
                  <a16:creationId xmlns:a16="http://schemas.microsoft.com/office/drawing/2014/main" id="{E19D5DD1-17F8-4380-96EC-BC0678291931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3209631-4FCE-42BB-8171-49B30A857E0E}"/>
              </a:ext>
            </a:extLst>
          </p:cNvPr>
          <p:cNvGrpSpPr/>
          <p:nvPr/>
        </p:nvGrpSpPr>
        <p:grpSpPr>
          <a:xfrm>
            <a:off x="2247649" y="2532346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1" name="立方体 30">
              <a:extLst>
                <a:ext uri="{FF2B5EF4-FFF2-40B4-BE49-F238E27FC236}">
                  <a16:creationId xmlns:a16="http://schemas.microsoft.com/office/drawing/2014/main" id="{044682CB-7932-48D7-9F68-182172979DB4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" name="立方体 31">
              <a:extLst>
                <a:ext uri="{FF2B5EF4-FFF2-40B4-BE49-F238E27FC236}">
                  <a16:creationId xmlns:a16="http://schemas.microsoft.com/office/drawing/2014/main" id="{6C24819C-1359-4F08-9465-9CF79F5361CD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3" name="立方体 32">
              <a:extLst>
                <a:ext uri="{FF2B5EF4-FFF2-40B4-BE49-F238E27FC236}">
                  <a16:creationId xmlns:a16="http://schemas.microsoft.com/office/drawing/2014/main" id="{3985DEBC-9197-407F-85C7-33B614AFB14E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" name="立方体 33">
              <a:extLst>
                <a:ext uri="{FF2B5EF4-FFF2-40B4-BE49-F238E27FC236}">
                  <a16:creationId xmlns:a16="http://schemas.microsoft.com/office/drawing/2014/main" id="{228D3406-D496-40C2-BF1A-8D90E1F4F331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立方体 34">
              <a:extLst>
                <a:ext uri="{FF2B5EF4-FFF2-40B4-BE49-F238E27FC236}">
                  <a16:creationId xmlns:a16="http://schemas.microsoft.com/office/drawing/2014/main" id="{84E2B452-3251-4894-A202-A8C36D75909F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" name="立方体 35">
              <a:extLst>
                <a:ext uri="{FF2B5EF4-FFF2-40B4-BE49-F238E27FC236}">
                  <a16:creationId xmlns:a16="http://schemas.microsoft.com/office/drawing/2014/main" id="{27040624-7ED4-427D-BBF0-7598FC019CF8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" name="立方体 36">
              <a:extLst>
                <a:ext uri="{FF2B5EF4-FFF2-40B4-BE49-F238E27FC236}">
                  <a16:creationId xmlns:a16="http://schemas.microsoft.com/office/drawing/2014/main" id="{AE91184F-30AC-4809-A4DB-D11DDED27BE8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" name="立方体 37">
              <a:extLst>
                <a:ext uri="{FF2B5EF4-FFF2-40B4-BE49-F238E27FC236}">
                  <a16:creationId xmlns:a16="http://schemas.microsoft.com/office/drawing/2014/main" id="{6F53DBE2-E025-4D04-AD1E-33CC66F98C52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" name="立方体 38">
              <a:extLst>
                <a:ext uri="{FF2B5EF4-FFF2-40B4-BE49-F238E27FC236}">
                  <a16:creationId xmlns:a16="http://schemas.microsoft.com/office/drawing/2014/main" id="{7F45CA98-59E5-477D-880E-DCC6B51486D2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" name="立方体 39">
              <a:extLst>
                <a:ext uri="{FF2B5EF4-FFF2-40B4-BE49-F238E27FC236}">
                  <a16:creationId xmlns:a16="http://schemas.microsoft.com/office/drawing/2014/main" id="{F67B8D1B-5755-4C4B-80B3-14EE99D0C366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" name="立方体 40">
              <a:extLst>
                <a:ext uri="{FF2B5EF4-FFF2-40B4-BE49-F238E27FC236}">
                  <a16:creationId xmlns:a16="http://schemas.microsoft.com/office/drawing/2014/main" id="{E39A7E41-04CD-49B2-AB8B-2ABA1DC93450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" name="立方体 41">
              <a:extLst>
                <a:ext uri="{FF2B5EF4-FFF2-40B4-BE49-F238E27FC236}">
                  <a16:creationId xmlns:a16="http://schemas.microsoft.com/office/drawing/2014/main" id="{18CA677F-B5E4-46DC-AD84-803830993501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3B74BF55-2E77-48A9-9FB5-22BAAA10548C}"/>
              </a:ext>
            </a:extLst>
          </p:cNvPr>
          <p:cNvSpPr txBox="1"/>
          <p:nvPr/>
        </p:nvSpPr>
        <p:spPr>
          <a:xfrm>
            <a:off x="1577075" y="1662289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tf.slice</a:t>
            </a:r>
            <a:r>
              <a:rPr lang="en-US" altLang="zh-CN" dirty="0">
                <a:latin typeface="Consolas" panose="020B0609020204030204" pitchFamily="49" charset="0"/>
              </a:rPr>
              <a:t>(a, begin=[0, 0, 2], size=[2, 2, 2])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74F384B-CBB4-48DA-8CBB-5A09652165DD}"/>
              </a:ext>
            </a:extLst>
          </p:cNvPr>
          <p:cNvSpPr txBox="1"/>
          <p:nvPr/>
        </p:nvSpPr>
        <p:spPr>
          <a:xfrm>
            <a:off x="1837836" y="3826844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1, 1)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这个点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8DDC0A-F41A-49BE-B0B7-F9D87D0841F3}"/>
              </a:ext>
            </a:extLst>
          </p:cNvPr>
          <p:cNvSpPr txBox="1"/>
          <p:nvPr/>
        </p:nvSpPr>
        <p:spPr>
          <a:xfrm>
            <a:off x="4455425" y="3848788"/>
            <a:ext cx="27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x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x 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大小的子矩阵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433EAB6-59EA-43F7-B3C6-1F05F72A8E6A}"/>
              </a:ext>
            </a:extLst>
          </p:cNvPr>
          <p:cNvCxnSpPr/>
          <p:nvPr/>
        </p:nvCxnSpPr>
        <p:spPr>
          <a:xfrm>
            <a:off x="4089665" y="2886769"/>
            <a:ext cx="7315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344B3F4-0190-49AE-8110-F0F7E51F28EC}"/>
              </a:ext>
            </a:extLst>
          </p:cNvPr>
          <p:cNvGrpSpPr/>
          <p:nvPr/>
        </p:nvGrpSpPr>
        <p:grpSpPr>
          <a:xfrm>
            <a:off x="5296525" y="2321752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8" name="立方体 47">
              <a:extLst>
                <a:ext uri="{FF2B5EF4-FFF2-40B4-BE49-F238E27FC236}">
                  <a16:creationId xmlns:a16="http://schemas.microsoft.com/office/drawing/2014/main" id="{EE3389AA-3147-46E6-8A79-F35F2A21F316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9" name="立方体 48">
              <a:extLst>
                <a:ext uri="{FF2B5EF4-FFF2-40B4-BE49-F238E27FC236}">
                  <a16:creationId xmlns:a16="http://schemas.microsoft.com/office/drawing/2014/main" id="{ADDD3D7D-E2A7-4018-A18B-7402C37BD919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0" name="立方体 49">
              <a:extLst>
                <a:ext uri="{FF2B5EF4-FFF2-40B4-BE49-F238E27FC236}">
                  <a16:creationId xmlns:a16="http://schemas.microsoft.com/office/drawing/2014/main" id="{B35D2D22-ACC2-4420-AA5D-19CF4636F4CC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1" name="立方体 50">
              <a:extLst>
                <a:ext uri="{FF2B5EF4-FFF2-40B4-BE49-F238E27FC236}">
                  <a16:creationId xmlns:a16="http://schemas.microsoft.com/office/drawing/2014/main" id="{D12B16C5-52FC-499D-9C4F-6AC978BEFF95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2" name="立方体 51">
              <a:extLst>
                <a:ext uri="{FF2B5EF4-FFF2-40B4-BE49-F238E27FC236}">
                  <a16:creationId xmlns:a16="http://schemas.microsoft.com/office/drawing/2014/main" id="{D6FC7803-347A-4726-BE51-9485D50747BD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3" name="立方体 52">
              <a:extLst>
                <a:ext uri="{FF2B5EF4-FFF2-40B4-BE49-F238E27FC236}">
                  <a16:creationId xmlns:a16="http://schemas.microsoft.com/office/drawing/2014/main" id="{C0580EDC-6E58-4866-BE58-9A880834CBD8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4" name="立方体 53">
              <a:extLst>
                <a:ext uri="{FF2B5EF4-FFF2-40B4-BE49-F238E27FC236}">
                  <a16:creationId xmlns:a16="http://schemas.microsoft.com/office/drawing/2014/main" id="{5EDDCF4D-D722-4C24-9B86-F88A99C56B14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5" name="立方体 54">
              <a:extLst>
                <a:ext uri="{FF2B5EF4-FFF2-40B4-BE49-F238E27FC236}">
                  <a16:creationId xmlns:a16="http://schemas.microsoft.com/office/drawing/2014/main" id="{AF855CE7-CBAC-418E-9C82-40DDA4D284DB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6" name="立方体 55">
              <a:extLst>
                <a:ext uri="{FF2B5EF4-FFF2-40B4-BE49-F238E27FC236}">
                  <a16:creationId xmlns:a16="http://schemas.microsoft.com/office/drawing/2014/main" id="{D4A8FE9F-B7AD-49F1-ADAA-B5A6F1E7BA12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7" name="立方体 56">
              <a:extLst>
                <a:ext uri="{FF2B5EF4-FFF2-40B4-BE49-F238E27FC236}">
                  <a16:creationId xmlns:a16="http://schemas.microsoft.com/office/drawing/2014/main" id="{3AB4BFD8-5DCA-4716-9E93-863C70321D1E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8" name="立方体 57">
              <a:extLst>
                <a:ext uri="{FF2B5EF4-FFF2-40B4-BE49-F238E27FC236}">
                  <a16:creationId xmlns:a16="http://schemas.microsoft.com/office/drawing/2014/main" id="{12D023BD-116F-4FE0-9575-CA98113C0F1D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" name="立方体 58">
              <a:extLst>
                <a:ext uri="{FF2B5EF4-FFF2-40B4-BE49-F238E27FC236}">
                  <a16:creationId xmlns:a16="http://schemas.microsoft.com/office/drawing/2014/main" id="{1A4BA026-EAB5-45BA-B29F-0F661EAE71BF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378C85D-A871-4192-BF34-C1180461F1DA}"/>
              </a:ext>
            </a:extLst>
          </p:cNvPr>
          <p:cNvGrpSpPr/>
          <p:nvPr/>
        </p:nvGrpSpPr>
        <p:grpSpPr>
          <a:xfrm>
            <a:off x="5189620" y="2428417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1" name="立方体 60">
              <a:extLst>
                <a:ext uri="{FF2B5EF4-FFF2-40B4-BE49-F238E27FC236}">
                  <a16:creationId xmlns:a16="http://schemas.microsoft.com/office/drawing/2014/main" id="{67D8ECEA-F4C1-4DC3-A175-43EFFD5D22C0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" name="立方体 61">
              <a:extLst>
                <a:ext uri="{FF2B5EF4-FFF2-40B4-BE49-F238E27FC236}">
                  <a16:creationId xmlns:a16="http://schemas.microsoft.com/office/drawing/2014/main" id="{C31EDF9D-6C3D-46E5-B20D-58EB042F2552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" name="立方体 62">
              <a:extLst>
                <a:ext uri="{FF2B5EF4-FFF2-40B4-BE49-F238E27FC236}">
                  <a16:creationId xmlns:a16="http://schemas.microsoft.com/office/drawing/2014/main" id="{F0C00934-EA4E-4639-AD9B-CCD035DDB59C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10A7BF9D-A318-48D0-9273-F22C8C720D0F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0526E22-3194-493D-8D1C-695ACBD0BDA5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6" name="立方体 65">
              <a:extLst>
                <a:ext uri="{FF2B5EF4-FFF2-40B4-BE49-F238E27FC236}">
                  <a16:creationId xmlns:a16="http://schemas.microsoft.com/office/drawing/2014/main" id="{34C0F32C-082F-41A8-A028-986816B2066D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7" name="立方体 66">
              <a:extLst>
                <a:ext uri="{FF2B5EF4-FFF2-40B4-BE49-F238E27FC236}">
                  <a16:creationId xmlns:a16="http://schemas.microsoft.com/office/drawing/2014/main" id="{E45A05DE-B322-4E33-8E57-BE938D3D6B03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2EFD5CC9-D015-47D1-BF64-94678208B182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9" name="立方体 68">
              <a:extLst>
                <a:ext uri="{FF2B5EF4-FFF2-40B4-BE49-F238E27FC236}">
                  <a16:creationId xmlns:a16="http://schemas.microsoft.com/office/drawing/2014/main" id="{9A7CFC40-DF26-47D0-AE0C-9EBD670464DE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0" name="立方体 69">
              <a:extLst>
                <a:ext uri="{FF2B5EF4-FFF2-40B4-BE49-F238E27FC236}">
                  <a16:creationId xmlns:a16="http://schemas.microsoft.com/office/drawing/2014/main" id="{91CA6D65-E5FB-486B-A48C-6C4B6FF11EDD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1" name="立方体 70">
              <a:extLst>
                <a:ext uri="{FF2B5EF4-FFF2-40B4-BE49-F238E27FC236}">
                  <a16:creationId xmlns:a16="http://schemas.microsoft.com/office/drawing/2014/main" id="{9C8081DA-A430-4A35-AC1D-19CD9CBE6E3B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2" name="立方体 71">
              <a:extLst>
                <a:ext uri="{FF2B5EF4-FFF2-40B4-BE49-F238E27FC236}">
                  <a16:creationId xmlns:a16="http://schemas.microsoft.com/office/drawing/2014/main" id="{EE2758C9-889B-4C8A-B874-A8D167B8CCE2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06F40C0B-F955-4318-B205-5F7FB800AE1F}"/>
              </a:ext>
            </a:extLst>
          </p:cNvPr>
          <p:cNvGrpSpPr/>
          <p:nvPr/>
        </p:nvGrpSpPr>
        <p:grpSpPr>
          <a:xfrm>
            <a:off x="5082289" y="2532346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4" name="立方体 73">
              <a:extLst>
                <a:ext uri="{FF2B5EF4-FFF2-40B4-BE49-F238E27FC236}">
                  <a16:creationId xmlns:a16="http://schemas.microsoft.com/office/drawing/2014/main" id="{E5E38846-2F49-438B-9CA2-74B5BF820266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5" name="立方体 74">
              <a:extLst>
                <a:ext uri="{FF2B5EF4-FFF2-40B4-BE49-F238E27FC236}">
                  <a16:creationId xmlns:a16="http://schemas.microsoft.com/office/drawing/2014/main" id="{65B81120-095A-42C5-B559-9DC4E3575016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6" name="立方体 75">
              <a:extLst>
                <a:ext uri="{FF2B5EF4-FFF2-40B4-BE49-F238E27FC236}">
                  <a16:creationId xmlns:a16="http://schemas.microsoft.com/office/drawing/2014/main" id="{F2E6866E-C016-4A4C-89CB-0EC31D52CEF4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7" name="立方体 76">
              <a:extLst>
                <a:ext uri="{FF2B5EF4-FFF2-40B4-BE49-F238E27FC236}">
                  <a16:creationId xmlns:a16="http://schemas.microsoft.com/office/drawing/2014/main" id="{27633E17-583E-466C-B3D1-1570B376D224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8" name="立方体 77">
              <a:extLst>
                <a:ext uri="{FF2B5EF4-FFF2-40B4-BE49-F238E27FC236}">
                  <a16:creationId xmlns:a16="http://schemas.microsoft.com/office/drawing/2014/main" id="{D5205041-13B1-4336-A771-40310BAC1684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9" name="立方体 78">
              <a:extLst>
                <a:ext uri="{FF2B5EF4-FFF2-40B4-BE49-F238E27FC236}">
                  <a16:creationId xmlns:a16="http://schemas.microsoft.com/office/drawing/2014/main" id="{126BE6E2-D1E8-4E1F-A104-62338FCD4188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0" name="立方体 79">
              <a:extLst>
                <a:ext uri="{FF2B5EF4-FFF2-40B4-BE49-F238E27FC236}">
                  <a16:creationId xmlns:a16="http://schemas.microsoft.com/office/drawing/2014/main" id="{EF5C7CB6-A183-46CA-A59E-3F826349D8B7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1" name="立方体 80">
              <a:extLst>
                <a:ext uri="{FF2B5EF4-FFF2-40B4-BE49-F238E27FC236}">
                  <a16:creationId xmlns:a16="http://schemas.microsoft.com/office/drawing/2014/main" id="{3CBE0452-8D33-4CFB-A855-B6EA22EC0BFD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2" name="立方体 81">
              <a:extLst>
                <a:ext uri="{FF2B5EF4-FFF2-40B4-BE49-F238E27FC236}">
                  <a16:creationId xmlns:a16="http://schemas.microsoft.com/office/drawing/2014/main" id="{8D54A6B2-6673-4EA7-B218-318E8B422911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3" name="立方体 82">
              <a:extLst>
                <a:ext uri="{FF2B5EF4-FFF2-40B4-BE49-F238E27FC236}">
                  <a16:creationId xmlns:a16="http://schemas.microsoft.com/office/drawing/2014/main" id="{7207417A-C710-4275-BD79-FC36571EE6A8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4" name="立方体 83">
              <a:extLst>
                <a:ext uri="{FF2B5EF4-FFF2-40B4-BE49-F238E27FC236}">
                  <a16:creationId xmlns:a16="http://schemas.microsoft.com/office/drawing/2014/main" id="{0AFFA8CF-2045-4043-9E64-14C50169FF27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5" name="立方体 84">
              <a:extLst>
                <a:ext uri="{FF2B5EF4-FFF2-40B4-BE49-F238E27FC236}">
                  <a16:creationId xmlns:a16="http://schemas.microsoft.com/office/drawing/2014/main" id="{C1141E0F-D4D3-48E9-BD76-4608749E9754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62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立方体 185">
            <a:extLst>
              <a:ext uri="{FF2B5EF4-FFF2-40B4-BE49-F238E27FC236}">
                <a16:creationId xmlns:a16="http://schemas.microsoft.com/office/drawing/2014/main" id="{8986533A-FAC4-4CB8-A618-2A9904396238}"/>
              </a:ext>
            </a:extLst>
          </p:cNvPr>
          <p:cNvSpPr/>
          <p:nvPr/>
        </p:nvSpPr>
        <p:spPr>
          <a:xfrm>
            <a:off x="7550117" y="295476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7" name="立方体 186">
            <a:extLst>
              <a:ext uri="{FF2B5EF4-FFF2-40B4-BE49-F238E27FC236}">
                <a16:creationId xmlns:a16="http://schemas.microsoft.com/office/drawing/2014/main" id="{9FB6CFD7-3CDD-4102-9A24-584D6BB18657}"/>
              </a:ext>
            </a:extLst>
          </p:cNvPr>
          <p:cNvSpPr/>
          <p:nvPr/>
        </p:nvSpPr>
        <p:spPr>
          <a:xfrm>
            <a:off x="7883588" y="295476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8" name="立方体 187">
            <a:extLst>
              <a:ext uri="{FF2B5EF4-FFF2-40B4-BE49-F238E27FC236}">
                <a16:creationId xmlns:a16="http://schemas.microsoft.com/office/drawing/2014/main" id="{C0C2E8FF-8960-4055-8C9C-FCB5E0F8D47A}"/>
              </a:ext>
            </a:extLst>
          </p:cNvPr>
          <p:cNvSpPr/>
          <p:nvPr/>
        </p:nvSpPr>
        <p:spPr>
          <a:xfrm>
            <a:off x="8212934" y="295476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9" name="立方体 188">
            <a:extLst>
              <a:ext uri="{FF2B5EF4-FFF2-40B4-BE49-F238E27FC236}">
                <a16:creationId xmlns:a16="http://schemas.microsoft.com/office/drawing/2014/main" id="{20E21D54-CFC3-4768-BC02-CB823A561915}"/>
              </a:ext>
            </a:extLst>
          </p:cNvPr>
          <p:cNvSpPr/>
          <p:nvPr/>
        </p:nvSpPr>
        <p:spPr>
          <a:xfrm>
            <a:off x="8546405" y="295476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0" name="立方体 189">
            <a:extLst>
              <a:ext uri="{FF2B5EF4-FFF2-40B4-BE49-F238E27FC236}">
                <a16:creationId xmlns:a16="http://schemas.microsoft.com/office/drawing/2014/main" id="{299F5A2B-326C-4B55-95ED-B3C51F0197C5}"/>
              </a:ext>
            </a:extLst>
          </p:cNvPr>
          <p:cNvSpPr/>
          <p:nvPr/>
        </p:nvSpPr>
        <p:spPr>
          <a:xfrm>
            <a:off x="7550117" y="263303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1" name="立方体 190">
            <a:extLst>
              <a:ext uri="{FF2B5EF4-FFF2-40B4-BE49-F238E27FC236}">
                <a16:creationId xmlns:a16="http://schemas.microsoft.com/office/drawing/2014/main" id="{1779AF3F-F283-4BE1-96EB-DD7A4415C267}"/>
              </a:ext>
            </a:extLst>
          </p:cNvPr>
          <p:cNvSpPr/>
          <p:nvPr/>
        </p:nvSpPr>
        <p:spPr>
          <a:xfrm>
            <a:off x="7883588" y="263303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2" name="立方体 191">
            <a:extLst>
              <a:ext uri="{FF2B5EF4-FFF2-40B4-BE49-F238E27FC236}">
                <a16:creationId xmlns:a16="http://schemas.microsoft.com/office/drawing/2014/main" id="{C30B701D-4C6C-4196-A71D-776BE9B27845}"/>
              </a:ext>
            </a:extLst>
          </p:cNvPr>
          <p:cNvSpPr/>
          <p:nvPr/>
        </p:nvSpPr>
        <p:spPr>
          <a:xfrm>
            <a:off x="8212934" y="263303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3" name="立方体 192">
            <a:extLst>
              <a:ext uri="{FF2B5EF4-FFF2-40B4-BE49-F238E27FC236}">
                <a16:creationId xmlns:a16="http://schemas.microsoft.com/office/drawing/2014/main" id="{BC074386-EA4E-4E3B-8115-24B1FDBDD61B}"/>
              </a:ext>
            </a:extLst>
          </p:cNvPr>
          <p:cNvSpPr/>
          <p:nvPr/>
        </p:nvSpPr>
        <p:spPr>
          <a:xfrm>
            <a:off x="8546405" y="263303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4" name="立方体 193">
            <a:extLst>
              <a:ext uri="{FF2B5EF4-FFF2-40B4-BE49-F238E27FC236}">
                <a16:creationId xmlns:a16="http://schemas.microsoft.com/office/drawing/2014/main" id="{E8673DB5-348A-479C-AB7F-53AEE9BBAC7C}"/>
              </a:ext>
            </a:extLst>
          </p:cNvPr>
          <p:cNvSpPr/>
          <p:nvPr/>
        </p:nvSpPr>
        <p:spPr>
          <a:xfrm>
            <a:off x="7550117" y="230751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5" name="立方体 194">
            <a:extLst>
              <a:ext uri="{FF2B5EF4-FFF2-40B4-BE49-F238E27FC236}">
                <a16:creationId xmlns:a16="http://schemas.microsoft.com/office/drawing/2014/main" id="{4C885790-41DE-47E8-9DEF-73B0C127CB42}"/>
              </a:ext>
            </a:extLst>
          </p:cNvPr>
          <p:cNvSpPr/>
          <p:nvPr/>
        </p:nvSpPr>
        <p:spPr>
          <a:xfrm>
            <a:off x="7883588" y="230751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6" name="立方体 195">
            <a:extLst>
              <a:ext uri="{FF2B5EF4-FFF2-40B4-BE49-F238E27FC236}">
                <a16:creationId xmlns:a16="http://schemas.microsoft.com/office/drawing/2014/main" id="{B4547C3E-B4F9-497A-908C-434A3779171B}"/>
              </a:ext>
            </a:extLst>
          </p:cNvPr>
          <p:cNvSpPr/>
          <p:nvPr/>
        </p:nvSpPr>
        <p:spPr>
          <a:xfrm>
            <a:off x="8212934" y="230751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7" name="立方体 196">
            <a:extLst>
              <a:ext uri="{FF2B5EF4-FFF2-40B4-BE49-F238E27FC236}">
                <a16:creationId xmlns:a16="http://schemas.microsoft.com/office/drawing/2014/main" id="{7E596F67-AFC3-427F-893F-7AADD1D9D6AB}"/>
              </a:ext>
            </a:extLst>
          </p:cNvPr>
          <p:cNvSpPr/>
          <p:nvPr/>
        </p:nvSpPr>
        <p:spPr>
          <a:xfrm>
            <a:off x="8546405" y="230751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7DCE93-7603-42FD-994D-9509EFAF2030}"/>
              </a:ext>
            </a:extLst>
          </p:cNvPr>
          <p:cNvGrpSpPr/>
          <p:nvPr/>
        </p:nvGrpSpPr>
        <p:grpSpPr>
          <a:xfrm>
            <a:off x="2904779" y="1778153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28178F35-B9CA-4B45-B3C0-E682EFFB2910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" name="立方体 5">
              <a:extLst>
                <a:ext uri="{FF2B5EF4-FFF2-40B4-BE49-F238E27FC236}">
                  <a16:creationId xmlns:a16="http://schemas.microsoft.com/office/drawing/2014/main" id="{AD774E68-7E33-49F8-AEB4-1F3BE3083498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60B1B5AD-73D8-4B56-ADE5-F61D70F5E577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" name="立方体 7">
              <a:extLst>
                <a:ext uri="{FF2B5EF4-FFF2-40B4-BE49-F238E27FC236}">
                  <a16:creationId xmlns:a16="http://schemas.microsoft.com/office/drawing/2014/main" id="{96519A80-9C54-412D-84EA-288FB749C307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49F51D9F-0D15-464D-81CC-F96E68864FB8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立方体 9">
              <a:extLst>
                <a:ext uri="{FF2B5EF4-FFF2-40B4-BE49-F238E27FC236}">
                  <a16:creationId xmlns:a16="http://schemas.microsoft.com/office/drawing/2014/main" id="{E02D2A1F-E51A-4A6B-9F22-A2A83F89B5E8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EE92B00E-EF61-4765-9E8F-DB690F81667F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立方体 11">
              <a:extLst>
                <a:ext uri="{FF2B5EF4-FFF2-40B4-BE49-F238E27FC236}">
                  <a16:creationId xmlns:a16="http://schemas.microsoft.com/office/drawing/2014/main" id="{0A78A6B5-C36D-4236-8866-4E287EB744A0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134F7796-4D9F-48D9-9DEC-4F6FAB1316F9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C69F522F-D9DC-4E02-A337-42AB6176F1D0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立方体 14">
              <a:extLst>
                <a:ext uri="{FF2B5EF4-FFF2-40B4-BE49-F238E27FC236}">
                  <a16:creationId xmlns:a16="http://schemas.microsoft.com/office/drawing/2014/main" id="{17D24136-1787-4627-9595-CB64DAEBB68A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B4AC81D2-86E5-45A3-A331-FBBE6D844789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BECB990-083E-4A1B-8987-556D2C115B3C}"/>
              </a:ext>
            </a:extLst>
          </p:cNvPr>
          <p:cNvGrpSpPr/>
          <p:nvPr/>
        </p:nvGrpSpPr>
        <p:grpSpPr>
          <a:xfrm>
            <a:off x="2797874" y="1884818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8" name="立方体 17">
              <a:extLst>
                <a:ext uri="{FF2B5EF4-FFF2-40B4-BE49-F238E27FC236}">
                  <a16:creationId xmlns:a16="http://schemas.microsoft.com/office/drawing/2014/main" id="{81F67E87-4555-4332-BCD3-97F9AFD248D4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立方体 18">
              <a:extLst>
                <a:ext uri="{FF2B5EF4-FFF2-40B4-BE49-F238E27FC236}">
                  <a16:creationId xmlns:a16="http://schemas.microsoft.com/office/drawing/2014/main" id="{8C918808-22F0-425C-8418-08A38EA7C3F7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立方体 19">
              <a:extLst>
                <a:ext uri="{FF2B5EF4-FFF2-40B4-BE49-F238E27FC236}">
                  <a16:creationId xmlns:a16="http://schemas.microsoft.com/office/drawing/2014/main" id="{25E5AAA3-90EA-4EC0-858B-FB17AD633B64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立方体 20">
              <a:extLst>
                <a:ext uri="{FF2B5EF4-FFF2-40B4-BE49-F238E27FC236}">
                  <a16:creationId xmlns:a16="http://schemas.microsoft.com/office/drawing/2014/main" id="{B9D88C9E-2B1A-484B-A7A8-28D7CA217AFB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立方体 21">
              <a:extLst>
                <a:ext uri="{FF2B5EF4-FFF2-40B4-BE49-F238E27FC236}">
                  <a16:creationId xmlns:a16="http://schemas.microsoft.com/office/drawing/2014/main" id="{BD55823D-3E53-4E23-A4AA-42816B29E690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立方体 22">
              <a:extLst>
                <a:ext uri="{FF2B5EF4-FFF2-40B4-BE49-F238E27FC236}">
                  <a16:creationId xmlns:a16="http://schemas.microsoft.com/office/drawing/2014/main" id="{B97C3213-3F67-42A0-9C84-2CD16478F7DA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09EB2145-4D3D-41C8-BFD2-9916F460E9A5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立方体 24">
              <a:extLst>
                <a:ext uri="{FF2B5EF4-FFF2-40B4-BE49-F238E27FC236}">
                  <a16:creationId xmlns:a16="http://schemas.microsoft.com/office/drawing/2014/main" id="{98FB0F5D-3985-482E-82A8-773ECC76C92B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立方体 25">
              <a:extLst>
                <a:ext uri="{FF2B5EF4-FFF2-40B4-BE49-F238E27FC236}">
                  <a16:creationId xmlns:a16="http://schemas.microsoft.com/office/drawing/2014/main" id="{BD37C9BE-9B7D-4559-AF08-10EAE0441BB0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立方体 26">
              <a:extLst>
                <a:ext uri="{FF2B5EF4-FFF2-40B4-BE49-F238E27FC236}">
                  <a16:creationId xmlns:a16="http://schemas.microsoft.com/office/drawing/2014/main" id="{63CF00C2-D1D3-41D4-BBB4-F8B55CA8279B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" name="立方体 27">
              <a:extLst>
                <a:ext uri="{FF2B5EF4-FFF2-40B4-BE49-F238E27FC236}">
                  <a16:creationId xmlns:a16="http://schemas.microsoft.com/office/drawing/2014/main" id="{8911D5CB-1457-4491-BE2F-21F1AA5CF4C2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" name="立方体 28">
              <a:extLst>
                <a:ext uri="{FF2B5EF4-FFF2-40B4-BE49-F238E27FC236}">
                  <a16:creationId xmlns:a16="http://schemas.microsoft.com/office/drawing/2014/main" id="{E19D5DD1-17F8-4380-96EC-BC0678291931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3209631-4FCE-42BB-8171-49B30A857E0E}"/>
              </a:ext>
            </a:extLst>
          </p:cNvPr>
          <p:cNvGrpSpPr/>
          <p:nvPr/>
        </p:nvGrpSpPr>
        <p:grpSpPr>
          <a:xfrm>
            <a:off x="2690543" y="1988747"/>
            <a:ext cx="1440000" cy="1080000"/>
            <a:chOff x="2795270" y="3026004"/>
            <a:chExt cx="1595882" cy="12272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1" name="立方体 30">
              <a:extLst>
                <a:ext uri="{FF2B5EF4-FFF2-40B4-BE49-F238E27FC236}">
                  <a16:creationId xmlns:a16="http://schemas.microsoft.com/office/drawing/2014/main" id="{044682CB-7932-48D7-9F68-182172979DB4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" name="立方体 31">
              <a:extLst>
                <a:ext uri="{FF2B5EF4-FFF2-40B4-BE49-F238E27FC236}">
                  <a16:creationId xmlns:a16="http://schemas.microsoft.com/office/drawing/2014/main" id="{6C24819C-1359-4F08-9465-9CF79F5361CD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3" name="立方体 32">
              <a:extLst>
                <a:ext uri="{FF2B5EF4-FFF2-40B4-BE49-F238E27FC236}">
                  <a16:creationId xmlns:a16="http://schemas.microsoft.com/office/drawing/2014/main" id="{3985DEBC-9197-407F-85C7-33B614AFB14E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" name="立方体 33">
              <a:extLst>
                <a:ext uri="{FF2B5EF4-FFF2-40B4-BE49-F238E27FC236}">
                  <a16:creationId xmlns:a16="http://schemas.microsoft.com/office/drawing/2014/main" id="{228D3406-D496-40C2-BF1A-8D90E1F4F331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立方体 34">
              <a:extLst>
                <a:ext uri="{FF2B5EF4-FFF2-40B4-BE49-F238E27FC236}">
                  <a16:creationId xmlns:a16="http://schemas.microsoft.com/office/drawing/2014/main" id="{84E2B452-3251-4894-A202-A8C36D75909F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" name="立方体 35">
              <a:extLst>
                <a:ext uri="{FF2B5EF4-FFF2-40B4-BE49-F238E27FC236}">
                  <a16:creationId xmlns:a16="http://schemas.microsoft.com/office/drawing/2014/main" id="{27040624-7ED4-427D-BBF0-7598FC019CF8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" name="立方体 36">
              <a:extLst>
                <a:ext uri="{FF2B5EF4-FFF2-40B4-BE49-F238E27FC236}">
                  <a16:creationId xmlns:a16="http://schemas.microsoft.com/office/drawing/2014/main" id="{AE91184F-30AC-4809-A4DB-D11DDED27BE8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" name="立方体 37">
              <a:extLst>
                <a:ext uri="{FF2B5EF4-FFF2-40B4-BE49-F238E27FC236}">
                  <a16:creationId xmlns:a16="http://schemas.microsoft.com/office/drawing/2014/main" id="{6F53DBE2-E025-4D04-AD1E-33CC66F98C52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" name="立方体 38">
              <a:extLst>
                <a:ext uri="{FF2B5EF4-FFF2-40B4-BE49-F238E27FC236}">
                  <a16:creationId xmlns:a16="http://schemas.microsoft.com/office/drawing/2014/main" id="{7F45CA98-59E5-477D-880E-DCC6B51486D2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" name="立方体 39">
              <a:extLst>
                <a:ext uri="{FF2B5EF4-FFF2-40B4-BE49-F238E27FC236}">
                  <a16:creationId xmlns:a16="http://schemas.microsoft.com/office/drawing/2014/main" id="{F67B8D1B-5755-4C4B-80B3-14EE99D0C366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" name="立方体 40">
              <a:extLst>
                <a:ext uri="{FF2B5EF4-FFF2-40B4-BE49-F238E27FC236}">
                  <a16:creationId xmlns:a16="http://schemas.microsoft.com/office/drawing/2014/main" id="{E39A7E41-04CD-49B2-AB8B-2ABA1DC93450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" name="立方体 41">
              <a:extLst>
                <a:ext uri="{FF2B5EF4-FFF2-40B4-BE49-F238E27FC236}">
                  <a16:creationId xmlns:a16="http://schemas.microsoft.com/office/drawing/2014/main" id="{18CA677F-B5E4-46DC-AD84-803830993501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4EE81A1F-3452-4509-8D1F-F0BF24B3B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03038"/>
              </p:ext>
            </p:extLst>
          </p:nvPr>
        </p:nvGraphicFramePr>
        <p:xfrm>
          <a:off x="775097" y="1694658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87" name="文本框 86">
            <a:extLst>
              <a:ext uri="{FF2B5EF4-FFF2-40B4-BE49-F238E27FC236}">
                <a16:creationId xmlns:a16="http://schemas.microsoft.com/office/drawing/2014/main" id="{AF4627E6-F016-4F5F-B170-8FD936D7583E}"/>
              </a:ext>
            </a:extLst>
          </p:cNvPr>
          <p:cNvSpPr txBox="1"/>
          <p:nvPr/>
        </p:nvSpPr>
        <p:spPr>
          <a:xfrm>
            <a:off x="653360" y="1166088"/>
            <a:ext cx="168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二维张量 </a:t>
            </a:r>
            <a:r>
              <a:rPr lang="en-US" altLang="zh-CN" dirty="0">
                <a:latin typeface="Consolas" panose="020B0609020204030204" pitchFamily="49" charset="0"/>
              </a:rPr>
              <a:t>a[0]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85397E8-FF9D-4DCD-92FF-B8E48BC94746}"/>
              </a:ext>
            </a:extLst>
          </p:cNvPr>
          <p:cNvSpPr txBox="1"/>
          <p:nvPr/>
        </p:nvSpPr>
        <p:spPr>
          <a:xfrm>
            <a:off x="2661306" y="1187508"/>
            <a:ext cx="168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三维张量 </a:t>
            </a:r>
            <a:r>
              <a:rPr lang="en-US" altLang="zh-CN" dirty="0">
                <a:latin typeface="Consolas" panose="020B0609020204030204" pitchFamily="49" charset="0"/>
              </a:rPr>
              <a:t>a[0]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1" name="立方体 90">
            <a:extLst>
              <a:ext uri="{FF2B5EF4-FFF2-40B4-BE49-F238E27FC236}">
                <a16:creationId xmlns:a16="http://schemas.microsoft.com/office/drawing/2014/main" id="{E969768A-4FAD-4741-B532-11ADD4D3DEDD}"/>
              </a:ext>
            </a:extLst>
          </p:cNvPr>
          <p:cNvSpPr/>
          <p:nvPr/>
        </p:nvSpPr>
        <p:spPr>
          <a:xfrm>
            <a:off x="5126803" y="285054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2" name="立方体 91">
            <a:extLst>
              <a:ext uri="{FF2B5EF4-FFF2-40B4-BE49-F238E27FC236}">
                <a16:creationId xmlns:a16="http://schemas.microsoft.com/office/drawing/2014/main" id="{8B204CF7-9891-444C-A318-0EC0577D0B28}"/>
              </a:ext>
            </a:extLst>
          </p:cNvPr>
          <p:cNvSpPr/>
          <p:nvPr/>
        </p:nvSpPr>
        <p:spPr>
          <a:xfrm>
            <a:off x="5460274" y="285054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3" name="立方体 92">
            <a:extLst>
              <a:ext uri="{FF2B5EF4-FFF2-40B4-BE49-F238E27FC236}">
                <a16:creationId xmlns:a16="http://schemas.microsoft.com/office/drawing/2014/main" id="{A557AF77-5F74-43AE-8B8B-2D3576BF1766}"/>
              </a:ext>
            </a:extLst>
          </p:cNvPr>
          <p:cNvSpPr/>
          <p:nvPr/>
        </p:nvSpPr>
        <p:spPr>
          <a:xfrm>
            <a:off x="5789620" y="285054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4" name="立方体 93">
            <a:extLst>
              <a:ext uri="{FF2B5EF4-FFF2-40B4-BE49-F238E27FC236}">
                <a16:creationId xmlns:a16="http://schemas.microsoft.com/office/drawing/2014/main" id="{6434BF8B-E56A-41CC-8C59-1FEF76E33AC2}"/>
              </a:ext>
            </a:extLst>
          </p:cNvPr>
          <p:cNvSpPr/>
          <p:nvPr/>
        </p:nvSpPr>
        <p:spPr>
          <a:xfrm>
            <a:off x="6123091" y="2850548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5" name="立方体 94">
            <a:extLst>
              <a:ext uri="{FF2B5EF4-FFF2-40B4-BE49-F238E27FC236}">
                <a16:creationId xmlns:a16="http://schemas.microsoft.com/office/drawing/2014/main" id="{BDE2339F-1AF9-4BF5-861C-0D8A01FB485D}"/>
              </a:ext>
            </a:extLst>
          </p:cNvPr>
          <p:cNvSpPr/>
          <p:nvPr/>
        </p:nvSpPr>
        <p:spPr>
          <a:xfrm>
            <a:off x="5126803" y="252882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6" name="立方体 95">
            <a:extLst>
              <a:ext uri="{FF2B5EF4-FFF2-40B4-BE49-F238E27FC236}">
                <a16:creationId xmlns:a16="http://schemas.microsoft.com/office/drawing/2014/main" id="{B940D7F0-730A-4FB9-8D2D-76F99A0C6B98}"/>
              </a:ext>
            </a:extLst>
          </p:cNvPr>
          <p:cNvSpPr/>
          <p:nvPr/>
        </p:nvSpPr>
        <p:spPr>
          <a:xfrm>
            <a:off x="5460274" y="252882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7" name="立方体 96">
            <a:extLst>
              <a:ext uri="{FF2B5EF4-FFF2-40B4-BE49-F238E27FC236}">
                <a16:creationId xmlns:a16="http://schemas.microsoft.com/office/drawing/2014/main" id="{3C0F729C-10AC-41FA-AC47-10BA0CAFF0D9}"/>
              </a:ext>
            </a:extLst>
          </p:cNvPr>
          <p:cNvSpPr/>
          <p:nvPr/>
        </p:nvSpPr>
        <p:spPr>
          <a:xfrm>
            <a:off x="5789620" y="252882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8" name="立方体 97">
            <a:extLst>
              <a:ext uri="{FF2B5EF4-FFF2-40B4-BE49-F238E27FC236}">
                <a16:creationId xmlns:a16="http://schemas.microsoft.com/office/drawing/2014/main" id="{10BA49EB-FC3C-45FD-B38D-16EB5E455CCF}"/>
              </a:ext>
            </a:extLst>
          </p:cNvPr>
          <p:cNvSpPr/>
          <p:nvPr/>
        </p:nvSpPr>
        <p:spPr>
          <a:xfrm>
            <a:off x="6123091" y="252882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9" name="立方体 98">
            <a:extLst>
              <a:ext uri="{FF2B5EF4-FFF2-40B4-BE49-F238E27FC236}">
                <a16:creationId xmlns:a16="http://schemas.microsoft.com/office/drawing/2014/main" id="{21CA7640-6069-4E1D-945A-D2BFC2C5DD75}"/>
              </a:ext>
            </a:extLst>
          </p:cNvPr>
          <p:cNvSpPr/>
          <p:nvPr/>
        </p:nvSpPr>
        <p:spPr>
          <a:xfrm>
            <a:off x="5126803" y="220329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0" name="立方体 99">
            <a:extLst>
              <a:ext uri="{FF2B5EF4-FFF2-40B4-BE49-F238E27FC236}">
                <a16:creationId xmlns:a16="http://schemas.microsoft.com/office/drawing/2014/main" id="{D3051AA8-77D9-4434-BB80-7F4D04CAF113}"/>
              </a:ext>
            </a:extLst>
          </p:cNvPr>
          <p:cNvSpPr/>
          <p:nvPr/>
        </p:nvSpPr>
        <p:spPr>
          <a:xfrm>
            <a:off x="5460274" y="220329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1" name="立方体 100">
            <a:extLst>
              <a:ext uri="{FF2B5EF4-FFF2-40B4-BE49-F238E27FC236}">
                <a16:creationId xmlns:a16="http://schemas.microsoft.com/office/drawing/2014/main" id="{37D954BD-D7F1-4B17-88C2-2E311E4B2280}"/>
              </a:ext>
            </a:extLst>
          </p:cNvPr>
          <p:cNvSpPr/>
          <p:nvPr/>
        </p:nvSpPr>
        <p:spPr>
          <a:xfrm>
            <a:off x="5789620" y="220329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2" name="立方体 101">
            <a:extLst>
              <a:ext uri="{FF2B5EF4-FFF2-40B4-BE49-F238E27FC236}">
                <a16:creationId xmlns:a16="http://schemas.microsoft.com/office/drawing/2014/main" id="{C1060A19-B85A-4E18-80AD-5F37EC580372}"/>
              </a:ext>
            </a:extLst>
          </p:cNvPr>
          <p:cNvSpPr/>
          <p:nvPr/>
        </p:nvSpPr>
        <p:spPr>
          <a:xfrm>
            <a:off x="6123091" y="2203299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4" name="立方体 103">
            <a:extLst>
              <a:ext uri="{FF2B5EF4-FFF2-40B4-BE49-F238E27FC236}">
                <a16:creationId xmlns:a16="http://schemas.microsoft.com/office/drawing/2014/main" id="{1365D9B5-D9E2-4130-A777-2EE14485D57E}"/>
              </a:ext>
            </a:extLst>
          </p:cNvPr>
          <p:cNvSpPr/>
          <p:nvPr/>
        </p:nvSpPr>
        <p:spPr>
          <a:xfrm>
            <a:off x="5019898" y="295721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5" name="立方体 104">
            <a:extLst>
              <a:ext uri="{FF2B5EF4-FFF2-40B4-BE49-F238E27FC236}">
                <a16:creationId xmlns:a16="http://schemas.microsoft.com/office/drawing/2014/main" id="{1B538607-9C3F-49D9-9CE4-F06FA8A8785E}"/>
              </a:ext>
            </a:extLst>
          </p:cNvPr>
          <p:cNvSpPr/>
          <p:nvPr/>
        </p:nvSpPr>
        <p:spPr>
          <a:xfrm>
            <a:off x="5353369" y="295721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6" name="立方体 105">
            <a:extLst>
              <a:ext uri="{FF2B5EF4-FFF2-40B4-BE49-F238E27FC236}">
                <a16:creationId xmlns:a16="http://schemas.microsoft.com/office/drawing/2014/main" id="{B5EE9A41-56DA-4623-AD6B-4BCC4699080B}"/>
              </a:ext>
            </a:extLst>
          </p:cNvPr>
          <p:cNvSpPr/>
          <p:nvPr/>
        </p:nvSpPr>
        <p:spPr>
          <a:xfrm>
            <a:off x="5682715" y="295721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7" name="立方体 106">
            <a:extLst>
              <a:ext uri="{FF2B5EF4-FFF2-40B4-BE49-F238E27FC236}">
                <a16:creationId xmlns:a16="http://schemas.microsoft.com/office/drawing/2014/main" id="{0060E5A2-2AB4-4426-A0A6-796F3A45758D}"/>
              </a:ext>
            </a:extLst>
          </p:cNvPr>
          <p:cNvSpPr/>
          <p:nvPr/>
        </p:nvSpPr>
        <p:spPr>
          <a:xfrm>
            <a:off x="6016186" y="2957213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8" name="立方体 107">
            <a:extLst>
              <a:ext uri="{FF2B5EF4-FFF2-40B4-BE49-F238E27FC236}">
                <a16:creationId xmlns:a16="http://schemas.microsoft.com/office/drawing/2014/main" id="{1872F272-97FF-47D3-90F9-99B6E2BE2834}"/>
              </a:ext>
            </a:extLst>
          </p:cNvPr>
          <p:cNvSpPr/>
          <p:nvPr/>
        </p:nvSpPr>
        <p:spPr>
          <a:xfrm>
            <a:off x="5019898" y="263548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01917DE7-962A-45DB-91CA-8765EFC7AB73}"/>
              </a:ext>
            </a:extLst>
          </p:cNvPr>
          <p:cNvSpPr/>
          <p:nvPr/>
        </p:nvSpPr>
        <p:spPr>
          <a:xfrm>
            <a:off x="5353369" y="263548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0" name="立方体 109">
            <a:extLst>
              <a:ext uri="{FF2B5EF4-FFF2-40B4-BE49-F238E27FC236}">
                <a16:creationId xmlns:a16="http://schemas.microsoft.com/office/drawing/2014/main" id="{6EF5D502-03AB-4932-BEEA-173FF5D4E45A}"/>
              </a:ext>
            </a:extLst>
          </p:cNvPr>
          <p:cNvSpPr/>
          <p:nvPr/>
        </p:nvSpPr>
        <p:spPr>
          <a:xfrm>
            <a:off x="5682715" y="263548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1" name="立方体 110">
            <a:extLst>
              <a:ext uri="{FF2B5EF4-FFF2-40B4-BE49-F238E27FC236}">
                <a16:creationId xmlns:a16="http://schemas.microsoft.com/office/drawing/2014/main" id="{03380773-7143-49C6-8E73-FA8384E4EFAC}"/>
              </a:ext>
            </a:extLst>
          </p:cNvPr>
          <p:cNvSpPr/>
          <p:nvPr/>
        </p:nvSpPr>
        <p:spPr>
          <a:xfrm>
            <a:off x="6016186" y="2635488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2" name="立方体 111">
            <a:extLst>
              <a:ext uri="{FF2B5EF4-FFF2-40B4-BE49-F238E27FC236}">
                <a16:creationId xmlns:a16="http://schemas.microsoft.com/office/drawing/2014/main" id="{65BEBB2C-E693-4701-AADE-B879A93AD409}"/>
              </a:ext>
            </a:extLst>
          </p:cNvPr>
          <p:cNvSpPr/>
          <p:nvPr/>
        </p:nvSpPr>
        <p:spPr>
          <a:xfrm>
            <a:off x="5019898" y="230996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3" name="立方体 112">
            <a:extLst>
              <a:ext uri="{FF2B5EF4-FFF2-40B4-BE49-F238E27FC236}">
                <a16:creationId xmlns:a16="http://schemas.microsoft.com/office/drawing/2014/main" id="{F301F7BF-A4A5-4100-BECE-539A449DF96C}"/>
              </a:ext>
            </a:extLst>
          </p:cNvPr>
          <p:cNvSpPr/>
          <p:nvPr/>
        </p:nvSpPr>
        <p:spPr>
          <a:xfrm>
            <a:off x="5353369" y="230996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4" name="立方体 113">
            <a:extLst>
              <a:ext uri="{FF2B5EF4-FFF2-40B4-BE49-F238E27FC236}">
                <a16:creationId xmlns:a16="http://schemas.microsoft.com/office/drawing/2014/main" id="{9CE48952-7EDF-4BA3-9E2C-0539B4DB2D70}"/>
              </a:ext>
            </a:extLst>
          </p:cNvPr>
          <p:cNvSpPr/>
          <p:nvPr/>
        </p:nvSpPr>
        <p:spPr>
          <a:xfrm>
            <a:off x="5682715" y="230996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5" name="立方体 114">
            <a:extLst>
              <a:ext uri="{FF2B5EF4-FFF2-40B4-BE49-F238E27FC236}">
                <a16:creationId xmlns:a16="http://schemas.microsoft.com/office/drawing/2014/main" id="{0AE60C3E-FBA2-4ECF-97A4-0884AAB34CC0}"/>
              </a:ext>
            </a:extLst>
          </p:cNvPr>
          <p:cNvSpPr/>
          <p:nvPr/>
        </p:nvSpPr>
        <p:spPr>
          <a:xfrm>
            <a:off x="6016186" y="2309964"/>
            <a:ext cx="443712" cy="43275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7" name="立方体 116">
            <a:extLst>
              <a:ext uri="{FF2B5EF4-FFF2-40B4-BE49-F238E27FC236}">
                <a16:creationId xmlns:a16="http://schemas.microsoft.com/office/drawing/2014/main" id="{8A8CA5AE-6C8E-4B7C-B9FC-82979565EC5F}"/>
              </a:ext>
            </a:extLst>
          </p:cNvPr>
          <p:cNvSpPr/>
          <p:nvPr/>
        </p:nvSpPr>
        <p:spPr>
          <a:xfrm>
            <a:off x="4912567" y="306114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8" name="立方体 117">
            <a:extLst>
              <a:ext uri="{FF2B5EF4-FFF2-40B4-BE49-F238E27FC236}">
                <a16:creationId xmlns:a16="http://schemas.microsoft.com/office/drawing/2014/main" id="{75179FF5-34D6-4197-903F-8E3D91F66853}"/>
              </a:ext>
            </a:extLst>
          </p:cNvPr>
          <p:cNvSpPr/>
          <p:nvPr/>
        </p:nvSpPr>
        <p:spPr>
          <a:xfrm>
            <a:off x="5246038" y="306114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9" name="立方体 118">
            <a:extLst>
              <a:ext uri="{FF2B5EF4-FFF2-40B4-BE49-F238E27FC236}">
                <a16:creationId xmlns:a16="http://schemas.microsoft.com/office/drawing/2014/main" id="{4418B190-266A-41F8-8204-F3D3441F8290}"/>
              </a:ext>
            </a:extLst>
          </p:cNvPr>
          <p:cNvSpPr/>
          <p:nvPr/>
        </p:nvSpPr>
        <p:spPr>
          <a:xfrm>
            <a:off x="5575384" y="306114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0" name="立方体 119">
            <a:extLst>
              <a:ext uri="{FF2B5EF4-FFF2-40B4-BE49-F238E27FC236}">
                <a16:creationId xmlns:a16="http://schemas.microsoft.com/office/drawing/2014/main" id="{0B36CB00-8CC3-434C-A735-21272D9B5729}"/>
              </a:ext>
            </a:extLst>
          </p:cNvPr>
          <p:cNvSpPr/>
          <p:nvPr/>
        </p:nvSpPr>
        <p:spPr>
          <a:xfrm>
            <a:off x="5908855" y="306114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1" name="立方体 120">
            <a:extLst>
              <a:ext uri="{FF2B5EF4-FFF2-40B4-BE49-F238E27FC236}">
                <a16:creationId xmlns:a16="http://schemas.microsoft.com/office/drawing/2014/main" id="{E2DB2795-D576-44EE-A9AD-6E3811737892}"/>
              </a:ext>
            </a:extLst>
          </p:cNvPr>
          <p:cNvSpPr/>
          <p:nvPr/>
        </p:nvSpPr>
        <p:spPr>
          <a:xfrm>
            <a:off x="4912567" y="273941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2" name="立方体 121">
            <a:extLst>
              <a:ext uri="{FF2B5EF4-FFF2-40B4-BE49-F238E27FC236}">
                <a16:creationId xmlns:a16="http://schemas.microsoft.com/office/drawing/2014/main" id="{D5D8C854-64AF-4697-A487-240470B18B1B}"/>
              </a:ext>
            </a:extLst>
          </p:cNvPr>
          <p:cNvSpPr/>
          <p:nvPr/>
        </p:nvSpPr>
        <p:spPr>
          <a:xfrm>
            <a:off x="5246038" y="273941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3" name="立方体 122">
            <a:extLst>
              <a:ext uri="{FF2B5EF4-FFF2-40B4-BE49-F238E27FC236}">
                <a16:creationId xmlns:a16="http://schemas.microsoft.com/office/drawing/2014/main" id="{4C9E3943-6AC7-4620-942A-B9AD473B8318}"/>
              </a:ext>
            </a:extLst>
          </p:cNvPr>
          <p:cNvSpPr/>
          <p:nvPr/>
        </p:nvSpPr>
        <p:spPr>
          <a:xfrm>
            <a:off x="5575384" y="273941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4" name="立方体 123">
            <a:extLst>
              <a:ext uri="{FF2B5EF4-FFF2-40B4-BE49-F238E27FC236}">
                <a16:creationId xmlns:a16="http://schemas.microsoft.com/office/drawing/2014/main" id="{39B85B16-2C5E-4B1E-851F-F074B6289757}"/>
              </a:ext>
            </a:extLst>
          </p:cNvPr>
          <p:cNvSpPr/>
          <p:nvPr/>
        </p:nvSpPr>
        <p:spPr>
          <a:xfrm>
            <a:off x="5908855" y="273941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5" name="立方体 124">
            <a:extLst>
              <a:ext uri="{FF2B5EF4-FFF2-40B4-BE49-F238E27FC236}">
                <a16:creationId xmlns:a16="http://schemas.microsoft.com/office/drawing/2014/main" id="{5D32D4CB-DC13-4EAC-A473-137143453F62}"/>
              </a:ext>
            </a:extLst>
          </p:cNvPr>
          <p:cNvSpPr/>
          <p:nvPr/>
        </p:nvSpPr>
        <p:spPr>
          <a:xfrm>
            <a:off x="4912567" y="241389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6" name="立方体 125">
            <a:extLst>
              <a:ext uri="{FF2B5EF4-FFF2-40B4-BE49-F238E27FC236}">
                <a16:creationId xmlns:a16="http://schemas.microsoft.com/office/drawing/2014/main" id="{97E7AF04-FF3E-4AAF-89D3-8E146DD8F8F9}"/>
              </a:ext>
            </a:extLst>
          </p:cNvPr>
          <p:cNvSpPr/>
          <p:nvPr/>
        </p:nvSpPr>
        <p:spPr>
          <a:xfrm>
            <a:off x="5246038" y="241389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7" name="立方体 126">
            <a:extLst>
              <a:ext uri="{FF2B5EF4-FFF2-40B4-BE49-F238E27FC236}">
                <a16:creationId xmlns:a16="http://schemas.microsoft.com/office/drawing/2014/main" id="{B3A2BFD7-861F-4825-9833-C7D693C28FFA}"/>
              </a:ext>
            </a:extLst>
          </p:cNvPr>
          <p:cNvSpPr/>
          <p:nvPr/>
        </p:nvSpPr>
        <p:spPr>
          <a:xfrm>
            <a:off x="5575384" y="241389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8" name="立方体 127">
            <a:extLst>
              <a:ext uri="{FF2B5EF4-FFF2-40B4-BE49-F238E27FC236}">
                <a16:creationId xmlns:a16="http://schemas.microsoft.com/office/drawing/2014/main" id="{7CF9DEA1-CBF9-464E-A354-2E981BC454B9}"/>
              </a:ext>
            </a:extLst>
          </p:cNvPr>
          <p:cNvSpPr/>
          <p:nvPr/>
        </p:nvSpPr>
        <p:spPr>
          <a:xfrm>
            <a:off x="5908855" y="241389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FC5AA71D-F581-4526-B3E9-9CF41895CBA2}"/>
              </a:ext>
            </a:extLst>
          </p:cNvPr>
          <p:cNvCxnSpPr>
            <a:cxnSpLocks/>
          </p:cNvCxnSpPr>
          <p:nvPr/>
        </p:nvCxnSpPr>
        <p:spPr>
          <a:xfrm>
            <a:off x="6628050" y="2791944"/>
            <a:ext cx="7335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034E57D-1E63-4DC7-AB8C-3274B610CBBD}"/>
              </a:ext>
            </a:extLst>
          </p:cNvPr>
          <p:cNvSpPr txBox="1"/>
          <p:nvPr/>
        </p:nvSpPr>
        <p:spPr>
          <a:xfrm>
            <a:off x="6693911" y="24479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34" name="立方体 133">
            <a:extLst>
              <a:ext uri="{FF2B5EF4-FFF2-40B4-BE49-F238E27FC236}">
                <a16:creationId xmlns:a16="http://schemas.microsoft.com/office/drawing/2014/main" id="{0CD33F2F-9740-4C7C-A3D9-0BCDBBA1075B}"/>
              </a:ext>
            </a:extLst>
          </p:cNvPr>
          <p:cNvSpPr/>
          <p:nvPr/>
        </p:nvSpPr>
        <p:spPr>
          <a:xfrm>
            <a:off x="9968461" y="264800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5" name="立方体 134">
            <a:extLst>
              <a:ext uri="{FF2B5EF4-FFF2-40B4-BE49-F238E27FC236}">
                <a16:creationId xmlns:a16="http://schemas.microsoft.com/office/drawing/2014/main" id="{58410DF7-0B1C-4F30-9A07-C725E9E93376}"/>
              </a:ext>
            </a:extLst>
          </p:cNvPr>
          <p:cNvSpPr/>
          <p:nvPr/>
        </p:nvSpPr>
        <p:spPr>
          <a:xfrm>
            <a:off x="10301932" y="264800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6" name="立方体 135">
            <a:extLst>
              <a:ext uri="{FF2B5EF4-FFF2-40B4-BE49-F238E27FC236}">
                <a16:creationId xmlns:a16="http://schemas.microsoft.com/office/drawing/2014/main" id="{B0021874-4B73-420B-87F9-697528DB2A42}"/>
              </a:ext>
            </a:extLst>
          </p:cNvPr>
          <p:cNvSpPr/>
          <p:nvPr/>
        </p:nvSpPr>
        <p:spPr>
          <a:xfrm>
            <a:off x="10631278" y="264800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7" name="立方体 136">
            <a:extLst>
              <a:ext uri="{FF2B5EF4-FFF2-40B4-BE49-F238E27FC236}">
                <a16:creationId xmlns:a16="http://schemas.microsoft.com/office/drawing/2014/main" id="{1AAEA136-E458-49A8-9F94-5C8FD25EBF5C}"/>
              </a:ext>
            </a:extLst>
          </p:cNvPr>
          <p:cNvSpPr/>
          <p:nvPr/>
        </p:nvSpPr>
        <p:spPr>
          <a:xfrm>
            <a:off x="10964749" y="264800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8" name="立方体 137">
            <a:extLst>
              <a:ext uri="{FF2B5EF4-FFF2-40B4-BE49-F238E27FC236}">
                <a16:creationId xmlns:a16="http://schemas.microsoft.com/office/drawing/2014/main" id="{3758E560-9558-4D66-98C3-A2CAFD5B3E70}"/>
              </a:ext>
            </a:extLst>
          </p:cNvPr>
          <p:cNvSpPr/>
          <p:nvPr/>
        </p:nvSpPr>
        <p:spPr>
          <a:xfrm>
            <a:off x="9968461" y="232627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9" name="立方体 138">
            <a:extLst>
              <a:ext uri="{FF2B5EF4-FFF2-40B4-BE49-F238E27FC236}">
                <a16:creationId xmlns:a16="http://schemas.microsoft.com/office/drawing/2014/main" id="{1841B674-EE59-44F5-960D-C978B5334244}"/>
              </a:ext>
            </a:extLst>
          </p:cNvPr>
          <p:cNvSpPr/>
          <p:nvPr/>
        </p:nvSpPr>
        <p:spPr>
          <a:xfrm>
            <a:off x="10301932" y="232627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0" name="立方体 139">
            <a:extLst>
              <a:ext uri="{FF2B5EF4-FFF2-40B4-BE49-F238E27FC236}">
                <a16:creationId xmlns:a16="http://schemas.microsoft.com/office/drawing/2014/main" id="{2F81CC44-1493-4836-A0AB-0C460A741816}"/>
              </a:ext>
            </a:extLst>
          </p:cNvPr>
          <p:cNvSpPr/>
          <p:nvPr/>
        </p:nvSpPr>
        <p:spPr>
          <a:xfrm>
            <a:off x="10631278" y="232627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1" name="立方体 140">
            <a:extLst>
              <a:ext uri="{FF2B5EF4-FFF2-40B4-BE49-F238E27FC236}">
                <a16:creationId xmlns:a16="http://schemas.microsoft.com/office/drawing/2014/main" id="{61EBE134-1B80-41E4-A926-1227C124BD0F}"/>
              </a:ext>
            </a:extLst>
          </p:cNvPr>
          <p:cNvSpPr/>
          <p:nvPr/>
        </p:nvSpPr>
        <p:spPr>
          <a:xfrm>
            <a:off x="10964749" y="232627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2" name="立方体 141">
            <a:extLst>
              <a:ext uri="{FF2B5EF4-FFF2-40B4-BE49-F238E27FC236}">
                <a16:creationId xmlns:a16="http://schemas.microsoft.com/office/drawing/2014/main" id="{F0B14CB7-71C0-4BE8-9A8C-8B27FC1BB1C1}"/>
              </a:ext>
            </a:extLst>
          </p:cNvPr>
          <p:cNvSpPr/>
          <p:nvPr/>
        </p:nvSpPr>
        <p:spPr>
          <a:xfrm>
            <a:off x="9968461" y="200075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3" name="立方体 142">
            <a:extLst>
              <a:ext uri="{FF2B5EF4-FFF2-40B4-BE49-F238E27FC236}">
                <a16:creationId xmlns:a16="http://schemas.microsoft.com/office/drawing/2014/main" id="{0F402D25-6184-47DB-A6BF-8AB688A7055A}"/>
              </a:ext>
            </a:extLst>
          </p:cNvPr>
          <p:cNvSpPr/>
          <p:nvPr/>
        </p:nvSpPr>
        <p:spPr>
          <a:xfrm>
            <a:off x="10301932" y="200075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4" name="立方体 143">
            <a:extLst>
              <a:ext uri="{FF2B5EF4-FFF2-40B4-BE49-F238E27FC236}">
                <a16:creationId xmlns:a16="http://schemas.microsoft.com/office/drawing/2014/main" id="{9161FC8D-F4D7-4B3B-83F6-1F687B628156}"/>
              </a:ext>
            </a:extLst>
          </p:cNvPr>
          <p:cNvSpPr/>
          <p:nvPr/>
        </p:nvSpPr>
        <p:spPr>
          <a:xfrm>
            <a:off x="10631278" y="200075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5" name="立方体 144">
            <a:extLst>
              <a:ext uri="{FF2B5EF4-FFF2-40B4-BE49-F238E27FC236}">
                <a16:creationId xmlns:a16="http://schemas.microsoft.com/office/drawing/2014/main" id="{BF2AD903-7C86-4E18-8ECC-B5D5CDB58CE4}"/>
              </a:ext>
            </a:extLst>
          </p:cNvPr>
          <p:cNvSpPr/>
          <p:nvPr/>
        </p:nvSpPr>
        <p:spPr>
          <a:xfrm>
            <a:off x="10964749" y="200075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8" name="立方体 157">
            <a:extLst>
              <a:ext uri="{FF2B5EF4-FFF2-40B4-BE49-F238E27FC236}">
                <a16:creationId xmlns:a16="http://schemas.microsoft.com/office/drawing/2014/main" id="{DE273C6B-E318-47B0-9E03-2111320C816B}"/>
              </a:ext>
            </a:extLst>
          </p:cNvPr>
          <p:cNvSpPr/>
          <p:nvPr/>
        </p:nvSpPr>
        <p:spPr>
          <a:xfrm>
            <a:off x="9191278" y="384056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9" name="立方体 158">
            <a:extLst>
              <a:ext uri="{FF2B5EF4-FFF2-40B4-BE49-F238E27FC236}">
                <a16:creationId xmlns:a16="http://schemas.microsoft.com/office/drawing/2014/main" id="{E2198CD3-C49D-4CEB-A269-6B96C6D01AC0}"/>
              </a:ext>
            </a:extLst>
          </p:cNvPr>
          <p:cNvSpPr/>
          <p:nvPr/>
        </p:nvSpPr>
        <p:spPr>
          <a:xfrm>
            <a:off x="9524749" y="384056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0" name="立方体 159">
            <a:extLst>
              <a:ext uri="{FF2B5EF4-FFF2-40B4-BE49-F238E27FC236}">
                <a16:creationId xmlns:a16="http://schemas.microsoft.com/office/drawing/2014/main" id="{104D8C1D-878C-4AE9-8289-5C75010FEAC0}"/>
              </a:ext>
            </a:extLst>
          </p:cNvPr>
          <p:cNvSpPr/>
          <p:nvPr/>
        </p:nvSpPr>
        <p:spPr>
          <a:xfrm>
            <a:off x="9854095" y="384056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1" name="立方体 160">
            <a:extLst>
              <a:ext uri="{FF2B5EF4-FFF2-40B4-BE49-F238E27FC236}">
                <a16:creationId xmlns:a16="http://schemas.microsoft.com/office/drawing/2014/main" id="{F8555723-5E9C-482D-B254-46FCB07AC7BF}"/>
              </a:ext>
            </a:extLst>
          </p:cNvPr>
          <p:cNvSpPr/>
          <p:nvPr/>
        </p:nvSpPr>
        <p:spPr>
          <a:xfrm>
            <a:off x="10187566" y="3840560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2" name="立方体 161">
            <a:extLst>
              <a:ext uri="{FF2B5EF4-FFF2-40B4-BE49-F238E27FC236}">
                <a16:creationId xmlns:a16="http://schemas.microsoft.com/office/drawing/2014/main" id="{3D91A4EF-5E55-45D3-9AAE-45AB80D2B50A}"/>
              </a:ext>
            </a:extLst>
          </p:cNvPr>
          <p:cNvSpPr/>
          <p:nvPr/>
        </p:nvSpPr>
        <p:spPr>
          <a:xfrm>
            <a:off x="9191278" y="351883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3" name="立方体 162">
            <a:extLst>
              <a:ext uri="{FF2B5EF4-FFF2-40B4-BE49-F238E27FC236}">
                <a16:creationId xmlns:a16="http://schemas.microsoft.com/office/drawing/2014/main" id="{DAEE5ABA-6D8A-4CBA-A9DC-2585A5D5917F}"/>
              </a:ext>
            </a:extLst>
          </p:cNvPr>
          <p:cNvSpPr/>
          <p:nvPr/>
        </p:nvSpPr>
        <p:spPr>
          <a:xfrm>
            <a:off x="9524749" y="351883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4" name="立方体 163">
            <a:extLst>
              <a:ext uri="{FF2B5EF4-FFF2-40B4-BE49-F238E27FC236}">
                <a16:creationId xmlns:a16="http://schemas.microsoft.com/office/drawing/2014/main" id="{454B99FB-417E-4117-A034-08829C19E001}"/>
              </a:ext>
            </a:extLst>
          </p:cNvPr>
          <p:cNvSpPr/>
          <p:nvPr/>
        </p:nvSpPr>
        <p:spPr>
          <a:xfrm>
            <a:off x="9854095" y="351883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5" name="立方体 164">
            <a:extLst>
              <a:ext uri="{FF2B5EF4-FFF2-40B4-BE49-F238E27FC236}">
                <a16:creationId xmlns:a16="http://schemas.microsoft.com/office/drawing/2014/main" id="{DFD97539-624C-413A-A072-49F81DA52BBF}"/>
              </a:ext>
            </a:extLst>
          </p:cNvPr>
          <p:cNvSpPr/>
          <p:nvPr/>
        </p:nvSpPr>
        <p:spPr>
          <a:xfrm>
            <a:off x="10187566" y="3518835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6" name="立方体 165">
            <a:extLst>
              <a:ext uri="{FF2B5EF4-FFF2-40B4-BE49-F238E27FC236}">
                <a16:creationId xmlns:a16="http://schemas.microsoft.com/office/drawing/2014/main" id="{43722C55-5532-43A3-AC70-2A1CB49D5BB6}"/>
              </a:ext>
            </a:extLst>
          </p:cNvPr>
          <p:cNvSpPr/>
          <p:nvPr/>
        </p:nvSpPr>
        <p:spPr>
          <a:xfrm>
            <a:off x="9191278" y="319331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7" name="立方体 166">
            <a:extLst>
              <a:ext uri="{FF2B5EF4-FFF2-40B4-BE49-F238E27FC236}">
                <a16:creationId xmlns:a16="http://schemas.microsoft.com/office/drawing/2014/main" id="{4C63E485-E035-465B-9991-604AC6675249}"/>
              </a:ext>
            </a:extLst>
          </p:cNvPr>
          <p:cNvSpPr/>
          <p:nvPr/>
        </p:nvSpPr>
        <p:spPr>
          <a:xfrm>
            <a:off x="9524749" y="319331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8" name="立方体 167">
            <a:extLst>
              <a:ext uri="{FF2B5EF4-FFF2-40B4-BE49-F238E27FC236}">
                <a16:creationId xmlns:a16="http://schemas.microsoft.com/office/drawing/2014/main" id="{2DA81CF3-7972-42FF-953D-5C5C18AC6D12}"/>
              </a:ext>
            </a:extLst>
          </p:cNvPr>
          <p:cNvSpPr/>
          <p:nvPr/>
        </p:nvSpPr>
        <p:spPr>
          <a:xfrm>
            <a:off x="9854095" y="319331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9" name="立方体 168">
            <a:extLst>
              <a:ext uri="{FF2B5EF4-FFF2-40B4-BE49-F238E27FC236}">
                <a16:creationId xmlns:a16="http://schemas.microsoft.com/office/drawing/2014/main" id="{D753D884-F46C-4AAB-9E05-DFB12F1ED2EF}"/>
              </a:ext>
            </a:extLst>
          </p:cNvPr>
          <p:cNvSpPr/>
          <p:nvPr/>
        </p:nvSpPr>
        <p:spPr>
          <a:xfrm>
            <a:off x="10187566" y="3193311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D7F48DB9-AD45-4671-80BE-D9880F31D0D2}"/>
              </a:ext>
            </a:extLst>
          </p:cNvPr>
          <p:cNvCxnSpPr/>
          <p:nvPr/>
        </p:nvCxnSpPr>
        <p:spPr>
          <a:xfrm flipH="1">
            <a:off x="9289032" y="2118325"/>
            <a:ext cx="679429" cy="10749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D87BFE91-4E36-4B0D-ADB4-638A64608F9F}"/>
              </a:ext>
            </a:extLst>
          </p:cNvPr>
          <p:cNvCxnSpPr/>
          <p:nvPr/>
        </p:nvCxnSpPr>
        <p:spPr>
          <a:xfrm flipH="1">
            <a:off x="10620365" y="3107448"/>
            <a:ext cx="679429" cy="10749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DB48EA95-10EF-42BA-B403-72512108FD53}"/>
              </a:ext>
            </a:extLst>
          </p:cNvPr>
          <p:cNvCxnSpPr/>
          <p:nvPr/>
        </p:nvCxnSpPr>
        <p:spPr>
          <a:xfrm flipH="1">
            <a:off x="10624304" y="2124943"/>
            <a:ext cx="679429" cy="10749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13278DE4-5E69-439B-83DA-B67383E1A108}"/>
              </a:ext>
            </a:extLst>
          </p:cNvPr>
          <p:cNvSpPr txBox="1"/>
          <p:nvPr/>
        </p:nvSpPr>
        <p:spPr>
          <a:xfrm>
            <a:off x="5017555" y="1720393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tf.gather</a:t>
            </a:r>
            <a:r>
              <a:rPr lang="en-US" altLang="zh-CN" dirty="0">
                <a:latin typeface="Consolas" panose="020B0609020204030204" pitchFamily="49" charset="0"/>
              </a:rPr>
              <a:t>(a, indices=[0, 2], axis=0)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4" name="立方体 173">
            <a:extLst>
              <a:ext uri="{FF2B5EF4-FFF2-40B4-BE49-F238E27FC236}">
                <a16:creationId xmlns:a16="http://schemas.microsoft.com/office/drawing/2014/main" id="{463DAB63-6846-45FF-AA75-9148CC88F1C5}"/>
              </a:ext>
            </a:extLst>
          </p:cNvPr>
          <p:cNvSpPr/>
          <p:nvPr/>
        </p:nvSpPr>
        <p:spPr>
          <a:xfrm>
            <a:off x="7444950" y="306114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5" name="立方体 174">
            <a:extLst>
              <a:ext uri="{FF2B5EF4-FFF2-40B4-BE49-F238E27FC236}">
                <a16:creationId xmlns:a16="http://schemas.microsoft.com/office/drawing/2014/main" id="{CCF32DFC-75D1-49AC-801B-EB43E9B3ECAE}"/>
              </a:ext>
            </a:extLst>
          </p:cNvPr>
          <p:cNvSpPr/>
          <p:nvPr/>
        </p:nvSpPr>
        <p:spPr>
          <a:xfrm>
            <a:off x="7778421" y="306114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6" name="立方体 175">
            <a:extLst>
              <a:ext uri="{FF2B5EF4-FFF2-40B4-BE49-F238E27FC236}">
                <a16:creationId xmlns:a16="http://schemas.microsoft.com/office/drawing/2014/main" id="{B2878971-17F4-46CF-B42C-9ECDD64E2938}"/>
              </a:ext>
            </a:extLst>
          </p:cNvPr>
          <p:cNvSpPr/>
          <p:nvPr/>
        </p:nvSpPr>
        <p:spPr>
          <a:xfrm>
            <a:off x="8107767" y="306114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7" name="立方体 176">
            <a:extLst>
              <a:ext uri="{FF2B5EF4-FFF2-40B4-BE49-F238E27FC236}">
                <a16:creationId xmlns:a16="http://schemas.microsoft.com/office/drawing/2014/main" id="{0B1E8E42-2863-4855-9BC5-806EE4C29F3A}"/>
              </a:ext>
            </a:extLst>
          </p:cNvPr>
          <p:cNvSpPr/>
          <p:nvPr/>
        </p:nvSpPr>
        <p:spPr>
          <a:xfrm>
            <a:off x="8441238" y="3061142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8" name="立方体 177">
            <a:extLst>
              <a:ext uri="{FF2B5EF4-FFF2-40B4-BE49-F238E27FC236}">
                <a16:creationId xmlns:a16="http://schemas.microsoft.com/office/drawing/2014/main" id="{CEEED37C-C8B3-4BCA-AE7E-4BA153D24E39}"/>
              </a:ext>
            </a:extLst>
          </p:cNvPr>
          <p:cNvSpPr/>
          <p:nvPr/>
        </p:nvSpPr>
        <p:spPr>
          <a:xfrm>
            <a:off x="7444950" y="273941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9" name="立方体 178">
            <a:extLst>
              <a:ext uri="{FF2B5EF4-FFF2-40B4-BE49-F238E27FC236}">
                <a16:creationId xmlns:a16="http://schemas.microsoft.com/office/drawing/2014/main" id="{023E2575-4392-40BB-A05F-AB4AD20BE8DE}"/>
              </a:ext>
            </a:extLst>
          </p:cNvPr>
          <p:cNvSpPr/>
          <p:nvPr/>
        </p:nvSpPr>
        <p:spPr>
          <a:xfrm>
            <a:off x="7778421" y="273941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0" name="立方体 179">
            <a:extLst>
              <a:ext uri="{FF2B5EF4-FFF2-40B4-BE49-F238E27FC236}">
                <a16:creationId xmlns:a16="http://schemas.microsoft.com/office/drawing/2014/main" id="{06E398F0-E648-421F-AC37-7492927170A6}"/>
              </a:ext>
            </a:extLst>
          </p:cNvPr>
          <p:cNvSpPr/>
          <p:nvPr/>
        </p:nvSpPr>
        <p:spPr>
          <a:xfrm>
            <a:off x="8107767" y="273941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6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1" name="立方体 180">
            <a:extLst>
              <a:ext uri="{FF2B5EF4-FFF2-40B4-BE49-F238E27FC236}">
                <a16:creationId xmlns:a16="http://schemas.microsoft.com/office/drawing/2014/main" id="{BF6F8AB8-E8CD-4DDE-AF86-0B9CAC817494}"/>
              </a:ext>
            </a:extLst>
          </p:cNvPr>
          <p:cNvSpPr/>
          <p:nvPr/>
        </p:nvSpPr>
        <p:spPr>
          <a:xfrm>
            <a:off x="8441238" y="2739417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2" name="立方体 181">
            <a:extLst>
              <a:ext uri="{FF2B5EF4-FFF2-40B4-BE49-F238E27FC236}">
                <a16:creationId xmlns:a16="http://schemas.microsoft.com/office/drawing/2014/main" id="{940B2B0F-8BE5-4D5F-AA3A-9821312E5B77}"/>
              </a:ext>
            </a:extLst>
          </p:cNvPr>
          <p:cNvSpPr/>
          <p:nvPr/>
        </p:nvSpPr>
        <p:spPr>
          <a:xfrm>
            <a:off x="7444950" y="241389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3" name="立方体 182">
            <a:extLst>
              <a:ext uri="{FF2B5EF4-FFF2-40B4-BE49-F238E27FC236}">
                <a16:creationId xmlns:a16="http://schemas.microsoft.com/office/drawing/2014/main" id="{EB0EF368-2525-463D-B564-4331F4054BEE}"/>
              </a:ext>
            </a:extLst>
          </p:cNvPr>
          <p:cNvSpPr/>
          <p:nvPr/>
        </p:nvSpPr>
        <p:spPr>
          <a:xfrm>
            <a:off x="7778421" y="241389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4" name="立方体 183">
            <a:extLst>
              <a:ext uri="{FF2B5EF4-FFF2-40B4-BE49-F238E27FC236}">
                <a16:creationId xmlns:a16="http://schemas.microsoft.com/office/drawing/2014/main" id="{EDC2A0EC-FC2E-45D5-A9BA-53399207EA66}"/>
              </a:ext>
            </a:extLst>
          </p:cNvPr>
          <p:cNvSpPr/>
          <p:nvPr/>
        </p:nvSpPr>
        <p:spPr>
          <a:xfrm>
            <a:off x="8107767" y="241389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5" name="立方体 184">
            <a:extLst>
              <a:ext uri="{FF2B5EF4-FFF2-40B4-BE49-F238E27FC236}">
                <a16:creationId xmlns:a16="http://schemas.microsoft.com/office/drawing/2014/main" id="{718C0E56-E471-4CE7-86C6-D5A457B333B6}"/>
              </a:ext>
            </a:extLst>
          </p:cNvPr>
          <p:cNvSpPr/>
          <p:nvPr/>
        </p:nvSpPr>
        <p:spPr>
          <a:xfrm>
            <a:off x="8441238" y="2413893"/>
            <a:ext cx="443712" cy="43275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8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3343</Words>
  <Application>Microsoft Office PowerPoint</Application>
  <PresentationFormat>宽屏</PresentationFormat>
  <Paragraphs>2371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</cp:lastModifiedBy>
  <cp:revision>44</cp:revision>
  <dcterms:created xsi:type="dcterms:W3CDTF">2021-02-22T03:55:18Z</dcterms:created>
  <dcterms:modified xsi:type="dcterms:W3CDTF">2021-02-22T14:22:13Z</dcterms:modified>
</cp:coreProperties>
</file>