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1E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0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972E-B7AE-4323-9A9E-8E0108B33416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C4C912-C6F9-480B-9A98-8A941592F509}"/>
              </a:ext>
            </a:extLst>
          </p:cNvPr>
          <p:cNvSpPr/>
          <p:nvPr/>
        </p:nvSpPr>
        <p:spPr>
          <a:xfrm>
            <a:off x="291000" y="4100315"/>
            <a:ext cx="1530000" cy="360000"/>
          </a:xfrm>
          <a:prstGeom prst="roundRect">
            <a:avLst/>
          </a:prstGeom>
          <a:solidFill>
            <a:srgbClr val="FCE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BB4577-A94F-47E9-9496-95178D2ADA60}"/>
              </a:ext>
            </a:extLst>
          </p:cNvPr>
          <p:cNvSpPr/>
          <p:nvPr/>
        </p:nvSpPr>
        <p:spPr>
          <a:xfrm>
            <a:off x="291000" y="3351542"/>
            <a:ext cx="1530000" cy="360000"/>
          </a:xfrm>
          <a:prstGeom prst="roundRect">
            <a:avLst/>
          </a:prstGeom>
          <a:solidFill>
            <a:srgbClr val="FFE2B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5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F0C68B-7D52-4F87-8303-A2B4AF5B87A0}"/>
              </a:ext>
            </a:extLst>
          </p:cNvPr>
          <p:cNvSpPr/>
          <p:nvPr/>
        </p:nvSpPr>
        <p:spPr>
          <a:xfrm>
            <a:off x="291000" y="1854000"/>
            <a:ext cx="1530000" cy="360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4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FA98120-0F68-4636-B458-B335C46F77C5}"/>
              </a:ext>
            </a:extLst>
          </p:cNvPr>
          <p:cNvSpPr/>
          <p:nvPr/>
        </p:nvSpPr>
        <p:spPr>
          <a:xfrm>
            <a:off x="291000" y="2602771"/>
            <a:ext cx="1530000" cy="360000"/>
          </a:xfrm>
          <a:prstGeom prst="roundRect">
            <a:avLst/>
          </a:prstGeom>
          <a:solidFill>
            <a:srgbClr val="F1F3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 pitchFamily="34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BC2D58-C16E-4A3B-BB17-129E2EFFDD1E}"/>
              </a:ext>
            </a:extLst>
          </p:cNvPr>
          <p:cNvSpPr/>
          <p:nvPr/>
        </p:nvSpPr>
        <p:spPr>
          <a:xfrm>
            <a:off x="291000" y="1105229"/>
            <a:ext cx="1530000" cy="360000"/>
          </a:xfrm>
          <a:prstGeom prst="roundRect">
            <a:avLst/>
          </a:prstGeom>
          <a:solidFill>
            <a:srgbClr val="DADEE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6AA76C-8B1C-41D6-922A-475224126222}"/>
              </a:ext>
            </a:extLst>
          </p:cNvPr>
          <p:cNvSpPr/>
          <p:nvPr/>
        </p:nvSpPr>
        <p:spPr>
          <a:xfrm>
            <a:off x="29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3BF76B-446C-4A97-A317-31A5288D15A7}"/>
              </a:ext>
            </a:extLst>
          </p:cNvPr>
          <p:cNvSpPr/>
          <p:nvPr/>
        </p:nvSpPr>
        <p:spPr>
          <a:xfrm>
            <a:off x="227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你好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A2F3D6B-4E7A-4D36-886B-662590679CDE}"/>
              </a:ext>
            </a:extLst>
          </p:cNvPr>
          <p:cNvSpPr/>
          <p:nvPr/>
        </p:nvSpPr>
        <p:spPr>
          <a:xfrm>
            <a:off x="425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hello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FCE341-F18E-42D3-921B-D15981D27A51}"/>
              </a:ext>
            </a:extLst>
          </p:cNvPr>
          <p:cNvSpPr/>
          <p:nvPr/>
        </p:nvSpPr>
        <p:spPr>
          <a:xfrm>
            <a:off x="291000" y="4849088"/>
            <a:ext cx="153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文本框</a:t>
            </a:r>
          </a:p>
        </p:txBody>
      </p:sp>
    </p:spTree>
    <p:extLst>
      <p:ext uri="{BB962C8B-B14F-4D97-AF65-F5344CB8AC3E}">
        <p14:creationId xmlns:p14="http://schemas.microsoft.com/office/powerpoint/2010/main" val="25300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B0A337-C27E-45BE-A87D-6578DC93B55D}"/>
              </a:ext>
            </a:extLst>
          </p:cNvPr>
          <p:cNvSpPr/>
          <p:nvPr/>
        </p:nvSpPr>
        <p:spPr>
          <a:xfrm>
            <a:off x="1213500" y="450082"/>
            <a:ext cx="153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light</a:t>
            </a:r>
            <a:endParaRPr lang="zh-CN" altLang="en-US" sz="1600" b="1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D6D1F5-5285-4F45-815D-3D3912BA5A11}"/>
              </a:ext>
            </a:extLst>
          </p:cNvPr>
          <p:cNvSpPr/>
          <p:nvPr/>
        </p:nvSpPr>
        <p:spPr>
          <a:xfrm>
            <a:off x="3216000" y="809509"/>
            <a:ext cx="1530000" cy="2790982"/>
          </a:xfrm>
          <a:prstGeom prst="roundRect">
            <a:avLst/>
          </a:prstGeom>
          <a:solidFill>
            <a:srgbClr val="FCE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9D11A1-96EB-4DCF-9594-9091606D6080}"/>
              </a:ext>
            </a:extLst>
          </p:cNvPr>
          <p:cNvSpPr/>
          <p:nvPr/>
        </p:nvSpPr>
        <p:spPr>
          <a:xfrm>
            <a:off x="1213500" y="826609"/>
            <a:ext cx="1530000" cy="2790982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815D4C-E43D-49D9-A48A-AE140C34169D}"/>
              </a:ext>
            </a:extLst>
          </p:cNvPr>
          <p:cNvSpPr/>
          <p:nvPr/>
        </p:nvSpPr>
        <p:spPr>
          <a:xfrm>
            <a:off x="3216000" y="448527"/>
            <a:ext cx="153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alice</a:t>
            </a:r>
            <a:endParaRPr lang="zh-CN" altLang="en-US" sz="1600" b="1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9A1394-E52F-40C0-9491-75B2DF869A92}"/>
              </a:ext>
            </a:extLst>
          </p:cNvPr>
          <p:cNvSpPr/>
          <p:nvPr/>
        </p:nvSpPr>
        <p:spPr>
          <a:xfrm>
            <a:off x="1461000" y="1125000"/>
            <a:ext cx="1035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light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A5FDFFA-A539-4DAE-822A-9C76475A3677}"/>
              </a:ext>
            </a:extLst>
          </p:cNvPr>
          <p:cNvSpPr/>
          <p:nvPr/>
        </p:nvSpPr>
        <p:spPr>
          <a:xfrm>
            <a:off x="3463500" y="1107654"/>
            <a:ext cx="1035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alice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B440CFA-E851-44D3-9D6A-2E81F94A38ED}"/>
              </a:ext>
            </a:extLst>
          </p:cNvPr>
          <p:cNvSpPr/>
          <p:nvPr/>
        </p:nvSpPr>
        <p:spPr>
          <a:xfrm>
            <a:off x="1461000" y="1696377"/>
            <a:ext cx="1035000" cy="36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alice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F17FA4-CAEC-4A0F-A528-570BBD953B5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96000" y="1260000"/>
            <a:ext cx="967500" cy="61637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BB4724B-AE7D-44E0-85F3-E5E11F5969D3}"/>
              </a:ext>
            </a:extLst>
          </p:cNvPr>
          <p:cNvSpPr/>
          <p:nvPr/>
        </p:nvSpPr>
        <p:spPr>
          <a:xfrm>
            <a:off x="1337250" y="3811868"/>
            <a:ext cx="3285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sudo groups –a alice light</a:t>
            </a:r>
            <a:endParaRPr lang="zh-CN" altLang="en-US" sz="16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762F960-F176-437C-9837-56D1345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66" y="0"/>
            <a:ext cx="2073834" cy="22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6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CCFEFD-FE00-4CD1-86F8-DEA63D9F0CD9}"/>
              </a:ext>
            </a:extLst>
          </p:cNvPr>
          <p:cNvSpPr/>
          <p:nvPr/>
        </p:nvSpPr>
        <p:spPr>
          <a:xfrm>
            <a:off x="2766000" y="454581"/>
            <a:ext cx="5715000" cy="2791964"/>
          </a:xfrm>
          <a:prstGeom prst="roundRect">
            <a:avLst>
              <a:gd name="adj" fmla="val 84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F49683-B672-41E9-A6C4-A2F9AB4E75B7}"/>
              </a:ext>
            </a:extLst>
          </p:cNvPr>
          <p:cNvSpPr/>
          <p:nvPr/>
        </p:nvSpPr>
        <p:spPr>
          <a:xfrm>
            <a:off x="4825336" y="2618"/>
            <a:ext cx="153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服务器电脑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C98ABF-7BAC-491C-B146-CCE2A611052D}"/>
              </a:ext>
            </a:extLst>
          </p:cNvPr>
          <p:cNvSpPr/>
          <p:nvPr/>
        </p:nvSpPr>
        <p:spPr>
          <a:xfrm>
            <a:off x="3216000" y="1081063"/>
            <a:ext cx="2115000" cy="1539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Nginx</a:t>
            </a:r>
            <a:endParaRPr lang="zh-CN" altLang="en-US" sz="1600" b="1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BEE3BFB-7C15-41C9-B7D0-470F7ADBAD8F}"/>
              </a:ext>
            </a:extLst>
          </p:cNvPr>
          <p:cNvSpPr/>
          <p:nvPr/>
        </p:nvSpPr>
        <p:spPr>
          <a:xfrm>
            <a:off x="5867373" y="1081063"/>
            <a:ext cx="2115000" cy="1539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Django</a:t>
            </a:r>
            <a:endParaRPr lang="zh-CN" altLang="en-US" sz="1600" b="1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564C0E0-81A1-409A-B7B1-837A9B2A479D}"/>
              </a:ext>
            </a:extLst>
          </p:cNvPr>
          <p:cNvCxnSpPr>
            <a:cxnSpLocks/>
          </p:cNvCxnSpPr>
          <p:nvPr/>
        </p:nvCxnSpPr>
        <p:spPr>
          <a:xfrm>
            <a:off x="1236000" y="1624581"/>
            <a:ext cx="1890000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12161D-F180-45DB-9C73-D59766B7030C}"/>
              </a:ext>
            </a:extLst>
          </p:cNvPr>
          <p:cNvCxnSpPr>
            <a:cxnSpLocks/>
          </p:cNvCxnSpPr>
          <p:nvPr/>
        </p:nvCxnSpPr>
        <p:spPr>
          <a:xfrm>
            <a:off x="5399673" y="1624581"/>
            <a:ext cx="381327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9C8E651-5446-4098-9498-63C3B1602612}"/>
              </a:ext>
            </a:extLst>
          </p:cNvPr>
          <p:cNvSpPr/>
          <p:nvPr/>
        </p:nvSpPr>
        <p:spPr>
          <a:xfrm>
            <a:off x="246000" y="1218600"/>
            <a:ext cx="261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http://119.45.58.134/</a:t>
            </a:r>
            <a:endParaRPr lang="zh-CN" altLang="en-US" sz="1600" b="1">
              <a:solidFill>
                <a:schemeClr val="accent5">
                  <a:lumMod val="75000"/>
                </a:schemeClr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4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C9D75D-5CEB-4FFB-B246-3F3B0080720F}"/>
              </a:ext>
            </a:extLst>
          </p:cNvPr>
          <p:cNvSpPr/>
          <p:nvPr/>
        </p:nvSpPr>
        <p:spPr>
          <a:xfrm>
            <a:off x="1947191" y="168968"/>
            <a:ext cx="1530000" cy="360000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9455ACE-EF99-4042-A257-80A96769DB47}"/>
              </a:ext>
            </a:extLst>
          </p:cNvPr>
          <p:cNvSpPr/>
          <p:nvPr/>
        </p:nvSpPr>
        <p:spPr>
          <a:xfrm>
            <a:off x="507191" y="1113968"/>
            <a:ext cx="3915000" cy="2925000"/>
          </a:xfrm>
          <a:prstGeom prst="roundRect">
            <a:avLst>
              <a:gd name="adj" fmla="val 84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649DF5D-21F4-4733-BB19-B8F6D8E0A298}"/>
              </a:ext>
            </a:extLst>
          </p:cNvPr>
          <p:cNvSpPr/>
          <p:nvPr/>
        </p:nvSpPr>
        <p:spPr>
          <a:xfrm>
            <a:off x="687191" y="2639530"/>
            <a:ext cx="1530000" cy="540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3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7FB032-05E9-4786-B5EB-59A5A66FD86B}"/>
              </a:ext>
            </a:extLst>
          </p:cNvPr>
          <p:cNvSpPr/>
          <p:nvPr/>
        </p:nvSpPr>
        <p:spPr>
          <a:xfrm>
            <a:off x="687191" y="3312312"/>
            <a:ext cx="1530000" cy="540000"/>
          </a:xfrm>
          <a:prstGeom prst="roundRect">
            <a:avLst/>
          </a:prstGeom>
          <a:solidFill>
            <a:srgbClr val="F1F3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4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DD419F-65D7-4CFF-8AB5-585993A2FEA7}"/>
              </a:ext>
            </a:extLst>
          </p:cNvPr>
          <p:cNvSpPr/>
          <p:nvPr/>
        </p:nvSpPr>
        <p:spPr>
          <a:xfrm>
            <a:off x="687191" y="1966749"/>
            <a:ext cx="1530000" cy="540000"/>
          </a:xfrm>
          <a:prstGeom prst="roundRect">
            <a:avLst/>
          </a:prstGeom>
          <a:solidFill>
            <a:srgbClr val="DADEE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F67DCB2-9692-44D8-940A-7CE08503A293}"/>
              </a:ext>
            </a:extLst>
          </p:cNvPr>
          <p:cNvSpPr/>
          <p:nvPr/>
        </p:nvSpPr>
        <p:spPr>
          <a:xfrm>
            <a:off x="687191" y="1293968"/>
            <a:ext cx="1530000" cy="54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978AFA-E229-4C1F-88C0-AE5A921D7B37}"/>
              </a:ext>
            </a:extLst>
          </p:cNvPr>
          <p:cNvSpPr/>
          <p:nvPr/>
        </p:nvSpPr>
        <p:spPr>
          <a:xfrm>
            <a:off x="2487191" y="1293968"/>
            <a:ext cx="1530000" cy="2588482"/>
          </a:xfrm>
          <a:prstGeom prst="roundRect">
            <a:avLst>
              <a:gd name="adj" fmla="val 84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base</a:t>
            </a:r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环境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CC21B5-D220-4168-B345-9BB74139743A}"/>
              </a:ext>
            </a:extLst>
          </p:cNvPr>
          <p:cNvSpPr/>
          <p:nvPr/>
        </p:nvSpPr>
        <p:spPr>
          <a:xfrm>
            <a:off x="4872191" y="1113968"/>
            <a:ext cx="3915000" cy="2925000"/>
          </a:xfrm>
          <a:prstGeom prst="roundRect">
            <a:avLst>
              <a:gd name="adj" fmla="val 8479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9C79456-56CA-4D52-B370-A5F8450127C3}"/>
              </a:ext>
            </a:extLst>
          </p:cNvPr>
          <p:cNvSpPr/>
          <p:nvPr/>
        </p:nvSpPr>
        <p:spPr>
          <a:xfrm>
            <a:off x="5052191" y="2639530"/>
            <a:ext cx="1530000" cy="540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3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86075E9-86BA-4A52-BD21-7FB1F29BA47A}"/>
              </a:ext>
            </a:extLst>
          </p:cNvPr>
          <p:cNvSpPr/>
          <p:nvPr/>
        </p:nvSpPr>
        <p:spPr>
          <a:xfrm>
            <a:off x="5052191" y="3312312"/>
            <a:ext cx="1530000" cy="540000"/>
          </a:xfrm>
          <a:prstGeom prst="roundRect">
            <a:avLst/>
          </a:prstGeom>
          <a:solidFill>
            <a:srgbClr val="F1F3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4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A43100-50F1-4DBA-88F5-5E436AF21C62}"/>
              </a:ext>
            </a:extLst>
          </p:cNvPr>
          <p:cNvSpPr/>
          <p:nvPr/>
        </p:nvSpPr>
        <p:spPr>
          <a:xfrm>
            <a:off x="5052191" y="1966749"/>
            <a:ext cx="1530000" cy="540000"/>
          </a:xfrm>
          <a:prstGeom prst="roundRect">
            <a:avLst/>
          </a:prstGeom>
          <a:solidFill>
            <a:srgbClr val="DADEE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F32AEF-A6B9-45DC-84EE-D180C51CAF65}"/>
              </a:ext>
            </a:extLst>
          </p:cNvPr>
          <p:cNvSpPr/>
          <p:nvPr/>
        </p:nvSpPr>
        <p:spPr>
          <a:xfrm>
            <a:off x="5052191" y="1293968"/>
            <a:ext cx="1530000" cy="54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project 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AE1ED59-510F-4EAA-A33F-36029B400005}"/>
              </a:ext>
            </a:extLst>
          </p:cNvPr>
          <p:cNvSpPr/>
          <p:nvPr/>
        </p:nvSpPr>
        <p:spPr>
          <a:xfrm>
            <a:off x="7056873" y="2639530"/>
            <a:ext cx="1530000" cy="54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 3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0212BB7-7969-406A-96E8-821D71A84438}"/>
              </a:ext>
            </a:extLst>
          </p:cNvPr>
          <p:cNvSpPr/>
          <p:nvPr/>
        </p:nvSpPr>
        <p:spPr>
          <a:xfrm>
            <a:off x="7056873" y="3312312"/>
            <a:ext cx="1530000" cy="54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 4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272E19-D046-46D8-BBAE-CD0EED69F382}"/>
              </a:ext>
            </a:extLst>
          </p:cNvPr>
          <p:cNvSpPr/>
          <p:nvPr/>
        </p:nvSpPr>
        <p:spPr>
          <a:xfrm>
            <a:off x="7056873" y="1966749"/>
            <a:ext cx="1530000" cy="54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 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1B0A97A-AFB4-48D0-80F1-B8CB2942E032}"/>
              </a:ext>
            </a:extLst>
          </p:cNvPr>
          <p:cNvSpPr/>
          <p:nvPr/>
        </p:nvSpPr>
        <p:spPr>
          <a:xfrm>
            <a:off x="7056873" y="1293968"/>
            <a:ext cx="1530000" cy="54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虚拟环境</a:t>
            </a:r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 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31853A-FA55-4224-A729-31F11FD9756E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>
            <a:off x="6582191" y="1563968"/>
            <a:ext cx="474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09A00F7-08FE-438B-AD30-E2E48DA8C17D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6582191" y="2236749"/>
            <a:ext cx="474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620218-3AC1-4D1A-BB67-B99F9107E875}"/>
              </a:ext>
            </a:extLst>
          </p:cNvPr>
          <p:cNvCxnSpPr>
            <a:cxnSpLocks/>
            <a:stCxn id="17" idx="1"/>
            <a:endCxn id="12" idx="3"/>
          </p:cNvCxnSpPr>
          <p:nvPr/>
        </p:nvCxnSpPr>
        <p:spPr>
          <a:xfrm flipH="1">
            <a:off x="6582191" y="2909530"/>
            <a:ext cx="474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330912-2E85-4E6E-A2FA-5E06B80288A0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>
            <a:off x="6582191" y="3582312"/>
            <a:ext cx="474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40650B2-FBCE-402A-A93C-8C90DA37013D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2217191" y="1563968"/>
            <a:ext cx="270000" cy="102424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BCAEAB2-C5AD-4DE4-BC0E-60C0BECDCB8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2217191" y="2236749"/>
            <a:ext cx="270000" cy="35146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F95F76-7D83-4104-B042-309011C37DF7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217191" y="2588209"/>
            <a:ext cx="270000" cy="32132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2CA727B-1F77-44CD-BE9D-96E8A72537E7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217191" y="2588209"/>
            <a:ext cx="270000" cy="994103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777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05B49C5-474D-4E4E-A0FC-1B7E1C229112}" vid="{B015A975-8A38-46DE-AF35-DBA1C3B306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60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Arial</vt:lpstr>
      <vt:lpstr>Consolas</vt:lpstr>
      <vt:lpstr>MS Reference Sans Serif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12</cp:revision>
  <dcterms:created xsi:type="dcterms:W3CDTF">2020-07-30T15:41:31Z</dcterms:created>
  <dcterms:modified xsi:type="dcterms:W3CDTF">2020-07-31T15:48:42Z</dcterms:modified>
</cp:coreProperties>
</file>