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9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0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8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3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5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972E-B7AE-4323-9A9E-8E0108B33416}" type="datetimeFigureOut">
              <a:rPr lang="zh-CN" altLang="en-US" smtClean="0"/>
              <a:t>2020/8/10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BDC9-6BF0-4CE3-9C92-10D8C5F43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C4C912-C6F9-480B-9A98-8A941592F509}"/>
              </a:ext>
            </a:extLst>
          </p:cNvPr>
          <p:cNvSpPr/>
          <p:nvPr/>
        </p:nvSpPr>
        <p:spPr>
          <a:xfrm>
            <a:off x="291000" y="4100315"/>
            <a:ext cx="1530000" cy="360000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BB4577-A94F-47E9-9496-95178D2ADA60}"/>
              </a:ext>
            </a:extLst>
          </p:cNvPr>
          <p:cNvSpPr/>
          <p:nvPr/>
        </p:nvSpPr>
        <p:spPr>
          <a:xfrm>
            <a:off x="291000" y="3351542"/>
            <a:ext cx="1530000" cy="360000"/>
          </a:xfrm>
          <a:prstGeom prst="roundRect">
            <a:avLst/>
          </a:prstGeom>
          <a:solidFill>
            <a:srgbClr val="FFE2B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F0C68B-7D52-4F87-8303-A2B4AF5B87A0}"/>
              </a:ext>
            </a:extLst>
          </p:cNvPr>
          <p:cNvSpPr/>
          <p:nvPr/>
        </p:nvSpPr>
        <p:spPr>
          <a:xfrm>
            <a:off x="291000" y="1854000"/>
            <a:ext cx="1530000" cy="36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FA98120-0F68-4636-B458-B335C46F77C5}"/>
              </a:ext>
            </a:extLst>
          </p:cNvPr>
          <p:cNvSpPr/>
          <p:nvPr/>
        </p:nvSpPr>
        <p:spPr>
          <a:xfrm>
            <a:off x="291000" y="2602771"/>
            <a:ext cx="1530000" cy="36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BC2D58-C16E-4A3B-BB17-129E2EFFDD1E}"/>
              </a:ext>
            </a:extLst>
          </p:cNvPr>
          <p:cNvSpPr/>
          <p:nvPr/>
        </p:nvSpPr>
        <p:spPr>
          <a:xfrm>
            <a:off x="291000" y="1105229"/>
            <a:ext cx="1530000" cy="36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C6AA76C-8B1C-41D6-922A-475224126222}"/>
              </a:ext>
            </a:extLst>
          </p:cNvPr>
          <p:cNvSpPr/>
          <p:nvPr/>
        </p:nvSpPr>
        <p:spPr>
          <a:xfrm>
            <a:off x="29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3BF76B-446C-4A97-A317-31A5288D15A7}"/>
              </a:ext>
            </a:extLst>
          </p:cNvPr>
          <p:cNvSpPr/>
          <p:nvPr/>
        </p:nvSpPr>
        <p:spPr>
          <a:xfrm>
            <a:off x="227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你好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2F3D6B-4E7A-4D36-886B-662590679CDE}"/>
              </a:ext>
            </a:extLst>
          </p:cNvPr>
          <p:cNvSpPr/>
          <p:nvPr/>
        </p:nvSpPr>
        <p:spPr>
          <a:xfrm>
            <a:off x="425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hello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AA3D925B-E17C-4A31-A13A-3A3778736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90053"/>
              </p:ext>
            </p:extLst>
          </p:nvPr>
        </p:nvGraphicFramePr>
        <p:xfrm>
          <a:off x="2361000" y="594000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3A0AD51-03E4-49D6-8CD7-0C820D4B6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40362"/>
              </p:ext>
            </p:extLst>
          </p:nvPr>
        </p:nvGraphicFramePr>
        <p:xfrm>
          <a:off x="2361000" y="2237040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7F1E23-628F-41F0-BDD7-A816567EBECB}"/>
              </a:ext>
            </a:extLst>
          </p:cNvPr>
          <p:cNvCxnSpPr>
            <a:cxnSpLocks/>
          </p:cNvCxnSpPr>
          <p:nvPr/>
        </p:nvCxnSpPr>
        <p:spPr>
          <a:xfrm>
            <a:off x="2586000" y="2057040"/>
            <a:ext cx="0" cy="18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2B34F6-0ECE-4944-9578-620C252ECC66}"/>
              </a:ext>
            </a:extLst>
          </p:cNvPr>
          <p:cNvCxnSpPr>
            <a:cxnSpLocks/>
          </p:cNvCxnSpPr>
          <p:nvPr/>
        </p:nvCxnSpPr>
        <p:spPr>
          <a:xfrm>
            <a:off x="3441000" y="2064384"/>
            <a:ext cx="0" cy="18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9AAB50B-A4D3-48C5-BCDE-A5CBCD70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00" y="1392089"/>
            <a:ext cx="1080000" cy="25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187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模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05B49C5-474D-4E4E-A0FC-1B7E1C229112}" vid="{B015A975-8A38-46DE-AF35-DBA1C3B306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MS Reference Sans Serif</vt:lpstr>
      <vt:lpstr>Times New Roman</vt:lpstr>
      <vt:lpstr>主题1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3</cp:revision>
  <dcterms:created xsi:type="dcterms:W3CDTF">2020-07-30T15:41:31Z</dcterms:created>
  <dcterms:modified xsi:type="dcterms:W3CDTF">2020-08-10T03:55:27Z</dcterms:modified>
</cp:coreProperties>
</file>