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CFDBF0"/>
    <a:srgbClr val="FF7C80"/>
    <a:srgbClr val="FF99CC"/>
    <a:srgbClr val="FF6699"/>
    <a:srgbClr val="C5E0B4"/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FEDB-04C0-487B-B947-17346489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46955-8167-4380-A672-F16EFC682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EE014-2C8A-4822-BE17-5ABABC4E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5B70A-E772-4794-AB11-48D9EDFD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4B6D3-D548-451C-B261-F5DE445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32AB-3981-4F8D-8B36-73016947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4BABE-B3B5-4903-A3DE-FE8345D3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4A14-28A6-4696-AC8A-F84138F2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4753D-0A0C-4FED-9780-47F8225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83D84-B803-4645-BE0F-4C0F29F5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5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97D8F-64A0-493C-BE25-E62C77FD6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CFCAE-1D22-4447-BEC7-AD191B74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99FD-4F1B-4284-A2A1-560AD8AA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D35D3-E0FF-4800-AD90-A1A7FDFB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CBD23-1AEB-4EAD-AA7B-409E90C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79CD-5ECF-4EA5-8A70-0574464D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01BF-C06C-4469-AFBD-0C2C7740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BDC66-49E5-41F0-B89C-27E61BE5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4D4C5-CEB6-4DA4-9227-50FC1A17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E78F7-A17F-4033-9472-F244892C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B5DF-755C-4A6F-A792-17D1D7E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5417D-A74C-4C90-86E1-56B53539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696BD-2F00-41AA-A32F-ECFC67FC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C9754-E47C-4012-9335-742104D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DABF7-0E3C-4641-ACED-72A3021A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F9B93-540C-471E-978E-25B685AC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555D7-AFAD-4280-94FC-F6D05EF8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8EECD-5C0A-4ED1-97FD-A77740B5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74EB7-D22D-463A-B6B4-08F4E14D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BADF6-0CF6-4FCF-954B-18C89CDD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EE856-5212-4FB5-B794-EB19675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F973E-5861-4518-90D6-C8E190A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A8CF2-BC3F-4F9B-96F4-6074C7A4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B7547-6B58-4D0B-AAB6-5DF00801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B8801-0A54-466A-9C09-70F05FABB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E0C7B6-717C-4ECB-9CFA-195C6C070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3A9BB2-436B-4A63-9436-B2E1F813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6C019-D284-4EE4-A1C4-1494844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789B03-AF8E-4ABF-93D7-8546BF4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E4749-F6D3-474C-AC14-4CEA8462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6BD74B-966E-4A52-ABC7-96A6C9A5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F04A3-24FD-4D1D-A61A-65A29BA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EB3CC-547C-4C74-85A5-F49F274F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3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09EEC-BC03-4866-878A-5C55475F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4D5A5-9910-4515-B48E-6E1C1859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5BDBE-A6F6-4E94-BAD2-83CC2B58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8DEA0-A7F1-46F8-8874-CF0C5BCC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6FB31-AFE5-468F-9BE5-9E5A7248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52EF9-B174-4DA4-AF0A-57BC65B7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2857A-4421-4893-8F98-F5FED7A5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2A4BC-8D47-427B-A34C-EB344564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7556-901E-4A58-93CC-9E3DF577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6BAF2-FD5C-40CB-823C-080E324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3D0D00-5B10-4550-96E8-CECDFAD26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91B5E-4178-4D02-BD93-FBA623BD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F1741-EBAD-48E2-8309-FA5378E8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1C0B7-21D3-4B85-8DDD-C1EED50D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321A4-9065-46E3-8C94-610EB041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6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7854F1-4BD0-41EC-9C28-4BC96E55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491CC-F7FB-4797-93F6-C673887B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9C67F-C4DD-4DCF-BE31-71E732A6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DD9B-2DFF-4C8B-A9B1-034E1E55B23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52D5F-1079-4A85-802D-2620028D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08AC3-5C4F-48CF-A37F-D7601076E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2E2CCB-17BC-4572-9156-9A679E7E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294000"/>
            <a:ext cx="7353937" cy="336071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9B6699-B963-4AEC-A7BB-7D2B56C9BAAA}"/>
              </a:ext>
            </a:extLst>
          </p:cNvPr>
          <p:cNvCxnSpPr>
            <a:cxnSpLocks/>
          </p:cNvCxnSpPr>
          <p:nvPr/>
        </p:nvCxnSpPr>
        <p:spPr>
          <a:xfrm>
            <a:off x="2136000" y="2799000"/>
            <a:ext cx="0" cy="405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6D2104-4267-472E-93E9-D9832C1CE069}"/>
              </a:ext>
            </a:extLst>
          </p:cNvPr>
          <p:cNvCxnSpPr>
            <a:cxnSpLocks/>
          </p:cNvCxnSpPr>
          <p:nvPr/>
        </p:nvCxnSpPr>
        <p:spPr>
          <a:xfrm>
            <a:off x="4251000" y="2799000"/>
            <a:ext cx="0" cy="2025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CD37E-93A7-4B27-9D34-549D8DF4644E}"/>
              </a:ext>
            </a:extLst>
          </p:cNvPr>
          <p:cNvSpPr txBox="1"/>
          <p:nvPr/>
        </p:nvSpPr>
        <p:spPr>
          <a:xfrm>
            <a:off x="3850890" y="22473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42512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43C6E1-F10B-461E-8E3A-110AF0255371}"/>
              </a:ext>
            </a:extLst>
          </p:cNvPr>
          <p:cNvSpPr txBox="1"/>
          <p:nvPr/>
        </p:nvSpPr>
        <p:spPr>
          <a:xfrm>
            <a:off x="3372076" y="1231046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9F71A9D-9CCF-45B6-8618-A886C5C5DA8B}"/>
              </a:ext>
            </a:extLst>
          </p:cNvPr>
          <p:cNvCxnSpPr>
            <a:cxnSpLocks/>
          </p:cNvCxnSpPr>
          <p:nvPr/>
        </p:nvCxnSpPr>
        <p:spPr>
          <a:xfrm>
            <a:off x="4144082" y="1735198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956E2F-67F1-47B4-9132-63DC692F369D}"/>
              </a:ext>
            </a:extLst>
          </p:cNvPr>
          <p:cNvSpPr txBox="1"/>
          <p:nvPr/>
        </p:nvSpPr>
        <p:spPr>
          <a:xfrm>
            <a:off x="3032518" y="4975198"/>
            <a:ext cx="202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程序运行后会默认创建一个进程，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称之为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7EC38F-6A49-4E52-A49E-770D7FF1796B}"/>
              </a:ext>
            </a:extLst>
          </p:cNvPr>
          <p:cNvGrpSpPr/>
          <p:nvPr/>
        </p:nvGrpSpPr>
        <p:grpSpPr>
          <a:xfrm>
            <a:off x="2938531" y="2095198"/>
            <a:ext cx="2114991" cy="2520000"/>
            <a:chOff x="677253" y="2574000"/>
            <a:chExt cx="2403736" cy="25200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F79F8B-7298-4E62-89E2-B57C83F8D310}"/>
                </a:ext>
              </a:extLst>
            </p:cNvPr>
            <p:cNvSpPr txBox="1"/>
            <p:nvPr/>
          </p:nvSpPr>
          <p:spPr>
            <a:xfrm>
              <a:off x="680462" y="2574000"/>
              <a:ext cx="2400527" cy="2520000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8CEB5F-CDB3-40EC-84DF-64C50F26FB6F}"/>
                </a:ext>
              </a:extLst>
            </p:cNvPr>
            <p:cNvSpPr txBox="1"/>
            <p:nvPr/>
          </p:nvSpPr>
          <p:spPr>
            <a:xfrm>
              <a:off x="677253" y="2658167"/>
              <a:ext cx="553998" cy="15416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主进程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582F5C-59CE-49BC-BE24-16F80B76F1AF}"/>
              </a:ext>
            </a:extLst>
          </p:cNvPr>
          <p:cNvSpPr txBox="1"/>
          <p:nvPr/>
        </p:nvSpPr>
        <p:spPr>
          <a:xfrm>
            <a:off x="3441005" y="3036612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135B64-CEAE-422C-A075-A395E495801B}"/>
              </a:ext>
            </a:extLst>
          </p:cNvPr>
          <p:cNvSpPr txBox="1"/>
          <p:nvPr/>
        </p:nvSpPr>
        <p:spPr>
          <a:xfrm>
            <a:off x="3441005" y="3825905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func_b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920D82-EB71-404D-8C6C-3A24CD076E96}"/>
              </a:ext>
            </a:extLst>
          </p:cNvPr>
          <p:cNvCxnSpPr>
            <a:cxnSpLocks/>
          </p:cNvCxnSpPr>
          <p:nvPr/>
        </p:nvCxnSpPr>
        <p:spPr>
          <a:xfrm>
            <a:off x="6843751" y="2675532"/>
            <a:ext cx="0" cy="495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5C92AE-1EFB-4909-9DC8-F88D444329F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144082" y="3405944"/>
            <a:ext cx="0" cy="41996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35E4A-ECBD-422C-B51C-E87DD1F5CA6C}"/>
              </a:ext>
            </a:extLst>
          </p:cNvPr>
          <p:cNvSpPr txBox="1"/>
          <p:nvPr/>
        </p:nvSpPr>
        <p:spPr>
          <a:xfrm>
            <a:off x="7266000" y="1199916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DB5030-FBBD-4990-B0EB-1D58A92555C6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8038006" y="1661581"/>
            <a:ext cx="1520350" cy="96412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D85C508-C56D-4C71-87DB-E896FF1A2D33}"/>
              </a:ext>
            </a:extLst>
          </p:cNvPr>
          <p:cNvSpPr txBox="1"/>
          <p:nvPr/>
        </p:nvSpPr>
        <p:spPr>
          <a:xfrm>
            <a:off x="7131682" y="4187488"/>
            <a:ext cx="202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程序运行后又创建了一个新进程，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称之为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56A8BF-EF77-4515-A11D-6482B1020DA4}"/>
              </a:ext>
            </a:extLst>
          </p:cNvPr>
          <p:cNvSpPr txBox="1"/>
          <p:nvPr/>
        </p:nvSpPr>
        <p:spPr>
          <a:xfrm>
            <a:off x="5552378" y="2613491"/>
            <a:ext cx="2112167" cy="12712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4EF851-A6C3-41E0-92E5-BA41615BAA98}"/>
              </a:ext>
            </a:extLst>
          </p:cNvPr>
          <p:cNvSpPr txBox="1"/>
          <p:nvPr/>
        </p:nvSpPr>
        <p:spPr>
          <a:xfrm>
            <a:off x="5549554" y="2679302"/>
            <a:ext cx="487450" cy="1205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949E65-02C5-4F2F-A7C5-0DEF0460DD0F}"/>
              </a:ext>
            </a:extLst>
          </p:cNvPr>
          <p:cNvSpPr txBox="1"/>
          <p:nvPr/>
        </p:nvSpPr>
        <p:spPr>
          <a:xfrm>
            <a:off x="6147697" y="3170532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6C69FA-3DAB-4EAE-9B03-B9BFA3F31088}"/>
              </a:ext>
            </a:extLst>
          </p:cNvPr>
          <p:cNvCxnSpPr>
            <a:cxnSpLocks/>
          </p:cNvCxnSpPr>
          <p:nvPr/>
        </p:nvCxnSpPr>
        <p:spPr>
          <a:xfrm>
            <a:off x="9793645" y="2687750"/>
            <a:ext cx="0" cy="495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7AD93D5-ED8D-48D5-8EB6-51121E61BC54}"/>
              </a:ext>
            </a:extLst>
          </p:cNvPr>
          <p:cNvSpPr txBox="1"/>
          <p:nvPr/>
        </p:nvSpPr>
        <p:spPr>
          <a:xfrm>
            <a:off x="8502272" y="2625709"/>
            <a:ext cx="2112167" cy="12712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4FE0E6-427F-4227-A106-8E25153E0FDC}"/>
              </a:ext>
            </a:extLst>
          </p:cNvPr>
          <p:cNvSpPr txBox="1"/>
          <p:nvPr/>
        </p:nvSpPr>
        <p:spPr>
          <a:xfrm>
            <a:off x="8432900" y="2691520"/>
            <a:ext cx="553998" cy="1205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678676-22F1-4F9E-97C7-E209CA31172B}"/>
              </a:ext>
            </a:extLst>
          </p:cNvPr>
          <p:cNvSpPr txBox="1"/>
          <p:nvPr/>
        </p:nvSpPr>
        <p:spPr>
          <a:xfrm>
            <a:off x="9097591" y="3182750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func_b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16243AD-B61B-4D6F-956A-79B0BFAB486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6608462" y="1661581"/>
            <a:ext cx="1429544" cy="95191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43C6E1-F10B-461E-8E3A-110AF0255371}"/>
              </a:ext>
            </a:extLst>
          </p:cNvPr>
          <p:cNvSpPr txBox="1"/>
          <p:nvPr/>
        </p:nvSpPr>
        <p:spPr>
          <a:xfrm>
            <a:off x="950040" y="969083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9F71A9D-9CCF-45B6-8618-A886C5C5DA8B}"/>
              </a:ext>
            </a:extLst>
          </p:cNvPr>
          <p:cNvCxnSpPr>
            <a:cxnSpLocks/>
          </p:cNvCxnSpPr>
          <p:nvPr/>
        </p:nvCxnSpPr>
        <p:spPr>
          <a:xfrm>
            <a:off x="1722046" y="1473235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956E2F-67F1-47B4-9132-63DC692F369D}"/>
              </a:ext>
            </a:extLst>
          </p:cNvPr>
          <p:cNvSpPr txBox="1"/>
          <p:nvPr/>
        </p:nvSpPr>
        <p:spPr>
          <a:xfrm>
            <a:off x="1412627" y="4597333"/>
            <a:ext cx="202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中会默认有一个线程用来执行程序，这个线程称之为</a:t>
            </a:r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79F8B-7298-4E62-89E2-B57C83F8D310}"/>
              </a:ext>
            </a:extLst>
          </p:cNvPr>
          <p:cNvSpPr txBox="1"/>
          <p:nvPr/>
        </p:nvSpPr>
        <p:spPr>
          <a:xfrm>
            <a:off x="519317" y="1833235"/>
            <a:ext cx="3374539" cy="251317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CEB5F-CDB3-40EC-84DF-64C50F26FB6F}"/>
              </a:ext>
            </a:extLst>
          </p:cNvPr>
          <p:cNvSpPr txBox="1"/>
          <p:nvPr/>
        </p:nvSpPr>
        <p:spPr>
          <a:xfrm>
            <a:off x="449947" y="1917402"/>
            <a:ext cx="553998" cy="154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582F5C-59CE-49BC-BE24-16F80B76F1AF}"/>
              </a:ext>
            </a:extLst>
          </p:cNvPr>
          <p:cNvSpPr txBox="1"/>
          <p:nvPr/>
        </p:nvSpPr>
        <p:spPr>
          <a:xfrm>
            <a:off x="1018969" y="2705824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135B64-CEAE-422C-A075-A395E495801B}"/>
              </a:ext>
            </a:extLst>
          </p:cNvPr>
          <p:cNvSpPr txBox="1"/>
          <p:nvPr/>
        </p:nvSpPr>
        <p:spPr>
          <a:xfrm>
            <a:off x="1018969" y="3563942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func_b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5C92AE-1EFB-4909-9DC8-F88D444329F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722046" y="3075156"/>
            <a:ext cx="0" cy="48878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35E4A-ECBD-422C-B51C-E87DD1F5CA6C}"/>
              </a:ext>
            </a:extLst>
          </p:cNvPr>
          <p:cNvSpPr txBox="1"/>
          <p:nvPr/>
        </p:nvSpPr>
        <p:spPr>
          <a:xfrm>
            <a:off x="6227100" y="976676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85C508-C56D-4C71-87DB-E896FF1A2D33}"/>
              </a:ext>
            </a:extLst>
          </p:cNvPr>
          <p:cNvSpPr txBox="1"/>
          <p:nvPr/>
        </p:nvSpPr>
        <p:spPr>
          <a:xfrm>
            <a:off x="6066581" y="3701040"/>
            <a:ext cx="202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又创建了一个新线程，这个线程称之为</a:t>
            </a:r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56A8BF-EF77-4515-A11D-6482B1020DA4}"/>
              </a:ext>
            </a:extLst>
          </p:cNvPr>
          <p:cNvSpPr txBox="1"/>
          <p:nvPr/>
        </p:nvSpPr>
        <p:spPr>
          <a:xfrm>
            <a:off x="4127227" y="1833235"/>
            <a:ext cx="5743758" cy="14976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4EF851-A6C3-41E0-92E5-BA41615BAA98}"/>
              </a:ext>
            </a:extLst>
          </p:cNvPr>
          <p:cNvSpPr txBox="1"/>
          <p:nvPr/>
        </p:nvSpPr>
        <p:spPr>
          <a:xfrm>
            <a:off x="4239015" y="1869711"/>
            <a:ext cx="487450" cy="1205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16243AD-B61B-4D6F-956A-79B0BFAB486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999106" y="1438341"/>
            <a:ext cx="0" cy="39489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940A90-A8AC-401D-861E-73AD25E4186A}"/>
              </a:ext>
            </a:extLst>
          </p:cNvPr>
          <p:cNvCxnSpPr>
            <a:cxnSpLocks/>
          </p:cNvCxnSpPr>
          <p:nvPr/>
        </p:nvCxnSpPr>
        <p:spPr>
          <a:xfrm>
            <a:off x="1722046" y="2079000"/>
            <a:ext cx="0" cy="62366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2BE08E-CF25-41D8-AFE0-CE353E1542FC}"/>
              </a:ext>
            </a:extLst>
          </p:cNvPr>
          <p:cNvSpPr txBox="1"/>
          <p:nvPr/>
        </p:nvSpPr>
        <p:spPr>
          <a:xfrm>
            <a:off x="1955418" y="2203413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97AEE1-CE7F-4AB8-AC23-E0D5CE9D5823}"/>
              </a:ext>
            </a:extLst>
          </p:cNvPr>
          <p:cNvSpPr txBox="1"/>
          <p:nvPr/>
        </p:nvSpPr>
        <p:spPr>
          <a:xfrm>
            <a:off x="2011370" y="3199276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FEE00C-AA5B-4124-9BF3-137983D5F5CE}"/>
              </a:ext>
            </a:extLst>
          </p:cNvPr>
          <p:cNvSpPr txBox="1"/>
          <p:nvPr/>
        </p:nvSpPr>
        <p:spPr>
          <a:xfrm>
            <a:off x="5130132" y="2705823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F5CA8A-ADF9-4E48-BBE1-F16F92F4ECB7}"/>
              </a:ext>
            </a:extLst>
          </p:cNvPr>
          <p:cNvCxnSpPr>
            <a:cxnSpLocks/>
          </p:cNvCxnSpPr>
          <p:nvPr/>
        </p:nvCxnSpPr>
        <p:spPr>
          <a:xfrm>
            <a:off x="5833209" y="2078999"/>
            <a:ext cx="0" cy="62366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D98B416-AC64-4888-8556-65087687F41B}"/>
              </a:ext>
            </a:extLst>
          </p:cNvPr>
          <p:cNvSpPr txBox="1"/>
          <p:nvPr/>
        </p:nvSpPr>
        <p:spPr>
          <a:xfrm>
            <a:off x="6066581" y="2203412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BB22889-BE3B-450B-8838-33D1FE20CC33}"/>
              </a:ext>
            </a:extLst>
          </p:cNvPr>
          <p:cNvSpPr txBox="1"/>
          <p:nvPr/>
        </p:nvSpPr>
        <p:spPr>
          <a:xfrm>
            <a:off x="7525026" y="2705823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BBDCBA-FD12-4CBE-960C-0B11523C2BD4}"/>
              </a:ext>
            </a:extLst>
          </p:cNvPr>
          <p:cNvCxnSpPr>
            <a:cxnSpLocks/>
          </p:cNvCxnSpPr>
          <p:nvPr/>
        </p:nvCxnSpPr>
        <p:spPr>
          <a:xfrm>
            <a:off x="8228103" y="2078999"/>
            <a:ext cx="0" cy="62366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990AFB-DC09-4261-BC15-E8DEE9DE9591}"/>
              </a:ext>
            </a:extLst>
          </p:cNvPr>
          <p:cNvSpPr txBox="1"/>
          <p:nvPr/>
        </p:nvSpPr>
        <p:spPr>
          <a:xfrm>
            <a:off x="8461475" y="2203412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9B22699-4016-4298-B8FE-46CEF0F13CFA}"/>
              </a:ext>
            </a:extLst>
          </p:cNvPr>
          <p:cNvCxnSpPr>
            <a:cxnSpLocks/>
          </p:cNvCxnSpPr>
          <p:nvPr/>
        </p:nvCxnSpPr>
        <p:spPr>
          <a:xfrm>
            <a:off x="1517501" y="2349000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89DE50-AE30-4D5C-899F-3CFE51E41124}"/>
              </a:ext>
            </a:extLst>
          </p:cNvPr>
          <p:cNvCxnSpPr>
            <a:cxnSpLocks/>
          </p:cNvCxnSpPr>
          <p:nvPr/>
        </p:nvCxnSpPr>
        <p:spPr>
          <a:xfrm>
            <a:off x="1517501" y="729000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4AA318A-7057-40BC-BE1E-DF13B9B6ECB0}"/>
              </a:ext>
            </a:extLst>
          </p:cNvPr>
          <p:cNvSpPr txBox="1"/>
          <p:nvPr/>
        </p:nvSpPr>
        <p:spPr>
          <a:xfrm>
            <a:off x="2057501" y="54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C42BE5-08AC-479F-96C0-44A98B535C95}"/>
              </a:ext>
            </a:extLst>
          </p:cNvPr>
          <p:cNvSpPr txBox="1"/>
          <p:nvPr/>
        </p:nvSpPr>
        <p:spPr>
          <a:xfrm>
            <a:off x="2057501" y="1016834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0C5A0C-5E27-491F-8B1F-B2ED4FE307C9}"/>
              </a:ext>
            </a:extLst>
          </p:cNvPr>
          <p:cNvSpPr txBox="1"/>
          <p:nvPr/>
        </p:nvSpPr>
        <p:spPr>
          <a:xfrm>
            <a:off x="2057501" y="148466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0AA09D-C9BA-40A0-B9E5-D8829F540896}"/>
              </a:ext>
            </a:extLst>
          </p:cNvPr>
          <p:cNvCxnSpPr>
            <a:cxnSpLocks/>
          </p:cNvCxnSpPr>
          <p:nvPr/>
        </p:nvCxnSpPr>
        <p:spPr>
          <a:xfrm>
            <a:off x="1517501" y="117900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995DE5-8AD1-48AE-BA5D-AD85D8A2BE53}"/>
              </a:ext>
            </a:extLst>
          </p:cNvPr>
          <p:cNvCxnSpPr>
            <a:cxnSpLocks/>
          </p:cNvCxnSpPr>
          <p:nvPr/>
        </p:nvCxnSpPr>
        <p:spPr>
          <a:xfrm>
            <a:off x="2597501" y="2158770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F79A626-3682-4E69-BA08-1A77AD224FE7}"/>
              </a:ext>
            </a:extLst>
          </p:cNvPr>
          <p:cNvSpPr txBox="1"/>
          <p:nvPr/>
        </p:nvSpPr>
        <p:spPr>
          <a:xfrm>
            <a:off x="482911" y="207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3563F-A10D-463C-BE12-220A8359C2CD}"/>
              </a:ext>
            </a:extLst>
          </p:cNvPr>
          <p:cNvSpPr txBox="1"/>
          <p:nvPr/>
        </p:nvSpPr>
        <p:spPr>
          <a:xfrm>
            <a:off x="5640751" y="1506876"/>
            <a:ext cx="8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D85B0F-1262-457A-B1BD-2B4055B068CC}"/>
              </a:ext>
            </a:extLst>
          </p:cNvPr>
          <p:cNvCxnSpPr>
            <a:cxnSpLocks/>
          </p:cNvCxnSpPr>
          <p:nvPr/>
        </p:nvCxnSpPr>
        <p:spPr>
          <a:xfrm>
            <a:off x="1517501" y="2164334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9203448-B133-4799-84B0-F8637E694E1C}"/>
              </a:ext>
            </a:extLst>
          </p:cNvPr>
          <p:cNvCxnSpPr>
            <a:cxnSpLocks/>
          </p:cNvCxnSpPr>
          <p:nvPr/>
        </p:nvCxnSpPr>
        <p:spPr>
          <a:xfrm>
            <a:off x="2057501" y="215877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949A7C-D4F0-462F-A4EE-67C19A50E0A1}"/>
              </a:ext>
            </a:extLst>
          </p:cNvPr>
          <p:cNvCxnSpPr>
            <a:cxnSpLocks/>
          </p:cNvCxnSpPr>
          <p:nvPr/>
        </p:nvCxnSpPr>
        <p:spPr>
          <a:xfrm>
            <a:off x="4195001" y="2158770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7C57DAA-83F9-4070-BD8C-10368800F601}"/>
              </a:ext>
            </a:extLst>
          </p:cNvPr>
          <p:cNvCxnSpPr>
            <a:cxnSpLocks/>
          </p:cNvCxnSpPr>
          <p:nvPr/>
        </p:nvCxnSpPr>
        <p:spPr>
          <a:xfrm>
            <a:off x="3115001" y="2164334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6AEAFC3-5C47-4135-A51B-F40D0DAEE8FD}"/>
              </a:ext>
            </a:extLst>
          </p:cNvPr>
          <p:cNvCxnSpPr>
            <a:cxnSpLocks/>
          </p:cNvCxnSpPr>
          <p:nvPr/>
        </p:nvCxnSpPr>
        <p:spPr>
          <a:xfrm>
            <a:off x="3655001" y="215877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7EFD9EA-BEFF-47DE-A84A-21AB33D40907}"/>
              </a:ext>
            </a:extLst>
          </p:cNvPr>
          <p:cNvCxnSpPr>
            <a:cxnSpLocks/>
          </p:cNvCxnSpPr>
          <p:nvPr/>
        </p:nvCxnSpPr>
        <p:spPr>
          <a:xfrm>
            <a:off x="5815001" y="2158770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6EC26-9583-4D8A-BA68-9624DE931D47}"/>
              </a:ext>
            </a:extLst>
          </p:cNvPr>
          <p:cNvCxnSpPr>
            <a:cxnSpLocks/>
          </p:cNvCxnSpPr>
          <p:nvPr/>
        </p:nvCxnSpPr>
        <p:spPr>
          <a:xfrm>
            <a:off x="4735001" y="2164334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6762EA5-861C-4D0A-BF8C-1C55577C2A5D}"/>
              </a:ext>
            </a:extLst>
          </p:cNvPr>
          <p:cNvCxnSpPr>
            <a:cxnSpLocks/>
          </p:cNvCxnSpPr>
          <p:nvPr/>
        </p:nvCxnSpPr>
        <p:spPr>
          <a:xfrm>
            <a:off x="5275001" y="215877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5EF0FB5-A769-4CA7-9B71-AC18A8D3D36B}"/>
              </a:ext>
            </a:extLst>
          </p:cNvPr>
          <p:cNvCxnSpPr>
            <a:cxnSpLocks/>
          </p:cNvCxnSpPr>
          <p:nvPr/>
        </p:nvCxnSpPr>
        <p:spPr>
          <a:xfrm>
            <a:off x="1517501" y="1669334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559CFA7-22DB-4AFE-BA75-F142E3C8E190}"/>
              </a:ext>
            </a:extLst>
          </p:cNvPr>
          <p:cNvSpPr txBox="1"/>
          <p:nvPr/>
        </p:nvSpPr>
        <p:spPr>
          <a:xfrm>
            <a:off x="5640751" y="2799000"/>
            <a:ext cx="8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64C94BB-E9E7-4F29-A55F-F59C80625C7A}"/>
              </a:ext>
            </a:extLst>
          </p:cNvPr>
          <p:cNvCxnSpPr>
            <a:cxnSpLocks/>
          </p:cNvCxnSpPr>
          <p:nvPr/>
        </p:nvCxnSpPr>
        <p:spPr>
          <a:xfrm>
            <a:off x="1498725" y="3578697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C28CE03-104F-4F31-8E14-84B7961938C6}"/>
              </a:ext>
            </a:extLst>
          </p:cNvPr>
          <p:cNvSpPr txBox="1"/>
          <p:nvPr/>
        </p:nvSpPr>
        <p:spPr>
          <a:xfrm>
            <a:off x="464135" y="3308697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478BAC-7F65-47B3-A17D-6E96CD3E455D}"/>
              </a:ext>
            </a:extLst>
          </p:cNvPr>
          <p:cNvSpPr txBox="1"/>
          <p:nvPr/>
        </p:nvSpPr>
        <p:spPr>
          <a:xfrm>
            <a:off x="464135" y="387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CPU1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17BBB59-2AC6-4D25-A7C4-27F0B53535AA}"/>
              </a:ext>
            </a:extLst>
          </p:cNvPr>
          <p:cNvSpPr txBox="1"/>
          <p:nvPr/>
        </p:nvSpPr>
        <p:spPr>
          <a:xfrm>
            <a:off x="464135" y="450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CPU2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8B2ACA0-6425-4A4A-9595-D69B5BBAAE1F}"/>
              </a:ext>
            </a:extLst>
          </p:cNvPr>
          <p:cNvCxnSpPr>
            <a:cxnSpLocks/>
          </p:cNvCxnSpPr>
          <p:nvPr/>
        </p:nvCxnSpPr>
        <p:spPr>
          <a:xfrm>
            <a:off x="1498725" y="4161327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DEDD618-C47F-4FB9-AEA9-C326F34B78D4}"/>
              </a:ext>
            </a:extLst>
          </p:cNvPr>
          <p:cNvCxnSpPr>
            <a:cxnSpLocks/>
          </p:cNvCxnSpPr>
          <p:nvPr/>
        </p:nvCxnSpPr>
        <p:spPr>
          <a:xfrm>
            <a:off x="1498725" y="4773985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CE2DA48-9A8F-44CE-9085-5404475FA24A}"/>
              </a:ext>
            </a:extLst>
          </p:cNvPr>
          <p:cNvCxnSpPr>
            <a:cxnSpLocks/>
          </p:cNvCxnSpPr>
          <p:nvPr/>
        </p:nvCxnSpPr>
        <p:spPr>
          <a:xfrm>
            <a:off x="1498725" y="4599000"/>
            <a:ext cx="48375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EAC79AF-B4E8-41A2-B393-94D4A528C41F}"/>
              </a:ext>
            </a:extLst>
          </p:cNvPr>
          <p:cNvCxnSpPr>
            <a:cxnSpLocks/>
          </p:cNvCxnSpPr>
          <p:nvPr/>
        </p:nvCxnSpPr>
        <p:spPr>
          <a:xfrm>
            <a:off x="1498725" y="4014000"/>
            <a:ext cx="48375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9C37F75-A3A9-4A5B-B845-6BCA5021A9D1}"/>
              </a:ext>
            </a:extLst>
          </p:cNvPr>
          <p:cNvCxnSpPr>
            <a:cxnSpLocks/>
          </p:cNvCxnSpPr>
          <p:nvPr/>
        </p:nvCxnSpPr>
        <p:spPr>
          <a:xfrm>
            <a:off x="1498725" y="3429000"/>
            <a:ext cx="48375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3168BEE5-7284-462F-9494-22FE8E82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751" y="1390161"/>
            <a:ext cx="4279338" cy="31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3EB3581-0FE8-4783-B9A9-393FC7C93F4A}"/>
              </a:ext>
            </a:extLst>
          </p:cNvPr>
          <p:cNvCxnSpPr>
            <a:cxnSpLocks/>
          </p:cNvCxnSpPr>
          <p:nvPr/>
        </p:nvCxnSpPr>
        <p:spPr>
          <a:xfrm>
            <a:off x="4932000" y="2619000"/>
            <a:ext cx="0" cy="1581005"/>
          </a:xfrm>
          <a:prstGeom prst="line">
            <a:avLst/>
          </a:prstGeom>
          <a:ln w="508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96B71CE-3473-4F20-8561-2F761CC1FC4D}"/>
              </a:ext>
            </a:extLst>
          </p:cNvPr>
          <p:cNvCxnSpPr>
            <a:cxnSpLocks/>
          </p:cNvCxnSpPr>
          <p:nvPr/>
        </p:nvCxnSpPr>
        <p:spPr>
          <a:xfrm>
            <a:off x="4932650" y="4200005"/>
            <a:ext cx="0" cy="1110928"/>
          </a:xfrm>
          <a:prstGeom prst="line">
            <a:avLst/>
          </a:prstGeom>
          <a:ln w="508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0317185-2CD9-4F28-BF45-B100D6CA8599}"/>
              </a:ext>
            </a:extLst>
          </p:cNvPr>
          <p:cNvCxnSpPr>
            <a:cxnSpLocks/>
          </p:cNvCxnSpPr>
          <p:nvPr/>
        </p:nvCxnSpPr>
        <p:spPr>
          <a:xfrm>
            <a:off x="3041750" y="4295431"/>
            <a:ext cx="0" cy="225000"/>
          </a:xfrm>
          <a:prstGeom prst="line">
            <a:avLst/>
          </a:prstGeom>
          <a:ln w="38100">
            <a:solidFill>
              <a:srgbClr val="8FAAD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D62B23A-C623-4A98-A755-42A826A27658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3058105" y="2259000"/>
            <a:ext cx="0" cy="225000"/>
          </a:xfrm>
          <a:prstGeom prst="line">
            <a:avLst/>
          </a:prstGeom>
          <a:ln w="38100">
            <a:solidFill>
              <a:srgbClr val="8FAAD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C03AFD4-2652-454A-B2A8-76E21A8E7366}"/>
              </a:ext>
            </a:extLst>
          </p:cNvPr>
          <p:cNvSpPr/>
          <p:nvPr/>
        </p:nvSpPr>
        <p:spPr>
          <a:xfrm>
            <a:off x="715512" y="729000"/>
            <a:ext cx="4615488" cy="405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8ADE9B-911F-4C4C-942A-7A03D461535D}"/>
              </a:ext>
            </a:extLst>
          </p:cNvPr>
          <p:cNvSpPr/>
          <p:nvPr/>
        </p:nvSpPr>
        <p:spPr>
          <a:xfrm>
            <a:off x="741000" y="729000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进程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A902B5-032F-463A-AEBA-EC90F88CB387}"/>
              </a:ext>
            </a:extLst>
          </p:cNvPr>
          <p:cNvSpPr/>
          <p:nvPr/>
        </p:nvSpPr>
        <p:spPr>
          <a:xfrm>
            <a:off x="2440138" y="743939"/>
            <a:ext cx="1237241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 作 系统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561AE0-65D3-4A28-9C5A-04220C4662DE}"/>
              </a:ext>
            </a:extLst>
          </p:cNvPr>
          <p:cNvSpPr/>
          <p:nvPr/>
        </p:nvSpPr>
        <p:spPr>
          <a:xfrm>
            <a:off x="4476518" y="730929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进程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5F43B1-742B-4D06-8BB5-57705D87FDE7}"/>
              </a:ext>
            </a:extLst>
          </p:cNvPr>
          <p:cNvCxnSpPr>
            <a:cxnSpLocks/>
          </p:cNvCxnSpPr>
          <p:nvPr/>
        </p:nvCxnSpPr>
        <p:spPr>
          <a:xfrm>
            <a:off x="1191000" y="1494000"/>
            <a:ext cx="0" cy="63000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AECAA79-6E6F-4303-896F-BE3BDC8BB9D7}"/>
              </a:ext>
            </a:extLst>
          </p:cNvPr>
          <p:cNvSpPr/>
          <p:nvPr/>
        </p:nvSpPr>
        <p:spPr>
          <a:xfrm>
            <a:off x="437268" y="1591371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8FAAD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BAE8ACD-868D-424E-A836-BE705D58424E}"/>
              </a:ext>
            </a:extLst>
          </p:cNvPr>
          <p:cNvCxnSpPr>
            <a:cxnSpLocks/>
          </p:cNvCxnSpPr>
          <p:nvPr/>
        </p:nvCxnSpPr>
        <p:spPr>
          <a:xfrm>
            <a:off x="1191000" y="2113511"/>
            <a:ext cx="0" cy="2563580"/>
          </a:xfrm>
          <a:prstGeom prst="line">
            <a:avLst/>
          </a:prstGeom>
          <a:ln w="508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2B310DC-5688-444F-83AE-F3C6227BBB92}"/>
              </a:ext>
            </a:extLst>
          </p:cNvPr>
          <p:cNvSpPr/>
          <p:nvPr/>
        </p:nvSpPr>
        <p:spPr>
          <a:xfrm>
            <a:off x="398255" y="3198045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7C8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等待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9FC8F3-FD15-4D95-B671-970875428D02}"/>
              </a:ext>
            </a:extLst>
          </p:cNvPr>
          <p:cNvCxnSpPr>
            <a:cxnSpLocks/>
          </p:cNvCxnSpPr>
          <p:nvPr/>
        </p:nvCxnSpPr>
        <p:spPr>
          <a:xfrm>
            <a:off x="1078500" y="2124000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1A75D67-50A3-4D34-82ED-41D0CCFC812F}"/>
              </a:ext>
            </a:extLst>
          </p:cNvPr>
          <p:cNvCxnSpPr>
            <a:cxnSpLocks/>
          </p:cNvCxnSpPr>
          <p:nvPr/>
        </p:nvCxnSpPr>
        <p:spPr>
          <a:xfrm>
            <a:off x="1078500" y="4690741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0700E60-2E62-4DD3-816B-2D11ABFD0E2F}"/>
              </a:ext>
            </a:extLst>
          </p:cNvPr>
          <p:cNvCxnSpPr>
            <a:cxnSpLocks/>
          </p:cNvCxnSpPr>
          <p:nvPr/>
        </p:nvCxnSpPr>
        <p:spPr>
          <a:xfrm>
            <a:off x="1078500" y="1494000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8346DF1-3EED-401F-A768-D1ADAAAB5935}"/>
              </a:ext>
            </a:extLst>
          </p:cNvPr>
          <p:cNvSpPr/>
          <p:nvPr/>
        </p:nvSpPr>
        <p:spPr>
          <a:xfrm>
            <a:off x="3098924" y="3265890"/>
            <a:ext cx="1709999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中断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系统调用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7D1EEEC-6B39-4D28-8820-0F150D6186BE}"/>
              </a:ext>
            </a:extLst>
          </p:cNvPr>
          <p:cNvSpPr/>
          <p:nvPr/>
        </p:nvSpPr>
        <p:spPr>
          <a:xfrm>
            <a:off x="2006429" y="1854000"/>
            <a:ext cx="2103351" cy="4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保存状态到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PCB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2A109AC-FB12-4F2F-B1D5-9D6B4985F36D}"/>
              </a:ext>
            </a:extLst>
          </p:cNvPr>
          <p:cNvSpPr/>
          <p:nvPr/>
        </p:nvSpPr>
        <p:spPr>
          <a:xfrm>
            <a:off x="2011858" y="2484000"/>
            <a:ext cx="2092493" cy="4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重新加载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PCB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的状态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F6DCF1D-5D56-4755-9A0E-D5CC97D7B617}"/>
              </a:ext>
            </a:extLst>
          </p:cNvPr>
          <p:cNvSpPr/>
          <p:nvPr/>
        </p:nvSpPr>
        <p:spPr>
          <a:xfrm>
            <a:off x="2038615" y="3890431"/>
            <a:ext cx="2103351" cy="4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保存状态到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PCB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F5C2511-0B36-4327-9061-23E2153F31C9}"/>
              </a:ext>
            </a:extLst>
          </p:cNvPr>
          <p:cNvSpPr/>
          <p:nvPr/>
        </p:nvSpPr>
        <p:spPr>
          <a:xfrm>
            <a:off x="2038615" y="4548746"/>
            <a:ext cx="2092493" cy="4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重新加载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PCB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的状态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2E7BD15-18AF-44D1-8C7E-30B76643FBE3}"/>
              </a:ext>
            </a:extLst>
          </p:cNvPr>
          <p:cNvSpPr/>
          <p:nvPr/>
        </p:nvSpPr>
        <p:spPr>
          <a:xfrm>
            <a:off x="1265400" y="1606310"/>
            <a:ext cx="1792704" cy="533479"/>
          </a:xfrm>
          <a:custGeom>
            <a:avLst/>
            <a:gdLst>
              <a:gd name="connsiteX0" fmla="*/ 0 w 864322"/>
              <a:gd name="connsiteY0" fmla="*/ 0 h 542283"/>
              <a:gd name="connsiteX1" fmla="*/ 864322 w 864322"/>
              <a:gd name="connsiteY1" fmla="*/ 0 h 542283"/>
              <a:gd name="connsiteX2" fmla="*/ 864322 w 864322"/>
              <a:gd name="connsiteY2" fmla="*/ 542283 h 542283"/>
              <a:gd name="connsiteX3" fmla="*/ 0 w 864322"/>
              <a:gd name="connsiteY3" fmla="*/ 542283 h 542283"/>
              <a:gd name="connsiteX4" fmla="*/ 0 w 864322"/>
              <a:gd name="connsiteY4" fmla="*/ 0 h 542283"/>
              <a:gd name="connsiteX0" fmla="*/ 0 w 864322"/>
              <a:gd name="connsiteY0" fmla="*/ 542283 h 633723"/>
              <a:gd name="connsiteX1" fmla="*/ 0 w 864322"/>
              <a:gd name="connsiteY1" fmla="*/ 0 h 633723"/>
              <a:gd name="connsiteX2" fmla="*/ 864322 w 864322"/>
              <a:gd name="connsiteY2" fmla="*/ 0 h 633723"/>
              <a:gd name="connsiteX3" fmla="*/ 864322 w 864322"/>
              <a:gd name="connsiteY3" fmla="*/ 542283 h 633723"/>
              <a:gd name="connsiteX4" fmla="*/ 91440 w 864322"/>
              <a:gd name="connsiteY4" fmla="*/ 633723 h 633723"/>
              <a:gd name="connsiteX0" fmla="*/ 0 w 864322"/>
              <a:gd name="connsiteY0" fmla="*/ 542283 h 542283"/>
              <a:gd name="connsiteX1" fmla="*/ 0 w 864322"/>
              <a:gd name="connsiteY1" fmla="*/ 0 h 542283"/>
              <a:gd name="connsiteX2" fmla="*/ 864322 w 864322"/>
              <a:gd name="connsiteY2" fmla="*/ 0 h 542283"/>
              <a:gd name="connsiteX3" fmla="*/ 864322 w 864322"/>
              <a:gd name="connsiteY3" fmla="*/ 542283 h 542283"/>
              <a:gd name="connsiteX0" fmla="*/ 0 w 1458682"/>
              <a:gd name="connsiteY0" fmla="*/ 443223 h 542283"/>
              <a:gd name="connsiteX1" fmla="*/ 594360 w 1458682"/>
              <a:gd name="connsiteY1" fmla="*/ 0 h 542283"/>
              <a:gd name="connsiteX2" fmla="*/ 1458682 w 1458682"/>
              <a:gd name="connsiteY2" fmla="*/ 0 h 542283"/>
              <a:gd name="connsiteX3" fmla="*/ 1458682 w 1458682"/>
              <a:gd name="connsiteY3" fmla="*/ 542283 h 542283"/>
              <a:gd name="connsiteX0" fmla="*/ 0 w 1497440"/>
              <a:gd name="connsiteY0" fmla="*/ 1083215 h 1083215"/>
              <a:gd name="connsiteX1" fmla="*/ 633118 w 1497440"/>
              <a:gd name="connsiteY1" fmla="*/ 0 h 1083215"/>
              <a:gd name="connsiteX2" fmla="*/ 1497440 w 1497440"/>
              <a:gd name="connsiteY2" fmla="*/ 0 h 1083215"/>
              <a:gd name="connsiteX3" fmla="*/ 1497440 w 1497440"/>
              <a:gd name="connsiteY3" fmla="*/ 542283 h 1083215"/>
              <a:gd name="connsiteX0" fmla="*/ 0 w 1529956"/>
              <a:gd name="connsiteY0" fmla="*/ 1166526 h 1166526"/>
              <a:gd name="connsiteX1" fmla="*/ 665634 w 1529956"/>
              <a:gd name="connsiteY1" fmla="*/ 0 h 1166526"/>
              <a:gd name="connsiteX2" fmla="*/ 1529956 w 1529956"/>
              <a:gd name="connsiteY2" fmla="*/ 0 h 1166526"/>
              <a:gd name="connsiteX3" fmla="*/ 1529956 w 1529956"/>
              <a:gd name="connsiteY3" fmla="*/ 542283 h 116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956" h="1166526">
                <a:moveTo>
                  <a:pt x="0" y="1166526"/>
                </a:moveTo>
                <a:lnTo>
                  <a:pt x="665634" y="0"/>
                </a:lnTo>
                <a:lnTo>
                  <a:pt x="1529956" y="0"/>
                </a:lnTo>
                <a:lnTo>
                  <a:pt x="1529956" y="542283"/>
                </a:lnTo>
              </a:path>
            </a:pathLst>
          </a:custGeom>
          <a:noFill/>
          <a:ln w="38100">
            <a:solidFill>
              <a:srgbClr val="8FAADC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20B9A05-11AE-447C-B168-A85A6C67F15A}"/>
              </a:ext>
            </a:extLst>
          </p:cNvPr>
          <p:cNvCxnSpPr>
            <a:cxnSpLocks/>
          </p:cNvCxnSpPr>
          <p:nvPr/>
        </p:nvCxnSpPr>
        <p:spPr>
          <a:xfrm>
            <a:off x="4932000" y="1494000"/>
            <a:ext cx="0" cy="1125000"/>
          </a:xfrm>
          <a:prstGeom prst="straightConnector1">
            <a:avLst/>
          </a:prstGeom>
          <a:ln w="50800">
            <a:solidFill>
              <a:srgbClr val="FF7C8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8C3BC5E-B08C-4C9D-9282-7A2D45FEDEA3}"/>
              </a:ext>
            </a:extLst>
          </p:cNvPr>
          <p:cNvCxnSpPr>
            <a:cxnSpLocks/>
          </p:cNvCxnSpPr>
          <p:nvPr/>
        </p:nvCxnSpPr>
        <p:spPr>
          <a:xfrm>
            <a:off x="4807368" y="2619000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BE710D6-A905-4FF7-9D68-50FFBD588551}"/>
              </a:ext>
            </a:extLst>
          </p:cNvPr>
          <p:cNvCxnSpPr>
            <a:cxnSpLocks/>
          </p:cNvCxnSpPr>
          <p:nvPr/>
        </p:nvCxnSpPr>
        <p:spPr>
          <a:xfrm>
            <a:off x="4807368" y="1494000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79">
            <a:extLst>
              <a:ext uri="{FF2B5EF4-FFF2-40B4-BE49-F238E27FC236}">
                <a16:creationId xmlns:a16="http://schemas.microsoft.com/office/drawing/2014/main" id="{35172EC1-9169-4A51-A51D-1A88C875E066}"/>
              </a:ext>
            </a:extLst>
          </p:cNvPr>
          <p:cNvSpPr/>
          <p:nvPr/>
        </p:nvSpPr>
        <p:spPr>
          <a:xfrm flipH="1" flipV="1">
            <a:off x="3041750" y="2619000"/>
            <a:ext cx="1772267" cy="517690"/>
          </a:xfrm>
          <a:custGeom>
            <a:avLst/>
            <a:gdLst>
              <a:gd name="connsiteX0" fmla="*/ 0 w 864322"/>
              <a:gd name="connsiteY0" fmla="*/ 0 h 542283"/>
              <a:gd name="connsiteX1" fmla="*/ 864322 w 864322"/>
              <a:gd name="connsiteY1" fmla="*/ 0 h 542283"/>
              <a:gd name="connsiteX2" fmla="*/ 864322 w 864322"/>
              <a:gd name="connsiteY2" fmla="*/ 542283 h 542283"/>
              <a:gd name="connsiteX3" fmla="*/ 0 w 864322"/>
              <a:gd name="connsiteY3" fmla="*/ 542283 h 542283"/>
              <a:gd name="connsiteX4" fmla="*/ 0 w 864322"/>
              <a:gd name="connsiteY4" fmla="*/ 0 h 542283"/>
              <a:gd name="connsiteX0" fmla="*/ 0 w 864322"/>
              <a:gd name="connsiteY0" fmla="*/ 542283 h 633723"/>
              <a:gd name="connsiteX1" fmla="*/ 0 w 864322"/>
              <a:gd name="connsiteY1" fmla="*/ 0 h 633723"/>
              <a:gd name="connsiteX2" fmla="*/ 864322 w 864322"/>
              <a:gd name="connsiteY2" fmla="*/ 0 h 633723"/>
              <a:gd name="connsiteX3" fmla="*/ 864322 w 864322"/>
              <a:gd name="connsiteY3" fmla="*/ 542283 h 633723"/>
              <a:gd name="connsiteX4" fmla="*/ 91440 w 864322"/>
              <a:gd name="connsiteY4" fmla="*/ 633723 h 633723"/>
              <a:gd name="connsiteX0" fmla="*/ 0 w 864322"/>
              <a:gd name="connsiteY0" fmla="*/ 542283 h 542283"/>
              <a:gd name="connsiteX1" fmla="*/ 0 w 864322"/>
              <a:gd name="connsiteY1" fmla="*/ 0 h 542283"/>
              <a:gd name="connsiteX2" fmla="*/ 864322 w 864322"/>
              <a:gd name="connsiteY2" fmla="*/ 0 h 542283"/>
              <a:gd name="connsiteX3" fmla="*/ 864322 w 864322"/>
              <a:gd name="connsiteY3" fmla="*/ 542283 h 542283"/>
              <a:gd name="connsiteX0" fmla="*/ 0 w 1458682"/>
              <a:gd name="connsiteY0" fmla="*/ 443223 h 542283"/>
              <a:gd name="connsiteX1" fmla="*/ 594360 w 1458682"/>
              <a:gd name="connsiteY1" fmla="*/ 0 h 542283"/>
              <a:gd name="connsiteX2" fmla="*/ 1458682 w 1458682"/>
              <a:gd name="connsiteY2" fmla="*/ 0 h 542283"/>
              <a:gd name="connsiteX3" fmla="*/ 1458682 w 1458682"/>
              <a:gd name="connsiteY3" fmla="*/ 542283 h 542283"/>
              <a:gd name="connsiteX0" fmla="*/ 0 w 1497440"/>
              <a:gd name="connsiteY0" fmla="*/ 1083215 h 1083215"/>
              <a:gd name="connsiteX1" fmla="*/ 633118 w 1497440"/>
              <a:gd name="connsiteY1" fmla="*/ 0 h 1083215"/>
              <a:gd name="connsiteX2" fmla="*/ 1497440 w 1497440"/>
              <a:gd name="connsiteY2" fmla="*/ 0 h 1083215"/>
              <a:gd name="connsiteX3" fmla="*/ 1497440 w 1497440"/>
              <a:gd name="connsiteY3" fmla="*/ 542283 h 1083215"/>
              <a:gd name="connsiteX0" fmla="*/ 0 w 1529956"/>
              <a:gd name="connsiteY0" fmla="*/ 1166526 h 1166526"/>
              <a:gd name="connsiteX1" fmla="*/ 665634 w 1529956"/>
              <a:gd name="connsiteY1" fmla="*/ 0 h 1166526"/>
              <a:gd name="connsiteX2" fmla="*/ 1529956 w 1529956"/>
              <a:gd name="connsiteY2" fmla="*/ 0 h 1166526"/>
              <a:gd name="connsiteX3" fmla="*/ 1529956 w 1529956"/>
              <a:gd name="connsiteY3" fmla="*/ 542283 h 116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956" h="1166526">
                <a:moveTo>
                  <a:pt x="0" y="1166526"/>
                </a:moveTo>
                <a:lnTo>
                  <a:pt x="665634" y="0"/>
                </a:lnTo>
                <a:lnTo>
                  <a:pt x="1529956" y="0"/>
                </a:lnTo>
                <a:lnTo>
                  <a:pt x="1529956" y="542283"/>
                </a:lnTo>
              </a:path>
            </a:pathLst>
          </a:custGeom>
          <a:noFill/>
          <a:ln w="38100">
            <a:solidFill>
              <a:srgbClr val="8FAADC"/>
            </a:solidFill>
            <a:headEnd type="triangl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4CDB7B4-EBD2-457A-AEA1-CCA064C4FAF5}"/>
              </a:ext>
            </a:extLst>
          </p:cNvPr>
          <p:cNvSpPr/>
          <p:nvPr/>
        </p:nvSpPr>
        <p:spPr>
          <a:xfrm>
            <a:off x="4763870" y="1850685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7C8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等待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12442FC-B29C-469C-92A1-966DAC846B47}"/>
              </a:ext>
            </a:extLst>
          </p:cNvPr>
          <p:cNvCxnSpPr>
            <a:cxnSpLocks/>
          </p:cNvCxnSpPr>
          <p:nvPr/>
        </p:nvCxnSpPr>
        <p:spPr>
          <a:xfrm>
            <a:off x="4807368" y="4200005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F4D20D7D-7BB2-4C1E-BEE2-1E1E619ACB19}"/>
              </a:ext>
            </a:extLst>
          </p:cNvPr>
          <p:cNvSpPr/>
          <p:nvPr/>
        </p:nvSpPr>
        <p:spPr>
          <a:xfrm>
            <a:off x="4749531" y="3168080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8FAAD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</a:t>
            </a:r>
          </a:p>
        </p:txBody>
      </p:sp>
      <p:sp>
        <p:nvSpPr>
          <p:cNvPr id="100" name="矩形 79">
            <a:extLst>
              <a:ext uri="{FF2B5EF4-FFF2-40B4-BE49-F238E27FC236}">
                <a16:creationId xmlns:a16="http://schemas.microsoft.com/office/drawing/2014/main" id="{A552C11C-6CAD-483C-9706-89A7B1CFB034}"/>
              </a:ext>
            </a:extLst>
          </p:cNvPr>
          <p:cNvSpPr/>
          <p:nvPr/>
        </p:nvSpPr>
        <p:spPr>
          <a:xfrm flipH="1">
            <a:off x="3043060" y="3612086"/>
            <a:ext cx="1883458" cy="587919"/>
          </a:xfrm>
          <a:custGeom>
            <a:avLst/>
            <a:gdLst>
              <a:gd name="connsiteX0" fmla="*/ 0 w 864322"/>
              <a:gd name="connsiteY0" fmla="*/ 0 h 542283"/>
              <a:gd name="connsiteX1" fmla="*/ 864322 w 864322"/>
              <a:gd name="connsiteY1" fmla="*/ 0 h 542283"/>
              <a:gd name="connsiteX2" fmla="*/ 864322 w 864322"/>
              <a:gd name="connsiteY2" fmla="*/ 542283 h 542283"/>
              <a:gd name="connsiteX3" fmla="*/ 0 w 864322"/>
              <a:gd name="connsiteY3" fmla="*/ 542283 h 542283"/>
              <a:gd name="connsiteX4" fmla="*/ 0 w 864322"/>
              <a:gd name="connsiteY4" fmla="*/ 0 h 542283"/>
              <a:gd name="connsiteX0" fmla="*/ 0 w 864322"/>
              <a:gd name="connsiteY0" fmla="*/ 542283 h 633723"/>
              <a:gd name="connsiteX1" fmla="*/ 0 w 864322"/>
              <a:gd name="connsiteY1" fmla="*/ 0 h 633723"/>
              <a:gd name="connsiteX2" fmla="*/ 864322 w 864322"/>
              <a:gd name="connsiteY2" fmla="*/ 0 h 633723"/>
              <a:gd name="connsiteX3" fmla="*/ 864322 w 864322"/>
              <a:gd name="connsiteY3" fmla="*/ 542283 h 633723"/>
              <a:gd name="connsiteX4" fmla="*/ 91440 w 864322"/>
              <a:gd name="connsiteY4" fmla="*/ 633723 h 633723"/>
              <a:gd name="connsiteX0" fmla="*/ 0 w 864322"/>
              <a:gd name="connsiteY0" fmla="*/ 542283 h 542283"/>
              <a:gd name="connsiteX1" fmla="*/ 0 w 864322"/>
              <a:gd name="connsiteY1" fmla="*/ 0 h 542283"/>
              <a:gd name="connsiteX2" fmla="*/ 864322 w 864322"/>
              <a:gd name="connsiteY2" fmla="*/ 0 h 542283"/>
              <a:gd name="connsiteX3" fmla="*/ 864322 w 864322"/>
              <a:gd name="connsiteY3" fmla="*/ 542283 h 542283"/>
              <a:gd name="connsiteX0" fmla="*/ 0 w 1458682"/>
              <a:gd name="connsiteY0" fmla="*/ 443223 h 542283"/>
              <a:gd name="connsiteX1" fmla="*/ 594360 w 1458682"/>
              <a:gd name="connsiteY1" fmla="*/ 0 h 542283"/>
              <a:gd name="connsiteX2" fmla="*/ 1458682 w 1458682"/>
              <a:gd name="connsiteY2" fmla="*/ 0 h 542283"/>
              <a:gd name="connsiteX3" fmla="*/ 1458682 w 1458682"/>
              <a:gd name="connsiteY3" fmla="*/ 542283 h 542283"/>
              <a:gd name="connsiteX0" fmla="*/ 0 w 1497440"/>
              <a:gd name="connsiteY0" fmla="*/ 1083215 h 1083215"/>
              <a:gd name="connsiteX1" fmla="*/ 633118 w 1497440"/>
              <a:gd name="connsiteY1" fmla="*/ 0 h 1083215"/>
              <a:gd name="connsiteX2" fmla="*/ 1497440 w 1497440"/>
              <a:gd name="connsiteY2" fmla="*/ 0 h 1083215"/>
              <a:gd name="connsiteX3" fmla="*/ 1497440 w 1497440"/>
              <a:gd name="connsiteY3" fmla="*/ 542283 h 1083215"/>
              <a:gd name="connsiteX0" fmla="*/ 0 w 1529956"/>
              <a:gd name="connsiteY0" fmla="*/ 1166526 h 1166526"/>
              <a:gd name="connsiteX1" fmla="*/ 665634 w 1529956"/>
              <a:gd name="connsiteY1" fmla="*/ 0 h 1166526"/>
              <a:gd name="connsiteX2" fmla="*/ 1529956 w 1529956"/>
              <a:gd name="connsiteY2" fmla="*/ 0 h 1166526"/>
              <a:gd name="connsiteX3" fmla="*/ 1529956 w 1529956"/>
              <a:gd name="connsiteY3" fmla="*/ 542283 h 116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956" h="1166526">
                <a:moveTo>
                  <a:pt x="0" y="1166526"/>
                </a:moveTo>
                <a:lnTo>
                  <a:pt x="665634" y="0"/>
                </a:lnTo>
                <a:lnTo>
                  <a:pt x="1529956" y="0"/>
                </a:lnTo>
                <a:lnTo>
                  <a:pt x="1529956" y="542283"/>
                </a:lnTo>
              </a:path>
            </a:pathLst>
          </a:custGeom>
          <a:noFill/>
          <a:ln w="38100">
            <a:solidFill>
              <a:srgbClr val="8FAADC"/>
            </a:solidFill>
            <a:headEnd type="none" w="med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矩形 79">
            <a:extLst>
              <a:ext uri="{FF2B5EF4-FFF2-40B4-BE49-F238E27FC236}">
                <a16:creationId xmlns:a16="http://schemas.microsoft.com/office/drawing/2014/main" id="{CB2D9CA6-BBCE-4033-85BA-37E3ECFBBBB8}"/>
              </a:ext>
            </a:extLst>
          </p:cNvPr>
          <p:cNvSpPr/>
          <p:nvPr/>
        </p:nvSpPr>
        <p:spPr>
          <a:xfrm flipV="1">
            <a:off x="1298255" y="4669580"/>
            <a:ext cx="1744768" cy="533479"/>
          </a:xfrm>
          <a:custGeom>
            <a:avLst/>
            <a:gdLst>
              <a:gd name="connsiteX0" fmla="*/ 0 w 864322"/>
              <a:gd name="connsiteY0" fmla="*/ 0 h 542283"/>
              <a:gd name="connsiteX1" fmla="*/ 864322 w 864322"/>
              <a:gd name="connsiteY1" fmla="*/ 0 h 542283"/>
              <a:gd name="connsiteX2" fmla="*/ 864322 w 864322"/>
              <a:gd name="connsiteY2" fmla="*/ 542283 h 542283"/>
              <a:gd name="connsiteX3" fmla="*/ 0 w 864322"/>
              <a:gd name="connsiteY3" fmla="*/ 542283 h 542283"/>
              <a:gd name="connsiteX4" fmla="*/ 0 w 864322"/>
              <a:gd name="connsiteY4" fmla="*/ 0 h 542283"/>
              <a:gd name="connsiteX0" fmla="*/ 0 w 864322"/>
              <a:gd name="connsiteY0" fmla="*/ 542283 h 633723"/>
              <a:gd name="connsiteX1" fmla="*/ 0 w 864322"/>
              <a:gd name="connsiteY1" fmla="*/ 0 h 633723"/>
              <a:gd name="connsiteX2" fmla="*/ 864322 w 864322"/>
              <a:gd name="connsiteY2" fmla="*/ 0 h 633723"/>
              <a:gd name="connsiteX3" fmla="*/ 864322 w 864322"/>
              <a:gd name="connsiteY3" fmla="*/ 542283 h 633723"/>
              <a:gd name="connsiteX4" fmla="*/ 91440 w 864322"/>
              <a:gd name="connsiteY4" fmla="*/ 633723 h 633723"/>
              <a:gd name="connsiteX0" fmla="*/ 0 w 864322"/>
              <a:gd name="connsiteY0" fmla="*/ 542283 h 542283"/>
              <a:gd name="connsiteX1" fmla="*/ 0 w 864322"/>
              <a:gd name="connsiteY1" fmla="*/ 0 h 542283"/>
              <a:gd name="connsiteX2" fmla="*/ 864322 w 864322"/>
              <a:gd name="connsiteY2" fmla="*/ 0 h 542283"/>
              <a:gd name="connsiteX3" fmla="*/ 864322 w 864322"/>
              <a:gd name="connsiteY3" fmla="*/ 542283 h 542283"/>
              <a:gd name="connsiteX0" fmla="*/ 0 w 1458682"/>
              <a:gd name="connsiteY0" fmla="*/ 443223 h 542283"/>
              <a:gd name="connsiteX1" fmla="*/ 594360 w 1458682"/>
              <a:gd name="connsiteY1" fmla="*/ 0 h 542283"/>
              <a:gd name="connsiteX2" fmla="*/ 1458682 w 1458682"/>
              <a:gd name="connsiteY2" fmla="*/ 0 h 542283"/>
              <a:gd name="connsiteX3" fmla="*/ 1458682 w 1458682"/>
              <a:gd name="connsiteY3" fmla="*/ 542283 h 542283"/>
              <a:gd name="connsiteX0" fmla="*/ 0 w 1497440"/>
              <a:gd name="connsiteY0" fmla="*/ 1083215 h 1083215"/>
              <a:gd name="connsiteX1" fmla="*/ 633118 w 1497440"/>
              <a:gd name="connsiteY1" fmla="*/ 0 h 1083215"/>
              <a:gd name="connsiteX2" fmla="*/ 1497440 w 1497440"/>
              <a:gd name="connsiteY2" fmla="*/ 0 h 1083215"/>
              <a:gd name="connsiteX3" fmla="*/ 1497440 w 1497440"/>
              <a:gd name="connsiteY3" fmla="*/ 542283 h 1083215"/>
              <a:gd name="connsiteX0" fmla="*/ 0 w 1529956"/>
              <a:gd name="connsiteY0" fmla="*/ 1166526 h 1166526"/>
              <a:gd name="connsiteX1" fmla="*/ 665634 w 1529956"/>
              <a:gd name="connsiteY1" fmla="*/ 0 h 1166526"/>
              <a:gd name="connsiteX2" fmla="*/ 1529956 w 1529956"/>
              <a:gd name="connsiteY2" fmla="*/ 0 h 1166526"/>
              <a:gd name="connsiteX3" fmla="*/ 1529956 w 1529956"/>
              <a:gd name="connsiteY3" fmla="*/ 542283 h 116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956" h="1166526">
                <a:moveTo>
                  <a:pt x="0" y="1166526"/>
                </a:moveTo>
                <a:lnTo>
                  <a:pt x="665634" y="0"/>
                </a:lnTo>
                <a:lnTo>
                  <a:pt x="1529956" y="0"/>
                </a:lnTo>
                <a:lnTo>
                  <a:pt x="1529956" y="542283"/>
                </a:lnTo>
              </a:path>
            </a:pathLst>
          </a:custGeom>
          <a:noFill/>
          <a:ln w="38100">
            <a:solidFill>
              <a:srgbClr val="8FAADC"/>
            </a:solidFill>
            <a:headEnd type="triangl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5AB497E-1CF4-447F-9AEE-CF147623CFDA}"/>
              </a:ext>
            </a:extLst>
          </p:cNvPr>
          <p:cNvCxnSpPr>
            <a:cxnSpLocks/>
          </p:cNvCxnSpPr>
          <p:nvPr/>
        </p:nvCxnSpPr>
        <p:spPr>
          <a:xfrm>
            <a:off x="1191000" y="4706651"/>
            <a:ext cx="0" cy="63000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CCA469F-4B08-43DB-AD03-24C3D15C7896}"/>
              </a:ext>
            </a:extLst>
          </p:cNvPr>
          <p:cNvCxnSpPr>
            <a:cxnSpLocks/>
          </p:cNvCxnSpPr>
          <p:nvPr/>
        </p:nvCxnSpPr>
        <p:spPr>
          <a:xfrm>
            <a:off x="1078500" y="5336651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4F9AA8A0-62E2-4802-B08B-9E35607111E9}"/>
              </a:ext>
            </a:extLst>
          </p:cNvPr>
          <p:cNvSpPr/>
          <p:nvPr/>
        </p:nvSpPr>
        <p:spPr>
          <a:xfrm>
            <a:off x="437268" y="4780521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8FAAD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8A6958F-9E4A-4A25-834D-64FEA254E09F}"/>
              </a:ext>
            </a:extLst>
          </p:cNvPr>
          <p:cNvCxnSpPr>
            <a:cxnSpLocks/>
          </p:cNvCxnSpPr>
          <p:nvPr/>
        </p:nvCxnSpPr>
        <p:spPr>
          <a:xfrm>
            <a:off x="4814018" y="5324284"/>
            <a:ext cx="22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668DB4E8-16B4-448E-94EF-88C2B1FCDDA0}"/>
              </a:ext>
            </a:extLst>
          </p:cNvPr>
          <p:cNvSpPr/>
          <p:nvPr/>
        </p:nvSpPr>
        <p:spPr>
          <a:xfrm>
            <a:off x="4763870" y="4504151"/>
            <a:ext cx="900000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7C8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等待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BAC516C-DC45-4095-A866-370F6B9FD663}"/>
              </a:ext>
            </a:extLst>
          </p:cNvPr>
          <p:cNvSpPr/>
          <p:nvPr/>
        </p:nvSpPr>
        <p:spPr>
          <a:xfrm>
            <a:off x="1489031" y="1277153"/>
            <a:ext cx="1709999" cy="4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中断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52489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2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8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177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华文中宋</vt:lpstr>
      <vt:lpstr>微软雅黑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12</cp:revision>
  <dcterms:created xsi:type="dcterms:W3CDTF">2020-07-20T11:16:03Z</dcterms:created>
  <dcterms:modified xsi:type="dcterms:W3CDTF">2021-02-07T06:52:09Z</dcterms:modified>
</cp:coreProperties>
</file>