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A28"/>
    <a:srgbClr val="AC81FF"/>
    <a:srgbClr val="67DAF2"/>
    <a:srgbClr val="E7D872"/>
    <a:srgbClr val="DFC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1" autoAdjust="0"/>
  </p:normalViewPr>
  <p:slideViewPr>
    <p:cSldViewPr snapToGrid="0">
      <p:cViewPr>
        <p:scale>
          <a:sx n="125" d="100"/>
          <a:sy n="125" d="100"/>
        </p:scale>
        <p:origin x="-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D5C3E-7145-4923-9A50-AD6E09960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5A6DB5-D28A-4864-8C56-1AD4BE3CC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10E48-E6C7-45A8-8C61-8C45DE2F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8B1C-5CCC-425D-9076-CBD9BE4BB6F8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08C6E-2238-4753-824C-14FBF513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E79F1-8CA8-483F-9F35-B0F0FC64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94E-8286-46D2-92EB-EE7D7BCC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2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E6B77-3F6D-48DE-A23A-FA7DCFB9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83E966-8443-4051-8463-E45C0F32E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1547D-EBCC-4843-B11F-FD7299BE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8B1C-5CCC-425D-9076-CBD9BE4BB6F8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A1A5D-AC37-4BB4-ABA9-EA09A822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378AB-7F97-460B-A8A2-645F9B09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94E-8286-46D2-92EB-EE7D7BCC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62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CDA85B-7AB3-4ADA-9061-9A3B695A0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29B9F3-27A9-4ABF-8C4F-EA62F9662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2EA22-DFA0-42DD-81C2-D5776B30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8B1C-5CCC-425D-9076-CBD9BE4BB6F8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2F3FE-3A7B-4A03-A362-88FF1F73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1EC37-A98D-4411-B002-E5F993B5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94E-8286-46D2-92EB-EE7D7BCC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8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543B3-29CE-4195-A2D5-8F3919B5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909F0-A098-4EBF-9F9A-7FFF75671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C65B2-7502-4EBD-9169-15084924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8B1C-5CCC-425D-9076-CBD9BE4BB6F8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5530D-2939-4494-BE44-C0F1E471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602BB-FCB5-4EAA-A0AC-32A8D1D8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94E-8286-46D2-92EB-EE7D7BCC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44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59DA8-302C-42F1-A066-859FE1A4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F53C46-A43E-42F7-AE3D-5A464D4DB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B47A8-2F58-465E-BD6F-54B883FC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8B1C-5CCC-425D-9076-CBD9BE4BB6F8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780AA-FD28-4300-B15E-43AA39AD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13152-EE95-449E-B8EE-B9199EF8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94E-8286-46D2-92EB-EE7D7BCC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85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2756E-D5C2-4CEF-A82A-532243B5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82345-2D56-4BC6-A511-2D7D8959F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40B280-24F5-4E25-9B6A-75FD51485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4C35CE-672E-4C35-BCFB-77F92FF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8B1C-5CCC-425D-9076-CBD9BE4BB6F8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41B365-E40E-4CF3-ADA8-99B6BEDD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C14E63-87EB-446C-A3AB-7981359A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94E-8286-46D2-92EB-EE7D7BCC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46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D353D-A335-4807-B6AC-9054E3F1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54109-5897-40F7-9FFD-C92676416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D8B1E7-4C39-45A8-B0BB-C9C836126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D78493-5C26-413B-8A37-9D19EDCF2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56AD2D-DD3C-4328-AB3D-FE3C0629D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D5E6E0-A7E0-4446-8CBA-B0BA2761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8B1C-5CCC-425D-9076-CBD9BE4BB6F8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7DF906-10C4-4BB9-886B-4F86B75D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BC1964-8FB1-49BC-B1C7-F8B46ED1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94E-8286-46D2-92EB-EE7D7BCC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9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0E171-009B-4D6B-B987-17D315EFF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A9BA96-CF85-4C0D-8F89-CFEF08BC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8B1C-5CCC-425D-9076-CBD9BE4BB6F8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836B9-67F4-4B59-9174-2642E5FE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E670A1-8EFE-44CD-AD2A-55299C6B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94E-8286-46D2-92EB-EE7D7BCC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93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35A5E-D823-4808-A41C-0089FB9A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8B1C-5CCC-425D-9076-CBD9BE4BB6F8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5C7D1F-3061-42D8-9785-D43B17A7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4E6DB3-A499-4B63-87A8-79CD8359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94E-8286-46D2-92EB-EE7D7BCC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B2B54-9844-49E1-AF17-2375C35C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1BABD-A05E-469D-93AB-84ECC3714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316815-C958-4DC1-9F21-6997DA052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8C3D68-5CD6-4A9C-A15D-93D1D749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8B1C-5CCC-425D-9076-CBD9BE4BB6F8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ACA528-B0C8-4F70-B8FF-685CB880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3872B2-C7C4-4A54-AA39-2CBA0FE6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94E-8286-46D2-92EB-EE7D7BCC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4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33514-15CE-4A26-AE2E-FC27D4EAA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22E9FB-7E6D-406F-8583-9639AB459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EFF1FA-C17B-4767-8356-5B759D39D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09B89B-84BD-4961-BCF9-B9842463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8B1C-5CCC-425D-9076-CBD9BE4BB6F8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D04876-578F-4B99-A877-AA5EE368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954128-6783-4D8A-ACD0-85063600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94E-8286-46D2-92EB-EE7D7BCC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33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BC22D1-F428-48FC-8443-ECC91B2E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FFC591-8738-4FC2-910C-7DEDCBC24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87667-088D-475C-BE38-AD219F184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8B1C-5CCC-425D-9076-CBD9BE4BB6F8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962B8-EFD1-4EFC-84B1-CBC1AC5AA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94D45D-D869-4193-8034-70EABCFEE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B494E-8286-46D2-92EB-EE7D7BCC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01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74BA9B-A6F2-4EA4-9528-EF610A17F34B}"/>
              </a:ext>
            </a:extLst>
          </p:cNvPr>
          <p:cNvSpPr/>
          <p:nvPr/>
        </p:nvSpPr>
        <p:spPr>
          <a:xfrm>
            <a:off x="3130468" y="1055637"/>
            <a:ext cx="513770" cy="1804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2CD29D8-0CA6-4488-919D-C6C20A1885B7}"/>
              </a:ext>
            </a:extLst>
          </p:cNvPr>
          <p:cNvCxnSpPr>
            <a:cxnSpLocks/>
          </p:cNvCxnSpPr>
          <p:nvPr/>
        </p:nvCxnSpPr>
        <p:spPr>
          <a:xfrm>
            <a:off x="2616708" y="1664208"/>
            <a:ext cx="25670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BC772E4-B9AE-4BEC-B716-5C2F0E0D1B85}"/>
              </a:ext>
            </a:extLst>
          </p:cNvPr>
          <p:cNvCxnSpPr>
            <a:cxnSpLocks/>
          </p:cNvCxnSpPr>
          <p:nvPr/>
        </p:nvCxnSpPr>
        <p:spPr>
          <a:xfrm flipV="1">
            <a:off x="2616708" y="1579624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CDA0399-59DB-46A5-8460-4F0C6EF98F92}"/>
              </a:ext>
            </a:extLst>
          </p:cNvPr>
          <p:cNvCxnSpPr>
            <a:cxnSpLocks/>
          </p:cNvCxnSpPr>
          <p:nvPr/>
        </p:nvCxnSpPr>
        <p:spPr>
          <a:xfrm flipV="1">
            <a:off x="3130477" y="1579624"/>
            <a:ext cx="0" cy="85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CE50571-9311-4273-ABE2-C06E91380AD4}"/>
              </a:ext>
            </a:extLst>
          </p:cNvPr>
          <p:cNvCxnSpPr>
            <a:cxnSpLocks/>
          </p:cNvCxnSpPr>
          <p:nvPr/>
        </p:nvCxnSpPr>
        <p:spPr>
          <a:xfrm flipV="1">
            <a:off x="3644246" y="1578315"/>
            <a:ext cx="0" cy="85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EBF650C-A386-4FC9-B90E-D8529F05C395}"/>
              </a:ext>
            </a:extLst>
          </p:cNvPr>
          <p:cNvCxnSpPr>
            <a:cxnSpLocks/>
          </p:cNvCxnSpPr>
          <p:nvPr/>
        </p:nvCxnSpPr>
        <p:spPr>
          <a:xfrm flipV="1">
            <a:off x="4158015" y="1579624"/>
            <a:ext cx="0" cy="85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0E09A69-69FB-4F26-8275-E9C9F8C62221}"/>
              </a:ext>
            </a:extLst>
          </p:cNvPr>
          <p:cNvCxnSpPr>
            <a:cxnSpLocks/>
          </p:cNvCxnSpPr>
          <p:nvPr/>
        </p:nvCxnSpPr>
        <p:spPr>
          <a:xfrm flipV="1">
            <a:off x="4671784" y="1578315"/>
            <a:ext cx="0" cy="85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F49198-05C8-490C-8B4E-44443233410F}"/>
              </a:ext>
            </a:extLst>
          </p:cNvPr>
          <p:cNvCxnSpPr>
            <a:cxnSpLocks/>
          </p:cNvCxnSpPr>
          <p:nvPr/>
        </p:nvCxnSpPr>
        <p:spPr>
          <a:xfrm flipV="1">
            <a:off x="5183753" y="1579624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DCE9BF5-E6B0-4635-8942-A8B1B53EBD67}"/>
              </a:ext>
            </a:extLst>
          </p:cNvPr>
          <p:cNvSpPr/>
          <p:nvPr/>
        </p:nvSpPr>
        <p:spPr>
          <a:xfrm>
            <a:off x="3644246" y="1306658"/>
            <a:ext cx="1027529" cy="1804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DEA8BB-671C-48BB-BC6A-059FBAB71D3B}"/>
              </a:ext>
            </a:extLst>
          </p:cNvPr>
          <p:cNvSpPr txBox="1"/>
          <p:nvPr/>
        </p:nvSpPr>
        <p:spPr>
          <a:xfrm>
            <a:off x="647899" y="992369"/>
            <a:ext cx="19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say_after</a:t>
            </a:r>
            <a:r>
              <a:rPr lang="en-US" altLang="zh-CN" sz="1200" dirty="0"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C81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A5CA28"/>
                </a:solidFill>
                <a:latin typeface="Consolas" panose="020B0609020204030204" pitchFamily="49" charset="0"/>
              </a:rPr>
              <a:t>'hello'</a:t>
            </a:r>
            <a:r>
              <a:rPr lang="en-US" altLang="zh-CN" sz="1200" dirty="0">
                <a:latin typeface="Consolas" panose="020B0609020204030204" pitchFamily="49" charset="0"/>
              </a:rPr>
              <a:t>)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B378358-257E-4F4B-BC83-429F774E09C7}"/>
              </a:ext>
            </a:extLst>
          </p:cNvPr>
          <p:cNvSpPr txBox="1"/>
          <p:nvPr/>
        </p:nvSpPr>
        <p:spPr>
          <a:xfrm>
            <a:off x="647898" y="1285996"/>
            <a:ext cx="19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say_after</a:t>
            </a:r>
            <a:r>
              <a:rPr lang="en-US" altLang="zh-CN" sz="1200" dirty="0"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C81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A5CA28"/>
                </a:solidFill>
                <a:latin typeface="Consolas" panose="020B0609020204030204" pitchFamily="49" charset="0"/>
              </a:rPr>
              <a:t>'world'</a:t>
            </a:r>
            <a:r>
              <a:rPr lang="en-US" altLang="zh-CN" sz="1200" dirty="0">
                <a:latin typeface="Consolas" panose="020B0609020204030204" pitchFamily="49" charset="0"/>
              </a:rPr>
              <a:t>)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732EC48-9BCF-41CE-AE16-74A1EA273862}"/>
              </a:ext>
            </a:extLst>
          </p:cNvPr>
          <p:cNvSpPr txBox="1"/>
          <p:nvPr/>
        </p:nvSpPr>
        <p:spPr>
          <a:xfrm>
            <a:off x="1817535" y="1759624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时间</a:t>
            </a:r>
            <a:r>
              <a:rPr lang="en-US" altLang="zh-CN" sz="1200" b="1" dirty="0"/>
              <a:t>/</a:t>
            </a:r>
            <a:r>
              <a:rPr lang="zh-CN" altLang="en-US" sz="1200" b="1" dirty="0"/>
              <a:t>秒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DE1536-FD5E-4CA3-B428-44BA649FFE69}"/>
              </a:ext>
            </a:extLst>
          </p:cNvPr>
          <p:cNvSpPr txBox="1"/>
          <p:nvPr/>
        </p:nvSpPr>
        <p:spPr>
          <a:xfrm>
            <a:off x="2995664" y="17469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1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F7D21DB-2957-4409-AF36-701258802C4D}"/>
              </a:ext>
            </a:extLst>
          </p:cNvPr>
          <p:cNvSpPr txBox="1"/>
          <p:nvPr/>
        </p:nvSpPr>
        <p:spPr>
          <a:xfrm>
            <a:off x="3509433" y="17624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2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D26A593-7D8C-4366-A4F0-5C60E74BB135}"/>
              </a:ext>
            </a:extLst>
          </p:cNvPr>
          <p:cNvSpPr txBox="1"/>
          <p:nvPr/>
        </p:nvSpPr>
        <p:spPr>
          <a:xfrm>
            <a:off x="4023202" y="17624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3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44A2C23-7BD4-4265-98AE-2CF6EB5320D4}"/>
              </a:ext>
            </a:extLst>
          </p:cNvPr>
          <p:cNvSpPr txBox="1"/>
          <p:nvPr/>
        </p:nvSpPr>
        <p:spPr>
          <a:xfrm>
            <a:off x="4536969" y="17624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4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D4A6F8A-1461-496D-84CA-C51F9E0DBE0E}"/>
              </a:ext>
            </a:extLst>
          </p:cNvPr>
          <p:cNvSpPr txBox="1"/>
          <p:nvPr/>
        </p:nvSpPr>
        <p:spPr>
          <a:xfrm>
            <a:off x="5050737" y="17624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5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F4DEDAF-433A-4D8D-9729-F7BA540858ED}"/>
              </a:ext>
            </a:extLst>
          </p:cNvPr>
          <p:cNvSpPr txBox="1"/>
          <p:nvPr/>
        </p:nvSpPr>
        <p:spPr>
          <a:xfrm>
            <a:off x="2490670" y="17469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0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06EB235-E597-483E-B8BB-41638C2930D8}"/>
              </a:ext>
            </a:extLst>
          </p:cNvPr>
          <p:cNvSpPr/>
          <p:nvPr/>
        </p:nvSpPr>
        <p:spPr>
          <a:xfrm>
            <a:off x="3130459" y="2823477"/>
            <a:ext cx="513770" cy="1804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9D880A8-FEBA-4079-BFA9-C7D10772661A}"/>
              </a:ext>
            </a:extLst>
          </p:cNvPr>
          <p:cNvCxnSpPr>
            <a:cxnSpLocks/>
          </p:cNvCxnSpPr>
          <p:nvPr/>
        </p:nvCxnSpPr>
        <p:spPr>
          <a:xfrm>
            <a:off x="2616708" y="3432048"/>
            <a:ext cx="25670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3A1F775-16BC-40BE-9A98-BA0D15C5C337}"/>
              </a:ext>
            </a:extLst>
          </p:cNvPr>
          <p:cNvCxnSpPr>
            <a:cxnSpLocks/>
          </p:cNvCxnSpPr>
          <p:nvPr/>
        </p:nvCxnSpPr>
        <p:spPr>
          <a:xfrm flipV="1">
            <a:off x="2616708" y="3347464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5FB38B6-9513-45D0-9496-0EC53D878040}"/>
              </a:ext>
            </a:extLst>
          </p:cNvPr>
          <p:cNvCxnSpPr>
            <a:cxnSpLocks/>
          </p:cNvCxnSpPr>
          <p:nvPr/>
        </p:nvCxnSpPr>
        <p:spPr>
          <a:xfrm flipV="1">
            <a:off x="3130477" y="3347464"/>
            <a:ext cx="0" cy="85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3549B04-BFB1-4CFE-AAFB-D308609679DD}"/>
              </a:ext>
            </a:extLst>
          </p:cNvPr>
          <p:cNvCxnSpPr>
            <a:cxnSpLocks/>
          </p:cNvCxnSpPr>
          <p:nvPr/>
        </p:nvCxnSpPr>
        <p:spPr>
          <a:xfrm flipV="1">
            <a:off x="3644246" y="3346155"/>
            <a:ext cx="0" cy="85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5C69C9B-0B06-46F2-8DFD-3450F4BAB52F}"/>
              </a:ext>
            </a:extLst>
          </p:cNvPr>
          <p:cNvCxnSpPr>
            <a:cxnSpLocks/>
          </p:cNvCxnSpPr>
          <p:nvPr/>
        </p:nvCxnSpPr>
        <p:spPr>
          <a:xfrm flipV="1">
            <a:off x="4158015" y="3347464"/>
            <a:ext cx="0" cy="85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51E5D2C-21A3-413C-941C-5ADA09BD6D3B}"/>
              </a:ext>
            </a:extLst>
          </p:cNvPr>
          <p:cNvCxnSpPr>
            <a:cxnSpLocks/>
          </p:cNvCxnSpPr>
          <p:nvPr/>
        </p:nvCxnSpPr>
        <p:spPr>
          <a:xfrm flipV="1">
            <a:off x="4671784" y="3346155"/>
            <a:ext cx="0" cy="85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65BDC76-202D-456E-8946-4F25AFB5E3DB}"/>
              </a:ext>
            </a:extLst>
          </p:cNvPr>
          <p:cNvCxnSpPr>
            <a:cxnSpLocks/>
          </p:cNvCxnSpPr>
          <p:nvPr/>
        </p:nvCxnSpPr>
        <p:spPr>
          <a:xfrm flipV="1">
            <a:off x="5183753" y="3347464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10567C2B-689B-407A-8D07-08878E705DB4}"/>
              </a:ext>
            </a:extLst>
          </p:cNvPr>
          <p:cNvSpPr/>
          <p:nvPr/>
        </p:nvSpPr>
        <p:spPr>
          <a:xfrm>
            <a:off x="3130468" y="3074498"/>
            <a:ext cx="1027529" cy="1804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061A868-88BB-4834-B2D4-D283315214E2}"/>
              </a:ext>
            </a:extLst>
          </p:cNvPr>
          <p:cNvSpPr txBox="1"/>
          <p:nvPr/>
        </p:nvSpPr>
        <p:spPr>
          <a:xfrm>
            <a:off x="647899" y="2760209"/>
            <a:ext cx="19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say_after</a:t>
            </a:r>
            <a:r>
              <a:rPr lang="en-US" altLang="zh-CN" sz="1200" dirty="0"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C81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A5CA28"/>
                </a:solidFill>
                <a:latin typeface="Consolas" panose="020B0609020204030204" pitchFamily="49" charset="0"/>
              </a:rPr>
              <a:t>'hello'</a:t>
            </a:r>
            <a:r>
              <a:rPr lang="en-US" altLang="zh-CN" sz="1200" dirty="0">
                <a:latin typeface="Consolas" panose="020B0609020204030204" pitchFamily="49" charset="0"/>
              </a:rPr>
              <a:t>)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C1105B8-F7CE-420A-B95F-A98E92A3CEE0}"/>
              </a:ext>
            </a:extLst>
          </p:cNvPr>
          <p:cNvSpPr txBox="1"/>
          <p:nvPr/>
        </p:nvSpPr>
        <p:spPr>
          <a:xfrm>
            <a:off x="647898" y="3053836"/>
            <a:ext cx="19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say_after</a:t>
            </a:r>
            <a:r>
              <a:rPr lang="en-US" altLang="zh-CN" sz="1200" dirty="0"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C81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A5CA28"/>
                </a:solidFill>
                <a:latin typeface="Consolas" panose="020B0609020204030204" pitchFamily="49" charset="0"/>
              </a:rPr>
              <a:t>'world'</a:t>
            </a:r>
            <a:r>
              <a:rPr lang="en-US" altLang="zh-CN" sz="1200" dirty="0">
                <a:latin typeface="Consolas" panose="020B0609020204030204" pitchFamily="49" charset="0"/>
              </a:rPr>
              <a:t>)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CDBDCEB-74A5-4649-AB84-40D40E274748}"/>
              </a:ext>
            </a:extLst>
          </p:cNvPr>
          <p:cNvSpPr txBox="1"/>
          <p:nvPr/>
        </p:nvSpPr>
        <p:spPr>
          <a:xfrm>
            <a:off x="1817535" y="3527464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时间</a:t>
            </a:r>
            <a:r>
              <a:rPr lang="en-US" altLang="zh-CN" sz="1200" b="1" dirty="0"/>
              <a:t>/</a:t>
            </a:r>
            <a:r>
              <a:rPr lang="zh-CN" altLang="en-US" sz="1200" b="1" dirty="0"/>
              <a:t>秒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50E81FD-705A-4F18-8FED-C632732708AC}"/>
              </a:ext>
            </a:extLst>
          </p:cNvPr>
          <p:cNvSpPr txBox="1"/>
          <p:nvPr/>
        </p:nvSpPr>
        <p:spPr>
          <a:xfrm>
            <a:off x="2995664" y="35148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1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693EB34-979E-4655-A85D-DC8863D9A84B}"/>
              </a:ext>
            </a:extLst>
          </p:cNvPr>
          <p:cNvSpPr txBox="1"/>
          <p:nvPr/>
        </p:nvSpPr>
        <p:spPr>
          <a:xfrm>
            <a:off x="3509433" y="353029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2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43A1C7B-C96D-4587-870B-18A32420D023}"/>
              </a:ext>
            </a:extLst>
          </p:cNvPr>
          <p:cNvSpPr txBox="1"/>
          <p:nvPr/>
        </p:nvSpPr>
        <p:spPr>
          <a:xfrm>
            <a:off x="4023202" y="353029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3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7FE3F6D-7CCF-4FC8-BFFC-02EE95F1F2F6}"/>
              </a:ext>
            </a:extLst>
          </p:cNvPr>
          <p:cNvSpPr txBox="1"/>
          <p:nvPr/>
        </p:nvSpPr>
        <p:spPr>
          <a:xfrm>
            <a:off x="4536969" y="353029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4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752DFCA-1527-4DC4-BFFB-5DF7AC421903}"/>
              </a:ext>
            </a:extLst>
          </p:cNvPr>
          <p:cNvSpPr txBox="1"/>
          <p:nvPr/>
        </p:nvSpPr>
        <p:spPr>
          <a:xfrm>
            <a:off x="5050737" y="353029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5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5D61F99-8B31-446C-8450-8DD0FD88C0DB}"/>
              </a:ext>
            </a:extLst>
          </p:cNvPr>
          <p:cNvSpPr txBox="1"/>
          <p:nvPr/>
        </p:nvSpPr>
        <p:spPr>
          <a:xfrm>
            <a:off x="2490670" y="35148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0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12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50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light</dc:creator>
  <cp:lastModifiedBy>light</cp:lastModifiedBy>
  <cp:revision>3</cp:revision>
  <dcterms:created xsi:type="dcterms:W3CDTF">2021-01-07T09:59:32Z</dcterms:created>
  <dcterms:modified xsi:type="dcterms:W3CDTF">2021-02-05T06:41:47Z</dcterms:modified>
</cp:coreProperties>
</file>