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C4C"/>
    <a:srgbClr val="6FE872"/>
    <a:srgbClr val="5BC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55912-FD66-4686-BAB5-A2E3D1701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125D3E-9B04-4090-8343-11F85EE2A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4CDBF-0C82-4462-A335-92DC0FD4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BB9-EB3C-4C36-8249-BBD17AF098C4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7EDDB-AE12-4982-96C8-956CEA76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FE383-9CE7-4B43-92C2-CB7A2437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067-E567-4CA6-A66C-353F0A712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92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5CA94-09D3-40C1-9A1B-2E38216E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7FEFBF-A875-4DD9-AE02-924F1DF64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86C17-4919-464E-A4FF-2DF7D2FE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BB9-EB3C-4C36-8249-BBD17AF098C4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68D78-2526-4305-9B0B-3E675F45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78934-9D64-45C0-BD7F-573E9727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067-E567-4CA6-A66C-353F0A712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2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B10331-933D-4651-B735-AAA780539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2C8D1F-EB54-4ADB-8040-D34BA0F18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8A8A9-7E8F-4931-BFDF-55A48F09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BB9-EB3C-4C36-8249-BBD17AF098C4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B2719-7BB5-4205-9009-9F56654C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C33A2-B440-4D65-8503-6AC5919A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067-E567-4CA6-A66C-353F0A712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6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7205C-CFE3-482C-B7AF-FF55218B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90E7B-D51A-4373-BC95-0C532DD34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DB5A6-DB22-4821-A34A-84070D54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BB9-EB3C-4C36-8249-BBD17AF098C4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74875C-778E-44BC-B411-353C28AA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D9D76-3AA6-4290-A946-17ACA373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067-E567-4CA6-A66C-353F0A712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5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36C49-56FE-45A0-9900-3E18F75F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2FB3F2-ABA6-4546-A4D1-969E4CC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221B5-C88E-4E8C-BEAC-BB2B9A07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BB9-EB3C-4C36-8249-BBD17AF098C4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83949-A1BF-422C-A0EC-25436827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379FE-C86F-4210-8F4B-41853F8F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067-E567-4CA6-A66C-353F0A712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8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376F0-F12D-46CB-B052-7B7B90F6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20650-A824-461D-A984-722DB7097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8A84D3-5B0B-4E85-B25B-35FD5D9E6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CE869-0768-45C7-BEBF-4592B7F6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BB9-EB3C-4C36-8249-BBD17AF098C4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710E4-5BEB-414C-AD43-0C59A636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C21037-595E-4317-BACD-3C503433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067-E567-4CA6-A66C-353F0A712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6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825DD-31A7-4A55-A856-D5E92B84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E3998-6360-42AD-8DDF-EA2FE05D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070E65-1E69-479E-B195-E8BC398AC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404A84-F009-409D-B622-0F3738D87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317297-6114-4CE2-9D4E-51FD4412C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21E5DC-C4CC-456F-B962-2F1CC4EC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BB9-EB3C-4C36-8249-BBD17AF098C4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6EB640-89F3-4921-9F31-5ACA4583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1D6999-2B5C-4E68-8895-D1EB4739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067-E567-4CA6-A66C-353F0A712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10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0E005-229F-4C5D-8C78-46AA1B6E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4C2F77-D8E7-4374-AD39-36639652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BB9-EB3C-4C36-8249-BBD17AF098C4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FF6692-C60A-475D-92C9-4F17D0CB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DCFF95-C6F2-4209-BCB1-B885B097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067-E567-4CA6-A66C-353F0A712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0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F235C1-ECEB-4FF9-ADC5-A7A07C95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BB9-EB3C-4C36-8249-BBD17AF098C4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8D39D0-A653-4D2A-9EB5-129D6A4E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52A4D0-55BC-4885-8507-E382C527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067-E567-4CA6-A66C-353F0A712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5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3FDC8-E71C-425E-BCA7-4D6D2654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3C6D53-F3B3-4206-BB4F-5992E157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E717D7-1B1E-4E6D-B06E-58582C2AE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634F27-C9A9-404E-9CF8-4E401B83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BB9-EB3C-4C36-8249-BBD17AF098C4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AB85E8-50C2-400A-886D-045A05BD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84B09-694D-4825-9C82-8194EFE2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067-E567-4CA6-A66C-353F0A712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66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4BF10-F37E-4913-9A55-B5103AFB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9792B9-2D0B-4065-AC60-6AEFC6215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38E4DC-15D8-47DF-A267-262CCA555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05CDDA-A6FA-4A05-A5A3-F3EB6606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BB9-EB3C-4C36-8249-BBD17AF098C4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708908-B9D9-47E7-8164-C9EC1A80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78FDF8-D9B3-4932-BD8A-2241C045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067-E567-4CA6-A66C-353F0A712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0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9E8601-1CFE-4426-8696-804ADDA9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FFD38-CB4F-4EA2-B716-3593DCAEF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3509C-B3CD-4A2F-B8F8-38BEFBB0A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6EBB9-EB3C-4C36-8249-BBD17AF098C4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B5400-ACA6-41AA-888E-6536E06A6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2F84C-48DC-4FF7-BA40-A8C5A2DED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F067-E567-4CA6-A66C-353F0A712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78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79EEA3-5B8A-44EF-8A8C-62935AA0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404" y="993030"/>
            <a:ext cx="1219200" cy="1438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D63A6C-2365-4691-91A4-B75FFC26F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05" y="1102567"/>
            <a:ext cx="1219200" cy="1219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052664-D07F-45E4-9E24-C5086E377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51" y="1102567"/>
            <a:ext cx="1219200" cy="1219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ABE30B-450E-47CA-BE22-BB0515383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53" y="993030"/>
            <a:ext cx="1107232" cy="147054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D4EB158-651E-4EAD-BDA5-968947E4C4EA}"/>
              </a:ext>
            </a:extLst>
          </p:cNvPr>
          <p:cNvSpPr txBox="1"/>
          <p:nvPr/>
        </p:nvSpPr>
        <p:spPr>
          <a:xfrm>
            <a:off x="2348204" y="24635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火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1C73D2-53F0-4652-8A46-2F895F075743}"/>
              </a:ext>
            </a:extLst>
          </p:cNvPr>
          <p:cNvSpPr txBox="1"/>
          <p:nvPr/>
        </p:nvSpPr>
        <p:spPr>
          <a:xfrm>
            <a:off x="4055705" y="241799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5BC1EB"/>
                </a:solidFill>
              </a:rPr>
              <a:t>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40690F-3F75-45A5-9268-A6BEBF25FD6B}"/>
              </a:ext>
            </a:extLst>
          </p:cNvPr>
          <p:cNvSpPr txBox="1"/>
          <p:nvPr/>
        </p:nvSpPr>
        <p:spPr>
          <a:xfrm>
            <a:off x="5881396" y="240467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6FE872"/>
                </a:solidFill>
              </a:rPr>
              <a:t>风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3E6866-04C6-4FD3-8196-3B39D571A580}"/>
              </a:ext>
            </a:extLst>
          </p:cNvPr>
          <p:cNvSpPr txBox="1"/>
          <p:nvPr/>
        </p:nvSpPr>
        <p:spPr>
          <a:xfrm>
            <a:off x="7588897" y="240467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电</a:t>
            </a:r>
          </a:p>
        </p:txBody>
      </p:sp>
    </p:spTree>
    <p:extLst>
      <p:ext uri="{BB962C8B-B14F-4D97-AF65-F5344CB8AC3E}">
        <p14:creationId xmlns:p14="http://schemas.microsoft.com/office/powerpoint/2010/main" val="11151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4D817F-9BC3-4F7F-9B6C-7BA16D11F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69" y="586273"/>
            <a:ext cx="845976" cy="8459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701E5E-CE9C-4DD5-8B8B-A4DE299ED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899" y="-190249"/>
            <a:ext cx="845976" cy="8459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755CA8-6EB4-43E5-A926-F4E6694C0C37}"/>
              </a:ext>
            </a:extLst>
          </p:cNvPr>
          <p:cNvSpPr txBox="1"/>
          <p:nvPr/>
        </p:nvSpPr>
        <p:spPr>
          <a:xfrm>
            <a:off x="4871041" y="655727"/>
            <a:ext cx="1061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70C0"/>
                </a:solidFill>
              </a:rPr>
              <a:t>普通攻击 </a:t>
            </a:r>
            <a:endParaRPr lang="en-US" altLang="zh-CN" sz="1600" b="1" dirty="0">
              <a:solidFill>
                <a:srgbClr val="0070C0"/>
              </a:solidFill>
            </a:endParaRPr>
          </a:p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70%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7C54B1-B5B7-4A49-9E2E-7799E717FEFB}"/>
              </a:ext>
            </a:extLst>
          </p:cNvPr>
          <p:cNvSpPr txBox="1"/>
          <p:nvPr/>
        </p:nvSpPr>
        <p:spPr>
          <a:xfrm>
            <a:off x="6166666" y="655727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</a:rPr>
              <a:t>暴击 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</a:rPr>
              <a:t>30%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A458C8-96C6-449D-9D20-EB97613140A7}"/>
              </a:ext>
            </a:extLst>
          </p:cNvPr>
          <p:cNvSpPr txBox="1"/>
          <p:nvPr/>
        </p:nvSpPr>
        <p:spPr>
          <a:xfrm>
            <a:off x="3652724" y="34459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/>
              <a:t>攻击次数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1C4849-7E3F-4919-97E5-2023EE5810A8}"/>
              </a:ext>
            </a:extLst>
          </p:cNvPr>
          <p:cNvSpPr txBox="1"/>
          <p:nvPr/>
        </p:nvSpPr>
        <p:spPr>
          <a:xfrm>
            <a:off x="4237419" y="84039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65BE69-8859-44BF-A40F-2243A08169EE}"/>
              </a:ext>
            </a:extLst>
          </p:cNvPr>
          <p:cNvSpPr txBox="1"/>
          <p:nvPr/>
        </p:nvSpPr>
        <p:spPr>
          <a:xfrm>
            <a:off x="5116300" y="1332426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40%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7B7551-A9FA-4A3C-B3C3-8F80AD720E5F}"/>
              </a:ext>
            </a:extLst>
          </p:cNvPr>
          <p:cNvSpPr txBox="1"/>
          <p:nvPr/>
        </p:nvSpPr>
        <p:spPr>
          <a:xfrm>
            <a:off x="6178688" y="1319669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</a:rPr>
              <a:t>60%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CF2AB4-3897-4666-81BE-38C045D2FD6A}"/>
              </a:ext>
            </a:extLst>
          </p:cNvPr>
          <p:cNvSpPr txBox="1"/>
          <p:nvPr/>
        </p:nvSpPr>
        <p:spPr>
          <a:xfrm>
            <a:off x="4237419" y="128307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2</a:t>
            </a:r>
            <a:endParaRPr lang="zh-CN" altLang="en-US" sz="2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9E864C-0C76-4905-8A0F-773AD73C7E99}"/>
              </a:ext>
            </a:extLst>
          </p:cNvPr>
          <p:cNvSpPr txBox="1"/>
          <p:nvPr/>
        </p:nvSpPr>
        <p:spPr>
          <a:xfrm>
            <a:off x="5144353" y="1762904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10%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C65A62-BBE7-41D1-BB70-A16108A0AD3E}"/>
              </a:ext>
            </a:extLst>
          </p:cNvPr>
          <p:cNvSpPr txBox="1"/>
          <p:nvPr/>
        </p:nvSpPr>
        <p:spPr>
          <a:xfrm>
            <a:off x="6234793" y="1762904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</a:rPr>
              <a:t>90%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7CB68FE-F317-41DA-A437-DCD37EFA797D}"/>
              </a:ext>
            </a:extLst>
          </p:cNvPr>
          <p:cNvSpPr txBox="1"/>
          <p:nvPr/>
        </p:nvSpPr>
        <p:spPr>
          <a:xfrm>
            <a:off x="4227790" y="173212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3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F55A49-0418-4F7B-A470-8DFD1BC57D77}"/>
              </a:ext>
            </a:extLst>
          </p:cNvPr>
          <p:cNvSpPr txBox="1"/>
          <p:nvPr/>
        </p:nvSpPr>
        <p:spPr>
          <a:xfrm>
            <a:off x="6009135" y="222949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</a:rPr>
              <a:t>必定暴击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C709787-B6BC-407E-8B3F-801CDD93AC4E}"/>
              </a:ext>
            </a:extLst>
          </p:cNvPr>
          <p:cNvSpPr txBox="1"/>
          <p:nvPr/>
        </p:nvSpPr>
        <p:spPr>
          <a:xfrm>
            <a:off x="4227790" y="216793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4</a:t>
            </a:r>
            <a:endParaRPr lang="zh-CN" altLang="en-US" sz="20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73579C0-B2FA-47A2-83F9-B1DC266052D6}"/>
              </a:ext>
            </a:extLst>
          </p:cNvPr>
          <p:cNvSpPr txBox="1"/>
          <p:nvPr/>
        </p:nvSpPr>
        <p:spPr>
          <a:xfrm>
            <a:off x="5201260" y="2193382"/>
            <a:ext cx="40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0%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DFDD4E4-689C-4969-A4D6-B2F319022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83" y="3527581"/>
            <a:ext cx="845976" cy="845976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D973255-769F-42F2-9981-5AF3B1269C96}"/>
              </a:ext>
            </a:extLst>
          </p:cNvPr>
          <p:cNvSpPr txBox="1"/>
          <p:nvPr/>
        </p:nvSpPr>
        <p:spPr>
          <a:xfrm>
            <a:off x="1009228" y="284925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</a:rPr>
              <a:t>真随机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AA730A7-10E5-4F5A-A044-B33A56ACE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725" y="3527581"/>
            <a:ext cx="845976" cy="84597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AC7F971C-2676-4ECF-84E0-1D72C3730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703" y="3527581"/>
            <a:ext cx="845976" cy="84597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33C7CAD3-392C-47E2-882F-93ECD1C5F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445" y="3527581"/>
            <a:ext cx="845976" cy="845976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9957893B-D438-4358-AF89-794BB53A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187" y="3527581"/>
            <a:ext cx="845976" cy="845976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F801614B-A090-41D4-AC3B-93D1429A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929" y="3527581"/>
            <a:ext cx="845976" cy="845976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9E182231-306C-4296-84A0-5491AFE59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907" y="3527581"/>
            <a:ext cx="845976" cy="845976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903F2011-1B47-45B6-9439-CA3E6D6C1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649" y="3527581"/>
            <a:ext cx="845976" cy="845976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380514EC-13EA-4F62-9F5B-795A1F63D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391" y="3527581"/>
            <a:ext cx="845976" cy="845976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FD7153F7-6B43-4188-806E-BA17669E4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133" y="3527581"/>
            <a:ext cx="845976" cy="84597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E67EEC3B-882C-4E20-AFC5-E6F5B932E2E4}"/>
              </a:ext>
            </a:extLst>
          </p:cNvPr>
          <p:cNvSpPr txBox="1"/>
          <p:nvPr/>
        </p:nvSpPr>
        <p:spPr>
          <a:xfrm>
            <a:off x="3999648" y="4796456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</a:rPr>
              <a:t>暴击 </a:t>
            </a:r>
            <a:endParaRPr lang="en-US" altLang="zh-CN" sz="1600" b="1" dirty="0">
              <a:solidFill>
                <a:srgbClr val="C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2BA981C-C826-44AC-B54F-761A16BDD267}"/>
              </a:ext>
            </a:extLst>
          </p:cNvPr>
          <p:cNvSpPr txBox="1"/>
          <p:nvPr/>
        </p:nvSpPr>
        <p:spPr>
          <a:xfrm>
            <a:off x="998312" y="45902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伪随机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F8A89AB-7518-4FDC-A8E8-004A24F2D217}"/>
              </a:ext>
            </a:extLst>
          </p:cNvPr>
          <p:cNvSpPr txBox="1"/>
          <p:nvPr/>
        </p:nvSpPr>
        <p:spPr>
          <a:xfrm>
            <a:off x="4650788" y="303177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攻击 </a:t>
            </a:r>
            <a:r>
              <a:rPr lang="en-US" altLang="zh-CN" b="1" dirty="0">
                <a:solidFill>
                  <a:srgbClr val="0070C0"/>
                </a:solidFill>
              </a:rPr>
              <a:t>x 10 </a:t>
            </a:r>
            <a:r>
              <a:rPr lang="zh-CN" altLang="en-US" b="1" dirty="0">
                <a:solidFill>
                  <a:srgbClr val="0070C0"/>
                </a:solidFill>
              </a:rPr>
              <a:t>无暴击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B1EF861F-0C74-4B5F-A678-F1636C312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83" y="5189588"/>
            <a:ext cx="845976" cy="84597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570BD0E-0F5A-44D0-988A-5B1DD297D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725" y="5189588"/>
            <a:ext cx="845976" cy="84597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766C4BA0-4D46-4F3B-8A5C-F7B180CBE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703" y="5189588"/>
            <a:ext cx="845976" cy="84597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DB10074-E7A2-41FA-A546-9091DFC794D3}"/>
              </a:ext>
            </a:extLst>
          </p:cNvPr>
          <p:cNvSpPr/>
          <p:nvPr/>
        </p:nvSpPr>
        <p:spPr>
          <a:xfrm>
            <a:off x="4525832" y="2488484"/>
            <a:ext cx="1938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暴击率 </a:t>
            </a:r>
            <a:r>
              <a:rPr lang="en-US" altLang="zh-CN" sz="2800" b="1" dirty="0"/>
              <a:t>50%</a:t>
            </a:r>
            <a:endParaRPr lang="zh-CN" altLang="en-US" sz="2800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00F5454A-B3FE-45BD-9638-B9AF17E1A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445" y="5189588"/>
            <a:ext cx="845976" cy="84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9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E195C17-565B-422C-B71F-0DBF4A9D8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58" y="1997360"/>
            <a:ext cx="845976" cy="8459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99A3F59-62A9-4774-B05E-B7F9AF343451}"/>
              </a:ext>
            </a:extLst>
          </p:cNvPr>
          <p:cNvSpPr txBox="1"/>
          <p:nvPr/>
        </p:nvSpPr>
        <p:spPr>
          <a:xfrm>
            <a:off x="5177402" y="141905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</a:rPr>
              <a:t>真随机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D04FA8-0061-41C5-AAD0-F7B2A6B94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700" y="1997360"/>
            <a:ext cx="845976" cy="8459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A703CDD-4FAF-43C8-8C57-E57C256C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678" y="1997360"/>
            <a:ext cx="845976" cy="8459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C636F81-0C39-4C2D-8812-FF586469A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420" y="1997360"/>
            <a:ext cx="845976" cy="8459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98ED93A-B02C-42A1-9F19-C17758601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162" y="1997360"/>
            <a:ext cx="845976" cy="8459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E6B55D2-354B-4459-86F8-57297A219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904" y="1997360"/>
            <a:ext cx="845976" cy="8459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3938B45-45F0-4798-AD17-64862971E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882" y="1997360"/>
            <a:ext cx="845976" cy="8459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9E08718-A2CA-4A42-923C-D0B0F7680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624" y="1997360"/>
            <a:ext cx="845976" cy="84597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3085F3-D42A-406C-82BC-144BAF4CD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366" y="1997360"/>
            <a:ext cx="845976" cy="84597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C23103C-85A2-45EB-B730-94D70900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108" y="1997360"/>
            <a:ext cx="845976" cy="84597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B66EF99-E37B-48FA-9213-D059FED97D89}"/>
              </a:ext>
            </a:extLst>
          </p:cNvPr>
          <p:cNvSpPr txBox="1"/>
          <p:nvPr/>
        </p:nvSpPr>
        <p:spPr>
          <a:xfrm>
            <a:off x="8658471" y="554946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下一次必定暴击 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2B7194-4B62-491E-B8DF-626F46DDB7B2}"/>
              </a:ext>
            </a:extLst>
          </p:cNvPr>
          <p:cNvSpPr txBox="1"/>
          <p:nvPr/>
        </p:nvSpPr>
        <p:spPr>
          <a:xfrm>
            <a:off x="5360777" y="391253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伪随机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ADC15F-813F-4AB9-B7DE-D1CEE91AB9E2}"/>
              </a:ext>
            </a:extLst>
          </p:cNvPr>
          <p:cNvSpPr txBox="1"/>
          <p:nvPr/>
        </p:nvSpPr>
        <p:spPr>
          <a:xfrm>
            <a:off x="4930737" y="327679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攻击 </a:t>
            </a:r>
            <a:r>
              <a:rPr lang="en-US" altLang="zh-CN" b="1" dirty="0">
                <a:solidFill>
                  <a:srgbClr val="0070C0"/>
                </a:solidFill>
              </a:rPr>
              <a:t>x 10 </a:t>
            </a:r>
            <a:r>
              <a:rPr lang="zh-CN" altLang="en-US" b="1" dirty="0">
                <a:solidFill>
                  <a:srgbClr val="0070C0"/>
                </a:solidFill>
              </a:rPr>
              <a:t>无暴击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48B0C2E-0BAB-4B82-ACE1-50F43B6DD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057" y="4564698"/>
            <a:ext cx="845976" cy="84597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C35E13C-94EF-42C9-8D44-BD315AC39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799" y="4564698"/>
            <a:ext cx="845976" cy="84597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B638FF5-68B5-4C2D-AC79-837DA7F2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777" y="4564698"/>
            <a:ext cx="845976" cy="845976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36BE61B-0428-4F32-8BC4-EAD9ACA7070D}"/>
              </a:ext>
            </a:extLst>
          </p:cNvPr>
          <p:cNvSpPr/>
          <p:nvPr/>
        </p:nvSpPr>
        <p:spPr>
          <a:xfrm>
            <a:off x="4767883" y="526233"/>
            <a:ext cx="1938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暴击率 </a:t>
            </a:r>
            <a:r>
              <a:rPr lang="en-US" altLang="zh-CN" sz="2800" b="1" dirty="0"/>
              <a:t>50%</a:t>
            </a:r>
            <a:endParaRPr lang="zh-CN" altLang="en-US" sz="28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C3B6597-2FAA-48D2-9673-C00AAE57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519" y="4564698"/>
            <a:ext cx="845976" cy="845976"/>
          </a:xfrm>
          <a:prstGeom prst="rect">
            <a:avLst/>
          </a:prstGeom>
        </p:spPr>
      </p:pic>
      <p:sp>
        <p:nvSpPr>
          <p:cNvPr id="26" name="左大括号 25">
            <a:extLst>
              <a:ext uri="{FF2B5EF4-FFF2-40B4-BE49-F238E27FC236}">
                <a16:creationId xmlns:a16="http://schemas.microsoft.com/office/drawing/2014/main" id="{71CC60E1-9981-40A5-BD15-978189FC3ABB}"/>
              </a:ext>
            </a:extLst>
          </p:cNvPr>
          <p:cNvSpPr/>
          <p:nvPr/>
        </p:nvSpPr>
        <p:spPr>
          <a:xfrm rot="16200000">
            <a:off x="5375109" y="4281641"/>
            <a:ext cx="233355" cy="2640843"/>
          </a:xfrm>
          <a:prstGeom prst="leftBrace">
            <a:avLst>
              <a:gd name="adj1" fmla="val 105914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C0D82E1-7781-47DE-96F3-0D8897C81C53}"/>
              </a:ext>
            </a:extLst>
          </p:cNvPr>
          <p:cNvSpPr txBox="1"/>
          <p:nvPr/>
        </p:nvSpPr>
        <p:spPr>
          <a:xfrm>
            <a:off x="4618743" y="6099731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攻击 </a:t>
            </a:r>
            <a:r>
              <a:rPr lang="en-US" altLang="zh-CN" b="1" dirty="0">
                <a:solidFill>
                  <a:srgbClr val="0070C0"/>
                </a:solidFill>
              </a:rPr>
              <a:t>x 3 </a:t>
            </a:r>
            <a:r>
              <a:rPr lang="zh-CN" altLang="en-US" b="1" dirty="0">
                <a:solidFill>
                  <a:srgbClr val="0070C0"/>
                </a:solidFill>
              </a:rPr>
              <a:t>无暴击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FA8BE66-081C-4133-AA72-DB2E5296A0A4}"/>
              </a:ext>
            </a:extLst>
          </p:cNvPr>
          <p:cNvCxnSpPr>
            <a:cxnSpLocks/>
          </p:cNvCxnSpPr>
          <p:nvPr/>
        </p:nvCxnSpPr>
        <p:spPr>
          <a:xfrm>
            <a:off x="8004487" y="5059355"/>
            <a:ext cx="592369" cy="659385"/>
          </a:xfrm>
          <a:prstGeom prst="straightConnector1">
            <a:avLst/>
          </a:prstGeom>
          <a:ln w="38100">
            <a:solidFill>
              <a:srgbClr val="D34C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10091724-E570-42CA-8271-08D8B18F02D7}"/>
              </a:ext>
            </a:extLst>
          </p:cNvPr>
          <p:cNvSpPr/>
          <p:nvPr/>
        </p:nvSpPr>
        <p:spPr>
          <a:xfrm rot="16200000">
            <a:off x="5647460" y="-1581217"/>
            <a:ext cx="233355" cy="9295638"/>
          </a:xfrm>
          <a:prstGeom prst="leftBrace">
            <a:avLst>
              <a:gd name="adj1" fmla="val 44044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09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99A3F59-62A9-4774-B05E-B7F9AF343451}"/>
              </a:ext>
            </a:extLst>
          </p:cNvPr>
          <p:cNvSpPr txBox="1"/>
          <p:nvPr/>
        </p:nvSpPr>
        <p:spPr>
          <a:xfrm>
            <a:off x="5177402" y="141905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</a:rPr>
              <a:t>真随机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E6B55D2-354B-4459-86F8-57297A219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904" y="1997360"/>
            <a:ext cx="845976" cy="8459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3938B45-45F0-4798-AD17-64862971E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882" y="1997360"/>
            <a:ext cx="845976" cy="8459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9E08718-A2CA-4A42-923C-D0B0F7680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624" y="1997360"/>
            <a:ext cx="845976" cy="84597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3085F3-D42A-406C-82BC-144BAF4CD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366" y="1997360"/>
            <a:ext cx="845976" cy="84597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C23103C-85A2-45EB-B730-94D70900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108" y="1997360"/>
            <a:ext cx="845976" cy="84597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B66EF99-E37B-48FA-9213-D059FED97D89}"/>
              </a:ext>
            </a:extLst>
          </p:cNvPr>
          <p:cNvSpPr txBox="1"/>
          <p:nvPr/>
        </p:nvSpPr>
        <p:spPr>
          <a:xfrm>
            <a:off x="8658471" y="554946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下一次必定暴击 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2B7194-4B62-491E-B8DF-626F46DDB7B2}"/>
              </a:ext>
            </a:extLst>
          </p:cNvPr>
          <p:cNvSpPr txBox="1"/>
          <p:nvPr/>
        </p:nvSpPr>
        <p:spPr>
          <a:xfrm>
            <a:off x="5360777" y="391253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伪随机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ADC15F-813F-4AB9-B7DE-D1CEE91AB9E2}"/>
              </a:ext>
            </a:extLst>
          </p:cNvPr>
          <p:cNvSpPr txBox="1"/>
          <p:nvPr/>
        </p:nvSpPr>
        <p:spPr>
          <a:xfrm>
            <a:off x="4930737" y="327679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攻击 </a:t>
            </a:r>
            <a:r>
              <a:rPr lang="en-US" altLang="zh-CN" b="1" dirty="0">
                <a:solidFill>
                  <a:srgbClr val="0070C0"/>
                </a:solidFill>
              </a:rPr>
              <a:t>x 10 </a:t>
            </a:r>
            <a:r>
              <a:rPr lang="zh-CN" altLang="en-US" b="1" dirty="0">
                <a:solidFill>
                  <a:srgbClr val="0070C0"/>
                </a:solidFill>
              </a:rPr>
              <a:t>无暴击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B638FF5-68B5-4C2D-AC79-837DA7F2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777" y="4564698"/>
            <a:ext cx="845976" cy="845976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36BE61B-0428-4F32-8BC4-EAD9ACA7070D}"/>
              </a:ext>
            </a:extLst>
          </p:cNvPr>
          <p:cNvSpPr/>
          <p:nvPr/>
        </p:nvSpPr>
        <p:spPr>
          <a:xfrm>
            <a:off x="4767883" y="526233"/>
            <a:ext cx="1938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暴击率 </a:t>
            </a:r>
            <a:r>
              <a:rPr lang="en-US" altLang="zh-CN" sz="2800" b="1" dirty="0"/>
              <a:t>50%</a:t>
            </a:r>
            <a:endParaRPr lang="zh-CN" altLang="en-US" sz="28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C3B6597-2FAA-48D2-9673-C00AAE57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519" y="4564698"/>
            <a:ext cx="845976" cy="845976"/>
          </a:xfrm>
          <a:prstGeom prst="rect">
            <a:avLst/>
          </a:prstGeom>
        </p:spPr>
      </p:pic>
      <p:sp>
        <p:nvSpPr>
          <p:cNvPr id="26" name="左大括号 25">
            <a:extLst>
              <a:ext uri="{FF2B5EF4-FFF2-40B4-BE49-F238E27FC236}">
                <a16:creationId xmlns:a16="http://schemas.microsoft.com/office/drawing/2014/main" id="{71CC60E1-9981-40A5-BD15-978189FC3ABB}"/>
              </a:ext>
            </a:extLst>
          </p:cNvPr>
          <p:cNvSpPr/>
          <p:nvPr/>
        </p:nvSpPr>
        <p:spPr>
          <a:xfrm rot="16200000">
            <a:off x="5375109" y="4281641"/>
            <a:ext cx="233355" cy="2640843"/>
          </a:xfrm>
          <a:prstGeom prst="leftBrace">
            <a:avLst>
              <a:gd name="adj1" fmla="val 105914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C0D82E1-7781-47DE-96F3-0D8897C81C53}"/>
              </a:ext>
            </a:extLst>
          </p:cNvPr>
          <p:cNvSpPr txBox="1"/>
          <p:nvPr/>
        </p:nvSpPr>
        <p:spPr>
          <a:xfrm>
            <a:off x="4618743" y="6099731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攻击 </a:t>
            </a:r>
            <a:r>
              <a:rPr lang="en-US" altLang="zh-CN" b="1" dirty="0">
                <a:solidFill>
                  <a:srgbClr val="0070C0"/>
                </a:solidFill>
              </a:rPr>
              <a:t>x 3 </a:t>
            </a:r>
            <a:r>
              <a:rPr lang="zh-CN" altLang="en-US" b="1" dirty="0">
                <a:solidFill>
                  <a:srgbClr val="0070C0"/>
                </a:solidFill>
              </a:rPr>
              <a:t>无暴击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FA8BE66-081C-4133-AA72-DB2E5296A0A4}"/>
              </a:ext>
            </a:extLst>
          </p:cNvPr>
          <p:cNvCxnSpPr>
            <a:cxnSpLocks/>
          </p:cNvCxnSpPr>
          <p:nvPr/>
        </p:nvCxnSpPr>
        <p:spPr>
          <a:xfrm>
            <a:off x="8004487" y="5059355"/>
            <a:ext cx="592369" cy="659385"/>
          </a:xfrm>
          <a:prstGeom prst="straightConnector1">
            <a:avLst/>
          </a:prstGeom>
          <a:ln w="38100">
            <a:solidFill>
              <a:srgbClr val="D34C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10091724-E570-42CA-8271-08D8B18F02D7}"/>
              </a:ext>
            </a:extLst>
          </p:cNvPr>
          <p:cNvSpPr/>
          <p:nvPr/>
        </p:nvSpPr>
        <p:spPr>
          <a:xfrm rot="16200000">
            <a:off x="5647460" y="-1581217"/>
            <a:ext cx="233355" cy="9295638"/>
          </a:xfrm>
          <a:prstGeom prst="leftBrace">
            <a:avLst>
              <a:gd name="adj1" fmla="val 44044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2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104</Words>
  <Application>Microsoft Office PowerPoint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</dc:creator>
  <cp:lastModifiedBy>light</cp:lastModifiedBy>
  <cp:revision>7</cp:revision>
  <dcterms:created xsi:type="dcterms:W3CDTF">2021-02-20T06:26:35Z</dcterms:created>
  <dcterms:modified xsi:type="dcterms:W3CDTF">2021-02-20T16:36:04Z</dcterms:modified>
</cp:coreProperties>
</file>