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6" r:id="rId3"/>
    <p:sldId id="26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B7DF"/>
    <a:srgbClr val="FF7F7F"/>
    <a:srgbClr val="7FD7A7"/>
    <a:srgbClr val="FFFFFF"/>
    <a:srgbClr val="FF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77778" autoAdjust="0"/>
  </p:normalViewPr>
  <p:slideViewPr>
    <p:cSldViewPr snapToGrid="0">
      <p:cViewPr varScale="1">
        <p:scale>
          <a:sx n="82" d="100"/>
          <a:sy n="82" d="100"/>
        </p:scale>
        <p:origin x="96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9A99A7-4F95-40A1-888B-003956AFBEBC}" type="datetimeFigureOut">
              <a:rPr lang="zh-CN" altLang="en-US" smtClean="0"/>
              <a:t>2021/3/30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4E97CD-30AC-4FDF-9E93-2AE66607EF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3889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8F6FED-B9E3-4208-B7EB-5B41553507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398F0A7-2697-4861-B5E6-63D7BBA49C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C1EA16-77D0-4C8B-986E-34CABF471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0225E-0215-4410-AEF6-5311A4906E80}" type="datetimeFigureOut">
              <a:rPr lang="zh-CN" altLang="en-US" smtClean="0"/>
              <a:t>2021/3/30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D857C7-AC47-47B3-932F-DC5161751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7CDD3D-33E3-472B-8D1F-9FF1571F6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1378-4FB0-44CF-8DB9-4B966E28DC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315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A7DDE5-B9C1-4630-95A2-BE135B7A6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1B55322-D3D4-41AB-97E3-0D266F9902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302E36-6E7C-4CEA-AED9-7E2C653CD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0225E-0215-4410-AEF6-5311A4906E80}" type="datetimeFigureOut">
              <a:rPr lang="zh-CN" altLang="en-US" smtClean="0"/>
              <a:t>2021/3/30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5A39AF-79FA-4D28-A6D0-7EA949C64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064A2F-43B3-4502-95E0-6B4A45E8F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1378-4FB0-44CF-8DB9-4B966E28DC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2061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DBAD136-EF04-48F5-A4A5-BC7A9065F8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8017864-6C47-4296-A4CA-B4496BE943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48437A-107A-4FDB-BFD9-251FF8EB9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0225E-0215-4410-AEF6-5311A4906E80}" type="datetimeFigureOut">
              <a:rPr lang="zh-CN" altLang="en-US" smtClean="0"/>
              <a:t>2021/3/30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951140-F88F-476C-B62C-F87B0D8E1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13E5AE-83FF-49B2-9824-9F9E660A2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1378-4FB0-44CF-8DB9-4B966E28DC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5829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C675ED-E475-451E-A9C1-62D6B9F16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4BB5BC-3065-476A-81A2-050212D42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50A0AC-680D-482D-925C-626BCF0AF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0225E-0215-4410-AEF6-5311A4906E80}" type="datetimeFigureOut">
              <a:rPr lang="zh-CN" altLang="en-US" smtClean="0"/>
              <a:t>2021/3/30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20E274-8C77-4190-AE32-354EC8F69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3BBEB6-BC5A-4ABD-B77F-C4ADB948B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1378-4FB0-44CF-8DB9-4B966E28DC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8307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57AF7E-BB65-430B-8862-D5E79F2B5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5AE91E8-068F-411B-81E3-1EFBFA91E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A438B4-A834-4077-9AC2-AB7D1435F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0225E-0215-4410-AEF6-5311A4906E80}" type="datetimeFigureOut">
              <a:rPr lang="zh-CN" altLang="en-US" smtClean="0"/>
              <a:t>2021/3/30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7CF924-0AB7-4EBC-8D2D-C04FE0EDE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0F9BBC-ED73-46AD-8D63-15BF8553A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1378-4FB0-44CF-8DB9-4B966E28DC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3605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F6E1A8-1661-45BF-B0AB-EAF779267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F08D49-B0BA-490B-8648-84368624FC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D530FD5-18D7-454E-B8E3-A0050E5D00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5A33098-F9B8-447A-A1CF-2EBA78B77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0225E-0215-4410-AEF6-5311A4906E80}" type="datetimeFigureOut">
              <a:rPr lang="zh-CN" altLang="en-US" smtClean="0"/>
              <a:t>2021/3/30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EC5BD6-2E43-4C0C-B81C-A9E02EACA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BBA8900-37F1-4DCC-8697-F39CDA674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1378-4FB0-44CF-8DB9-4B966E28DC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137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A0073A-8A65-4D0D-84AA-B6726FED7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98DE2C-4DF7-4F46-BDB6-11A11972ED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63D62B3-7B89-426B-957B-58772B4286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8D8F56E-641F-4E49-8CF7-ADB1C71DE5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2654FBA-F67B-4FF8-8B05-BFB1B5DA2E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932FE34-6618-4827-8FFE-69E187C93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0225E-0215-4410-AEF6-5311A4906E80}" type="datetimeFigureOut">
              <a:rPr lang="zh-CN" altLang="en-US" smtClean="0"/>
              <a:t>2021/3/30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385A8A5-0938-4F62-AE94-E4D11F983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AA91CB0-71E4-4AE1-BBD0-A19013654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1378-4FB0-44CF-8DB9-4B966E28DC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2960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BC2ED0-A8DA-4ED1-83D5-EC5D1C0EB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42A5FBB-6274-4684-9151-28E22A987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0225E-0215-4410-AEF6-5311A4906E80}" type="datetimeFigureOut">
              <a:rPr lang="zh-CN" altLang="en-US" smtClean="0"/>
              <a:t>2021/3/30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603E967-4D82-4680-AFA5-6CD795AB1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4B821AE-F835-4EAE-B9CD-599453397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1378-4FB0-44CF-8DB9-4B966E28DC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0085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7470A21-73BF-4E48-A02D-21D4423FB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0225E-0215-4410-AEF6-5311A4906E80}" type="datetimeFigureOut">
              <a:rPr lang="zh-CN" altLang="en-US" smtClean="0"/>
              <a:t>2021/3/30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E7AC366-94F2-4738-905A-F4E69FA50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1C39BD5-0337-47DE-84C9-13D834BE7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1378-4FB0-44CF-8DB9-4B966E28DC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022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F4F0F8-CF48-49A9-B8F9-2C4420EB7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613D7C-F47C-4978-908F-DDEE97BB2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B167274-CB66-4CA1-B0DC-08DECEC93E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B44BB5E-1343-4527-84C8-6B339D5FA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0225E-0215-4410-AEF6-5311A4906E80}" type="datetimeFigureOut">
              <a:rPr lang="zh-CN" altLang="en-US" smtClean="0"/>
              <a:t>2021/3/30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E5A1AAF-E04E-4B4D-B404-58E015B87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91F7895-EE6B-400A-ABF5-1DDFDA656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1378-4FB0-44CF-8DB9-4B966E28DC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4183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994D15-255E-4B1A-898D-E820D2177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0CB0807-12E8-4F31-AE10-D8F7576E1D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A114521-0661-47EE-95FF-7A5C01E9D4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7547DE-9319-49B5-8800-63ADC67FA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0225E-0215-4410-AEF6-5311A4906E80}" type="datetimeFigureOut">
              <a:rPr lang="zh-CN" altLang="en-US" smtClean="0"/>
              <a:t>2021/3/30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C242688-339F-43DC-8039-A9FB68FF9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BCD6B3-9769-4C94-A74A-F336C5E17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1378-4FB0-44CF-8DB9-4B966E28DC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2663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0287562-6F05-402D-957E-8B5C9F02E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38B235-ADDC-4B7B-9F70-009B85DD30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B06AA6-5AD6-4B82-A0EC-0735222CCF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0225E-0215-4410-AEF6-5311A4906E80}" type="datetimeFigureOut">
              <a:rPr lang="zh-CN" altLang="en-US" smtClean="0"/>
              <a:t>2021/3/30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B2D400-1575-427A-99AB-BCA391C50F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A79135-1D9D-4018-B9CB-510F791E9C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C1378-4FB0-44CF-8DB9-4B966E28DC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7332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D61746D6-21A4-4B9A-848B-FE1A6DCB81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1366360"/>
              </p:ext>
            </p:extLst>
          </p:nvPr>
        </p:nvGraphicFramePr>
        <p:xfrm>
          <a:off x="1415801" y="2652129"/>
          <a:ext cx="1080000" cy="72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40959852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7777569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55720129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882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2793182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49A4A307-5029-4A31-9843-0FD96C1F66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3126054"/>
              </p:ext>
            </p:extLst>
          </p:nvPr>
        </p:nvGraphicFramePr>
        <p:xfrm>
          <a:off x="4472599" y="2292129"/>
          <a:ext cx="1440000" cy="14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40959852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7777569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5916147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55720129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882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087178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930131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12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13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14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15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2793182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D2DA937D-C643-422C-ACA3-0FAF1E2E85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9266503"/>
              </p:ext>
            </p:extLst>
          </p:nvPr>
        </p:nvGraphicFramePr>
        <p:xfrm>
          <a:off x="6554318" y="2292129"/>
          <a:ext cx="1440000" cy="14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40959852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7777569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5916147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55720129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882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087178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930131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12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13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14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15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2793182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99D22B81-7701-4FC3-BA1C-4CFA2970F9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6541003"/>
              </p:ext>
            </p:extLst>
          </p:nvPr>
        </p:nvGraphicFramePr>
        <p:xfrm>
          <a:off x="8636037" y="2292129"/>
          <a:ext cx="1440000" cy="14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40959852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7777569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5916147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55720129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882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087178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930131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12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13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14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15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2793182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429FA644-FD3C-4830-B560-87C999F1CD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4047767"/>
              </p:ext>
            </p:extLst>
          </p:nvPr>
        </p:nvGraphicFramePr>
        <p:xfrm>
          <a:off x="2394702" y="4800599"/>
          <a:ext cx="1440000" cy="14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40959852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7777569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5916147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55720129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882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087178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930131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12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13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14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15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2793182"/>
                  </a:ext>
                </a:extLst>
              </a:tr>
            </a:tbl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id="{3E6C2366-7412-4253-9331-B4B2C3E0294B}"/>
              </a:ext>
            </a:extLst>
          </p:cNvPr>
          <p:cNvSpPr txBox="1"/>
          <p:nvPr/>
        </p:nvSpPr>
        <p:spPr>
          <a:xfrm>
            <a:off x="4657035" y="1806691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a[1, 2]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686D8F3-B8CF-41E4-8CBA-0E76E40EAF81}"/>
              </a:ext>
            </a:extLst>
          </p:cNvPr>
          <p:cNvSpPr txBox="1"/>
          <p:nvPr/>
        </p:nvSpPr>
        <p:spPr>
          <a:xfrm>
            <a:off x="6928710" y="1806691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a[1]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05F0AE5-1925-4F0D-9B96-8034C180481D}"/>
              </a:ext>
            </a:extLst>
          </p:cNvPr>
          <p:cNvSpPr txBox="1"/>
          <p:nvPr/>
        </p:nvSpPr>
        <p:spPr>
          <a:xfrm>
            <a:off x="8883792" y="1851410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a[1:3]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64E0536-D069-4350-96AB-162FEEA3E855}"/>
              </a:ext>
            </a:extLst>
          </p:cNvPr>
          <p:cNvSpPr txBox="1"/>
          <p:nvPr/>
        </p:nvSpPr>
        <p:spPr>
          <a:xfrm>
            <a:off x="2705775" y="4315161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a[-1]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1DC66D35-873A-4257-BF2F-EF3B9C6511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0283533"/>
              </p:ext>
            </p:extLst>
          </p:nvPr>
        </p:nvGraphicFramePr>
        <p:xfrm>
          <a:off x="4478119" y="4800599"/>
          <a:ext cx="1440000" cy="14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40959852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7777569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5916147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55720129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882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087178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930131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12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13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14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15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2793182"/>
                  </a:ext>
                </a:extLst>
              </a:tr>
            </a:tbl>
          </a:graphicData>
        </a:graphic>
      </p:graphicFrame>
      <p:sp>
        <p:nvSpPr>
          <p:cNvPr id="18" name="文本框 17">
            <a:extLst>
              <a:ext uri="{FF2B5EF4-FFF2-40B4-BE49-F238E27FC236}">
                <a16:creationId xmlns:a16="http://schemas.microsoft.com/office/drawing/2014/main" id="{CAC44DC3-0F72-42D1-B564-D6D8CBEF8BFE}"/>
              </a:ext>
            </a:extLst>
          </p:cNvPr>
          <p:cNvSpPr txBox="1"/>
          <p:nvPr/>
        </p:nvSpPr>
        <p:spPr>
          <a:xfrm>
            <a:off x="4662556" y="4315161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a[:, 2]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5785471F-FF86-4F06-8A58-B17B4C912E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8652701"/>
              </p:ext>
            </p:extLst>
          </p:nvPr>
        </p:nvGraphicFramePr>
        <p:xfrm>
          <a:off x="6559838" y="4800599"/>
          <a:ext cx="1440000" cy="14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40959852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7777569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5916147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55720129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882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087178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930131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12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13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14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15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2793182"/>
                  </a:ext>
                </a:extLst>
              </a:tr>
            </a:tbl>
          </a:graphicData>
        </a:graphic>
      </p:graphicFrame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53D08400-0D5F-4531-B51E-BB2B78E039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1079383"/>
              </p:ext>
            </p:extLst>
          </p:nvPr>
        </p:nvGraphicFramePr>
        <p:xfrm>
          <a:off x="8641557" y="4800599"/>
          <a:ext cx="1440000" cy="14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40959852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7777569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5916147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55720129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882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087178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930131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12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13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14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15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2793182"/>
                  </a:ext>
                </a:extLst>
              </a:tr>
            </a:tbl>
          </a:graphicData>
        </a:graphic>
      </p:graphicFrame>
      <p:sp>
        <p:nvSpPr>
          <p:cNvPr id="22" name="文本框 21">
            <a:extLst>
              <a:ext uri="{FF2B5EF4-FFF2-40B4-BE49-F238E27FC236}">
                <a16:creationId xmlns:a16="http://schemas.microsoft.com/office/drawing/2014/main" id="{105F34D1-DE63-4135-A38F-AAAEAFEC10F2}"/>
              </a:ext>
            </a:extLst>
          </p:cNvPr>
          <p:cNvSpPr txBox="1"/>
          <p:nvPr/>
        </p:nvSpPr>
        <p:spPr>
          <a:xfrm>
            <a:off x="6680955" y="4315161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a[:, :2]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0DE4E97-1A3C-40B6-A4D6-51F3F98472E8}"/>
              </a:ext>
            </a:extLst>
          </p:cNvPr>
          <p:cNvSpPr txBox="1"/>
          <p:nvPr/>
        </p:nvSpPr>
        <p:spPr>
          <a:xfrm>
            <a:off x="8636037" y="4340425"/>
            <a:ext cx="1451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a[1:3, :2]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1BD6B37-243A-4F2F-8348-B504517192F5}"/>
              </a:ext>
            </a:extLst>
          </p:cNvPr>
          <p:cNvSpPr txBox="1"/>
          <p:nvPr/>
        </p:nvSpPr>
        <p:spPr>
          <a:xfrm>
            <a:off x="4261894" y="1427939"/>
            <a:ext cx="18614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行第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列的元素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F0F5EB43-3E8E-4FA9-AA61-42DE9F707131}"/>
              </a:ext>
            </a:extLst>
          </p:cNvPr>
          <p:cNvSpPr txBox="1"/>
          <p:nvPr/>
        </p:nvSpPr>
        <p:spPr>
          <a:xfrm>
            <a:off x="6916686" y="1410084"/>
            <a:ext cx="715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DEF19BE7-9984-4A29-B503-48AEF13FC959}"/>
              </a:ext>
            </a:extLst>
          </p:cNvPr>
          <p:cNvSpPr txBox="1"/>
          <p:nvPr/>
        </p:nvSpPr>
        <p:spPr>
          <a:xfrm>
            <a:off x="8733110" y="1421587"/>
            <a:ext cx="12458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到第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0B105DE1-830D-4A52-B17D-B57D2DDEBD81}"/>
              </a:ext>
            </a:extLst>
          </p:cNvPr>
          <p:cNvSpPr txBox="1"/>
          <p:nvPr/>
        </p:nvSpPr>
        <p:spPr>
          <a:xfrm>
            <a:off x="2611999" y="400187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最后一行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BD06C878-5FB4-468E-BBF7-AF2FAA5C657E}"/>
              </a:ext>
            </a:extLst>
          </p:cNvPr>
          <p:cNvSpPr txBox="1"/>
          <p:nvPr/>
        </p:nvSpPr>
        <p:spPr>
          <a:xfrm>
            <a:off x="4791549" y="4029767"/>
            <a:ext cx="7152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6324DFC6-0FF1-4530-94D2-A06EFE2478EB}"/>
              </a:ext>
            </a:extLst>
          </p:cNvPr>
          <p:cNvSpPr txBox="1"/>
          <p:nvPr/>
        </p:nvSpPr>
        <p:spPr>
          <a:xfrm>
            <a:off x="6538501" y="4014115"/>
            <a:ext cx="14510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列到第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20125B57-4F7D-4E76-BCC3-B3A095A23B51}"/>
              </a:ext>
            </a:extLst>
          </p:cNvPr>
          <p:cNvSpPr txBox="1"/>
          <p:nvPr/>
        </p:nvSpPr>
        <p:spPr>
          <a:xfrm>
            <a:off x="8254511" y="4027251"/>
            <a:ext cx="24634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到第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 第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到第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8265C040-D95D-4B6D-B7D9-F944F7C266A8}"/>
              </a:ext>
            </a:extLst>
          </p:cNvPr>
          <p:cNvSpPr txBox="1"/>
          <p:nvPr/>
        </p:nvSpPr>
        <p:spPr>
          <a:xfrm>
            <a:off x="2495801" y="1427939"/>
            <a:ext cx="1330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原始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维张量</a:t>
            </a:r>
          </a:p>
        </p:txBody>
      </p:sp>
    </p:spTree>
    <p:extLst>
      <p:ext uri="{BB962C8B-B14F-4D97-AF65-F5344CB8AC3E}">
        <p14:creationId xmlns:p14="http://schemas.microsoft.com/office/powerpoint/2010/main" val="2291419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9" name="组合 238">
            <a:extLst>
              <a:ext uri="{FF2B5EF4-FFF2-40B4-BE49-F238E27FC236}">
                <a16:creationId xmlns:a16="http://schemas.microsoft.com/office/drawing/2014/main" id="{1A75D24F-E0E5-4F70-AE44-D5F41C25C7E2}"/>
              </a:ext>
            </a:extLst>
          </p:cNvPr>
          <p:cNvGrpSpPr/>
          <p:nvPr/>
        </p:nvGrpSpPr>
        <p:grpSpPr>
          <a:xfrm>
            <a:off x="10389974" y="210355"/>
            <a:ext cx="1440000" cy="1080000"/>
            <a:chOff x="2795270" y="3026004"/>
            <a:chExt cx="1595882" cy="1227227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240" name="立方体 239">
              <a:extLst>
                <a:ext uri="{FF2B5EF4-FFF2-40B4-BE49-F238E27FC236}">
                  <a16:creationId xmlns:a16="http://schemas.microsoft.com/office/drawing/2014/main" id="{3E2A44B3-F8EE-45BA-A8E4-06EF858F88A5}"/>
                </a:ext>
              </a:extLst>
            </p:cNvPr>
            <p:cNvSpPr/>
            <p:nvPr/>
          </p:nvSpPr>
          <p:spPr>
            <a:xfrm>
              <a:off x="2795270" y="3761487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32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241" name="立方体 240">
              <a:extLst>
                <a:ext uri="{FF2B5EF4-FFF2-40B4-BE49-F238E27FC236}">
                  <a16:creationId xmlns:a16="http://schemas.microsoft.com/office/drawing/2014/main" id="{C652A4A6-4606-4074-A8CF-F6CEA2B97576}"/>
                </a:ext>
              </a:extLst>
            </p:cNvPr>
            <p:cNvSpPr/>
            <p:nvPr/>
          </p:nvSpPr>
          <p:spPr>
            <a:xfrm>
              <a:off x="3164840" y="3761487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33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242" name="立方体 241">
              <a:extLst>
                <a:ext uri="{FF2B5EF4-FFF2-40B4-BE49-F238E27FC236}">
                  <a16:creationId xmlns:a16="http://schemas.microsoft.com/office/drawing/2014/main" id="{087C861F-FF7F-43F4-BE57-290BEFF91F20}"/>
                </a:ext>
              </a:extLst>
            </p:cNvPr>
            <p:cNvSpPr/>
            <p:nvPr/>
          </p:nvSpPr>
          <p:spPr>
            <a:xfrm>
              <a:off x="3529838" y="3761487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34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243" name="立方体 242">
              <a:extLst>
                <a:ext uri="{FF2B5EF4-FFF2-40B4-BE49-F238E27FC236}">
                  <a16:creationId xmlns:a16="http://schemas.microsoft.com/office/drawing/2014/main" id="{27D01969-0CE5-4416-B5B5-2487D4923A25}"/>
                </a:ext>
              </a:extLst>
            </p:cNvPr>
            <p:cNvSpPr/>
            <p:nvPr/>
          </p:nvSpPr>
          <p:spPr>
            <a:xfrm>
              <a:off x="3899408" y="3761487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35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244" name="立方体 243">
              <a:extLst>
                <a:ext uri="{FF2B5EF4-FFF2-40B4-BE49-F238E27FC236}">
                  <a16:creationId xmlns:a16="http://schemas.microsoft.com/office/drawing/2014/main" id="{ABB543EF-F37A-40D1-B5D6-0EB12345C9CE}"/>
                </a:ext>
              </a:extLst>
            </p:cNvPr>
            <p:cNvSpPr/>
            <p:nvPr/>
          </p:nvSpPr>
          <p:spPr>
            <a:xfrm>
              <a:off x="2795270" y="3395904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28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245" name="立方体 244">
              <a:extLst>
                <a:ext uri="{FF2B5EF4-FFF2-40B4-BE49-F238E27FC236}">
                  <a16:creationId xmlns:a16="http://schemas.microsoft.com/office/drawing/2014/main" id="{B8B06D16-E971-4540-842A-FD8D0B55392B}"/>
                </a:ext>
              </a:extLst>
            </p:cNvPr>
            <p:cNvSpPr/>
            <p:nvPr/>
          </p:nvSpPr>
          <p:spPr>
            <a:xfrm>
              <a:off x="3164840" y="3395904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29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246" name="立方体 245">
              <a:extLst>
                <a:ext uri="{FF2B5EF4-FFF2-40B4-BE49-F238E27FC236}">
                  <a16:creationId xmlns:a16="http://schemas.microsoft.com/office/drawing/2014/main" id="{B7A96DCB-6259-4578-BA60-25A0B61ED6D9}"/>
                </a:ext>
              </a:extLst>
            </p:cNvPr>
            <p:cNvSpPr/>
            <p:nvPr/>
          </p:nvSpPr>
          <p:spPr>
            <a:xfrm>
              <a:off x="3529838" y="3395904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30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247" name="立方体 246">
              <a:extLst>
                <a:ext uri="{FF2B5EF4-FFF2-40B4-BE49-F238E27FC236}">
                  <a16:creationId xmlns:a16="http://schemas.microsoft.com/office/drawing/2014/main" id="{5F6CC12A-F6B8-48BF-82DA-2E53C28CA1BF}"/>
                </a:ext>
              </a:extLst>
            </p:cNvPr>
            <p:cNvSpPr/>
            <p:nvPr/>
          </p:nvSpPr>
          <p:spPr>
            <a:xfrm>
              <a:off x="3899408" y="3395904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31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248" name="立方体 247">
              <a:extLst>
                <a:ext uri="{FF2B5EF4-FFF2-40B4-BE49-F238E27FC236}">
                  <a16:creationId xmlns:a16="http://schemas.microsoft.com/office/drawing/2014/main" id="{FC46564D-E7BC-449E-8391-81E67A75182F}"/>
                </a:ext>
              </a:extLst>
            </p:cNvPr>
            <p:cNvSpPr/>
            <p:nvPr/>
          </p:nvSpPr>
          <p:spPr>
            <a:xfrm>
              <a:off x="2795270" y="3026004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24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249" name="立方体 248">
              <a:extLst>
                <a:ext uri="{FF2B5EF4-FFF2-40B4-BE49-F238E27FC236}">
                  <a16:creationId xmlns:a16="http://schemas.microsoft.com/office/drawing/2014/main" id="{09687F45-3F2E-478E-A66A-00BC758F21D1}"/>
                </a:ext>
              </a:extLst>
            </p:cNvPr>
            <p:cNvSpPr/>
            <p:nvPr/>
          </p:nvSpPr>
          <p:spPr>
            <a:xfrm>
              <a:off x="3164840" y="3026004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25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250" name="立方体 249">
              <a:extLst>
                <a:ext uri="{FF2B5EF4-FFF2-40B4-BE49-F238E27FC236}">
                  <a16:creationId xmlns:a16="http://schemas.microsoft.com/office/drawing/2014/main" id="{AA502C81-8B7F-40EC-B5CB-D6E4B45F1755}"/>
                </a:ext>
              </a:extLst>
            </p:cNvPr>
            <p:cNvSpPr/>
            <p:nvPr/>
          </p:nvSpPr>
          <p:spPr>
            <a:xfrm>
              <a:off x="3529838" y="3026004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26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251" name="立方体 250">
              <a:extLst>
                <a:ext uri="{FF2B5EF4-FFF2-40B4-BE49-F238E27FC236}">
                  <a16:creationId xmlns:a16="http://schemas.microsoft.com/office/drawing/2014/main" id="{5124FD13-CA34-4DAF-A9D2-A8D7A184CAA5}"/>
                </a:ext>
              </a:extLst>
            </p:cNvPr>
            <p:cNvSpPr/>
            <p:nvPr/>
          </p:nvSpPr>
          <p:spPr>
            <a:xfrm>
              <a:off x="3899408" y="3026004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27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252" name="组合 251">
            <a:extLst>
              <a:ext uri="{FF2B5EF4-FFF2-40B4-BE49-F238E27FC236}">
                <a16:creationId xmlns:a16="http://schemas.microsoft.com/office/drawing/2014/main" id="{1DA08453-10EC-491A-A74D-FE328FBA30B1}"/>
              </a:ext>
            </a:extLst>
          </p:cNvPr>
          <p:cNvGrpSpPr/>
          <p:nvPr/>
        </p:nvGrpSpPr>
        <p:grpSpPr>
          <a:xfrm>
            <a:off x="10283069" y="317020"/>
            <a:ext cx="1440000" cy="1080000"/>
            <a:chOff x="2795270" y="3026004"/>
            <a:chExt cx="1595882" cy="1227227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253" name="立方体 252">
              <a:extLst>
                <a:ext uri="{FF2B5EF4-FFF2-40B4-BE49-F238E27FC236}">
                  <a16:creationId xmlns:a16="http://schemas.microsoft.com/office/drawing/2014/main" id="{C1077C8B-4CF8-4B99-A1C8-61BFB3064707}"/>
                </a:ext>
              </a:extLst>
            </p:cNvPr>
            <p:cNvSpPr/>
            <p:nvPr/>
          </p:nvSpPr>
          <p:spPr>
            <a:xfrm>
              <a:off x="2795270" y="3761487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20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254" name="立方体 253">
              <a:extLst>
                <a:ext uri="{FF2B5EF4-FFF2-40B4-BE49-F238E27FC236}">
                  <a16:creationId xmlns:a16="http://schemas.microsoft.com/office/drawing/2014/main" id="{3AD038BE-B930-4058-804D-2EDA9B3C28AB}"/>
                </a:ext>
              </a:extLst>
            </p:cNvPr>
            <p:cNvSpPr/>
            <p:nvPr/>
          </p:nvSpPr>
          <p:spPr>
            <a:xfrm>
              <a:off x="3164840" y="3761487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21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255" name="立方体 254">
              <a:extLst>
                <a:ext uri="{FF2B5EF4-FFF2-40B4-BE49-F238E27FC236}">
                  <a16:creationId xmlns:a16="http://schemas.microsoft.com/office/drawing/2014/main" id="{BC78397A-635E-466E-B9EA-3D643BFC0074}"/>
                </a:ext>
              </a:extLst>
            </p:cNvPr>
            <p:cNvSpPr/>
            <p:nvPr/>
          </p:nvSpPr>
          <p:spPr>
            <a:xfrm>
              <a:off x="3529838" y="3761487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22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256" name="立方体 255">
              <a:extLst>
                <a:ext uri="{FF2B5EF4-FFF2-40B4-BE49-F238E27FC236}">
                  <a16:creationId xmlns:a16="http://schemas.microsoft.com/office/drawing/2014/main" id="{18C469B3-ADEB-43F4-8DD0-1D99AFA5E034}"/>
                </a:ext>
              </a:extLst>
            </p:cNvPr>
            <p:cNvSpPr/>
            <p:nvPr/>
          </p:nvSpPr>
          <p:spPr>
            <a:xfrm>
              <a:off x="3899408" y="3761487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23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257" name="立方体 256">
              <a:extLst>
                <a:ext uri="{FF2B5EF4-FFF2-40B4-BE49-F238E27FC236}">
                  <a16:creationId xmlns:a16="http://schemas.microsoft.com/office/drawing/2014/main" id="{BC8A7AB8-FBAF-4DCA-9FB3-90FD859A0929}"/>
                </a:ext>
              </a:extLst>
            </p:cNvPr>
            <p:cNvSpPr/>
            <p:nvPr/>
          </p:nvSpPr>
          <p:spPr>
            <a:xfrm>
              <a:off x="2795270" y="3395904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16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258" name="立方体 257">
              <a:extLst>
                <a:ext uri="{FF2B5EF4-FFF2-40B4-BE49-F238E27FC236}">
                  <a16:creationId xmlns:a16="http://schemas.microsoft.com/office/drawing/2014/main" id="{1360A862-9B3E-4F52-AB36-C9E9FC36E3C2}"/>
                </a:ext>
              </a:extLst>
            </p:cNvPr>
            <p:cNvSpPr/>
            <p:nvPr/>
          </p:nvSpPr>
          <p:spPr>
            <a:xfrm>
              <a:off x="3164840" y="3395904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17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259" name="立方体 258">
              <a:extLst>
                <a:ext uri="{FF2B5EF4-FFF2-40B4-BE49-F238E27FC236}">
                  <a16:creationId xmlns:a16="http://schemas.microsoft.com/office/drawing/2014/main" id="{75080D56-CB5C-4D14-94B4-7FAF942B7D95}"/>
                </a:ext>
              </a:extLst>
            </p:cNvPr>
            <p:cNvSpPr/>
            <p:nvPr/>
          </p:nvSpPr>
          <p:spPr>
            <a:xfrm>
              <a:off x="3529838" y="3395904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18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260" name="立方体 259">
              <a:extLst>
                <a:ext uri="{FF2B5EF4-FFF2-40B4-BE49-F238E27FC236}">
                  <a16:creationId xmlns:a16="http://schemas.microsoft.com/office/drawing/2014/main" id="{63FB9839-B6D9-4653-AF3F-D0B7352FA6D7}"/>
                </a:ext>
              </a:extLst>
            </p:cNvPr>
            <p:cNvSpPr/>
            <p:nvPr/>
          </p:nvSpPr>
          <p:spPr>
            <a:xfrm>
              <a:off x="3899408" y="3395904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19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261" name="立方体 260">
              <a:extLst>
                <a:ext uri="{FF2B5EF4-FFF2-40B4-BE49-F238E27FC236}">
                  <a16:creationId xmlns:a16="http://schemas.microsoft.com/office/drawing/2014/main" id="{314495AE-CB3E-4B49-8B33-7C0F0B3D4FE2}"/>
                </a:ext>
              </a:extLst>
            </p:cNvPr>
            <p:cNvSpPr/>
            <p:nvPr/>
          </p:nvSpPr>
          <p:spPr>
            <a:xfrm>
              <a:off x="2795270" y="3026004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12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262" name="立方体 261">
              <a:extLst>
                <a:ext uri="{FF2B5EF4-FFF2-40B4-BE49-F238E27FC236}">
                  <a16:creationId xmlns:a16="http://schemas.microsoft.com/office/drawing/2014/main" id="{E410C574-01C7-4D0B-A81F-A0E16E4EB489}"/>
                </a:ext>
              </a:extLst>
            </p:cNvPr>
            <p:cNvSpPr/>
            <p:nvPr/>
          </p:nvSpPr>
          <p:spPr>
            <a:xfrm>
              <a:off x="3164840" y="3026004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13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263" name="立方体 262">
              <a:extLst>
                <a:ext uri="{FF2B5EF4-FFF2-40B4-BE49-F238E27FC236}">
                  <a16:creationId xmlns:a16="http://schemas.microsoft.com/office/drawing/2014/main" id="{E504FF98-3B03-40B2-978A-7427B89AADC5}"/>
                </a:ext>
              </a:extLst>
            </p:cNvPr>
            <p:cNvSpPr/>
            <p:nvPr/>
          </p:nvSpPr>
          <p:spPr>
            <a:xfrm>
              <a:off x="3529838" y="3026004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14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264" name="立方体 263">
              <a:extLst>
                <a:ext uri="{FF2B5EF4-FFF2-40B4-BE49-F238E27FC236}">
                  <a16:creationId xmlns:a16="http://schemas.microsoft.com/office/drawing/2014/main" id="{349E5CF9-5B09-4AF1-9CE5-00CA5CEF226C}"/>
                </a:ext>
              </a:extLst>
            </p:cNvPr>
            <p:cNvSpPr/>
            <p:nvPr/>
          </p:nvSpPr>
          <p:spPr>
            <a:xfrm>
              <a:off x="3899408" y="3026004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15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265" name="组合 264">
            <a:extLst>
              <a:ext uri="{FF2B5EF4-FFF2-40B4-BE49-F238E27FC236}">
                <a16:creationId xmlns:a16="http://schemas.microsoft.com/office/drawing/2014/main" id="{81D6EAE9-3039-451D-8450-50D5194F9C45}"/>
              </a:ext>
            </a:extLst>
          </p:cNvPr>
          <p:cNvGrpSpPr/>
          <p:nvPr/>
        </p:nvGrpSpPr>
        <p:grpSpPr>
          <a:xfrm>
            <a:off x="10175738" y="420949"/>
            <a:ext cx="1440000" cy="1080000"/>
            <a:chOff x="2795270" y="3026004"/>
            <a:chExt cx="1595882" cy="1227227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266" name="立方体 265">
              <a:extLst>
                <a:ext uri="{FF2B5EF4-FFF2-40B4-BE49-F238E27FC236}">
                  <a16:creationId xmlns:a16="http://schemas.microsoft.com/office/drawing/2014/main" id="{88F884BF-0B4A-4465-BACB-80C2610593F4}"/>
                </a:ext>
              </a:extLst>
            </p:cNvPr>
            <p:cNvSpPr/>
            <p:nvPr/>
          </p:nvSpPr>
          <p:spPr>
            <a:xfrm>
              <a:off x="2795270" y="3761487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8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267" name="立方体 266">
              <a:extLst>
                <a:ext uri="{FF2B5EF4-FFF2-40B4-BE49-F238E27FC236}">
                  <a16:creationId xmlns:a16="http://schemas.microsoft.com/office/drawing/2014/main" id="{C923D6D4-37C0-4C8B-A0CF-6A6B240B039B}"/>
                </a:ext>
              </a:extLst>
            </p:cNvPr>
            <p:cNvSpPr/>
            <p:nvPr/>
          </p:nvSpPr>
          <p:spPr>
            <a:xfrm>
              <a:off x="3164840" y="3761487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9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268" name="立方体 267">
              <a:extLst>
                <a:ext uri="{FF2B5EF4-FFF2-40B4-BE49-F238E27FC236}">
                  <a16:creationId xmlns:a16="http://schemas.microsoft.com/office/drawing/2014/main" id="{4EECFE1B-D32B-4EEC-9965-287220748EA6}"/>
                </a:ext>
              </a:extLst>
            </p:cNvPr>
            <p:cNvSpPr/>
            <p:nvPr/>
          </p:nvSpPr>
          <p:spPr>
            <a:xfrm>
              <a:off x="3529838" y="3761487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10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269" name="立方体 268">
              <a:extLst>
                <a:ext uri="{FF2B5EF4-FFF2-40B4-BE49-F238E27FC236}">
                  <a16:creationId xmlns:a16="http://schemas.microsoft.com/office/drawing/2014/main" id="{358DC103-93DD-4039-BC24-212157973277}"/>
                </a:ext>
              </a:extLst>
            </p:cNvPr>
            <p:cNvSpPr/>
            <p:nvPr/>
          </p:nvSpPr>
          <p:spPr>
            <a:xfrm>
              <a:off x="3899408" y="3761487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11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270" name="立方体 269">
              <a:extLst>
                <a:ext uri="{FF2B5EF4-FFF2-40B4-BE49-F238E27FC236}">
                  <a16:creationId xmlns:a16="http://schemas.microsoft.com/office/drawing/2014/main" id="{3FE17F5E-43E1-4071-864A-010EFDC4DCA0}"/>
                </a:ext>
              </a:extLst>
            </p:cNvPr>
            <p:cNvSpPr/>
            <p:nvPr/>
          </p:nvSpPr>
          <p:spPr>
            <a:xfrm>
              <a:off x="2795270" y="3395904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4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271" name="立方体 270">
              <a:extLst>
                <a:ext uri="{FF2B5EF4-FFF2-40B4-BE49-F238E27FC236}">
                  <a16:creationId xmlns:a16="http://schemas.microsoft.com/office/drawing/2014/main" id="{8A27ECD3-80D5-4C36-88DE-1E5243C11367}"/>
                </a:ext>
              </a:extLst>
            </p:cNvPr>
            <p:cNvSpPr/>
            <p:nvPr/>
          </p:nvSpPr>
          <p:spPr>
            <a:xfrm>
              <a:off x="3164840" y="3395904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5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272" name="立方体 271">
              <a:extLst>
                <a:ext uri="{FF2B5EF4-FFF2-40B4-BE49-F238E27FC236}">
                  <a16:creationId xmlns:a16="http://schemas.microsoft.com/office/drawing/2014/main" id="{A214CFB9-F7B7-4EA0-B179-FA996F36D3A3}"/>
                </a:ext>
              </a:extLst>
            </p:cNvPr>
            <p:cNvSpPr/>
            <p:nvPr/>
          </p:nvSpPr>
          <p:spPr>
            <a:xfrm>
              <a:off x="3529838" y="3395904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6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273" name="立方体 272">
              <a:extLst>
                <a:ext uri="{FF2B5EF4-FFF2-40B4-BE49-F238E27FC236}">
                  <a16:creationId xmlns:a16="http://schemas.microsoft.com/office/drawing/2014/main" id="{95F3F312-94F5-46CB-8C1B-1439A06A1B1F}"/>
                </a:ext>
              </a:extLst>
            </p:cNvPr>
            <p:cNvSpPr/>
            <p:nvPr/>
          </p:nvSpPr>
          <p:spPr>
            <a:xfrm>
              <a:off x="3899408" y="3395904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7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274" name="立方体 273">
              <a:extLst>
                <a:ext uri="{FF2B5EF4-FFF2-40B4-BE49-F238E27FC236}">
                  <a16:creationId xmlns:a16="http://schemas.microsoft.com/office/drawing/2014/main" id="{7119037B-BC0C-4499-9F32-CA503E72A0BD}"/>
                </a:ext>
              </a:extLst>
            </p:cNvPr>
            <p:cNvSpPr/>
            <p:nvPr/>
          </p:nvSpPr>
          <p:spPr>
            <a:xfrm>
              <a:off x="2795270" y="3026004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0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275" name="立方体 274">
              <a:extLst>
                <a:ext uri="{FF2B5EF4-FFF2-40B4-BE49-F238E27FC236}">
                  <a16:creationId xmlns:a16="http://schemas.microsoft.com/office/drawing/2014/main" id="{A407D9DB-E981-43C6-A47F-03510FDBA4C5}"/>
                </a:ext>
              </a:extLst>
            </p:cNvPr>
            <p:cNvSpPr/>
            <p:nvPr/>
          </p:nvSpPr>
          <p:spPr>
            <a:xfrm>
              <a:off x="3164840" y="3026004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1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276" name="立方体 275">
              <a:extLst>
                <a:ext uri="{FF2B5EF4-FFF2-40B4-BE49-F238E27FC236}">
                  <a16:creationId xmlns:a16="http://schemas.microsoft.com/office/drawing/2014/main" id="{75D34686-AB53-44C0-902F-EBB2C6F0DA02}"/>
                </a:ext>
              </a:extLst>
            </p:cNvPr>
            <p:cNvSpPr/>
            <p:nvPr/>
          </p:nvSpPr>
          <p:spPr>
            <a:xfrm>
              <a:off x="3529838" y="3026004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2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277" name="立方体 276">
              <a:extLst>
                <a:ext uri="{FF2B5EF4-FFF2-40B4-BE49-F238E27FC236}">
                  <a16:creationId xmlns:a16="http://schemas.microsoft.com/office/drawing/2014/main" id="{BCEBD3EC-088D-46D2-968F-7DFAADE769AD}"/>
                </a:ext>
              </a:extLst>
            </p:cNvPr>
            <p:cNvSpPr/>
            <p:nvPr/>
          </p:nvSpPr>
          <p:spPr>
            <a:xfrm>
              <a:off x="3899408" y="3026004"/>
              <a:ext cx="491744" cy="491744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3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54CC8B78-BFBB-4068-9F12-113A9ED6EADA}"/>
              </a:ext>
            </a:extLst>
          </p:cNvPr>
          <p:cNvGrpSpPr/>
          <p:nvPr/>
        </p:nvGrpSpPr>
        <p:grpSpPr>
          <a:xfrm>
            <a:off x="883112" y="535879"/>
            <a:ext cx="7319369" cy="5854480"/>
            <a:chOff x="895189" y="153205"/>
            <a:chExt cx="7319369" cy="5854480"/>
          </a:xfrm>
        </p:grpSpPr>
        <p:sp>
          <p:nvSpPr>
            <p:cNvPr id="158" name="文本框 157">
              <a:extLst>
                <a:ext uri="{FF2B5EF4-FFF2-40B4-BE49-F238E27FC236}">
                  <a16:creationId xmlns:a16="http://schemas.microsoft.com/office/drawing/2014/main" id="{246126B6-EAE8-489B-A043-5AE659D4627F}"/>
                </a:ext>
              </a:extLst>
            </p:cNvPr>
            <p:cNvSpPr txBox="1"/>
            <p:nvPr/>
          </p:nvSpPr>
          <p:spPr>
            <a:xfrm>
              <a:off x="2483120" y="4139628"/>
              <a:ext cx="17043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a[:, :, 1:3]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159" name="文本框 158">
              <a:extLst>
                <a:ext uri="{FF2B5EF4-FFF2-40B4-BE49-F238E27FC236}">
                  <a16:creationId xmlns:a16="http://schemas.microsoft.com/office/drawing/2014/main" id="{4734638D-0084-45F4-8F8A-C73E68479591}"/>
                </a:ext>
              </a:extLst>
            </p:cNvPr>
            <p:cNvSpPr txBox="1"/>
            <p:nvPr/>
          </p:nvSpPr>
          <p:spPr>
            <a:xfrm>
              <a:off x="4386058" y="4139628"/>
              <a:ext cx="18309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a[:, :2, 1:3]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160" name="文本框 159">
              <a:extLst>
                <a:ext uri="{FF2B5EF4-FFF2-40B4-BE49-F238E27FC236}">
                  <a16:creationId xmlns:a16="http://schemas.microsoft.com/office/drawing/2014/main" id="{DEB05EF9-3C9D-41EF-918F-0B9FA50A4752}"/>
                </a:ext>
              </a:extLst>
            </p:cNvPr>
            <p:cNvSpPr txBox="1"/>
            <p:nvPr/>
          </p:nvSpPr>
          <p:spPr>
            <a:xfrm>
              <a:off x="6383608" y="4158409"/>
              <a:ext cx="18309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a[1, :2, 1:3]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357" name="立方体 356">
              <a:extLst>
                <a:ext uri="{FF2B5EF4-FFF2-40B4-BE49-F238E27FC236}">
                  <a16:creationId xmlns:a16="http://schemas.microsoft.com/office/drawing/2014/main" id="{BD71D51F-1704-4455-893B-32BADF1E4FD0}"/>
                </a:ext>
              </a:extLst>
            </p:cNvPr>
            <p:cNvSpPr/>
            <p:nvPr/>
          </p:nvSpPr>
          <p:spPr>
            <a:xfrm>
              <a:off x="2618596" y="5364340"/>
              <a:ext cx="443712" cy="432751"/>
            </a:xfrm>
            <a:prstGeom prst="cub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32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358" name="立方体 357">
              <a:extLst>
                <a:ext uri="{FF2B5EF4-FFF2-40B4-BE49-F238E27FC236}">
                  <a16:creationId xmlns:a16="http://schemas.microsoft.com/office/drawing/2014/main" id="{C2F3BCB8-F5F8-493C-AF47-B21A51D76DE6}"/>
                </a:ext>
              </a:extLst>
            </p:cNvPr>
            <p:cNvSpPr/>
            <p:nvPr/>
          </p:nvSpPr>
          <p:spPr>
            <a:xfrm>
              <a:off x="2952067" y="5364340"/>
              <a:ext cx="443712" cy="432751"/>
            </a:xfrm>
            <a:prstGeom prst="cub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33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359" name="立方体 358">
              <a:extLst>
                <a:ext uri="{FF2B5EF4-FFF2-40B4-BE49-F238E27FC236}">
                  <a16:creationId xmlns:a16="http://schemas.microsoft.com/office/drawing/2014/main" id="{2EE6E06A-E7BD-4E91-829E-2FEADBCFFE84}"/>
                </a:ext>
              </a:extLst>
            </p:cNvPr>
            <p:cNvSpPr/>
            <p:nvPr/>
          </p:nvSpPr>
          <p:spPr>
            <a:xfrm>
              <a:off x="3281413" y="5364340"/>
              <a:ext cx="443712" cy="432751"/>
            </a:xfrm>
            <a:prstGeom prst="cub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34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360" name="立方体 359">
              <a:extLst>
                <a:ext uri="{FF2B5EF4-FFF2-40B4-BE49-F238E27FC236}">
                  <a16:creationId xmlns:a16="http://schemas.microsoft.com/office/drawing/2014/main" id="{A3647BA6-7891-48A2-8AB8-763CE2D3F257}"/>
                </a:ext>
              </a:extLst>
            </p:cNvPr>
            <p:cNvSpPr/>
            <p:nvPr/>
          </p:nvSpPr>
          <p:spPr>
            <a:xfrm>
              <a:off x="3614884" y="5364340"/>
              <a:ext cx="443712" cy="432751"/>
            </a:xfrm>
            <a:prstGeom prst="cub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35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361" name="立方体 360">
              <a:extLst>
                <a:ext uri="{FF2B5EF4-FFF2-40B4-BE49-F238E27FC236}">
                  <a16:creationId xmlns:a16="http://schemas.microsoft.com/office/drawing/2014/main" id="{55BE3082-17D6-4013-866A-A7D7F0B8E9CD}"/>
                </a:ext>
              </a:extLst>
            </p:cNvPr>
            <p:cNvSpPr/>
            <p:nvPr/>
          </p:nvSpPr>
          <p:spPr>
            <a:xfrm>
              <a:off x="2618596" y="5042615"/>
              <a:ext cx="443712" cy="432751"/>
            </a:xfrm>
            <a:prstGeom prst="cub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28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362" name="立方体 361">
              <a:extLst>
                <a:ext uri="{FF2B5EF4-FFF2-40B4-BE49-F238E27FC236}">
                  <a16:creationId xmlns:a16="http://schemas.microsoft.com/office/drawing/2014/main" id="{7B6BC6E6-4E18-4657-BAD4-29E65AF41DF7}"/>
                </a:ext>
              </a:extLst>
            </p:cNvPr>
            <p:cNvSpPr/>
            <p:nvPr/>
          </p:nvSpPr>
          <p:spPr>
            <a:xfrm>
              <a:off x="2952067" y="5042615"/>
              <a:ext cx="443712" cy="432751"/>
            </a:xfrm>
            <a:prstGeom prst="cub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29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363" name="立方体 362">
              <a:extLst>
                <a:ext uri="{FF2B5EF4-FFF2-40B4-BE49-F238E27FC236}">
                  <a16:creationId xmlns:a16="http://schemas.microsoft.com/office/drawing/2014/main" id="{1F9AD169-7C07-466A-B44A-70A68B636DF2}"/>
                </a:ext>
              </a:extLst>
            </p:cNvPr>
            <p:cNvSpPr/>
            <p:nvPr/>
          </p:nvSpPr>
          <p:spPr>
            <a:xfrm>
              <a:off x="3281413" y="5042615"/>
              <a:ext cx="443712" cy="432751"/>
            </a:xfrm>
            <a:prstGeom prst="cub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30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364" name="立方体 363">
              <a:extLst>
                <a:ext uri="{FF2B5EF4-FFF2-40B4-BE49-F238E27FC236}">
                  <a16:creationId xmlns:a16="http://schemas.microsoft.com/office/drawing/2014/main" id="{8DF14FEB-BC33-41A1-8738-A404FF38B0F6}"/>
                </a:ext>
              </a:extLst>
            </p:cNvPr>
            <p:cNvSpPr/>
            <p:nvPr/>
          </p:nvSpPr>
          <p:spPr>
            <a:xfrm>
              <a:off x="3614884" y="5042615"/>
              <a:ext cx="443712" cy="432751"/>
            </a:xfrm>
            <a:prstGeom prst="cub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31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365" name="立方体 364">
              <a:extLst>
                <a:ext uri="{FF2B5EF4-FFF2-40B4-BE49-F238E27FC236}">
                  <a16:creationId xmlns:a16="http://schemas.microsoft.com/office/drawing/2014/main" id="{F4A8B506-F416-4299-AA8F-727DF4A2F3ED}"/>
                </a:ext>
              </a:extLst>
            </p:cNvPr>
            <p:cNvSpPr/>
            <p:nvPr/>
          </p:nvSpPr>
          <p:spPr>
            <a:xfrm>
              <a:off x="2618596" y="4717091"/>
              <a:ext cx="443712" cy="432751"/>
            </a:xfrm>
            <a:prstGeom prst="cub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24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366" name="立方体 365">
              <a:extLst>
                <a:ext uri="{FF2B5EF4-FFF2-40B4-BE49-F238E27FC236}">
                  <a16:creationId xmlns:a16="http://schemas.microsoft.com/office/drawing/2014/main" id="{F1AB259B-2846-4577-A10A-F1FF28D8B72B}"/>
                </a:ext>
              </a:extLst>
            </p:cNvPr>
            <p:cNvSpPr/>
            <p:nvPr/>
          </p:nvSpPr>
          <p:spPr>
            <a:xfrm>
              <a:off x="2952067" y="4717091"/>
              <a:ext cx="443712" cy="432751"/>
            </a:xfrm>
            <a:prstGeom prst="cub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25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367" name="立方体 366">
              <a:extLst>
                <a:ext uri="{FF2B5EF4-FFF2-40B4-BE49-F238E27FC236}">
                  <a16:creationId xmlns:a16="http://schemas.microsoft.com/office/drawing/2014/main" id="{24E702CF-A519-42D8-A88D-62CB139B1FDC}"/>
                </a:ext>
              </a:extLst>
            </p:cNvPr>
            <p:cNvSpPr/>
            <p:nvPr/>
          </p:nvSpPr>
          <p:spPr>
            <a:xfrm>
              <a:off x="3281413" y="4717091"/>
              <a:ext cx="443712" cy="432751"/>
            </a:xfrm>
            <a:prstGeom prst="cub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26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368" name="立方体 367">
              <a:extLst>
                <a:ext uri="{FF2B5EF4-FFF2-40B4-BE49-F238E27FC236}">
                  <a16:creationId xmlns:a16="http://schemas.microsoft.com/office/drawing/2014/main" id="{22133A64-B732-4513-B1F1-36D3DD142E70}"/>
                </a:ext>
              </a:extLst>
            </p:cNvPr>
            <p:cNvSpPr/>
            <p:nvPr/>
          </p:nvSpPr>
          <p:spPr>
            <a:xfrm>
              <a:off x="3614884" y="4717091"/>
              <a:ext cx="443712" cy="432751"/>
            </a:xfrm>
            <a:prstGeom prst="cub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27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370" name="立方体 369">
              <a:extLst>
                <a:ext uri="{FF2B5EF4-FFF2-40B4-BE49-F238E27FC236}">
                  <a16:creationId xmlns:a16="http://schemas.microsoft.com/office/drawing/2014/main" id="{C23F4700-8201-4786-ACEA-0B807745C1DF}"/>
                </a:ext>
              </a:extLst>
            </p:cNvPr>
            <p:cNvSpPr/>
            <p:nvPr/>
          </p:nvSpPr>
          <p:spPr>
            <a:xfrm>
              <a:off x="2511691" y="5471005"/>
              <a:ext cx="443712" cy="432751"/>
            </a:xfrm>
            <a:prstGeom prst="cub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20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371" name="立方体 370">
              <a:extLst>
                <a:ext uri="{FF2B5EF4-FFF2-40B4-BE49-F238E27FC236}">
                  <a16:creationId xmlns:a16="http://schemas.microsoft.com/office/drawing/2014/main" id="{88EE4EC5-99E2-4135-901C-B3283F009177}"/>
                </a:ext>
              </a:extLst>
            </p:cNvPr>
            <p:cNvSpPr/>
            <p:nvPr/>
          </p:nvSpPr>
          <p:spPr>
            <a:xfrm>
              <a:off x="2845162" y="5471005"/>
              <a:ext cx="443712" cy="432751"/>
            </a:xfrm>
            <a:prstGeom prst="cub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21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372" name="立方体 371">
              <a:extLst>
                <a:ext uri="{FF2B5EF4-FFF2-40B4-BE49-F238E27FC236}">
                  <a16:creationId xmlns:a16="http://schemas.microsoft.com/office/drawing/2014/main" id="{7242F197-B40F-4CCD-BA50-1C813C21AEBA}"/>
                </a:ext>
              </a:extLst>
            </p:cNvPr>
            <p:cNvSpPr/>
            <p:nvPr/>
          </p:nvSpPr>
          <p:spPr>
            <a:xfrm>
              <a:off x="3174508" y="5471005"/>
              <a:ext cx="443712" cy="432751"/>
            </a:xfrm>
            <a:prstGeom prst="cub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22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373" name="立方体 372">
              <a:extLst>
                <a:ext uri="{FF2B5EF4-FFF2-40B4-BE49-F238E27FC236}">
                  <a16:creationId xmlns:a16="http://schemas.microsoft.com/office/drawing/2014/main" id="{5E0C0494-0795-4349-BE58-387D3EC2C811}"/>
                </a:ext>
              </a:extLst>
            </p:cNvPr>
            <p:cNvSpPr/>
            <p:nvPr/>
          </p:nvSpPr>
          <p:spPr>
            <a:xfrm>
              <a:off x="3507979" y="5471005"/>
              <a:ext cx="443712" cy="432751"/>
            </a:xfrm>
            <a:prstGeom prst="cub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23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374" name="立方体 373">
              <a:extLst>
                <a:ext uri="{FF2B5EF4-FFF2-40B4-BE49-F238E27FC236}">
                  <a16:creationId xmlns:a16="http://schemas.microsoft.com/office/drawing/2014/main" id="{33A4F2E0-F797-4620-9AC2-8484623CEA26}"/>
                </a:ext>
              </a:extLst>
            </p:cNvPr>
            <p:cNvSpPr/>
            <p:nvPr/>
          </p:nvSpPr>
          <p:spPr>
            <a:xfrm>
              <a:off x="2511691" y="5149280"/>
              <a:ext cx="443712" cy="432751"/>
            </a:xfrm>
            <a:prstGeom prst="cub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16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375" name="立方体 374">
              <a:extLst>
                <a:ext uri="{FF2B5EF4-FFF2-40B4-BE49-F238E27FC236}">
                  <a16:creationId xmlns:a16="http://schemas.microsoft.com/office/drawing/2014/main" id="{530DDCBF-DB95-409E-812F-4D2595CA534D}"/>
                </a:ext>
              </a:extLst>
            </p:cNvPr>
            <p:cNvSpPr/>
            <p:nvPr/>
          </p:nvSpPr>
          <p:spPr>
            <a:xfrm>
              <a:off x="2845162" y="5149280"/>
              <a:ext cx="443712" cy="432751"/>
            </a:xfrm>
            <a:prstGeom prst="cub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17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376" name="立方体 375">
              <a:extLst>
                <a:ext uri="{FF2B5EF4-FFF2-40B4-BE49-F238E27FC236}">
                  <a16:creationId xmlns:a16="http://schemas.microsoft.com/office/drawing/2014/main" id="{6146F2E6-0B75-4799-9212-69D9F86B04BA}"/>
                </a:ext>
              </a:extLst>
            </p:cNvPr>
            <p:cNvSpPr/>
            <p:nvPr/>
          </p:nvSpPr>
          <p:spPr>
            <a:xfrm>
              <a:off x="3174508" y="5149280"/>
              <a:ext cx="443712" cy="432751"/>
            </a:xfrm>
            <a:prstGeom prst="cub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18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377" name="立方体 376">
              <a:extLst>
                <a:ext uri="{FF2B5EF4-FFF2-40B4-BE49-F238E27FC236}">
                  <a16:creationId xmlns:a16="http://schemas.microsoft.com/office/drawing/2014/main" id="{C0140AF4-57E0-400A-81DC-662E0EBC63DB}"/>
                </a:ext>
              </a:extLst>
            </p:cNvPr>
            <p:cNvSpPr/>
            <p:nvPr/>
          </p:nvSpPr>
          <p:spPr>
            <a:xfrm>
              <a:off x="3507979" y="5149280"/>
              <a:ext cx="443712" cy="432751"/>
            </a:xfrm>
            <a:prstGeom prst="cub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19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378" name="立方体 377">
              <a:extLst>
                <a:ext uri="{FF2B5EF4-FFF2-40B4-BE49-F238E27FC236}">
                  <a16:creationId xmlns:a16="http://schemas.microsoft.com/office/drawing/2014/main" id="{EC65BB06-6647-45F4-8F85-DAF6D104CDC0}"/>
                </a:ext>
              </a:extLst>
            </p:cNvPr>
            <p:cNvSpPr/>
            <p:nvPr/>
          </p:nvSpPr>
          <p:spPr>
            <a:xfrm>
              <a:off x="2511691" y="4823756"/>
              <a:ext cx="443712" cy="432751"/>
            </a:xfrm>
            <a:prstGeom prst="cub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12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379" name="立方体 378">
              <a:extLst>
                <a:ext uri="{FF2B5EF4-FFF2-40B4-BE49-F238E27FC236}">
                  <a16:creationId xmlns:a16="http://schemas.microsoft.com/office/drawing/2014/main" id="{4AD908DC-7FFB-43BC-8AFE-0E0AEBE3454C}"/>
                </a:ext>
              </a:extLst>
            </p:cNvPr>
            <p:cNvSpPr/>
            <p:nvPr/>
          </p:nvSpPr>
          <p:spPr>
            <a:xfrm>
              <a:off x="2845162" y="4823756"/>
              <a:ext cx="443712" cy="432751"/>
            </a:xfrm>
            <a:prstGeom prst="cub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13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380" name="立方体 379">
              <a:extLst>
                <a:ext uri="{FF2B5EF4-FFF2-40B4-BE49-F238E27FC236}">
                  <a16:creationId xmlns:a16="http://schemas.microsoft.com/office/drawing/2014/main" id="{6CF3B51E-BF0F-4BFB-BDA2-19E1A8655837}"/>
                </a:ext>
              </a:extLst>
            </p:cNvPr>
            <p:cNvSpPr/>
            <p:nvPr/>
          </p:nvSpPr>
          <p:spPr>
            <a:xfrm>
              <a:off x="3174508" y="4823756"/>
              <a:ext cx="443712" cy="432751"/>
            </a:xfrm>
            <a:prstGeom prst="cub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14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381" name="立方体 380">
              <a:extLst>
                <a:ext uri="{FF2B5EF4-FFF2-40B4-BE49-F238E27FC236}">
                  <a16:creationId xmlns:a16="http://schemas.microsoft.com/office/drawing/2014/main" id="{46A10D84-4D70-4C9E-84A1-0354B2FD8E01}"/>
                </a:ext>
              </a:extLst>
            </p:cNvPr>
            <p:cNvSpPr/>
            <p:nvPr/>
          </p:nvSpPr>
          <p:spPr>
            <a:xfrm>
              <a:off x="3507979" y="4823756"/>
              <a:ext cx="443712" cy="432751"/>
            </a:xfrm>
            <a:prstGeom prst="cub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15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383" name="立方体 382">
              <a:extLst>
                <a:ext uri="{FF2B5EF4-FFF2-40B4-BE49-F238E27FC236}">
                  <a16:creationId xmlns:a16="http://schemas.microsoft.com/office/drawing/2014/main" id="{49BFA9B1-C024-44C4-AC90-73004347AA13}"/>
                </a:ext>
              </a:extLst>
            </p:cNvPr>
            <p:cNvSpPr/>
            <p:nvPr/>
          </p:nvSpPr>
          <p:spPr>
            <a:xfrm>
              <a:off x="2404360" y="5574934"/>
              <a:ext cx="443712" cy="432751"/>
            </a:xfrm>
            <a:prstGeom prst="cub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8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384" name="立方体 383">
              <a:extLst>
                <a:ext uri="{FF2B5EF4-FFF2-40B4-BE49-F238E27FC236}">
                  <a16:creationId xmlns:a16="http://schemas.microsoft.com/office/drawing/2014/main" id="{C82DD4CC-2515-4104-9AA2-5B3A7356AA78}"/>
                </a:ext>
              </a:extLst>
            </p:cNvPr>
            <p:cNvSpPr/>
            <p:nvPr/>
          </p:nvSpPr>
          <p:spPr>
            <a:xfrm>
              <a:off x="2737831" y="5574934"/>
              <a:ext cx="443712" cy="432751"/>
            </a:xfrm>
            <a:prstGeom prst="cub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9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385" name="立方体 384">
              <a:extLst>
                <a:ext uri="{FF2B5EF4-FFF2-40B4-BE49-F238E27FC236}">
                  <a16:creationId xmlns:a16="http://schemas.microsoft.com/office/drawing/2014/main" id="{2C741B20-ABDC-49C7-8CA4-D42B60A190CF}"/>
                </a:ext>
              </a:extLst>
            </p:cNvPr>
            <p:cNvSpPr/>
            <p:nvPr/>
          </p:nvSpPr>
          <p:spPr>
            <a:xfrm>
              <a:off x="3067177" y="5574934"/>
              <a:ext cx="443712" cy="432751"/>
            </a:xfrm>
            <a:prstGeom prst="cub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10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386" name="立方体 385">
              <a:extLst>
                <a:ext uri="{FF2B5EF4-FFF2-40B4-BE49-F238E27FC236}">
                  <a16:creationId xmlns:a16="http://schemas.microsoft.com/office/drawing/2014/main" id="{E4377FD2-8A89-42A0-BA92-F86B5F717EE6}"/>
                </a:ext>
              </a:extLst>
            </p:cNvPr>
            <p:cNvSpPr/>
            <p:nvPr/>
          </p:nvSpPr>
          <p:spPr>
            <a:xfrm>
              <a:off x="3400648" y="5574934"/>
              <a:ext cx="443712" cy="432751"/>
            </a:xfrm>
            <a:prstGeom prst="cub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11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387" name="立方体 386">
              <a:extLst>
                <a:ext uri="{FF2B5EF4-FFF2-40B4-BE49-F238E27FC236}">
                  <a16:creationId xmlns:a16="http://schemas.microsoft.com/office/drawing/2014/main" id="{E5F70F75-ACBD-4264-AF55-63EFE247A368}"/>
                </a:ext>
              </a:extLst>
            </p:cNvPr>
            <p:cNvSpPr/>
            <p:nvPr/>
          </p:nvSpPr>
          <p:spPr>
            <a:xfrm>
              <a:off x="2404360" y="5253209"/>
              <a:ext cx="443712" cy="432751"/>
            </a:xfrm>
            <a:prstGeom prst="cub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4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388" name="立方体 387">
              <a:extLst>
                <a:ext uri="{FF2B5EF4-FFF2-40B4-BE49-F238E27FC236}">
                  <a16:creationId xmlns:a16="http://schemas.microsoft.com/office/drawing/2014/main" id="{AA6FC6E9-CCAB-4E88-8B08-C5449D804136}"/>
                </a:ext>
              </a:extLst>
            </p:cNvPr>
            <p:cNvSpPr/>
            <p:nvPr/>
          </p:nvSpPr>
          <p:spPr>
            <a:xfrm>
              <a:off x="2737831" y="5253209"/>
              <a:ext cx="443712" cy="432751"/>
            </a:xfrm>
            <a:prstGeom prst="cub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5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389" name="立方体 388">
              <a:extLst>
                <a:ext uri="{FF2B5EF4-FFF2-40B4-BE49-F238E27FC236}">
                  <a16:creationId xmlns:a16="http://schemas.microsoft.com/office/drawing/2014/main" id="{B07F09C3-4F5A-482A-A6AE-C1A868EF33F4}"/>
                </a:ext>
              </a:extLst>
            </p:cNvPr>
            <p:cNvSpPr/>
            <p:nvPr/>
          </p:nvSpPr>
          <p:spPr>
            <a:xfrm>
              <a:off x="3067177" y="5253209"/>
              <a:ext cx="443712" cy="432751"/>
            </a:xfrm>
            <a:prstGeom prst="cub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6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390" name="立方体 389">
              <a:extLst>
                <a:ext uri="{FF2B5EF4-FFF2-40B4-BE49-F238E27FC236}">
                  <a16:creationId xmlns:a16="http://schemas.microsoft.com/office/drawing/2014/main" id="{3853A4F4-272B-4E2B-8183-7A8786313EC5}"/>
                </a:ext>
              </a:extLst>
            </p:cNvPr>
            <p:cNvSpPr/>
            <p:nvPr/>
          </p:nvSpPr>
          <p:spPr>
            <a:xfrm>
              <a:off x="3400648" y="5253209"/>
              <a:ext cx="443712" cy="432751"/>
            </a:xfrm>
            <a:prstGeom prst="cub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7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391" name="立方体 390">
              <a:extLst>
                <a:ext uri="{FF2B5EF4-FFF2-40B4-BE49-F238E27FC236}">
                  <a16:creationId xmlns:a16="http://schemas.microsoft.com/office/drawing/2014/main" id="{7F948D5D-DA64-4FE7-A9D6-D6CB627505E0}"/>
                </a:ext>
              </a:extLst>
            </p:cNvPr>
            <p:cNvSpPr/>
            <p:nvPr/>
          </p:nvSpPr>
          <p:spPr>
            <a:xfrm>
              <a:off x="2404360" y="4927685"/>
              <a:ext cx="443712" cy="432751"/>
            </a:xfrm>
            <a:prstGeom prst="cub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0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392" name="立方体 391">
              <a:extLst>
                <a:ext uri="{FF2B5EF4-FFF2-40B4-BE49-F238E27FC236}">
                  <a16:creationId xmlns:a16="http://schemas.microsoft.com/office/drawing/2014/main" id="{8493D115-4E9C-4B35-A118-C4D45A1515FB}"/>
                </a:ext>
              </a:extLst>
            </p:cNvPr>
            <p:cNvSpPr/>
            <p:nvPr/>
          </p:nvSpPr>
          <p:spPr>
            <a:xfrm>
              <a:off x="2737831" y="4927685"/>
              <a:ext cx="443712" cy="432751"/>
            </a:xfrm>
            <a:prstGeom prst="cub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1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393" name="立方体 392">
              <a:extLst>
                <a:ext uri="{FF2B5EF4-FFF2-40B4-BE49-F238E27FC236}">
                  <a16:creationId xmlns:a16="http://schemas.microsoft.com/office/drawing/2014/main" id="{1D9C5CAC-C964-404E-BF20-36AC7E3BFAEC}"/>
                </a:ext>
              </a:extLst>
            </p:cNvPr>
            <p:cNvSpPr/>
            <p:nvPr/>
          </p:nvSpPr>
          <p:spPr>
            <a:xfrm>
              <a:off x="3067177" y="4927685"/>
              <a:ext cx="443712" cy="432751"/>
            </a:xfrm>
            <a:prstGeom prst="cub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2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394" name="立方体 393">
              <a:extLst>
                <a:ext uri="{FF2B5EF4-FFF2-40B4-BE49-F238E27FC236}">
                  <a16:creationId xmlns:a16="http://schemas.microsoft.com/office/drawing/2014/main" id="{C722FA6B-0D53-4AA4-A46B-C921CEDF19F6}"/>
                </a:ext>
              </a:extLst>
            </p:cNvPr>
            <p:cNvSpPr/>
            <p:nvPr/>
          </p:nvSpPr>
          <p:spPr>
            <a:xfrm>
              <a:off x="3400648" y="4927685"/>
              <a:ext cx="443712" cy="432751"/>
            </a:xfrm>
            <a:prstGeom prst="cub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3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396" name="立方体 395">
              <a:extLst>
                <a:ext uri="{FF2B5EF4-FFF2-40B4-BE49-F238E27FC236}">
                  <a16:creationId xmlns:a16="http://schemas.microsoft.com/office/drawing/2014/main" id="{AA250B4C-D723-439D-BE8B-3EAC4D50672C}"/>
                </a:ext>
              </a:extLst>
            </p:cNvPr>
            <p:cNvSpPr/>
            <p:nvPr/>
          </p:nvSpPr>
          <p:spPr>
            <a:xfrm>
              <a:off x="4576012" y="5364340"/>
              <a:ext cx="443712" cy="432751"/>
            </a:xfrm>
            <a:prstGeom prst="cub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32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397" name="立方体 396">
              <a:extLst>
                <a:ext uri="{FF2B5EF4-FFF2-40B4-BE49-F238E27FC236}">
                  <a16:creationId xmlns:a16="http://schemas.microsoft.com/office/drawing/2014/main" id="{B1A4F5F9-597C-45F2-B07B-67FDEB31BA10}"/>
                </a:ext>
              </a:extLst>
            </p:cNvPr>
            <p:cNvSpPr/>
            <p:nvPr/>
          </p:nvSpPr>
          <p:spPr>
            <a:xfrm>
              <a:off x="4909483" y="5364340"/>
              <a:ext cx="443712" cy="432751"/>
            </a:xfrm>
            <a:prstGeom prst="cub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33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398" name="立方体 397">
              <a:extLst>
                <a:ext uri="{FF2B5EF4-FFF2-40B4-BE49-F238E27FC236}">
                  <a16:creationId xmlns:a16="http://schemas.microsoft.com/office/drawing/2014/main" id="{093EA041-5EC5-4386-9051-EBB44EE884D8}"/>
                </a:ext>
              </a:extLst>
            </p:cNvPr>
            <p:cNvSpPr/>
            <p:nvPr/>
          </p:nvSpPr>
          <p:spPr>
            <a:xfrm>
              <a:off x="5238829" y="5364340"/>
              <a:ext cx="443712" cy="432751"/>
            </a:xfrm>
            <a:prstGeom prst="cub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34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399" name="立方体 398">
              <a:extLst>
                <a:ext uri="{FF2B5EF4-FFF2-40B4-BE49-F238E27FC236}">
                  <a16:creationId xmlns:a16="http://schemas.microsoft.com/office/drawing/2014/main" id="{08E8DC6F-3F32-4D65-A876-3428681B54F7}"/>
                </a:ext>
              </a:extLst>
            </p:cNvPr>
            <p:cNvSpPr/>
            <p:nvPr/>
          </p:nvSpPr>
          <p:spPr>
            <a:xfrm>
              <a:off x="5572300" y="5364340"/>
              <a:ext cx="443712" cy="432751"/>
            </a:xfrm>
            <a:prstGeom prst="cub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35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400" name="立方体 399">
              <a:extLst>
                <a:ext uri="{FF2B5EF4-FFF2-40B4-BE49-F238E27FC236}">
                  <a16:creationId xmlns:a16="http://schemas.microsoft.com/office/drawing/2014/main" id="{7A3BBB52-005B-444E-9283-2628864EF749}"/>
                </a:ext>
              </a:extLst>
            </p:cNvPr>
            <p:cNvSpPr/>
            <p:nvPr/>
          </p:nvSpPr>
          <p:spPr>
            <a:xfrm>
              <a:off x="4576012" y="5042615"/>
              <a:ext cx="443712" cy="432751"/>
            </a:xfrm>
            <a:prstGeom prst="cub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28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401" name="立方体 400">
              <a:extLst>
                <a:ext uri="{FF2B5EF4-FFF2-40B4-BE49-F238E27FC236}">
                  <a16:creationId xmlns:a16="http://schemas.microsoft.com/office/drawing/2014/main" id="{480C9C0B-8516-4A36-B1AB-C57204DCEB75}"/>
                </a:ext>
              </a:extLst>
            </p:cNvPr>
            <p:cNvSpPr/>
            <p:nvPr/>
          </p:nvSpPr>
          <p:spPr>
            <a:xfrm>
              <a:off x="4909483" y="5042615"/>
              <a:ext cx="443712" cy="432751"/>
            </a:xfrm>
            <a:prstGeom prst="cub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29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402" name="立方体 401">
              <a:extLst>
                <a:ext uri="{FF2B5EF4-FFF2-40B4-BE49-F238E27FC236}">
                  <a16:creationId xmlns:a16="http://schemas.microsoft.com/office/drawing/2014/main" id="{D97F0E64-852C-4BD3-A2B3-F4C413D8DFB8}"/>
                </a:ext>
              </a:extLst>
            </p:cNvPr>
            <p:cNvSpPr/>
            <p:nvPr/>
          </p:nvSpPr>
          <p:spPr>
            <a:xfrm>
              <a:off x="5238829" y="5042615"/>
              <a:ext cx="443712" cy="432751"/>
            </a:xfrm>
            <a:prstGeom prst="cub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30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403" name="立方体 402">
              <a:extLst>
                <a:ext uri="{FF2B5EF4-FFF2-40B4-BE49-F238E27FC236}">
                  <a16:creationId xmlns:a16="http://schemas.microsoft.com/office/drawing/2014/main" id="{E57E47A3-C593-4FFC-909C-5A658431EC31}"/>
                </a:ext>
              </a:extLst>
            </p:cNvPr>
            <p:cNvSpPr/>
            <p:nvPr/>
          </p:nvSpPr>
          <p:spPr>
            <a:xfrm>
              <a:off x="5572300" y="5042615"/>
              <a:ext cx="443712" cy="432751"/>
            </a:xfrm>
            <a:prstGeom prst="cub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31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404" name="立方体 403">
              <a:extLst>
                <a:ext uri="{FF2B5EF4-FFF2-40B4-BE49-F238E27FC236}">
                  <a16:creationId xmlns:a16="http://schemas.microsoft.com/office/drawing/2014/main" id="{E77057E6-AE0B-498D-96BA-633B9700A19E}"/>
                </a:ext>
              </a:extLst>
            </p:cNvPr>
            <p:cNvSpPr/>
            <p:nvPr/>
          </p:nvSpPr>
          <p:spPr>
            <a:xfrm>
              <a:off x="4576012" y="4717091"/>
              <a:ext cx="443712" cy="432751"/>
            </a:xfrm>
            <a:prstGeom prst="cub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24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405" name="立方体 404">
              <a:extLst>
                <a:ext uri="{FF2B5EF4-FFF2-40B4-BE49-F238E27FC236}">
                  <a16:creationId xmlns:a16="http://schemas.microsoft.com/office/drawing/2014/main" id="{2A1A5621-FE0E-404A-A10B-32D38A72991E}"/>
                </a:ext>
              </a:extLst>
            </p:cNvPr>
            <p:cNvSpPr/>
            <p:nvPr/>
          </p:nvSpPr>
          <p:spPr>
            <a:xfrm>
              <a:off x="4909483" y="4717091"/>
              <a:ext cx="443712" cy="432751"/>
            </a:xfrm>
            <a:prstGeom prst="cub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25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406" name="立方体 405">
              <a:extLst>
                <a:ext uri="{FF2B5EF4-FFF2-40B4-BE49-F238E27FC236}">
                  <a16:creationId xmlns:a16="http://schemas.microsoft.com/office/drawing/2014/main" id="{D2BEABE3-FEEC-4060-82AC-C51E88662D09}"/>
                </a:ext>
              </a:extLst>
            </p:cNvPr>
            <p:cNvSpPr/>
            <p:nvPr/>
          </p:nvSpPr>
          <p:spPr>
            <a:xfrm>
              <a:off x="5238829" y="4717091"/>
              <a:ext cx="443712" cy="432751"/>
            </a:xfrm>
            <a:prstGeom prst="cub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26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407" name="立方体 406">
              <a:extLst>
                <a:ext uri="{FF2B5EF4-FFF2-40B4-BE49-F238E27FC236}">
                  <a16:creationId xmlns:a16="http://schemas.microsoft.com/office/drawing/2014/main" id="{9AC1F786-CE2B-4D8E-A3EC-010BC7AF92B4}"/>
                </a:ext>
              </a:extLst>
            </p:cNvPr>
            <p:cNvSpPr/>
            <p:nvPr/>
          </p:nvSpPr>
          <p:spPr>
            <a:xfrm>
              <a:off x="5572300" y="4717091"/>
              <a:ext cx="443712" cy="432751"/>
            </a:xfrm>
            <a:prstGeom prst="cub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27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409" name="立方体 408">
              <a:extLst>
                <a:ext uri="{FF2B5EF4-FFF2-40B4-BE49-F238E27FC236}">
                  <a16:creationId xmlns:a16="http://schemas.microsoft.com/office/drawing/2014/main" id="{7717C51A-971C-40FD-B0A8-0FA313822B7C}"/>
                </a:ext>
              </a:extLst>
            </p:cNvPr>
            <p:cNvSpPr/>
            <p:nvPr/>
          </p:nvSpPr>
          <p:spPr>
            <a:xfrm>
              <a:off x="4469107" y="5471005"/>
              <a:ext cx="443712" cy="432751"/>
            </a:xfrm>
            <a:prstGeom prst="cub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20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410" name="立方体 409">
              <a:extLst>
                <a:ext uri="{FF2B5EF4-FFF2-40B4-BE49-F238E27FC236}">
                  <a16:creationId xmlns:a16="http://schemas.microsoft.com/office/drawing/2014/main" id="{3E2C7534-E76E-46A4-9A6B-B8E93BFB97FA}"/>
                </a:ext>
              </a:extLst>
            </p:cNvPr>
            <p:cNvSpPr/>
            <p:nvPr/>
          </p:nvSpPr>
          <p:spPr>
            <a:xfrm>
              <a:off x="4802578" y="5471005"/>
              <a:ext cx="443712" cy="432751"/>
            </a:xfrm>
            <a:prstGeom prst="cub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21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411" name="立方体 410">
              <a:extLst>
                <a:ext uri="{FF2B5EF4-FFF2-40B4-BE49-F238E27FC236}">
                  <a16:creationId xmlns:a16="http://schemas.microsoft.com/office/drawing/2014/main" id="{FF8C06D4-3664-4B16-8C57-2A88C4572054}"/>
                </a:ext>
              </a:extLst>
            </p:cNvPr>
            <p:cNvSpPr/>
            <p:nvPr/>
          </p:nvSpPr>
          <p:spPr>
            <a:xfrm>
              <a:off x="5131924" y="5471005"/>
              <a:ext cx="443712" cy="432751"/>
            </a:xfrm>
            <a:prstGeom prst="cub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22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412" name="立方体 411">
              <a:extLst>
                <a:ext uri="{FF2B5EF4-FFF2-40B4-BE49-F238E27FC236}">
                  <a16:creationId xmlns:a16="http://schemas.microsoft.com/office/drawing/2014/main" id="{8114285E-8102-46F9-9272-97654AE28176}"/>
                </a:ext>
              </a:extLst>
            </p:cNvPr>
            <p:cNvSpPr/>
            <p:nvPr/>
          </p:nvSpPr>
          <p:spPr>
            <a:xfrm>
              <a:off x="5465395" y="5471005"/>
              <a:ext cx="443712" cy="432751"/>
            </a:xfrm>
            <a:prstGeom prst="cub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23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413" name="立方体 412">
              <a:extLst>
                <a:ext uri="{FF2B5EF4-FFF2-40B4-BE49-F238E27FC236}">
                  <a16:creationId xmlns:a16="http://schemas.microsoft.com/office/drawing/2014/main" id="{1CFDEE16-C972-48D3-ACD8-19B7D7BD2D81}"/>
                </a:ext>
              </a:extLst>
            </p:cNvPr>
            <p:cNvSpPr/>
            <p:nvPr/>
          </p:nvSpPr>
          <p:spPr>
            <a:xfrm>
              <a:off x="4469107" y="5149280"/>
              <a:ext cx="443712" cy="432751"/>
            </a:xfrm>
            <a:prstGeom prst="cub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16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414" name="立方体 413">
              <a:extLst>
                <a:ext uri="{FF2B5EF4-FFF2-40B4-BE49-F238E27FC236}">
                  <a16:creationId xmlns:a16="http://schemas.microsoft.com/office/drawing/2014/main" id="{D8D26E9D-781F-462B-AD20-48A6B7E336B4}"/>
                </a:ext>
              </a:extLst>
            </p:cNvPr>
            <p:cNvSpPr/>
            <p:nvPr/>
          </p:nvSpPr>
          <p:spPr>
            <a:xfrm>
              <a:off x="4802578" y="5149280"/>
              <a:ext cx="443712" cy="432751"/>
            </a:xfrm>
            <a:prstGeom prst="cub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17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415" name="立方体 414">
              <a:extLst>
                <a:ext uri="{FF2B5EF4-FFF2-40B4-BE49-F238E27FC236}">
                  <a16:creationId xmlns:a16="http://schemas.microsoft.com/office/drawing/2014/main" id="{AFEC8734-8A7F-404F-B302-CCA5CC0010D4}"/>
                </a:ext>
              </a:extLst>
            </p:cNvPr>
            <p:cNvSpPr/>
            <p:nvPr/>
          </p:nvSpPr>
          <p:spPr>
            <a:xfrm>
              <a:off x="5131924" y="5149280"/>
              <a:ext cx="443712" cy="432751"/>
            </a:xfrm>
            <a:prstGeom prst="cub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18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416" name="立方体 415">
              <a:extLst>
                <a:ext uri="{FF2B5EF4-FFF2-40B4-BE49-F238E27FC236}">
                  <a16:creationId xmlns:a16="http://schemas.microsoft.com/office/drawing/2014/main" id="{3D1F8F88-4375-4D5A-AF2A-83A299AA1455}"/>
                </a:ext>
              </a:extLst>
            </p:cNvPr>
            <p:cNvSpPr/>
            <p:nvPr/>
          </p:nvSpPr>
          <p:spPr>
            <a:xfrm>
              <a:off x="5465395" y="5149280"/>
              <a:ext cx="443712" cy="432751"/>
            </a:xfrm>
            <a:prstGeom prst="cub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19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417" name="立方体 416">
              <a:extLst>
                <a:ext uri="{FF2B5EF4-FFF2-40B4-BE49-F238E27FC236}">
                  <a16:creationId xmlns:a16="http://schemas.microsoft.com/office/drawing/2014/main" id="{EB66C08C-943F-44CE-8DAC-231A80F5A665}"/>
                </a:ext>
              </a:extLst>
            </p:cNvPr>
            <p:cNvSpPr/>
            <p:nvPr/>
          </p:nvSpPr>
          <p:spPr>
            <a:xfrm>
              <a:off x="4469107" y="4823756"/>
              <a:ext cx="443712" cy="432751"/>
            </a:xfrm>
            <a:prstGeom prst="cub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12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418" name="立方体 417">
              <a:extLst>
                <a:ext uri="{FF2B5EF4-FFF2-40B4-BE49-F238E27FC236}">
                  <a16:creationId xmlns:a16="http://schemas.microsoft.com/office/drawing/2014/main" id="{11406016-70FA-4672-BC7C-98C69E5855A4}"/>
                </a:ext>
              </a:extLst>
            </p:cNvPr>
            <p:cNvSpPr/>
            <p:nvPr/>
          </p:nvSpPr>
          <p:spPr>
            <a:xfrm>
              <a:off x="4802578" y="4823756"/>
              <a:ext cx="443712" cy="432751"/>
            </a:xfrm>
            <a:prstGeom prst="cub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13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419" name="立方体 418">
              <a:extLst>
                <a:ext uri="{FF2B5EF4-FFF2-40B4-BE49-F238E27FC236}">
                  <a16:creationId xmlns:a16="http://schemas.microsoft.com/office/drawing/2014/main" id="{F5087DCE-782D-400A-84B4-B927D2C1E079}"/>
                </a:ext>
              </a:extLst>
            </p:cNvPr>
            <p:cNvSpPr/>
            <p:nvPr/>
          </p:nvSpPr>
          <p:spPr>
            <a:xfrm>
              <a:off x="5131924" y="4823756"/>
              <a:ext cx="443712" cy="432751"/>
            </a:xfrm>
            <a:prstGeom prst="cub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14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420" name="立方体 419">
              <a:extLst>
                <a:ext uri="{FF2B5EF4-FFF2-40B4-BE49-F238E27FC236}">
                  <a16:creationId xmlns:a16="http://schemas.microsoft.com/office/drawing/2014/main" id="{4DEA452D-7822-47AD-B309-7C4B654146EC}"/>
                </a:ext>
              </a:extLst>
            </p:cNvPr>
            <p:cNvSpPr/>
            <p:nvPr/>
          </p:nvSpPr>
          <p:spPr>
            <a:xfrm>
              <a:off x="5465395" y="4823756"/>
              <a:ext cx="443712" cy="432751"/>
            </a:xfrm>
            <a:prstGeom prst="cub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15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422" name="立方体 421">
              <a:extLst>
                <a:ext uri="{FF2B5EF4-FFF2-40B4-BE49-F238E27FC236}">
                  <a16:creationId xmlns:a16="http://schemas.microsoft.com/office/drawing/2014/main" id="{6676A73D-FFCE-4D5A-A4C4-84A05CD593F8}"/>
                </a:ext>
              </a:extLst>
            </p:cNvPr>
            <p:cNvSpPr/>
            <p:nvPr/>
          </p:nvSpPr>
          <p:spPr>
            <a:xfrm>
              <a:off x="4361776" y="5574934"/>
              <a:ext cx="443712" cy="432751"/>
            </a:xfrm>
            <a:prstGeom prst="cub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8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423" name="立方体 422">
              <a:extLst>
                <a:ext uri="{FF2B5EF4-FFF2-40B4-BE49-F238E27FC236}">
                  <a16:creationId xmlns:a16="http://schemas.microsoft.com/office/drawing/2014/main" id="{B43E72AB-988D-4882-B1F8-4C058E01218E}"/>
                </a:ext>
              </a:extLst>
            </p:cNvPr>
            <p:cNvSpPr/>
            <p:nvPr/>
          </p:nvSpPr>
          <p:spPr>
            <a:xfrm>
              <a:off x="4695247" y="5574934"/>
              <a:ext cx="443712" cy="432751"/>
            </a:xfrm>
            <a:prstGeom prst="cub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9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424" name="立方体 423">
              <a:extLst>
                <a:ext uri="{FF2B5EF4-FFF2-40B4-BE49-F238E27FC236}">
                  <a16:creationId xmlns:a16="http://schemas.microsoft.com/office/drawing/2014/main" id="{2AEF812D-2677-4722-B317-ACF9A2DE7540}"/>
                </a:ext>
              </a:extLst>
            </p:cNvPr>
            <p:cNvSpPr/>
            <p:nvPr/>
          </p:nvSpPr>
          <p:spPr>
            <a:xfrm>
              <a:off x="5024593" y="5574934"/>
              <a:ext cx="443712" cy="432751"/>
            </a:xfrm>
            <a:prstGeom prst="cub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10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425" name="立方体 424">
              <a:extLst>
                <a:ext uri="{FF2B5EF4-FFF2-40B4-BE49-F238E27FC236}">
                  <a16:creationId xmlns:a16="http://schemas.microsoft.com/office/drawing/2014/main" id="{4D4D8201-2A46-4E99-B250-C40A4A9754DE}"/>
                </a:ext>
              </a:extLst>
            </p:cNvPr>
            <p:cNvSpPr/>
            <p:nvPr/>
          </p:nvSpPr>
          <p:spPr>
            <a:xfrm>
              <a:off x="5358064" y="5574934"/>
              <a:ext cx="443712" cy="432751"/>
            </a:xfrm>
            <a:prstGeom prst="cub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11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426" name="立方体 425">
              <a:extLst>
                <a:ext uri="{FF2B5EF4-FFF2-40B4-BE49-F238E27FC236}">
                  <a16:creationId xmlns:a16="http://schemas.microsoft.com/office/drawing/2014/main" id="{82653DB3-ED5F-409C-84EC-1C511F39DB82}"/>
                </a:ext>
              </a:extLst>
            </p:cNvPr>
            <p:cNvSpPr/>
            <p:nvPr/>
          </p:nvSpPr>
          <p:spPr>
            <a:xfrm>
              <a:off x="4361776" y="5253209"/>
              <a:ext cx="443712" cy="432751"/>
            </a:xfrm>
            <a:prstGeom prst="cub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4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427" name="立方体 426">
              <a:extLst>
                <a:ext uri="{FF2B5EF4-FFF2-40B4-BE49-F238E27FC236}">
                  <a16:creationId xmlns:a16="http://schemas.microsoft.com/office/drawing/2014/main" id="{17F4B329-EA3B-4A73-8CB0-6216C4EDC666}"/>
                </a:ext>
              </a:extLst>
            </p:cNvPr>
            <p:cNvSpPr/>
            <p:nvPr/>
          </p:nvSpPr>
          <p:spPr>
            <a:xfrm>
              <a:off x="4695247" y="5253209"/>
              <a:ext cx="443712" cy="432751"/>
            </a:xfrm>
            <a:prstGeom prst="cub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5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428" name="立方体 427">
              <a:extLst>
                <a:ext uri="{FF2B5EF4-FFF2-40B4-BE49-F238E27FC236}">
                  <a16:creationId xmlns:a16="http://schemas.microsoft.com/office/drawing/2014/main" id="{A0B0A74F-DFE2-44A5-A733-FD0DC6FC3D19}"/>
                </a:ext>
              </a:extLst>
            </p:cNvPr>
            <p:cNvSpPr/>
            <p:nvPr/>
          </p:nvSpPr>
          <p:spPr>
            <a:xfrm>
              <a:off x="5024593" y="5253209"/>
              <a:ext cx="443712" cy="432751"/>
            </a:xfrm>
            <a:prstGeom prst="cub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6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429" name="立方体 428">
              <a:extLst>
                <a:ext uri="{FF2B5EF4-FFF2-40B4-BE49-F238E27FC236}">
                  <a16:creationId xmlns:a16="http://schemas.microsoft.com/office/drawing/2014/main" id="{A2C4376E-188C-47F4-AA32-9F1A056110D8}"/>
                </a:ext>
              </a:extLst>
            </p:cNvPr>
            <p:cNvSpPr/>
            <p:nvPr/>
          </p:nvSpPr>
          <p:spPr>
            <a:xfrm>
              <a:off x="5358064" y="5253209"/>
              <a:ext cx="443712" cy="432751"/>
            </a:xfrm>
            <a:prstGeom prst="cub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7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430" name="立方体 429">
              <a:extLst>
                <a:ext uri="{FF2B5EF4-FFF2-40B4-BE49-F238E27FC236}">
                  <a16:creationId xmlns:a16="http://schemas.microsoft.com/office/drawing/2014/main" id="{BDB757AB-B7AB-412C-9445-0FAD0472C30E}"/>
                </a:ext>
              </a:extLst>
            </p:cNvPr>
            <p:cNvSpPr/>
            <p:nvPr/>
          </p:nvSpPr>
          <p:spPr>
            <a:xfrm>
              <a:off x="4361776" y="4927685"/>
              <a:ext cx="443712" cy="432751"/>
            </a:xfrm>
            <a:prstGeom prst="cub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0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431" name="立方体 430">
              <a:extLst>
                <a:ext uri="{FF2B5EF4-FFF2-40B4-BE49-F238E27FC236}">
                  <a16:creationId xmlns:a16="http://schemas.microsoft.com/office/drawing/2014/main" id="{4D8BC6D4-B802-44ED-91E7-B706B39C6B2E}"/>
                </a:ext>
              </a:extLst>
            </p:cNvPr>
            <p:cNvSpPr/>
            <p:nvPr/>
          </p:nvSpPr>
          <p:spPr>
            <a:xfrm>
              <a:off x="4695247" y="4927685"/>
              <a:ext cx="443712" cy="432751"/>
            </a:xfrm>
            <a:prstGeom prst="cub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1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432" name="立方体 431">
              <a:extLst>
                <a:ext uri="{FF2B5EF4-FFF2-40B4-BE49-F238E27FC236}">
                  <a16:creationId xmlns:a16="http://schemas.microsoft.com/office/drawing/2014/main" id="{17416353-2478-4F67-B2BE-FFFA3E93A811}"/>
                </a:ext>
              </a:extLst>
            </p:cNvPr>
            <p:cNvSpPr/>
            <p:nvPr/>
          </p:nvSpPr>
          <p:spPr>
            <a:xfrm>
              <a:off x="5024593" y="4927685"/>
              <a:ext cx="443712" cy="432751"/>
            </a:xfrm>
            <a:prstGeom prst="cub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2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433" name="立方体 432">
              <a:extLst>
                <a:ext uri="{FF2B5EF4-FFF2-40B4-BE49-F238E27FC236}">
                  <a16:creationId xmlns:a16="http://schemas.microsoft.com/office/drawing/2014/main" id="{0B696C54-0D57-46CB-9BE3-08E7EF07B9AE}"/>
                </a:ext>
              </a:extLst>
            </p:cNvPr>
            <p:cNvSpPr/>
            <p:nvPr/>
          </p:nvSpPr>
          <p:spPr>
            <a:xfrm>
              <a:off x="5358064" y="4927685"/>
              <a:ext cx="443712" cy="432751"/>
            </a:xfrm>
            <a:prstGeom prst="cub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3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435" name="立方体 434">
              <a:extLst>
                <a:ext uri="{FF2B5EF4-FFF2-40B4-BE49-F238E27FC236}">
                  <a16:creationId xmlns:a16="http://schemas.microsoft.com/office/drawing/2014/main" id="{DB3C6816-6667-44D7-8162-FFA271476A12}"/>
                </a:ext>
              </a:extLst>
            </p:cNvPr>
            <p:cNvSpPr/>
            <p:nvPr/>
          </p:nvSpPr>
          <p:spPr>
            <a:xfrm>
              <a:off x="6581183" y="5356720"/>
              <a:ext cx="443712" cy="432751"/>
            </a:xfrm>
            <a:prstGeom prst="cub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32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436" name="立方体 435">
              <a:extLst>
                <a:ext uri="{FF2B5EF4-FFF2-40B4-BE49-F238E27FC236}">
                  <a16:creationId xmlns:a16="http://schemas.microsoft.com/office/drawing/2014/main" id="{3B9246AE-E26A-49D1-85D7-2DC24359EC86}"/>
                </a:ext>
              </a:extLst>
            </p:cNvPr>
            <p:cNvSpPr/>
            <p:nvPr/>
          </p:nvSpPr>
          <p:spPr>
            <a:xfrm>
              <a:off x="6914654" y="5356720"/>
              <a:ext cx="443712" cy="432751"/>
            </a:xfrm>
            <a:prstGeom prst="cub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33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437" name="立方体 436">
              <a:extLst>
                <a:ext uri="{FF2B5EF4-FFF2-40B4-BE49-F238E27FC236}">
                  <a16:creationId xmlns:a16="http://schemas.microsoft.com/office/drawing/2014/main" id="{B21F37B4-67F5-43ED-84F1-81B5FB0AFB61}"/>
                </a:ext>
              </a:extLst>
            </p:cNvPr>
            <p:cNvSpPr/>
            <p:nvPr/>
          </p:nvSpPr>
          <p:spPr>
            <a:xfrm>
              <a:off x="7244000" y="5356720"/>
              <a:ext cx="443712" cy="432751"/>
            </a:xfrm>
            <a:prstGeom prst="cub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34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438" name="立方体 437">
              <a:extLst>
                <a:ext uri="{FF2B5EF4-FFF2-40B4-BE49-F238E27FC236}">
                  <a16:creationId xmlns:a16="http://schemas.microsoft.com/office/drawing/2014/main" id="{6B1E6CC7-E28E-48E6-9BDF-127A3D84A890}"/>
                </a:ext>
              </a:extLst>
            </p:cNvPr>
            <p:cNvSpPr/>
            <p:nvPr/>
          </p:nvSpPr>
          <p:spPr>
            <a:xfrm>
              <a:off x="7577471" y="5356720"/>
              <a:ext cx="443712" cy="432751"/>
            </a:xfrm>
            <a:prstGeom prst="cub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35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439" name="立方体 438">
              <a:extLst>
                <a:ext uri="{FF2B5EF4-FFF2-40B4-BE49-F238E27FC236}">
                  <a16:creationId xmlns:a16="http://schemas.microsoft.com/office/drawing/2014/main" id="{6B98DB26-0012-4A71-AFA3-3A65F846A455}"/>
                </a:ext>
              </a:extLst>
            </p:cNvPr>
            <p:cNvSpPr/>
            <p:nvPr/>
          </p:nvSpPr>
          <p:spPr>
            <a:xfrm>
              <a:off x="6581183" y="5034995"/>
              <a:ext cx="443712" cy="432751"/>
            </a:xfrm>
            <a:prstGeom prst="cub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28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440" name="立方体 439">
              <a:extLst>
                <a:ext uri="{FF2B5EF4-FFF2-40B4-BE49-F238E27FC236}">
                  <a16:creationId xmlns:a16="http://schemas.microsoft.com/office/drawing/2014/main" id="{5F56EFC4-1C11-4012-933D-0FAB522687B0}"/>
                </a:ext>
              </a:extLst>
            </p:cNvPr>
            <p:cNvSpPr/>
            <p:nvPr/>
          </p:nvSpPr>
          <p:spPr>
            <a:xfrm>
              <a:off x="6914654" y="5034995"/>
              <a:ext cx="443712" cy="432751"/>
            </a:xfrm>
            <a:prstGeom prst="cub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29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441" name="立方体 440">
              <a:extLst>
                <a:ext uri="{FF2B5EF4-FFF2-40B4-BE49-F238E27FC236}">
                  <a16:creationId xmlns:a16="http://schemas.microsoft.com/office/drawing/2014/main" id="{A80529A8-77D7-4ECA-98EF-12219BAA22F7}"/>
                </a:ext>
              </a:extLst>
            </p:cNvPr>
            <p:cNvSpPr/>
            <p:nvPr/>
          </p:nvSpPr>
          <p:spPr>
            <a:xfrm>
              <a:off x="7244000" y="5034995"/>
              <a:ext cx="443712" cy="432751"/>
            </a:xfrm>
            <a:prstGeom prst="cub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30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442" name="立方体 441">
              <a:extLst>
                <a:ext uri="{FF2B5EF4-FFF2-40B4-BE49-F238E27FC236}">
                  <a16:creationId xmlns:a16="http://schemas.microsoft.com/office/drawing/2014/main" id="{50A4996F-3ADA-41C2-8147-DD206FC69383}"/>
                </a:ext>
              </a:extLst>
            </p:cNvPr>
            <p:cNvSpPr/>
            <p:nvPr/>
          </p:nvSpPr>
          <p:spPr>
            <a:xfrm>
              <a:off x="7577471" y="5034995"/>
              <a:ext cx="443712" cy="432751"/>
            </a:xfrm>
            <a:prstGeom prst="cub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31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443" name="立方体 442">
              <a:extLst>
                <a:ext uri="{FF2B5EF4-FFF2-40B4-BE49-F238E27FC236}">
                  <a16:creationId xmlns:a16="http://schemas.microsoft.com/office/drawing/2014/main" id="{C5A142BD-79E2-46D5-9ABA-7AB3F26636FB}"/>
                </a:ext>
              </a:extLst>
            </p:cNvPr>
            <p:cNvSpPr/>
            <p:nvPr/>
          </p:nvSpPr>
          <p:spPr>
            <a:xfrm>
              <a:off x="6581183" y="4709471"/>
              <a:ext cx="443712" cy="432751"/>
            </a:xfrm>
            <a:prstGeom prst="cub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24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444" name="立方体 443">
              <a:extLst>
                <a:ext uri="{FF2B5EF4-FFF2-40B4-BE49-F238E27FC236}">
                  <a16:creationId xmlns:a16="http://schemas.microsoft.com/office/drawing/2014/main" id="{33C66CAD-A81A-44A5-B8C8-369658AA53BF}"/>
                </a:ext>
              </a:extLst>
            </p:cNvPr>
            <p:cNvSpPr/>
            <p:nvPr/>
          </p:nvSpPr>
          <p:spPr>
            <a:xfrm>
              <a:off x="6914654" y="4709471"/>
              <a:ext cx="443712" cy="432751"/>
            </a:xfrm>
            <a:prstGeom prst="cub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25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445" name="立方体 444">
              <a:extLst>
                <a:ext uri="{FF2B5EF4-FFF2-40B4-BE49-F238E27FC236}">
                  <a16:creationId xmlns:a16="http://schemas.microsoft.com/office/drawing/2014/main" id="{F0C70A43-29D3-4748-89CA-02B6914EB5EF}"/>
                </a:ext>
              </a:extLst>
            </p:cNvPr>
            <p:cNvSpPr/>
            <p:nvPr/>
          </p:nvSpPr>
          <p:spPr>
            <a:xfrm>
              <a:off x="7244000" y="4709471"/>
              <a:ext cx="443712" cy="432751"/>
            </a:xfrm>
            <a:prstGeom prst="cub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26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446" name="立方体 445">
              <a:extLst>
                <a:ext uri="{FF2B5EF4-FFF2-40B4-BE49-F238E27FC236}">
                  <a16:creationId xmlns:a16="http://schemas.microsoft.com/office/drawing/2014/main" id="{390B2564-CB8B-44D8-81C2-FF6D916DB791}"/>
                </a:ext>
              </a:extLst>
            </p:cNvPr>
            <p:cNvSpPr/>
            <p:nvPr/>
          </p:nvSpPr>
          <p:spPr>
            <a:xfrm>
              <a:off x="7577471" y="4709471"/>
              <a:ext cx="443712" cy="432751"/>
            </a:xfrm>
            <a:prstGeom prst="cub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27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448" name="立方体 447">
              <a:extLst>
                <a:ext uri="{FF2B5EF4-FFF2-40B4-BE49-F238E27FC236}">
                  <a16:creationId xmlns:a16="http://schemas.microsoft.com/office/drawing/2014/main" id="{50F6358B-0007-4D8C-83D0-BDDC7217D7EB}"/>
                </a:ext>
              </a:extLst>
            </p:cNvPr>
            <p:cNvSpPr/>
            <p:nvPr/>
          </p:nvSpPr>
          <p:spPr>
            <a:xfrm>
              <a:off x="6474278" y="5463385"/>
              <a:ext cx="443712" cy="432751"/>
            </a:xfrm>
            <a:prstGeom prst="cub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20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449" name="立方体 448">
              <a:extLst>
                <a:ext uri="{FF2B5EF4-FFF2-40B4-BE49-F238E27FC236}">
                  <a16:creationId xmlns:a16="http://schemas.microsoft.com/office/drawing/2014/main" id="{8A8C43C6-481F-482E-A726-631103686CD4}"/>
                </a:ext>
              </a:extLst>
            </p:cNvPr>
            <p:cNvSpPr/>
            <p:nvPr/>
          </p:nvSpPr>
          <p:spPr>
            <a:xfrm>
              <a:off x="6807749" y="5463385"/>
              <a:ext cx="443712" cy="432751"/>
            </a:xfrm>
            <a:prstGeom prst="cub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21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450" name="立方体 449">
              <a:extLst>
                <a:ext uri="{FF2B5EF4-FFF2-40B4-BE49-F238E27FC236}">
                  <a16:creationId xmlns:a16="http://schemas.microsoft.com/office/drawing/2014/main" id="{8D35B83C-86CD-432C-A410-FF741F9E22AF}"/>
                </a:ext>
              </a:extLst>
            </p:cNvPr>
            <p:cNvSpPr/>
            <p:nvPr/>
          </p:nvSpPr>
          <p:spPr>
            <a:xfrm>
              <a:off x="7137095" y="5463385"/>
              <a:ext cx="443712" cy="432751"/>
            </a:xfrm>
            <a:prstGeom prst="cub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22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451" name="立方体 450">
              <a:extLst>
                <a:ext uri="{FF2B5EF4-FFF2-40B4-BE49-F238E27FC236}">
                  <a16:creationId xmlns:a16="http://schemas.microsoft.com/office/drawing/2014/main" id="{1FE77A1F-569F-4AC9-8B7A-E3135A928F10}"/>
                </a:ext>
              </a:extLst>
            </p:cNvPr>
            <p:cNvSpPr/>
            <p:nvPr/>
          </p:nvSpPr>
          <p:spPr>
            <a:xfrm>
              <a:off x="7470566" y="5463385"/>
              <a:ext cx="443712" cy="432751"/>
            </a:xfrm>
            <a:prstGeom prst="cub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23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452" name="立方体 451">
              <a:extLst>
                <a:ext uri="{FF2B5EF4-FFF2-40B4-BE49-F238E27FC236}">
                  <a16:creationId xmlns:a16="http://schemas.microsoft.com/office/drawing/2014/main" id="{C4C926A2-A4D8-4604-8E30-5A5507B99AD7}"/>
                </a:ext>
              </a:extLst>
            </p:cNvPr>
            <p:cNvSpPr/>
            <p:nvPr/>
          </p:nvSpPr>
          <p:spPr>
            <a:xfrm>
              <a:off x="6474278" y="5141660"/>
              <a:ext cx="443712" cy="432751"/>
            </a:xfrm>
            <a:prstGeom prst="cub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16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453" name="立方体 452">
              <a:extLst>
                <a:ext uri="{FF2B5EF4-FFF2-40B4-BE49-F238E27FC236}">
                  <a16:creationId xmlns:a16="http://schemas.microsoft.com/office/drawing/2014/main" id="{622BB11A-167D-4F76-BF40-160C3E81158D}"/>
                </a:ext>
              </a:extLst>
            </p:cNvPr>
            <p:cNvSpPr/>
            <p:nvPr/>
          </p:nvSpPr>
          <p:spPr>
            <a:xfrm>
              <a:off x="6807749" y="5141660"/>
              <a:ext cx="443712" cy="432751"/>
            </a:xfrm>
            <a:prstGeom prst="cub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17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454" name="立方体 453">
              <a:extLst>
                <a:ext uri="{FF2B5EF4-FFF2-40B4-BE49-F238E27FC236}">
                  <a16:creationId xmlns:a16="http://schemas.microsoft.com/office/drawing/2014/main" id="{1B9AC696-73B7-4540-A6B5-BDD4E2012DF5}"/>
                </a:ext>
              </a:extLst>
            </p:cNvPr>
            <p:cNvSpPr/>
            <p:nvPr/>
          </p:nvSpPr>
          <p:spPr>
            <a:xfrm>
              <a:off x="7137095" y="5141660"/>
              <a:ext cx="443712" cy="432751"/>
            </a:xfrm>
            <a:prstGeom prst="cub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18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455" name="立方体 454">
              <a:extLst>
                <a:ext uri="{FF2B5EF4-FFF2-40B4-BE49-F238E27FC236}">
                  <a16:creationId xmlns:a16="http://schemas.microsoft.com/office/drawing/2014/main" id="{6D95D69A-AD71-4C2F-8452-4B6C2880EEF5}"/>
                </a:ext>
              </a:extLst>
            </p:cNvPr>
            <p:cNvSpPr/>
            <p:nvPr/>
          </p:nvSpPr>
          <p:spPr>
            <a:xfrm>
              <a:off x="7470566" y="5141660"/>
              <a:ext cx="443712" cy="432751"/>
            </a:xfrm>
            <a:prstGeom prst="cub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19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456" name="立方体 455">
              <a:extLst>
                <a:ext uri="{FF2B5EF4-FFF2-40B4-BE49-F238E27FC236}">
                  <a16:creationId xmlns:a16="http://schemas.microsoft.com/office/drawing/2014/main" id="{194626B5-76AB-4ED3-95BE-1DE63C2B1708}"/>
                </a:ext>
              </a:extLst>
            </p:cNvPr>
            <p:cNvSpPr/>
            <p:nvPr/>
          </p:nvSpPr>
          <p:spPr>
            <a:xfrm>
              <a:off x="6474278" y="4816136"/>
              <a:ext cx="443712" cy="432751"/>
            </a:xfrm>
            <a:prstGeom prst="cub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12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457" name="立方体 456">
              <a:extLst>
                <a:ext uri="{FF2B5EF4-FFF2-40B4-BE49-F238E27FC236}">
                  <a16:creationId xmlns:a16="http://schemas.microsoft.com/office/drawing/2014/main" id="{18BE1144-F8D8-4323-84CA-1EE57E06D9C9}"/>
                </a:ext>
              </a:extLst>
            </p:cNvPr>
            <p:cNvSpPr/>
            <p:nvPr/>
          </p:nvSpPr>
          <p:spPr>
            <a:xfrm>
              <a:off x="6807749" y="4816136"/>
              <a:ext cx="443712" cy="432751"/>
            </a:xfrm>
            <a:prstGeom prst="cub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13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458" name="立方体 457">
              <a:extLst>
                <a:ext uri="{FF2B5EF4-FFF2-40B4-BE49-F238E27FC236}">
                  <a16:creationId xmlns:a16="http://schemas.microsoft.com/office/drawing/2014/main" id="{3E92B5A4-0DD9-4510-9DB2-53302DAFEB79}"/>
                </a:ext>
              </a:extLst>
            </p:cNvPr>
            <p:cNvSpPr/>
            <p:nvPr/>
          </p:nvSpPr>
          <p:spPr>
            <a:xfrm>
              <a:off x="7137095" y="4816136"/>
              <a:ext cx="443712" cy="432751"/>
            </a:xfrm>
            <a:prstGeom prst="cub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14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459" name="立方体 458">
              <a:extLst>
                <a:ext uri="{FF2B5EF4-FFF2-40B4-BE49-F238E27FC236}">
                  <a16:creationId xmlns:a16="http://schemas.microsoft.com/office/drawing/2014/main" id="{BEB5668D-1CE1-4F05-BD7B-5C0567EA81A2}"/>
                </a:ext>
              </a:extLst>
            </p:cNvPr>
            <p:cNvSpPr/>
            <p:nvPr/>
          </p:nvSpPr>
          <p:spPr>
            <a:xfrm>
              <a:off x="7470566" y="4816136"/>
              <a:ext cx="443712" cy="432751"/>
            </a:xfrm>
            <a:prstGeom prst="cub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15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343" name="立方体 342">
              <a:extLst>
                <a:ext uri="{FF2B5EF4-FFF2-40B4-BE49-F238E27FC236}">
                  <a16:creationId xmlns:a16="http://schemas.microsoft.com/office/drawing/2014/main" id="{47BB0ECE-7B32-4BB0-B2ED-87E99CB816DA}"/>
                </a:ext>
              </a:extLst>
            </p:cNvPr>
            <p:cNvSpPr/>
            <p:nvPr/>
          </p:nvSpPr>
          <p:spPr>
            <a:xfrm>
              <a:off x="6368481" y="4925729"/>
              <a:ext cx="1440000" cy="1080000"/>
            </a:xfrm>
            <a:prstGeom prst="cube">
              <a:avLst>
                <a:gd name="adj" fmla="val 9948"/>
              </a:avLst>
            </a:prstGeom>
            <a:solidFill>
              <a:schemeClr val="accent5">
                <a:lumMod val="60000"/>
                <a:lumOff val="40000"/>
                <a:alpha val="3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6" name="文本框 345">
              <a:extLst>
                <a:ext uri="{FF2B5EF4-FFF2-40B4-BE49-F238E27FC236}">
                  <a16:creationId xmlns:a16="http://schemas.microsoft.com/office/drawing/2014/main" id="{5F3119FD-D953-48A8-8894-D644BA9FDCEA}"/>
                </a:ext>
              </a:extLst>
            </p:cNvPr>
            <p:cNvSpPr txBox="1"/>
            <p:nvPr/>
          </p:nvSpPr>
          <p:spPr>
            <a:xfrm>
              <a:off x="2609758" y="2070148"/>
              <a:ext cx="1451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a[0, :, :]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347" name="文本框 346">
              <a:extLst>
                <a:ext uri="{FF2B5EF4-FFF2-40B4-BE49-F238E27FC236}">
                  <a16:creationId xmlns:a16="http://schemas.microsoft.com/office/drawing/2014/main" id="{F7EF5B04-8819-4F4D-9C42-C917FB18C81C}"/>
                </a:ext>
              </a:extLst>
            </p:cNvPr>
            <p:cNvSpPr txBox="1"/>
            <p:nvPr/>
          </p:nvSpPr>
          <p:spPr>
            <a:xfrm>
              <a:off x="4576012" y="2070148"/>
              <a:ext cx="14510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a[:, 1, :]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348" name="文本框 347">
              <a:extLst>
                <a:ext uri="{FF2B5EF4-FFF2-40B4-BE49-F238E27FC236}">
                  <a16:creationId xmlns:a16="http://schemas.microsoft.com/office/drawing/2014/main" id="{B45E3FB7-B961-46AE-8B16-69B2DEE941AB}"/>
                </a:ext>
              </a:extLst>
            </p:cNvPr>
            <p:cNvSpPr txBox="1"/>
            <p:nvPr/>
          </p:nvSpPr>
          <p:spPr>
            <a:xfrm>
              <a:off x="6573563" y="2088929"/>
              <a:ext cx="14510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a[:, :, 2]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349" name="文本框 348">
              <a:extLst>
                <a:ext uri="{FF2B5EF4-FFF2-40B4-BE49-F238E27FC236}">
                  <a16:creationId xmlns:a16="http://schemas.microsoft.com/office/drawing/2014/main" id="{85019510-0E72-4BF6-AA1B-1BC1119A1EC4}"/>
                </a:ext>
              </a:extLst>
            </p:cNvPr>
            <p:cNvSpPr txBox="1"/>
            <p:nvPr/>
          </p:nvSpPr>
          <p:spPr>
            <a:xfrm>
              <a:off x="3596896" y="172083"/>
              <a:ext cx="14510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a[0][1][2]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350" name="文本框 349">
              <a:extLst>
                <a:ext uri="{FF2B5EF4-FFF2-40B4-BE49-F238E27FC236}">
                  <a16:creationId xmlns:a16="http://schemas.microsoft.com/office/drawing/2014/main" id="{7A33323E-20E6-46A0-9FA3-CCF6FF96DFFD}"/>
                </a:ext>
              </a:extLst>
            </p:cNvPr>
            <p:cNvSpPr txBox="1"/>
            <p:nvPr/>
          </p:nvSpPr>
          <p:spPr>
            <a:xfrm>
              <a:off x="5593579" y="153205"/>
              <a:ext cx="14510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a[1][1][2]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grpSp>
          <p:nvGrpSpPr>
            <p:cNvPr id="351" name="组合 350">
              <a:extLst>
                <a:ext uri="{FF2B5EF4-FFF2-40B4-BE49-F238E27FC236}">
                  <a16:creationId xmlns:a16="http://schemas.microsoft.com/office/drawing/2014/main" id="{FD3B7BBC-4E27-4939-8F5E-8074F523DDF6}"/>
                </a:ext>
              </a:extLst>
            </p:cNvPr>
            <p:cNvGrpSpPr/>
            <p:nvPr/>
          </p:nvGrpSpPr>
          <p:grpSpPr>
            <a:xfrm>
              <a:off x="3607935" y="645167"/>
              <a:ext cx="1440000" cy="1080000"/>
              <a:chOff x="2795270" y="3026004"/>
              <a:chExt cx="1595882" cy="1227227"/>
            </a:xfrm>
            <a:solidFill>
              <a:schemeClr val="accent5">
                <a:lumMod val="60000"/>
                <a:lumOff val="40000"/>
              </a:schemeClr>
            </a:solidFill>
          </p:grpSpPr>
          <p:sp>
            <p:nvSpPr>
              <p:cNvPr id="352" name="立方体 351">
                <a:extLst>
                  <a:ext uri="{FF2B5EF4-FFF2-40B4-BE49-F238E27FC236}">
                    <a16:creationId xmlns:a16="http://schemas.microsoft.com/office/drawing/2014/main" id="{38F3A6CC-D5E4-46C5-8400-B91F135576E7}"/>
                  </a:ext>
                </a:extLst>
              </p:cNvPr>
              <p:cNvSpPr/>
              <p:nvPr/>
            </p:nvSpPr>
            <p:spPr>
              <a:xfrm>
                <a:off x="2795270" y="3761487"/>
                <a:ext cx="491744" cy="491744"/>
              </a:xfrm>
              <a:prstGeom prst="cub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dirty="0">
                    <a:latin typeface="Consolas" panose="020B0609020204030204" pitchFamily="49" charset="0"/>
                  </a:rPr>
                  <a:t>32</a:t>
                </a:r>
                <a:endParaRPr lang="zh-CN" alt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353" name="立方体 352">
                <a:extLst>
                  <a:ext uri="{FF2B5EF4-FFF2-40B4-BE49-F238E27FC236}">
                    <a16:creationId xmlns:a16="http://schemas.microsoft.com/office/drawing/2014/main" id="{F1A6BC90-6E97-472A-900A-1E7A38028E74}"/>
                  </a:ext>
                </a:extLst>
              </p:cNvPr>
              <p:cNvSpPr/>
              <p:nvPr/>
            </p:nvSpPr>
            <p:spPr>
              <a:xfrm>
                <a:off x="3164840" y="3761487"/>
                <a:ext cx="491744" cy="491744"/>
              </a:xfrm>
              <a:prstGeom prst="cub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dirty="0">
                    <a:latin typeface="Consolas" panose="020B0609020204030204" pitchFamily="49" charset="0"/>
                  </a:rPr>
                  <a:t>33</a:t>
                </a:r>
                <a:endParaRPr lang="zh-CN" alt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354" name="立方体 353">
                <a:extLst>
                  <a:ext uri="{FF2B5EF4-FFF2-40B4-BE49-F238E27FC236}">
                    <a16:creationId xmlns:a16="http://schemas.microsoft.com/office/drawing/2014/main" id="{D9FC5A27-B59F-4633-AFE9-755716094D3E}"/>
                  </a:ext>
                </a:extLst>
              </p:cNvPr>
              <p:cNvSpPr/>
              <p:nvPr/>
            </p:nvSpPr>
            <p:spPr>
              <a:xfrm>
                <a:off x="3529838" y="3761487"/>
                <a:ext cx="491744" cy="491744"/>
              </a:xfrm>
              <a:prstGeom prst="cub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dirty="0">
                    <a:latin typeface="Consolas" panose="020B0609020204030204" pitchFamily="49" charset="0"/>
                  </a:rPr>
                  <a:t>34</a:t>
                </a:r>
                <a:endParaRPr lang="zh-CN" alt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355" name="立方体 354">
                <a:extLst>
                  <a:ext uri="{FF2B5EF4-FFF2-40B4-BE49-F238E27FC236}">
                    <a16:creationId xmlns:a16="http://schemas.microsoft.com/office/drawing/2014/main" id="{263CCFBB-4670-497E-A48E-8F37B8620F49}"/>
                  </a:ext>
                </a:extLst>
              </p:cNvPr>
              <p:cNvSpPr/>
              <p:nvPr/>
            </p:nvSpPr>
            <p:spPr>
              <a:xfrm>
                <a:off x="3899408" y="3761487"/>
                <a:ext cx="491744" cy="491744"/>
              </a:xfrm>
              <a:prstGeom prst="cub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dirty="0">
                    <a:latin typeface="Consolas" panose="020B0609020204030204" pitchFamily="49" charset="0"/>
                  </a:rPr>
                  <a:t>35</a:t>
                </a:r>
                <a:endParaRPr lang="zh-CN" alt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395" name="立方体 394">
                <a:extLst>
                  <a:ext uri="{FF2B5EF4-FFF2-40B4-BE49-F238E27FC236}">
                    <a16:creationId xmlns:a16="http://schemas.microsoft.com/office/drawing/2014/main" id="{C9DA2995-A32B-4C96-AF23-6DAC390624E9}"/>
                  </a:ext>
                </a:extLst>
              </p:cNvPr>
              <p:cNvSpPr/>
              <p:nvPr/>
            </p:nvSpPr>
            <p:spPr>
              <a:xfrm>
                <a:off x="2795270" y="3395904"/>
                <a:ext cx="491744" cy="491744"/>
              </a:xfrm>
              <a:prstGeom prst="cub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dirty="0">
                    <a:latin typeface="Consolas" panose="020B0609020204030204" pitchFamily="49" charset="0"/>
                  </a:rPr>
                  <a:t>28</a:t>
                </a:r>
                <a:endParaRPr lang="zh-CN" alt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408" name="立方体 407">
                <a:extLst>
                  <a:ext uri="{FF2B5EF4-FFF2-40B4-BE49-F238E27FC236}">
                    <a16:creationId xmlns:a16="http://schemas.microsoft.com/office/drawing/2014/main" id="{249D2408-00EA-4E4D-B744-097B844FE83A}"/>
                  </a:ext>
                </a:extLst>
              </p:cNvPr>
              <p:cNvSpPr/>
              <p:nvPr/>
            </p:nvSpPr>
            <p:spPr>
              <a:xfrm>
                <a:off x="3164840" y="3395904"/>
                <a:ext cx="491744" cy="491744"/>
              </a:xfrm>
              <a:prstGeom prst="cub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dirty="0">
                    <a:latin typeface="Consolas" panose="020B0609020204030204" pitchFamily="49" charset="0"/>
                  </a:rPr>
                  <a:t>29</a:t>
                </a:r>
                <a:endParaRPr lang="zh-CN" alt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421" name="立方体 420">
                <a:extLst>
                  <a:ext uri="{FF2B5EF4-FFF2-40B4-BE49-F238E27FC236}">
                    <a16:creationId xmlns:a16="http://schemas.microsoft.com/office/drawing/2014/main" id="{DB4848DF-B5B2-4182-9752-E25B32827D12}"/>
                  </a:ext>
                </a:extLst>
              </p:cNvPr>
              <p:cNvSpPr/>
              <p:nvPr/>
            </p:nvSpPr>
            <p:spPr>
              <a:xfrm>
                <a:off x="3529838" y="3395904"/>
                <a:ext cx="491744" cy="491744"/>
              </a:xfrm>
              <a:prstGeom prst="cub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dirty="0">
                    <a:latin typeface="Consolas" panose="020B0609020204030204" pitchFamily="49" charset="0"/>
                  </a:rPr>
                  <a:t>30</a:t>
                </a:r>
                <a:endParaRPr lang="zh-CN" alt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434" name="立方体 433">
                <a:extLst>
                  <a:ext uri="{FF2B5EF4-FFF2-40B4-BE49-F238E27FC236}">
                    <a16:creationId xmlns:a16="http://schemas.microsoft.com/office/drawing/2014/main" id="{176D7480-6BC2-4FCD-9EA9-907377C91FBF}"/>
                  </a:ext>
                </a:extLst>
              </p:cNvPr>
              <p:cNvSpPr/>
              <p:nvPr/>
            </p:nvSpPr>
            <p:spPr>
              <a:xfrm>
                <a:off x="3899408" y="3395904"/>
                <a:ext cx="491744" cy="491744"/>
              </a:xfrm>
              <a:prstGeom prst="cub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dirty="0">
                    <a:latin typeface="Consolas" panose="020B0609020204030204" pitchFamily="49" charset="0"/>
                  </a:rPr>
                  <a:t>31</a:t>
                </a:r>
                <a:endParaRPr lang="zh-CN" alt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447" name="立方体 446">
                <a:extLst>
                  <a:ext uri="{FF2B5EF4-FFF2-40B4-BE49-F238E27FC236}">
                    <a16:creationId xmlns:a16="http://schemas.microsoft.com/office/drawing/2014/main" id="{CB574682-9A54-4569-9DB9-12DDEAC74409}"/>
                  </a:ext>
                </a:extLst>
              </p:cNvPr>
              <p:cNvSpPr/>
              <p:nvPr/>
            </p:nvSpPr>
            <p:spPr>
              <a:xfrm>
                <a:off x="2795270" y="3026004"/>
                <a:ext cx="491744" cy="491744"/>
              </a:xfrm>
              <a:prstGeom prst="cub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dirty="0">
                    <a:latin typeface="Consolas" panose="020B0609020204030204" pitchFamily="49" charset="0"/>
                  </a:rPr>
                  <a:t>24</a:t>
                </a:r>
                <a:endParaRPr lang="zh-CN" alt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460" name="立方体 459">
                <a:extLst>
                  <a:ext uri="{FF2B5EF4-FFF2-40B4-BE49-F238E27FC236}">
                    <a16:creationId xmlns:a16="http://schemas.microsoft.com/office/drawing/2014/main" id="{C2F32B34-5A24-4C34-A537-AFD68D6C58D9}"/>
                  </a:ext>
                </a:extLst>
              </p:cNvPr>
              <p:cNvSpPr/>
              <p:nvPr/>
            </p:nvSpPr>
            <p:spPr>
              <a:xfrm>
                <a:off x="3164840" y="3026004"/>
                <a:ext cx="491744" cy="491744"/>
              </a:xfrm>
              <a:prstGeom prst="cub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dirty="0">
                    <a:latin typeface="Consolas" panose="020B0609020204030204" pitchFamily="49" charset="0"/>
                  </a:rPr>
                  <a:t>25</a:t>
                </a:r>
                <a:endParaRPr lang="zh-CN" alt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473" name="立方体 472">
                <a:extLst>
                  <a:ext uri="{FF2B5EF4-FFF2-40B4-BE49-F238E27FC236}">
                    <a16:creationId xmlns:a16="http://schemas.microsoft.com/office/drawing/2014/main" id="{89FE5FC5-5784-45B1-8F19-0AD18FD36725}"/>
                  </a:ext>
                </a:extLst>
              </p:cNvPr>
              <p:cNvSpPr/>
              <p:nvPr/>
            </p:nvSpPr>
            <p:spPr>
              <a:xfrm>
                <a:off x="3529838" y="3026004"/>
                <a:ext cx="491744" cy="491744"/>
              </a:xfrm>
              <a:prstGeom prst="cub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dirty="0">
                    <a:latin typeface="Consolas" panose="020B0609020204030204" pitchFamily="49" charset="0"/>
                  </a:rPr>
                  <a:t>26</a:t>
                </a:r>
                <a:endParaRPr lang="zh-CN" alt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474" name="立方体 473">
                <a:extLst>
                  <a:ext uri="{FF2B5EF4-FFF2-40B4-BE49-F238E27FC236}">
                    <a16:creationId xmlns:a16="http://schemas.microsoft.com/office/drawing/2014/main" id="{1D697AAF-5BFB-493B-9038-4E299099E60E}"/>
                  </a:ext>
                </a:extLst>
              </p:cNvPr>
              <p:cNvSpPr/>
              <p:nvPr/>
            </p:nvSpPr>
            <p:spPr>
              <a:xfrm>
                <a:off x="3899408" y="3026004"/>
                <a:ext cx="491744" cy="491744"/>
              </a:xfrm>
              <a:prstGeom prst="cub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dirty="0">
                    <a:latin typeface="Consolas" panose="020B0609020204030204" pitchFamily="49" charset="0"/>
                  </a:rPr>
                  <a:t>27</a:t>
                </a:r>
                <a:endParaRPr lang="zh-CN" altLang="en-US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475" name="组合 474">
              <a:extLst>
                <a:ext uri="{FF2B5EF4-FFF2-40B4-BE49-F238E27FC236}">
                  <a16:creationId xmlns:a16="http://schemas.microsoft.com/office/drawing/2014/main" id="{D78C965A-DF77-4329-B842-9DBEDD51E0B0}"/>
                </a:ext>
              </a:extLst>
            </p:cNvPr>
            <p:cNvGrpSpPr/>
            <p:nvPr/>
          </p:nvGrpSpPr>
          <p:grpSpPr>
            <a:xfrm>
              <a:off x="3501030" y="751832"/>
              <a:ext cx="1440000" cy="1080000"/>
              <a:chOff x="2795270" y="3026004"/>
              <a:chExt cx="1595882" cy="1227227"/>
            </a:xfrm>
            <a:solidFill>
              <a:schemeClr val="accent5">
                <a:lumMod val="60000"/>
                <a:lumOff val="40000"/>
              </a:schemeClr>
            </a:solidFill>
          </p:grpSpPr>
          <p:sp>
            <p:nvSpPr>
              <p:cNvPr id="476" name="立方体 475">
                <a:extLst>
                  <a:ext uri="{FF2B5EF4-FFF2-40B4-BE49-F238E27FC236}">
                    <a16:creationId xmlns:a16="http://schemas.microsoft.com/office/drawing/2014/main" id="{312A66C8-91E6-4C57-A43D-09D52E4784EC}"/>
                  </a:ext>
                </a:extLst>
              </p:cNvPr>
              <p:cNvSpPr/>
              <p:nvPr/>
            </p:nvSpPr>
            <p:spPr>
              <a:xfrm>
                <a:off x="2795270" y="3761487"/>
                <a:ext cx="491744" cy="491744"/>
              </a:xfrm>
              <a:prstGeom prst="cub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dirty="0">
                    <a:latin typeface="Consolas" panose="020B0609020204030204" pitchFamily="49" charset="0"/>
                  </a:rPr>
                  <a:t>20</a:t>
                </a:r>
                <a:endParaRPr lang="zh-CN" alt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481" name="立方体 480">
                <a:extLst>
                  <a:ext uri="{FF2B5EF4-FFF2-40B4-BE49-F238E27FC236}">
                    <a16:creationId xmlns:a16="http://schemas.microsoft.com/office/drawing/2014/main" id="{073F7194-AE4F-4468-BB96-B97DE8CE2E29}"/>
                  </a:ext>
                </a:extLst>
              </p:cNvPr>
              <p:cNvSpPr/>
              <p:nvPr/>
            </p:nvSpPr>
            <p:spPr>
              <a:xfrm>
                <a:off x="3164840" y="3761487"/>
                <a:ext cx="491744" cy="491744"/>
              </a:xfrm>
              <a:prstGeom prst="cub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dirty="0">
                    <a:latin typeface="Consolas" panose="020B0609020204030204" pitchFamily="49" charset="0"/>
                  </a:rPr>
                  <a:t>21</a:t>
                </a:r>
                <a:endParaRPr lang="zh-CN" alt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482" name="立方体 481">
                <a:extLst>
                  <a:ext uri="{FF2B5EF4-FFF2-40B4-BE49-F238E27FC236}">
                    <a16:creationId xmlns:a16="http://schemas.microsoft.com/office/drawing/2014/main" id="{22D19AA2-E431-4808-A79C-E8812DB332D3}"/>
                  </a:ext>
                </a:extLst>
              </p:cNvPr>
              <p:cNvSpPr/>
              <p:nvPr/>
            </p:nvSpPr>
            <p:spPr>
              <a:xfrm>
                <a:off x="3529838" y="3761487"/>
                <a:ext cx="491744" cy="491744"/>
              </a:xfrm>
              <a:prstGeom prst="cub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dirty="0">
                    <a:latin typeface="Consolas" panose="020B0609020204030204" pitchFamily="49" charset="0"/>
                  </a:rPr>
                  <a:t>22</a:t>
                </a:r>
                <a:endParaRPr lang="zh-CN" alt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483" name="立方体 482">
                <a:extLst>
                  <a:ext uri="{FF2B5EF4-FFF2-40B4-BE49-F238E27FC236}">
                    <a16:creationId xmlns:a16="http://schemas.microsoft.com/office/drawing/2014/main" id="{2222C576-86BD-4DB4-A991-5D154B760769}"/>
                  </a:ext>
                </a:extLst>
              </p:cNvPr>
              <p:cNvSpPr/>
              <p:nvPr/>
            </p:nvSpPr>
            <p:spPr>
              <a:xfrm>
                <a:off x="3899408" y="3761487"/>
                <a:ext cx="491744" cy="491744"/>
              </a:xfrm>
              <a:prstGeom prst="cub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dirty="0">
                    <a:latin typeface="Consolas" panose="020B0609020204030204" pitchFamily="49" charset="0"/>
                  </a:rPr>
                  <a:t>23</a:t>
                </a:r>
                <a:endParaRPr lang="zh-CN" alt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484" name="立方体 483">
                <a:extLst>
                  <a:ext uri="{FF2B5EF4-FFF2-40B4-BE49-F238E27FC236}">
                    <a16:creationId xmlns:a16="http://schemas.microsoft.com/office/drawing/2014/main" id="{80B10233-5D00-48B6-AFC3-B3AC7F6A2A85}"/>
                  </a:ext>
                </a:extLst>
              </p:cNvPr>
              <p:cNvSpPr/>
              <p:nvPr/>
            </p:nvSpPr>
            <p:spPr>
              <a:xfrm>
                <a:off x="2795270" y="3395904"/>
                <a:ext cx="491744" cy="491744"/>
              </a:xfrm>
              <a:prstGeom prst="cub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dirty="0">
                    <a:latin typeface="Consolas" panose="020B0609020204030204" pitchFamily="49" charset="0"/>
                  </a:rPr>
                  <a:t>16</a:t>
                </a:r>
                <a:endParaRPr lang="zh-CN" alt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485" name="立方体 484">
                <a:extLst>
                  <a:ext uri="{FF2B5EF4-FFF2-40B4-BE49-F238E27FC236}">
                    <a16:creationId xmlns:a16="http://schemas.microsoft.com/office/drawing/2014/main" id="{353C7955-DA74-4991-B3F6-80E8C49D9075}"/>
                  </a:ext>
                </a:extLst>
              </p:cNvPr>
              <p:cNvSpPr/>
              <p:nvPr/>
            </p:nvSpPr>
            <p:spPr>
              <a:xfrm>
                <a:off x="3164840" y="3395904"/>
                <a:ext cx="491744" cy="491744"/>
              </a:xfrm>
              <a:prstGeom prst="cub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dirty="0">
                    <a:latin typeface="Consolas" panose="020B0609020204030204" pitchFamily="49" charset="0"/>
                  </a:rPr>
                  <a:t>17</a:t>
                </a:r>
                <a:endParaRPr lang="zh-CN" alt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486" name="立方体 485">
                <a:extLst>
                  <a:ext uri="{FF2B5EF4-FFF2-40B4-BE49-F238E27FC236}">
                    <a16:creationId xmlns:a16="http://schemas.microsoft.com/office/drawing/2014/main" id="{E252B80A-3136-47F7-A0D2-BDEA5EDD152B}"/>
                  </a:ext>
                </a:extLst>
              </p:cNvPr>
              <p:cNvSpPr/>
              <p:nvPr/>
            </p:nvSpPr>
            <p:spPr>
              <a:xfrm>
                <a:off x="3529838" y="3395904"/>
                <a:ext cx="491744" cy="491744"/>
              </a:xfrm>
              <a:prstGeom prst="cub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dirty="0">
                    <a:latin typeface="Consolas" panose="020B0609020204030204" pitchFamily="49" charset="0"/>
                  </a:rPr>
                  <a:t>18</a:t>
                </a:r>
                <a:endParaRPr lang="zh-CN" alt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487" name="立方体 486">
                <a:extLst>
                  <a:ext uri="{FF2B5EF4-FFF2-40B4-BE49-F238E27FC236}">
                    <a16:creationId xmlns:a16="http://schemas.microsoft.com/office/drawing/2014/main" id="{2DBF8F4D-E30E-4D12-9172-13E54016DF99}"/>
                  </a:ext>
                </a:extLst>
              </p:cNvPr>
              <p:cNvSpPr/>
              <p:nvPr/>
            </p:nvSpPr>
            <p:spPr>
              <a:xfrm>
                <a:off x="3899408" y="3395904"/>
                <a:ext cx="491744" cy="491744"/>
              </a:xfrm>
              <a:prstGeom prst="cub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dirty="0">
                    <a:latin typeface="Consolas" panose="020B0609020204030204" pitchFamily="49" charset="0"/>
                  </a:rPr>
                  <a:t>19</a:t>
                </a:r>
                <a:endParaRPr lang="zh-CN" alt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488" name="立方体 487">
                <a:extLst>
                  <a:ext uri="{FF2B5EF4-FFF2-40B4-BE49-F238E27FC236}">
                    <a16:creationId xmlns:a16="http://schemas.microsoft.com/office/drawing/2014/main" id="{CA396726-58BC-46C4-B20C-F8655244F130}"/>
                  </a:ext>
                </a:extLst>
              </p:cNvPr>
              <p:cNvSpPr/>
              <p:nvPr/>
            </p:nvSpPr>
            <p:spPr>
              <a:xfrm>
                <a:off x="2795270" y="3026004"/>
                <a:ext cx="491744" cy="491744"/>
              </a:xfrm>
              <a:prstGeom prst="cub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dirty="0">
                    <a:latin typeface="Consolas" panose="020B0609020204030204" pitchFamily="49" charset="0"/>
                  </a:rPr>
                  <a:t>12</a:t>
                </a:r>
                <a:endParaRPr lang="zh-CN" alt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493" name="立方体 492">
                <a:extLst>
                  <a:ext uri="{FF2B5EF4-FFF2-40B4-BE49-F238E27FC236}">
                    <a16:creationId xmlns:a16="http://schemas.microsoft.com/office/drawing/2014/main" id="{76A91755-FB18-434F-AD71-99ADA4B3DDAE}"/>
                  </a:ext>
                </a:extLst>
              </p:cNvPr>
              <p:cNvSpPr/>
              <p:nvPr/>
            </p:nvSpPr>
            <p:spPr>
              <a:xfrm>
                <a:off x="3164840" y="3026004"/>
                <a:ext cx="491744" cy="491744"/>
              </a:xfrm>
              <a:prstGeom prst="cub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dirty="0">
                    <a:latin typeface="Consolas" panose="020B0609020204030204" pitchFamily="49" charset="0"/>
                  </a:rPr>
                  <a:t>13</a:t>
                </a:r>
                <a:endParaRPr lang="zh-CN" alt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494" name="立方体 493">
                <a:extLst>
                  <a:ext uri="{FF2B5EF4-FFF2-40B4-BE49-F238E27FC236}">
                    <a16:creationId xmlns:a16="http://schemas.microsoft.com/office/drawing/2014/main" id="{927C2625-00C0-4B16-BD5F-1C3F7D91264D}"/>
                  </a:ext>
                </a:extLst>
              </p:cNvPr>
              <p:cNvSpPr/>
              <p:nvPr/>
            </p:nvSpPr>
            <p:spPr>
              <a:xfrm>
                <a:off x="3529838" y="3026004"/>
                <a:ext cx="491744" cy="491744"/>
              </a:xfrm>
              <a:prstGeom prst="cub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dirty="0">
                    <a:latin typeface="Consolas" panose="020B0609020204030204" pitchFamily="49" charset="0"/>
                  </a:rPr>
                  <a:t>14</a:t>
                </a:r>
                <a:endParaRPr lang="zh-CN" alt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495" name="立方体 494">
                <a:extLst>
                  <a:ext uri="{FF2B5EF4-FFF2-40B4-BE49-F238E27FC236}">
                    <a16:creationId xmlns:a16="http://schemas.microsoft.com/office/drawing/2014/main" id="{CE250C60-6424-4388-9913-45BB0B247903}"/>
                  </a:ext>
                </a:extLst>
              </p:cNvPr>
              <p:cNvSpPr/>
              <p:nvPr/>
            </p:nvSpPr>
            <p:spPr>
              <a:xfrm>
                <a:off x="3899408" y="3026004"/>
                <a:ext cx="491744" cy="491744"/>
              </a:xfrm>
              <a:prstGeom prst="cub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dirty="0">
                    <a:latin typeface="Consolas" panose="020B0609020204030204" pitchFamily="49" charset="0"/>
                  </a:rPr>
                  <a:t>15</a:t>
                </a:r>
                <a:endParaRPr lang="zh-CN" altLang="en-US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496" name="组合 495">
              <a:extLst>
                <a:ext uri="{FF2B5EF4-FFF2-40B4-BE49-F238E27FC236}">
                  <a16:creationId xmlns:a16="http://schemas.microsoft.com/office/drawing/2014/main" id="{19D6AFC0-208F-4943-A109-0C348FAA567E}"/>
                </a:ext>
              </a:extLst>
            </p:cNvPr>
            <p:cNvGrpSpPr/>
            <p:nvPr/>
          </p:nvGrpSpPr>
          <p:grpSpPr>
            <a:xfrm>
              <a:off x="3393699" y="855761"/>
              <a:ext cx="1440000" cy="1080000"/>
              <a:chOff x="2795270" y="3026004"/>
              <a:chExt cx="1595882" cy="1227227"/>
            </a:xfrm>
            <a:solidFill>
              <a:schemeClr val="accent5">
                <a:lumMod val="60000"/>
                <a:lumOff val="40000"/>
              </a:schemeClr>
            </a:solidFill>
          </p:grpSpPr>
          <p:sp>
            <p:nvSpPr>
              <p:cNvPr id="497" name="立方体 496">
                <a:extLst>
                  <a:ext uri="{FF2B5EF4-FFF2-40B4-BE49-F238E27FC236}">
                    <a16:creationId xmlns:a16="http://schemas.microsoft.com/office/drawing/2014/main" id="{2218553F-8157-4DE3-8DC7-8F448A971BA3}"/>
                  </a:ext>
                </a:extLst>
              </p:cNvPr>
              <p:cNvSpPr/>
              <p:nvPr/>
            </p:nvSpPr>
            <p:spPr>
              <a:xfrm>
                <a:off x="2795270" y="3761487"/>
                <a:ext cx="491744" cy="491744"/>
              </a:xfrm>
              <a:prstGeom prst="cub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dirty="0">
                    <a:latin typeface="Consolas" panose="020B0609020204030204" pitchFamily="49" charset="0"/>
                  </a:rPr>
                  <a:t>8</a:t>
                </a:r>
                <a:endParaRPr lang="zh-CN" alt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498" name="立方体 497">
                <a:extLst>
                  <a:ext uri="{FF2B5EF4-FFF2-40B4-BE49-F238E27FC236}">
                    <a16:creationId xmlns:a16="http://schemas.microsoft.com/office/drawing/2014/main" id="{45D4622D-1D27-45E9-A652-A8ABFC44BDCA}"/>
                  </a:ext>
                </a:extLst>
              </p:cNvPr>
              <p:cNvSpPr/>
              <p:nvPr/>
            </p:nvSpPr>
            <p:spPr>
              <a:xfrm>
                <a:off x="3164840" y="3761487"/>
                <a:ext cx="491744" cy="491744"/>
              </a:xfrm>
              <a:prstGeom prst="cub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dirty="0">
                    <a:latin typeface="Consolas" panose="020B0609020204030204" pitchFamily="49" charset="0"/>
                  </a:rPr>
                  <a:t>9</a:t>
                </a:r>
                <a:endParaRPr lang="zh-CN" alt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499" name="立方体 498">
                <a:extLst>
                  <a:ext uri="{FF2B5EF4-FFF2-40B4-BE49-F238E27FC236}">
                    <a16:creationId xmlns:a16="http://schemas.microsoft.com/office/drawing/2014/main" id="{6E362BBA-51DC-41BA-9898-68525047EB3E}"/>
                  </a:ext>
                </a:extLst>
              </p:cNvPr>
              <p:cNvSpPr/>
              <p:nvPr/>
            </p:nvSpPr>
            <p:spPr>
              <a:xfrm>
                <a:off x="3529838" y="3761487"/>
                <a:ext cx="491744" cy="491744"/>
              </a:xfrm>
              <a:prstGeom prst="cub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dirty="0">
                    <a:latin typeface="Consolas" panose="020B0609020204030204" pitchFamily="49" charset="0"/>
                  </a:rPr>
                  <a:t>10</a:t>
                </a:r>
                <a:endParaRPr lang="zh-CN" alt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500" name="立方体 499">
                <a:extLst>
                  <a:ext uri="{FF2B5EF4-FFF2-40B4-BE49-F238E27FC236}">
                    <a16:creationId xmlns:a16="http://schemas.microsoft.com/office/drawing/2014/main" id="{21491AC9-1DFD-4AF4-A44C-7EB072BBEA81}"/>
                  </a:ext>
                </a:extLst>
              </p:cNvPr>
              <p:cNvSpPr/>
              <p:nvPr/>
            </p:nvSpPr>
            <p:spPr>
              <a:xfrm>
                <a:off x="3899408" y="3761487"/>
                <a:ext cx="491744" cy="491744"/>
              </a:xfrm>
              <a:prstGeom prst="cub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dirty="0">
                    <a:latin typeface="Consolas" panose="020B0609020204030204" pitchFamily="49" charset="0"/>
                  </a:rPr>
                  <a:t>11</a:t>
                </a:r>
                <a:endParaRPr lang="zh-CN" alt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505" name="立方体 504">
                <a:extLst>
                  <a:ext uri="{FF2B5EF4-FFF2-40B4-BE49-F238E27FC236}">
                    <a16:creationId xmlns:a16="http://schemas.microsoft.com/office/drawing/2014/main" id="{E3948B2C-EEAF-4FC4-BB6B-FAE1BE197BE3}"/>
                  </a:ext>
                </a:extLst>
              </p:cNvPr>
              <p:cNvSpPr/>
              <p:nvPr/>
            </p:nvSpPr>
            <p:spPr>
              <a:xfrm>
                <a:off x="2795270" y="3395904"/>
                <a:ext cx="491744" cy="491744"/>
              </a:xfrm>
              <a:prstGeom prst="cub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dirty="0">
                    <a:latin typeface="Consolas" panose="020B0609020204030204" pitchFamily="49" charset="0"/>
                  </a:rPr>
                  <a:t>4</a:t>
                </a:r>
                <a:endParaRPr lang="zh-CN" alt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506" name="立方体 505">
                <a:extLst>
                  <a:ext uri="{FF2B5EF4-FFF2-40B4-BE49-F238E27FC236}">
                    <a16:creationId xmlns:a16="http://schemas.microsoft.com/office/drawing/2014/main" id="{CFECB844-153D-4132-BBA0-FC36A6E5D2D6}"/>
                  </a:ext>
                </a:extLst>
              </p:cNvPr>
              <p:cNvSpPr/>
              <p:nvPr/>
            </p:nvSpPr>
            <p:spPr>
              <a:xfrm>
                <a:off x="3164840" y="3395904"/>
                <a:ext cx="491744" cy="491744"/>
              </a:xfrm>
              <a:prstGeom prst="cub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dirty="0">
                    <a:latin typeface="Consolas" panose="020B0609020204030204" pitchFamily="49" charset="0"/>
                  </a:rPr>
                  <a:t>5</a:t>
                </a:r>
                <a:endParaRPr lang="zh-CN" alt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507" name="立方体 506">
                <a:extLst>
                  <a:ext uri="{FF2B5EF4-FFF2-40B4-BE49-F238E27FC236}">
                    <a16:creationId xmlns:a16="http://schemas.microsoft.com/office/drawing/2014/main" id="{D3E520E5-3694-47C4-BA33-17004F47536F}"/>
                  </a:ext>
                </a:extLst>
              </p:cNvPr>
              <p:cNvSpPr/>
              <p:nvPr/>
            </p:nvSpPr>
            <p:spPr>
              <a:xfrm>
                <a:off x="3529838" y="3395904"/>
                <a:ext cx="491744" cy="491744"/>
              </a:xfrm>
              <a:prstGeom prst="cub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dirty="0">
                    <a:latin typeface="Consolas" panose="020B0609020204030204" pitchFamily="49" charset="0"/>
                  </a:rPr>
                  <a:t>6</a:t>
                </a:r>
                <a:endParaRPr lang="zh-CN" alt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508" name="立方体 507">
                <a:extLst>
                  <a:ext uri="{FF2B5EF4-FFF2-40B4-BE49-F238E27FC236}">
                    <a16:creationId xmlns:a16="http://schemas.microsoft.com/office/drawing/2014/main" id="{08075AB5-A0BF-4618-8306-5B8CCE566FD0}"/>
                  </a:ext>
                </a:extLst>
              </p:cNvPr>
              <p:cNvSpPr/>
              <p:nvPr/>
            </p:nvSpPr>
            <p:spPr>
              <a:xfrm>
                <a:off x="3899408" y="3395904"/>
                <a:ext cx="491744" cy="491744"/>
              </a:xfrm>
              <a:prstGeom prst="cub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dirty="0">
                    <a:latin typeface="Consolas" panose="020B0609020204030204" pitchFamily="49" charset="0"/>
                  </a:rPr>
                  <a:t>7</a:t>
                </a:r>
                <a:endParaRPr lang="zh-CN" alt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509" name="立方体 508">
                <a:extLst>
                  <a:ext uri="{FF2B5EF4-FFF2-40B4-BE49-F238E27FC236}">
                    <a16:creationId xmlns:a16="http://schemas.microsoft.com/office/drawing/2014/main" id="{40AE0B09-CD5E-4974-B976-F8C593B14435}"/>
                  </a:ext>
                </a:extLst>
              </p:cNvPr>
              <p:cNvSpPr/>
              <p:nvPr/>
            </p:nvSpPr>
            <p:spPr>
              <a:xfrm>
                <a:off x="2795270" y="3026004"/>
                <a:ext cx="491744" cy="491744"/>
              </a:xfrm>
              <a:prstGeom prst="cub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dirty="0">
                    <a:latin typeface="Consolas" panose="020B0609020204030204" pitchFamily="49" charset="0"/>
                  </a:rPr>
                  <a:t>0</a:t>
                </a:r>
                <a:endParaRPr lang="zh-CN" alt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510" name="立方体 509">
                <a:extLst>
                  <a:ext uri="{FF2B5EF4-FFF2-40B4-BE49-F238E27FC236}">
                    <a16:creationId xmlns:a16="http://schemas.microsoft.com/office/drawing/2014/main" id="{162D0C5E-5984-41C3-9078-DB4BF8C5C239}"/>
                  </a:ext>
                </a:extLst>
              </p:cNvPr>
              <p:cNvSpPr/>
              <p:nvPr/>
            </p:nvSpPr>
            <p:spPr>
              <a:xfrm>
                <a:off x="3164840" y="3026004"/>
                <a:ext cx="491744" cy="491744"/>
              </a:xfrm>
              <a:prstGeom prst="cub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dirty="0">
                    <a:latin typeface="Consolas" panose="020B0609020204030204" pitchFamily="49" charset="0"/>
                  </a:rPr>
                  <a:t>1</a:t>
                </a:r>
                <a:endParaRPr lang="zh-CN" alt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512" name="立方体 511">
                <a:extLst>
                  <a:ext uri="{FF2B5EF4-FFF2-40B4-BE49-F238E27FC236}">
                    <a16:creationId xmlns:a16="http://schemas.microsoft.com/office/drawing/2014/main" id="{E84AB5F8-D12E-4BEC-82C1-1C35AE2956E5}"/>
                  </a:ext>
                </a:extLst>
              </p:cNvPr>
              <p:cNvSpPr/>
              <p:nvPr/>
            </p:nvSpPr>
            <p:spPr>
              <a:xfrm>
                <a:off x="3529838" y="3026004"/>
                <a:ext cx="491744" cy="491744"/>
              </a:xfrm>
              <a:prstGeom prst="cub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dirty="0">
                    <a:latin typeface="Consolas" panose="020B0609020204030204" pitchFamily="49" charset="0"/>
                  </a:rPr>
                  <a:t>2</a:t>
                </a:r>
                <a:endParaRPr lang="zh-CN" alt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513" name="立方体 512">
                <a:extLst>
                  <a:ext uri="{FF2B5EF4-FFF2-40B4-BE49-F238E27FC236}">
                    <a16:creationId xmlns:a16="http://schemas.microsoft.com/office/drawing/2014/main" id="{CA13821B-90AF-4FC6-8A22-AB1068D4F3A0}"/>
                  </a:ext>
                </a:extLst>
              </p:cNvPr>
              <p:cNvSpPr/>
              <p:nvPr/>
            </p:nvSpPr>
            <p:spPr>
              <a:xfrm>
                <a:off x="3899408" y="3026004"/>
                <a:ext cx="491744" cy="491744"/>
              </a:xfrm>
              <a:prstGeom prst="cub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dirty="0">
                    <a:latin typeface="Consolas" panose="020B0609020204030204" pitchFamily="49" charset="0"/>
                  </a:rPr>
                  <a:t>3</a:t>
                </a:r>
                <a:endParaRPr lang="zh-CN" altLang="en-US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514" name="组合 513">
              <a:extLst>
                <a:ext uri="{FF2B5EF4-FFF2-40B4-BE49-F238E27FC236}">
                  <a16:creationId xmlns:a16="http://schemas.microsoft.com/office/drawing/2014/main" id="{8764458F-DDC0-4A8C-82DF-AB38F342BF7A}"/>
                </a:ext>
              </a:extLst>
            </p:cNvPr>
            <p:cNvGrpSpPr/>
            <p:nvPr/>
          </p:nvGrpSpPr>
          <p:grpSpPr>
            <a:xfrm>
              <a:off x="5593579" y="637486"/>
              <a:ext cx="1440000" cy="1080000"/>
              <a:chOff x="2795270" y="3026004"/>
              <a:chExt cx="1595882" cy="1227227"/>
            </a:xfrm>
            <a:solidFill>
              <a:schemeClr val="accent5">
                <a:lumMod val="60000"/>
                <a:lumOff val="40000"/>
              </a:schemeClr>
            </a:solidFill>
          </p:grpSpPr>
          <p:sp>
            <p:nvSpPr>
              <p:cNvPr id="516" name="立方体 515">
                <a:extLst>
                  <a:ext uri="{FF2B5EF4-FFF2-40B4-BE49-F238E27FC236}">
                    <a16:creationId xmlns:a16="http://schemas.microsoft.com/office/drawing/2014/main" id="{48B33124-4CE0-4B8E-82D2-C2D9278D75E5}"/>
                  </a:ext>
                </a:extLst>
              </p:cNvPr>
              <p:cNvSpPr/>
              <p:nvPr/>
            </p:nvSpPr>
            <p:spPr>
              <a:xfrm>
                <a:off x="2795270" y="3761487"/>
                <a:ext cx="491744" cy="491744"/>
              </a:xfrm>
              <a:prstGeom prst="cub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dirty="0">
                    <a:latin typeface="Consolas" panose="020B0609020204030204" pitchFamily="49" charset="0"/>
                  </a:rPr>
                  <a:t>32</a:t>
                </a:r>
                <a:endParaRPr lang="zh-CN" alt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517" name="立方体 516">
                <a:extLst>
                  <a:ext uri="{FF2B5EF4-FFF2-40B4-BE49-F238E27FC236}">
                    <a16:creationId xmlns:a16="http://schemas.microsoft.com/office/drawing/2014/main" id="{74EDC3C6-DEB1-48B7-B0AF-34E35CD13712}"/>
                  </a:ext>
                </a:extLst>
              </p:cNvPr>
              <p:cNvSpPr/>
              <p:nvPr/>
            </p:nvSpPr>
            <p:spPr>
              <a:xfrm>
                <a:off x="3164840" y="3761487"/>
                <a:ext cx="491744" cy="491744"/>
              </a:xfrm>
              <a:prstGeom prst="cub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dirty="0">
                    <a:latin typeface="Consolas" panose="020B0609020204030204" pitchFamily="49" charset="0"/>
                  </a:rPr>
                  <a:t>33</a:t>
                </a:r>
                <a:endParaRPr lang="zh-CN" alt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518" name="立方体 517">
                <a:extLst>
                  <a:ext uri="{FF2B5EF4-FFF2-40B4-BE49-F238E27FC236}">
                    <a16:creationId xmlns:a16="http://schemas.microsoft.com/office/drawing/2014/main" id="{C23D5734-3777-4302-8366-8A6A99CE3E57}"/>
                  </a:ext>
                </a:extLst>
              </p:cNvPr>
              <p:cNvSpPr/>
              <p:nvPr/>
            </p:nvSpPr>
            <p:spPr>
              <a:xfrm>
                <a:off x="3529838" y="3761487"/>
                <a:ext cx="491744" cy="491744"/>
              </a:xfrm>
              <a:prstGeom prst="cub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dirty="0">
                    <a:latin typeface="Consolas" panose="020B0609020204030204" pitchFamily="49" charset="0"/>
                  </a:rPr>
                  <a:t>34</a:t>
                </a:r>
                <a:endParaRPr lang="zh-CN" alt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520" name="立方体 519">
                <a:extLst>
                  <a:ext uri="{FF2B5EF4-FFF2-40B4-BE49-F238E27FC236}">
                    <a16:creationId xmlns:a16="http://schemas.microsoft.com/office/drawing/2014/main" id="{B7CE4FBA-7F71-44AF-8960-F5481A4694DE}"/>
                  </a:ext>
                </a:extLst>
              </p:cNvPr>
              <p:cNvSpPr/>
              <p:nvPr/>
            </p:nvSpPr>
            <p:spPr>
              <a:xfrm>
                <a:off x="3899408" y="3761487"/>
                <a:ext cx="491744" cy="491744"/>
              </a:xfrm>
              <a:prstGeom prst="cub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dirty="0">
                    <a:latin typeface="Consolas" panose="020B0609020204030204" pitchFamily="49" charset="0"/>
                  </a:rPr>
                  <a:t>35</a:t>
                </a:r>
                <a:endParaRPr lang="zh-CN" alt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521" name="立方体 520">
                <a:extLst>
                  <a:ext uri="{FF2B5EF4-FFF2-40B4-BE49-F238E27FC236}">
                    <a16:creationId xmlns:a16="http://schemas.microsoft.com/office/drawing/2014/main" id="{336B243C-9B2E-4FEB-B121-9893084A43C6}"/>
                  </a:ext>
                </a:extLst>
              </p:cNvPr>
              <p:cNvSpPr/>
              <p:nvPr/>
            </p:nvSpPr>
            <p:spPr>
              <a:xfrm>
                <a:off x="2795270" y="3395904"/>
                <a:ext cx="491744" cy="491744"/>
              </a:xfrm>
              <a:prstGeom prst="cub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dirty="0">
                    <a:latin typeface="Consolas" panose="020B0609020204030204" pitchFamily="49" charset="0"/>
                  </a:rPr>
                  <a:t>28</a:t>
                </a:r>
                <a:endParaRPr lang="zh-CN" alt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522" name="立方体 521">
                <a:extLst>
                  <a:ext uri="{FF2B5EF4-FFF2-40B4-BE49-F238E27FC236}">
                    <a16:creationId xmlns:a16="http://schemas.microsoft.com/office/drawing/2014/main" id="{AE6B1F11-E594-4DAF-B6B1-F6137BB3BADA}"/>
                  </a:ext>
                </a:extLst>
              </p:cNvPr>
              <p:cNvSpPr/>
              <p:nvPr/>
            </p:nvSpPr>
            <p:spPr>
              <a:xfrm>
                <a:off x="3164840" y="3395904"/>
                <a:ext cx="491744" cy="491744"/>
              </a:xfrm>
              <a:prstGeom prst="cub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dirty="0">
                    <a:latin typeface="Consolas" panose="020B0609020204030204" pitchFamily="49" charset="0"/>
                  </a:rPr>
                  <a:t>29</a:t>
                </a:r>
                <a:endParaRPr lang="zh-CN" alt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524" name="立方体 523">
                <a:extLst>
                  <a:ext uri="{FF2B5EF4-FFF2-40B4-BE49-F238E27FC236}">
                    <a16:creationId xmlns:a16="http://schemas.microsoft.com/office/drawing/2014/main" id="{15ADBA99-FFCE-4185-AAE6-D7107DB93638}"/>
                  </a:ext>
                </a:extLst>
              </p:cNvPr>
              <p:cNvSpPr/>
              <p:nvPr/>
            </p:nvSpPr>
            <p:spPr>
              <a:xfrm>
                <a:off x="3529838" y="3395904"/>
                <a:ext cx="491744" cy="491744"/>
              </a:xfrm>
              <a:prstGeom prst="cub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dirty="0">
                    <a:latin typeface="Consolas" panose="020B0609020204030204" pitchFamily="49" charset="0"/>
                  </a:rPr>
                  <a:t>30</a:t>
                </a:r>
                <a:endParaRPr lang="zh-CN" alt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525" name="立方体 524">
                <a:extLst>
                  <a:ext uri="{FF2B5EF4-FFF2-40B4-BE49-F238E27FC236}">
                    <a16:creationId xmlns:a16="http://schemas.microsoft.com/office/drawing/2014/main" id="{A04554C8-254D-4BDD-BF13-0F148863AE1A}"/>
                  </a:ext>
                </a:extLst>
              </p:cNvPr>
              <p:cNvSpPr/>
              <p:nvPr/>
            </p:nvSpPr>
            <p:spPr>
              <a:xfrm>
                <a:off x="3899408" y="3395904"/>
                <a:ext cx="491744" cy="491744"/>
              </a:xfrm>
              <a:prstGeom prst="cub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dirty="0">
                    <a:latin typeface="Consolas" panose="020B0609020204030204" pitchFamily="49" charset="0"/>
                  </a:rPr>
                  <a:t>31</a:t>
                </a:r>
                <a:endParaRPr lang="zh-CN" alt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526" name="立方体 525">
                <a:extLst>
                  <a:ext uri="{FF2B5EF4-FFF2-40B4-BE49-F238E27FC236}">
                    <a16:creationId xmlns:a16="http://schemas.microsoft.com/office/drawing/2014/main" id="{6D9F08B2-BD7C-4AE8-A4AD-C63AE12977E5}"/>
                  </a:ext>
                </a:extLst>
              </p:cNvPr>
              <p:cNvSpPr/>
              <p:nvPr/>
            </p:nvSpPr>
            <p:spPr>
              <a:xfrm>
                <a:off x="2795270" y="3026004"/>
                <a:ext cx="491744" cy="491744"/>
              </a:xfrm>
              <a:prstGeom prst="cub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dirty="0">
                    <a:latin typeface="Consolas" panose="020B0609020204030204" pitchFamily="49" charset="0"/>
                  </a:rPr>
                  <a:t>24</a:t>
                </a:r>
                <a:endParaRPr lang="zh-CN" alt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528" name="立方体 527">
                <a:extLst>
                  <a:ext uri="{FF2B5EF4-FFF2-40B4-BE49-F238E27FC236}">
                    <a16:creationId xmlns:a16="http://schemas.microsoft.com/office/drawing/2014/main" id="{8ABB833A-7CAC-49C4-9B34-1B6E6D902D55}"/>
                  </a:ext>
                </a:extLst>
              </p:cNvPr>
              <p:cNvSpPr/>
              <p:nvPr/>
            </p:nvSpPr>
            <p:spPr>
              <a:xfrm>
                <a:off x="3164840" y="3026004"/>
                <a:ext cx="491744" cy="491744"/>
              </a:xfrm>
              <a:prstGeom prst="cub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dirty="0">
                    <a:latin typeface="Consolas" panose="020B0609020204030204" pitchFamily="49" charset="0"/>
                  </a:rPr>
                  <a:t>25</a:t>
                </a:r>
                <a:endParaRPr lang="zh-CN" alt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529" name="立方体 528">
                <a:extLst>
                  <a:ext uri="{FF2B5EF4-FFF2-40B4-BE49-F238E27FC236}">
                    <a16:creationId xmlns:a16="http://schemas.microsoft.com/office/drawing/2014/main" id="{5AFE6FF2-CCE2-49CF-BD0F-CC376CB3815F}"/>
                  </a:ext>
                </a:extLst>
              </p:cNvPr>
              <p:cNvSpPr/>
              <p:nvPr/>
            </p:nvSpPr>
            <p:spPr>
              <a:xfrm>
                <a:off x="3529838" y="3026004"/>
                <a:ext cx="491744" cy="491744"/>
              </a:xfrm>
              <a:prstGeom prst="cub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dirty="0">
                    <a:latin typeface="Consolas" panose="020B0609020204030204" pitchFamily="49" charset="0"/>
                  </a:rPr>
                  <a:t>26</a:t>
                </a:r>
                <a:endParaRPr lang="zh-CN" alt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530" name="立方体 529">
                <a:extLst>
                  <a:ext uri="{FF2B5EF4-FFF2-40B4-BE49-F238E27FC236}">
                    <a16:creationId xmlns:a16="http://schemas.microsoft.com/office/drawing/2014/main" id="{018C9507-F2A6-4915-B1A0-AC7AA7D9FC83}"/>
                  </a:ext>
                </a:extLst>
              </p:cNvPr>
              <p:cNvSpPr/>
              <p:nvPr/>
            </p:nvSpPr>
            <p:spPr>
              <a:xfrm>
                <a:off x="3899408" y="3026004"/>
                <a:ext cx="491744" cy="491744"/>
              </a:xfrm>
              <a:prstGeom prst="cub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dirty="0">
                    <a:latin typeface="Consolas" panose="020B0609020204030204" pitchFamily="49" charset="0"/>
                  </a:rPr>
                  <a:t>27</a:t>
                </a:r>
                <a:endParaRPr lang="zh-CN" altLang="en-US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532" name="组合 531">
              <a:extLst>
                <a:ext uri="{FF2B5EF4-FFF2-40B4-BE49-F238E27FC236}">
                  <a16:creationId xmlns:a16="http://schemas.microsoft.com/office/drawing/2014/main" id="{7724E2D9-D704-412D-8824-68F24957B3ED}"/>
                </a:ext>
              </a:extLst>
            </p:cNvPr>
            <p:cNvGrpSpPr/>
            <p:nvPr/>
          </p:nvGrpSpPr>
          <p:grpSpPr>
            <a:xfrm>
              <a:off x="5486674" y="744151"/>
              <a:ext cx="1440000" cy="1080000"/>
              <a:chOff x="2795270" y="3026004"/>
              <a:chExt cx="1595882" cy="1227227"/>
            </a:xfrm>
            <a:solidFill>
              <a:schemeClr val="accent5">
                <a:lumMod val="60000"/>
                <a:lumOff val="40000"/>
              </a:schemeClr>
            </a:solidFill>
          </p:grpSpPr>
          <p:sp>
            <p:nvSpPr>
              <p:cNvPr id="533" name="立方体 532">
                <a:extLst>
                  <a:ext uri="{FF2B5EF4-FFF2-40B4-BE49-F238E27FC236}">
                    <a16:creationId xmlns:a16="http://schemas.microsoft.com/office/drawing/2014/main" id="{4A77223C-7608-4E67-8544-E27FA8AA55C6}"/>
                  </a:ext>
                </a:extLst>
              </p:cNvPr>
              <p:cNvSpPr/>
              <p:nvPr/>
            </p:nvSpPr>
            <p:spPr>
              <a:xfrm>
                <a:off x="2795270" y="3761487"/>
                <a:ext cx="491744" cy="491744"/>
              </a:xfrm>
              <a:prstGeom prst="cub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dirty="0">
                    <a:latin typeface="Consolas" panose="020B0609020204030204" pitchFamily="49" charset="0"/>
                  </a:rPr>
                  <a:t>20</a:t>
                </a:r>
                <a:endParaRPr lang="zh-CN" alt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534" name="立方体 533">
                <a:extLst>
                  <a:ext uri="{FF2B5EF4-FFF2-40B4-BE49-F238E27FC236}">
                    <a16:creationId xmlns:a16="http://schemas.microsoft.com/office/drawing/2014/main" id="{A4FA128F-4323-4A6C-92F5-A5A93FD282D7}"/>
                  </a:ext>
                </a:extLst>
              </p:cNvPr>
              <p:cNvSpPr/>
              <p:nvPr/>
            </p:nvSpPr>
            <p:spPr>
              <a:xfrm>
                <a:off x="3164840" y="3761487"/>
                <a:ext cx="491744" cy="491744"/>
              </a:xfrm>
              <a:prstGeom prst="cub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dirty="0">
                    <a:latin typeface="Consolas" panose="020B0609020204030204" pitchFamily="49" charset="0"/>
                  </a:rPr>
                  <a:t>21</a:t>
                </a:r>
                <a:endParaRPr lang="zh-CN" alt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536" name="立方体 535">
                <a:extLst>
                  <a:ext uri="{FF2B5EF4-FFF2-40B4-BE49-F238E27FC236}">
                    <a16:creationId xmlns:a16="http://schemas.microsoft.com/office/drawing/2014/main" id="{D320BC5E-FB86-4F20-AC80-23B58D049050}"/>
                  </a:ext>
                </a:extLst>
              </p:cNvPr>
              <p:cNvSpPr/>
              <p:nvPr/>
            </p:nvSpPr>
            <p:spPr>
              <a:xfrm>
                <a:off x="3529838" y="3761487"/>
                <a:ext cx="491744" cy="491744"/>
              </a:xfrm>
              <a:prstGeom prst="cub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dirty="0">
                    <a:latin typeface="Consolas" panose="020B0609020204030204" pitchFamily="49" charset="0"/>
                  </a:rPr>
                  <a:t>22</a:t>
                </a:r>
                <a:endParaRPr lang="zh-CN" alt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537" name="立方体 536">
                <a:extLst>
                  <a:ext uri="{FF2B5EF4-FFF2-40B4-BE49-F238E27FC236}">
                    <a16:creationId xmlns:a16="http://schemas.microsoft.com/office/drawing/2014/main" id="{5CFFA8B5-CE64-45E4-9A7F-A6D5445337A6}"/>
                  </a:ext>
                </a:extLst>
              </p:cNvPr>
              <p:cNvSpPr/>
              <p:nvPr/>
            </p:nvSpPr>
            <p:spPr>
              <a:xfrm>
                <a:off x="3899408" y="3761487"/>
                <a:ext cx="491744" cy="491744"/>
              </a:xfrm>
              <a:prstGeom prst="cub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dirty="0">
                    <a:latin typeface="Consolas" panose="020B0609020204030204" pitchFamily="49" charset="0"/>
                  </a:rPr>
                  <a:t>23</a:t>
                </a:r>
                <a:endParaRPr lang="zh-CN" alt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538" name="立方体 537">
                <a:extLst>
                  <a:ext uri="{FF2B5EF4-FFF2-40B4-BE49-F238E27FC236}">
                    <a16:creationId xmlns:a16="http://schemas.microsoft.com/office/drawing/2014/main" id="{D3031D27-44DF-4C34-A64A-414B77F23C8F}"/>
                  </a:ext>
                </a:extLst>
              </p:cNvPr>
              <p:cNvSpPr/>
              <p:nvPr/>
            </p:nvSpPr>
            <p:spPr>
              <a:xfrm>
                <a:off x="2795270" y="3395904"/>
                <a:ext cx="491744" cy="491744"/>
              </a:xfrm>
              <a:prstGeom prst="cub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dirty="0">
                    <a:latin typeface="Consolas" panose="020B0609020204030204" pitchFamily="49" charset="0"/>
                  </a:rPr>
                  <a:t>16</a:t>
                </a:r>
                <a:endParaRPr lang="zh-CN" alt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540" name="立方体 539">
                <a:extLst>
                  <a:ext uri="{FF2B5EF4-FFF2-40B4-BE49-F238E27FC236}">
                    <a16:creationId xmlns:a16="http://schemas.microsoft.com/office/drawing/2014/main" id="{1F5069B9-4F06-4212-A49C-22CC98F306EB}"/>
                  </a:ext>
                </a:extLst>
              </p:cNvPr>
              <p:cNvSpPr/>
              <p:nvPr/>
            </p:nvSpPr>
            <p:spPr>
              <a:xfrm>
                <a:off x="3164840" y="3395904"/>
                <a:ext cx="491744" cy="491744"/>
              </a:xfrm>
              <a:prstGeom prst="cub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dirty="0">
                    <a:latin typeface="Consolas" panose="020B0609020204030204" pitchFamily="49" charset="0"/>
                  </a:rPr>
                  <a:t>17</a:t>
                </a:r>
                <a:endParaRPr lang="zh-CN" alt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541" name="立方体 540">
                <a:extLst>
                  <a:ext uri="{FF2B5EF4-FFF2-40B4-BE49-F238E27FC236}">
                    <a16:creationId xmlns:a16="http://schemas.microsoft.com/office/drawing/2014/main" id="{0DE4D4A9-ED6E-4316-9F32-5F10154DC802}"/>
                  </a:ext>
                </a:extLst>
              </p:cNvPr>
              <p:cNvSpPr/>
              <p:nvPr/>
            </p:nvSpPr>
            <p:spPr>
              <a:xfrm>
                <a:off x="3529838" y="3395904"/>
                <a:ext cx="491744" cy="491744"/>
              </a:xfrm>
              <a:prstGeom prst="cub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dirty="0">
                    <a:latin typeface="Consolas" panose="020B0609020204030204" pitchFamily="49" charset="0"/>
                  </a:rPr>
                  <a:t>18</a:t>
                </a:r>
                <a:endParaRPr lang="zh-CN" alt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542" name="立方体 541">
                <a:extLst>
                  <a:ext uri="{FF2B5EF4-FFF2-40B4-BE49-F238E27FC236}">
                    <a16:creationId xmlns:a16="http://schemas.microsoft.com/office/drawing/2014/main" id="{DBDC316D-7924-43EE-8E22-00CFBE80ED56}"/>
                  </a:ext>
                </a:extLst>
              </p:cNvPr>
              <p:cNvSpPr/>
              <p:nvPr/>
            </p:nvSpPr>
            <p:spPr>
              <a:xfrm>
                <a:off x="3899408" y="3395904"/>
                <a:ext cx="491744" cy="491744"/>
              </a:xfrm>
              <a:prstGeom prst="cub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dirty="0">
                    <a:latin typeface="Consolas" panose="020B0609020204030204" pitchFamily="49" charset="0"/>
                  </a:rPr>
                  <a:t>19</a:t>
                </a:r>
                <a:endParaRPr lang="zh-CN" alt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544" name="立方体 543">
                <a:extLst>
                  <a:ext uri="{FF2B5EF4-FFF2-40B4-BE49-F238E27FC236}">
                    <a16:creationId xmlns:a16="http://schemas.microsoft.com/office/drawing/2014/main" id="{A773110B-601E-41FD-80E3-1550E8B8B261}"/>
                  </a:ext>
                </a:extLst>
              </p:cNvPr>
              <p:cNvSpPr/>
              <p:nvPr/>
            </p:nvSpPr>
            <p:spPr>
              <a:xfrm>
                <a:off x="2795270" y="3026004"/>
                <a:ext cx="491744" cy="491744"/>
              </a:xfrm>
              <a:prstGeom prst="cub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dirty="0">
                    <a:latin typeface="Consolas" panose="020B0609020204030204" pitchFamily="49" charset="0"/>
                  </a:rPr>
                  <a:t>12</a:t>
                </a:r>
                <a:endParaRPr lang="zh-CN" alt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545" name="立方体 544">
                <a:extLst>
                  <a:ext uri="{FF2B5EF4-FFF2-40B4-BE49-F238E27FC236}">
                    <a16:creationId xmlns:a16="http://schemas.microsoft.com/office/drawing/2014/main" id="{CF013A71-6FFF-4563-9E04-EAC6E05574A0}"/>
                  </a:ext>
                </a:extLst>
              </p:cNvPr>
              <p:cNvSpPr/>
              <p:nvPr/>
            </p:nvSpPr>
            <p:spPr>
              <a:xfrm>
                <a:off x="3164840" y="3026004"/>
                <a:ext cx="491744" cy="491744"/>
              </a:xfrm>
              <a:prstGeom prst="cub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dirty="0">
                    <a:latin typeface="Consolas" panose="020B0609020204030204" pitchFamily="49" charset="0"/>
                  </a:rPr>
                  <a:t>13</a:t>
                </a:r>
                <a:endParaRPr lang="zh-CN" alt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546" name="立方体 545">
                <a:extLst>
                  <a:ext uri="{FF2B5EF4-FFF2-40B4-BE49-F238E27FC236}">
                    <a16:creationId xmlns:a16="http://schemas.microsoft.com/office/drawing/2014/main" id="{DA3A46FC-83EC-4ED3-A4D9-9DFE82D1A300}"/>
                  </a:ext>
                </a:extLst>
              </p:cNvPr>
              <p:cNvSpPr/>
              <p:nvPr/>
            </p:nvSpPr>
            <p:spPr>
              <a:xfrm>
                <a:off x="3529838" y="3026004"/>
                <a:ext cx="491744" cy="491744"/>
              </a:xfrm>
              <a:prstGeom prst="cub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dirty="0">
                    <a:latin typeface="Consolas" panose="020B0609020204030204" pitchFamily="49" charset="0"/>
                  </a:rPr>
                  <a:t>14</a:t>
                </a:r>
                <a:endParaRPr lang="zh-CN" alt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547" name="立方体 546">
                <a:extLst>
                  <a:ext uri="{FF2B5EF4-FFF2-40B4-BE49-F238E27FC236}">
                    <a16:creationId xmlns:a16="http://schemas.microsoft.com/office/drawing/2014/main" id="{178ADBB7-EADD-4072-945C-CAAF294BEA03}"/>
                  </a:ext>
                </a:extLst>
              </p:cNvPr>
              <p:cNvSpPr/>
              <p:nvPr/>
            </p:nvSpPr>
            <p:spPr>
              <a:xfrm>
                <a:off x="3899408" y="3026004"/>
                <a:ext cx="491744" cy="491744"/>
              </a:xfrm>
              <a:prstGeom prst="cub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dirty="0">
                    <a:latin typeface="Consolas" panose="020B0609020204030204" pitchFamily="49" charset="0"/>
                  </a:rPr>
                  <a:t>15</a:t>
                </a:r>
                <a:endParaRPr lang="zh-CN" altLang="en-US" dirty="0">
                  <a:latin typeface="Consolas" panose="020B0609020204030204" pitchFamily="49" charset="0"/>
                </a:endParaRPr>
              </a:p>
            </p:txBody>
          </p:sp>
        </p:grpSp>
        <p:sp>
          <p:nvSpPr>
            <p:cNvPr id="548" name="立方体 547">
              <a:extLst>
                <a:ext uri="{FF2B5EF4-FFF2-40B4-BE49-F238E27FC236}">
                  <a16:creationId xmlns:a16="http://schemas.microsoft.com/office/drawing/2014/main" id="{14549E76-D17B-42BE-8381-8CB551689668}"/>
                </a:ext>
              </a:extLst>
            </p:cNvPr>
            <p:cNvSpPr/>
            <p:nvPr/>
          </p:nvSpPr>
          <p:spPr>
            <a:xfrm>
              <a:off x="5378911" y="851400"/>
              <a:ext cx="1440000" cy="1080000"/>
            </a:xfrm>
            <a:prstGeom prst="cube">
              <a:avLst>
                <a:gd name="adj" fmla="val 9948"/>
              </a:avLst>
            </a:prstGeom>
            <a:solidFill>
              <a:schemeClr val="accent5">
                <a:lumMod val="60000"/>
                <a:lumOff val="40000"/>
                <a:alpha val="3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49" name="组合 548">
              <a:extLst>
                <a:ext uri="{FF2B5EF4-FFF2-40B4-BE49-F238E27FC236}">
                  <a16:creationId xmlns:a16="http://schemas.microsoft.com/office/drawing/2014/main" id="{BC2EEF65-F807-4183-840B-E4E8D0908029}"/>
                </a:ext>
              </a:extLst>
            </p:cNvPr>
            <p:cNvGrpSpPr/>
            <p:nvPr/>
          </p:nvGrpSpPr>
          <p:grpSpPr>
            <a:xfrm>
              <a:off x="2618596" y="2647611"/>
              <a:ext cx="1440000" cy="1080000"/>
              <a:chOff x="2795270" y="3026004"/>
              <a:chExt cx="1595882" cy="1227227"/>
            </a:xfrm>
            <a:solidFill>
              <a:schemeClr val="accent5">
                <a:lumMod val="60000"/>
                <a:lumOff val="40000"/>
              </a:schemeClr>
            </a:solidFill>
          </p:grpSpPr>
          <p:sp>
            <p:nvSpPr>
              <p:cNvPr id="550" name="立方体 549">
                <a:extLst>
                  <a:ext uri="{FF2B5EF4-FFF2-40B4-BE49-F238E27FC236}">
                    <a16:creationId xmlns:a16="http://schemas.microsoft.com/office/drawing/2014/main" id="{C85E7DEB-9BEF-4B05-A1C4-45C9B71FFB2E}"/>
                  </a:ext>
                </a:extLst>
              </p:cNvPr>
              <p:cNvSpPr/>
              <p:nvPr/>
            </p:nvSpPr>
            <p:spPr>
              <a:xfrm>
                <a:off x="2795270" y="3761487"/>
                <a:ext cx="491744" cy="491744"/>
              </a:xfrm>
              <a:prstGeom prst="cub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dirty="0">
                    <a:latin typeface="Consolas" panose="020B0609020204030204" pitchFamily="49" charset="0"/>
                  </a:rPr>
                  <a:t>32</a:t>
                </a:r>
                <a:endParaRPr lang="zh-CN" alt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551" name="立方体 550">
                <a:extLst>
                  <a:ext uri="{FF2B5EF4-FFF2-40B4-BE49-F238E27FC236}">
                    <a16:creationId xmlns:a16="http://schemas.microsoft.com/office/drawing/2014/main" id="{D43B125E-0F2C-4D94-9F0F-FBD204E86668}"/>
                  </a:ext>
                </a:extLst>
              </p:cNvPr>
              <p:cNvSpPr/>
              <p:nvPr/>
            </p:nvSpPr>
            <p:spPr>
              <a:xfrm>
                <a:off x="3164840" y="3761487"/>
                <a:ext cx="491744" cy="491744"/>
              </a:xfrm>
              <a:prstGeom prst="cub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dirty="0">
                    <a:latin typeface="Consolas" panose="020B0609020204030204" pitchFamily="49" charset="0"/>
                  </a:rPr>
                  <a:t>33</a:t>
                </a:r>
                <a:endParaRPr lang="zh-CN" alt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552" name="立方体 551">
                <a:extLst>
                  <a:ext uri="{FF2B5EF4-FFF2-40B4-BE49-F238E27FC236}">
                    <a16:creationId xmlns:a16="http://schemas.microsoft.com/office/drawing/2014/main" id="{FB48F032-63B3-4197-8BCC-A6C5E9AF9860}"/>
                  </a:ext>
                </a:extLst>
              </p:cNvPr>
              <p:cNvSpPr/>
              <p:nvPr/>
            </p:nvSpPr>
            <p:spPr>
              <a:xfrm>
                <a:off x="3529838" y="3761487"/>
                <a:ext cx="491744" cy="491744"/>
              </a:xfrm>
              <a:prstGeom prst="cub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dirty="0">
                    <a:latin typeface="Consolas" panose="020B0609020204030204" pitchFamily="49" charset="0"/>
                  </a:rPr>
                  <a:t>34</a:t>
                </a:r>
                <a:endParaRPr lang="zh-CN" alt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553" name="立方体 552">
                <a:extLst>
                  <a:ext uri="{FF2B5EF4-FFF2-40B4-BE49-F238E27FC236}">
                    <a16:creationId xmlns:a16="http://schemas.microsoft.com/office/drawing/2014/main" id="{D47A2B38-6B92-401B-A657-F128D136D1C3}"/>
                  </a:ext>
                </a:extLst>
              </p:cNvPr>
              <p:cNvSpPr/>
              <p:nvPr/>
            </p:nvSpPr>
            <p:spPr>
              <a:xfrm>
                <a:off x="3899408" y="3761487"/>
                <a:ext cx="491744" cy="491744"/>
              </a:xfrm>
              <a:prstGeom prst="cub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dirty="0">
                    <a:latin typeface="Consolas" panose="020B0609020204030204" pitchFamily="49" charset="0"/>
                  </a:rPr>
                  <a:t>35</a:t>
                </a:r>
                <a:endParaRPr lang="zh-CN" alt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554" name="立方体 553">
                <a:extLst>
                  <a:ext uri="{FF2B5EF4-FFF2-40B4-BE49-F238E27FC236}">
                    <a16:creationId xmlns:a16="http://schemas.microsoft.com/office/drawing/2014/main" id="{58D2849E-4A9F-4DBD-81CC-DA0155F64FCB}"/>
                  </a:ext>
                </a:extLst>
              </p:cNvPr>
              <p:cNvSpPr/>
              <p:nvPr/>
            </p:nvSpPr>
            <p:spPr>
              <a:xfrm>
                <a:off x="2795270" y="3395904"/>
                <a:ext cx="491744" cy="491744"/>
              </a:xfrm>
              <a:prstGeom prst="cub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dirty="0">
                    <a:latin typeface="Consolas" panose="020B0609020204030204" pitchFamily="49" charset="0"/>
                  </a:rPr>
                  <a:t>28</a:t>
                </a:r>
                <a:endParaRPr lang="zh-CN" alt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555" name="立方体 554">
                <a:extLst>
                  <a:ext uri="{FF2B5EF4-FFF2-40B4-BE49-F238E27FC236}">
                    <a16:creationId xmlns:a16="http://schemas.microsoft.com/office/drawing/2014/main" id="{8949716A-DC21-441E-A2A4-0362D056C0FB}"/>
                  </a:ext>
                </a:extLst>
              </p:cNvPr>
              <p:cNvSpPr/>
              <p:nvPr/>
            </p:nvSpPr>
            <p:spPr>
              <a:xfrm>
                <a:off x="3164840" y="3395904"/>
                <a:ext cx="491744" cy="491744"/>
              </a:xfrm>
              <a:prstGeom prst="cub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dirty="0">
                    <a:latin typeface="Consolas" panose="020B0609020204030204" pitchFamily="49" charset="0"/>
                  </a:rPr>
                  <a:t>29</a:t>
                </a:r>
                <a:endParaRPr lang="zh-CN" alt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556" name="立方体 555">
                <a:extLst>
                  <a:ext uri="{FF2B5EF4-FFF2-40B4-BE49-F238E27FC236}">
                    <a16:creationId xmlns:a16="http://schemas.microsoft.com/office/drawing/2014/main" id="{2728F9FD-29D8-4BEC-923D-6C870E6D94C6}"/>
                  </a:ext>
                </a:extLst>
              </p:cNvPr>
              <p:cNvSpPr/>
              <p:nvPr/>
            </p:nvSpPr>
            <p:spPr>
              <a:xfrm>
                <a:off x="3529838" y="3395904"/>
                <a:ext cx="491744" cy="491744"/>
              </a:xfrm>
              <a:prstGeom prst="cub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dirty="0">
                    <a:latin typeface="Consolas" panose="020B0609020204030204" pitchFamily="49" charset="0"/>
                  </a:rPr>
                  <a:t>30</a:t>
                </a:r>
                <a:endParaRPr lang="zh-CN" alt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557" name="立方体 556">
                <a:extLst>
                  <a:ext uri="{FF2B5EF4-FFF2-40B4-BE49-F238E27FC236}">
                    <a16:creationId xmlns:a16="http://schemas.microsoft.com/office/drawing/2014/main" id="{D8B51181-F10A-417B-BE08-0B63971C04E4}"/>
                  </a:ext>
                </a:extLst>
              </p:cNvPr>
              <p:cNvSpPr/>
              <p:nvPr/>
            </p:nvSpPr>
            <p:spPr>
              <a:xfrm>
                <a:off x="3899408" y="3395904"/>
                <a:ext cx="491744" cy="491744"/>
              </a:xfrm>
              <a:prstGeom prst="cub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dirty="0">
                    <a:latin typeface="Consolas" panose="020B0609020204030204" pitchFamily="49" charset="0"/>
                  </a:rPr>
                  <a:t>31</a:t>
                </a:r>
                <a:endParaRPr lang="zh-CN" alt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558" name="立方体 557">
                <a:extLst>
                  <a:ext uri="{FF2B5EF4-FFF2-40B4-BE49-F238E27FC236}">
                    <a16:creationId xmlns:a16="http://schemas.microsoft.com/office/drawing/2014/main" id="{8BC50A6C-D4FB-4519-9315-3367F61A2A4F}"/>
                  </a:ext>
                </a:extLst>
              </p:cNvPr>
              <p:cNvSpPr/>
              <p:nvPr/>
            </p:nvSpPr>
            <p:spPr>
              <a:xfrm>
                <a:off x="2795270" y="3026004"/>
                <a:ext cx="491744" cy="491744"/>
              </a:xfrm>
              <a:prstGeom prst="cub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dirty="0">
                    <a:latin typeface="Consolas" panose="020B0609020204030204" pitchFamily="49" charset="0"/>
                  </a:rPr>
                  <a:t>24</a:t>
                </a:r>
                <a:endParaRPr lang="zh-CN" alt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559" name="立方体 558">
                <a:extLst>
                  <a:ext uri="{FF2B5EF4-FFF2-40B4-BE49-F238E27FC236}">
                    <a16:creationId xmlns:a16="http://schemas.microsoft.com/office/drawing/2014/main" id="{07181C9E-0794-4D46-9D77-71B8C2AD08DB}"/>
                  </a:ext>
                </a:extLst>
              </p:cNvPr>
              <p:cNvSpPr/>
              <p:nvPr/>
            </p:nvSpPr>
            <p:spPr>
              <a:xfrm>
                <a:off x="3164840" y="3026004"/>
                <a:ext cx="491744" cy="491744"/>
              </a:xfrm>
              <a:prstGeom prst="cub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dirty="0">
                    <a:latin typeface="Consolas" panose="020B0609020204030204" pitchFamily="49" charset="0"/>
                  </a:rPr>
                  <a:t>25</a:t>
                </a:r>
                <a:endParaRPr lang="zh-CN" alt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560" name="立方体 559">
                <a:extLst>
                  <a:ext uri="{FF2B5EF4-FFF2-40B4-BE49-F238E27FC236}">
                    <a16:creationId xmlns:a16="http://schemas.microsoft.com/office/drawing/2014/main" id="{402B09B9-4D29-4336-B9DE-89FB3A79C4A8}"/>
                  </a:ext>
                </a:extLst>
              </p:cNvPr>
              <p:cNvSpPr/>
              <p:nvPr/>
            </p:nvSpPr>
            <p:spPr>
              <a:xfrm>
                <a:off x="3529838" y="3026004"/>
                <a:ext cx="491744" cy="491744"/>
              </a:xfrm>
              <a:prstGeom prst="cub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dirty="0">
                    <a:latin typeface="Consolas" panose="020B0609020204030204" pitchFamily="49" charset="0"/>
                  </a:rPr>
                  <a:t>26</a:t>
                </a:r>
                <a:endParaRPr lang="zh-CN" alt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561" name="立方体 560">
                <a:extLst>
                  <a:ext uri="{FF2B5EF4-FFF2-40B4-BE49-F238E27FC236}">
                    <a16:creationId xmlns:a16="http://schemas.microsoft.com/office/drawing/2014/main" id="{C0EA0760-B9E7-43DD-99FF-C90D62272FD8}"/>
                  </a:ext>
                </a:extLst>
              </p:cNvPr>
              <p:cNvSpPr/>
              <p:nvPr/>
            </p:nvSpPr>
            <p:spPr>
              <a:xfrm>
                <a:off x="3899408" y="3026004"/>
                <a:ext cx="491744" cy="491744"/>
              </a:xfrm>
              <a:prstGeom prst="cub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dirty="0">
                    <a:latin typeface="Consolas" panose="020B0609020204030204" pitchFamily="49" charset="0"/>
                  </a:rPr>
                  <a:t>27</a:t>
                </a:r>
                <a:endParaRPr lang="zh-CN" altLang="en-US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562" name="组合 561">
              <a:extLst>
                <a:ext uri="{FF2B5EF4-FFF2-40B4-BE49-F238E27FC236}">
                  <a16:creationId xmlns:a16="http://schemas.microsoft.com/office/drawing/2014/main" id="{E17900D2-DF04-43EB-82F8-3375333AB153}"/>
                </a:ext>
              </a:extLst>
            </p:cNvPr>
            <p:cNvGrpSpPr/>
            <p:nvPr/>
          </p:nvGrpSpPr>
          <p:grpSpPr>
            <a:xfrm>
              <a:off x="2511691" y="2754276"/>
              <a:ext cx="1440000" cy="1080000"/>
              <a:chOff x="2795270" y="3026004"/>
              <a:chExt cx="1595882" cy="1227227"/>
            </a:xfrm>
            <a:solidFill>
              <a:schemeClr val="accent5">
                <a:lumMod val="60000"/>
                <a:lumOff val="40000"/>
              </a:schemeClr>
            </a:solidFill>
          </p:grpSpPr>
          <p:sp>
            <p:nvSpPr>
              <p:cNvPr id="563" name="立方体 562">
                <a:extLst>
                  <a:ext uri="{FF2B5EF4-FFF2-40B4-BE49-F238E27FC236}">
                    <a16:creationId xmlns:a16="http://schemas.microsoft.com/office/drawing/2014/main" id="{6F4B8019-8F7C-47A8-8C01-4C339D1197D4}"/>
                  </a:ext>
                </a:extLst>
              </p:cNvPr>
              <p:cNvSpPr/>
              <p:nvPr/>
            </p:nvSpPr>
            <p:spPr>
              <a:xfrm>
                <a:off x="2795270" y="3761487"/>
                <a:ext cx="491744" cy="491744"/>
              </a:xfrm>
              <a:prstGeom prst="cub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dirty="0">
                    <a:latin typeface="Consolas" panose="020B0609020204030204" pitchFamily="49" charset="0"/>
                  </a:rPr>
                  <a:t>20</a:t>
                </a:r>
                <a:endParaRPr lang="zh-CN" alt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564" name="立方体 563">
                <a:extLst>
                  <a:ext uri="{FF2B5EF4-FFF2-40B4-BE49-F238E27FC236}">
                    <a16:creationId xmlns:a16="http://schemas.microsoft.com/office/drawing/2014/main" id="{20F96CC4-C7F6-47F4-91E3-B9C0017432DD}"/>
                  </a:ext>
                </a:extLst>
              </p:cNvPr>
              <p:cNvSpPr/>
              <p:nvPr/>
            </p:nvSpPr>
            <p:spPr>
              <a:xfrm>
                <a:off x="3164840" y="3761487"/>
                <a:ext cx="491744" cy="491744"/>
              </a:xfrm>
              <a:prstGeom prst="cub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dirty="0">
                    <a:latin typeface="Consolas" panose="020B0609020204030204" pitchFamily="49" charset="0"/>
                  </a:rPr>
                  <a:t>21</a:t>
                </a:r>
                <a:endParaRPr lang="zh-CN" alt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565" name="立方体 564">
                <a:extLst>
                  <a:ext uri="{FF2B5EF4-FFF2-40B4-BE49-F238E27FC236}">
                    <a16:creationId xmlns:a16="http://schemas.microsoft.com/office/drawing/2014/main" id="{F6314957-2F48-4041-A61F-475097B41423}"/>
                  </a:ext>
                </a:extLst>
              </p:cNvPr>
              <p:cNvSpPr/>
              <p:nvPr/>
            </p:nvSpPr>
            <p:spPr>
              <a:xfrm>
                <a:off x="3529838" y="3761487"/>
                <a:ext cx="491744" cy="491744"/>
              </a:xfrm>
              <a:prstGeom prst="cub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dirty="0">
                    <a:latin typeface="Consolas" panose="020B0609020204030204" pitchFamily="49" charset="0"/>
                  </a:rPr>
                  <a:t>22</a:t>
                </a:r>
                <a:endParaRPr lang="zh-CN" alt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566" name="立方体 565">
                <a:extLst>
                  <a:ext uri="{FF2B5EF4-FFF2-40B4-BE49-F238E27FC236}">
                    <a16:creationId xmlns:a16="http://schemas.microsoft.com/office/drawing/2014/main" id="{8A5E8CC0-A6A1-4C96-8227-7A36662EC317}"/>
                  </a:ext>
                </a:extLst>
              </p:cNvPr>
              <p:cNvSpPr/>
              <p:nvPr/>
            </p:nvSpPr>
            <p:spPr>
              <a:xfrm>
                <a:off x="3899408" y="3761487"/>
                <a:ext cx="491744" cy="491744"/>
              </a:xfrm>
              <a:prstGeom prst="cub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dirty="0">
                    <a:latin typeface="Consolas" panose="020B0609020204030204" pitchFamily="49" charset="0"/>
                  </a:rPr>
                  <a:t>23</a:t>
                </a:r>
                <a:endParaRPr lang="zh-CN" alt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567" name="立方体 566">
                <a:extLst>
                  <a:ext uri="{FF2B5EF4-FFF2-40B4-BE49-F238E27FC236}">
                    <a16:creationId xmlns:a16="http://schemas.microsoft.com/office/drawing/2014/main" id="{528E215B-7E10-46FE-839C-7F042C9E01BE}"/>
                  </a:ext>
                </a:extLst>
              </p:cNvPr>
              <p:cNvSpPr/>
              <p:nvPr/>
            </p:nvSpPr>
            <p:spPr>
              <a:xfrm>
                <a:off x="2795270" y="3395904"/>
                <a:ext cx="491744" cy="491744"/>
              </a:xfrm>
              <a:prstGeom prst="cub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dirty="0">
                    <a:latin typeface="Consolas" panose="020B0609020204030204" pitchFamily="49" charset="0"/>
                  </a:rPr>
                  <a:t>16</a:t>
                </a:r>
                <a:endParaRPr lang="zh-CN" alt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568" name="立方体 567">
                <a:extLst>
                  <a:ext uri="{FF2B5EF4-FFF2-40B4-BE49-F238E27FC236}">
                    <a16:creationId xmlns:a16="http://schemas.microsoft.com/office/drawing/2014/main" id="{3A8A82C6-0FE8-4164-86A1-132F264BCA56}"/>
                  </a:ext>
                </a:extLst>
              </p:cNvPr>
              <p:cNvSpPr/>
              <p:nvPr/>
            </p:nvSpPr>
            <p:spPr>
              <a:xfrm>
                <a:off x="3164840" y="3395904"/>
                <a:ext cx="491744" cy="491744"/>
              </a:xfrm>
              <a:prstGeom prst="cub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dirty="0">
                    <a:latin typeface="Consolas" panose="020B0609020204030204" pitchFamily="49" charset="0"/>
                  </a:rPr>
                  <a:t>17</a:t>
                </a:r>
                <a:endParaRPr lang="zh-CN" alt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569" name="立方体 568">
                <a:extLst>
                  <a:ext uri="{FF2B5EF4-FFF2-40B4-BE49-F238E27FC236}">
                    <a16:creationId xmlns:a16="http://schemas.microsoft.com/office/drawing/2014/main" id="{5C8907F1-B139-4BBB-8440-E10CDC37A5ED}"/>
                  </a:ext>
                </a:extLst>
              </p:cNvPr>
              <p:cNvSpPr/>
              <p:nvPr/>
            </p:nvSpPr>
            <p:spPr>
              <a:xfrm>
                <a:off x="3529838" y="3395904"/>
                <a:ext cx="491744" cy="491744"/>
              </a:xfrm>
              <a:prstGeom prst="cub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dirty="0">
                    <a:latin typeface="Consolas" panose="020B0609020204030204" pitchFamily="49" charset="0"/>
                  </a:rPr>
                  <a:t>18</a:t>
                </a:r>
                <a:endParaRPr lang="zh-CN" alt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570" name="立方体 569">
                <a:extLst>
                  <a:ext uri="{FF2B5EF4-FFF2-40B4-BE49-F238E27FC236}">
                    <a16:creationId xmlns:a16="http://schemas.microsoft.com/office/drawing/2014/main" id="{36D46DBE-1502-4CD5-9F9C-B82CCBFE9F1B}"/>
                  </a:ext>
                </a:extLst>
              </p:cNvPr>
              <p:cNvSpPr/>
              <p:nvPr/>
            </p:nvSpPr>
            <p:spPr>
              <a:xfrm>
                <a:off x="3899408" y="3395904"/>
                <a:ext cx="491744" cy="491744"/>
              </a:xfrm>
              <a:prstGeom prst="cub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dirty="0">
                    <a:latin typeface="Consolas" panose="020B0609020204030204" pitchFamily="49" charset="0"/>
                  </a:rPr>
                  <a:t>19</a:t>
                </a:r>
                <a:endParaRPr lang="zh-CN" alt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571" name="立方体 570">
                <a:extLst>
                  <a:ext uri="{FF2B5EF4-FFF2-40B4-BE49-F238E27FC236}">
                    <a16:creationId xmlns:a16="http://schemas.microsoft.com/office/drawing/2014/main" id="{F6D1987C-21C1-4927-853A-E9FEAF56572D}"/>
                  </a:ext>
                </a:extLst>
              </p:cNvPr>
              <p:cNvSpPr/>
              <p:nvPr/>
            </p:nvSpPr>
            <p:spPr>
              <a:xfrm>
                <a:off x="2795270" y="3026004"/>
                <a:ext cx="491744" cy="491744"/>
              </a:xfrm>
              <a:prstGeom prst="cub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dirty="0">
                    <a:latin typeface="Consolas" panose="020B0609020204030204" pitchFamily="49" charset="0"/>
                  </a:rPr>
                  <a:t>12</a:t>
                </a:r>
                <a:endParaRPr lang="zh-CN" alt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572" name="立方体 571">
                <a:extLst>
                  <a:ext uri="{FF2B5EF4-FFF2-40B4-BE49-F238E27FC236}">
                    <a16:creationId xmlns:a16="http://schemas.microsoft.com/office/drawing/2014/main" id="{800148B1-2E1F-4B4D-97E5-E1727F04FF39}"/>
                  </a:ext>
                </a:extLst>
              </p:cNvPr>
              <p:cNvSpPr/>
              <p:nvPr/>
            </p:nvSpPr>
            <p:spPr>
              <a:xfrm>
                <a:off x="3164840" y="3026004"/>
                <a:ext cx="491744" cy="491744"/>
              </a:xfrm>
              <a:prstGeom prst="cub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dirty="0">
                    <a:latin typeface="Consolas" panose="020B0609020204030204" pitchFamily="49" charset="0"/>
                  </a:rPr>
                  <a:t>13</a:t>
                </a:r>
                <a:endParaRPr lang="zh-CN" alt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573" name="立方体 572">
                <a:extLst>
                  <a:ext uri="{FF2B5EF4-FFF2-40B4-BE49-F238E27FC236}">
                    <a16:creationId xmlns:a16="http://schemas.microsoft.com/office/drawing/2014/main" id="{44DB815F-F13E-408B-B267-A65FDB640B16}"/>
                  </a:ext>
                </a:extLst>
              </p:cNvPr>
              <p:cNvSpPr/>
              <p:nvPr/>
            </p:nvSpPr>
            <p:spPr>
              <a:xfrm>
                <a:off x="3529838" y="3026004"/>
                <a:ext cx="491744" cy="491744"/>
              </a:xfrm>
              <a:prstGeom prst="cub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dirty="0">
                    <a:latin typeface="Consolas" panose="020B0609020204030204" pitchFamily="49" charset="0"/>
                  </a:rPr>
                  <a:t>14</a:t>
                </a:r>
                <a:endParaRPr lang="zh-CN" alt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574" name="立方体 573">
                <a:extLst>
                  <a:ext uri="{FF2B5EF4-FFF2-40B4-BE49-F238E27FC236}">
                    <a16:creationId xmlns:a16="http://schemas.microsoft.com/office/drawing/2014/main" id="{DCC571A5-608F-4B9D-9268-94866C32F127}"/>
                  </a:ext>
                </a:extLst>
              </p:cNvPr>
              <p:cNvSpPr/>
              <p:nvPr/>
            </p:nvSpPr>
            <p:spPr>
              <a:xfrm>
                <a:off x="3899408" y="3026004"/>
                <a:ext cx="491744" cy="491744"/>
              </a:xfrm>
              <a:prstGeom prst="cub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dirty="0">
                    <a:latin typeface="Consolas" panose="020B0609020204030204" pitchFamily="49" charset="0"/>
                  </a:rPr>
                  <a:t>15</a:t>
                </a:r>
                <a:endParaRPr lang="zh-CN" altLang="en-US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575" name="组合 574">
              <a:extLst>
                <a:ext uri="{FF2B5EF4-FFF2-40B4-BE49-F238E27FC236}">
                  <a16:creationId xmlns:a16="http://schemas.microsoft.com/office/drawing/2014/main" id="{8652F85C-4693-4DE2-9674-8007AA967879}"/>
                </a:ext>
              </a:extLst>
            </p:cNvPr>
            <p:cNvGrpSpPr/>
            <p:nvPr/>
          </p:nvGrpSpPr>
          <p:grpSpPr>
            <a:xfrm>
              <a:off x="2404360" y="2858205"/>
              <a:ext cx="1440000" cy="1080000"/>
              <a:chOff x="2795270" y="3026004"/>
              <a:chExt cx="1595882" cy="1227227"/>
            </a:xfrm>
            <a:solidFill>
              <a:schemeClr val="accent6">
                <a:lumMod val="60000"/>
                <a:lumOff val="40000"/>
              </a:schemeClr>
            </a:solidFill>
          </p:grpSpPr>
          <p:sp>
            <p:nvSpPr>
              <p:cNvPr id="576" name="立方体 575">
                <a:extLst>
                  <a:ext uri="{FF2B5EF4-FFF2-40B4-BE49-F238E27FC236}">
                    <a16:creationId xmlns:a16="http://schemas.microsoft.com/office/drawing/2014/main" id="{F7556202-E207-4C92-B39B-7F76E2117F5B}"/>
                  </a:ext>
                </a:extLst>
              </p:cNvPr>
              <p:cNvSpPr/>
              <p:nvPr/>
            </p:nvSpPr>
            <p:spPr>
              <a:xfrm>
                <a:off x="2795270" y="3761487"/>
                <a:ext cx="491744" cy="491744"/>
              </a:xfrm>
              <a:prstGeom prst="cub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dirty="0">
                    <a:latin typeface="Consolas" panose="020B0609020204030204" pitchFamily="49" charset="0"/>
                  </a:rPr>
                  <a:t>8</a:t>
                </a:r>
                <a:endParaRPr lang="zh-CN" alt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577" name="立方体 576">
                <a:extLst>
                  <a:ext uri="{FF2B5EF4-FFF2-40B4-BE49-F238E27FC236}">
                    <a16:creationId xmlns:a16="http://schemas.microsoft.com/office/drawing/2014/main" id="{59349D43-F4A8-4F47-8D3F-3A8386F7F482}"/>
                  </a:ext>
                </a:extLst>
              </p:cNvPr>
              <p:cNvSpPr/>
              <p:nvPr/>
            </p:nvSpPr>
            <p:spPr>
              <a:xfrm>
                <a:off x="3164840" y="3761487"/>
                <a:ext cx="491744" cy="491744"/>
              </a:xfrm>
              <a:prstGeom prst="cub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dirty="0">
                    <a:latin typeface="Consolas" panose="020B0609020204030204" pitchFamily="49" charset="0"/>
                  </a:rPr>
                  <a:t>9</a:t>
                </a:r>
                <a:endParaRPr lang="zh-CN" alt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578" name="立方体 577">
                <a:extLst>
                  <a:ext uri="{FF2B5EF4-FFF2-40B4-BE49-F238E27FC236}">
                    <a16:creationId xmlns:a16="http://schemas.microsoft.com/office/drawing/2014/main" id="{037CF881-C42D-45D8-82F5-431AB0FD1E1A}"/>
                  </a:ext>
                </a:extLst>
              </p:cNvPr>
              <p:cNvSpPr/>
              <p:nvPr/>
            </p:nvSpPr>
            <p:spPr>
              <a:xfrm>
                <a:off x="3529838" y="3761487"/>
                <a:ext cx="491744" cy="491744"/>
              </a:xfrm>
              <a:prstGeom prst="cub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dirty="0">
                    <a:latin typeface="Consolas" panose="020B0609020204030204" pitchFamily="49" charset="0"/>
                  </a:rPr>
                  <a:t>10</a:t>
                </a:r>
                <a:endParaRPr lang="zh-CN" alt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579" name="立方体 578">
                <a:extLst>
                  <a:ext uri="{FF2B5EF4-FFF2-40B4-BE49-F238E27FC236}">
                    <a16:creationId xmlns:a16="http://schemas.microsoft.com/office/drawing/2014/main" id="{E6F18DDC-CEEB-4538-A6B0-0C362C28E5F1}"/>
                  </a:ext>
                </a:extLst>
              </p:cNvPr>
              <p:cNvSpPr/>
              <p:nvPr/>
            </p:nvSpPr>
            <p:spPr>
              <a:xfrm>
                <a:off x="3899408" y="3761487"/>
                <a:ext cx="491744" cy="491744"/>
              </a:xfrm>
              <a:prstGeom prst="cub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dirty="0">
                    <a:latin typeface="Consolas" panose="020B0609020204030204" pitchFamily="49" charset="0"/>
                  </a:rPr>
                  <a:t>11</a:t>
                </a:r>
                <a:endParaRPr lang="zh-CN" alt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580" name="立方体 579">
                <a:extLst>
                  <a:ext uri="{FF2B5EF4-FFF2-40B4-BE49-F238E27FC236}">
                    <a16:creationId xmlns:a16="http://schemas.microsoft.com/office/drawing/2014/main" id="{FC33AEA6-09C7-4048-AE56-188E645B3410}"/>
                  </a:ext>
                </a:extLst>
              </p:cNvPr>
              <p:cNvSpPr/>
              <p:nvPr/>
            </p:nvSpPr>
            <p:spPr>
              <a:xfrm>
                <a:off x="2795270" y="3395904"/>
                <a:ext cx="491744" cy="491744"/>
              </a:xfrm>
              <a:prstGeom prst="cub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dirty="0">
                    <a:latin typeface="Consolas" panose="020B0609020204030204" pitchFamily="49" charset="0"/>
                  </a:rPr>
                  <a:t>4</a:t>
                </a:r>
                <a:endParaRPr lang="zh-CN" alt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581" name="立方体 580">
                <a:extLst>
                  <a:ext uri="{FF2B5EF4-FFF2-40B4-BE49-F238E27FC236}">
                    <a16:creationId xmlns:a16="http://schemas.microsoft.com/office/drawing/2014/main" id="{D141C1B8-709D-417B-8019-17295FBE3596}"/>
                  </a:ext>
                </a:extLst>
              </p:cNvPr>
              <p:cNvSpPr/>
              <p:nvPr/>
            </p:nvSpPr>
            <p:spPr>
              <a:xfrm>
                <a:off x="3164840" y="3395904"/>
                <a:ext cx="491744" cy="491744"/>
              </a:xfrm>
              <a:prstGeom prst="cub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dirty="0">
                    <a:latin typeface="Consolas" panose="020B0609020204030204" pitchFamily="49" charset="0"/>
                  </a:rPr>
                  <a:t>5</a:t>
                </a:r>
                <a:endParaRPr lang="zh-CN" alt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582" name="立方体 581">
                <a:extLst>
                  <a:ext uri="{FF2B5EF4-FFF2-40B4-BE49-F238E27FC236}">
                    <a16:creationId xmlns:a16="http://schemas.microsoft.com/office/drawing/2014/main" id="{CDA0F640-B70A-4264-B379-3B5BA5DB2003}"/>
                  </a:ext>
                </a:extLst>
              </p:cNvPr>
              <p:cNvSpPr/>
              <p:nvPr/>
            </p:nvSpPr>
            <p:spPr>
              <a:xfrm>
                <a:off x="3529838" y="3395904"/>
                <a:ext cx="491744" cy="491744"/>
              </a:xfrm>
              <a:prstGeom prst="cub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dirty="0">
                    <a:latin typeface="Consolas" panose="020B0609020204030204" pitchFamily="49" charset="0"/>
                  </a:rPr>
                  <a:t>6</a:t>
                </a:r>
                <a:endParaRPr lang="zh-CN" alt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583" name="立方体 582">
                <a:extLst>
                  <a:ext uri="{FF2B5EF4-FFF2-40B4-BE49-F238E27FC236}">
                    <a16:creationId xmlns:a16="http://schemas.microsoft.com/office/drawing/2014/main" id="{22986B53-D554-424C-8419-FFC807996402}"/>
                  </a:ext>
                </a:extLst>
              </p:cNvPr>
              <p:cNvSpPr/>
              <p:nvPr/>
            </p:nvSpPr>
            <p:spPr>
              <a:xfrm>
                <a:off x="3899408" y="3395904"/>
                <a:ext cx="491744" cy="491744"/>
              </a:xfrm>
              <a:prstGeom prst="cub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dirty="0">
                    <a:latin typeface="Consolas" panose="020B0609020204030204" pitchFamily="49" charset="0"/>
                  </a:rPr>
                  <a:t>7</a:t>
                </a:r>
                <a:endParaRPr lang="zh-CN" alt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584" name="立方体 583">
                <a:extLst>
                  <a:ext uri="{FF2B5EF4-FFF2-40B4-BE49-F238E27FC236}">
                    <a16:creationId xmlns:a16="http://schemas.microsoft.com/office/drawing/2014/main" id="{821F2A15-5A2B-4565-B278-D836A7D6C5D8}"/>
                  </a:ext>
                </a:extLst>
              </p:cNvPr>
              <p:cNvSpPr/>
              <p:nvPr/>
            </p:nvSpPr>
            <p:spPr>
              <a:xfrm>
                <a:off x="2795270" y="3026004"/>
                <a:ext cx="491744" cy="491744"/>
              </a:xfrm>
              <a:prstGeom prst="cub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dirty="0">
                    <a:latin typeface="Consolas" panose="020B0609020204030204" pitchFamily="49" charset="0"/>
                  </a:rPr>
                  <a:t>0</a:t>
                </a:r>
                <a:endParaRPr lang="zh-CN" alt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585" name="立方体 584">
                <a:extLst>
                  <a:ext uri="{FF2B5EF4-FFF2-40B4-BE49-F238E27FC236}">
                    <a16:creationId xmlns:a16="http://schemas.microsoft.com/office/drawing/2014/main" id="{E8AB636F-1AA6-4479-B543-C63AAB3DD447}"/>
                  </a:ext>
                </a:extLst>
              </p:cNvPr>
              <p:cNvSpPr/>
              <p:nvPr/>
            </p:nvSpPr>
            <p:spPr>
              <a:xfrm>
                <a:off x="3164840" y="3026004"/>
                <a:ext cx="491744" cy="491744"/>
              </a:xfrm>
              <a:prstGeom prst="cub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dirty="0">
                    <a:latin typeface="Consolas" panose="020B0609020204030204" pitchFamily="49" charset="0"/>
                  </a:rPr>
                  <a:t>1</a:t>
                </a:r>
                <a:endParaRPr lang="zh-CN" alt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586" name="立方体 585">
                <a:extLst>
                  <a:ext uri="{FF2B5EF4-FFF2-40B4-BE49-F238E27FC236}">
                    <a16:creationId xmlns:a16="http://schemas.microsoft.com/office/drawing/2014/main" id="{FC132D70-FA0A-4266-A14E-8E73DBEB7A3E}"/>
                  </a:ext>
                </a:extLst>
              </p:cNvPr>
              <p:cNvSpPr/>
              <p:nvPr/>
            </p:nvSpPr>
            <p:spPr>
              <a:xfrm>
                <a:off x="3529838" y="3026004"/>
                <a:ext cx="491744" cy="491744"/>
              </a:xfrm>
              <a:prstGeom prst="cub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dirty="0">
                    <a:latin typeface="Consolas" panose="020B0609020204030204" pitchFamily="49" charset="0"/>
                  </a:rPr>
                  <a:t>2</a:t>
                </a:r>
                <a:endParaRPr lang="zh-CN" alt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587" name="立方体 586">
                <a:extLst>
                  <a:ext uri="{FF2B5EF4-FFF2-40B4-BE49-F238E27FC236}">
                    <a16:creationId xmlns:a16="http://schemas.microsoft.com/office/drawing/2014/main" id="{5A7898E9-C549-4CC8-A6F7-D9CAA65443CE}"/>
                  </a:ext>
                </a:extLst>
              </p:cNvPr>
              <p:cNvSpPr/>
              <p:nvPr/>
            </p:nvSpPr>
            <p:spPr>
              <a:xfrm>
                <a:off x="3899408" y="3026004"/>
                <a:ext cx="491744" cy="491744"/>
              </a:xfrm>
              <a:prstGeom prst="cub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dirty="0">
                    <a:latin typeface="Consolas" panose="020B0609020204030204" pitchFamily="49" charset="0"/>
                  </a:rPr>
                  <a:t>3</a:t>
                </a:r>
                <a:endParaRPr lang="zh-CN" altLang="en-US" dirty="0">
                  <a:latin typeface="Consolas" panose="020B0609020204030204" pitchFamily="49" charset="0"/>
                </a:endParaRPr>
              </a:p>
            </p:txBody>
          </p:sp>
        </p:grpSp>
        <p:sp>
          <p:nvSpPr>
            <p:cNvPr id="588" name="立方体 587">
              <a:extLst>
                <a:ext uri="{FF2B5EF4-FFF2-40B4-BE49-F238E27FC236}">
                  <a16:creationId xmlns:a16="http://schemas.microsoft.com/office/drawing/2014/main" id="{119616B5-0B98-46AB-A85F-B08C62C4195C}"/>
                </a:ext>
              </a:extLst>
            </p:cNvPr>
            <p:cNvSpPr/>
            <p:nvPr/>
          </p:nvSpPr>
          <p:spPr>
            <a:xfrm>
              <a:off x="4576012" y="3294860"/>
              <a:ext cx="443712" cy="432751"/>
            </a:xfrm>
            <a:prstGeom prst="cub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32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589" name="立方体 588">
              <a:extLst>
                <a:ext uri="{FF2B5EF4-FFF2-40B4-BE49-F238E27FC236}">
                  <a16:creationId xmlns:a16="http://schemas.microsoft.com/office/drawing/2014/main" id="{F533B183-73E9-4F80-94F7-86DE434234E0}"/>
                </a:ext>
              </a:extLst>
            </p:cNvPr>
            <p:cNvSpPr/>
            <p:nvPr/>
          </p:nvSpPr>
          <p:spPr>
            <a:xfrm>
              <a:off x="4909483" y="3294860"/>
              <a:ext cx="443712" cy="432751"/>
            </a:xfrm>
            <a:prstGeom prst="cub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33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590" name="立方体 589">
              <a:extLst>
                <a:ext uri="{FF2B5EF4-FFF2-40B4-BE49-F238E27FC236}">
                  <a16:creationId xmlns:a16="http://schemas.microsoft.com/office/drawing/2014/main" id="{BAFE0F1E-29F0-4D27-B479-C0DBC668627F}"/>
                </a:ext>
              </a:extLst>
            </p:cNvPr>
            <p:cNvSpPr/>
            <p:nvPr/>
          </p:nvSpPr>
          <p:spPr>
            <a:xfrm>
              <a:off x="5238829" y="3294860"/>
              <a:ext cx="443712" cy="432751"/>
            </a:xfrm>
            <a:prstGeom prst="cub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34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591" name="立方体 590">
              <a:extLst>
                <a:ext uri="{FF2B5EF4-FFF2-40B4-BE49-F238E27FC236}">
                  <a16:creationId xmlns:a16="http://schemas.microsoft.com/office/drawing/2014/main" id="{A2453F4E-621A-4BB7-BC58-FD036439BF50}"/>
                </a:ext>
              </a:extLst>
            </p:cNvPr>
            <p:cNvSpPr/>
            <p:nvPr/>
          </p:nvSpPr>
          <p:spPr>
            <a:xfrm>
              <a:off x="5572300" y="3294860"/>
              <a:ext cx="443712" cy="432751"/>
            </a:xfrm>
            <a:prstGeom prst="cub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35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592" name="立方体 591">
              <a:extLst>
                <a:ext uri="{FF2B5EF4-FFF2-40B4-BE49-F238E27FC236}">
                  <a16:creationId xmlns:a16="http://schemas.microsoft.com/office/drawing/2014/main" id="{0D76D068-6A8D-40B3-BC9E-706021BDC62B}"/>
                </a:ext>
              </a:extLst>
            </p:cNvPr>
            <p:cNvSpPr/>
            <p:nvPr/>
          </p:nvSpPr>
          <p:spPr>
            <a:xfrm>
              <a:off x="4576012" y="2973135"/>
              <a:ext cx="443712" cy="432751"/>
            </a:xfrm>
            <a:prstGeom prst="cub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28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593" name="立方体 592">
              <a:extLst>
                <a:ext uri="{FF2B5EF4-FFF2-40B4-BE49-F238E27FC236}">
                  <a16:creationId xmlns:a16="http://schemas.microsoft.com/office/drawing/2014/main" id="{28EADED1-C068-49C6-B887-96CA79E4E8CB}"/>
                </a:ext>
              </a:extLst>
            </p:cNvPr>
            <p:cNvSpPr/>
            <p:nvPr/>
          </p:nvSpPr>
          <p:spPr>
            <a:xfrm>
              <a:off x="4909483" y="2973135"/>
              <a:ext cx="443712" cy="432751"/>
            </a:xfrm>
            <a:prstGeom prst="cub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29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594" name="立方体 593">
              <a:extLst>
                <a:ext uri="{FF2B5EF4-FFF2-40B4-BE49-F238E27FC236}">
                  <a16:creationId xmlns:a16="http://schemas.microsoft.com/office/drawing/2014/main" id="{97210828-713A-464D-855C-1C1205E3EDD1}"/>
                </a:ext>
              </a:extLst>
            </p:cNvPr>
            <p:cNvSpPr/>
            <p:nvPr/>
          </p:nvSpPr>
          <p:spPr>
            <a:xfrm>
              <a:off x="5238829" y="2973135"/>
              <a:ext cx="443712" cy="432751"/>
            </a:xfrm>
            <a:prstGeom prst="cub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30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595" name="立方体 594">
              <a:extLst>
                <a:ext uri="{FF2B5EF4-FFF2-40B4-BE49-F238E27FC236}">
                  <a16:creationId xmlns:a16="http://schemas.microsoft.com/office/drawing/2014/main" id="{CC9205EA-614E-4CAF-9D5A-EB50299C9108}"/>
                </a:ext>
              </a:extLst>
            </p:cNvPr>
            <p:cNvSpPr/>
            <p:nvPr/>
          </p:nvSpPr>
          <p:spPr>
            <a:xfrm>
              <a:off x="5572300" y="2973135"/>
              <a:ext cx="443712" cy="432751"/>
            </a:xfrm>
            <a:prstGeom prst="cub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31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596" name="立方体 595">
              <a:extLst>
                <a:ext uri="{FF2B5EF4-FFF2-40B4-BE49-F238E27FC236}">
                  <a16:creationId xmlns:a16="http://schemas.microsoft.com/office/drawing/2014/main" id="{815B989A-45FE-4AE4-8AE2-64414F3DF0EF}"/>
                </a:ext>
              </a:extLst>
            </p:cNvPr>
            <p:cNvSpPr/>
            <p:nvPr/>
          </p:nvSpPr>
          <p:spPr>
            <a:xfrm>
              <a:off x="4576012" y="2647611"/>
              <a:ext cx="443712" cy="432751"/>
            </a:xfrm>
            <a:prstGeom prst="cub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24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597" name="立方体 596">
              <a:extLst>
                <a:ext uri="{FF2B5EF4-FFF2-40B4-BE49-F238E27FC236}">
                  <a16:creationId xmlns:a16="http://schemas.microsoft.com/office/drawing/2014/main" id="{976367F5-847C-41B2-B785-1C1F7C69346C}"/>
                </a:ext>
              </a:extLst>
            </p:cNvPr>
            <p:cNvSpPr/>
            <p:nvPr/>
          </p:nvSpPr>
          <p:spPr>
            <a:xfrm>
              <a:off x="4909483" y="2647611"/>
              <a:ext cx="443712" cy="432751"/>
            </a:xfrm>
            <a:prstGeom prst="cub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25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598" name="立方体 597">
              <a:extLst>
                <a:ext uri="{FF2B5EF4-FFF2-40B4-BE49-F238E27FC236}">
                  <a16:creationId xmlns:a16="http://schemas.microsoft.com/office/drawing/2014/main" id="{B0A3C553-34DC-4F28-8F81-22A850C3F9DD}"/>
                </a:ext>
              </a:extLst>
            </p:cNvPr>
            <p:cNvSpPr/>
            <p:nvPr/>
          </p:nvSpPr>
          <p:spPr>
            <a:xfrm>
              <a:off x="5238829" y="2647611"/>
              <a:ext cx="443712" cy="432751"/>
            </a:xfrm>
            <a:prstGeom prst="cub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26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599" name="立方体 598">
              <a:extLst>
                <a:ext uri="{FF2B5EF4-FFF2-40B4-BE49-F238E27FC236}">
                  <a16:creationId xmlns:a16="http://schemas.microsoft.com/office/drawing/2014/main" id="{F01DAE05-9DFF-4E2A-85A2-F50777631902}"/>
                </a:ext>
              </a:extLst>
            </p:cNvPr>
            <p:cNvSpPr/>
            <p:nvPr/>
          </p:nvSpPr>
          <p:spPr>
            <a:xfrm>
              <a:off x="5572300" y="2647611"/>
              <a:ext cx="443712" cy="432751"/>
            </a:xfrm>
            <a:prstGeom prst="cub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27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600" name="立方体 599">
              <a:extLst>
                <a:ext uri="{FF2B5EF4-FFF2-40B4-BE49-F238E27FC236}">
                  <a16:creationId xmlns:a16="http://schemas.microsoft.com/office/drawing/2014/main" id="{340ABE75-D4F5-491F-855E-AFDF0F67DD15}"/>
                </a:ext>
              </a:extLst>
            </p:cNvPr>
            <p:cNvSpPr/>
            <p:nvPr/>
          </p:nvSpPr>
          <p:spPr>
            <a:xfrm>
              <a:off x="4469107" y="3401525"/>
              <a:ext cx="443712" cy="432751"/>
            </a:xfrm>
            <a:prstGeom prst="cub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20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601" name="立方体 600">
              <a:extLst>
                <a:ext uri="{FF2B5EF4-FFF2-40B4-BE49-F238E27FC236}">
                  <a16:creationId xmlns:a16="http://schemas.microsoft.com/office/drawing/2014/main" id="{242D9364-FA47-4E07-B0CD-E7D1F795A3BB}"/>
                </a:ext>
              </a:extLst>
            </p:cNvPr>
            <p:cNvSpPr/>
            <p:nvPr/>
          </p:nvSpPr>
          <p:spPr>
            <a:xfrm>
              <a:off x="4802578" y="3401525"/>
              <a:ext cx="443712" cy="432751"/>
            </a:xfrm>
            <a:prstGeom prst="cub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21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602" name="立方体 601">
              <a:extLst>
                <a:ext uri="{FF2B5EF4-FFF2-40B4-BE49-F238E27FC236}">
                  <a16:creationId xmlns:a16="http://schemas.microsoft.com/office/drawing/2014/main" id="{F4DF5F05-E4C4-4A71-A4BF-0E1A90E887D5}"/>
                </a:ext>
              </a:extLst>
            </p:cNvPr>
            <p:cNvSpPr/>
            <p:nvPr/>
          </p:nvSpPr>
          <p:spPr>
            <a:xfrm>
              <a:off x="5131924" y="3401525"/>
              <a:ext cx="443712" cy="432751"/>
            </a:xfrm>
            <a:prstGeom prst="cub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22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603" name="立方体 602">
              <a:extLst>
                <a:ext uri="{FF2B5EF4-FFF2-40B4-BE49-F238E27FC236}">
                  <a16:creationId xmlns:a16="http://schemas.microsoft.com/office/drawing/2014/main" id="{AD46D7A1-92B1-42D1-B112-A1BC480D31E0}"/>
                </a:ext>
              </a:extLst>
            </p:cNvPr>
            <p:cNvSpPr/>
            <p:nvPr/>
          </p:nvSpPr>
          <p:spPr>
            <a:xfrm>
              <a:off x="5465395" y="3401525"/>
              <a:ext cx="443712" cy="432751"/>
            </a:xfrm>
            <a:prstGeom prst="cub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23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604" name="立方体 603">
              <a:extLst>
                <a:ext uri="{FF2B5EF4-FFF2-40B4-BE49-F238E27FC236}">
                  <a16:creationId xmlns:a16="http://schemas.microsoft.com/office/drawing/2014/main" id="{8BC929A3-181C-4EC4-A593-D9D1E5A05F62}"/>
                </a:ext>
              </a:extLst>
            </p:cNvPr>
            <p:cNvSpPr/>
            <p:nvPr/>
          </p:nvSpPr>
          <p:spPr>
            <a:xfrm>
              <a:off x="4469107" y="3079800"/>
              <a:ext cx="443712" cy="432751"/>
            </a:xfrm>
            <a:prstGeom prst="cub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16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605" name="立方体 604">
              <a:extLst>
                <a:ext uri="{FF2B5EF4-FFF2-40B4-BE49-F238E27FC236}">
                  <a16:creationId xmlns:a16="http://schemas.microsoft.com/office/drawing/2014/main" id="{18908242-D57D-450B-AFBD-1FA702FB49CF}"/>
                </a:ext>
              </a:extLst>
            </p:cNvPr>
            <p:cNvSpPr/>
            <p:nvPr/>
          </p:nvSpPr>
          <p:spPr>
            <a:xfrm>
              <a:off x="4802578" y="3079800"/>
              <a:ext cx="443712" cy="432751"/>
            </a:xfrm>
            <a:prstGeom prst="cub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17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606" name="立方体 605">
              <a:extLst>
                <a:ext uri="{FF2B5EF4-FFF2-40B4-BE49-F238E27FC236}">
                  <a16:creationId xmlns:a16="http://schemas.microsoft.com/office/drawing/2014/main" id="{C51ABEFA-DD8C-4FB7-8FFD-27EED54E0CA7}"/>
                </a:ext>
              </a:extLst>
            </p:cNvPr>
            <p:cNvSpPr/>
            <p:nvPr/>
          </p:nvSpPr>
          <p:spPr>
            <a:xfrm>
              <a:off x="5131924" y="3079800"/>
              <a:ext cx="443712" cy="432751"/>
            </a:xfrm>
            <a:prstGeom prst="cub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18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607" name="立方体 606">
              <a:extLst>
                <a:ext uri="{FF2B5EF4-FFF2-40B4-BE49-F238E27FC236}">
                  <a16:creationId xmlns:a16="http://schemas.microsoft.com/office/drawing/2014/main" id="{8E0ABE68-2393-45AE-8EB0-DDA4A782BF11}"/>
                </a:ext>
              </a:extLst>
            </p:cNvPr>
            <p:cNvSpPr/>
            <p:nvPr/>
          </p:nvSpPr>
          <p:spPr>
            <a:xfrm>
              <a:off x="5465395" y="3079800"/>
              <a:ext cx="443712" cy="432751"/>
            </a:xfrm>
            <a:prstGeom prst="cub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19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608" name="立方体 607">
              <a:extLst>
                <a:ext uri="{FF2B5EF4-FFF2-40B4-BE49-F238E27FC236}">
                  <a16:creationId xmlns:a16="http://schemas.microsoft.com/office/drawing/2014/main" id="{0417D843-582A-4D46-96A9-31E939C67755}"/>
                </a:ext>
              </a:extLst>
            </p:cNvPr>
            <p:cNvSpPr/>
            <p:nvPr/>
          </p:nvSpPr>
          <p:spPr>
            <a:xfrm>
              <a:off x="4469107" y="2754276"/>
              <a:ext cx="443712" cy="432751"/>
            </a:xfrm>
            <a:prstGeom prst="cub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12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609" name="立方体 608">
              <a:extLst>
                <a:ext uri="{FF2B5EF4-FFF2-40B4-BE49-F238E27FC236}">
                  <a16:creationId xmlns:a16="http://schemas.microsoft.com/office/drawing/2014/main" id="{D7D956BB-55A5-4232-810C-AC67501C88AF}"/>
                </a:ext>
              </a:extLst>
            </p:cNvPr>
            <p:cNvSpPr/>
            <p:nvPr/>
          </p:nvSpPr>
          <p:spPr>
            <a:xfrm>
              <a:off x="4802578" y="2754276"/>
              <a:ext cx="443712" cy="432751"/>
            </a:xfrm>
            <a:prstGeom prst="cub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13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610" name="立方体 609">
              <a:extLst>
                <a:ext uri="{FF2B5EF4-FFF2-40B4-BE49-F238E27FC236}">
                  <a16:creationId xmlns:a16="http://schemas.microsoft.com/office/drawing/2014/main" id="{3E490CE0-5C58-4E31-94B0-29986B19DFE1}"/>
                </a:ext>
              </a:extLst>
            </p:cNvPr>
            <p:cNvSpPr/>
            <p:nvPr/>
          </p:nvSpPr>
          <p:spPr>
            <a:xfrm>
              <a:off x="5131924" y="2754276"/>
              <a:ext cx="443712" cy="432751"/>
            </a:xfrm>
            <a:prstGeom prst="cub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14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611" name="立方体 610">
              <a:extLst>
                <a:ext uri="{FF2B5EF4-FFF2-40B4-BE49-F238E27FC236}">
                  <a16:creationId xmlns:a16="http://schemas.microsoft.com/office/drawing/2014/main" id="{58D52A19-86EE-4B4C-9B90-E784A09D1A23}"/>
                </a:ext>
              </a:extLst>
            </p:cNvPr>
            <p:cNvSpPr/>
            <p:nvPr/>
          </p:nvSpPr>
          <p:spPr>
            <a:xfrm>
              <a:off x="5465395" y="2754276"/>
              <a:ext cx="443712" cy="432751"/>
            </a:xfrm>
            <a:prstGeom prst="cub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15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612" name="立方体 611">
              <a:extLst>
                <a:ext uri="{FF2B5EF4-FFF2-40B4-BE49-F238E27FC236}">
                  <a16:creationId xmlns:a16="http://schemas.microsoft.com/office/drawing/2014/main" id="{A4BEA173-7469-4F71-A6D7-338E9948993F}"/>
                </a:ext>
              </a:extLst>
            </p:cNvPr>
            <p:cNvSpPr/>
            <p:nvPr/>
          </p:nvSpPr>
          <p:spPr>
            <a:xfrm>
              <a:off x="4361776" y="3505454"/>
              <a:ext cx="443712" cy="432751"/>
            </a:xfrm>
            <a:prstGeom prst="cub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8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613" name="立方体 612">
              <a:extLst>
                <a:ext uri="{FF2B5EF4-FFF2-40B4-BE49-F238E27FC236}">
                  <a16:creationId xmlns:a16="http://schemas.microsoft.com/office/drawing/2014/main" id="{360C428D-2D23-4098-9365-B97158603D43}"/>
                </a:ext>
              </a:extLst>
            </p:cNvPr>
            <p:cNvSpPr/>
            <p:nvPr/>
          </p:nvSpPr>
          <p:spPr>
            <a:xfrm>
              <a:off x="4695247" y="3505454"/>
              <a:ext cx="443712" cy="432751"/>
            </a:xfrm>
            <a:prstGeom prst="cub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9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614" name="立方体 613">
              <a:extLst>
                <a:ext uri="{FF2B5EF4-FFF2-40B4-BE49-F238E27FC236}">
                  <a16:creationId xmlns:a16="http://schemas.microsoft.com/office/drawing/2014/main" id="{760A8486-327B-4F6C-877C-391FBC818897}"/>
                </a:ext>
              </a:extLst>
            </p:cNvPr>
            <p:cNvSpPr/>
            <p:nvPr/>
          </p:nvSpPr>
          <p:spPr>
            <a:xfrm>
              <a:off x="5024593" y="3505454"/>
              <a:ext cx="443712" cy="432751"/>
            </a:xfrm>
            <a:prstGeom prst="cub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10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615" name="立方体 614">
              <a:extLst>
                <a:ext uri="{FF2B5EF4-FFF2-40B4-BE49-F238E27FC236}">
                  <a16:creationId xmlns:a16="http://schemas.microsoft.com/office/drawing/2014/main" id="{108E3542-3316-4EAE-A55A-182A9CAA3CF3}"/>
                </a:ext>
              </a:extLst>
            </p:cNvPr>
            <p:cNvSpPr/>
            <p:nvPr/>
          </p:nvSpPr>
          <p:spPr>
            <a:xfrm>
              <a:off x="5358064" y="3505454"/>
              <a:ext cx="443712" cy="432751"/>
            </a:xfrm>
            <a:prstGeom prst="cub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11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616" name="立方体 615">
              <a:extLst>
                <a:ext uri="{FF2B5EF4-FFF2-40B4-BE49-F238E27FC236}">
                  <a16:creationId xmlns:a16="http://schemas.microsoft.com/office/drawing/2014/main" id="{070A3A19-2CF2-4726-BCC0-5FB8B120121E}"/>
                </a:ext>
              </a:extLst>
            </p:cNvPr>
            <p:cNvSpPr/>
            <p:nvPr/>
          </p:nvSpPr>
          <p:spPr>
            <a:xfrm>
              <a:off x="4361776" y="3183729"/>
              <a:ext cx="443712" cy="432751"/>
            </a:xfrm>
            <a:prstGeom prst="cub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4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617" name="立方体 616">
              <a:extLst>
                <a:ext uri="{FF2B5EF4-FFF2-40B4-BE49-F238E27FC236}">
                  <a16:creationId xmlns:a16="http://schemas.microsoft.com/office/drawing/2014/main" id="{249951F8-12B6-447E-8385-B31EBA57D644}"/>
                </a:ext>
              </a:extLst>
            </p:cNvPr>
            <p:cNvSpPr/>
            <p:nvPr/>
          </p:nvSpPr>
          <p:spPr>
            <a:xfrm>
              <a:off x="4695247" y="3183729"/>
              <a:ext cx="443712" cy="432751"/>
            </a:xfrm>
            <a:prstGeom prst="cub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5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618" name="立方体 617">
              <a:extLst>
                <a:ext uri="{FF2B5EF4-FFF2-40B4-BE49-F238E27FC236}">
                  <a16:creationId xmlns:a16="http://schemas.microsoft.com/office/drawing/2014/main" id="{5EB873C4-3413-4099-B077-A6481D8605F8}"/>
                </a:ext>
              </a:extLst>
            </p:cNvPr>
            <p:cNvSpPr/>
            <p:nvPr/>
          </p:nvSpPr>
          <p:spPr>
            <a:xfrm>
              <a:off x="5024593" y="3183729"/>
              <a:ext cx="443712" cy="432751"/>
            </a:xfrm>
            <a:prstGeom prst="cub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6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619" name="立方体 618">
              <a:extLst>
                <a:ext uri="{FF2B5EF4-FFF2-40B4-BE49-F238E27FC236}">
                  <a16:creationId xmlns:a16="http://schemas.microsoft.com/office/drawing/2014/main" id="{325E70C6-ABCF-4478-A99C-36A236F51F0B}"/>
                </a:ext>
              </a:extLst>
            </p:cNvPr>
            <p:cNvSpPr/>
            <p:nvPr/>
          </p:nvSpPr>
          <p:spPr>
            <a:xfrm>
              <a:off x="5358064" y="3183729"/>
              <a:ext cx="443712" cy="432751"/>
            </a:xfrm>
            <a:prstGeom prst="cub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7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620" name="立方体 619">
              <a:extLst>
                <a:ext uri="{FF2B5EF4-FFF2-40B4-BE49-F238E27FC236}">
                  <a16:creationId xmlns:a16="http://schemas.microsoft.com/office/drawing/2014/main" id="{09596278-DCA8-4A5B-BBEA-490A2FA44F1C}"/>
                </a:ext>
              </a:extLst>
            </p:cNvPr>
            <p:cNvSpPr/>
            <p:nvPr/>
          </p:nvSpPr>
          <p:spPr>
            <a:xfrm>
              <a:off x="4361776" y="2858205"/>
              <a:ext cx="443712" cy="432751"/>
            </a:xfrm>
            <a:prstGeom prst="cub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0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621" name="立方体 620">
              <a:extLst>
                <a:ext uri="{FF2B5EF4-FFF2-40B4-BE49-F238E27FC236}">
                  <a16:creationId xmlns:a16="http://schemas.microsoft.com/office/drawing/2014/main" id="{2B865F17-69D4-41F0-9EC8-E45EFD90E609}"/>
                </a:ext>
              </a:extLst>
            </p:cNvPr>
            <p:cNvSpPr/>
            <p:nvPr/>
          </p:nvSpPr>
          <p:spPr>
            <a:xfrm>
              <a:off x="4695247" y="2858205"/>
              <a:ext cx="443712" cy="432751"/>
            </a:xfrm>
            <a:prstGeom prst="cub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1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622" name="立方体 621">
              <a:extLst>
                <a:ext uri="{FF2B5EF4-FFF2-40B4-BE49-F238E27FC236}">
                  <a16:creationId xmlns:a16="http://schemas.microsoft.com/office/drawing/2014/main" id="{3B9E926D-88EA-4172-AD73-2AF5229AB335}"/>
                </a:ext>
              </a:extLst>
            </p:cNvPr>
            <p:cNvSpPr/>
            <p:nvPr/>
          </p:nvSpPr>
          <p:spPr>
            <a:xfrm>
              <a:off x="5024593" y="2858205"/>
              <a:ext cx="443712" cy="432751"/>
            </a:xfrm>
            <a:prstGeom prst="cub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2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623" name="立方体 622">
              <a:extLst>
                <a:ext uri="{FF2B5EF4-FFF2-40B4-BE49-F238E27FC236}">
                  <a16:creationId xmlns:a16="http://schemas.microsoft.com/office/drawing/2014/main" id="{602AB0E3-FDBF-4E18-AA51-8FC4056935AB}"/>
                </a:ext>
              </a:extLst>
            </p:cNvPr>
            <p:cNvSpPr/>
            <p:nvPr/>
          </p:nvSpPr>
          <p:spPr>
            <a:xfrm>
              <a:off x="5358064" y="2858205"/>
              <a:ext cx="443712" cy="432751"/>
            </a:xfrm>
            <a:prstGeom prst="cub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3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624" name="立方体 623">
              <a:extLst>
                <a:ext uri="{FF2B5EF4-FFF2-40B4-BE49-F238E27FC236}">
                  <a16:creationId xmlns:a16="http://schemas.microsoft.com/office/drawing/2014/main" id="{74D44347-0539-4133-BF7C-8B9868B50397}"/>
                </a:ext>
              </a:extLst>
            </p:cNvPr>
            <p:cNvSpPr/>
            <p:nvPr/>
          </p:nvSpPr>
          <p:spPr>
            <a:xfrm>
              <a:off x="6573563" y="3294860"/>
              <a:ext cx="443712" cy="432751"/>
            </a:xfrm>
            <a:prstGeom prst="cub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32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625" name="立方体 624">
              <a:extLst>
                <a:ext uri="{FF2B5EF4-FFF2-40B4-BE49-F238E27FC236}">
                  <a16:creationId xmlns:a16="http://schemas.microsoft.com/office/drawing/2014/main" id="{12F17E53-72A5-41FE-9D6E-A0D906C2B18F}"/>
                </a:ext>
              </a:extLst>
            </p:cNvPr>
            <p:cNvSpPr/>
            <p:nvPr/>
          </p:nvSpPr>
          <p:spPr>
            <a:xfrm>
              <a:off x="6907034" y="3294860"/>
              <a:ext cx="443712" cy="432751"/>
            </a:xfrm>
            <a:prstGeom prst="cub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33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626" name="立方体 625">
              <a:extLst>
                <a:ext uri="{FF2B5EF4-FFF2-40B4-BE49-F238E27FC236}">
                  <a16:creationId xmlns:a16="http://schemas.microsoft.com/office/drawing/2014/main" id="{1330C815-20CC-446E-ADE2-30E1CFE5DAA8}"/>
                </a:ext>
              </a:extLst>
            </p:cNvPr>
            <p:cNvSpPr/>
            <p:nvPr/>
          </p:nvSpPr>
          <p:spPr>
            <a:xfrm>
              <a:off x="7236380" y="3294860"/>
              <a:ext cx="443712" cy="432751"/>
            </a:xfrm>
            <a:prstGeom prst="cub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34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627" name="立方体 626">
              <a:extLst>
                <a:ext uri="{FF2B5EF4-FFF2-40B4-BE49-F238E27FC236}">
                  <a16:creationId xmlns:a16="http://schemas.microsoft.com/office/drawing/2014/main" id="{291AB7B3-DF7F-45EE-8DE3-FB847258FDFC}"/>
                </a:ext>
              </a:extLst>
            </p:cNvPr>
            <p:cNvSpPr/>
            <p:nvPr/>
          </p:nvSpPr>
          <p:spPr>
            <a:xfrm>
              <a:off x="7569851" y="3294860"/>
              <a:ext cx="443712" cy="432751"/>
            </a:xfrm>
            <a:prstGeom prst="cub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35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628" name="立方体 627">
              <a:extLst>
                <a:ext uri="{FF2B5EF4-FFF2-40B4-BE49-F238E27FC236}">
                  <a16:creationId xmlns:a16="http://schemas.microsoft.com/office/drawing/2014/main" id="{AB7ECB6D-5FD4-4D8F-A5B3-BA835CA4FC4F}"/>
                </a:ext>
              </a:extLst>
            </p:cNvPr>
            <p:cNvSpPr/>
            <p:nvPr/>
          </p:nvSpPr>
          <p:spPr>
            <a:xfrm>
              <a:off x="6573563" y="2973135"/>
              <a:ext cx="443712" cy="432751"/>
            </a:xfrm>
            <a:prstGeom prst="cub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28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629" name="立方体 628">
              <a:extLst>
                <a:ext uri="{FF2B5EF4-FFF2-40B4-BE49-F238E27FC236}">
                  <a16:creationId xmlns:a16="http://schemas.microsoft.com/office/drawing/2014/main" id="{2F1ED5CA-68F3-4CE1-900C-ABE2DD743F42}"/>
                </a:ext>
              </a:extLst>
            </p:cNvPr>
            <p:cNvSpPr/>
            <p:nvPr/>
          </p:nvSpPr>
          <p:spPr>
            <a:xfrm>
              <a:off x="6907034" y="2973135"/>
              <a:ext cx="443712" cy="432751"/>
            </a:xfrm>
            <a:prstGeom prst="cub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29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630" name="立方体 629">
              <a:extLst>
                <a:ext uri="{FF2B5EF4-FFF2-40B4-BE49-F238E27FC236}">
                  <a16:creationId xmlns:a16="http://schemas.microsoft.com/office/drawing/2014/main" id="{01B42121-EFAC-4223-B2E5-26A710765F87}"/>
                </a:ext>
              </a:extLst>
            </p:cNvPr>
            <p:cNvSpPr/>
            <p:nvPr/>
          </p:nvSpPr>
          <p:spPr>
            <a:xfrm>
              <a:off x="7236380" y="2973135"/>
              <a:ext cx="443712" cy="432751"/>
            </a:xfrm>
            <a:prstGeom prst="cub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30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631" name="立方体 630">
              <a:extLst>
                <a:ext uri="{FF2B5EF4-FFF2-40B4-BE49-F238E27FC236}">
                  <a16:creationId xmlns:a16="http://schemas.microsoft.com/office/drawing/2014/main" id="{E415F04A-F60F-4D83-90FF-4013282C0AF9}"/>
                </a:ext>
              </a:extLst>
            </p:cNvPr>
            <p:cNvSpPr/>
            <p:nvPr/>
          </p:nvSpPr>
          <p:spPr>
            <a:xfrm>
              <a:off x="7569851" y="2973135"/>
              <a:ext cx="443712" cy="432751"/>
            </a:xfrm>
            <a:prstGeom prst="cub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31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632" name="立方体 631">
              <a:extLst>
                <a:ext uri="{FF2B5EF4-FFF2-40B4-BE49-F238E27FC236}">
                  <a16:creationId xmlns:a16="http://schemas.microsoft.com/office/drawing/2014/main" id="{CECB28A3-7698-4AF0-8717-99010F9DA1C0}"/>
                </a:ext>
              </a:extLst>
            </p:cNvPr>
            <p:cNvSpPr/>
            <p:nvPr/>
          </p:nvSpPr>
          <p:spPr>
            <a:xfrm>
              <a:off x="6573563" y="2647611"/>
              <a:ext cx="443712" cy="432751"/>
            </a:xfrm>
            <a:prstGeom prst="cub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24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633" name="立方体 632">
              <a:extLst>
                <a:ext uri="{FF2B5EF4-FFF2-40B4-BE49-F238E27FC236}">
                  <a16:creationId xmlns:a16="http://schemas.microsoft.com/office/drawing/2014/main" id="{D3A22A2F-C3DE-41F0-B38B-60DFFF07F226}"/>
                </a:ext>
              </a:extLst>
            </p:cNvPr>
            <p:cNvSpPr/>
            <p:nvPr/>
          </p:nvSpPr>
          <p:spPr>
            <a:xfrm>
              <a:off x="6907034" y="2647611"/>
              <a:ext cx="443712" cy="432751"/>
            </a:xfrm>
            <a:prstGeom prst="cub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25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634" name="立方体 633">
              <a:extLst>
                <a:ext uri="{FF2B5EF4-FFF2-40B4-BE49-F238E27FC236}">
                  <a16:creationId xmlns:a16="http://schemas.microsoft.com/office/drawing/2014/main" id="{12833EFE-866E-49F8-8D1E-947CC2118CF0}"/>
                </a:ext>
              </a:extLst>
            </p:cNvPr>
            <p:cNvSpPr/>
            <p:nvPr/>
          </p:nvSpPr>
          <p:spPr>
            <a:xfrm>
              <a:off x="7236380" y="2647611"/>
              <a:ext cx="443712" cy="432751"/>
            </a:xfrm>
            <a:prstGeom prst="cub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26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635" name="立方体 634">
              <a:extLst>
                <a:ext uri="{FF2B5EF4-FFF2-40B4-BE49-F238E27FC236}">
                  <a16:creationId xmlns:a16="http://schemas.microsoft.com/office/drawing/2014/main" id="{D8F2070B-1908-482A-8BF6-172FFF1478D5}"/>
                </a:ext>
              </a:extLst>
            </p:cNvPr>
            <p:cNvSpPr/>
            <p:nvPr/>
          </p:nvSpPr>
          <p:spPr>
            <a:xfrm>
              <a:off x="7569851" y="2647611"/>
              <a:ext cx="443712" cy="432751"/>
            </a:xfrm>
            <a:prstGeom prst="cub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27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636" name="立方体 635">
              <a:extLst>
                <a:ext uri="{FF2B5EF4-FFF2-40B4-BE49-F238E27FC236}">
                  <a16:creationId xmlns:a16="http://schemas.microsoft.com/office/drawing/2014/main" id="{1940B16D-EC6A-46F0-AD8E-DA02C267E152}"/>
                </a:ext>
              </a:extLst>
            </p:cNvPr>
            <p:cNvSpPr/>
            <p:nvPr/>
          </p:nvSpPr>
          <p:spPr>
            <a:xfrm>
              <a:off x="6466658" y="3401525"/>
              <a:ext cx="443712" cy="432751"/>
            </a:xfrm>
            <a:prstGeom prst="cub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20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637" name="立方体 636">
              <a:extLst>
                <a:ext uri="{FF2B5EF4-FFF2-40B4-BE49-F238E27FC236}">
                  <a16:creationId xmlns:a16="http://schemas.microsoft.com/office/drawing/2014/main" id="{B19C56ED-2502-4B04-8389-902D21C9BBD2}"/>
                </a:ext>
              </a:extLst>
            </p:cNvPr>
            <p:cNvSpPr/>
            <p:nvPr/>
          </p:nvSpPr>
          <p:spPr>
            <a:xfrm>
              <a:off x="6800129" y="3401525"/>
              <a:ext cx="443712" cy="432751"/>
            </a:xfrm>
            <a:prstGeom prst="cub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21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638" name="立方体 637">
              <a:extLst>
                <a:ext uri="{FF2B5EF4-FFF2-40B4-BE49-F238E27FC236}">
                  <a16:creationId xmlns:a16="http://schemas.microsoft.com/office/drawing/2014/main" id="{95F9CC5C-72B9-4B10-A250-FDA0BE353E8B}"/>
                </a:ext>
              </a:extLst>
            </p:cNvPr>
            <p:cNvSpPr/>
            <p:nvPr/>
          </p:nvSpPr>
          <p:spPr>
            <a:xfrm>
              <a:off x="7129475" y="3401525"/>
              <a:ext cx="443712" cy="432751"/>
            </a:xfrm>
            <a:prstGeom prst="cub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22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639" name="立方体 638">
              <a:extLst>
                <a:ext uri="{FF2B5EF4-FFF2-40B4-BE49-F238E27FC236}">
                  <a16:creationId xmlns:a16="http://schemas.microsoft.com/office/drawing/2014/main" id="{3C8E8995-429B-47CA-9D1F-1840D7C31040}"/>
                </a:ext>
              </a:extLst>
            </p:cNvPr>
            <p:cNvSpPr/>
            <p:nvPr/>
          </p:nvSpPr>
          <p:spPr>
            <a:xfrm>
              <a:off x="7462946" y="3401525"/>
              <a:ext cx="443712" cy="432751"/>
            </a:xfrm>
            <a:prstGeom prst="cub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23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640" name="立方体 639">
              <a:extLst>
                <a:ext uri="{FF2B5EF4-FFF2-40B4-BE49-F238E27FC236}">
                  <a16:creationId xmlns:a16="http://schemas.microsoft.com/office/drawing/2014/main" id="{174903F6-A5BF-45B3-9046-71A49D88C38C}"/>
                </a:ext>
              </a:extLst>
            </p:cNvPr>
            <p:cNvSpPr/>
            <p:nvPr/>
          </p:nvSpPr>
          <p:spPr>
            <a:xfrm>
              <a:off x="6466658" y="3079800"/>
              <a:ext cx="443712" cy="432751"/>
            </a:xfrm>
            <a:prstGeom prst="cub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16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641" name="立方体 640">
              <a:extLst>
                <a:ext uri="{FF2B5EF4-FFF2-40B4-BE49-F238E27FC236}">
                  <a16:creationId xmlns:a16="http://schemas.microsoft.com/office/drawing/2014/main" id="{19FDEAD8-4B29-49EC-B523-E54ABB6C2C50}"/>
                </a:ext>
              </a:extLst>
            </p:cNvPr>
            <p:cNvSpPr/>
            <p:nvPr/>
          </p:nvSpPr>
          <p:spPr>
            <a:xfrm>
              <a:off x="6800129" y="3079800"/>
              <a:ext cx="443712" cy="432751"/>
            </a:xfrm>
            <a:prstGeom prst="cub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17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642" name="立方体 641">
              <a:extLst>
                <a:ext uri="{FF2B5EF4-FFF2-40B4-BE49-F238E27FC236}">
                  <a16:creationId xmlns:a16="http://schemas.microsoft.com/office/drawing/2014/main" id="{96CCD86E-EF3D-413B-85AF-BCB49F43CAB0}"/>
                </a:ext>
              </a:extLst>
            </p:cNvPr>
            <p:cNvSpPr/>
            <p:nvPr/>
          </p:nvSpPr>
          <p:spPr>
            <a:xfrm>
              <a:off x="7129475" y="3079800"/>
              <a:ext cx="443712" cy="432751"/>
            </a:xfrm>
            <a:prstGeom prst="cub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18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643" name="立方体 642">
              <a:extLst>
                <a:ext uri="{FF2B5EF4-FFF2-40B4-BE49-F238E27FC236}">
                  <a16:creationId xmlns:a16="http://schemas.microsoft.com/office/drawing/2014/main" id="{94138F50-515A-451B-AA62-F6BDABF9D4EB}"/>
                </a:ext>
              </a:extLst>
            </p:cNvPr>
            <p:cNvSpPr/>
            <p:nvPr/>
          </p:nvSpPr>
          <p:spPr>
            <a:xfrm>
              <a:off x="7462946" y="3079800"/>
              <a:ext cx="443712" cy="432751"/>
            </a:xfrm>
            <a:prstGeom prst="cub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19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644" name="立方体 643">
              <a:extLst>
                <a:ext uri="{FF2B5EF4-FFF2-40B4-BE49-F238E27FC236}">
                  <a16:creationId xmlns:a16="http://schemas.microsoft.com/office/drawing/2014/main" id="{AF814D28-2ADD-4F62-851C-07BE84A53CE5}"/>
                </a:ext>
              </a:extLst>
            </p:cNvPr>
            <p:cNvSpPr/>
            <p:nvPr/>
          </p:nvSpPr>
          <p:spPr>
            <a:xfrm>
              <a:off x="6466658" y="2754276"/>
              <a:ext cx="443712" cy="432751"/>
            </a:xfrm>
            <a:prstGeom prst="cub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12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645" name="立方体 644">
              <a:extLst>
                <a:ext uri="{FF2B5EF4-FFF2-40B4-BE49-F238E27FC236}">
                  <a16:creationId xmlns:a16="http://schemas.microsoft.com/office/drawing/2014/main" id="{65F4DD7F-D73F-470E-8BE8-38B528DE039A}"/>
                </a:ext>
              </a:extLst>
            </p:cNvPr>
            <p:cNvSpPr/>
            <p:nvPr/>
          </p:nvSpPr>
          <p:spPr>
            <a:xfrm>
              <a:off x="6800129" y="2754276"/>
              <a:ext cx="443712" cy="432751"/>
            </a:xfrm>
            <a:prstGeom prst="cub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13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646" name="立方体 645">
              <a:extLst>
                <a:ext uri="{FF2B5EF4-FFF2-40B4-BE49-F238E27FC236}">
                  <a16:creationId xmlns:a16="http://schemas.microsoft.com/office/drawing/2014/main" id="{31BFF376-583F-45BC-ADEE-C1552F229D3E}"/>
                </a:ext>
              </a:extLst>
            </p:cNvPr>
            <p:cNvSpPr/>
            <p:nvPr/>
          </p:nvSpPr>
          <p:spPr>
            <a:xfrm>
              <a:off x="7129475" y="2754276"/>
              <a:ext cx="443712" cy="432751"/>
            </a:xfrm>
            <a:prstGeom prst="cub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14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647" name="立方体 646">
              <a:extLst>
                <a:ext uri="{FF2B5EF4-FFF2-40B4-BE49-F238E27FC236}">
                  <a16:creationId xmlns:a16="http://schemas.microsoft.com/office/drawing/2014/main" id="{46FFA063-599C-4DC5-BF7F-682D2AF82E17}"/>
                </a:ext>
              </a:extLst>
            </p:cNvPr>
            <p:cNvSpPr/>
            <p:nvPr/>
          </p:nvSpPr>
          <p:spPr>
            <a:xfrm>
              <a:off x="7462946" y="2754276"/>
              <a:ext cx="443712" cy="432751"/>
            </a:xfrm>
            <a:prstGeom prst="cub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15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648" name="立方体 647">
              <a:extLst>
                <a:ext uri="{FF2B5EF4-FFF2-40B4-BE49-F238E27FC236}">
                  <a16:creationId xmlns:a16="http://schemas.microsoft.com/office/drawing/2014/main" id="{F05124F9-03DB-4C21-BD44-2B9EA1C097E5}"/>
                </a:ext>
              </a:extLst>
            </p:cNvPr>
            <p:cNvSpPr/>
            <p:nvPr/>
          </p:nvSpPr>
          <p:spPr>
            <a:xfrm>
              <a:off x="6359327" y="3505454"/>
              <a:ext cx="443712" cy="432751"/>
            </a:xfrm>
            <a:prstGeom prst="cub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8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649" name="立方体 648">
              <a:extLst>
                <a:ext uri="{FF2B5EF4-FFF2-40B4-BE49-F238E27FC236}">
                  <a16:creationId xmlns:a16="http://schemas.microsoft.com/office/drawing/2014/main" id="{FA0D3D70-3183-4A00-8FBA-B7A907511495}"/>
                </a:ext>
              </a:extLst>
            </p:cNvPr>
            <p:cNvSpPr/>
            <p:nvPr/>
          </p:nvSpPr>
          <p:spPr>
            <a:xfrm>
              <a:off x="6692798" y="3505454"/>
              <a:ext cx="443712" cy="432751"/>
            </a:xfrm>
            <a:prstGeom prst="cub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9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650" name="立方体 649">
              <a:extLst>
                <a:ext uri="{FF2B5EF4-FFF2-40B4-BE49-F238E27FC236}">
                  <a16:creationId xmlns:a16="http://schemas.microsoft.com/office/drawing/2014/main" id="{546727C3-7EC6-4297-A374-3BD4E26823B4}"/>
                </a:ext>
              </a:extLst>
            </p:cNvPr>
            <p:cNvSpPr/>
            <p:nvPr/>
          </p:nvSpPr>
          <p:spPr>
            <a:xfrm>
              <a:off x="7022144" y="3505454"/>
              <a:ext cx="443712" cy="432751"/>
            </a:xfrm>
            <a:prstGeom prst="cub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10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651" name="立方体 650">
              <a:extLst>
                <a:ext uri="{FF2B5EF4-FFF2-40B4-BE49-F238E27FC236}">
                  <a16:creationId xmlns:a16="http://schemas.microsoft.com/office/drawing/2014/main" id="{E5E73E9E-1291-4751-B417-175F34F15A4D}"/>
                </a:ext>
              </a:extLst>
            </p:cNvPr>
            <p:cNvSpPr/>
            <p:nvPr/>
          </p:nvSpPr>
          <p:spPr>
            <a:xfrm>
              <a:off x="7355615" y="3505454"/>
              <a:ext cx="443712" cy="432751"/>
            </a:xfrm>
            <a:prstGeom prst="cub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11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652" name="立方体 651">
              <a:extLst>
                <a:ext uri="{FF2B5EF4-FFF2-40B4-BE49-F238E27FC236}">
                  <a16:creationId xmlns:a16="http://schemas.microsoft.com/office/drawing/2014/main" id="{853C7CA6-D2EB-4275-A980-A3B0E9BAD7B0}"/>
                </a:ext>
              </a:extLst>
            </p:cNvPr>
            <p:cNvSpPr/>
            <p:nvPr/>
          </p:nvSpPr>
          <p:spPr>
            <a:xfrm>
              <a:off x="6359327" y="3183729"/>
              <a:ext cx="443712" cy="432751"/>
            </a:xfrm>
            <a:prstGeom prst="cub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4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653" name="立方体 652">
              <a:extLst>
                <a:ext uri="{FF2B5EF4-FFF2-40B4-BE49-F238E27FC236}">
                  <a16:creationId xmlns:a16="http://schemas.microsoft.com/office/drawing/2014/main" id="{76CE353F-7284-4843-9A96-98DA708C47A1}"/>
                </a:ext>
              </a:extLst>
            </p:cNvPr>
            <p:cNvSpPr/>
            <p:nvPr/>
          </p:nvSpPr>
          <p:spPr>
            <a:xfrm>
              <a:off x="6692798" y="3183729"/>
              <a:ext cx="443712" cy="432751"/>
            </a:xfrm>
            <a:prstGeom prst="cub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5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654" name="立方体 653">
              <a:extLst>
                <a:ext uri="{FF2B5EF4-FFF2-40B4-BE49-F238E27FC236}">
                  <a16:creationId xmlns:a16="http://schemas.microsoft.com/office/drawing/2014/main" id="{11C8BE80-096F-469E-A613-01377EE671C1}"/>
                </a:ext>
              </a:extLst>
            </p:cNvPr>
            <p:cNvSpPr/>
            <p:nvPr/>
          </p:nvSpPr>
          <p:spPr>
            <a:xfrm>
              <a:off x="7022144" y="3183729"/>
              <a:ext cx="443712" cy="432751"/>
            </a:xfrm>
            <a:prstGeom prst="cub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6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655" name="立方体 654">
              <a:extLst>
                <a:ext uri="{FF2B5EF4-FFF2-40B4-BE49-F238E27FC236}">
                  <a16:creationId xmlns:a16="http://schemas.microsoft.com/office/drawing/2014/main" id="{ACC0DE13-4966-4D37-BCA1-68211661AC15}"/>
                </a:ext>
              </a:extLst>
            </p:cNvPr>
            <p:cNvSpPr/>
            <p:nvPr/>
          </p:nvSpPr>
          <p:spPr>
            <a:xfrm>
              <a:off x="7355615" y="3183729"/>
              <a:ext cx="443712" cy="432751"/>
            </a:xfrm>
            <a:prstGeom prst="cub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7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656" name="立方体 655">
              <a:extLst>
                <a:ext uri="{FF2B5EF4-FFF2-40B4-BE49-F238E27FC236}">
                  <a16:creationId xmlns:a16="http://schemas.microsoft.com/office/drawing/2014/main" id="{9603A21A-D74F-4223-92EF-9E7414AF8BA3}"/>
                </a:ext>
              </a:extLst>
            </p:cNvPr>
            <p:cNvSpPr/>
            <p:nvPr/>
          </p:nvSpPr>
          <p:spPr>
            <a:xfrm>
              <a:off x="6359327" y="2858205"/>
              <a:ext cx="443712" cy="432751"/>
            </a:xfrm>
            <a:prstGeom prst="cub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0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657" name="立方体 656">
              <a:extLst>
                <a:ext uri="{FF2B5EF4-FFF2-40B4-BE49-F238E27FC236}">
                  <a16:creationId xmlns:a16="http://schemas.microsoft.com/office/drawing/2014/main" id="{F232DB18-99EB-4220-9F30-EA43761E775F}"/>
                </a:ext>
              </a:extLst>
            </p:cNvPr>
            <p:cNvSpPr/>
            <p:nvPr/>
          </p:nvSpPr>
          <p:spPr>
            <a:xfrm>
              <a:off x="6692798" y="2858205"/>
              <a:ext cx="443712" cy="432751"/>
            </a:xfrm>
            <a:prstGeom prst="cub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1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658" name="立方体 657">
              <a:extLst>
                <a:ext uri="{FF2B5EF4-FFF2-40B4-BE49-F238E27FC236}">
                  <a16:creationId xmlns:a16="http://schemas.microsoft.com/office/drawing/2014/main" id="{FE48E660-77B4-44FB-A509-D023EAE74F02}"/>
                </a:ext>
              </a:extLst>
            </p:cNvPr>
            <p:cNvSpPr/>
            <p:nvPr/>
          </p:nvSpPr>
          <p:spPr>
            <a:xfrm>
              <a:off x="7022144" y="2858205"/>
              <a:ext cx="443712" cy="432751"/>
            </a:xfrm>
            <a:prstGeom prst="cub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2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659" name="立方体 658">
              <a:extLst>
                <a:ext uri="{FF2B5EF4-FFF2-40B4-BE49-F238E27FC236}">
                  <a16:creationId xmlns:a16="http://schemas.microsoft.com/office/drawing/2014/main" id="{E88570B0-C7EA-4D10-8837-17372C7E6683}"/>
                </a:ext>
              </a:extLst>
            </p:cNvPr>
            <p:cNvSpPr/>
            <p:nvPr/>
          </p:nvSpPr>
          <p:spPr>
            <a:xfrm>
              <a:off x="7355615" y="2858205"/>
              <a:ext cx="443712" cy="432751"/>
            </a:xfrm>
            <a:prstGeom prst="cub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3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660" name="文本框 659">
              <a:extLst>
                <a:ext uri="{FF2B5EF4-FFF2-40B4-BE49-F238E27FC236}">
                  <a16:creationId xmlns:a16="http://schemas.microsoft.com/office/drawing/2014/main" id="{8F8B1106-F504-422E-8F7F-CED6E6B60AD4}"/>
                </a:ext>
              </a:extLst>
            </p:cNvPr>
            <p:cNvSpPr txBox="1"/>
            <p:nvPr/>
          </p:nvSpPr>
          <p:spPr>
            <a:xfrm>
              <a:off x="895189" y="861542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选取单个元素</a:t>
              </a:r>
            </a:p>
          </p:txBody>
        </p:sp>
        <p:sp>
          <p:nvSpPr>
            <p:cNvPr id="661" name="文本框 660">
              <a:extLst>
                <a:ext uri="{FF2B5EF4-FFF2-40B4-BE49-F238E27FC236}">
                  <a16:creationId xmlns:a16="http://schemas.microsoft.com/office/drawing/2014/main" id="{12869181-656E-4E2D-8B07-29A14B32FD7D}"/>
                </a:ext>
              </a:extLst>
            </p:cNvPr>
            <p:cNvSpPr txBox="1"/>
            <p:nvPr/>
          </p:nvSpPr>
          <p:spPr>
            <a:xfrm>
              <a:off x="958689" y="3215438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单轴索引</a:t>
              </a:r>
            </a:p>
          </p:txBody>
        </p:sp>
        <p:sp>
          <p:nvSpPr>
            <p:cNvPr id="662" name="文本框 661">
              <a:extLst>
                <a:ext uri="{FF2B5EF4-FFF2-40B4-BE49-F238E27FC236}">
                  <a16:creationId xmlns:a16="http://schemas.microsoft.com/office/drawing/2014/main" id="{C6E902EC-0CD3-4496-9420-4F199F31CEE5}"/>
                </a:ext>
              </a:extLst>
            </p:cNvPr>
            <p:cNvSpPr txBox="1"/>
            <p:nvPr/>
          </p:nvSpPr>
          <p:spPr>
            <a:xfrm>
              <a:off x="1014983" y="5286339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多轴索引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22314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D61746D6-21A4-4B9A-848B-FE1A6DCB81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3606425"/>
              </p:ext>
            </p:extLst>
          </p:nvPr>
        </p:nvGraphicFramePr>
        <p:xfrm>
          <a:off x="3881209" y="3879045"/>
          <a:ext cx="1080000" cy="72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40959852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7777569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55720129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882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2793182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D61746D6-21A4-4B9A-848B-FE1A6DCB81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9818078"/>
              </p:ext>
            </p:extLst>
          </p:nvPr>
        </p:nvGraphicFramePr>
        <p:xfrm>
          <a:off x="6869406" y="2652129"/>
          <a:ext cx="1080000" cy="72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40959852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7777569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55720129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882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27931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2701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569</TotalTime>
  <Words>557</Words>
  <Application>Microsoft Office PowerPoint</Application>
  <PresentationFormat>宽屏</PresentationFormat>
  <Paragraphs>456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等线</vt:lpstr>
      <vt:lpstr>等线 Light</vt:lpstr>
      <vt:lpstr>微软雅黑</vt:lpstr>
      <vt:lpstr>Arial</vt:lpstr>
      <vt:lpstr>Consolas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light</dc:creator>
  <cp:lastModifiedBy>张桃</cp:lastModifiedBy>
  <cp:revision>46</cp:revision>
  <dcterms:created xsi:type="dcterms:W3CDTF">2021-02-22T03:55:18Z</dcterms:created>
  <dcterms:modified xsi:type="dcterms:W3CDTF">2021-03-30T07:36:05Z</dcterms:modified>
</cp:coreProperties>
</file>