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2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B2BC4-3213-9C45-C81F-7F788AC54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765A3-DF2F-BA14-C766-D80FFB68E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5F251-5A53-FE35-E7B8-A6D7A048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FC99C-AAA0-1ADC-606B-F14961ED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168D1-5E69-A016-4610-C01EAE65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B7EA-72EE-9069-9D9B-6B647E34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57CE58-C92A-EA74-5F0B-0EB116634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8A7DB-692C-422E-7B31-1FB1DF9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6008D-D498-045F-D590-15238019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9A553-E64B-F6D8-C62C-3BD733BE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C9D10-4143-273C-442B-A06BC5CF0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A8185-38D2-7277-A111-2084E0A9E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6050F-AA5B-49A6-9C7B-2F0978D2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2C177-4D08-45A2-137C-FA355E95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7EE63-89E7-AC1C-818D-0CD205C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5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A76C2-CB74-C52A-B4CA-4E43B413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CCF60-D1E1-8970-4DD0-6981B2D2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E7FA2-16DB-5561-5D75-CA1785B5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25044-6731-0157-6A72-F8C77998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F5658-1F1A-D8CD-E427-5BB7B19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9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7C31-2C3B-27CC-25C4-8A0E0B73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91004-AB04-9260-60C9-F1C326CF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CA8A0-6D31-BE3B-27F4-DCFD82C1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DE099-3AA2-6697-D216-32B744E4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56BFE-2882-D211-5E87-74CEE67E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72EF6-FE79-6571-096C-2AED40F2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BBE53-7BF0-FB64-2CCA-6680592A7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ECF15-0552-29A3-2BFC-1DA048D7E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5A388-BDE3-58E6-47FA-A8BFE4C7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E5E1B-3A3B-1594-C20D-4A089ADA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A9DBC-A6FE-1BE7-AB37-09458F0E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BBFE1-973D-6BF2-45F5-F6A77C02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55912-3BF9-E7B3-82CA-240A69DE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6D5074-7DE8-BFCF-148B-70F16A7C4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13F66-8F15-0574-1EBC-04739E0DD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3050-1E58-B56A-28DC-38F17380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ABF2FF-DA64-34F7-9AA4-56F4374A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F8D535-8B36-A08D-1804-D92DB0D6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8B209-843F-E394-B8A3-53047229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5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463E6-811F-0628-BD6B-AE41432B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ACA893-4BD1-9D93-2796-B35FFCE7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E5BCF6-1102-FF71-8055-1091972D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83A51E-3B09-0D72-B714-4AAD0505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5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02B50C-AA72-97DD-51C4-7676D8CA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45C182-095C-8432-8651-5CAEA288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A7CC8E-CAEE-6B2D-FDC6-EA346C4C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5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5EEF-6B8E-B555-34AE-8D7E51B2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9032-8B89-93D0-35D0-56A3292D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F4A78-ED8E-CA78-D7E2-9DEF599D8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FB104-AB62-A767-ED0F-14BDDE6D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26AF2-CABD-2BCE-695E-1B40474E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3C6BC-ACF2-8B3C-560C-E5E7D9AE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5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962CB-1F37-FF5B-7960-7CB6BC92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75A78D-4A55-486C-A05F-960CB3639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665845-B26C-9AB0-2419-E9227EFB3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5741F-4C06-BD68-DC9A-B9DBBE9E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41B91-1F4A-A4D1-0806-CEBBDA7F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6FE60-751C-D6C9-7828-224B874A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4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A8202-3B35-B314-437B-945C0FA5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44CB7-98F2-91A3-6750-778EF48E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92A1E-BF75-7735-27EB-538E589C8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3FEC-7851-4B91-8249-A6039A96C429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22642-0E01-B702-C7D3-6753813F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5CB61-4780-78A5-CE92-3F098F82A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09ADC-434B-467A-B0E9-405F31AE9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9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t Paint- Butterfly Dream icon">
            <a:extLst>
              <a:ext uri="{FF2B5EF4-FFF2-40B4-BE49-F238E27FC236}">
                <a16:creationId xmlns:a16="http://schemas.microsoft.com/office/drawing/2014/main" id="{8EFAEC1C-4750-CF34-B3F5-06850376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03" y="1521731"/>
            <a:ext cx="1546225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39EC19-05E5-0EB3-8611-3A4DE5804620}"/>
              </a:ext>
            </a:extLst>
          </p:cNvPr>
          <p:cNvSpPr txBox="1"/>
          <p:nvPr/>
        </p:nvSpPr>
        <p:spPr>
          <a:xfrm>
            <a:off x="3918857" y="2152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墨法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ED4E36-F1CF-AA57-28F5-CF9F0CDAF6B5}"/>
              </a:ext>
            </a:extLst>
          </p:cNvPr>
          <p:cNvSpPr txBox="1"/>
          <p:nvPr/>
        </p:nvSpPr>
        <p:spPr>
          <a:xfrm>
            <a:off x="3744685" y="2522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梦蝶兰芷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A0BB9E-492F-2BDD-B13B-B1598E343D38}"/>
              </a:ext>
            </a:extLst>
          </p:cNvPr>
          <p:cNvSpPr txBox="1"/>
          <p:nvPr/>
        </p:nvSpPr>
        <p:spPr>
          <a:xfrm>
            <a:off x="3918857" y="1521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普通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桃宁</dc:creator>
  <cp:lastModifiedBy>张 桃宁</cp:lastModifiedBy>
  <cp:revision>2</cp:revision>
  <dcterms:created xsi:type="dcterms:W3CDTF">2023-07-16T05:45:21Z</dcterms:created>
  <dcterms:modified xsi:type="dcterms:W3CDTF">2023-07-16T05:48:04Z</dcterms:modified>
</cp:coreProperties>
</file>