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7A961-8EDE-4F80-9D6A-ECA20B42B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BABCFB-E533-4AEC-BB15-894D7643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9B94B-0A34-4783-B9F5-8E43D2BE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544CB-19B3-4103-B784-19343A3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27E47-4EF7-45D3-8EB0-9E72468F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622E9-AC16-41F5-97CD-8B048145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96E60F-11B1-4705-84E0-36FCADA2C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32D89-F0B5-4ABB-B1D0-3A7958F0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7315E-D13C-4499-B901-6459F522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5BD1E-0A45-4226-B8AB-A256A41C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8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C32940-B02A-4616-8FF1-5EC8A21D6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C25F64-617F-4C27-B5AE-656D8586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4B6C9-CE43-43A1-9F9B-DF9A0EB3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7FA4D-1C58-4DA8-94D4-00AD48A1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E9771-4B5E-4D57-8853-036DB7E3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D77D9-31A4-49DE-8558-2421602D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AB5A2-94E0-44DC-97C1-17CFE588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FA585-E02D-46A3-9D12-88B85F3D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137C8-D35E-4D40-8560-50A1E21D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6D67E-6414-47F5-8258-0DEFAEFB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81BB4-90F2-411A-9E90-18B86413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4E6C5-38A4-4573-B9A1-D35C0E31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CF057-64ED-48D1-BACD-18CDE9A1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FEAD3-323F-4EE1-AEF3-43B9485B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E21E9-0F74-45CA-82C1-97B8447E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51586-162A-4088-9258-7AAA34E0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1E0CD-92F8-430C-B4D7-24458EFB5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6FCE0-4A26-4EF4-8D2F-B8EB3544A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7C80E-5035-4D33-94EB-1B47344A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914EE-DA62-46B4-AED3-3B7C925C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5039D-798C-497C-82BB-E013E426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2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B604-805D-45A7-954A-CC750212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98A92-00DD-4719-B777-F08FD156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8594C-A7EB-4807-B12F-EF89B0373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953FD-659F-49E1-980E-6DEBA1C11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809B8F-C905-44C5-B582-A5C17305C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314E8-209C-4FEB-913B-CCB4991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AC2EE0-9D69-4E4E-B074-1ECC244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6A6DB-97E0-4CB9-B07B-161164F0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6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6FC94-73A6-4732-A181-5934E35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5DC70-1E5D-42F4-87CE-1CC2D916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32716C-1F86-4D59-A419-6AEB8E8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EBC5C-FC2F-4668-A6CF-FF95AC3B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F48CCB-8FAE-4750-868F-4B82481A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CA4BB6-EEAA-4F48-A995-3A4D2B51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C6638-1747-4BC4-A3C5-65CD23F4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582F7-5C41-485D-BFDB-7BC35CC2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8BE30-B656-40A6-B89E-E2D6688C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E895F-367A-4884-9D88-3756E9DD4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275A4-8D40-41E0-9932-7CAEBC9F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B6409-2A7A-4696-8F56-B7502E92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6A646C-BB29-4E2C-92B0-E6FC86CD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6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1DEAB-97DB-4E88-82FB-D312DF1E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92650C-4F1A-4B4D-8737-FD1A901E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83DC2-8ED4-426E-AB71-F00678DC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A49C1-0D29-484B-9CFA-845F27E9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8EC33-13D6-4C22-BB29-4B179E58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A5B5F-CA4B-4EE5-95BB-B98441AB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6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05F162-184F-47CB-8535-830ACC86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EF7E1-4D11-4BC1-8ABC-DCDFE3F6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805F4-9661-478E-B1A6-42888B007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F60C-DFD4-46CB-B9D4-C1CFADA2E1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BB435-80EB-4AAF-9A82-965064C5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608B1-F4CE-4D45-970C-5A7D93579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8AFF-F822-4E77-B607-A7C7033D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4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8E58210-3ECD-4709-B5A5-228F4DA65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1490"/>
              </p:ext>
            </p:extLst>
          </p:nvPr>
        </p:nvGraphicFramePr>
        <p:xfrm>
          <a:off x="2502188" y="1962116"/>
          <a:ext cx="324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3374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400966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799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2921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90055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84337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447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63547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4641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021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588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108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09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21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42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151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6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9D8B43-4CED-4629-B8FF-6EE24AAB8F9C}"/>
              </a:ext>
            </a:extLst>
          </p:cNvPr>
          <p:cNvSpPr txBox="1"/>
          <p:nvPr/>
        </p:nvSpPr>
        <p:spPr>
          <a:xfrm>
            <a:off x="544313" y="11490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AA7C2D0-193A-4536-B057-7CBF22308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29528"/>
              </p:ext>
            </p:extLst>
          </p:nvPr>
        </p:nvGraphicFramePr>
        <p:xfrm>
          <a:off x="1319564" y="1107505"/>
          <a:ext cx="324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3374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400966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799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2921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90055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84337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447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63547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74641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0219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10E2464-B079-4047-8D4D-909C56D59F80}"/>
              </a:ext>
            </a:extLst>
          </p:cNvPr>
          <p:cNvSpPr txBox="1"/>
          <p:nvPr/>
        </p:nvSpPr>
        <p:spPr>
          <a:xfrm>
            <a:off x="1045644" y="1759174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个预测后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BC103BF-D25A-4991-87EF-72E22A65F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72608"/>
              </p:ext>
            </p:extLst>
          </p:nvPr>
        </p:nvGraphicFramePr>
        <p:xfrm>
          <a:off x="1179344" y="2381183"/>
          <a:ext cx="36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33743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021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588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108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09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21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42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151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6109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3284EAA-7EB5-46D9-8AED-B70A96EF57C0}"/>
              </a:ext>
            </a:extLst>
          </p:cNvPr>
          <p:cNvSpPr txBox="1"/>
          <p:nvPr/>
        </p:nvSpPr>
        <p:spPr>
          <a:xfrm>
            <a:off x="1227737" y="21064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D0F85A3-97F1-412B-B2F5-DC3121FB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10743"/>
              </p:ext>
            </p:extLst>
          </p:nvPr>
        </p:nvGraphicFramePr>
        <p:xfrm>
          <a:off x="1825520" y="2381183"/>
          <a:ext cx="36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33743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021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588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108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09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21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42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151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6109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78A7573-EA4D-45B6-90E0-ECAD687621A9}"/>
              </a:ext>
            </a:extLst>
          </p:cNvPr>
          <p:cNvSpPr txBox="1"/>
          <p:nvPr/>
        </p:nvSpPr>
        <p:spPr>
          <a:xfrm>
            <a:off x="1874249" y="21064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27D59-9127-4D38-9C1B-AF1E139D7D63}"/>
              </a:ext>
            </a:extLst>
          </p:cNvPr>
          <p:cNvSpPr txBox="1"/>
          <p:nvPr/>
        </p:nvSpPr>
        <p:spPr>
          <a:xfrm>
            <a:off x="3720264" y="1759174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个预测后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7D8962E-09D8-49BD-9C98-3134EFAEB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9267"/>
              </p:ext>
            </p:extLst>
          </p:nvPr>
        </p:nvGraphicFramePr>
        <p:xfrm>
          <a:off x="3721684" y="2384926"/>
          <a:ext cx="144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3374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400966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799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29212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021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588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108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09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21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42691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3E543B6-9230-4229-AE89-AC68D4DC1945}"/>
              </a:ext>
            </a:extLst>
          </p:cNvPr>
          <p:cNvSpPr txBox="1"/>
          <p:nvPr/>
        </p:nvSpPr>
        <p:spPr>
          <a:xfrm>
            <a:off x="4085237" y="21064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3EE3A0-6B24-4FED-972E-69DBE5421A88}"/>
              </a:ext>
            </a:extLst>
          </p:cNvPr>
          <p:cNvSpPr txBox="1"/>
          <p:nvPr/>
        </p:nvSpPr>
        <p:spPr>
          <a:xfrm>
            <a:off x="4838429" y="21064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E3DA74-5D7E-437E-94D5-F34BF794CE58}"/>
              </a:ext>
            </a:extLst>
          </p:cNvPr>
          <p:cNvSpPr txBox="1"/>
          <p:nvPr/>
        </p:nvSpPr>
        <p:spPr>
          <a:xfrm>
            <a:off x="6546443" y="1759173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个预测后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BF8B302-B540-4C9C-B577-407F0DF5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34797"/>
              </p:ext>
            </p:extLst>
          </p:nvPr>
        </p:nvGraphicFramePr>
        <p:xfrm>
          <a:off x="6367153" y="2384926"/>
          <a:ext cx="180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3374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400966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799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01646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29212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021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588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108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09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21296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379EA1B-5447-4374-8EA3-1A70F5E651E5}"/>
              </a:ext>
            </a:extLst>
          </p:cNvPr>
          <p:cNvSpPr txBox="1"/>
          <p:nvPr/>
        </p:nvSpPr>
        <p:spPr>
          <a:xfrm>
            <a:off x="6730706" y="21064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AC9FAE-B4FF-43AD-9738-C0E4892EBAB0}"/>
              </a:ext>
            </a:extLst>
          </p:cNvPr>
          <p:cNvSpPr txBox="1"/>
          <p:nvPr/>
        </p:nvSpPr>
        <p:spPr>
          <a:xfrm>
            <a:off x="7483898" y="21064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5016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115</Words>
  <Application>Microsoft Office PowerPoint</Application>
  <PresentationFormat>宽屏</PresentationFormat>
  <Paragraphs>93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4</cp:revision>
  <dcterms:created xsi:type="dcterms:W3CDTF">2021-04-25T11:09:45Z</dcterms:created>
  <dcterms:modified xsi:type="dcterms:W3CDTF">2021-04-25T12:19:33Z</dcterms:modified>
</cp:coreProperties>
</file>