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3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C71FF74-28B7-4203-AA9C-A086152D4A62}"/>
              </a:ext>
            </a:extLst>
          </p:cNvPr>
          <p:cNvCxnSpPr>
            <a:cxnSpLocks/>
          </p:cNvCxnSpPr>
          <p:nvPr/>
        </p:nvCxnSpPr>
        <p:spPr>
          <a:xfrm>
            <a:off x="1473200" y="3517820"/>
            <a:ext cx="0" cy="1548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527D87A-3219-4F8E-9EC2-D56AA419C52E}"/>
              </a:ext>
            </a:extLst>
          </p:cNvPr>
          <p:cNvCxnSpPr>
            <a:cxnSpLocks/>
          </p:cNvCxnSpPr>
          <p:nvPr/>
        </p:nvCxnSpPr>
        <p:spPr>
          <a:xfrm>
            <a:off x="6774180" y="2982738"/>
            <a:ext cx="0" cy="3132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487577-F6D7-4447-8050-EA2DAF561525}"/>
              </a:ext>
            </a:extLst>
          </p:cNvPr>
          <p:cNvCxnSpPr>
            <a:cxnSpLocks/>
          </p:cNvCxnSpPr>
          <p:nvPr/>
        </p:nvCxnSpPr>
        <p:spPr>
          <a:xfrm>
            <a:off x="4114990" y="2982738"/>
            <a:ext cx="0" cy="3132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D055B4A-C118-4902-A669-DD94317AC5AE}"/>
              </a:ext>
            </a:extLst>
          </p:cNvPr>
          <p:cNvCxnSpPr>
            <a:cxnSpLocks/>
          </p:cNvCxnSpPr>
          <p:nvPr/>
        </p:nvCxnSpPr>
        <p:spPr>
          <a:xfrm>
            <a:off x="5443917" y="2982738"/>
            <a:ext cx="0" cy="2844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1E6A778-444E-4C72-B0B3-E6CDB52576EA}"/>
              </a:ext>
            </a:extLst>
          </p:cNvPr>
          <p:cNvCxnSpPr>
            <a:cxnSpLocks/>
          </p:cNvCxnSpPr>
          <p:nvPr/>
        </p:nvCxnSpPr>
        <p:spPr>
          <a:xfrm>
            <a:off x="2796730" y="2982738"/>
            <a:ext cx="0" cy="3132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CB4191E-9CC4-4387-997B-2CCFB12A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72" y="692117"/>
            <a:ext cx="3231160" cy="347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550729-8CE4-4CAD-9C17-2E50965B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76" y="1167630"/>
            <a:ext cx="3231160" cy="304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E36A3F-0920-4BE9-A8CE-E9BBA906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808" y="1568394"/>
            <a:ext cx="3231160" cy="32921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2BF53-251B-441C-8924-49606ADFDB41}"/>
              </a:ext>
            </a:extLst>
          </p:cNvPr>
          <p:cNvGrpSpPr/>
          <p:nvPr/>
        </p:nvGrpSpPr>
        <p:grpSpPr>
          <a:xfrm>
            <a:off x="5696572" y="138938"/>
            <a:ext cx="6279160" cy="353598"/>
            <a:chOff x="3364852" y="1335009"/>
            <a:chExt cx="6279160" cy="35359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98028D-92F8-4E61-86E1-45677072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852" y="1335009"/>
              <a:ext cx="3231160" cy="3475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BBDFF49-C1E2-43C3-8C1F-30A03304C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2852" y="1359394"/>
              <a:ext cx="3231160" cy="329213"/>
            </a:xfrm>
            <a:prstGeom prst="rect">
              <a:avLst/>
            </a:prstGeom>
          </p:spPr>
        </p:pic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B6CEE6-5DC0-496A-B3C0-9079866041B4}"/>
              </a:ext>
            </a:extLst>
          </p:cNvPr>
          <p:cNvCxnSpPr/>
          <p:nvPr/>
        </p:nvCxnSpPr>
        <p:spPr>
          <a:xfrm flipH="1">
            <a:off x="5794248" y="138938"/>
            <a:ext cx="0" cy="165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6B400-A831-4F23-9AF7-142E8E48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0" y="2922954"/>
            <a:ext cx="54768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0C745F-0329-4DCB-81AB-621D8F53EBFE}"/>
              </a:ext>
            </a:extLst>
          </p:cNvPr>
          <p:cNvSpPr txBox="1"/>
          <p:nvPr/>
        </p:nvSpPr>
        <p:spPr>
          <a:xfrm>
            <a:off x="4175950" y="3882350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帧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5D5035-8F44-471C-94FB-A0F2ED9C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0" y="3711669"/>
            <a:ext cx="2819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80EE83-FBC2-435B-BC3B-455928A2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87" y="4485197"/>
            <a:ext cx="2819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9E2B2C-1ABF-4E49-AE92-5130D489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25" y="5258725"/>
            <a:ext cx="2819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FC7283-1ABC-4965-8125-86CDA9E732B8}"/>
              </a:ext>
            </a:extLst>
          </p:cNvPr>
          <p:cNvSpPr txBox="1"/>
          <p:nvPr/>
        </p:nvSpPr>
        <p:spPr>
          <a:xfrm>
            <a:off x="365951" y="3111965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原始信号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4A6294-3120-4D3B-8C5A-14B786B23D5F}"/>
              </a:ext>
            </a:extLst>
          </p:cNvPr>
          <p:cNvSpPr txBox="1"/>
          <p:nvPr/>
        </p:nvSpPr>
        <p:spPr>
          <a:xfrm>
            <a:off x="5507734" y="4674208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帧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128E7D-A674-4782-B9D3-1FF2C598F1E1}"/>
              </a:ext>
            </a:extLst>
          </p:cNvPr>
          <p:cNvSpPr txBox="1"/>
          <p:nvPr/>
        </p:nvSpPr>
        <p:spPr>
          <a:xfrm>
            <a:off x="6871525" y="5447736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帧</a:t>
            </a:r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4D3D769-334A-4246-B438-9AF6F4AABC43}"/>
              </a:ext>
            </a:extLst>
          </p:cNvPr>
          <p:cNvCxnSpPr/>
          <p:nvPr/>
        </p:nvCxnSpPr>
        <p:spPr>
          <a:xfrm>
            <a:off x="4114800" y="6088380"/>
            <a:ext cx="2659380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C9599C3-AA0A-4A1A-9929-4AFA6C8B77D2}"/>
              </a:ext>
            </a:extLst>
          </p:cNvPr>
          <p:cNvSpPr txBox="1"/>
          <p:nvPr/>
        </p:nvSpPr>
        <p:spPr>
          <a:xfrm>
            <a:off x="4114801" y="6133178"/>
            <a:ext cx="265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cs typeface="Fira Code" pitchFamily="1" charset="0"/>
              </a:rPr>
              <a:t>帧宽 </a:t>
            </a:r>
            <a:r>
              <a:rPr lang="en-US" altLang="zh-CN" sz="1400" b="1" dirty="0" err="1">
                <a:solidFill>
                  <a:schemeClr val="accent4">
                    <a:lumMod val="75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window_length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ED14C30-ED15-4860-B013-8F06B5145DF6}"/>
              </a:ext>
            </a:extLst>
          </p:cNvPr>
          <p:cNvCxnSpPr>
            <a:cxnSpLocks/>
          </p:cNvCxnSpPr>
          <p:nvPr/>
        </p:nvCxnSpPr>
        <p:spPr>
          <a:xfrm>
            <a:off x="2796730" y="6088380"/>
            <a:ext cx="1318070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1513564-CB59-42BD-9C4C-6F95D9BEF65E}"/>
              </a:ext>
            </a:extLst>
          </p:cNvPr>
          <p:cNvSpPr txBox="1"/>
          <p:nvPr/>
        </p:nvSpPr>
        <p:spPr>
          <a:xfrm>
            <a:off x="2727959" y="6133178"/>
            <a:ext cx="138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itchFamily="1" charset="0"/>
                <a:cs typeface="Fira Code" pitchFamily="1" charset="0"/>
              </a:rPr>
              <a:t>帧移 </a:t>
            </a:r>
            <a:r>
              <a:rPr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step</a:t>
            </a:r>
            <a:endParaRPr lang="zh-CN" alt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25E4EC-CE1D-4516-BFDB-0E8EC67F2EB7}"/>
              </a:ext>
            </a:extLst>
          </p:cNvPr>
          <p:cNvSpPr txBox="1"/>
          <p:nvPr/>
        </p:nvSpPr>
        <p:spPr>
          <a:xfrm>
            <a:off x="365951" y="4849998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信号分帧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E4E239-EE33-4A72-8EFD-034AC4CE8E2A}"/>
              </a:ext>
            </a:extLst>
          </p:cNvPr>
          <p:cNvCxnSpPr>
            <a:cxnSpLocks/>
          </p:cNvCxnSpPr>
          <p:nvPr/>
        </p:nvCxnSpPr>
        <p:spPr>
          <a:xfrm>
            <a:off x="1476818" y="5065065"/>
            <a:ext cx="1318070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E0D98A-9D62-440C-8270-6257D5EFF462}"/>
              </a:ext>
            </a:extLst>
          </p:cNvPr>
          <p:cNvSpPr txBox="1"/>
          <p:nvPr/>
        </p:nvSpPr>
        <p:spPr>
          <a:xfrm>
            <a:off x="1408047" y="5109863"/>
            <a:ext cx="138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itchFamily="1" charset="0"/>
                <a:cs typeface="Fira Code" pitchFamily="1" charset="0"/>
              </a:rPr>
              <a:t>帧移 </a:t>
            </a:r>
            <a:r>
              <a:rPr lang="en-US" altLang="zh-C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step</a:t>
            </a:r>
            <a:endParaRPr lang="zh-CN" alt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Fira Code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iao</dc:creator>
  <cp:lastModifiedBy>HP</cp:lastModifiedBy>
  <cp:revision>3</cp:revision>
  <dcterms:created xsi:type="dcterms:W3CDTF">2022-03-17T06:31:48Z</dcterms:created>
  <dcterms:modified xsi:type="dcterms:W3CDTF">2022-03-23T06:12:21Z</dcterms:modified>
</cp:coreProperties>
</file>