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47E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4F716-DE5F-40E2-91B3-2820F942B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396A55-5F79-403C-AC72-259C10183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2243A-6E18-495C-B4C9-BF42D303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621-1BE5-42B3-BF5E-D806B2A373F3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BCD44-6E9D-4AAD-8BCE-7C66FA70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F2AD2-DC0F-4731-B6E1-CE41B6D9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5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1E866-D2C6-4D22-A4B7-D25803B1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739CBA-526B-48DF-8861-B4A1EC7DC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E9363-FF4B-489A-BA64-0133BA86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621-1BE5-42B3-BF5E-D806B2A373F3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3777E-B261-4211-80ED-BFB69D30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C4D61-907A-477D-AF52-35BCC828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5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D46932-04D0-4150-996D-4139A31FF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EC27F6-B646-423D-9884-09A992340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CA1C5-D49A-4D4D-815C-BB93AE77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621-1BE5-42B3-BF5E-D806B2A373F3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C22A1-2484-453D-81E2-5BD7B05F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FF918-EFE3-46E9-9776-22550190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58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A1DAE-1253-48A2-BCA3-57B0277B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A0F0B-44F3-419A-82D3-55DD3D37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87909-8F28-4322-A688-BE871B37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621-1BE5-42B3-BF5E-D806B2A373F3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6901C-B827-40AC-901F-F3672039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1B2B3-AE3E-4443-BBD6-C1B48214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63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0579B-CAEE-47A1-9B9A-7DF2F75C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30EDD-99CF-4738-A8D5-FE083D44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68FDD-3E7C-4ACE-AC41-64D3D77B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621-1BE5-42B3-BF5E-D806B2A373F3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44783-081D-432F-B891-AEC19CCC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6AB52-FADF-492B-9A27-3F5FD74C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4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F5679-3089-4953-9C12-F5237ED3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3ABB9-7825-451F-8CB1-10F0989D2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53688C-EB98-4DBD-A1EC-A79ABCD74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11E90-5F40-4083-BFA5-35EF845C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621-1BE5-42B3-BF5E-D806B2A373F3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1ACC2C-2EC9-4F68-95CF-D6C836C6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1137D-A879-4871-A7C6-029340A7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65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0D9DF-8293-46E9-858B-366DF4E7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B90A7-90D8-4256-BC43-7C775D6A9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28E737-BB58-47B3-AFFE-8A00E4610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3E8724-702E-4785-B557-A03F219E9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5E0146-D7A4-4588-A812-B5EF98E38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471A8A-51A3-411A-8980-BC7A9217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621-1BE5-42B3-BF5E-D806B2A373F3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AB82B7-60E9-44DB-BA82-6F81D2A1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E5EA13-6705-4D9C-B6EF-E63B6806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43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743B0-6C25-4AAB-916D-3EFA1886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B1C42-CA71-4660-B122-9883A0B1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621-1BE5-42B3-BF5E-D806B2A373F3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251973-B9F5-42E7-999C-EE6A36CE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B6B21A-F1A0-44BC-96CF-055ECA86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94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64DA0C-D0D1-4EA6-B51D-236FC7B6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621-1BE5-42B3-BF5E-D806B2A373F3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86FA4D-B96F-494F-A889-CF40CA28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186B00-6EA0-46EA-A7AF-B29501B8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1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35423-AF0A-4C08-9DBA-44AE25EF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FF14B-5C81-4873-A631-3AF5B495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F7967-4E09-448E-9B3F-53B7ABE31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CCEA1-FC69-43C5-9112-C3108A91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621-1BE5-42B3-BF5E-D806B2A373F3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5403B-4965-46CA-94F8-1A9814DF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81A11-EF3C-4A9F-A27B-F5097E6D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5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6D0A2-4266-4BF0-8489-3EE68644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D5F281-0AB0-4ED5-9AD7-29E36A6BD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E80F2-733A-4E75-918A-795C15F39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E69E0-AB92-454C-9564-142B45E2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8621-1BE5-42B3-BF5E-D806B2A373F3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CCD81-9806-48B1-8185-EFBE3EE5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7845FE-1718-43AA-9AA0-408DED77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5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EC3F7E-467C-44AD-9ED1-F2572404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A53E8-941F-4483-BB53-756EAE5A6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A0F9B-DAC2-4D20-A459-63C74C2C1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58621-1BE5-42B3-BF5E-D806B2A373F3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286E5-C212-439F-B40D-ADDF8F36D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909B8-0E29-4C06-B50F-E8070FCFA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002E7-5E00-4B18-BC6A-D1F1DFFF5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13A7B4-41F1-4470-B779-874DCF8BC176}"/>
              </a:ext>
            </a:extLst>
          </p:cNvPr>
          <p:cNvSpPr/>
          <p:nvPr/>
        </p:nvSpPr>
        <p:spPr>
          <a:xfrm>
            <a:off x="373974" y="895593"/>
            <a:ext cx="426720" cy="426720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8EB50A-04C5-40E9-BAE5-CA1BEB96FF68}"/>
              </a:ext>
            </a:extLst>
          </p:cNvPr>
          <p:cNvSpPr/>
          <p:nvPr/>
        </p:nvSpPr>
        <p:spPr>
          <a:xfrm>
            <a:off x="800694" y="895593"/>
            <a:ext cx="426720" cy="426720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1C5AA8-12E9-40E8-A9F7-B67A1E525FC0}"/>
              </a:ext>
            </a:extLst>
          </p:cNvPr>
          <p:cNvSpPr/>
          <p:nvPr/>
        </p:nvSpPr>
        <p:spPr>
          <a:xfrm>
            <a:off x="1227414" y="895593"/>
            <a:ext cx="426720" cy="426720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14A94-5340-4C0A-AC95-9ABAE70ED0D5}"/>
              </a:ext>
            </a:extLst>
          </p:cNvPr>
          <p:cNvSpPr/>
          <p:nvPr/>
        </p:nvSpPr>
        <p:spPr>
          <a:xfrm>
            <a:off x="1654134" y="895593"/>
            <a:ext cx="426720" cy="426720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5C20E2-5B11-4999-AB82-E38214BBC657}"/>
              </a:ext>
            </a:extLst>
          </p:cNvPr>
          <p:cNvSpPr/>
          <p:nvPr/>
        </p:nvSpPr>
        <p:spPr>
          <a:xfrm>
            <a:off x="2080854" y="895593"/>
            <a:ext cx="426720" cy="426720"/>
          </a:xfrm>
          <a:prstGeom prst="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93A447-700D-4244-BCC7-201939B70310}"/>
              </a:ext>
            </a:extLst>
          </p:cNvPr>
          <p:cNvSpPr/>
          <p:nvPr/>
        </p:nvSpPr>
        <p:spPr>
          <a:xfrm>
            <a:off x="2934294" y="895593"/>
            <a:ext cx="426720" cy="426720"/>
          </a:xfrm>
          <a:prstGeom prst="rect">
            <a:avLst/>
          </a:prstGeom>
          <a:noFill/>
          <a:ln w="25400">
            <a:solidFill>
              <a:srgbClr val="EA7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2249E2-DDA7-4182-A27F-08BC6F43D919}"/>
              </a:ext>
            </a:extLst>
          </p:cNvPr>
          <p:cNvSpPr/>
          <p:nvPr/>
        </p:nvSpPr>
        <p:spPr>
          <a:xfrm>
            <a:off x="3361014" y="895593"/>
            <a:ext cx="426720" cy="426720"/>
          </a:xfrm>
          <a:prstGeom prst="rect">
            <a:avLst/>
          </a:prstGeom>
          <a:noFill/>
          <a:ln w="25400">
            <a:solidFill>
              <a:srgbClr val="EA7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8E6D2DC-ECEE-4D8B-ACD8-F7F70CADFECE}"/>
                  </a:ext>
                </a:extLst>
              </p:cNvPr>
              <p:cNvSpPr txBox="1"/>
              <p:nvPr/>
            </p:nvSpPr>
            <p:spPr>
              <a:xfrm>
                <a:off x="1271913" y="1315092"/>
                <a:ext cx="337721" cy="288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8E6D2DC-ECEE-4D8B-ACD8-F7F70CADF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913" y="1315092"/>
                <a:ext cx="337721" cy="288925"/>
              </a:xfrm>
              <a:prstGeom prst="rect">
                <a:avLst/>
              </a:prstGeom>
              <a:blipFill>
                <a:blip r:embed="rId2"/>
                <a:stretch>
                  <a:fillRect l="-7273" r="-5455" b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CB94E3D-CE84-4FB6-BAB2-E4041E60FE2C}"/>
                  </a:ext>
                </a:extLst>
              </p:cNvPr>
              <p:cNvSpPr txBox="1"/>
              <p:nvPr/>
            </p:nvSpPr>
            <p:spPr>
              <a:xfrm>
                <a:off x="2983057" y="1337553"/>
                <a:ext cx="329193" cy="2512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CB94E3D-CE84-4FB6-BAB2-E4041E60F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57" y="1337553"/>
                <a:ext cx="329193" cy="251223"/>
              </a:xfrm>
              <a:prstGeom prst="rect">
                <a:avLst/>
              </a:prstGeom>
              <a:blipFill>
                <a:blip r:embed="rId3"/>
                <a:stretch>
                  <a:fillRect l="-5556" r="-1852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大括号 13">
            <a:extLst>
              <a:ext uri="{FF2B5EF4-FFF2-40B4-BE49-F238E27FC236}">
                <a16:creationId xmlns:a16="http://schemas.microsoft.com/office/drawing/2014/main" id="{95930DBC-9EBE-4E74-945D-26E34EF3F3D7}"/>
              </a:ext>
            </a:extLst>
          </p:cNvPr>
          <p:cNvSpPr/>
          <p:nvPr/>
        </p:nvSpPr>
        <p:spPr>
          <a:xfrm rot="16200000">
            <a:off x="1390091" y="-338729"/>
            <a:ext cx="101364" cy="2133600"/>
          </a:xfrm>
          <a:prstGeom prst="rightBrace">
            <a:avLst>
              <a:gd name="adj1" fmla="val 53721"/>
              <a:gd name="adj2" fmla="val 50000"/>
            </a:avLst>
          </a:prstGeom>
          <a:ln w="12700"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E3CBA838-C13A-4141-9E7A-CB5A749284B9}"/>
              </a:ext>
            </a:extLst>
          </p:cNvPr>
          <p:cNvSpPr/>
          <p:nvPr/>
        </p:nvSpPr>
        <p:spPr>
          <a:xfrm rot="16200000">
            <a:off x="3310332" y="301351"/>
            <a:ext cx="101364" cy="853440"/>
          </a:xfrm>
          <a:prstGeom prst="rightBrace">
            <a:avLst>
              <a:gd name="adj1" fmla="val 53721"/>
              <a:gd name="adj2" fmla="val 50000"/>
            </a:avLst>
          </a:prstGeom>
          <a:ln w="12700">
            <a:solidFill>
              <a:srgbClr val="EA74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A858245-FE6E-45E4-9883-0DB3395906C0}"/>
                  </a:ext>
                </a:extLst>
              </p:cNvPr>
              <p:cNvSpPr txBox="1"/>
              <p:nvPr/>
            </p:nvSpPr>
            <p:spPr>
              <a:xfrm>
                <a:off x="1134343" y="367668"/>
                <a:ext cx="6128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A858245-FE6E-45E4-9883-0DB339590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43" y="367668"/>
                <a:ext cx="612860" cy="246221"/>
              </a:xfrm>
              <a:prstGeom prst="rect">
                <a:avLst/>
              </a:prstGeom>
              <a:blipFill>
                <a:blip r:embed="rId4"/>
                <a:stretch>
                  <a:fillRect l="-2970" r="-594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E9ABCFE-6109-4EBF-AB02-A9876A10C6F7}"/>
                  </a:ext>
                </a:extLst>
              </p:cNvPr>
              <p:cNvSpPr txBox="1"/>
              <p:nvPr/>
            </p:nvSpPr>
            <p:spPr>
              <a:xfrm>
                <a:off x="3081835" y="367668"/>
                <a:ext cx="5583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E9ABCFE-6109-4EBF-AB02-A9876A10C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35" y="367668"/>
                <a:ext cx="558358" cy="246221"/>
              </a:xfrm>
              <a:prstGeom prst="rect">
                <a:avLst/>
              </a:prstGeom>
              <a:blipFill>
                <a:blip r:embed="rId5"/>
                <a:stretch>
                  <a:fillRect l="-4396" r="-6593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36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A548E-DF7C-4762-AEB7-4719E63D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271E2-3A03-4751-B115-650E4C70D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14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8CD77-E97C-47DD-B579-7B6F3542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E4E59-DD30-4D61-9E17-BB9AE14A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88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30864-EB9B-4BA3-AD64-321532C4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1C834-B118-449E-B0F8-615F51BC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5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2012D-3BF9-4680-B404-64BFD68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DA047-A436-4FB4-AD29-5A14D4C5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39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4FB3C-7DD4-469A-BA92-B62C6307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46195B-BD52-49B5-B02B-2EC04AAC5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0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737F0-F19C-48F2-8CF8-EBDEB4A1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073FA-0EDF-4A61-A2F4-5F3668C6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59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927E8-4FC8-41C2-91F3-BE46E57F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C08ED-E70F-4DB9-BA53-D42EBBACA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AA1B9-5233-43EB-814E-3502889D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7126A-FED4-4EC1-9510-B19944F3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75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376BA-69D5-44B5-8B4C-A4244BB2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9241B-6005-45A5-9D41-6DE0D456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70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E0501-5243-4F41-8DD3-C1D56323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AC88B-B3D7-4345-9191-448BBA44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85" y="1903446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0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2E218-BF78-4B24-BBA4-58D6D489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2B15A-165B-405C-8B88-8A29D42F3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2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CF9A1-8436-4D08-8448-08D2417E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B50AB-E3B2-49A5-A774-11DD209D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85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F7B66-14FA-4DDB-965D-6E333DCC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2239C-5886-48FE-86A7-C313BDE9C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1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宽屏</PresentationFormat>
  <Paragraphs>11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</dc:creator>
  <cp:lastModifiedBy>light</cp:lastModifiedBy>
  <cp:revision>3</cp:revision>
  <dcterms:created xsi:type="dcterms:W3CDTF">2021-02-26T11:27:40Z</dcterms:created>
  <dcterms:modified xsi:type="dcterms:W3CDTF">2021-02-26T11:35:55Z</dcterms:modified>
</cp:coreProperties>
</file>