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054" y="-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CB4191E-9CC4-4387-997B-2CCFB12A9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852" y="1955244"/>
            <a:ext cx="3231160" cy="3475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550729-8CE4-4CAD-9C17-2E50965B9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756" y="2430757"/>
            <a:ext cx="3231160" cy="3048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AE36A3F-0920-4BE9-A8CE-E9BBA9067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088" y="2831521"/>
            <a:ext cx="3231160" cy="329213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0112BF53-251B-441C-8924-49606ADFDB41}"/>
              </a:ext>
            </a:extLst>
          </p:cNvPr>
          <p:cNvGrpSpPr/>
          <p:nvPr/>
        </p:nvGrpSpPr>
        <p:grpSpPr>
          <a:xfrm>
            <a:off x="3364852" y="1402065"/>
            <a:ext cx="6279160" cy="353598"/>
            <a:chOff x="3364852" y="1335009"/>
            <a:chExt cx="6279160" cy="353598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298028D-92F8-4E61-86E1-45677072B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4852" y="1335009"/>
              <a:ext cx="3231160" cy="347502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BBBDFF49-C1E2-43C3-8C1F-30A03304C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2852" y="1359394"/>
              <a:ext cx="3231160" cy="329213"/>
            </a:xfrm>
            <a:prstGeom prst="rect">
              <a:avLst/>
            </a:prstGeom>
          </p:spPr>
        </p:pic>
      </p:grp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3B6CEE6-5DC0-496A-B3C0-9079866041B4}"/>
              </a:ext>
            </a:extLst>
          </p:cNvPr>
          <p:cNvCxnSpPr/>
          <p:nvPr/>
        </p:nvCxnSpPr>
        <p:spPr>
          <a:xfrm flipH="1">
            <a:off x="3462528" y="1402065"/>
            <a:ext cx="0" cy="165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1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iao</dc:creator>
  <cp:lastModifiedBy>HP</cp:lastModifiedBy>
  <cp:revision>2</cp:revision>
  <dcterms:created xsi:type="dcterms:W3CDTF">2022-03-17T06:31:48Z</dcterms:created>
  <dcterms:modified xsi:type="dcterms:W3CDTF">2022-03-17T07:06:45Z</dcterms:modified>
</cp:coreProperties>
</file>